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70" r:id="rId4"/>
    <p:sldId id="265" r:id="rId5"/>
    <p:sldId id="269" r:id="rId7"/>
    <p:sldId id="258" r:id="rId8"/>
    <p:sldId id="273" r:id="rId9"/>
    <p:sldId id="272" r:id="rId10"/>
    <p:sldId id="281" r:id="rId11"/>
    <p:sldId id="304" r:id="rId12"/>
    <p:sldId id="325" r:id="rId13"/>
    <p:sldId id="303" r:id="rId14"/>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402" y="96"/>
      </p:cViewPr>
      <p:guideLst>
        <p:guide orient="horz" pos="1638"/>
        <p:guide pos="2878"/>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6ED28-0653-44D2-981F-B8620E8F855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08728-D05A-47F6-9A47-F3716918B17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F3160A8-FCDA-4438-A06B-8F9A2E82FE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D2EDEE-018F-4012-A1B4-6387EBE5E632}" type="slidenum">
              <a:rPr lang="zh-CN" altLang="en-US" smtClean="0"/>
            </a:fld>
            <a:endParaRPr lang="zh-CN" altLang="en-US"/>
          </a:p>
        </p:txBody>
      </p:sp>
    </p:spTree>
  </p:cSld>
  <p:clrMapOvr>
    <a:masterClrMapping/>
  </p:clrMapOvr>
  <p:transition advClick="0" advTm="0">
    <p:comb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F3160A8-FCDA-4438-A06B-8F9A2E82FE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D2EDEE-018F-4012-A1B4-6387EBE5E632}" type="slidenum">
              <a:rPr lang="zh-CN" altLang="en-US" smtClean="0"/>
            </a:fld>
            <a:endParaRPr lang="zh-CN" altLang="en-US"/>
          </a:p>
        </p:txBody>
      </p:sp>
    </p:spTree>
  </p:cSld>
  <p:clrMapOvr>
    <a:masterClrMapping/>
  </p:clrMapOvr>
  <p:transition advClick="0" advTm="0">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F3160A8-FCDA-4438-A06B-8F9A2E82FE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D2EDEE-018F-4012-A1B4-6387EBE5E632}" type="slidenum">
              <a:rPr lang="zh-CN" altLang="en-US" smtClean="0"/>
            </a:fld>
            <a:endParaRPr lang="zh-CN" altLang="en-US"/>
          </a:p>
        </p:txBody>
      </p:sp>
    </p:spTree>
  </p:cSld>
  <p:clrMapOvr>
    <a:masterClrMapping/>
  </p:clrMapOvr>
  <p:transition advClick="0" advTm="0">
    <p:comb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advClick="0" advTm="0">
    <p:comb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ransition advClick="0" advTm="0">
    <p:comb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8735"/>
            <a:ext cx="2133600" cy="273928"/>
          </a:xfrm>
        </p:spPr>
        <p:txBody>
          <a:bodyPr/>
          <a:lstStyle>
            <a:lvl1pPr>
              <a:defRPr/>
            </a:lvl1pPr>
          </a:lstStyle>
          <a:p>
            <a:fld id="{5ACD4103-EC3D-4C16-8996-25DE18166E0A}" type="datetime1">
              <a:rPr lang="zh-CN" altLang="en-US"/>
            </a:fld>
            <a:endParaRPr lang="zh-CN" altLang="en-US" sz="1800">
              <a:solidFill>
                <a:schemeClr val="tx1"/>
              </a:solidFill>
            </a:endParaRPr>
          </a:p>
        </p:txBody>
      </p:sp>
      <p:sp>
        <p:nvSpPr>
          <p:cNvPr id="4" name="页脚占位符 3"/>
          <p:cNvSpPr>
            <a:spLocks noGrp="1"/>
          </p:cNvSpPr>
          <p:nvPr>
            <p:ph type="ftr" sz="quarter" idx="11"/>
          </p:nvPr>
        </p:nvSpPr>
        <p:spPr>
          <a:xfrm>
            <a:off x="3124200" y="4768735"/>
            <a:ext cx="2895600" cy="273928"/>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4768735"/>
            <a:ext cx="2133600" cy="273928"/>
          </a:xfrm>
        </p:spPr>
        <p:txBody>
          <a:bodyPr/>
          <a:lstStyle>
            <a:lvl1pPr>
              <a:defRPr/>
            </a:lvl1pPr>
          </a:lstStyle>
          <a:p>
            <a:fld id="{DD6AF21D-1CB3-4C6F-BC4D-99798AE8B24D}" type="slidenum">
              <a:rPr lang="zh-CN" altLang="en-US"/>
            </a:fld>
            <a:endParaRPr lang="zh-CN" altLang="en-US" sz="1800">
              <a:solidFill>
                <a:schemeClr val="tx1"/>
              </a:solidFill>
            </a:endParaRPr>
          </a:p>
        </p:txBody>
      </p:sp>
    </p:spTree>
  </p:cSld>
  <p:clrMapOvr>
    <a:masterClrMapping/>
  </p:clrMapOvr>
  <p:transition advClick="0" advTm="0">
    <p:comb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advClick="0" advTm="0">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F3160A8-FCDA-4438-A06B-8F9A2E82FE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D2EDEE-018F-4012-A1B4-6387EBE5E632}" type="slidenum">
              <a:rPr lang="zh-CN" altLang="en-US" smtClean="0"/>
            </a:fld>
            <a:endParaRPr lang="zh-CN" altLang="en-US"/>
          </a:p>
        </p:txBody>
      </p:sp>
    </p:spTree>
  </p:cSld>
  <p:clrMapOvr>
    <a:masterClrMapping/>
  </p:clrMapOvr>
  <p:transition advClick="0" advTm="0">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F3160A8-FCDA-4438-A06B-8F9A2E82FE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D2EDEE-018F-4012-A1B4-6387EBE5E632}" type="slidenum">
              <a:rPr lang="zh-CN" altLang="en-US" smtClean="0"/>
            </a:fld>
            <a:endParaRPr lang="zh-CN" altLang="en-US"/>
          </a:p>
        </p:txBody>
      </p:sp>
    </p:spTree>
  </p:cSld>
  <p:clrMapOvr>
    <a:masterClrMapping/>
  </p:clrMapOvr>
  <p:transition advClick="0" advTm="0">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F3160A8-FCDA-4438-A06B-8F9A2E82FEA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D2EDEE-018F-4012-A1B4-6387EBE5E632}" type="slidenum">
              <a:rPr lang="zh-CN" altLang="en-US" smtClean="0"/>
            </a:fld>
            <a:endParaRPr lang="zh-CN" altLang="en-US"/>
          </a:p>
        </p:txBody>
      </p:sp>
    </p:spTree>
  </p:cSld>
  <p:clrMapOvr>
    <a:masterClrMapping/>
  </p:clrMapOvr>
  <p:transition advClick="0" advTm="0">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F3160A8-FCDA-4438-A06B-8F9A2E82FEA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D2EDEE-018F-4012-A1B4-6387EBE5E632}" type="slidenum">
              <a:rPr lang="zh-CN" altLang="en-US" smtClean="0"/>
            </a:fld>
            <a:endParaRPr lang="zh-CN" altLang="en-US"/>
          </a:p>
        </p:txBody>
      </p:sp>
    </p:spTree>
  </p:cSld>
  <p:clrMapOvr>
    <a:masterClrMapping/>
  </p:clrMapOvr>
  <p:transition advClick="0" advTm="0">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F3160A8-FCDA-4438-A06B-8F9A2E82FEA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D2EDEE-018F-4012-A1B4-6387EBE5E632}" type="slidenum">
              <a:rPr lang="zh-CN" altLang="en-US" smtClean="0"/>
            </a:fld>
            <a:endParaRPr lang="zh-CN" altLang="en-US"/>
          </a:p>
        </p:txBody>
      </p:sp>
    </p:spTree>
  </p:cSld>
  <p:clrMapOvr>
    <a:masterClrMapping/>
  </p:clrMapOvr>
  <p:transition advClick="0" advTm="0">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3160A8-FCDA-4438-A06B-8F9A2E82FEA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D2EDEE-018F-4012-A1B4-6387EBE5E632}" type="slidenum">
              <a:rPr lang="zh-CN" altLang="en-US" smtClean="0"/>
            </a:fld>
            <a:endParaRPr lang="zh-CN" altLang="en-US"/>
          </a:p>
        </p:txBody>
      </p:sp>
    </p:spTree>
  </p:cSld>
  <p:clrMapOvr>
    <a:masterClrMapping/>
  </p:clrMapOvr>
  <p:transition advClick="0" advTm="0">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F3160A8-FCDA-4438-A06B-8F9A2E82FEA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D2EDEE-018F-4012-A1B4-6387EBE5E632}" type="slidenum">
              <a:rPr lang="zh-CN" altLang="en-US" smtClean="0"/>
            </a:fld>
            <a:endParaRPr lang="zh-CN" altLang="en-US"/>
          </a:p>
        </p:txBody>
      </p:sp>
    </p:spTree>
  </p:cSld>
  <p:clrMapOvr>
    <a:masterClrMapping/>
  </p:clrMapOvr>
  <p:transition advClick="0" advTm="0">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F3160A8-FCDA-4438-A06B-8F9A2E82FEA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D2EDEE-018F-4012-A1B4-6387EBE5E632}" type="slidenum">
              <a:rPr lang="zh-CN" altLang="en-US" smtClean="0"/>
            </a:fld>
            <a:endParaRPr lang="zh-CN" altLang="en-US"/>
          </a:p>
        </p:txBody>
      </p:sp>
    </p:spTree>
  </p:cSld>
  <p:clrMapOvr>
    <a:masterClrMapping/>
  </p:clrMapOvr>
  <p:transition advClick="0" advTm="0">
    <p:comb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2F3160A8-FCDA-4438-A06B-8F9A2E82FEAD}"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06D2EDEE-018F-4012-A1B4-6387EBE5E63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advClick="0" advTm="0">
    <p:comb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e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13e1b1eada54150ef5fc11fe8bb74598.png"/>
          <p:cNvPicPr>
            <a:picLocks noChangeAspect="1" noChangeArrowheads="1"/>
          </p:cNvPicPr>
          <p:nvPr/>
        </p:nvPicPr>
        <p:blipFill>
          <a:blip r:embed="rId1" cstate="print">
            <a:lum bright="-41000"/>
          </a:blip>
          <a:srcRect/>
          <a:stretch>
            <a:fillRect/>
          </a:stretch>
        </p:blipFill>
        <p:spPr bwMode="auto">
          <a:xfrm>
            <a:off x="1007604" y="376300"/>
            <a:ext cx="4279900" cy="2806700"/>
          </a:xfrm>
          <a:prstGeom prst="rect">
            <a:avLst/>
          </a:prstGeom>
          <a:noFill/>
        </p:spPr>
      </p:pic>
      <p:sp>
        <p:nvSpPr>
          <p:cNvPr id="27" name="矩形 26"/>
          <p:cNvSpPr>
            <a:spLocks noChangeArrowheads="1"/>
          </p:cNvSpPr>
          <p:nvPr/>
        </p:nvSpPr>
        <p:spPr bwMode="auto">
          <a:xfrm>
            <a:off x="1409700" y="3440430"/>
            <a:ext cx="7792085"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sz="3600" b="1" spc="225" dirty="0" smtClean="0">
                <a:solidFill>
                  <a:schemeClr val="tx1">
                    <a:lumMod val="85000"/>
                    <a:lumOff val="15000"/>
                  </a:schemeClr>
                </a:solidFill>
                <a:latin typeface="方正隶二_GBK" panose="03000509000000000000" charset="-122"/>
                <a:ea typeface="方正隶二_GBK" panose="03000509000000000000" charset="-122"/>
                <a:cs typeface="博洋行书 7000" panose="02000600000000000000" pitchFamily="2" charset="-122"/>
              </a:rPr>
              <a:t>Translation of Political Text</a:t>
            </a:r>
            <a:endParaRPr sz="3600" b="1" spc="225" dirty="0" smtClean="0">
              <a:solidFill>
                <a:schemeClr val="tx1">
                  <a:lumMod val="85000"/>
                  <a:lumOff val="15000"/>
                </a:schemeClr>
              </a:solidFill>
              <a:latin typeface="方正隶二_GBK" panose="03000509000000000000" charset="-122"/>
              <a:ea typeface="方正隶二_GBK" panose="03000509000000000000" charset="-122"/>
              <a:cs typeface="博洋行书 7000" panose="02000600000000000000" pitchFamily="2" charset="-122"/>
            </a:endParaRPr>
          </a:p>
        </p:txBody>
      </p:sp>
      <p:grpSp>
        <p:nvGrpSpPr>
          <p:cNvPr id="49" name="组合 60"/>
          <p:cNvGrpSpPr/>
          <p:nvPr/>
        </p:nvGrpSpPr>
        <p:grpSpPr>
          <a:xfrm rot="2750590">
            <a:off x="4867560" y="567138"/>
            <a:ext cx="2556284" cy="2306360"/>
            <a:chOff x="6072188" y="1752600"/>
            <a:chExt cx="982663" cy="842963"/>
          </a:xfrm>
          <a:solidFill>
            <a:schemeClr val="tx1">
              <a:lumMod val="75000"/>
              <a:lumOff val="25000"/>
            </a:schemeClr>
          </a:solidFill>
        </p:grpSpPr>
        <p:sp>
          <p:nvSpPr>
            <p:cNvPr id="50" name="Freeform 124"/>
            <p:cNvSpPr>
              <a:spLocks noEditPoints="1"/>
            </p:cNvSpPr>
            <p:nvPr/>
          </p:nvSpPr>
          <p:spPr bwMode="auto">
            <a:xfrm>
              <a:off x="6553201" y="2081213"/>
              <a:ext cx="398463" cy="185738"/>
            </a:xfrm>
            <a:custGeom>
              <a:avLst/>
              <a:gdLst/>
              <a:ahLst/>
              <a:cxnLst>
                <a:cxn ang="0">
                  <a:pos x="733" y="155"/>
                </a:cxn>
                <a:cxn ang="0">
                  <a:pos x="635" y="216"/>
                </a:cxn>
                <a:cxn ang="0">
                  <a:pos x="475" y="305"/>
                </a:cxn>
                <a:cxn ang="0">
                  <a:pos x="398" y="351"/>
                </a:cxn>
                <a:cxn ang="0">
                  <a:pos x="349" y="338"/>
                </a:cxn>
                <a:cxn ang="0">
                  <a:pos x="185" y="273"/>
                </a:cxn>
                <a:cxn ang="0">
                  <a:pos x="73" y="218"/>
                </a:cxn>
                <a:cxn ang="0">
                  <a:pos x="3" y="177"/>
                </a:cxn>
                <a:cxn ang="0">
                  <a:pos x="20" y="142"/>
                </a:cxn>
                <a:cxn ang="0">
                  <a:pos x="221" y="49"/>
                </a:cxn>
                <a:cxn ang="0">
                  <a:pos x="364" y="1"/>
                </a:cxn>
                <a:cxn ang="0">
                  <a:pos x="400" y="5"/>
                </a:cxn>
                <a:cxn ang="0">
                  <a:pos x="419" y="4"/>
                </a:cxn>
                <a:cxn ang="0">
                  <a:pos x="479" y="33"/>
                </a:cxn>
                <a:cxn ang="0">
                  <a:pos x="651" y="81"/>
                </a:cxn>
                <a:cxn ang="0">
                  <a:pos x="750" y="129"/>
                </a:cxn>
                <a:cxn ang="0">
                  <a:pos x="440" y="308"/>
                </a:cxn>
                <a:cxn ang="0">
                  <a:pos x="634" y="200"/>
                </a:cxn>
                <a:cxn ang="0">
                  <a:pos x="726" y="138"/>
                </a:cxn>
                <a:cxn ang="0">
                  <a:pos x="675" y="149"/>
                </a:cxn>
                <a:cxn ang="0">
                  <a:pos x="363" y="327"/>
                </a:cxn>
                <a:cxn ang="0">
                  <a:pos x="422" y="321"/>
                </a:cxn>
                <a:cxn ang="0">
                  <a:pos x="581" y="95"/>
                </a:cxn>
                <a:cxn ang="0">
                  <a:pos x="471" y="165"/>
                </a:cxn>
                <a:cxn ang="0">
                  <a:pos x="349" y="235"/>
                </a:cxn>
                <a:cxn ang="0">
                  <a:pos x="281" y="274"/>
                </a:cxn>
                <a:cxn ang="0">
                  <a:pos x="272" y="286"/>
                </a:cxn>
                <a:cxn ang="0">
                  <a:pos x="301" y="297"/>
                </a:cxn>
                <a:cxn ang="0">
                  <a:pos x="347" y="319"/>
                </a:cxn>
                <a:cxn ang="0">
                  <a:pos x="406" y="282"/>
                </a:cxn>
                <a:cxn ang="0">
                  <a:pos x="612" y="166"/>
                </a:cxn>
                <a:cxn ang="0">
                  <a:pos x="701" y="114"/>
                </a:cxn>
                <a:cxn ang="0">
                  <a:pos x="613" y="87"/>
                </a:cxn>
                <a:cxn ang="0">
                  <a:pos x="440" y="96"/>
                </a:cxn>
                <a:cxn ang="0">
                  <a:pos x="304" y="162"/>
                </a:cxn>
                <a:cxn ang="0">
                  <a:pos x="186" y="255"/>
                </a:cxn>
                <a:cxn ang="0">
                  <a:pos x="251" y="274"/>
                </a:cxn>
                <a:cxn ang="0">
                  <a:pos x="500" y="131"/>
                </a:cxn>
                <a:cxn ang="0">
                  <a:pos x="503" y="58"/>
                </a:cxn>
                <a:cxn ang="0">
                  <a:pos x="292" y="79"/>
                </a:cxn>
                <a:cxn ang="0">
                  <a:pos x="190" y="123"/>
                </a:cxn>
                <a:cxn ang="0">
                  <a:pos x="72" y="198"/>
                </a:cxn>
                <a:cxn ang="0">
                  <a:pos x="146" y="235"/>
                </a:cxn>
                <a:cxn ang="0">
                  <a:pos x="349" y="126"/>
                </a:cxn>
                <a:cxn ang="0">
                  <a:pos x="468" y="65"/>
                </a:cxn>
                <a:cxn ang="0">
                  <a:pos x="462" y="45"/>
                </a:cxn>
                <a:cxn ang="0">
                  <a:pos x="293" y="41"/>
                </a:cxn>
                <a:cxn ang="0">
                  <a:pos x="255" y="52"/>
                </a:cxn>
                <a:cxn ang="0">
                  <a:pos x="153" y="92"/>
                </a:cxn>
                <a:cxn ang="0">
                  <a:pos x="96" y="122"/>
                </a:cxn>
                <a:cxn ang="0">
                  <a:pos x="34" y="152"/>
                </a:cxn>
                <a:cxn ang="0">
                  <a:pos x="36" y="178"/>
                </a:cxn>
                <a:cxn ang="0">
                  <a:pos x="225" y="89"/>
                </a:cxn>
                <a:cxn ang="0">
                  <a:pos x="383" y="18"/>
                </a:cxn>
                <a:cxn ang="0">
                  <a:pos x="307" y="38"/>
                </a:cxn>
              </a:cxnLst>
              <a:rect l="0" t="0" r="r" b="b"/>
              <a:pathLst>
                <a:path w="751" h="353">
                  <a:moveTo>
                    <a:pt x="749" y="152"/>
                  </a:moveTo>
                  <a:lnTo>
                    <a:pt x="749" y="152"/>
                  </a:lnTo>
                  <a:lnTo>
                    <a:pt x="744" y="154"/>
                  </a:lnTo>
                  <a:lnTo>
                    <a:pt x="741" y="156"/>
                  </a:lnTo>
                  <a:lnTo>
                    <a:pt x="737" y="156"/>
                  </a:lnTo>
                  <a:lnTo>
                    <a:pt x="733" y="155"/>
                  </a:lnTo>
                  <a:lnTo>
                    <a:pt x="733" y="155"/>
                  </a:lnTo>
                  <a:lnTo>
                    <a:pt x="723" y="165"/>
                  </a:lnTo>
                  <a:lnTo>
                    <a:pt x="712" y="172"/>
                  </a:lnTo>
                  <a:lnTo>
                    <a:pt x="699" y="180"/>
                  </a:lnTo>
                  <a:lnTo>
                    <a:pt x="687" y="187"/>
                  </a:lnTo>
                  <a:lnTo>
                    <a:pt x="661" y="201"/>
                  </a:lnTo>
                  <a:lnTo>
                    <a:pt x="635" y="216"/>
                  </a:lnTo>
                  <a:lnTo>
                    <a:pt x="635" y="216"/>
                  </a:lnTo>
                  <a:lnTo>
                    <a:pt x="615" y="227"/>
                  </a:lnTo>
                  <a:lnTo>
                    <a:pt x="596" y="237"/>
                  </a:lnTo>
                  <a:lnTo>
                    <a:pt x="555" y="259"/>
                  </a:lnTo>
                  <a:lnTo>
                    <a:pt x="515" y="280"/>
                  </a:lnTo>
                  <a:lnTo>
                    <a:pt x="494" y="292"/>
                  </a:lnTo>
                  <a:lnTo>
                    <a:pt x="475" y="305"/>
                  </a:lnTo>
                  <a:lnTo>
                    <a:pt x="475" y="305"/>
                  </a:lnTo>
                  <a:lnTo>
                    <a:pt x="458" y="317"/>
                  </a:lnTo>
                  <a:lnTo>
                    <a:pt x="438" y="329"/>
                  </a:lnTo>
                  <a:lnTo>
                    <a:pt x="438" y="329"/>
                  </a:lnTo>
                  <a:lnTo>
                    <a:pt x="424" y="338"/>
                  </a:lnTo>
                  <a:lnTo>
                    <a:pt x="411" y="346"/>
                  </a:lnTo>
                  <a:lnTo>
                    <a:pt x="405" y="349"/>
                  </a:lnTo>
                  <a:lnTo>
                    <a:pt x="398" y="351"/>
                  </a:lnTo>
                  <a:lnTo>
                    <a:pt x="393" y="353"/>
                  </a:lnTo>
                  <a:lnTo>
                    <a:pt x="388" y="353"/>
                  </a:lnTo>
                  <a:lnTo>
                    <a:pt x="388" y="353"/>
                  </a:lnTo>
                  <a:lnTo>
                    <a:pt x="378" y="351"/>
                  </a:lnTo>
                  <a:lnTo>
                    <a:pt x="368" y="347"/>
                  </a:lnTo>
                  <a:lnTo>
                    <a:pt x="358" y="343"/>
                  </a:lnTo>
                  <a:lnTo>
                    <a:pt x="349" y="338"/>
                  </a:lnTo>
                  <a:lnTo>
                    <a:pt x="330" y="328"/>
                  </a:lnTo>
                  <a:lnTo>
                    <a:pt x="320" y="323"/>
                  </a:lnTo>
                  <a:lnTo>
                    <a:pt x="309" y="319"/>
                  </a:lnTo>
                  <a:lnTo>
                    <a:pt x="309" y="319"/>
                  </a:lnTo>
                  <a:lnTo>
                    <a:pt x="260" y="301"/>
                  </a:lnTo>
                  <a:lnTo>
                    <a:pt x="210" y="282"/>
                  </a:lnTo>
                  <a:lnTo>
                    <a:pt x="185" y="273"/>
                  </a:lnTo>
                  <a:lnTo>
                    <a:pt x="160" y="261"/>
                  </a:lnTo>
                  <a:lnTo>
                    <a:pt x="138" y="249"/>
                  </a:lnTo>
                  <a:lnTo>
                    <a:pt x="115" y="235"/>
                  </a:lnTo>
                  <a:lnTo>
                    <a:pt x="115" y="235"/>
                  </a:lnTo>
                  <a:lnTo>
                    <a:pt x="104" y="231"/>
                  </a:lnTo>
                  <a:lnTo>
                    <a:pt x="93" y="228"/>
                  </a:lnTo>
                  <a:lnTo>
                    <a:pt x="73" y="218"/>
                  </a:lnTo>
                  <a:lnTo>
                    <a:pt x="54" y="207"/>
                  </a:lnTo>
                  <a:lnTo>
                    <a:pt x="36" y="195"/>
                  </a:lnTo>
                  <a:lnTo>
                    <a:pt x="36" y="195"/>
                  </a:lnTo>
                  <a:lnTo>
                    <a:pt x="20" y="189"/>
                  </a:lnTo>
                  <a:lnTo>
                    <a:pt x="14" y="186"/>
                  </a:lnTo>
                  <a:lnTo>
                    <a:pt x="8" y="182"/>
                  </a:lnTo>
                  <a:lnTo>
                    <a:pt x="3" y="177"/>
                  </a:lnTo>
                  <a:lnTo>
                    <a:pt x="1" y="173"/>
                  </a:lnTo>
                  <a:lnTo>
                    <a:pt x="0" y="167"/>
                  </a:lnTo>
                  <a:lnTo>
                    <a:pt x="2" y="160"/>
                  </a:lnTo>
                  <a:lnTo>
                    <a:pt x="2" y="160"/>
                  </a:lnTo>
                  <a:lnTo>
                    <a:pt x="6" y="154"/>
                  </a:lnTo>
                  <a:lnTo>
                    <a:pt x="13" y="147"/>
                  </a:lnTo>
                  <a:lnTo>
                    <a:pt x="20" y="142"/>
                  </a:lnTo>
                  <a:lnTo>
                    <a:pt x="29" y="136"/>
                  </a:lnTo>
                  <a:lnTo>
                    <a:pt x="47" y="126"/>
                  </a:lnTo>
                  <a:lnTo>
                    <a:pt x="63" y="117"/>
                  </a:lnTo>
                  <a:lnTo>
                    <a:pt x="63" y="117"/>
                  </a:lnTo>
                  <a:lnTo>
                    <a:pt x="124" y="90"/>
                  </a:lnTo>
                  <a:lnTo>
                    <a:pt x="188" y="62"/>
                  </a:lnTo>
                  <a:lnTo>
                    <a:pt x="221" y="49"/>
                  </a:lnTo>
                  <a:lnTo>
                    <a:pt x="255" y="36"/>
                  </a:lnTo>
                  <a:lnTo>
                    <a:pt x="289" y="24"/>
                  </a:lnTo>
                  <a:lnTo>
                    <a:pt x="322" y="13"/>
                  </a:lnTo>
                  <a:lnTo>
                    <a:pt x="322" y="13"/>
                  </a:lnTo>
                  <a:lnTo>
                    <a:pt x="340" y="7"/>
                  </a:lnTo>
                  <a:lnTo>
                    <a:pt x="356" y="3"/>
                  </a:lnTo>
                  <a:lnTo>
                    <a:pt x="364" y="1"/>
                  </a:lnTo>
                  <a:lnTo>
                    <a:pt x="371" y="0"/>
                  </a:lnTo>
                  <a:lnTo>
                    <a:pt x="380" y="0"/>
                  </a:lnTo>
                  <a:lnTo>
                    <a:pt x="390" y="1"/>
                  </a:lnTo>
                  <a:lnTo>
                    <a:pt x="390" y="1"/>
                  </a:lnTo>
                  <a:lnTo>
                    <a:pt x="394" y="2"/>
                  </a:lnTo>
                  <a:lnTo>
                    <a:pt x="397" y="3"/>
                  </a:lnTo>
                  <a:lnTo>
                    <a:pt x="400" y="5"/>
                  </a:lnTo>
                  <a:lnTo>
                    <a:pt x="403" y="6"/>
                  </a:lnTo>
                  <a:lnTo>
                    <a:pt x="403" y="6"/>
                  </a:lnTo>
                  <a:lnTo>
                    <a:pt x="409" y="6"/>
                  </a:lnTo>
                  <a:lnTo>
                    <a:pt x="413" y="5"/>
                  </a:lnTo>
                  <a:lnTo>
                    <a:pt x="417" y="4"/>
                  </a:lnTo>
                  <a:lnTo>
                    <a:pt x="419" y="4"/>
                  </a:lnTo>
                  <a:lnTo>
                    <a:pt x="419" y="4"/>
                  </a:lnTo>
                  <a:lnTo>
                    <a:pt x="422" y="5"/>
                  </a:lnTo>
                  <a:lnTo>
                    <a:pt x="422" y="6"/>
                  </a:lnTo>
                  <a:lnTo>
                    <a:pt x="422" y="6"/>
                  </a:lnTo>
                  <a:lnTo>
                    <a:pt x="436" y="14"/>
                  </a:lnTo>
                  <a:lnTo>
                    <a:pt x="449" y="21"/>
                  </a:lnTo>
                  <a:lnTo>
                    <a:pt x="464" y="28"/>
                  </a:lnTo>
                  <a:lnTo>
                    <a:pt x="479" y="33"/>
                  </a:lnTo>
                  <a:lnTo>
                    <a:pt x="509" y="43"/>
                  </a:lnTo>
                  <a:lnTo>
                    <a:pt x="540" y="52"/>
                  </a:lnTo>
                  <a:lnTo>
                    <a:pt x="540" y="52"/>
                  </a:lnTo>
                  <a:lnTo>
                    <a:pt x="570" y="61"/>
                  </a:lnTo>
                  <a:lnTo>
                    <a:pt x="599" y="68"/>
                  </a:lnTo>
                  <a:lnTo>
                    <a:pt x="599" y="68"/>
                  </a:lnTo>
                  <a:lnTo>
                    <a:pt x="651" y="81"/>
                  </a:lnTo>
                  <a:lnTo>
                    <a:pt x="697" y="95"/>
                  </a:lnTo>
                  <a:lnTo>
                    <a:pt x="697" y="95"/>
                  </a:lnTo>
                  <a:lnTo>
                    <a:pt x="721" y="102"/>
                  </a:lnTo>
                  <a:lnTo>
                    <a:pt x="742" y="111"/>
                  </a:lnTo>
                  <a:lnTo>
                    <a:pt x="742" y="111"/>
                  </a:lnTo>
                  <a:lnTo>
                    <a:pt x="746" y="120"/>
                  </a:lnTo>
                  <a:lnTo>
                    <a:pt x="750" y="129"/>
                  </a:lnTo>
                  <a:lnTo>
                    <a:pt x="751" y="135"/>
                  </a:lnTo>
                  <a:lnTo>
                    <a:pt x="751" y="140"/>
                  </a:lnTo>
                  <a:lnTo>
                    <a:pt x="751" y="145"/>
                  </a:lnTo>
                  <a:lnTo>
                    <a:pt x="749" y="152"/>
                  </a:lnTo>
                  <a:lnTo>
                    <a:pt x="749" y="152"/>
                  </a:lnTo>
                  <a:close/>
                  <a:moveTo>
                    <a:pt x="440" y="308"/>
                  </a:moveTo>
                  <a:lnTo>
                    <a:pt x="440" y="308"/>
                  </a:lnTo>
                  <a:lnTo>
                    <a:pt x="459" y="295"/>
                  </a:lnTo>
                  <a:lnTo>
                    <a:pt x="479" y="283"/>
                  </a:lnTo>
                  <a:lnTo>
                    <a:pt x="521" y="261"/>
                  </a:lnTo>
                  <a:lnTo>
                    <a:pt x="563" y="238"/>
                  </a:lnTo>
                  <a:lnTo>
                    <a:pt x="605" y="216"/>
                  </a:lnTo>
                  <a:lnTo>
                    <a:pt x="605" y="216"/>
                  </a:lnTo>
                  <a:lnTo>
                    <a:pt x="634" y="200"/>
                  </a:lnTo>
                  <a:lnTo>
                    <a:pt x="668" y="181"/>
                  </a:lnTo>
                  <a:lnTo>
                    <a:pt x="685" y="171"/>
                  </a:lnTo>
                  <a:lnTo>
                    <a:pt x="700" y="160"/>
                  </a:lnTo>
                  <a:lnTo>
                    <a:pt x="714" y="151"/>
                  </a:lnTo>
                  <a:lnTo>
                    <a:pt x="724" y="141"/>
                  </a:lnTo>
                  <a:lnTo>
                    <a:pt x="724" y="141"/>
                  </a:lnTo>
                  <a:lnTo>
                    <a:pt x="726" y="138"/>
                  </a:lnTo>
                  <a:lnTo>
                    <a:pt x="728" y="131"/>
                  </a:lnTo>
                  <a:lnTo>
                    <a:pt x="728" y="128"/>
                  </a:lnTo>
                  <a:lnTo>
                    <a:pt x="726" y="126"/>
                  </a:lnTo>
                  <a:lnTo>
                    <a:pt x="724" y="123"/>
                  </a:lnTo>
                  <a:lnTo>
                    <a:pt x="718" y="122"/>
                  </a:lnTo>
                  <a:lnTo>
                    <a:pt x="718" y="122"/>
                  </a:lnTo>
                  <a:lnTo>
                    <a:pt x="675" y="149"/>
                  </a:lnTo>
                  <a:lnTo>
                    <a:pt x="630" y="173"/>
                  </a:lnTo>
                  <a:lnTo>
                    <a:pt x="539" y="223"/>
                  </a:lnTo>
                  <a:lnTo>
                    <a:pt x="494" y="248"/>
                  </a:lnTo>
                  <a:lnTo>
                    <a:pt x="449" y="274"/>
                  </a:lnTo>
                  <a:lnTo>
                    <a:pt x="406" y="301"/>
                  </a:lnTo>
                  <a:lnTo>
                    <a:pt x="363" y="327"/>
                  </a:lnTo>
                  <a:lnTo>
                    <a:pt x="363" y="327"/>
                  </a:lnTo>
                  <a:lnTo>
                    <a:pt x="368" y="331"/>
                  </a:lnTo>
                  <a:lnTo>
                    <a:pt x="373" y="332"/>
                  </a:lnTo>
                  <a:lnTo>
                    <a:pt x="383" y="334"/>
                  </a:lnTo>
                  <a:lnTo>
                    <a:pt x="393" y="333"/>
                  </a:lnTo>
                  <a:lnTo>
                    <a:pt x="403" y="331"/>
                  </a:lnTo>
                  <a:lnTo>
                    <a:pt x="413" y="326"/>
                  </a:lnTo>
                  <a:lnTo>
                    <a:pt x="422" y="321"/>
                  </a:lnTo>
                  <a:lnTo>
                    <a:pt x="431" y="314"/>
                  </a:lnTo>
                  <a:lnTo>
                    <a:pt x="440" y="308"/>
                  </a:lnTo>
                  <a:lnTo>
                    <a:pt x="440" y="308"/>
                  </a:lnTo>
                  <a:close/>
                  <a:moveTo>
                    <a:pt x="602" y="87"/>
                  </a:moveTo>
                  <a:lnTo>
                    <a:pt x="602" y="87"/>
                  </a:lnTo>
                  <a:lnTo>
                    <a:pt x="592" y="90"/>
                  </a:lnTo>
                  <a:lnTo>
                    <a:pt x="581" y="95"/>
                  </a:lnTo>
                  <a:lnTo>
                    <a:pt x="570" y="101"/>
                  </a:lnTo>
                  <a:lnTo>
                    <a:pt x="561" y="109"/>
                  </a:lnTo>
                  <a:lnTo>
                    <a:pt x="540" y="125"/>
                  </a:lnTo>
                  <a:lnTo>
                    <a:pt x="531" y="131"/>
                  </a:lnTo>
                  <a:lnTo>
                    <a:pt x="521" y="138"/>
                  </a:lnTo>
                  <a:lnTo>
                    <a:pt x="521" y="138"/>
                  </a:lnTo>
                  <a:lnTo>
                    <a:pt x="471" y="165"/>
                  </a:lnTo>
                  <a:lnTo>
                    <a:pt x="419" y="190"/>
                  </a:lnTo>
                  <a:lnTo>
                    <a:pt x="419" y="190"/>
                  </a:lnTo>
                  <a:lnTo>
                    <a:pt x="401" y="201"/>
                  </a:lnTo>
                  <a:lnTo>
                    <a:pt x="384" y="213"/>
                  </a:lnTo>
                  <a:lnTo>
                    <a:pt x="367" y="225"/>
                  </a:lnTo>
                  <a:lnTo>
                    <a:pt x="349" y="235"/>
                  </a:lnTo>
                  <a:lnTo>
                    <a:pt x="349" y="235"/>
                  </a:lnTo>
                  <a:lnTo>
                    <a:pt x="332" y="244"/>
                  </a:lnTo>
                  <a:lnTo>
                    <a:pt x="316" y="252"/>
                  </a:lnTo>
                  <a:lnTo>
                    <a:pt x="301" y="261"/>
                  </a:lnTo>
                  <a:lnTo>
                    <a:pt x="293" y="266"/>
                  </a:lnTo>
                  <a:lnTo>
                    <a:pt x="287" y="273"/>
                  </a:lnTo>
                  <a:lnTo>
                    <a:pt x="287" y="273"/>
                  </a:lnTo>
                  <a:lnTo>
                    <a:pt x="281" y="274"/>
                  </a:lnTo>
                  <a:lnTo>
                    <a:pt x="276" y="275"/>
                  </a:lnTo>
                  <a:lnTo>
                    <a:pt x="274" y="276"/>
                  </a:lnTo>
                  <a:lnTo>
                    <a:pt x="272" y="277"/>
                  </a:lnTo>
                  <a:lnTo>
                    <a:pt x="271" y="279"/>
                  </a:lnTo>
                  <a:lnTo>
                    <a:pt x="271" y="281"/>
                  </a:lnTo>
                  <a:lnTo>
                    <a:pt x="271" y="281"/>
                  </a:lnTo>
                  <a:lnTo>
                    <a:pt x="272" y="286"/>
                  </a:lnTo>
                  <a:lnTo>
                    <a:pt x="274" y="288"/>
                  </a:lnTo>
                  <a:lnTo>
                    <a:pt x="276" y="290"/>
                  </a:lnTo>
                  <a:lnTo>
                    <a:pt x="279" y="291"/>
                  </a:lnTo>
                  <a:lnTo>
                    <a:pt x="287" y="292"/>
                  </a:lnTo>
                  <a:lnTo>
                    <a:pt x="294" y="294"/>
                  </a:lnTo>
                  <a:lnTo>
                    <a:pt x="294" y="294"/>
                  </a:lnTo>
                  <a:lnTo>
                    <a:pt x="301" y="297"/>
                  </a:lnTo>
                  <a:lnTo>
                    <a:pt x="307" y="301"/>
                  </a:lnTo>
                  <a:lnTo>
                    <a:pt x="320" y="309"/>
                  </a:lnTo>
                  <a:lnTo>
                    <a:pt x="327" y="313"/>
                  </a:lnTo>
                  <a:lnTo>
                    <a:pt x="334" y="317"/>
                  </a:lnTo>
                  <a:lnTo>
                    <a:pt x="340" y="319"/>
                  </a:lnTo>
                  <a:lnTo>
                    <a:pt x="347" y="319"/>
                  </a:lnTo>
                  <a:lnTo>
                    <a:pt x="347" y="319"/>
                  </a:lnTo>
                  <a:lnTo>
                    <a:pt x="351" y="318"/>
                  </a:lnTo>
                  <a:lnTo>
                    <a:pt x="355" y="316"/>
                  </a:lnTo>
                  <a:lnTo>
                    <a:pt x="364" y="309"/>
                  </a:lnTo>
                  <a:lnTo>
                    <a:pt x="373" y="302"/>
                  </a:lnTo>
                  <a:lnTo>
                    <a:pt x="383" y="295"/>
                  </a:lnTo>
                  <a:lnTo>
                    <a:pt x="383" y="295"/>
                  </a:lnTo>
                  <a:lnTo>
                    <a:pt x="406" y="282"/>
                  </a:lnTo>
                  <a:lnTo>
                    <a:pt x="430" y="270"/>
                  </a:lnTo>
                  <a:lnTo>
                    <a:pt x="483" y="241"/>
                  </a:lnTo>
                  <a:lnTo>
                    <a:pt x="483" y="241"/>
                  </a:lnTo>
                  <a:lnTo>
                    <a:pt x="533" y="211"/>
                  </a:lnTo>
                  <a:lnTo>
                    <a:pt x="581" y="182"/>
                  </a:lnTo>
                  <a:lnTo>
                    <a:pt x="581" y="182"/>
                  </a:lnTo>
                  <a:lnTo>
                    <a:pt x="612" y="166"/>
                  </a:lnTo>
                  <a:lnTo>
                    <a:pt x="643" y="150"/>
                  </a:lnTo>
                  <a:lnTo>
                    <a:pt x="673" y="134"/>
                  </a:lnTo>
                  <a:lnTo>
                    <a:pt x="686" y="125"/>
                  </a:lnTo>
                  <a:lnTo>
                    <a:pt x="699" y="116"/>
                  </a:lnTo>
                  <a:lnTo>
                    <a:pt x="699" y="116"/>
                  </a:lnTo>
                  <a:lnTo>
                    <a:pt x="700" y="115"/>
                  </a:lnTo>
                  <a:lnTo>
                    <a:pt x="701" y="114"/>
                  </a:lnTo>
                  <a:lnTo>
                    <a:pt x="701" y="114"/>
                  </a:lnTo>
                  <a:lnTo>
                    <a:pt x="689" y="112"/>
                  </a:lnTo>
                  <a:lnTo>
                    <a:pt x="676" y="108"/>
                  </a:lnTo>
                  <a:lnTo>
                    <a:pt x="651" y="98"/>
                  </a:lnTo>
                  <a:lnTo>
                    <a:pt x="638" y="93"/>
                  </a:lnTo>
                  <a:lnTo>
                    <a:pt x="625" y="90"/>
                  </a:lnTo>
                  <a:lnTo>
                    <a:pt x="613" y="87"/>
                  </a:lnTo>
                  <a:lnTo>
                    <a:pt x="602" y="87"/>
                  </a:lnTo>
                  <a:lnTo>
                    <a:pt x="602" y="87"/>
                  </a:lnTo>
                  <a:close/>
                  <a:moveTo>
                    <a:pt x="503" y="58"/>
                  </a:moveTo>
                  <a:lnTo>
                    <a:pt x="503" y="58"/>
                  </a:lnTo>
                  <a:lnTo>
                    <a:pt x="483" y="71"/>
                  </a:lnTo>
                  <a:lnTo>
                    <a:pt x="461" y="84"/>
                  </a:lnTo>
                  <a:lnTo>
                    <a:pt x="440" y="96"/>
                  </a:lnTo>
                  <a:lnTo>
                    <a:pt x="417" y="109"/>
                  </a:lnTo>
                  <a:lnTo>
                    <a:pt x="395" y="120"/>
                  </a:lnTo>
                  <a:lnTo>
                    <a:pt x="371" y="130"/>
                  </a:lnTo>
                  <a:lnTo>
                    <a:pt x="347" y="141"/>
                  </a:lnTo>
                  <a:lnTo>
                    <a:pt x="322" y="150"/>
                  </a:lnTo>
                  <a:lnTo>
                    <a:pt x="322" y="150"/>
                  </a:lnTo>
                  <a:lnTo>
                    <a:pt x="304" y="162"/>
                  </a:lnTo>
                  <a:lnTo>
                    <a:pt x="284" y="174"/>
                  </a:lnTo>
                  <a:lnTo>
                    <a:pt x="244" y="198"/>
                  </a:lnTo>
                  <a:lnTo>
                    <a:pt x="203" y="220"/>
                  </a:lnTo>
                  <a:lnTo>
                    <a:pt x="183" y="232"/>
                  </a:lnTo>
                  <a:lnTo>
                    <a:pt x="164" y="244"/>
                  </a:lnTo>
                  <a:lnTo>
                    <a:pt x="164" y="244"/>
                  </a:lnTo>
                  <a:lnTo>
                    <a:pt x="186" y="255"/>
                  </a:lnTo>
                  <a:lnTo>
                    <a:pt x="207" y="265"/>
                  </a:lnTo>
                  <a:lnTo>
                    <a:pt x="231" y="275"/>
                  </a:lnTo>
                  <a:lnTo>
                    <a:pt x="255" y="283"/>
                  </a:lnTo>
                  <a:lnTo>
                    <a:pt x="255" y="283"/>
                  </a:lnTo>
                  <a:lnTo>
                    <a:pt x="254" y="279"/>
                  </a:lnTo>
                  <a:lnTo>
                    <a:pt x="252" y="277"/>
                  </a:lnTo>
                  <a:lnTo>
                    <a:pt x="251" y="274"/>
                  </a:lnTo>
                  <a:lnTo>
                    <a:pt x="252" y="271"/>
                  </a:lnTo>
                  <a:lnTo>
                    <a:pt x="252" y="271"/>
                  </a:lnTo>
                  <a:lnTo>
                    <a:pt x="294" y="247"/>
                  </a:lnTo>
                  <a:lnTo>
                    <a:pt x="335" y="225"/>
                  </a:lnTo>
                  <a:lnTo>
                    <a:pt x="418" y="178"/>
                  </a:lnTo>
                  <a:lnTo>
                    <a:pt x="460" y="156"/>
                  </a:lnTo>
                  <a:lnTo>
                    <a:pt x="500" y="131"/>
                  </a:lnTo>
                  <a:lnTo>
                    <a:pt x="539" y="107"/>
                  </a:lnTo>
                  <a:lnTo>
                    <a:pt x="578" y="81"/>
                  </a:lnTo>
                  <a:lnTo>
                    <a:pt x="578" y="81"/>
                  </a:lnTo>
                  <a:lnTo>
                    <a:pt x="560" y="77"/>
                  </a:lnTo>
                  <a:lnTo>
                    <a:pt x="540" y="70"/>
                  </a:lnTo>
                  <a:lnTo>
                    <a:pt x="503" y="58"/>
                  </a:lnTo>
                  <a:lnTo>
                    <a:pt x="503" y="58"/>
                  </a:lnTo>
                  <a:close/>
                  <a:moveTo>
                    <a:pt x="408" y="28"/>
                  </a:moveTo>
                  <a:lnTo>
                    <a:pt x="408" y="28"/>
                  </a:lnTo>
                  <a:lnTo>
                    <a:pt x="378" y="40"/>
                  </a:lnTo>
                  <a:lnTo>
                    <a:pt x="349" y="53"/>
                  </a:lnTo>
                  <a:lnTo>
                    <a:pt x="321" y="66"/>
                  </a:lnTo>
                  <a:lnTo>
                    <a:pt x="292" y="79"/>
                  </a:lnTo>
                  <a:lnTo>
                    <a:pt x="292" y="79"/>
                  </a:lnTo>
                  <a:lnTo>
                    <a:pt x="270" y="87"/>
                  </a:lnTo>
                  <a:lnTo>
                    <a:pt x="248" y="95"/>
                  </a:lnTo>
                  <a:lnTo>
                    <a:pt x="226" y="104"/>
                  </a:lnTo>
                  <a:lnTo>
                    <a:pt x="204" y="112"/>
                  </a:lnTo>
                  <a:lnTo>
                    <a:pt x="204" y="112"/>
                  </a:lnTo>
                  <a:lnTo>
                    <a:pt x="198" y="117"/>
                  </a:lnTo>
                  <a:lnTo>
                    <a:pt x="190" y="123"/>
                  </a:lnTo>
                  <a:lnTo>
                    <a:pt x="184" y="128"/>
                  </a:lnTo>
                  <a:lnTo>
                    <a:pt x="176" y="132"/>
                  </a:lnTo>
                  <a:lnTo>
                    <a:pt x="176" y="132"/>
                  </a:lnTo>
                  <a:lnTo>
                    <a:pt x="119" y="161"/>
                  </a:lnTo>
                  <a:lnTo>
                    <a:pt x="63" y="190"/>
                  </a:lnTo>
                  <a:lnTo>
                    <a:pt x="63" y="190"/>
                  </a:lnTo>
                  <a:lnTo>
                    <a:pt x="72" y="198"/>
                  </a:lnTo>
                  <a:lnTo>
                    <a:pt x="81" y="204"/>
                  </a:lnTo>
                  <a:lnTo>
                    <a:pt x="92" y="210"/>
                  </a:lnTo>
                  <a:lnTo>
                    <a:pt x="103" y="215"/>
                  </a:lnTo>
                  <a:lnTo>
                    <a:pt x="125" y="225"/>
                  </a:lnTo>
                  <a:lnTo>
                    <a:pt x="136" y="230"/>
                  </a:lnTo>
                  <a:lnTo>
                    <a:pt x="146" y="235"/>
                  </a:lnTo>
                  <a:lnTo>
                    <a:pt x="146" y="235"/>
                  </a:lnTo>
                  <a:lnTo>
                    <a:pt x="173" y="221"/>
                  </a:lnTo>
                  <a:lnTo>
                    <a:pt x="200" y="206"/>
                  </a:lnTo>
                  <a:lnTo>
                    <a:pt x="252" y="174"/>
                  </a:lnTo>
                  <a:lnTo>
                    <a:pt x="279" y="159"/>
                  </a:lnTo>
                  <a:lnTo>
                    <a:pt x="306" y="144"/>
                  </a:lnTo>
                  <a:lnTo>
                    <a:pt x="334" y="132"/>
                  </a:lnTo>
                  <a:lnTo>
                    <a:pt x="349" y="126"/>
                  </a:lnTo>
                  <a:lnTo>
                    <a:pt x="363" y="122"/>
                  </a:lnTo>
                  <a:lnTo>
                    <a:pt x="363" y="122"/>
                  </a:lnTo>
                  <a:lnTo>
                    <a:pt x="378" y="113"/>
                  </a:lnTo>
                  <a:lnTo>
                    <a:pt x="393" y="105"/>
                  </a:lnTo>
                  <a:lnTo>
                    <a:pt x="423" y="89"/>
                  </a:lnTo>
                  <a:lnTo>
                    <a:pt x="454" y="72"/>
                  </a:lnTo>
                  <a:lnTo>
                    <a:pt x="468" y="65"/>
                  </a:lnTo>
                  <a:lnTo>
                    <a:pt x="483" y="55"/>
                  </a:lnTo>
                  <a:lnTo>
                    <a:pt x="483" y="55"/>
                  </a:lnTo>
                  <a:lnTo>
                    <a:pt x="484" y="53"/>
                  </a:lnTo>
                  <a:lnTo>
                    <a:pt x="484" y="52"/>
                  </a:lnTo>
                  <a:lnTo>
                    <a:pt x="484" y="50"/>
                  </a:lnTo>
                  <a:lnTo>
                    <a:pt x="484" y="50"/>
                  </a:lnTo>
                  <a:lnTo>
                    <a:pt x="462" y="45"/>
                  </a:lnTo>
                  <a:lnTo>
                    <a:pt x="444" y="39"/>
                  </a:lnTo>
                  <a:lnTo>
                    <a:pt x="426" y="33"/>
                  </a:lnTo>
                  <a:lnTo>
                    <a:pt x="408" y="28"/>
                  </a:lnTo>
                  <a:lnTo>
                    <a:pt x="408" y="28"/>
                  </a:lnTo>
                  <a:close/>
                  <a:moveTo>
                    <a:pt x="295" y="41"/>
                  </a:moveTo>
                  <a:lnTo>
                    <a:pt x="295" y="41"/>
                  </a:lnTo>
                  <a:lnTo>
                    <a:pt x="293" y="41"/>
                  </a:lnTo>
                  <a:lnTo>
                    <a:pt x="291" y="40"/>
                  </a:lnTo>
                  <a:lnTo>
                    <a:pt x="287" y="39"/>
                  </a:lnTo>
                  <a:lnTo>
                    <a:pt x="287" y="39"/>
                  </a:lnTo>
                  <a:lnTo>
                    <a:pt x="279" y="41"/>
                  </a:lnTo>
                  <a:lnTo>
                    <a:pt x="272" y="45"/>
                  </a:lnTo>
                  <a:lnTo>
                    <a:pt x="255" y="52"/>
                  </a:lnTo>
                  <a:lnTo>
                    <a:pt x="255" y="52"/>
                  </a:lnTo>
                  <a:lnTo>
                    <a:pt x="232" y="61"/>
                  </a:lnTo>
                  <a:lnTo>
                    <a:pt x="212" y="69"/>
                  </a:lnTo>
                  <a:lnTo>
                    <a:pt x="193" y="78"/>
                  </a:lnTo>
                  <a:lnTo>
                    <a:pt x="173" y="85"/>
                  </a:lnTo>
                  <a:lnTo>
                    <a:pt x="173" y="85"/>
                  </a:lnTo>
                  <a:lnTo>
                    <a:pt x="163" y="89"/>
                  </a:lnTo>
                  <a:lnTo>
                    <a:pt x="153" y="92"/>
                  </a:lnTo>
                  <a:lnTo>
                    <a:pt x="143" y="95"/>
                  </a:lnTo>
                  <a:lnTo>
                    <a:pt x="134" y="98"/>
                  </a:lnTo>
                  <a:lnTo>
                    <a:pt x="134" y="98"/>
                  </a:lnTo>
                  <a:lnTo>
                    <a:pt x="124" y="104"/>
                  </a:lnTo>
                  <a:lnTo>
                    <a:pt x="114" y="110"/>
                  </a:lnTo>
                  <a:lnTo>
                    <a:pt x="106" y="116"/>
                  </a:lnTo>
                  <a:lnTo>
                    <a:pt x="96" y="122"/>
                  </a:lnTo>
                  <a:lnTo>
                    <a:pt x="96" y="122"/>
                  </a:lnTo>
                  <a:lnTo>
                    <a:pt x="72" y="132"/>
                  </a:lnTo>
                  <a:lnTo>
                    <a:pt x="60" y="139"/>
                  </a:lnTo>
                  <a:lnTo>
                    <a:pt x="50" y="144"/>
                  </a:lnTo>
                  <a:lnTo>
                    <a:pt x="50" y="144"/>
                  </a:lnTo>
                  <a:lnTo>
                    <a:pt x="43" y="149"/>
                  </a:lnTo>
                  <a:lnTo>
                    <a:pt x="34" y="152"/>
                  </a:lnTo>
                  <a:lnTo>
                    <a:pt x="28" y="156"/>
                  </a:lnTo>
                  <a:lnTo>
                    <a:pt x="24" y="158"/>
                  </a:lnTo>
                  <a:lnTo>
                    <a:pt x="21" y="162"/>
                  </a:lnTo>
                  <a:lnTo>
                    <a:pt x="21" y="162"/>
                  </a:lnTo>
                  <a:lnTo>
                    <a:pt x="25" y="169"/>
                  </a:lnTo>
                  <a:lnTo>
                    <a:pt x="30" y="174"/>
                  </a:lnTo>
                  <a:lnTo>
                    <a:pt x="36" y="178"/>
                  </a:lnTo>
                  <a:lnTo>
                    <a:pt x="45" y="182"/>
                  </a:lnTo>
                  <a:lnTo>
                    <a:pt x="45" y="182"/>
                  </a:lnTo>
                  <a:lnTo>
                    <a:pt x="81" y="164"/>
                  </a:lnTo>
                  <a:lnTo>
                    <a:pt x="122" y="143"/>
                  </a:lnTo>
                  <a:lnTo>
                    <a:pt x="201" y="100"/>
                  </a:lnTo>
                  <a:lnTo>
                    <a:pt x="201" y="100"/>
                  </a:lnTo>
                  <a:lnTo>
                    <a:pt x="225" y="89"/>
                  </a:lnTo>
                  <a:lnTo>
                    <a:pt x="248" y="79"/>
                  </a:lnTo>
                  <a:lnTo>
                    <a:pt x="296" y="61"/>
                  </a:lnTo>
                  <a:lnTo>
                    <a:pt x="320" y="52"/>
                  </a:lnTo>
                  <a:lnTo>
                    <a:pt x="342" y="43"/>
                  </a:lnTo>
                  <a:lnTo>
                    <a:pt x="364" y="31"/>
                  </a:lnTo>
                  <a:lnTo>
                    <a:pt x="373" y="25"/>
                  </a:lnTo>
                  <a:lnTo>
                    <a:pt x="383" y="18"/>
                  </a:lnTo>
                  <a:lnTo>
                    <a:pt x="383" y="18"/>
                  </a:lnTo>
                  <a:lnTo>
                    <a:pt x="370" y="18"/>
                  </a:lnTo>
                  <a:lnTo>
                    <a:pt x="360" y="20"/>
                  </a:lnTo>
                  <a:lnTo>
                    <a:pt x="349" y="22"/>
                  </a:lnTo>
                  <a:lnTo>
                    <a:pt x="338" y="25"/>
                  </a:lnTo>
                  <a:lnTo>
                    <a:pt x="317" y="34"/>
                  </a:lnTo>
                  <a:lnTo>
                    <a:pt x="307" y="38"/>
                  </a:lnTo>
                  <a:lnTo>
                    <a:pt x="295" y="41"/>
                  </a:lnTo>
                  <a:lnTo>
                    <a:pt x="295" y="41"/>
                  </a:lnTo>
                  <a:close/>
                </a:path>
              </a:pathLst>
            </a:custGeom>
            <a:no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1" name="Freeform 125"/>
            <p:cNvSpPr/>
            <p:nvPr/>
          </p:nvSpPr>
          <p:spPr bwMode="auto">
            <a:xfrm>
              <a:off x="6373813" y="2325688"/>
              <a:ext cx="15875" cy="19050"/>
            </a:xfrm>
            <a:custGeom>
              <a:avLst/>
              <a:gdLst/>
              <a:ahLst/>
              <a:cxnLst>
                <a:cxn ang="0">
                  <a:pos x="0" y="38"/>
                </a:cxn>
                <a:cxn ang="0">
                  <a:pos x="0" y="38"/>
                </a:cxn>
                <a:cxn ang="0">
                  <a:pos x="0" y="32"/>
                </a:cxn>
                <a:cxn ang="0">
                  <a:pos x="4" y="26"/>
                </a:cxn>
                <a:cxn ang="0">
                  <a:pos x="7" y="21"/>
                </a:cxn>
                <a:cxn ang="0">
                  <a:pos x="12" y="15"/>
                </a:cxn>
                <a:cxn ang="0">
                  <a:pos x="23" y="7"/>
                </a:cxn>
                <a:cxn ang="0">
                  <a:pos x="32" y="0"/>
                </a:cxn>
                <a:cxn ang="0">
                  <a:pos x="32" y="0"/>
                </a:cxn>
                <a:cxn ang="0">
                  <a:pos x="31" y="7"/>
                </a:cxn>
                <a:cxn ang="0">
                  <a:pos x="29" y="13"/>
                </a:cxn>
                <a:cxn ang="0">
                  <a:pos x="26" y="17"/>
                </a:cxn>
                <a:cxn ang="0">
                  <a:pos x="22" y="23"/>
                </a:cxn>
                <a:cxn ang="0">
                  <a:pos x="11" y="31"/>
                </a:cxn>
                <a:cxn ang="0">
                  <a:pos x="0" y="38"/>
                </a:cxn>
                <a:cxn ang="0">
                  <a:pos x="0" y="38"/>
                </a:cxn>
              </a:cxnLst>
              <a:rect l="0" t="0" r="r" b="b"/>
              <a:pathLst>
                <a:path w="32" h="38">
                  <a:moveTo>
                    <a:pt x="0" y="38"/>
                  </a:moveTo>
                  <a:lnTo>
                    <a:pt x="0" y="38"/>
                  </a:lnTo>
                  <a:lnTo>
                    <a:pt x="0" y="32"/>
                  </a:lnTo>
                  <a:lnTo>
                    <a:pt x="4" y="26"/>
                  </a:lnTo>
                  <a:lnTo>
                    <a:pt x="7" y="21"/>
                  </a:lnTo>
                  <a:lnTo>
                    <a:pt x="12" y="15"/>
                  </a:lnTo>
                  <a:lnTo>
                    <a:pt x="23" y="7"/>
                  </a:lnTo>
                  <a:lnTo>
                    <a:pt x="32" y="0"/>
                  </a:lnTo>
                  <a:lnTo>
                    <a:pt x="32" y="0"/>
                  </a:lnTo>
                  <a:lnTo>
                    <a:pt x="31" y="7"/>
                  </a:lnTo>
                  <a:lnTo>
                    <a:pt x="29" y="13"/>
                  </a:lnTo>
                  <a:lnTo>
                    <a:pt x="26" y="17"/>
                  </a:lnTo>
                  <a:lnTo>
                    <a:pt x="22" y="23"/>
                  </a:lnTo>
                  <a:lnTo>
                    <a:pt x="11" y="31"/>
                  </a:lnTo>
                  <a:lnTo>
                    <a:pt x="0" y="38"/>
                  </a:lnTo>
                  <a:lnTo>
                    <a:pt x="0" y="38"/>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2" name="Freeform 126"/>
            <p:cNvSpPr>
              <a:spLocks noEditPoints="1"/>
            </p:cNvSpPr>
            <p:nvPr/>
          </p:nvSpPr>
          <p:spPr bwMode="auto">
            <a:xfrm>
              <a:off x="6237288" y="2035175"/>
              <a:ext cx="817563" cy="560388"/>
            </a:xfrm>
            <a:custGeom>
              <a:avLst/>
              <a:gdLst/>
              <a:ahLst/>
              <a:cxnLst>
                <a:cxn ang="0">
                  <a:pos x="91" y="444"/>
                </a:cxn>
                <a:cxn ang="0">
                  <a:pos x="627" y="160"/>
                </a:cxn>
                <a:cxn ang="0">
                  <a:pos x="1233" y="59"/>
                </a:cxn>
                <a:cxn ang="0">
                  <a:pos x="1522" y="331"/>
                </a:cxn>
                <a:cxn ang="0">
                  <a:pos x="1023" y="693"/>
                </a:cxn>
                <a:cxn ang="0">
                  <a:pos x="734" y="978"/>
                </a:cxn>
                <a:cxn ang="0">
                  <a:pos x="458" y="947"/>
                </a:cxn>
                <a:cxn ang="0">
                  <a:pos x="44" y="670"/>
                </a:cxn>
                <a:cxn ang="0">
                  <a:pos x="1404" y="260"/>
                </a:cxn>
                <a:cxn ang="0">
                  <a:pos x="1033" y="662"/>
                </a:cxn>
                <a:cxn ang="0">
                  <a:pos x="1508" y="310"/>
                </a:cxn>
                <a:cxn ang="0">
                  <a:pos x="1513" y="172"/>
                </a:cxn>
                <a:cxn ang="0">
                  <a:pos x="1082" y="33"/>
                </a:cxn>
                <a:cxn ang="0">
                  <a:pos x="798" y="417"/>
                </a:cxn>
                <a:cxn ang="0">
                  <a:pos x="1519" y="172"/>
                </a:cxn>
                <a:cxn ang="0">
                  <a:pos x="873" y="810"/>
                </a:cxn>
                <a:cxn ang="0">
                  <a:pos x="836" y="624"/>
                </a:cxn>
                <a:cxn ang="0">
                  <a:pos x="854" y="662"/>
                </a:cxn>
                <a:cxn ang="0">
                  <a:pos x="782" y="603"/>
                </a:cxn>
                <a:cxn ang="0">
                  <a:pos x="705" y="720"/>
                </a:cxn>
                <a:cxn ang="0">
                  <a:pos x="828" y="779"/>
                </a:cxn>
                <a:cxn ang="0">
                  <a:pos x="601" y="867"/>
                </a:cxn>
                <a:cxn ang="0">
                  <a:pos x="545" y="584"/>
                </a:cxn>
                <a:cxn ang="0">
                  <a:pos x="556" y="690"/>
                </a:cxn>
                <a:cxn ang="0">
                  <a:pos x="697" y="704"/>
                </a:cxn>
                <a:cxn ang="0">
                  <a:pos x="601" y="702"/>
                </a:cxn>
                <a:cxn ang="0">
                  <a:pos x="537" y="841"/>
                </a:cxn>
                <a:cxn ang="0">
                  <a:pos x="664" y="775"/>
                </a:cxn>
                <a:cxn ang="0">
                  <a:pos x="589" y="877"/>
                </a:cxn>
                <a:cxn ang="0">
                  <a:pos x="488" y="818"/>
                </a:cxn>
                <a:cxn ang="0">
                  <a:pos x="326" y="777"/>
                </a:cxn>
                <a:cxn ang="0">
                  <a:pos x="227" y="667"/>
                </a:cxn>
                <a:cxn ang="0">
                  <a:pos x="119" y="605"/>
                </a:cxn>
                <a:cxn ang="0">
                  <a:pos x="626" y="1015"/>
                </a:cxn>
                <a:cxn ang="0">
                  <a:pos x="407" y="572"/>
                </a:cxn>
                <a:cxn ang="0">
                  <a:pos x="555" y="867"/>
                </a:cxn>
                <a:cxn ang="0">
                  <a:pos x="475" y="895"/>
                </a:cxn>
                <a:cxn ang="0">
                  <a:pos x="448" y="765"/>
                </a:cxn>
                <a:cxn ang="0">
                  <a:pos x="475" y="724"/>
                </a:cxn>
                <a:cxn ang="0">
                  <a:pos x="478" y="644"/>
                </a:cxn>
                <a:cxn ang="0">
                  <a:pos x="388" y="727"/>
                </a:cxn>
                <a:cxn ang="0">
                  <a:pos x="420" y="525"/>
                </a:cxn>
                <a:cxn ang="0">
                  <a:pos x="288" y="489"/>
                </a:cxn>
                <a:cxn ang="0">
                  <a:pos x="435" y="623"/>
                </a:cxn>
                <a:cxn ang="0">
                  <a:pos x="367" y="621"/>
                </a:cxn>
                <a:cxn ang="0">
                  <a:pos x="330" y="617"/>
                </a:cxn>
                <a:cxn ang="0">
                  <a:pos x="430" y="628"/>
                </a:cxn>
                <a:cxn ang="0">
                  <a:pos x="332" y="799"/>
                </a:cxn>
                <a:cxn ang="0">
                  <a:pos x="246" y="345"/>
                </a:cxn>
                <a:cxn ang="0">
                  <a:pos x="306" y="435"/>
                </a:cxn>
                <a:cxn ang="0">
                  <a:pos x="230" y="535"/>
                </a:cxn>
                <a:cxn ang="0">
                  <a:pos x="219" y="562"/>
                </a:cxn>
                <a:cxn ang="0">
                  <a:pos x="230" y="610"/>
                </a:cxn>
                <a:cxn ang="0">
                  <a:pos x="334" y="579"/>
                </a:cxn>
                <a:cxn ang="0">
                  <a:pos x="292" y="665"/>
                </a:cxn>
                <a:cxn ang="0">
                  <a:pos x="147" y="455"/>
                </a:cxn>
                <a:cxn ang="0">
                  <a:pos x="91" y="480"/>
                </a:cxn>
                <a:cxn ang="0">
                  <a:pos x="167" y="500"/>
                </a:cxn>
                <a:cxn ang="0">
                  <a:pos x="155" y="501"/>
                </a:cxn>
                <a:cxn ang="0">
                  <a:pos x="158" y="585"/>
                </a:cxn>
                <a:cxn ang="0">
                  <a:pos x="82" y="516"/>
                </a:cxn>
              </a:cxnLst>
              <a:rect l="0" t="0" r="r" b="b"/>
              <a:pathLst>
                <a:path w="1545" h="1058">
                  <a:moveTo>
                    <a:pt x="96" y="538"/>
                  </a:moveTo>
                  <a:lnTo>
                    <a:pt x="96" y="538"/>
                  </a:lnTo>
                  <a:lnTo>
                    <a:pt x="90" y="537"/>
                  </a:lnTo>
                  <a:lnTo>
                    <a:pt x="85" y="537"/>
                  </a:lnTo>
                  <a:lnTo>
                    <a:pt x="72" y="539"/>
                  </a:lnTo>
                  <a:lnTo>
                    <a:pt x="60" y="542"/>
                  </a:lnTo>
                  <a:lnTo>
                    <a:pt x="49" y="546"/>
                  </a:lnTo>
                  <a:lnTo>
                    <a:pt x="36" y="549"/>
                  </a:lnTo>
                  <a:lnTo>
                    <a:pt x="24" y="552"/>
                  </a:lnTo>
                  <a:lnTo>
                    <a:pt x="19" y="552"/>
                  </a:lnTo>
                  <a:lnTo>
                    <a:pt x="13" y="552"/>
                  </a:lnTo>
                  <a:lnTo>
                    <a:pt x="7" y="550"/>
                  </a:lnTo>
                  <a:lnTo>
                    <a:pt x="1" y="547"/>
                  </a:lnTo>
                  <a:lnTo>
                    <a:pt x="1" y="547"/>
                  </a:lnTo>
                  <a:lnTo>
                    <a:pt x="1" y="542"/>
                  </a:lnTo>
                  <a:lnTo>
                    <a:pt x="3" y="535"/>
                  </a:lnTo>
                  <a:lnTo>
                    <a:pt x="5" y="531"/>
                  </a:lnTo>
                  <a:lnTo>
                    <a:pt x="7" y="527"/>
                  </a:lnTo>
                  <a:lnTo>
                    <a:pt x="9" y="524"/>
                  </a:lnTo>
                  <a:lnTo>
                    <a:pt x="12" y="522"/>
                  </a:lnTo>
                  <a:lnTo>
                    <a:pt x="20" y="517"/>
                  </a:lnTo>
                  <a:lnTo>
                    <a:pt x="20" y="517"/>
                  </a:lnTo>
                  <a:lnTo>
                    <a:pt x="25" y="509"/>
                  </a:lnTo>
                  <a:lnTo>
                    <a:pt x="31" y="500"/>
                  </a:lnTo>
                  <a:lnTo>
                    <a:pt x="45" y="485"/>
                  </a:lnTo>
                  <a:lnTo>
                    <a:pt x="60" y="471"/>
                  </a:lnTo>
                  <a:lnTo>
                    <a:pt x="75" y="458"/>
                  </a:lnTo>
                  <a:lnTo>
                    <a:pt x="91" y="444"/>
                  </a:lnTo>
                  <a:lnTo>
                    <a:pt x="106" y="431"/>
                  </a:lnTo>
                  <a:lnTo>
                    <a:pt x="113" y="423"/>
                  </a:lnTo>
                  <a:lnTo>
                    <a:pt x="119" y="414"/>
                  </a:lnTo>
                  <a:lnTo>
                    <a:pt x="125" y="406"/>
                  </a:lnTo>
                  <a:lnTo>
                    <a:pt x="130" y="396"/>
                  </a:lnTo>
                  <a:lnTo>
                    <a:pt x="130" y="396"/>
                  </a:lnTo>
                  <a:lnTo>
                    <a:pt x="135" y="394"/>
                  </a:lnTo>
                  <a:lnTo>
                    <a:pt x="140" y="391"/>
                  </a:lnTo>
                  <a:lnTo>
                    <a:pt x="143" y="388"/>
                  </a:lnTo>
                  <a:lnTo>
                    <a:pt x="147" y="384"/>
                  </a:lnTo>
                  <a:lnTo>
                    <a:pt x="147" y="384"/>
                  </a:lnTo>
                  <a:lnTo>
                    <a:pt x="159" y="381"/>
                  </a:lnTo>
                  <a:lnTo>
                    <a:pt x="171" y="377"/>
                  </a:lnTo>
                  <a:lnTo>
                    <a:pt x="182" y="373"/>
                  </a:lnTo>
                  <a:lnTo>
                    <a:pt x="193" y="367"/>
                  </a:lnTo>
                  <a:lnTo>
                    <a:pt x="215" y="355"/>
                  </a:lnTo>
                  <a:lnTo>
                    <a:pt x="235" y="342"/>
                  </a:lnTo>
                  <a:lnTo>
                    <a:pt x="235" y="342"/>
                  </a:lnTo>
                  <a:lnTo>
                    <a:pt x="227" y="337"/>
                  </a:lnTo>
                  <a:lnTo>
                    <a:pt x="220" y="332"/>
                  </a:lnTo>
                  <a:lnTo>
                    <a:pt x="215" y="326"/>
                  </a:lnTo>
                  <a:lnTo>
                    <a:pt x="210" y="318"/>
                  </a:lnTo>
                  <a:lnTo>
                    <a:pt x="210" y="318"/>
                  </a:lnTo>
                  <a:lnTo>
                    <a:pt x="278" y="295"/>
                  </a:lnTo>
                  <a:lnTo>
                    <a:pt x="347" y="270"/>
                  </a:lnTo>
                  <a:lnTo>
                    <a:pt x="417" y="243"/>
                  </a:lnTo>
                  <a:lnTo>
                    <a:pt x="487" y="215"/>
                  </a:lnTo>
                  <a:lnTo>
                    <a:pt x="627" y="160"/>
                  </a:lnTo>
                  <a:lnTo>
                    <a:pt x="697" y="132"/>
                  </a:lnTo>
                  <a:lnTo>
                    <a:pt x="766" y="105"/>
                  </a:lnTo>
                  <a:lnTo>
                    <a:pt x="766" y="105"/>
                  </a:lnTo>
                  <a:lnTo>
                    <a:pt x="829" y="83"/>
                  </a:lnTo>
                  <a:lnTo>
                    <a:pt x="894" y="61"/>
                  </a:lnTo>
                  <a:lnTo>
                    <a:pt x="1026" y="19"/>
                  </a:lnTo>
                  <a:lnTo>
                    <a:pt x="1026" y="19"/>
                  </a:lnTo>
                  <a:lnTo>
                    <a:pt x="1052" y="13"/>
                  </a:lnTo>
                  <a:lnTo>
                    <a:pt x="1064" y="8"/>
                  </a:lnTo>
                  <a:lnTo>
                    <a:pt x="1069" y="4"/>
                  </a:lnTo>
                  <a:lnTo>
                    <a:pt x="1074" y="0"/>
                  </a:lnTo>
                  <a:lnTo>
                    <a:pt x="1074" y="0"/>
                  </a:lnTo>
                  <a:lnTo>
                    <a:pt x="1074" y="1"/>
                  </a:lnTo>
                  <a:lnTo>
                    <a:pt x="1075" y="2"/>
                  </a:lnTo>
                  <a:lnTo>
                    <a:pt x="1079" y="3"/>
                  </a:lnTo>
                  <a:lnTo>
                    <a:pt x="1081" y="4"/>
                  </a:lnTo>
                  <a:lnTo>
                    <a:pt x="1081" y="5"/>
                  </a:lnTo>
                  <a:lnTo>
                    <a:pt x="1081" y="8"/>
                  </a:lnTo>
                  <a:lnTo>
                    <a:pt x="1081" y="8"/>
                  </a:lnTo>
                  <a:lnTo>
                    <a:pt x="1084" y="4"/>
                  </a:lnTo>
                  <a:lnTo>
                    <a:pt x="1087" y="4"/>
                  </a:lnTo>
                  <a:lnTo>
                    <a:pt x="1099" y="3"/>
                  </a:lnTo>
                  <a:lnTo>
                    <a:pt x="1099" y="3"/>
                  </a:lnTo>
                  <a:lnTo>
                    <a:pt x="1109" y="10"/>
                  </a:lnTo>
                  <a:lnTo>
                    <a:pt x="1113" y="13"/>
                  </a:lnTo>
                  <a:lnTo>
                    <a:pt x="1116" y="18"/>
                  </a:lnTo>
                  <a:lnTo>
                    <a:pt x="1116" y="18"/>
                  </a:lnTo>
                  <a:lnTo>
                    <a:pt x="1233" y="59"/>
                  </a:lnTo>
                  <a:lnTo>
                    <a:pt x="1263" y="70"/>
                  </a:lnTo>
                  <a:lnTo>
                    <a:pt x="1291" y="78"/>
                  </a:lnTo>
                  <a:lnTo>
                    <a:pt x="1320" y="86"/>
                  </a:lnTo>
                  <a:lnTo>
                    <a:pt x="1346" y="92"/>
                  </a:lnTo>
                  <a:lnTo>
                    <a:pt x="1346" y="92"/>
                  </a:lnTo>
                  <a:lnTo>
                    <a:pt x="1391" y="110"/>
                  </a:lnTo>
                  <a:lnTo>
                    <a:pt x="1436" y="128"/>
                  </a:lnTo>
                  <a:lnTo>
                    <a:pt x="1460" y="136"/>
                  </a:lnTo>
                  <a:lnTo>
                    <a:pt x="1482" y="144"/>
                  </a:lnTo>
                  <a:lnTo>
                    <a:pt x="1506" y="151"/>
                  </a:lnTo>
                  <a:lnTo>
                    <a:pt x="1530" y="156"/>
                  </a:lnTo>
                  <a:lnTo>
                    <a:pt x="1530" y="156"/>
                  </a:lnTo>
                  <a:lnTo>
                    <a:pt x="1532" y="160"/>
                  </a:lnTo>
                  <a:lnTo>
                    <a:pt x="1534" y="161"/>
                  </a:lnTo>
                  <a:lnTo>
                    <a:pt x="1538" y="164"/>
                  </a:lnTo>
                  <a:lnTo>
                    <a:pt x="1542" y="167"/>
                  </a:lnTo>
                  <a:lnTo>
                    <a:pt x="1544" y="170"/>
                  </a:lnTo>
                  <a:lnTo>
                    <a:pt x="1545" y="172"/>
                  </a:lnTo>
                  <a:lnTo>
                    <a:pt x="1545" y="172"/>
                  </a:lnTo>
                  <a:lnTo>
                    <a:pt x="1539" y="211"/>
                  </a:lnTo>
                  <a:lnTo>
                    <a:pt x="1536" y="245"/>
                  </a:lnTo>
                  <a:lnTo>
                    <a:pt x="1533" y="280"/>
                  </a:lnTo>
                  <a:lnTo>
                    <a:pt x="1530" y="317"/>
                  </a:lnTo>
                  <a:lnTo>
                    <a:pt x="1530" y="317"/>
                  </a:lnTo>
                  <a:lnTo>
                    <a:pt x="1527" y="319"/>
                  </a:lnTo>
                  <a:lnTo>
                    <a:pt x="1525" y="322"/>
                  </a:lnTo>
                  <a:lnTo>
                    <a:pt x="1522" y="331"/>
                  </a:lnTo>
                  <a:lnTo>
                    <a:pt x="1522" y="331"/>
                  </a:lnTo>
                  <a:lnTo>
                    <a:pt x="1520" y="331"/>
                  </a:lnTo>
                  <a:lnTo>
                    <a:pt x="1518" y="331"/>
                  </a:lnTo>
                  <a:lnTo>
                    <a:pt x="1518" y="332"/>
                  </a:lnTo>
                  <a:lnTo>
                    <a:pt x="1519" y="333"/>
                  </a:lnTo>
                  <a:lnTo>
                    <a:pt x="1519" y="333"/>
                  </a:lnTo>
                  <a:lnTo>
                    <a:pt x="1510" y="335"/>
                  </a:lnTo>
                  <a:lnTo>
                    <a:pt x="1504" y="338"/>
                  </a:lnTo>
                  <a:lnTo>
                    <a:pt x="1496" y="344"/>
                  </a:lnTo>
                  <a:lnTo>
                    <a:pt x="1488" y="350"/>
                  </a:lnTo>
                  <a:lnTo>
                    <a:pt x="1488" y="350"/>
                  </a:lnTo>
                  <a:lnTo>
                    <a:pt x="1473" y="358"/>
                  </a:lnTo>
                  <a:lnTo>
                    <a:pt x="1458" y="366"/>
                  </a:lnTo>
                  <a:lnTo>
                    <a:pt x="1443" y="376"/>
                  </a:lnTo>
                  <a:lnTo>
                    <a:pt x="1429" y="386"/>
                  </a:lnTo>
                  <a:lnTo>
                    <a:pt x="1372" y="427"/>
                  </a:lnTo>
                  <a:lnTo>
                    <a:pt x="1372" y="427"/>
                  </a:lnTo>
                  <a:lnTo>
                    <a:pt x="1288" y="487"/>
                  </a:lnTo>
                  <a:lnTo>
                    <a:pt x="1204" y="549"/>
                  </a:lnTo>
                  <a:lnTo>
                    <a:pt x="1121" y="613"/>
                  </a:lnTo>
                  <a:lnTo>
                    <a:pt x="1040" y="678"/>
                  </a:lnTo>
                  <a:lnTo>
                    <a:pt x="1040" y="678"/>
                  </a:lnTo>
                  <a:lnTo>
                    <a:pt x="1036" y="685"/>
                  </a:lnTo>
                  <a:lnTo>
                    <a:pt x="1034" y="689"/>
                  </a:lnTo>
                  <a:lnTo>
                    <a:pt x="1031" y="692"/>
                  </a:lnTo>
                  <a:lnTo>
                    <a:pt x="1031" y="692"/>
                  </a:lnTo>
                  <a:lnTo>
                    <a:pt x="1028" y="693"/>
                  </a:lnTo>
                  <a:lnTo>
                    <a:pt x="1026" y="693"/>
                  </a:lnTo>
                  <a:lnTo>
                    <a:pt x="1023" y="693"/>
                  </a:lnTo>
                  <a:lnTo>
                    <a:pt x="1021" y="695"/>
                  </a:lnTo>
                  <a:lnTo>
                    <a:pt x="1021" y="695"/>
                  </a:lnTo>
                  <a:lnTo>
                    <a:pt x="964" y="745"/>
                  </a:lnTo>
                  <a:lnTo>
                    <a:pt x="906" y="795"/>
                  </a:lnTo>
                  <a:lnTo>
                    <a:pt x="906" y="795"/>
                  </a:lnTo>
                  <a:lnTo>
                    <a:pt x="888" y="812"/>
                  </a:lnTo>
                  <a:lnTo>
                    <a:pt x="878" y="820"/>
                  </a:lnTo>
                  <a:lnTo>
                    <a:pt x="871" y="830"/>
                  </a:lnTo>
                  <a:lnTo>
                    <a:pt x="871" y="830"/>
                  </a:lnTo>
                  <a:lnTo>
                    <a:pt x="861" y="833"/>
                  </a:lnTo>
                  <a:lnTo>
                    <a:pt x="852" y="837"/>
                  </a:lnTo>
                  <a:lnTo>
                    <a:pt x="843" y="842"/>
                  </a:lnTo>
                  <a:lnTo>
                    <a:pt x="834" y="846"/>
                  </a:lnTo>
                  <a:lnTo>
                    <a:pt x="819" y="858"/>
                  </a:lnTo>
                  <a:lnTo>
                    <a:pt x="806" y="871"/>
                  </a:lnTo>
                  <a:lnTo>
                    <a:pt x="794" y="885"/>
                  </a:lnTo>
                  <a:lnTo>
                    <a:pt x="782" y="900"/>
                  </a:lnTo>
                  <a:lnTo>
                    <a:pt x="770" y="917"/>
                  </a:lnTo>
                  <a:lnTo>
                    <a:pt x="760" y="934"/>
                  </a:lnTo>
                  <a:lnTo>
                    <a:pt x="760" y="934"/>
                  </a:lnTo>
                  <a:lnTo>
                    <a:pt x="751" y="944"/>
                  </a:lnTo>
                  <a:lnTo>
                    <a:pt x="745" y="955"/>
                  </a:lnTo>
                  <a:lnTo>
                    <a:pt x="745" y="955"/>
                  </a:lnTo>
                  <a:lnTo>
                    <a:pt x="742" y="961"/>
                  </a:lnTo>
                  <a:lnTo>
                    <a:pt x="740" y="967"/>
                  </a:lnTo>
                  <a:lnTo>
                    <a:pt x="738" y="973"/>
                  </a:lnTo>
                  <a:lnTo>
                    <a:pt x="734" y="978"/>
                  </a:lnTo>
                  <a:lnTo>
                    <a:pt x="734" y="978"/>
                  </a:lnTo>
                  <a:lnTo>
                    <a:pt x="727" y="983"/>
                  </a:lnTo>
                  <a:lnTo>
                    <a:pt x="718" y="987"/>
                  </a:lnTo>
                  <a:lnTo>
                    <a:pt x="707" y="992"/>
                  </a:lnTo>
                  <a:lnTo>
                    <a:pt x="695" y="998"/>
                  </a:lnTo>
                  <a:lnTo>
                    <a:pt x="695" y="998"/>
                  </a:lnTo>
                  <a:lnTo>
                    <a:pt x="672" y="1010"/>
                  </a:lnTo>
                  <a:lnTo>
                    <a:pt x="649" y="1020"/>
                  </a:lnTo>
                  <a:lnTo>
                    <a:pt x="649" y="1020"/>
                  </a:lnTo>
                  <a:lnTo>
                    <a:pt x="641" y="1025"/>
                  </a:lnTo>
                  <a:lnTo>
                    <a:pt x="632" y="1030"/>
                  </a:lnTo>
                  <a:lnTo>
                    <a:pt x="618" y="1040"/>
                  </a:lnTo>
                  <a:lnTo>
                    <a:pt x="604" y="1050"/>
                  </a:lnTo>
                  <a:lnTo>
                    <a:pt x="597" y="1055"/>
                  </a:lnTo>
                  <a:lnTo>
                    <a:pt x="588" y="1058"/>
                  </a:lnTo>
                  <a:lnTo>
                    <a:pt x="588" y="1058"/>
                  </a:lnTo>
                  <a:lnTo>
                    <a:pt x="560" y="1032"/>
                  </a:lnTo>
                  <a:lnTo>
                    <a:pt x="534" y="1008"/>
                  </a:lnTo>
                  <a:lnTo>
                    <a:pt x="520" y="996"/>
                  </a:lnTo>
                  <a:lnTo>
                    <a:pt x="506" y="986"/>
                  </a:lnTo>
                  <a:lnTo>
                    <a:pt x="491" y="977"/>
                  </a:lnTo>
                  <a:lnTo>
                    <a:pt x="477" y="969"/>
                  </a:lnTo>
                  <a:lnTo>
                    <a:pt x="477" y="969"/>
                  </a:lnTo>
                  <a:lnTo>
                    <a:pt x="476" y="967"/>
                  </a:lnTo>
                  <a:lnTo>
                    <a:pt x="476" y="965"/>
                  </a:lnTo>
                  <a:lnTo>
                    <a:pt x="475" y="963"/>
                  </a:lnTo>
                  <a:lnTo>
                    <a:pt x="475" y="961"/>
                  </a:lnTo>
                  <a:lnTo>
                    <a:pt x="475" y="961"/>
                  </a:lnTo>
                  <a:lnTo>
                    <a:pt x="458" y="947"/>
                  </a:lnTo>
                  <a:lnTo>
                    <a:pt x="439" y="934"/>
                  </a:lnTo>
                  <a:lnTo>
                    <a:pt x="400" y="909"/>
                  </a:lnTo>
                  <a:lnTo>
                    <a:pt x="400" y="909"/>
                  </a:lnTo>
                  <a:lnTo>
                    <a:pt x="361" y="883"/>
                  </a:lnTo>
                  <a:lnTo>
                    <a:pt x="321" y="856"/>
                  </a:lnTo>
                  <a:lnTo>
                    <a:pt x="321" y="856"/>
                  </a:lnTo>
                  <a:lnTo>
                    <a:pt x="308" y="847"/>
                  </a:lnTo>
                  <a:lnTo>
                    <a:pt x="295" y="840"/>
                  </a:lnTo>
                  <a:lnTo>
                    <a:pt x="283" y="832"/>
                  </a:lnTo>
                  <a:lnTo>
                    <a:pt x="272" y="823"/>
                  </a:lnTo>
                  <a:lnTo>
                    <a:pt x="272" y="823"/>
                  </a:lnTo>
                  <a:lnTo>
                    <a:pt x="266" y="820"/>
                  </a:lnTo>
                  <a:lnTo>
                    <a:pt x="262" y="820"/>
                  </a:lnTo>
                  <a:lnTo>
                    <a:pt x="257" y="820"/>
                  </a:lnTo>
                  <a:lnTo>
                    <a:pt x="257" y="820"/>
                  </a:lnTo>
                  <a:lnTo>
                    <a:pt x="252" y="813"/>
                  </a:lnTo>
                  <a:lnTo>
                    <a:pt x="250" y="810"/>
                  </a:lnTo>
                  <a:lnTo>
                    <a:pt x="247" y="805"/>
                  </a:lnTo>
                  <a:lnTo>
                    <a:pt x="247" y="805"/>
                  </a:lnTo>
                  <a:lnTo>
                    <a:pt x="227" y="795"/>
                  </a:lnTo>
                  <a:lnTo>
                    <a:pt x="207" y="783"/>
                  </a:lnTo>
                  <a:lnTo>
                    <a:pt x="170" y="757"/>
                  </a:lnTo>
                  <a:lnTo>
                    <a:pt x="132" y="730"/>
                  </a:lnTo>
                  <a:lnTo>
                    <a:pt x="95" y="705"/>
                  </a:lnTo>
                  <a:lnTo>
                    <a:pt x="95" y="705"/>
                  </a:lnTo>
                  <a:lnTo>
                    <a:pt x="70" y="686"/>
                  </a:lnTo>
                  <a:lnTo>
                    <a:pt x="57" y="678"/>
                  </a:lnTo>
                  <a:lnTo>
                    <a:pt x="44" y="670"/>
                  </a:lnTo>
                  <a:lnTo>
                    <a:pt x="44" y="670"/>
                  </a:lnTo>
                  <a:lnTo>
                    <a:pt x="39" y="668"/>
                  </a:lnTo>
                  <a:lnTo>
                    <a:pt x="34" y="667"/>
                  </a:lnTo>
                  <a:lnTo>
                    <a:pt x="28" y="666"/>
                  </a:lnTo>
                  <a:lnTo>
                    <a:pt x="23" y="663"/>
                  </a:lnTo>
                  <a:lnTo>
                    <a:pt x="23" y="663"/>
                  </a:lnTo>
                  <a:lnTo>
                    <a:pt x="18" y="659"/>
                  </a:lnTo>
                  <a:lnTo>
                    <a:pt x="13" y="653"/>
                  </a:lnTo>
                  <a:lnTo>
                    <a:pt x="8" y="649"/>
                  </a:lnTo>
                  <a:lnTo>
                    <a:pt x="5" y="647"/>
                  </a:lnTo>
                  <a:lnTo>
                    <a:pt x="1" y="646"/>
                  </a:lnTo>
                  <a:lnTo>
                    <a:pt x="1" y="646"/>
                  </a:lnTo>
                  <a:lnTo>
                    <a:pt x="0" y="639"/>
                  </a:lnTo>
                  <a:lnTo>
                    <a:pt x="1" y="634"/>
                  </a:lnTo>
                  <a:lnTo>
                    <a:pt x="4" y="629"/>
                  </a:lnTo>
                  <a:lnTo>
                    <a:pt x="9" y="622"/>
                  </a:lnTo>
                  <a:lnTo>
                    <a:pt x="9" y="622"/>
                  </a:lnTo>
                  <a:lnTo>
                    <a:pt x="13" y="618"/>
                  </a:lnTo>
                  <a:lnTo>
                    <a:pt x="19" y="613"/>
                  </a:lnTo>
                  <a:lnTo>
                    <a:pt x="31" y="603"/>
                  </a:lnTo>
                  <a:lnTo>
                    <a:pt x="60" y="584"/>
                  </a:lnTo>
                  <a:lnTo>
                    <a:pt x="60" y="584"/>
                  </a:lnTo>
                  <a:lnTo>
                    <a:pt x="72" y="574"/>
                  </a:lnTo>
                  <a:lnTo>
                    <a:pt x="81" y="563"/>
                  </a:lnTo>
                  <a:lnTo>
                    <a:pt x="88" y="552"/>
                  </a:lnTo>
                  <a:lnTo>
                    <a:pt x="96" y="538"/>
                  </a:lnTo>
                  <a:lnTo>
                    <a:pt x="96" y="538"/>
                  </a:lnTo>
                  <a:close/>
                  <a:moveTo>
                    <a:pt x="1404" y="260"/>
                  </a:moveTo>
                  <a:lnTo>
                    <a:pt x="1404" y="260"/>
                  </a:lnTo>
                  <a:lnTo>
                    <a:pt x="1379" y="273"/>
                  </a:lnTo>
                  <a:lnTo>
                    <a:pt x="1355" y="287"/>
                  </a:lnTo>
                  <a:lnTo>
                    <a:pt x="1331" y="302"/>
                  </a:lnTo>
                  <a:lnTo>
                    <a:pt x="1308" y="318"/>
                  </a:lnTo>
                  <a:lnTo>
                    <a:pt x="1262" y="350"/>
                  </a:lnTo>
                  <a:lnTo>
                    <a:pt x="1216" y="382"/>
                  </a:lnTo>
                  <a:lnTo>
                    <a:pt x="1216" y="382"/>
                  </a:lnTo>
                  <a:lnTo>
                    <a:pt x="1193" y="398"/>
                  </a:lnTo>
                  <a:lnTo>
                    <a:pt x="1171" y="414"/>
                  </a:lnTo>
                  <a:lnTo>
                    <a:pt x="1126" y="449"/>
                  </a:lnTo>
                  <a:lnTo>
                    <a:pt x="1082" y="483"/>
                  </a:lnTo>
                  <a:lnTo>
                    <a:pt x="1038" y="516"/>
                  </a:lnTo>
                  <a:lnTo>
                    <a:pt x="1038" y="516"/>
                  </a:lnTo>
                  <a:lnTo>
                    <a:pt x="1039" y="519"/>
                  </a:lnTo>
                  <a:lnTo>
                    <a:pt x="1040" y="522"/>
                  </a:lnTo>
                  <a:lnTo>
                    <a:pt x="1042" y="525"/>
                  </a:lnTo>
                  <a:lnTo>
                    <a:pt x="1042" y="528"/>
                  </a:lnTo>
                  <a:lnTo>
                    <a:pt x="1042" y="528"/>
                  </a:lnTo>
                  <a:lnTo>
                    <a:pt x="1039" y="534"/>
                  </a:lnTo>
                  <a:lnTo>
                    <a:pt x="1038" y="541"/>
                  </a:lnTo>
                  <a:lnTo>
                    <a:pt x="1036" y="555"/>
                  </a:lnTo>
                  <a:lnTo>
                    <a:pt x="1035" y="571"/>
                  </a:lnTo>
                  <a:lnTo>
                    <a:pt x="1035" y="589"/>
                  </a:lnTo>
                  <a:lnTo>
                    <a:pt x="1036" y="625"/>
                  </a:lnTo>
                  <a:lnTo>
                    <a:pt x="1035" y="644"/>
                  </a:lnTo>
                  <a:lnTo>
                    <a:pt x="1033" y="662"/>
                  </a:lnTo>
                  <a:lnTo>
                    <a:pt x="1033" y="662"/>
                  </a:lnTo>
                  <a:lnTo>
                    <a:pt x="1054" y="647"/>
                  </a:lnTo>
                  <a:lnTo>
                    <a:pt x="1076" y="631"/>
                  </a:lnTo>
                  <a:lnTo>
                    <a:pt x="1120" y="595"/>
                  </a:lnTo>
                  <a:lnTo>
                    <a:pt x="1120" y="595"/>
                  </a:lnTo>
                  <a:lnTo>
                    <a:pt x="1157" y="567"/>
                  </a:lnTo>
                  <a:lnTo>
                    <a:pt x="1194" y="539"/>
                  </a:lnTo>
                  <a:lnTo>
                    <a:pt x="1269" y="484"/>
                  </a:lnTo>
                  <a:lnTo>
                    <a:pt x="1269" y="484"/>
                  </a:lnTo>
                  <a:lnTo>
                    <a:pt x="1330" y="440"/>
                  </a:lnTo>
                  <a:lnTo>
                    <a:pt x="1388" y="396"/>
                  </a:lnTo>
                  <a:lnTo>
                    <a:pt x="1388" y="396"/>
                  </a:lnTo>
                  <a:lnTo>
                    <a:pt x="1418" y="373"/>
                  </a:lnTo>
                  <a:lnTo>
                    <a:pt x="1433" y="361"/>
                  </a:lnTo>
                  <a:lnTo>
                    <a:pt x="1447" y="350"/>
                  </a:lnTo>
                  <a:lnTo>
                    <a:pt x="1447" y="350"/>
                  </a:lnTo>
                  <a:lnTo>
                    <a:pt x="1459" y="344"/>
                  </a:lnTo>
                  <a:lnTo>
                    <a:pt x="1470" y="338"/>
                  </a:lnTo>
                  <a:lnTo>
                    <a:pt x="1480" y="333"/>
                  </a:lnTo>
                  <a:lnTo>
                    <a:pt x="1490" y="328"/>
                  </a:lnTo>
                  <a:lnTo>
                    <a:pt x="1490" y="328"/>
                  </a:lnTo>
                  <a:lnTo>
                    <a:pt x="1493" y="323"/>
                  </a:lnTo>
                  <a:lnTo>
                    <a:pt x="1497" y="318"/>
                  </a:lnTo>
                  <a:lnTo>
                    <a:pt x="1504" y="307"/>
                  </a:lnTo>
                  <a:lnTo>
                    <a:pt x="1504" y="307"/>
                  </a:lnTo>
                  <a:lnTo>
                    <a:pt x="1505" y="307"/>
                  </a:lnTo>
                  <a:lnTo>
                    <a:pt x="1506" y="308"/>
                  </a:lnTo>
                  <a:lnTo>
                    <a:pt x="1508" y="310"/>
                  </a:lnTo>
                  <a:lnTo>
                    <a:pt x="1508" y="310"/>
                  </a:lnTo>
                  <a:lnTo>
                    <a:pt x="1509" y="306"/>
                  </a:lnTo>
                  <a:lnTo>
                    <a:pt x="1509" y="305"/>
                  </a:lnTo>
                  <a:lnTo>
                    <a:pt x="1509" y="303"/>
                  </a:lnTo>
                  <a:lnTo>
                    <a:pt x="1511" y="301"/>
                  </a:lnTo>
                  <a:lnTo>
                    <a:pt x="1511" y="301"/>
                  </a:lnTo>
                  <a:lnTo>
                    <a:pt x="1513" y="299"/>
                  </a:lnTo>
                  <a:lnTo>
                    <a:pt x="1514" y="296"/>
                  </a:lnTo>
                  <a:lnTo>
                    <a:pt x="1517" y="291"/>
                  </a:lnTo>
                  <a:lnTo>
                    <a:pt x="1517" y="291"/>
                  </a:lnTo>
                  <a:lnTo>
                    <a:pt x="1520" y="278"/>
                  </a:lnTo>
                  <a:lnTo>
                    <a:pt x="1522" y="266"/>
                  </a:lnTo>
                  <a:lnTo>
                    <a:pt x="1523" y="252"/>
                  </a:lnTo>
                  <a:lnTo>
                    <a:pt x="1524" y="238"/>
                  </a:lnTo>
                  <a:lnTo>
                    <a:pt x="1525" y="211"/>
                  </a:lnTo>
                  <a:lnTo>
                    <a:pt x="1526" y="198"/>
                  </a:lnTo>
                  <a:lnTo>
                    <a:pt x="1529" y="186"/>
                  </a:lnTo>
                  <a:lnTo>
                    <a:pt x="1529" y="186"/>
                  </a:lnTo>
                  <a:lnTo>
                    <a:pt x="1528" y="185"/>
                  </a:lnTo>
                  <a:lnTo>
                    <a:pt x="1527" y="185"/>
                  </a:lnTo>
                  <a:lnTo>
                    <a:pt x="1527" y="185"/>
                  </a:lnTo>
                  <a:lnTo>
                    <a:pt x="1513" y="197"/>
                  </a:lnTo>
                  <a:lnTo>
                    <a:pt x="1499" y="209"/>
                  </a:lnTo>
                  <a:lnTo>
                    <a:pt x="1484" y="219"/>
                  </a:lnTo>
                  <a:lnTo>
                    <a:pt x="1469" y="227"/>
                  </a:lnTo>
                  <a:lnTo>
                    <a:pt x="1437" y="244"/>
                  </a:lnTo>
                  <a:lnTo>
                    <a:pt x="1404" y="260"/>
                  </a:lnTo>
                  <a:lnTo>
                    <a:pt x="1404" y="260"/>
                  </a:lnTo>
                  <a:close/>
                  <a:moveTo>
                    <a:pt x="1513" y="172"/>
                  </a:moveTo>
                  <a:lnTo>
                    <a:pt x="1513" y="172"/>
                  </a:lnTo>
                  <a:lnTo>
                    <a:pt x="1483" y="162"/>
                  </a:lnTo>
                  <a:lnTo>
                    <a:pt x="1453" y="151"/>
                  </a:lnTo>
                  <a:lnTo>
                    <a:pt x="1423" y="140"/>
                  </a:lnTo>
                  <a:lnTo>
                    <a:pt x="1392" y="130"/>
                  </a:lnTo>
                  <a:lnTo>
                    <a:pt x="1392" y="130"/>
                  </a:lnTo>
                  <a:lnTo>
                    <a:pt x="1372" y="123"/>
                  </a:lnTo>
                  <a:lnTo>
                    <a:pt x="1352" y="115"/>
                  </a:lnTo>
                  <a:lnTo>
                    <a:pt x="1330" y="105"/>
                  </a:lnTo>
                  <a:lnTo>
                    <a:pt x="1309" y="98"/>
                  </a:lnTo>
                  <a:lnTo>
                    <a:pt x="1309" y="98"/>
                  </a:lnTo>
                  <a:lnTo>
                    <a:pt x="1296" y="94"/>
                  </a:lnTo>
                  <a:lnTo>
                    <a:pt x="1283" y="92"/>
                  </a:lnTo>
                  <a:lnTo>
                    <a:pt x="1270" y="89"/>
                  </a:lnTo>
                  <a:lnTo>
                    <a:pt x="1257" y="86"/>
                  </a:lnTo>
                  <a:lnTo>
                    <a:pt x="1257" y="86"/>
                  </a:lnTo>
                  <a:lnTo>
                    <a:pt x="1233" y="77"/>
                  </a:lnTo>
                  <a:lnTo>
                    <a:pt x="1209" y="68"/>
                  </a:lnTo>
                  <a:lnTo>
                    <a:pt x="1209" y="68"/>
                  </a:lnTo>
                  <a:lnTo>
                    <a:pt x="1184" y="58"/>
                  </a:lnTo>
                  <a:lnTo>
                    <a:pt x="1158" y="48"/>
                  </a:lnTo>
                  <a:lnTo>
                    <a:pt x="1134" y="40"/>
                  </a:lnTo>
                  <a:lnTo>
                    <a:pt x="1122" y="37"/>
                  </a:lnTo>
                  <a:lnTo>
                    <a:pt x="1111" y="34"/>
                  </a:lnTo>
                  <a:lnTo>
                    <a:pt x="1111" y="34"/>
                  </a:lnTo>
                  <a:lnTo>
                    <a:pt x="1103" y="33"/>
                  </a:lnTo>
                  <a:lnTo>
                    <a:pt x="1096" y="32"/>
                  </a:lnTo>
                  <a:lnTo>
                    <a:pt x="1082" y="33"/>
                  </a:lnTo>
                  <a:lnTo>
                    <a:pt x="1070" y="32"/>
                  </a:lnTo>
                  <a:lnTo>
                    <a:pt x="1065" y="31"/>
                  </a:lnTo>
                  <a:lnTo>
                    <a:pt x="1058" y="29"/>
                  </a:lnTo>
                  <a:lnTo>
                    <a:pt x="1058" y="29"/>
                  </a:lnTo>
                  <a:lnTo>
                    <a:pt x="1013" y="41"/>
                  </a:lnTo>
                  <a:lnTo>
                    <a:pt x="969" y="54"/>
                  </a:lnTo>
                  <a:lnTo>
                    <a:pt x="927" y="66"/>
                  </a:lnTo>
                  <a:lnTo>
                    <a:pt x="885" y="80"/>
                  </a:lnTo>
                  <a:lnTo>
                    <a:pt x="802" y="109"/>
                  </a:lnTo>
                  <a:lnTo>
                    <a:pt x="722" y="139"/>
                  </a:lnTo>
                  <a:lnTo>
                    <a:pt x="561" y="202"/>
                  </a:lnTo>
                  <a:lnTo>
                    <a:pt x="480" y="234"/>
                  </a:lnTo>
                  <a:lnTo>
                    <a:pt x="397" y="265"/>
                  </a:lnTo>
                  <a:lnTo>
                    <a:pt x="397" y="265"/>
                  </a:lnTo>
                  <a:lnTo>
                    <a:pt x="409" y="273"/>
                  </a:lnTo>
                  <a:lnTo>
                    <a:pt x="422" y="280"/>
                  </a:lnTo>
                  <a:lnTo>
                    <a:pt x="436" y="285"/>
                  </a:lnTo>
                  <a:lnTo>
                    <a:pt x="450" y="290"/>
                  </a:lnTo>
                  <a:lnTo>
                    <a:pt x="450" y="290"/>
                  </a:lnTo>
                  <a:lnTo>
                    <a:pt x="506" y="311"/>
                  </a:lnTo>
                  <a:lnTo>
                    <a:pt x="561" y="331"/>
                  </a:lnTo>
                  <a:lnTo>
                    <a:pt x="561" y="331"/>
                  </a:lnTo>
                  <a:lnTo>
                    <a:pt x="610" y="348"/>
                  </a:lnTo>
                  <a:lnTo>
                    <a:pt x="657" y="365"/>
                  </a:lnTo>
                  <a:lnTo>
                    <a:pt x="705" y="381"/>
                  </a:lnTo>
                  <a:lnTo>
                    <a:pt x="752" y="398"/>
                  </a:lnTo>
                  <a:lnTo>
                    <a:pt x="752" y="398"/>
                  </a:lnTo>
                  <a:lnTo>
                    <a:pt x="798" y="417"/>
                  </a:lnTo>
                  <a:lnTo>
                    <a:pt x="843" y="436"/>
                  </a:lnTo>
                  <a:lnTo>
                    <a:pt x="843" y="436"/>
                  </a:lnTo>
                  <a:lnTo>
                    <a:pt x="877" y="451"/>
                  </a:lnTo>
                  <a:lnTo>
                    <a:pt x="908" y="466"/>
                  </a:lnTo>
                  <a:lnTo>
                    <a:pt x="908" y="466"/>
                  </a:lnTo>
                  <a:lnTo>
                    <a:pt x="943" y="484"/>
                  </a:lnTo>
                  <a:lnTo>
                    <a:pt x="960" y="493"/>
                  </a:lnTo>
                  <a:lnTo>
                    <a:pt x="978" y="500"/>
                  </a:lnTo>
                  <a:lnTo>
                    <a:pt x="978" y="500"/>
                  </a:lnTo>
                  <a:lnTo>
                    <a:pt x="989" y="503"/>
                  </a:lnTo>
                  <a:lnTo>
                    <a:pt x="999" y="507"/>
                  </a:lnTo>
                  <a:lnTo>
                    <a:pt x="1010" y="510"/>
                  </a:lnTo>
                  <a:lnTo>
                    <a:pt x="1021" y="511"/>
                  </a:lnTo>
                  <a:lnTo>
                    <a:pt x="1021" y="511"/>
                  </a:lnTo>
                  <a:lnTo>
                    <a:pt x="1078" y="466"/>
                  </a:lnTo>
                  <a:lnTo>
                    <a:pt x="1135" y="423"/>
                  </a:lnTo>
                  <a:lnTo>
                    <a:pt x="1253" y="336"/>
                  </a:lnTo>
                  <a:lnTo>
                    <a:pt x="1253" y="336"/>
                  </a:lnTo>
                  <a:lnTo>
                    <a:pt x="1285" y="314"/>
                  </a:lnTo>
                  <a:lnTo>
                    <a:pt x="1318" y="293"/>
                  </a:lnTo>
                  <a:lnTo>
                    <a:pt x="1354" y="273"/>
                  </a:lnTo>
                  <a:lnTo>
                    <a:pt x="1388" y="254"/>
                  </a:lnTo>
                  <a:lnTo>
                    <a:pt x="1423" y="235"/>
                  </a:lnTo>
                  <a:lnTo>
                    <a:pt x="1457" y="214"/>
                  </a:lnTo>
                  <a:lnTo>
                    <a:pt x="1489" y="194"/>
                  </a:lnTo>
                  <a:lnTo>
                    <a:pt x="1504" y="183"/>
                  </a:lnTo>
                  <a:lnTo>
                    <a:pt x="1519" y="172"/>
                  </a:lnTo>
                  <a:lnTo>
                    <a:pt x="1519" y="172"/>
                  </a:lnTo>
                  <a:lnTo>
                    <a:pt x="1518" y="171"/>
                  </a:lnTo>
                  <a:lnTo>
                    <a:pt x="1515" y="171"/>
                  </a:lnTo>
                  <a:lnTo>
                    <a:pt x="1514" y="171"/>
                  </a:lnTo>
                  <a:lnTo>
                    <a:pt x="1513" y="172"/>
                  </a:lnTo>
                  <a:lnTo>
                    <a:pt x="1513" y="172"/>
                  </a:lnTo>
                  <a:close/>
                  <a:moveTo>
                    <a:pt x="1015" y="678"/>
                  </a:moveTo>
                  <a:lnTo>
                    <a:pt x="1015" y="678"/>
                  </a:lnTo>
                  <a:lnTo>
                    <a:pt x="1018" y="663"/>
                  </a:lnTo>
                  <a:lnTo>
                    <a:pt x="1020" y="647"/>
                  </a:lnTo>
                  <a:lnTo>
                    <a:pt x="1021" y="630"/>
                  </a:lnTo>
                  <a:lnTo>
                    <a:pt x="1021" y="613"/>
                  </a:lnTo>
                  <a:lnTo>
                    <a:pt x="1021" y="576"/>
                  </a:lnTo>
                  <a:lnTo>
                    <a:pt x="1022" y="541"/>
                  </a:lnTo>
                  <a:lnTo>
                    <a:pt x="1022" y="541"/>
                  </a:lnTo>
                  <a:lnTo>
                    <a:pt x="1023" y="540"/>
                  </a:lnTo>
                  <a:lnTo>
                    <a:pt x="1023" y="540"/>
                  </a:lnTo>
                  <a:lnTo>
                    <a:pt x="1021" y="538"/>
                  </a:lnTo>
                  <a:lnTo>
                    <a:pt x="1015" y="533"/>
                  </a:lnTo>
                  <a:lnTo>
                    <a:pt x="1015" y="533"/>
                  </a:lnTo>
                  <a:lnTo>
                    <a:pt x="946" y="588"/>
                  </a:lnTo>
                  <a:lnTo>
                    <a:pt x="908" y="616"/>
                  </a:lnTo>
                  <a:lnTo>
                    <a:pt x="890" y="630"/>
                  </a:lnTo>
                  <a:lnTo>
                    <a:pt x="871" y="641"/>
                  </a:lnTo>
                  <a:lnTo>
                    <a:pt x="871" y="641"/>
                  </a:lnTo>
                  <a:lnTo>
                    <a:pt x="868" y="685"/>
                  </a:lnTo>
                  <a:lnTo>
                    <a:pt x="867" y="724"/>
                  </a:lnTo>
                  <a:lnTo>
                    <a:pt x="869" y="764"/>
                  </a:lnTo>
                  <a:lnTo>
                    <a:pt x="873" y="810"/>
                  </a:lnTo>
                  <a:lnTo>
                    <a:pt x="873" y="810"/>
                  </a:lnTo>
                  <a:lnTo>
                    <a:pt x="891" y="794"/>
                  </a:lnTo>
                  <a:lnTo>
                    <a:pt x="909" y="777"/>
                  </a:lnTo>
                  <a:lnTo>
                    <a:pt x="945" y="744"/>
                  </a:lnTo>
                  <a:lnTo>
                    <a:pt x="980" y="710"/>
                  </a:lnTo>
                  <a:lnTo>
                    <a:pt x="1015" y="678"/>
                  </a:lnTo>
                  <a:lnTo>
                    <a:pt x="1015" y="678"/>
                  </a:lnTo>
                  <a:close/>
                  <a:moveTo>
                    <a:pt x="368" y="277"/>
                  </a:moveTo>
                  <a:lnTo>
                    <a:pt x="368" y="277"/>
                  </a:lnTo>
                  <a:lnTo>
                    <a:pt x="337" y="288"/>
                  </a:lnTo>
                  <a:lnTo>
                    <a:pt x="307" y="300"/>
                  </a:lnTo>
                  <a:lnTo>
                    <a:pt x="276" y="312"/>
                  </a:lnTo>
                  <a:lnTo>
                    <a:pt x="260" y="317"/>
                  </a:lnTo>
                  <a:lnTo>
                    <a:pt x="241" y="322"/>
                  </a:lnTo>
                  <a:lnTo>
                    <a:pt x="241" y="322"/>
                  </a:lnTo>
                  <a:lnTo>
                    <a:pt x="389" y="397"/>
                  </a:lnTo>
                  <a:lnTo>
                    <a:pt x="539" y="473"/>
                  </a:lnTo>
                  <a:lnTo>
                    <a:pt x="539" y="473"/>
                  </a:lnTo>
                  <a:lnTo>
                    <a:pt x="576" y="492"/>
                  </a:lnTo>
                  <a:lnTo>
                    <a:pt x="615" y="509"/>
                  </a:lnTo>
                  <a:lnTo>
                    <a:pt x="693" y="541"/>
                  </a:lnTo>
                  <a:lnTo>
                    <a:pt x="731" y="559"/>
                  </a:lnTo>
                  <a:lnTo>
                    <a:pt x="750" y="568"/>
                  </a:lnTo>
                  <a:lnTo>
                    <a:pt x="768" y="577"/>
                  </a:lnTo>
                  <a:lnTo>
                    <a:pt x="785" y="588"/>
                  </a:lnTo>
                  <a:lnTo>
                    <a:pt x="802" y="600"/>
                  </a:lnTo>
                  <a:lnTo>
                    <a:pt x="819" y="611"/>
                  </a:lnTo>
                  <a:lnTo>
                    <a:pt x="836" y="624"/>
                  </a:lnTo>
                  <a:lnTo>
                    <a:pt x="836" y="624"/>
                  </a:lnTo>
                  <a:lnTo>
                    <a:pt x="843" y="625"/>
                  </a:lnTo>
                  <a:lnTo>
                    <a:pt x="849" y="626"/>
                  </a:lnTo>
                  <a:lnTo>
                    <a:pt x="856" y="629"/>
                  </a:lnTo>
                  <a:lnTo>
                    <a:pt x="859" y="631"/>
                  </a:lnTo>
                  <a:lnTo>
                    <a:pt x="862" y="633"/>
                  </a:lnTo>
                  <a:lnTo>
                    <a:pt x="862" y="633"/>
                  </a:lnTo>
                  <a:lnTo>
                    <a:pt x="879" y="619"/>
                  </a:lnTo>
                  <a:lnTo>
                    <a:pt x="897" y="605"/>
                  </a:lnTo>
                  <a:lnTo>
                    <a:pt x="932" y="579"/>
                  </a:lnTo>
                  <a:lnTo>
                    <a:pt x="967" y="553"/>
                  </a:lnTo>
                  <a:lnTo>
                    <a:pt x="984" y="539"/>
                  </a:lnTo>
                  <a:lnTo>
                    <a:pt x="1000" y="525"/>
                  </a:lnTo>
                  <a:lnTo>
                    <a:pt x="1000" y="525"/>
                  </a:lnTo>
                  <a:lnTo>
                    <a:pt x="924" y="489"/>
                  </a:lnTo>
                  <a:lnTo>
                    <a:pt x="846" y="456"/>
                  </a:lnTo>
                  <a:lnTo>
                    <a:pt x="768" y="424"/>
                  </a:lnTo>
                  <a:lnTo>
                    <a:pt x="688" y="393"/>
                  </a:lnTo>
                  <a:lnTo>
                    <a:pt x="609" y="364"/>
                  </a:lnTo>
                  <a:lnTo>
                    <a:pt x="528" y="334"/>
                  </a:lnTo>
                  <a:lnTo>
                    <a:pt x="368" y="277"/>
                  </a:lnTo>
                  <a:lnTo>
                    <a:pt x="368" y="277"/>
                  </a:lnTo>
                  <a:close/>
                  <a:moveTo>
                    <a:pt x="854" y="694"/>
                  </a:moveTo>
                  <a:lnTo>
                    <a:pt x="854" y="694"/>
                  </a:lnTo>
                  <a:lnTo>
                    <a:pt x="853" y="690"/>
                  </a:lnTo>
                  <a:lnTo>
                    <a:pt x="853" y="685"/>
                  </a:lnTo>
                  <a:lnTo>
                    <a:pt x="854" y="674"/>
                  </a:lnTo>
                  <a:lnTo>
                    <a:pt x="854" y="662"/>
                  </a:lnTo>
                  <a:lnTo>
                    <a:pt x="853" y="656"/>
                  </a:lnTo>
                  <a:lnTo>
                    <a:pt x="852" y="651"/>
                  </a:lnTo>
                  <a:lnTo>
                    <a:pt x="852" y="651"/>
                  </a:lnTo>
                  <a:lnTo>
                    <a:pt x="849" y="652"/>
                  </a:lnTo>
                  <a:lnTo>
                    <a:pt x="848" y="652"/>
                  </a:lnTo>
                  <a:lnTo>
                    <a:pt x="847" y="652"/>
                  </a:lnTo>
                  <a:lnTo>
                    <a:pt x="846" y="651"/>
                  </a:lnTo>
                  <a:lnTo>
                    <a:pt x="844" y="648"/>
                  </a:lnTo>
                  <a:lnTo>
                    <a:pt x="841" y="646"/>
                  </a:lnTo>
                  <a:lnTo>
                    <a:pt x="841" y="646"/>
                  </a:lnTo>
                  <a:lnTo>
                    <a:pt x="841" y="648"/>
                  </a:lnTo>
                  <a:lnTo>
                    <a:pt x="840" y="649"/>
                  </a:lnTo>
                  <a:lnTo>
                    <a:pt x="839" y="649"/>
                  </a:lnTo>
                  <a:lnTo>
                    <a:pt x="839" y="649"/>
                  </a:lnTo>
                  <a:lnTo>
                    <a:pt x="837" y="647"/>
                  </a:lnTo>
                  <a:lnTo>
                    <a:pt x="836" y="644"/>
                  </a:lnTo>
                  <a:lnTo>
                    <a:pt x="833" y="640"/>
                  </a:lnTo>
                  <a:lnTo>
                    <a:pt x="832" y="638"/>
                  </a:lnTo>
                  <a:lnTo>
                    <a:pt x="832" y="638"/>
                  </a:lnTo>
                  <a:lnTo>
                    <a:pt x="829" y="637"/>
                  </a:lnTo>
                  <a:lnTo>
                    <a:pt x="827" y="636"/>
                  </a:lnTo>
                  <a:lnTo>
                    <a:pt x="824" y="636"/>
                  </a:lnTo>
                  <a:lnTo>
                    <a:pt x="822" y="635"/>
                  </a:lnTo>
                  <a:lnTo>
                    <a:pt x="822" y="635"/>
                  </a:lnTo>
                  <a:lnTo>
                    <a:pt x="813" y="629"/>
                  </a:lnTo>
                  <a:lnTo>
                    <a:pt x="806" y="622"/>
                  </a:lnTo>
                  <a:lnTo>
                    <a:pt x="790" y="609"/>
                  </a:lnTo>
                  <a:lnTo>
                    <a:pt x="782" y="603"/>
                  </a:lnTo>
                  <a:lnTo>
                    <a:pt x="772" y="596"/>
                  </a:lnTo>
                  <a:lnTo>
                    <a:pt x="764" y="592"/>
                  </a:lnTo>
                  <a:lnTo>
                    <a:pt x="754" y="589"/>
                  </a:lnTo>
                  <a:lnTo>
                    <a:pt x="754" y="589"/>
                  </a:lnTo>
                  <a:lnTo>
                    <a:pt x="725" y="609"/>
                  </a:lnTo>
                  <a:lnTo>
                    <a:pt x="695" y="629"/>
                  </a:lnTo>
                  <a:lnTo>
                    <a:pt x="634" y="665"/>
                  </a:lnTo>
                  <a:lnTo>
                    <a:pt x="634" y="665"/>
                  </a:lnTo>
                  <a:lnTo>
                    <a:pt x="634" y="673"/>
                  </a:lnTo>
                  <a:lnTo>
                    <a:pt x="633" y="679"/>
                  </a:lnTo>
                  <a:lnTo>
                    <a:pt x="629" y="692"/>
                  </a:lnTo>
                  <a:lnTo>
                    <a:pt x="629" y="692"/>
                  </a:lnTo>
                  <a:lnTo>
                    <a:pt x="651" y="682"/>
                  </a:lnTo>
                  <a:lnTo>
                    <a:pt x="665" y="678"/>
                  </a:lnTo>
                  <a:lnTo>
                    <a:pt x="679" y="674"/>
                  </a:lnTo>
                  <a:lnTo>
                    <a:pt x="687" y="673"/>
                  </a:lnTo>
                  <a:lnTo>
                    <a:pt x="693" y="673"/>
                  </a:lnTo>
                  <a:lnTo>
                    <a:pt x="698" y="674"/>
                  </a:lnTo>
                  <a:lnTo>
                    <a:pt x="704" y="675"/>
                  </a:lnTo>
                  <a:lnTo>
                    <a:pt x="708" y="678"/>
                  </a:lnTo>
                  <a:lnTo>
                    <a:pt x="711" y="681"/>
                  </a:lnTo>
                  <a:lnTo>
                    <a:pt x="713" y="686"/>
                  </a:lnTo>
                  <a:lnTo>
                    <a:pt x="715" y="694"/>
                  </a:lnTo>
                  <a:lnTo>
                    <a:pt x="715" y="694"/>
                  </a:lnTo>
                  <a:lnTo>
                    <a:pt x="713" y="700"/>
                  </a:lnTo>
                  <a:lnTo>
                    <a:pt x="712" y="707"/>
                  </a:lnTo>
                  <a:lnTo>
                    <a:pt x="709" y="713"/>
                  </a:lnTo>
                  <a:lnTo>
                    <a:pt x="705" y="720"/>
                  </a:lnTo>
                  <a:lnTo>
                    <a:pt x="698" y="732"/>
                  </a:lnTo>
                  <a:lnTo>
                    <a:pt x="695" y="739"/>
                  </a:lnTo>
                  <a:lnTo>
                    <a:pt x="693" y="746"/>
                  </a:lnTo>
                  <a:lnTo>
                    <a:pt x="693" y="746"/>
                  </a:lnTo>
                  <a:lnTo>
                    <a:pt x="702" y="746"/>
                  </a:lnTo>
                  <a:lnTo>
                    <a:pt x="709" y="749"/>
                  </a:lnTo>
                  <a:lnTo>
                    <a:pt x="717" y="752"/>
                  </a:lnTo>
                  <a:lnTo>
                    <a:pt x="723" y="756"/>
                  </a:lnTo>
                  <a:lnTo>
                    <a:pt x="728" y="762"/>
                  </a:lnTo>
                  <a:lnTo>
                    <a:pt x="734" y="769"/>
                  </a:lnTo>
                  <a:lnTo>
                    <a:pt x="738" y="776"/>
                  </a:lnTo>
                  <a:lnTo>
                    <a:pt x="741" y="784"/>
                  </a:lnTo>
                  <a:lnTo>
                    <a:pt x="741" y="784"/>
                  </a:lnTo>
                  <a:lnTo>
                    <a:pt x="770" y="762"/>
                  </a:lnTo>
                  <a:lnTo>
                    <a:pt x="798" y="740"/>
                  </a:lnTo>
                  <a:lnTo>
                    <a:pt x="854" y="694"/>
                  </a:lnTo>
                  <a:lnTo>
                    <a:pt x="854" y="694"/>
                  </a:lnTo>
                  <a:close/>
                  <a:moveTo>
                    <a:pt x="852" y="721"/>
                  </a:moveTo>
                  <a:lnTo>
                    <a:pt x="852" y="721"/>
                  </a:lnTo>
                  <a:lnTo>
                    <a:pt x="844" y="724"/>
                  </a:lnTo>
                  <a:lnTo>
                    <a:pt x="837" y="728"/>
                  </a:lnTo>
                  <a:lnTo>
                    <a:pt x="823" y="738"/>
                  </a:lnTo>
                  <a:lnTo>
                    <a:pt x="811" y="749"/>
                  </a:lnTo>
                  <a:lnTo>
                    <a:pt x="800" y="761"/>
                  </a:lnTo>
                  <a:lnTo>
                    <a:pt x="800" y="761"/>
                  </a:lnTo>
                  <a:lnTo>
                    <a:pt x="808" y="765"/>
                  </a:lnTo>
                  <a:lnTo>
                    <a:pt x="815" y="769"/>
                  </a:lnTo>
                  <a:lnTo>
                    <a:pt x="828" y="779"/>
                  </a:lnTo>
                  <a:lnTo>
                    <a:pt x="842" y="787"/>
                  </a:lnTo>
                  <a:lnTo>
                    <a:pt x="848" y="790"/>
                  </a:lnTo>
                  <a:lnTo>
                    <a:pt x="855" y="794"/>
                  </a:lnTo>
                  <a:lnTo>
                    <a:pt x="855" y="794"/>
                  </a:lnTo>
                  <a:lnTo>
                    <a:pt x="853" y="758"/>
                  </a:lnTo>
                  <a:lnTo>
                    <a:pt x="852" y="740"/>
                  </a:lnTo>
                  <a:lnTo>
                    <a:pt x="852" y="721"/>
                  </a:lnTo>
                  <a:lnTo>
                    <a:pt x="852" y="721"/>
                  </a:lnTo>
                  <a:close/>
                  <a:moveTo>
                    <a:pt x="792" y="784"/>
                  </a:moveTo>
                  <a:lnTo>
                    <a:pt x="792" y="784"/>
                  </a:lnTo>
                  <a:lnTo>
                    <a:pt x="787" y="777"/>
                  </a:lnTo>
                  <a:lnTo>
                    <a:pt x="784" y="770"/>
                  </a:lnTo>
                  <a:lnTo>
                    <a:pt x="784" y="770"/>
                  </a:lnTo>
                  <a:lnTo>
                    <a:pt x="760" y="794"/>
                  </a:lnTo>
                  <a:lnTo>
                    <a:pt x="753" y="800"/>
                  </a:lnTo>
                  <a:lnTo>
                    <a:pt x="746" y="804"/>
                  </a:lnTo>
                  <a:lnTo>
                    <a:pt x="738" y="810"/>
                  </a:lnTo>
                  <a:lnTo>
                    <a:pt x="731" y="813"/>
                  </a:lnTo>
                  <a:lnTo>
                    <a:pt x="731" y="813"/>
                  </a:lnTo>
                  <a:lnTo>
                    <a:pt x="722" y="815"/>
                  </a:lnTo>
                  <a:lnTo>
                    <a:pt x="713" y="817"/>
                  </a:lnTo>
                  <a:lnTo>
                    <a:pt x="705" y="819"/>
                  </a:lnTo>
                  <a:lnTo>
                    <a:pt x="697" y="821"/>
                  </a:lnTo>
                  <a:lnTo>
                    <a:pt x="697" y="821"/>
                  </a:lnTo>
                  <a:lnTo>
                    <a:pt x="672" y="832"/>
                  </a:lnTo>
                  <a:lnTo>
                    <a:pt x="647" y="844"/>
                  </a:lnTo>
                  <a:lnTo>
                    <a:pt x="601" y="867"/>
                  </a:lnTo>
                  <a:lnTo>
                    <a:pt x="601" y="867"/>
                  </a:lnTo>
                  <a:lnTo>
                    <a:pt x="616" y="877"/>
                  </a:lnTo>
                  <a:lnTo>
                    <a:pt x="632" y="886"/>
                  </a:lnTo>
                  <a:lnTo>
                    <a:pt x="665" y="903"/>
                  </a:lnTo>
                  <a:lnTo>
                    <a:pt x="701" y="919"/>
                  </a:lnTo>
                  <a:lnTo>
                    <a:pt x="718" y="928"/>
                  </a:lnTo>
                  <a:lnTo>
                    <a:pt x="734" y="937"/>
                  </a:lnTo>
                  <a:lnTo>
                    <a:pt x="734" y="937"/>
                  </a:lnTo>
                  <a:lnTo>
                    <a:pt x="757" y="904"/>
                  </a:lnTo>
                  <a:lnTo>
                    <a:pt x="769" y="888"/>
                  </a:lnTo>
                  <a:lnTo>
                    <a:pt x="782" y="872"/>
                  </a:lnTo>
                  <a:lnTo>
                    <a:pt x="796" y="858"/>
                  </a:lnTo>
                  <a:lnTo>
                    <a:pt x="811" y="844"/>
                  </a:lnTo>
                  <a:lnTo>
                    <a:pt x="827" y="832"/>
                  </a:lnTo>
                  <a:lnTo>
                    <a:pt x="844" y="821"/>
                  </a:lnTo>
                  <a:lnTo>
                    <a:pt x="844" y="821"/>
                  </a:lnTo>
                  <a:lnTo>
                    <a:pt x="844" y="816"/>
                  </a:lnTo>
                  <a:lnTo>
                    <a:pt x="844" y="816"/>
                  </a:lnTo>
                  <a:lnTo>
                    <a:pt x="832" y="806"/>
                  </a:lnTo>
                  <a:lnTo>
                    <a:pt x="819" y="798"/>
                  </a:lnTo>
                  <a:lnTo>
                    <a:pt x="806" y="790"/>
                  </a:lnTo>
                  <a:lnTo>
                    <a:pt x="792" y="784"/>
                  </a:lnTo>
                  <a:lnTo>
                    <a:pt x="792" y="784"/>
                  </a:lnTo>
                  <a:close/>
                  <a:moveTo>
                    <a:pt x="629" y="532"/>
                  </a:moveTo>
                  <a:lnTo>
                    <a:pt x="629" y="532"/>
                  </a:lnTo>
                  <a:lnTo>
                    <a:pt x="614" y="543"/>
                  </a:lnTo>
                  <a:lnTo>
                    <a:pt x="597" y="554"/>
                  </a:lnTo>
                  <a:lnTo>
                    <a:pt x="563" y="573"/>
                  </a:lnTo>
                  <a:lnTo>
                    <a:pt x="545" y="584"/>
                  </a:lnTo>
                  <a:lnTo>
                    <a:pt x="528" y="593"/>
                  </a:lnTo>
                  <a:lnTo>
                    <a:pt x="512" y="605"/>
                  </a:lnTo>
                  <a:lnTo>
                    <a:pt x="498" y="617"/>
                  </a:lnTo>
                  <a:lnTo>
                    <a:pt x="498" y="617"/>
                  </a:lnTo>
                  <a:lnTo>
                    <a:pt x="491" y="620"/>
                  </a:lnTo>
                  <a:lnTo>
                    <a:pt x="483" y="623"/>
                  </a:lnTo>
                  <a:lnTo>
                    <a:pt x="480" y="625"/>
                  </a:lnTo>
                  <a:lnTo>
                    <a:pt x="477" y="628"/>
                  </a:lnTo>
                  <a:lnTo>
                    <a:pt x="476" y="630"/>
                  </a:lnTo>
                  <a:lnTo>
                    <a:pt x="477" y="633"/>
                  </a:lnTo>
                  <a:lnTo>
                    <a:pt x="477" y="633"/>
                  </a:lnTo>
                  <a:lnTo>
                    <a:pt x="506" y="625"/>
                  </a:lnTo>
                  <a:lnTo>
                    <a:pt x="521" y="623"/>
                  </a:lnTo>
                  <a:lnTo>
                    <a:pt x="537" y="621"/>
                  </a:lnTo>
                  <a:lnTo>
                    <a:pt x="537" y="621"/>
                  </a:lnTo>
                  <a:lnTo>
                    <a:pt x="542" y="626"/>
                  </a:lnTo>
                  <a:lnTo>
                    <a:pt x="546" y="633"/>
                  </a:lnTo>
                  <a:lnTo>
                    <a:pt x="549" y="639"/>
                  </a:lnTo>
                  <a:lnTo>
                    <a:pt x="550" y="647"/>
                  </a:lnTo>
                  <a:lnTo>
                    <a:pt x="550" y="653"/>
                  </a:lnTo>
                  <a:lnTo>
                    <a:pt x="548" y="661"/>
                  </a:lnTo>
                  <a:lnTo>
                    <a:pt x="544" y="667"/>
                  </a:lnTo>
                  <a:lnTo>
                    <a:pt x="540" y="674"/>
                  </a:lnTo>
                  <a:lnTo>
                    <a:pt x="540" y="674"/>
                  </a:lnTo>
                  <a:lnTo>
                    <a:pt x="551" y="681"/>
                  </a:lnTo>
                  <a:lnTo>
                    <a:pt x="554" y="685"/>
                  </a:lnTo>
                  <a:lnTo>
                    <a:pt x="556" y="690"/>
                  </a:lnTo>
                  <a:lnTo>
                    <a:pt x="556" y="690"/>
                  </a:lnTo>
                  <a:lnTo>
                    <a:pt x="573" y="683"/>
                  </a:lnTo>
                  <a:lnTo>
                    <a:pt x="588" y="677"/>
                  </a:lnTo>
                  <a:lnTo>
                    <a:pt x="596" y="673"/>
                  </a:lnTo>
                  <a:lnTo>
                    <a:pt x="602" y="668"/>
                  </a:lnTo>
                  <a:lnTo>
                    <a:pt x="609" y="663"/>
                  </a:lnTo>
                  <a:lnTo>
                    <a:pt x="613" y="656"/>
                  </a:lnTo>
                  <a:lnTo>
                    <a:pt x="613" y="656"/>
                  </a:lnTo>
                  <a:lnTo>
                    <a:pt x="620" y="655"/>
                  </a:lnTo>
                  <a:lnTo>
                    <a:pt x="628" y="654"/>
                  </a:lnTo>
                  <a:lnTo>
                    <a:pt x="628" y="654"/>
                  </a:lnTo>
                  <a:lnTo>
                    <a:pt x="641" y="645"/>
                  </a:lnTo>
                  <a:lnTo>
                    <a:pt x="655" y="636"/>
                  </a:lnTo>
                  <a:lnTo>
                    <a:pt x="685" y="618"/>
                  </a:lnTo>
                  <a:lnTo>
                    <a:pt x="712" y="601"/>
                  </a:lnTo>
                  <a:lnTo>
                    <a:pt x="726" y="591"/>
                  </a:lnTo>
                  <a:lnTo>
                    <a:pt x="739" y="581"/>
                  </a:lnTo>
                  <a:lnTo>
                    <a:pt x="739" y="581"/>
                  </a:lnTo>
                  <a:lnTo>
                    <a:pt x="684" y="556"/>
                  </a:lnTo>
                  <a:lnTo>
                    <a:pt x="629" y="532"/>
                  </a:lnTo>
                  <a:lnTo>
                    <a:pt x="629" y="532"/>
                  </a:lnTo>
                  <a:close/>
                  <a:moveTo>
                    <a:pt x="669" y="756"/>
                  </a:moveTo>
                  <a:lnTo>
                    <a:pt x="669" y="756"/>
                  </a:lnTo>
                  <a:lnTo>
                    <a:pt x="671" y="751"/>
                  </a:lnTo>
                  <a:lnTo>
                    <a:pt x="674" y="744"/>
                  </a:lnTo>
                  <a:lnTo>
                    <a:pt x="685" y="730"/>
                  </a:lnTo>
                  <a:lnTo>
                    <a:pt x="690" y="723"/>
                  </a:lnTo>
                  <a:lnTo>
                    <a:pt x="694" y="713"/>
                  </a:lnTo>
                  <a:lnTo>
                    <a:pt x="697" y="704"/>
                  </a:lnTo>
                  <a:lnTo>
                    <a:pt x="697" y="699"/>
                  </a:lnTo>
                  <a:lnTo>
                    <a:pt x="697" y="694"/>
                  </a:lnTo>
                  <a:lnTo>
                    <a:pt x="697" y="694"/>
                  </a:lnTo>
                  <a:lnTo>
                    <a:pt x="692" y="691"/>
                  </a:lnTo>
                  <a:lnTo>
                    <a:pt x="687" y="690"/>
                  </a:lnTo>
                  <a:lnTo>
                    <a:pt x="682" y="689"/>
                  </a:lnTo>
                  <a:lnTo>
                    <a:pt x="677" y="690"/>
                  </a:lnTo>
                  <a:lnTo>
                    <a:pt x="667" y="691"/>
                  </a:lnTo>
                  <a:lnTo>
                    <a:pt x="657" y="695"/>
                  </a:lnTo>
                  <a:lnTo>
                    <a:pt x="637" y="704"/>
                  </a:lnTo>
                  <a:lnTo>
                    <a:pt x="627" y="708"/>
                  </a:lnTo>
                  <a:lnTo>
                    <a:pt x="617" y="711"/>
                  </a:lnTo>
                  <a:lnTo>
                    <a:pt x="617" y="711"/>
                  </a:lnTo>
                  <a:lnTo>
                    <a:pt x="611" y="721"/>
                  </a:lnTo>
                  <a:lnTo>
                    <a:pt x="604" y="731"/>
                  </a:lnTo>
                  <a:lnTo>
                    <a:pt x="591" y="753"/>
                  </a:lnTo>
                  <a:lnTo>
                    <a:pt x="584" y="762"/>
                  </a:lnTo>
                  <a:lnTo>
                    <a:pt x="576" y="771"/>
                  </a:lnTo>
                  <a:lnTo>
                    <a:pt x="569" y="779"/>
                  </a:lnTo>
                  <a:lnTo>
                    <a:pt x="560" y="784"/>
                  </a:lnTo>
                  <a:lnTo>
                    <a:pt x="560" y="784"/>
                  </a:lnTo>
                  <a:lnTo>
                    <a:pt x="564" y="773"/>
                  </a:lnTo>
                  <a:lnTo>
                    <a:pt x="569" y="762"/>
                  </a:lnTo>
                  <a:lnTo>
                    <a:pt x="582" y="744"/>
                  </a:lnTo>
                  <a:lnTo>
                    <a:pt x="587" y="735"/>
                  </a:lnTo>
                  <a:lnTo>
                    <a:pt x="592" y="725"/>
                  </a:lnTo>
                  <a:lnTo>
                    <a:pt x="598" y="714"/>
                  </a:lnTo>
                  <a:lnTo>
                    <a:pt x="601" y="702"/>
                  </a:lnTo>
                  <a:lnTo>
                    <a:pt x="601" y="702"/>
                  </a:lnTo>
                  <a:lnTo>
                    <a:pt x="607" y="697"/>
                  </a:lnTo>
                  <a:lnTo>
                    <a:pt x="613" y="691"/>
                  </a:lnTo>
                  <a:lnTo>
                    <a:pt x="615" y="688"/>
                  </a:lnTo>
                  <a:lnTo>
                    <a:pt x="617" y="683"/>
                  </a:lnTo>
                  <a:lnTo>
                    <a:pt x="617" y="680"/>
                  </a:lnTo>
                  <a:lnTo>
                    <a:pt x="617" y="676"/>
                  </a:lnTo>
                  <a:lnTo>
                    <a:pt x="617" y="676"/>
                  </a:lnTo>
                  <a:lnTo>
                    <a:pt x="600" y="686"/>
                  </a:lnTo>
                  <a:lnTo>
                    <a:pt x="583" y="698"/>
                  </a:lnTo>
                  <a:lnTo>
                    <a:pt x="568" y="709"/>
                  </a:lnTo>
                  <a:lnTo>
                    <a:pt x="556" y="716"/>
                  </a:lnTo>
                  <a:lnTo>
                    <a:pt x="556" y="716"/>
                  </a:lnTo>
                  <a:lnTo>
                    <a:pt x="544" y="740"/>
                  </a:lnTo>
                  <a:lnTo>
                    <a:pt x="533" y="762"/>
                  </a:lnTo>
                  <a:lnTo>
                    <a:pt x="520" y="785"/>
                  </a:lnTo>
                  <a:lnTo>
                    <a:pt x="509" y="810"/>
                  </a:lnTo>
                  <a:lnTo>
                    <a:pt x="509" y="810"/>
                  </a:lnTo>
                  <a:lnTo>
                    <a:pt x="512" y="810"/>
                  </a:lnTo>
                  <a:lnTo>
                    <a:pt x="515" y="811"/>
                  </a:lnTo>
                  <a:lnTo>
                    <a:pt x="520" y="812"/>
                  </a:lnTo>
                  <a:lnTo>
                    <a:pt x="523" y="813"/>
                  </a:lnTo>
                  <a:lnTo>
                    <a:pt x="523" y="813"/>
                  </a:lnTo>
                  <a:lnTo>
                    <a:pt x="528" y="829"/>
                  </a:lnTo>
                  <a:lnTo>
                    <a:pt x="531" y="835"/>
                  </a:lnTo>
                  <a:lnTo>
                    <a:pt x="534" y="838"/>
                  </a:lnTo>
                  <a:lnTo>
                    <a:pt x="537" y="841"/>
                  </a:lnTo>
                  <a:lnTo>
                    <a:pt x="537" y="841"/>
                  </a:lnTo>
                  <a:lnTo>
                    <a:pt x="556" y="837"/>
                  </a:lnTo>
                  <a:lnTo>
                    <a:pt x="556" y="837"/>
                  </a:lnTo>
                  <a:lnTo>
                    <a:pt x="563" y="842"/>
                  </a:lnTo>
                  <a:lnTo>
                    <a:pt x="567" y="847"/>
                  </a:lnTo>
                  <a:lnTo>
                    <a:pt x="568" y="850"/>
                  </a:lnTo>
                  <a:lnTo>
                    <a:pt x="569" y="855"/>
                  </a:lnTo>
                  <a:lnTo>
                    <a:pt x="569" y="859"/>
                  </a:lnTo>
                  <a:lnTo>
                    <a:pt x="569" y="864"/>
                  </a:lnTo>
                  <a:lnTo>
                    <a:pt x="569" y="864"/>
                  </a:lnTo>
                  <a:lnTo>
                    <a:pt x="604" y="848"/>
                  </a:lnTo>
                  <a:lnTo>
                    <a:pt x="641" y="831"/>
                  </a:lnTo>
                  <a:lnTo>
                    <a:pt x="675" y="815"/>
                  </a:lnTo>
                  <a:lnTo>
                    <a:pt x="711" y="799"/>
                  </a:lnTo>
                  <a:lnTo>
                    <a:pt x="711" y="799"/>
                  </a:lnTo>
                  <a:lnTo>
                    <a:pt x="716" y="792"/>
                  </a:lnTo>
                  <a:lnTo>
                    <a:pt x="718" y="786"/>
                  </a:lnTo>
                  <a:lnTo>
                    <a:pt x="719" y="780"/>
                  </a:lnTo>
                  <a:lnTo>
                    <a:pt x="717" y="773"/>
                  </a:lnTo>
                  <a:lnTo>
                    <a:pt x="713" y="769"/>
                  </a:lnTo>
                  <a:lnTo>
                    <a:pt x="708" y="765"/>
                  </a:lnTo>
                  <a:lnTo>
                    <a:pt x="701" y="762"/>
                  </a:lnTo>
                  <a:lnTo>
                    <a:pt x="692" y="762"/>
                  </a:lnTo>
                  <a:lnTo>
                    <a:pt x="692" y="762"/>
                  </a:lnTo>
                  <a:lnTo>
                    <a:pt x="687" y="767"/>
                  </a:lnTo>
                  <a:lnTo>
                    <a:pt x="681" y="770"/>
                  </a:lnTo>
                  <a:lnTo>
                    <a:pt x="681" y="770"/>
                  </a:lnTo>
                  <a:lnTo>
                    <a:pt x="673" y="772"/>
                  </a:lnTo>
                  <a:lnTo>
                    <a:pt x="664" y="775"/>
                  </a:lnTo>
                  <a:lnTo>
                    <a:pt x="649" y="784"/>
                  </a:lnTo>
                  <a:lnTo>
                    <a:pt x="634" y="792"/>
                  </a:lnTo>
                  <a:lnTo>
                    <a:pt x="621" y="802"/>
                  </a:lnTo>
                  <a:lnTo>
                    <a:pt x="609" y="812"/>
                  </a:lnTo>
                  <a:lnTo>
                    <a:pt x="595" y="821"/>
                  </a:lnTo>
                  <a:lnTo>
                    <a:pt x="582" y="830"/>
                  </a:lnTo>
                  <a:lnTo>
                    <a:pt x="567" y="835"/>
                  </a:lnTo>
                  <a:lnTo>
                    <a:pt x="567" y="835"/>
                  </a:lnTo>
                  <a:lnTo>
                    <a:pt x="578" y="823"/>
                  </a:lnTo>
                  <a:lnTo>
                    <a:pt x="589" y="812"/>
                  </a:lnTo>
                  <a:lnTo>
                    <a:pt x="601" y="802"/>
                  </a:lnTo>
                  <a:lnTo>
                    <a:pt x="614" y="792"/>
                  </a:lnTo>
                  <a:lnTo>
                    <a:pt x="642" y="774"/>
                  </a:lnTo>
                  <a:lnTo>
                    <a:pt x="669" y="756"/>
                  </a:lnTo>
                  <a:lnTo>
                    <a:pt x="669" y="756"/>
                  </a:lnTo>
                  <a:close/>
                  <a:moveTo>
                    <a:pt x="715" y="948"/>
                  </a:moveTo>
                  <a:lnTo>
                    <a:pt x="715" y="948"/>
                  </a:lnTo>
                  <a:lnTo>
                    <a:pt x="697" y="935"/>
                  </a:lnTo>
                  <a:lnTo>
                    <a:pt x="678" y="924"/>
                  </a:lnTo>
                  <a:lnTo>
                    <a:pt x="659" y="913"/>
                  </a:lnTo>
                  <a:lnTo>
                    <a:pt x="639" y="904"/>
                  </a:lnTo>
                  <a:lnTo>
                    <a:pt x="639" y="904"/>
                  </a:lnTo>
                  <a:lnTo>
                    <a:pt x="627" y="897"/>
                  </a:lnTo>
                  <a:lnTo>
                    <a:pt x="616" y="890"/>
                  </a:lnTo>
                  <a:lnTo>
                    <a:pt x="605" y="883"/>
                  </a:lnTo>
                  <a:lnTo>
                    <a:pt x="596" y="878"/>
                  </a:lnTo>
                  <a:lnTo>
                    <a:pt x="596" y="878"/>
                  </a:lnTo>
                  <a:lnTo>
                    <a:pt x="589" y="877"/>
                  </a:lnTo>
                  <a:lnTo>
                    <a:pt x="584" y="876"/>
                  </a:lnTo>
                  <a:lnTo>
                    <a:pt x="580" y="876"/>
                  </a:lnTo>
                  <a:lnTo>
                    <a:pt x="575" y="878"/>
                  </a:lnTo>
                  <a:lnTo>
                    <a:pt x="567" y="882"/>
                  </a:lnTo>
                  <a:lnTo>
                    <a:pt x="556" y="888"/>
                  </a:lnTo>
                  <a:lnTo>
                    <a:pt x="556" y="888"/>
                  </a:lnTo>
                  <a:lnTo>
                    <a:pt x="527" y="900"/>
                  </a:lnTo>
                  <a:lnTo>
                    <a:pt x="512" y="906"/>
                  </a:lnTo>
                  <a:lnTo>
                    <a:pt x="496" y="910"/>
                  </a:lnTo>
                  <a:lnTo>
                    <a:pt x="489" y="911"/>
                  </a:lnTo>
                  <a:lnTo>
                    <a:pt x="481" y="912"/>
                  </a:lnTo>
                  <a:lnTo>
                    <a:pt x="474" y="913"/>
                  </a:lnTo>
                  <a:lnTo>
                    <a:pt x="467" y="912"/>
                  </a:lnTo>
                  <a:lnTo>
                    <a:pt x="461" y="910"/>
                  </a:lnTo>
                  <a:lnTo>
                    <a:pt x="455" y="908"/>
                  </a:lnTo>
                  <a:lnTo>
                    <a:pt x="450" y="904"/>
                  </a:lnTo>
                  <a:lnTo>
                    <a:pt x="446" y="898"/>
                  </a:lnTo>
                  <a:lnTo>
                    <a:pt x="446" y="898"/>
                  </a:lnTo>
                  <a:lnTo>
                    <a:pt x="449" y="893"/>
                  </a:lnTo>
                  <a:lnTo>
                    <a:pt x="451" y="888"/>
                  </a:lnTo>
                  <a:lnTo>
                    <a:pt x="451" y="881"/>
                  </a:lnTo>
                  <a:lnTo>
                    <a:pt x="450" y="875"/>
                  </a:lnTo>
                  <a:lnTo>
                    <a:pt x="450" y="875"/>
                  </a:lnTo>
                  <a:lnTo>
                    <a:pt x="461" y="862"/>
                  </a:lnTo>
                  <a:lnTo>
                    <a:pt x="470" y="848"/>
                  </a:lnTo>
                  <a:lnTo>
                    <a:pt x="479" y="833"/>
                  </a:lnTo>
                  <a:lnTo>
                    <a:pt x="488" y="818"/>
                  </a:lnTo>
                  <a:lnTo>
                    <a:pt x="488" y="818"/>
                  </a:lnTo>
                  <a:lnTo>
                    <a:pt x="479" y="815"/>
                  </a:lnTo>
                  <a:lnTo>
                    <a:pt x="472" y="811"/>
                  </a:lnTo>
                  <a:lnTo>
                    <a:pt x="459" y="801"/>
                  </a:lnTo>
                  <a:lnTo>
                    <a:pt x="452" y="796"/>
                  </a:lnTo>
                  <a:lnTo>
                    <a:pt x="446" y="792"/>
                  </a:lnTo>
                  <a:lnTo>
                    <a:pt x="438" y="789"/>
                  </a:lnTo>
                  <a:lnTo>
                    <a:pt x="430" y="788"/>
                  </a:lnTo>
                  <a:lnTo>
                    <a:pt x="430" y="788"/>
                  </a:lnTo>
                  <a:lnTo>
                    <a:pt x="427" y="788"/>
                  </a:lnTo>
                  <a:lnTo>
                    <a:pt x="422" y="789"/>
                  </a:lnTo>
                  <a:lnTo>
                    <a:pt x="415" y="792"/>
                  </a:lnTo>
                  <a:lnTo>
                    <a:pt x="405" y="797"/>
                  </a:lnTo>
                  <a:lnTo>
                    <a:pt x="397" y="800"/>
                  </a:lnTo>
                  <a:lnTo>
                    <a:pt x="397" y="800"/>
                  </a:lnTo>
                  <a:lnTo>
                    <a:pt x="382" y="803"/>
                  </a:lnTo>
                  <a:lnTo>
                    <a:pt x="367" y="807"/>
                  </a:lnTo>
                  <a:lnTo>
                    <a:pt x="367" y="807"/>
                  </a:lnTo>
                  <a:lnTo>
                    <a:pt x="351" y="812"/>
                  </a:lnTo>
                  <a:lnTo>
                    <a:pt x="344" y="814"/>
                  </a:lnTo>
                  <a:lnTo>
                    <a:pt x="338" y="814"/>
                  </a:lnTo>
                  <a:lnTo>
                    <a:pt x="331" y="814"/>
                  </a:lnTo>
                  <a:lnTo>
                    <a:pt x="326" y="812"/>
                  </a:lnTo>
                  <a:lnTo>
                    <a:pt x="321" y="808"/>
                  </a:lnTo>
                  <a:lnTo>
                    <a:pt x="315" y="802"/>
                  </a:lnTo>
                  <a:lnTo>
                    <a:pt x="315" y="802"/>
                  </a:lnTo>
                  <a:lnTo>
                    <a:pt x="317" y="792"/>
                  </a:lnTo>
                  <a:lnTo>
                    <a:pt x="322" y="785"/>
                  </a:lnTo>
                  <a:lnTo>
                    <a:pt x="326" y="777"/>
                  </a:lnTo>
                  <a:lnTo>
                    <a:pt x="331" y="770"/>
                  </a:lnTo>
                  <a:lnTo>
                    <a:pt x="343" y="757"/>
                  </a:lnTo>
                  <a:lnTo>
                    <a:pt x="356" y="745"/>
                  </a:lnTo>
                  <a:lnTo>
                    <a:pt x="356" y="745"/>
                  </a:lnTo>
                  <a:lnTo>
                    <a:pt x="342" y="735"/>
                  </a:lnTo>
                  <a:lnTo>
                    <a:pt x="329" y="724"/>
                  </a:lnTo>
                  <a:lnTo>
                    <a:pt x="322" y="719"/>
                  </a:lnTo>
                  <a:lnTo>
                    <a:pt x="314" y="714"/>
                  </a:lnTo>
                  <a:lnTo>
                    <a:pt x="306" y="711"/>
                  </a:lnTo>
                  <a:lnTo>
                    <a:pt x="297" y="708"/>
                  </a:lnTo>
                  <a:lnTo>
                    <a:pt x="297" y="708"/>
                  </a:lnTo>
                  <a:lnTo>
                    <a:pt x="291" y="712"/>
                  </a:lnTo>
                  <a:lnTo>
                    <a:pt x="284" y="715"/>
                  </a:lnTo>
                  <a:lnTo>
                    <a:pt x="278" y="717"/>
                  </a:lnTo>
                  <a:lnTo>
                    <a:pt x="269" y="720"/>
                  </a:lnTo>
                  <a:lnTo>
                    <a:pt x="253" y="724"/>
                  </a:lnTo>
                  <a:lnTo>
                    <a:pt x="235" y="727"/>
                  </a:lnTo>
                  <a:lnTo>
                    <a:pt x="235" y="727"/>
                  </a:lnTo>
                  <a:lnTo>
                    <a:pt x="230" y="720"/>
                  </a:lnTo>
                  <a:lnTo>
                    <a:pt x="227" y="713"/>
                  </a:lnTo>
                  <a:lnTo>
                    <a:pt x="228" y="707"/>
                  </a:lnTo>
                  <a:lnTo>
                    <a:pt x="231" y="700"/>
                  </a:lnTo>
                  <a:lnTo>
                    <a:pt x="234" y="695"/>
                  </a:lnTo>
                  <a:lnTo>
                    <a:pt x="239" y="689"/>
                  </a:lnTo>
                  <a:lnTo>
                    <a:pt x="249" y="678"/>
                  </a:lnTo>
                  <a:lnTo>
                    <a:pt x="249" y="678"/>
                  </a:lnTo>
                  <a:lnTo>
                    <a:pt x="237" y="674"/>
                  </a:lnTo>
                  <a:lnTo>
                    <a:pt x="227" y="667"/>
                  </a:lnTo>
                  <a:lnTo>
                    <a:pt x="206" y="651"/>
                  </a:lnTo>
                  <a:lnTo>
                    <a:pt x="196" y="645"/>
                  </a:lnTo>
                  <a:lnTo>
                    <a:pt x="186" y="638"/>
                  </a:lnTo>
                  <a:lnTo>
                    <a:pt x="180" y="636"/>
                  </a:lnTo>
                  <a:lnTo>
                    <a:pt x="174" y="634"/>
                  </a:lnTo>
                  <a:lnTo>
                    <a:pt x="169" y="633"/>
                  </a:lnTo>
                  <a:lnTo>
                    <a:pt x="162" y="633"/>
                  </a:lnTo>
                  <a:lnTo>
                    <a:pt x="162" y="633"/>
                  </a:lnTo>
                  <a:lnTo>
                    <a:pt x="158" y="634"/>
                  </a:lnTo>
                  <a:lnTo>
                    <a:pt x="154" y="636"/>
                  </a:lnTo>
                  <a:lnTo>
                    <a:pt x="150" y="638"/>
                  </a:lnTo>
                  <a:lnTo>
                    <a:pt x="146" y="640"/>
                  </a:lnTo>
                  <a:lnTo>
                    <a:pt x="146" y="640"/>
                  </a:lnTo>
                  <a:lnTo>
                    <a:pt x="136" y="643"/>
                  </a:lnTo>
                  <a:lnTo>
                    <a:pt x="127" y="644"/>
                  </a:lnTo>
                  <a:lnTo>
                    <a:pt x="116" y="645"/>
                  </a:lnTo>
                  <a:lnTo>
                    <a:pt x="105" y="647"/>
                  </a:lnTo>
                  <a:lnTo>
                    <a:pt x="105" y="647"/>
                  </a:lnTo>
                  <a:lnTo>
                    <a:pt x="102" y="645"/>
                  </a:lnTo>
                  <a:lnTo>
                    <a:pt x="100" y="643"/>
                  </a:lnTo>
                  <a:lnTo>
                    <a:pt x="98" y="639"/>
                  </a:lnTo>
                  <a:lnTo>
                    <a:pt x="98" y="636"/>
                  </a:lnTo>
                  <a:lnTo>
                    <a:pt x="98" y="631"/>
                  </a:lnTo>
                  <a:lnTo>
                    <a:pt x="100" y="624"/>
                  </a:lnTo>
                  <a:lnTo>
                    <a:pt x="104" y="618"/>
                  </a:lnTo>
                  <a:lnTo>
                    <a:pt x="110" y="613"/>
                  </a:lnTo>
                  <a:lnTo>
                    <a:pt x="119" y="605"/>
                  </a:lnTo>
                  <a:lnTo>
                    <a:pt x="119" y="605"/>
                  </a:lnTo>
                  <a:lnTo>
                    <a:pt x="113" y="600"/>
                  </a:lnTo>
                  <a:lnTo>
                    <a:pt x="106" y="595"/>
                  </a:lnTo>
                  <a:lnTo>
                    <a:pt x="99" y="593"/>
                  </a:lnTo>
                  <a:lnTo>
                    <a:pt x="92" y="593"/>
                  </a:lnTo>
                  <a:lnTo>
                    <a:pt x="86" y="593"/>
                  </a:lnTo>
                  <a:lnTo>
                    <a:pt x="80" y="595"/>
                  </a:lnTo>
                  <a:lnTo>
                    <a:pt x="73" y="598"/>
                  </a:lnTo>
                  <a:lnTo>
                    <a:pt x="67" y="601"/>
                  </a:lnTo>
                  <a:lnTo>
                    <a:pt x="55" y="609"/>
                  </a:lnTo>
                  <a:lnTo>
                    <a:pt x="43" y="619"/>
                  </a:lnTo>
                  <a:lnTo>
                    <a:pt x="23" y="640"/>
                  </a:lnTo>
                  <a:lnTo>
                    <a:pt x="23" y="640"/>
                  </a:lnTo>
                  <a:lnTo>
                    <a:pt x="94" y="690"/>
                  </a:lnTo>
                  <a:lnTo>
                    <a:pt x="164" y="739"/>
                  </a:lnTo>
                  <a:lnTo>
                    <a:pt x="310" y="835"/>
                  </a:lnTo>
                  <a:lnTo>
                    <a:pt x="382" y="883"/>
                  </a:lnTo>
                  <a:lnTo>
                    <a:pt x="452" y="932"/>
                  </a:lnTo>
                  <a:lnTo>
                    <a:pt x="488" y="957"/>
                  </a:lnTo>
                  <a:lnTo>
                    <a:pt x="521" y="983"/>
                  </a:lnTo>
                  <a:lnTo>
                    <a:pt x="554" y="1009"/>
                  </a:lnTo>
                  <a:lnTo>
                    <a:pt x="587" y="1034"/>
                  </a:lnTo>
                  <a:lnTo>
                    <a:pt x="587" y="1034"/>
                  </a:lnTo>
                  <a:lnTo>
                    <a:pt x="590" y="1035"/>
                  </a:lnTo>
                  <a:lnTo>
                    <a:pt x="594" y="1035"/>
                  </a:lnTo>
                  <a:lnTo>
                    <a:pt x="601" y="1033"/>
                  </a:lnTo>
                  <a:lnTo>
                    <a:pt x="606" y="1030"/>
                  </a:lnTo>
                  <a:lnTo>
                    <a:pt x="613" y="1026"/>
                  </a:lnTo>
                  <a:lnTo>
                    <a:pt x="626" y="1015"/>
                  </a:lnTo>
                  <a:lnTo>
                    <a:pt x="632" y="1010"/>
                  </a:lnTo>
                  <a:lnTo>
                    <a:pt x="640" y="1007"/>
                  </a:lnTo>
                  <a:lnTo>
                    <a:pt x="640" y="1007"/>
                  </a:lnTo>
                  <a:lnTo>
                    <a:pt x="664" y="997"/>
                  </a:lnTo>
                  <a:lnTo>
                    <a:pt x="685" y="986"/>
                  </a:lnTo>
                  <a:lnTo>
                    <a:pt x="703" y="976"/>
                  </a:lnTo>
                  <a:lnTo>
                    <a:pt x="710" y="969"/>
                  </a:lnTo>
                  <a:lnTo>
                    <a:pt x="717" y="964"/>
                  </a:lnTo>
                  <a:lnTo>
                    <a:pt x="717" y="964"/>
                  </a:lnTo>
                  <a:lnTo>
                    <a:pt x="715" y="961"/>
                  </a:lnTo>
                  <a:lnTo>
                    <a:pt x="713" y="956"/>
                  </a:lnTo>
                  <a:lnTo>
                    <a:pt x="713" y="952"/>
                  </a:lnTo>
                  <a:lnTo>
                    <a:pt x="715" y="948"/>
                  </a:lnTo>
                  <a:lnTo>
                    <a:pt x="715" y="948"/>
                  </a:lnTo>
                  <a:close/>
                  <a:moveTo>
                    <a:pt x="510" y="477"/>
                  </a:moveTo>
                  <a:lnTo>
                    <a:pt x="510" y="477"/>
                  </a:lnTo>
                  <a:lnTo>
                    <a:pt x="495" y="488"/>
                  </a:lnTo>
                  <a:lnTo>
                    <a:pt x="480" y="499"/>
                  </a:lnTo>
                  <a:lnTo>
                    <a:pt x="449" y="520"/>
                  </a:lnTo>
                  <a:lnTo>
                    <a:pt x="417" y="542"/>
                  </a:lnTo>
                  <a:lnTo>
                    <a:pt x="402" y="554"/>
                  </a:lnTo>
                  <a:lnTo>
                    <a:pt x="388" y="565"/>
                  </a:lnTo>
                  <a:lnTo>
                    <a:pt x="388" y="565"/>
                  </a:lnTo>
                  <a:lnTo>
                    <a:pt x="394" y="564"/>
                  </a:lnTo>
                  <a:lnTo>
                    <a:pt x="398" y="564"/>
                  </a:lnTo>
                  <a:lnTo>
                    <a:pt x="402" y="563"/>
                  </a:lnTo>
                  <a:lnTo>
                    <a:pt x="402" y="563"/>
                  </a:lnTo>
                  <a:lnTo>
                    <a:pt x="407" y="572"/>
                  </a:lnTo>
                  <a:lnTo>
                    <a:pt x="412" y="581"/>
                  </a:lnTo>
                  <a:lnTo>
                    <a:pt x="413" y="587"/>
                  </a:lnTo>
                  <a:lnTo>
                    <a:pt x="414" y="592"/>
                  </a:lnTo>
                  <a:lnTo>
                    <a:pt x="414" y="598"/>
                  </a:lnTo>
                  <a:lnTo>
                    <a:pt x="413" y="603"/>
                  </a:lnTo>
                  <a:lnTo>
                    <a:pt x="413" y="603"/>
                  </a:lnTo>
                  <a:lnTo>
                    <a:pt x="420" y="602"/>
                  </a:lnTo>
                  <a:lnTo>
                    <a:pt x="427" y="603"/>
                  </a:lnTo>
                  <a:lnTo>
                    <a:pt x="433" y="604"/>
                  </a:lnTo>
                  <a:lnTo>
                    <a:pt x="439" y="606"/>
                  </a:lnTo>
                  <a:lnTo>
                    <a:pt x="445" y="610"/>
                  </a:lnTo>
                  <a:lnTo>
                    <a:pt x="448" y="616"/>
                  </a:lnTo>
                  <a:lnTo>
                    <a:pt x="451" y="622"/>
                  </a:lnTo>
                  <a:lnTo>
                    <a:pt x="451" y="630"/>
                  </a:lnTo>
                  <a:lnTo>
                    <a:pt x="451" y="630"/>
                  </a:lnTo>
                  <a:lnTo>
                    <a:pt x="455" y="625"/>
                  </a:lnTo>
                  <a:lnTo>
                    <a:pt x="459" y="621"/>
                  </a:lnTo>
                  <a:lnTo>
                    <a:pt x="459" y="621"/>
                  </a:lnTo>
                  <a:lnTo>
                    <a:pt x="537" y="575"/>
                  </a:lnTo>
                  <a:lnTo>
                    <a:pt x="576" y="550"/>
                  </a:lnTo>
                  <a:lnTo>
                    <a:pt x="615" y="525"/>
                  </a:lnTo>
                  <a:lnTo>
                    <a:pt x="615" y="525"/>
                  </a:lnTo>
                  <a:lnTo>
                    <a:pt x="561" y="500"/>
                  </a:lnTo>
                  <a:lnTo>
                    <a:pt x="510" y="477"/>
                  </a:lnTo>
                  <a:lnTo>
                    <a:pt x="510" y="477"/>
                  </a:lnTo>
                  <a:close/>
                  <a:moveTo>
                    <a:pt x="556" y="867"/>
                  </a:moveTo>
                  <a:lnTo>
                    <a:pt x="556" y="867"/>
                  </a:lnTo>
                  <a:lnTo>
                    <a:pt x="555" y="867"/>
                  </a:lnTo>
                  <a:lnTo>
                    <a:pt x="554" y="865"/>
                  </a:lnTo>
                  <a:lnTo>
                    <a:pt x="553" y="861"/>
                  </a:lnTo>
                  <a:lnTo>
                    <a:pt x="553" y="857"/>
                  </a:lnTo>
                  <a:lnTo>
                    <a:pt x="552" y="855"/>
                  </a:lnTo>
                  <a:lnTo>
                    <a:pt x="550" y="853"/>
                  </a:lnTo>
                  <a:lnTo>
                    <a:pt x="550" y="853"/>
                  </a:lnTo>
                  <a:lnTo>
                    <a:pt x="542" y="855"/>
                  </a:lnTo>
                  <a:lnTo>
                    <a:pt x="536" y="853"/>
                  </a:lnTo>
                  <a:lnTo>
                    <a:pt x="529" y="852"/>
                  </a:lnTo>
                  <a:lnTo>
                    <a:pt x="523" y="849"/>
                  </a:lnTo>
                  <a:lnTo>
                    <a:pt x="519" y="845"/>
                  </a:lnTo>
                  <a:lnTo>
                    <a:pt x="514" y="840"/>
                  </a:lnTo>
                  <a:lnTo>
                    <a:pt x="511" y="834"/>
                  </a:lnTo>
                  <a:lnTo>
                    <a:pt x="510" y="827"/>
                  </a:lnTo>
                  <a:lnTo>
                    <a:pt x="510" y="827"/>
                  </a:lnTo>
                  <a:lnTo>
                    <a:pt x="505" y="829"/>
                  </a:lnTo>
                  <a:lnTo>
                    <a:pt x="500" y="831"/>
                  </a:lnTo>
                  <a:lnTo>
                    <a:pt x="496" y="834"/>
                  </a:lnTo>
                  <a:lnTo>
                    <a:pt x="493" y="838"/>
                  </a:lnTo>
                  <a:lnTo>
                    <a:pt x="488" y="847"/>
                  </a:lnTo>
                  <a:lnTo>
                    <a:pt x="482" y="856"/>
                  </a:lnTo>
                  <a:lnTo>
                    <a:pt x="482" y="856"/>
                  </a:lnTo>
                  <a:lnTo>
                    <a:pt x="476" y="864"/>
                  </a:lnTo>
                  <a:lnTo>
                    <a:pt x="472" y="874"/>
                  </a:lnTo>
                  <a:lnTo>
                    <a:pt x="467" y="883"/>
                  </a:lnTo>
                  <a:lnTo>
                    <a:pt x="464" y="894"/>
                  </a:lnTo>
                  <a:lnTo>
                    <a:pt x="464" y="894"/>
                  </a:lnTo>
                  <a:lnTo>
                    <a:pt x="475" y="895"/>
                  </a:lnTo>
                  <a:lnTo>
                    <a:pt x="487" y="894"/>
                  </a:lnTo>
                  <a:lnTo>
                    <a:pt x="498" y="892"/>
                  </a:lnTo>
                  <a:lnTo>
                    <a:pt x="511" y="889"/>
                  </a:lnTo>
                  <a:lnTo>
                    <a:pt x="524" y="885"/>
                  </a:lnTo>
                  <a:lnTo>
                    <a:pt x="536" y="879"/>
                  </a:lnTo>
                  <a:lnTo>
                    <a:pt x="546" y="874"/>
                  </a:lnTo>
                  <a:lnTo>
                    <a:pt x="556" y="867"/>
                  </a:lnTo>
                  <a:lnTo>
                    <a:pt x="556" y="867"/>
                  </a:lnTo>
                  <a:close/>
                  <a:moveTo>
                    <a:pt x="404" y="729"/>
                  </a:moveTo>
                  <a:lnTo>
                    <a:pt x="404" y="729"/>
                  </a:lnTo>
                  <a:lnTo>
                    <a:pt x="405" y="735"/>
                  </a:lnTo>
                  <a:lnTo>
                    <a:pt x="406" y="740"/>
                  </a:lnTo>
                  <a:lnTo>
                    <a:pt x="405" y="752"/>
                  </a:lnTo>
                  <a:lnTo>
                    <a:pt x="405" y="752"/>
                  </a:lnTo>
                  <a:lnTo>
                    <a:pt x="409" y="753"/>
                  </a:lnTo>
                  <a:lnTo>
                    <a:pt x="413" y="752"/>
                  </a:lnTo>
                  <a:lnTo>
                    <a:pt x="420" y="747"/>
                  </a:lnTo>
                  <a:lnTo>
                    <a:pt x="423" y="745"/>
                  </a:lnTo>
                  <a:lnTo>
                    <a:pt x="428" y="743"/>
                  </a:lnTo>
                  <a:lnTo>
                    <a:pt x="433" y="743"/>
                  </a:lnTo>
                  <a:lnTo>
                    <a:pt x="439" y="743"/>
                  </a:lnTo>
                  <a:lnTo>
                    <a:pt x="439" y="743"/>
                  </a:lnTo>
                  <a:lnTo>
                    <a:pt x="443" y="749"/>
                  </a:lnTo>
                  <a:lnTo>
                    <a:pt x="445" y="754"/>
                  </a:lnTo>
                  <a:lnTo>
                    <a:pt x="446" y="759"/>
                  </a:lnTo>
                  <a:lnTo>
                    <a:pt x="446" y="765"/>
                  </a:lnTo>
                  <a:lnTo>
                    <a:pt x="446" y="765"/>
                  </a:lnTo>
                  <a:lnTo>
                    <a:pt x="448" y="765"/>
                  </a:lnTo>
                  <a:lnTo>
                    <a:pt x="450" y="766"/>
                  </a:lnTo>
                  <a:lnTo>
                    <a:pt x="451" y="768"/>
                  </a:lnTo>
                  <a:lnTo>
                    <a:pt x="451" y="768"/>
                  </a:lnTo>
                  <a:lnTo>
                    <a:pt x="472" y="762"/>
                  </a:lnTo>
                  <a:lnTo>
                    <a:pt x="492" y="757"/>
                  </a:lnTo>
                  <a:lnTo>
                    <a:pt x="511" y="752"/>
                  </a:lnTo>
                  <a:lnTo>
                    <a:pt x="520" y="747"/>
                  </a:lnTo>
                  <a:lnTo>
                    <a:pt x="528" y="743"/>
                  </a:lnTo>
                  <a:lnTo>
                    <a:pt x="528" y="743"/>
                  </a:lnTo>
                  <a:lnTo>
                    <a:pt x="536" y="726"/>
                  </a:lnTo>
                  <a:lnTo>
                    <a:pt x="539" y="717"/>
                  </a:lnTo>
                  <a:lnTo>
                    <a:pt x="544" y="710"/>
                  </a:lnTo>
                  <a:lnTo>
                    <a:pt x="544" y="710"/>
                  </a:lnTo>
                  <a:lnTo>
                    <a:pt x="542" y="706"/>
                  </a:lnTo>
                  <a:lnTo>
                    <a:pt x="540" y="702"/>
                  </a:lnTo>
                  <a:lnTo>
                    <a:pt x="539" y="699"/>
                  </a:lnTo>
                  <a:lnTo>
                    <a:pt x="540" y="694"/>
                  </a:lnTo>
                  <a:lnTo>
                    <a:pt x="540" y="694"/>
                  </a:lnTo>
                  <a:lnTo>
                    <a:pt x="535" y="692"/>
                  </a:lnTo>
                  <a:lnTo>
                    <a:pt x="528" y="691"/>
                  </a:lnTo>
                  <a:lnTo>
                    <a:pt x="523" y="691"/>
                  </a:lnTo>
                  <a:lnTo>
                    <a:pt x="518" y="692"/>
                  </a:lnTo>
                  <a:lnTo>
                    <a:pt x="513" y="695"/>
                  </a:lnTo>
                  <a:lnTo>
                    <a:pt x="508" y="698"/>
                  </a:lnTo>
                  <a:lnTo>
                    <a:pt x="498" y="706"/>
                  </a:lnTo>
                  <a:lnTo>
                    <a:pt x="490" y="713"/>
                  </a:lnTo>
                  <a:lnTo>
                    <a:pt x="480" y="721"/>
                  </a:lnTo>
                  <a:lnTo>
                    <a:pt x="475" y="724"/>
                  </a:lnTo>
                  <a:lnTo>
                    <a:pt x="469" y="726"/>
                  </a:lnTo>
                  <a:lnTo>
                    <a:pt x="464" y="727"/>
                  </a:lnTo>
                  <a:lnTo>
                    <a:pt x="459" y="727"/>
                  </a:lnTo>
                  <a:lnTo>
                    <a:pt x="459" y="727"/>
                  </a:lnTo>
                  <a:lnTo>
                    <a:pt x="461" y="724"/>
                  </a:lnTo>
                  <a:lnTo>
                    <a:pt x="464" y="720"/>
                  </a:lnTo>
                  <a:lnTo>
                    <a:pt x="473" y="713"/>
                  </a:lnTo>
                  <a:lnTo>
                    <a:pt x="481" y="707"/>
                  </a:lnTo>
                  <a:lnTo>
                    <a:pt x="491" y="699"/>
                  </a:lnTo>
                  <a:lnTo>
                    <a:pt x="491" y="699"/>
                  </a:lnTo>
                  <a:lnTo>
                    <a:pt x="499" y="691"/>
                  </a:lnTo>
                  <a:lnTo>
                    <a:pt x="508" y="682"/>
                  </a:lnTo>
                  <a:lnTo>
                    <a:pt x="521" y="667"/>
                  </a:lnTo>
                  <a:lnTo>
                    <a:pt x="521" y="667"/>
                  </a:lnTo>
                  <a:lnTo>
                    <a:pt x="528" y="660"/>
                  </a:lnTo>
                  <a:lnTo>
                    <a:pt x="531" y="656"/>
                  </a:lnTo>
                  <a:lnTo>
                    <a:pt x="535" y="653"/>
                  </a:lnTo>
                  <a:lnTo>
                    <a:pt x="536" y="649"/>
                  </a:lnTo>
                  <a:lnTo>
                    <a:pt x="537" y="645"/>
                  </a:lnTo>
                  <a:lnTo>
                    <a:pt x="535" y="640"/>
                  </a:lnTo>
                  <a:lnTo>
                    <a:pt x="531" y="635"/>
                  </a:lnTo>
                  <a:lnTo>
                    <a:pt x="531" y="635"/>
                  </a:lnTo>
                  <a:lnTo>
                    <a:pt x="523" y="635"/>
                  </a:lnTo>
                  <a:lnTo>
                    <a:pt x="515" y="635"/>
                  </a:lnTo>
                  <a:lnTo>
                    <a:pt x="504" y="638"/>
                  </a:lnTo>
                  <a:lnTo>
                    <a:pt x="492" y="641"/>
                  </a:lnTo>
                  <a:lnTo>
                    <a:pt x="485" y="643"/>
                  </a:lnTo>
                  <a:lnTo>
                    <a:pt x="478" y="644"/>
                  </a:lnTo>
                  <a:lnTo>
                    <a:pt x="478" y="644"/>
                  </a:lnTo>
                  <a:lnTo>
                    <a:pt x="473" y="652"/>
                  </a:lnTo>
                  <a:lnTo>
                    <a:pt x="468" y="661"/>
                  </a:lnTo>
                  <a:lnTo>
                    <a:pt x="463" y="670"/>
                  </a:lnTo>
                  <a:lnTo>
                    <a:pt x="457" y="679"/>
                  </a:lnTo>
                  <a:lnTo>
                    <a:pt x="457" y="679"/>
                  </a:lnTo>
                  <a:lnTo>
                    <a:pt x="451" y="688"/>
                  </a:lnTo>
                  <a:lnTo>
                    <a:pt x="445" y="696"/>
                  </a:lnTo>
                  <a:lnTo>
                    <a:pt x="442" y="699"/>
                  </a:lnTo>
                  <a:lnTo>
                    <a:pt x="437" y="701"/>
                  </a:lnTo>
                  <a:lnTo>
                    <a:pt x="433" y="704"/>
                  </a:lnTo>
                  <a:lnTo>
                    <a:pt x="429" y="705"/>
                  </a:lnTo>
                  <a:lnTo>
                    <a:pt x="429" y="705"/>
                  </a:lnTo>
                  <a:lnTo>
                    <a:pt x="438" y="689"/>
                  </a:lnTo>
                  <a:lnTo>
                    <a:pt x="448" y="673"/>
                  </a:lnTo>
                  <a:lnTo>
                    <a:pt x="453" y="665"/>
                  </a:lnTo>
                  <a:lnTo>
                    <a:pt x="458" y="656"/>
                  </a:lnTo>
                  <a:lnTo>
                    <a:pt x="461" y="649"/>
                  </a:lnTo>
                  <a:lnTo>
                    <a:pt x="462" y="640"/>
                  </a:lnTo>
                  <a:lnTo>
                    <a:pt x="462" y="640"/>
                  </a:lnTo>
                  <a:lnTo>
                    <a:pt x="451" y="649"/>
                  </a:lnTo>
                  <a:lnTo>
                    <a:pt x="440" y="659"/>
                  </a:lnTo>
                  <a:lnTo>
                    <a:pt x="431" y="669"/>
                  </a:lnTo>
                  <a:lnTo>
                    <a:pt x="422" y="681"/>
                  </a:lnTo>
                  <a:lnTo>
                    <a:pt x="405" y="705"/>
                  </a:lnTo>
                  <a:lnTo>
                    <a:pt x="397" y="716"/>
                  </a:lnTo>
                  <a:lnTo>
                    <a:pt x="388" y="727"/>
                  </a:lnTo>
                  <a:lnTo>
                    <a:pt x="388" y="727"/>
                  </a:lnTo>
                  <a:lnTo>
                    <a:pt x="390" y="726"/>
                  </a:lnTo>
                  <a:lnTo>
                    <a:pt x="393" y="726"/>
                  </a:lnTo>
                  <a:lnTo>
                    <a:pt x="398" y="727"/>
                  </a:lnTo>
                  <a:lnTo>
                    <a:pt x="401" y="729"/>
                  </a:lnTo>
                  <a:lnTo>
                    <a:pt x="403" y="729"/>
                  </a:lnTo>
                  <a:lnTo>
                    <a:pt x="404" y="729"/>
                  </a:lnTo>
                  <a:lnTo>
                    <a:pt x="404" y="729"/>
                  </a:lnTo>
                  <a:close/>
                  <a:moveTo>
                    <a:pt x="450" y="783"/>
                  </a:moveTo>
                  <a:lnTo>
                    <a:pt x="450" y="783"/>
                  </a:lnTo>
                  <a:lnTo>
                    <a:pt x="457" y="785"/>
                  </a:lnTo>
                  <a:lnTo>
                    <a:pt x="462" y="788"/>
                  </a:lnTo>
                  <a:lnTo>
                    <a:pt x="472" y="795"/>
                  </a:lnTo>
                  <a:lnTo>
                    <a:pt x="482" y="802"/>
                  </a:lnTo>
                  <a:lnTo>
                    <a:pt x="489" y="804"/>
                  </a:lnTo>
                  <a:lnTo>
                    <a:pt x="496" y="805"/>
                  </a:lnTo>
                  <a:lnTo>
                    <a:pt x="496" y="805"/>
                  </a:lnTo>
                  <a:lnTo>
                    <a:pt x="497" y="800"/>
                  </a:lnTo>
                  <a:lnTo>
                    <a:pt x="499" y="794"/>
                  </a:lnTo>
                  <a:lnTo>
                    <a:pt x="505" y="785"/>
                  </a:lnTo>
                  <a:lnTo>
                    <a:pt x="510" y="775"/>
                  </a:lnTo>
                  <a:lnTo>
                    <a:pt x="512" y="770"/>
                  </a:lnTo>
                  <a:lnTo>
                    <a:pt x="514" y="765"/>
                  </a:lnTo>
                  <a:lnTo>
                    <a:pt x="514" y="765"/>
                  </a:lnTo>
                  <a:lnTo>
                    <a:pt x="482" y="772"/>
                  </a:lnTo>
                  <a:lnTo>
                    <a:pt x="466" y="776"/>
                  </a:lnTo>
                  <a:lnTo>
                    <a:pt x="450" y="783"/>
                  </a:lnTo>
                  <a:lnTo>
                    <a:pt x="450" y="783"/>
                  </a:lnTo>
                  <a:close/>
                  <a:moveTo>
                    <a:pt x="420" y="525"/>
                  </a:moveTo>
                  <a:lnTo>
                    <a:pt x="420" y="525"/>
                  </a:lnTo>
                  <a:lnTo>
                    <a:pt x="439" y="512"/>
                  </a:lnTo>
                  <a:lnTo>
                    <a:pt x="460" y="499"/>
                  </a:lnTo>
                  <a:lnTo>
                    <a:pt x="469" y="493"/>
                  </a:lnTo>
                  <a:lnTo>
                    <a:pt x="478" y="485"/>
                  </a:lnTo>
                  <a:lnTo>
                    <a:pt x="485" y="478"/>
                  </a:lnTo>
                  <a:lnTo>
                    <a:pt x="493" y="469"/>
                  </a:lnTo>
                  <a:lnTo>
                    <a:pt x="493" y="469"/>
                  </a:lnTo>
                  <a:lnTo>
                    <a:pt x="493" y="466"/>
                  </a:lnTo>
                  <a:lnTo>
                    <a:pt x="493" y="466"/>
                  </a:lnTo>
                  <a:lnTo>
                    <a:pt x="461" y="452"/>
                  </a:lnTo>
                  <a:lnTo>
                    <a:pt x="430" y="436"/>
                  </a:lnTo>
                  <a:lnTo>
                    <a:pt x="400" y="421"/>
                  </a:lnTo>
                  <a:lnTo>
                    <a:pt x="368" y="406"/>
                  </a:lnTo>
                  <a:lnTo>
                    <a:pt x="368" y="406"/>
                  </a:lnTo>
                  <a:lnTo>
                    <a:pt x="342" y="424"/>
                  </a:lnTo>
                  <a:lnTo>
                    <a:pt x="314" y="442"/>
                  </a:lnTo>
                  <a:lnTo>
                    <a:pt x="285" y="459"/>
                  </a:lnTo>
                  <a:lnTo>
                    <a:pt x="256" y="474"/>
                  </a:lnTo>
                  <a:lnTo>
                    <a:pt x="256" y="474"/>
                  </a:lnTo>
                  <a:lnTo>
                    <a:pt x="258" y="480"/>
                  </a:lnTo>
                  <a:lnTo>
                    <a:pt x="262" y="483"/>
                  </a:lnTo>
                  <a:lnTo>
                    <a:pt x="266" y="484"/>
                  </a:lnTo>
                  <a:lnTo>
                    <a:pt x="270" y="485"/>
                  </a:lnTo>
                  <a:lnTo>
                    <a:pt x="280" y="486"/>
                  </a:lnTo>
                  <a:lnTo>
                    <a:pt x="284" y="487"/>
                  </a:lnTo>
                  <a:lnTo>
                    <a:pt x="288" y="489"/>
                  </a:lnTo>
                  <a:lnTo>
                    <a:pt x="288" y="489"/>
                  </a:lnTo>
                  <a:lnTo>
                    <a:pt x="292" y="493"/>
                  </a:lnTo>
                  <a:lnTo>
                    <a:pt x="295" y="497"/>
                  </a:lnTo>
                  <a:lnTo>
                    <a:pt x="297" y="502"/>
                  </a:lnTo>
                  <a:lnTo>
                    <a:pt x="298" y="508"/>
                  </a:lnTo>
                  <a:lnTo>
                    <a:pt x="300" y="519"/>
                  </a:lnTo>
                  <a:lnTo>
                    <a:pt x="304" y="533"/>
                  </a:lnTo>
                  <a:lnTo>
                    <a:pt x="304" y="533"/>
                  </a:lnTo>
                  <a:lnTo>
                    <a:pt x="315" y="531"/>
                  </a:lnTo>
                  <a:lnTo>
                    <a:pt x="326" y="531"/>
                  </a:lnTo>
                  <a:lnTo>
                    <a:pt x="334" y="532"/>
                  </a:lnTo>
                  <a:lnTo>
                    <a:pt x="341" y="535"/>
                  </a:lnTo>
                  <a:lnTo>
                    <a:pt x="346" y="540"/>
                  </a:lnTo>
                  <a:lnTo>
                    <a:pt x="351" y="546"/>
                  </a:lnTo>
                  <a:lnTo>
                    <a:pt x="353" y="554"/>
                  </a:lnTo>
                  <a:lnTo>
                    <a:pt x="354" y="563"/>
                  </a:lnTo>
                  <a:lnTo>
                    <a:pt x="354" y="563"/>
                  </a:lnTo>
                  <a:lnTo>
                    <a:pt x="363" y="561"/>
                  </a:lnTo>
                  <a:lnTo>
                    <a:pt x="372" y="557"/>
                  </a:lnTo>
                  <a:lnTo>
                    <a:pt x="379" y="553"/>
                  </a:lnTo>
                  <a:lnTo>
                    <a:pt x="388" y="547"/>
                  </a:lnTo>
                  <a:lnTo>
                    <a:pt x="404" y="535"/>
                  </a:lnTo>
                  <a:lnTo>
                    <a:pt x="420" y="525"/>
                  </a:lnTo>
                  <a:lnTo>
                    <a:pt x="420" y="525"/>
                  </a:lnTo>
                  <a:close/>
                  <a:moveTo>
                    <a:pt x="430" y="628"/>
                  </a:moveTo>
                  <a:lnTo>
                    <a:pt x="430" y="628"/>
                  </a:lnTo>
                  <a:lnTo>
                    <a:pt x="433" y="628"/>
                  </a:lnTo>
                  <a:lnTo>
                    <a:pt x="435" y="625"/>
                  </a:lnTo>
                  <a:lnTo>
                    <a:pt x="435" y="623"/>
                  </a:lnTo>
                  <a:lnTo>
                    <a:pt x="434" y="620"/>
                  </a:lnTo>
                  <a:lnTo>
                    <a:pt x="432" y="618"/>
                  </a:lnTo>
                  <a:lnTo>
                    <a:pt x="429" y="615"/>
                  </a:lnTo>
                  <a:lnTo>
                    <a:pt x="425" y="614"/>
                  </a:lnTo>
                  <a:lnTo>
                    <a:pt x="421" y="614"/>
                  </a:lnTo>
                  <a:lnTo>
                    <a:pt x="421" y="614"/>
                  </a:lnTo>
                  <a:lnTo>
                    <a:pt x="414" y="619"/>
                  </a:lnTo>
                  <a:lnTo>
                    <a:pt x="405" y="625"/>
                  </a:lnTo>
                  <a:lnTo>
                    <a:pt x="389" y="639"/>
                  </a:lnTo>
                  <a:lnTo>
                    <a:pt x="381" y="646"/>
                  </a:lnTo>
                  <a:lnTo>
                    <a:pt x="373" y="650"/>
                  </a:lnTo>
                  <a:lnTo>
                    <a:pt x="366" y="653"/>
                  </a:lnTo>
                  <a:lnTo>
                    <a:pt x="361" y="653"/>
                  </a:lnTo>
                  <a:lnTo>
                    <a:pt x="357" y="652"/>
                  </a:lnTo>
                  <a:lnTo>
                    <a:pt x="357" y="652"/>
                  </a:lnTo>
                  <a:lnTo>
                    <a:pt x="368" y="643"/>
                  </a:lnTo>
                  <a:lnTo>
                    <a:pt x="378" y="634"/>
                  </a:lnTo>
                  <a:lnTo>
                    <a:pt x="389" y="625"/>
                  </a:lnTo>
                  <a:lnTo>
                    <a:pt x="400" y="617"/>
                  </a:lnTo>
                  <a:lnTo>
                    <a:pt x="400" y="617"/>
                  </a:lnTo>
                  <a:lnTo>
                    <a:pt x="399" y="606"/>
                  </a:lnTo>
                  <a:lnTo>
                    <a:pt x="399" y="599"/>
                  </a:lnTo>
                  <a:lnTo>
                    <a:pt x="399" y="595"/>
                  </a:lnTo>
                  <a:lnTo>
                    <a:pt x="400" y="592"/>
                  </a:lnTo>
                  <a:lnTo>
                    <a:pt x="400" y="592"/>
                  </a:lnTo>
                  <a:lnTo>
                    <a:pt x="391" y="598"/>
                  </a:lnTo>
                  <a:lnTo>
                    <a:pt x="384" y="604"/>
                  </a:lnTo>
                  <a:lnTo>
                    <a:pt x="367" y="621"/>
                  </a:lnTo>
                  <a:lnTo>
                    <a:pt x="358" y="630"/>
                  </a:lnTo>
                  <a:lnTo>
                    <a:pt x="348" y="636"/>
                  </a:lnTo>
                  <a:lnTo>
                    <a:pt x="344" y="638"/>
                  </a:lnTo>
                  <a:lnTo>
                    <a:pt x="339" y="640"/>
                  </a:lnTo>
                  <a:lnTo>
                    <a:pt x="334" y="641"/>
                  </a:lnTo>
                  <a:lnTo>
                    <a:pt x="329" y="641"/>
                  </a:lnTo>
                  <a:lnTo>
                    <a:pt x="329" y="641"/>
                  </a:lnTo>
                  <a:lnTo>
                    <a:pt x="344" y="626"/>
                  </a:lnTo>
                  <a:lnTo>
                    <a:pt x="360" y="613"/>
                  </a:lnTo>
                  <a:lnTo>
                    <a:pt x="374" y="596"/>
                  </a:lnTo>
                  <a:lnTo>
                    <a:pt x="382" y="589"/>
                  </a:lnTo>
                  <a:lnTo>
                    <a:pt x="388" y="579"/>
                  </a:lnTo>
                  <a:lnTo>
                    <a:pt x="388" y="579"/>
                  </a:lnTo>
                  <a:lnTo>
                    <a:pt x="382" y="579"/>
                  </a:lnTo>
                  <a:lnTo>
                    <a:pt x="377" y="578"/>
                  </a:lnTo>
                  <a:lnTo>
                    <a:pt x="372" y="578"/>
                  </a:lnTo>
                  <a:lnTo>
                    <a:pt x="367" y="578"/>
                  </a:lnTo>
                  <a:lnTo>
                    <a:pt x="367" y="578"/>
                  </a:lnTo>
                  <a:lnTo>
                    <a:pt x="366" y="580"/>
                  </a:lnTo>
                  <a:lnTo>
                    <a:pt x="364" y="581"/>
                  </a:lnTo>
                  <a:lnTo>
                    <a:pt x="361" y="583"/>
                  </a:lnTo>
                  <a:lnTo>
                    <a:pt x="357" y="584"/>
                  </a:lnTo>
                  <a:lnTo>
                    <a:pt x="352" y="585"/>
                  </a:lnTo>
                  <a:lnTo>
                    <a:pt x="352" y="585"/>
                  </a:lnTo>
                  <a:lnTo>
                    <a:pt x="348" y="588"/>
                  </a:lnTo>
                  <a:lnTo>
                    <a:pt x="345" y="593"/>
                  </a:lnTo>
                  <a:lnTo>
                    <a:pt x="338" y="604"/>
                  </a:lnTo>
                  <a:lnTo>
                    <a:pt x="330" y="617"/>
                  </a:lnTo>
                  <a:lnTo>
                    <a:pt x="322" y="628"/>
                  </a:lnTo>
                  <a:lnTo>
                    <a:pt x="322" y="628"/>
                  </a:lnTo>
                  <a:lnTo>
                    <a:pt x="315" y="634"/>
                  </a:lnTo>
                  <a:lnTo>
                    <a:pt x="310" y="639"/>
                  </a:lnTo>
                  <a:lnTo>
                    <a:pt x="307" y="643"/>
                  </a:lnTo>
                  <a:lnTo>
                    <a:pt x="306" y="646"/>
                  </a:lnTo>
                  <a:lnTo>
                    <a:pt x="306" y="649"/>
                  </a:lnTo>
                  <a:lnTo>
                    <a:pt x="306" y="654"/>
                  </a:lnTo>
                  <a:lnTo>
                    <a:pt x="306" y="654"/>
                  </a:lnTo>
                  <a:lnTo>
                    <a:pt x="310" y="653"/>
                  </a:lnTo>
                  <a:lnTo>
                    <a:pt x="313" y="653"/>
                  </a:lnTo>
                  <a:lnTo>
                    <a:pt x="318" y="655"/>
                  </a:lnTo>
                  <a:lnTo>
                    <a:pt x="323" y="656"/>
                  </a:lnTo>
                  <a:lnTo>
                    <a:pt x="326" y="656"/>
                  </a:lnTo>
                  <a:lnTo>
                    <a:pt x="329" y="656"/>
                  </a:lnTo>
                  <a:lnTo>
                    <a:pt x="329" y="656"/>
                  </a:lnTo>
                  <a:lnTo>
                    <a:pt x="331" y="662"/>
                  </a:lnTo>
                  <a:lnTo>
                    <a:pt x="331" y="666"/>
                  </a:lnTo>
                  <a:lnTo>
                    <a:pt x="331" y="670"/>
                  </a:lnTo>
                  <a:lnTo>
                    <a:pt x="334" y="674"/>
                  </a:lnTo>
                  <a:lnTo>
                    <a:pt x="334" y="674"/>
                  </a:lnTo>
                  <a:lnTo>
                    <a:pt x="358" y="666"/>
                  </a:lnTo>
                  <a:lnTo>
                    <a:pt x="383" y="658"/>
                  </a:lnTo>
                  <a:lnTo>
                    <a:pt x="407" y="650"/>
                  </a:lnTo>
                  <a:lnTo>
                    <a:pt x="429" y="641"/>
                  </a:lnTo>
                  <a:lnTo>
                    <a:pt x="429" y="641"/>
                  </a:lnTo>
                  <a:lnTo>
                    <a:pt x="429" y="633"/>
                  </a:lnTo>
                  <a:lnTo>
                    <a:pt x="430" y="628"/>
                  </a:lnTo>
                  <a:lnTo>
                    <a:pt x="430" y="628"/>
                  </a:lnTo>
                  <a:close/>
                  <a:moveTo>
                    <a:pt x="434" y="768"/>
                  </a:moveTo>
                  <a:lnTo>
                    <a:pt x="434" y="768"/>
                  </a:lnTo>
                  <a:lnTo>
                    <a:pt x="434" y="765"/>
                  </a:lnTo>
                  <a:lnTo>
                    <a:pt x="433" y="762"/>
                  </a:lnTo>
                  <a:lnTo>
                    <a:pt x="432" y="760"/>
                  </a:lnTo>
                  <a:lnTo>
                    <a:pt x="430" y="757"/>
                  </a:lnTo>
                  <a:lnTo>
                    <a:pt x="430" y="757"/>
                  </a:lnTo>
                  <a:lnTo>
                    <a:pt x="424" y="761"/>
                  </a:lnTo>
                  <a:lnTo>
                    <a:pt x="417" y="764"/>
                  </a:lnTo>
                  <a:lnTo>
                    <a:pt x="408" y="766"/>
                  </a:lnTo>
                  <a:lnTo>
                    <a:pt x="401" y="766"/>
                  </a:lnTo>
                  <a:lnTo>
                    <a:pt x="394" y="764"/>
                  </a:lnTo>
                  <a:lnTo>
                    <a:pt x="392" y="761"/>
                  </a:lnTo>
                  <a:lnTo>
                    <a:pt x="390" y="759"/>
                  </a:lnTo>
                  <a:lnTo>
                    <a:pt x="389" y="756"/>
                  </a:lnTo>
                  <a:lnTo>
                    <a:pt x="389" y="753"/>
                  </a:lnTo>
                  <a:lnTo>
                    <a:pt x="390" y="749"/>
                  </a:lnTo>
                  <a:lnTo>
                    <a:pt x="393" y="743"/>
                  </a:lnTo>
                  <a:lnTo>
                    <a:pt x="393" y="743"/>
                  </a:lnTo>
                  <a:lnTo>
                    <a:pt x="382" y="746"/>
                  </a:lnTo>
                  <a:lnTo>
                    <a:pt x="372" y="750"/>
                  </a:lnTo>
                  <a:lnTo>
                    <a:pt x="362" y="755"/>
                  </a:lnTo>
                  <a:lnTo>
                    <a:pt x="354" y="760"/>
                  </a:lnTo>
                  <a:lnTo>
                    <a:pt x="347" y="768"/>
                  </a:lnTo>
                  <a:lnTo>
                    <a:pt x="341" y="776"/>
                  </a:lnTo>
                  <a:lnTo>
                    <a:pt x="337" y="787"/>
                  </a:lnTo>
                  <a:lnTo>
                    <a:pt x="332" y="799"/>
                  </a:lnTo>
                  <a:lnTo>
                    <a:pt x="332" y="799"/>
                  </a:lnTo>
                  <a:lnTo>
                    <a:pt x="359" y="795"/>
                  </a:lnTo>
                  <a:lnTo>
                    <a:pt x="385" y="788"/>
                  </a:lnTo>
                  <a:lnTo>
                    <a:pt x="398" y="784"/>
                  </a:lnTo>
                  <a:lnTo>
                    <a:pt x="409" y="780"/>
                  </a:lnTo>
                  <a:lnTo>
                    <a:pt x="422" y="774"/>
                  </a:lnTo>
                  <a:lnTo>
                    <a:pt x="434" y="768"/>
                  </a:lnTo>
                  <a:lnTo>
                    <a:pt x="434" y="768"/>
                  </a:lnTo>
                  <a:close/>
                  <a:moveTo>
                    <a:pt x="316" y="700"/>
                  </a:moveTo>
                  <a:lnTo>
                    <a:pt x="316" y="700"/>
                  </a:lnTo>
                  <a:lnTo>
                    <a:pt x="329" y="708"/>
                  </a:lnTo>
                  <a:lnTo>
                    <a:pt x="342" y="715"/>
                  </a:lnTo>
                  <a:lnTo>
                    <a:pt x="354" y="724"/>
                  </a:lnTo>
                  <a:lnTo>
                    <a:pt x="367" y="731"/>
                  </a:lnTo>
                  <a:lnTo>
                    <a:pt x="367" y="731"/>
                  </a:lnTo>
                  <a:lnTo>
                    <a:pt x="382" y="713"/>
                  </a:lnTo>
                  <a:lnTo>
                    <a:pt x="395" y="696"/>
                  </a:lnTo>
                  <a:lnTo>
                    <a:pt x="423" y="660"/>
                  </a:lnTo>
                  <a:lnTo>
                    <a:pt x="423" y="660"/>
                  </a:lnTo>
                  <a:lnTo>
                    <a:pt x="393" y="667"/>
                  </a:lnTo>
                  <a:lnTo>
                    <a:pt x="366" y="676"/>
                  </a:lnTo>
                  <a:lnTo>
                    <a:pt x="352" y="681"/>
                  </a:lnTo>
                  <a:lnTo>
                    <a:pt x="339" y="686"/>
                  </a:lnTo>
                  <a:lnTo>
                    <a:pt x="327" y="693"/>
                  </a:lnTo>
                  <a:lnTo>
                    <a:pt x="316" y="700"/>
                  </a:lnTo>
                  <a:lnTo>
                    <a:pt x="316" y="700"/>
                  </a:lnTo>
                  <a:close/>
                  <a:moveTo>
                    <a:pt x="246" y="345"/>
                  </a:moveTo>
                  <a:lnTo>
                    <a:pt x="246" y="345"/>
                  </a:lnTo>
                  <a:lnTo>
                    <a:pt x="239" y="353"/>
                  </a:lnTo>
                  <a:lnTo>
                    <a:pt x="231" y="360"/>
                  </a:lnTo>
                  <a:lnTo>
                    <a:pt x="222" y="365"/>
                  </a:lnTo>
                  <a:lnTo>
                    <a:pt x="212" y="371"/>
                  </a:lnTo>
                  <a:lnTo>
                    <a:pt x="193" y="380"/>
                  </a:lnTo>
                  <a:lnTo>
                    <a:pt x="183" y="386"/>
                  </a:lnTo>
                  <a:lnTo>
                    <a:pt x="174" y="391"/>
                  </a:lnTo>
                  <a:lnTo>
                    <a:pt x="174" y="391"/>
                  </a:lnTo>
                  <a:lnTo>
                    <a:pt x="195" y="416"/>
                  </a:lnTo>
                  <a:lnTo>
                    <a:pt x="204" y="429"/>
                  </a:lnTo>
                  <a:lnTo>
                    <a:pt x="208" y="437"/>
                  </a:lnTo>
                  <a:lnTo>
                    <a:pt x="211" y="444"/>
                  </a:lnTo>
                  <a:lnTo>
                    <a:pt x="211" y="444"/>
                  </a:lnTo>
                  <a:lnTo>
                    <a:pt x="213" y="446"/>
                  </a:lnTo>
                  <a:lnTo>
                    <a:pt x="216" y="446"/>
                  </a:lnTo>
                  <a:lnTo>
                    <a:pt x="219" y="443"/>
                  </a:lnTo>
                  <a:lnTo>
                    <a:pt x="223" y="441"/>
                  </a:lnTo>
                  <a:lnTo>
                    <a:pt x="225" y="441"/>
                  </a:lnTo>
                  <a:lnTo>
                    <a:pt x="227" y="443"/>
                  </a:lnTo>
                  <a:lnTo>
                    <a:pt x="227" y="443"/>
                  </a:lnTo>
                  <a:lnTo>
                    <a:pt x="236" y="453"/>
                  </a:lnTo>
                  <a:lnTo>
                    <a:pt x="240" y="457"/>
                  </a:lnTo>
                  <a:lnTo>
                    <a:pt x="246" y="461"/>
                  </a:lnTo>
                  <a:lnTo>
                    <a:pt x="246" y="461"/>
                  </a:lnTo>
                  <a:lnTo>
                    <a:pt x="262" y="455"/>
                  </a:lnTo>
                  <a:lnTo>
                    <a:pt x="277" y="450"/>
                  </a:lnTo>
                  <a:lnTo>
                    <a:pt x="292" y="442"/>
                  </a:lnTo>
                  <a:lnTo>
                    <a:pt x="306" y="435"/>
                  </a:lnTo>
                  <a:lnTo>
                    <a:pt x="318" y="426"/>
                  </a:lnTo>
                  <a:lnTo>
                    <a:pt x="331" y="417"/>
                  </a:lnTo>
                  <a:lnTo>
                    <a:pt x="343" y="407"/>
                  </a:lnTo>
                  <a:lnTo>
                    <a:pt x="354" y="396"/>
                  </a:lnTo>
                  <a:lnTo>
                    <a:pt x="354" y="396"/>
                  </a:lnTo>
                  <a:lnTo>
                    <a:pt x="246" y="345"/>
                  </a:lnTo>
                  <a:lnTo>
                    <a:pt x="246" y="345"/>
                  </a:lnTo>
                  <a:close/>
                  <a:moveTo>
                    <a:pt x="295" y="547"/>
                  </a:moveTo>
                  <a:lnTo>
                    <a:pt x="295" y="547"/>
                  </a:lnTo>
                  <a:lnTo>
                    <a:pt x="293" y="545"/>
                  </a:lnTo>
                  <a:lnTo>
                    <a:pt x="292" y="542"/>
                  </a:lnTo>
                  <a:lnTo>
                    <a:pt x="289" y="534"/>
                  </a:lnTo>
                  <a:lnTo>
                    <a:pt x="286" y="517"/>
                  </a:lnTo>
                  <a:lnTo>
                    <a:pt x="284" y="510"/>
                  </a:lnTo>
                  <a:lnTo>
                    <a:pt x="281" y="503"/>
                  </a:lnTo>
                  <a:lnTo>
                    <a:pt x="279" y="501"/>
                  </a:lnTo>
                  <a:lnTo>
                    <a:pt x="276" y="500"/>
                  </a:lnTo>
                  <a:lnTo>
                    <a:pt x="272" y="499"/>
                  </a:lnTo>
                  <a:lnTo>
                    <a:pt x="268" y="500"/>
                  </a:lnTo>
                  <a:lnTo>
                    <a:pt x="268" y="500"/>
                  </a:lnTo>
                  <a:lnTo>
                    <a:pt x="265" y="507"/>
                  </a:lnTo>
                  <a:lnTo>
                    <a:pt x="261" y="514"/>
                  </a:lnTo>
                  <a:lnTo>
                    <a:pt x="256" y="519"/>
                  </a:lnTo>
                  <a:lnTo>
                    <a:pt x="251" y="525"/>
                  </a:lnTo>
                  <a:lnTo>
                    <a:pt x="239" y="534"/>
                  </a:lnTo>
                  <a:lnTo>
                    <a:pt x="227" y="544"/>
                  </a:lnTo>
                  <a:lnTo>
                    <a:pt x="227" y="544"/>
                  </a:lnTo>
                  <a:lnTo>
                    <a:pt x="230" y="535"/>
                  </a:lnTo>
                  <a:lnTo>
                    <a:pt x="234" y="529"/>
                  </a:lnTo>
                  <a:lnTo>
                    <a:pt x="238" y="523"/>
                  </a:lnTo>
                  <a:lnTo>
                    <a:pt x="242" y="516"/>
                  </a:lnTo>
                  <a:lnTo>
                    <a:pt x="254" y="507"/>
                  </a:lnTo>
                  <a:lnTo>
                    <a:pt x="267" y="498"/>
                  </a:lnTo>
                  <a:lnTo>
                    <a:pt x="267" y="498"/>
                  </a:lnTo>
                  <a:lnTo>
                    <a:pt x="250" y="496"/>
                  </a:lnTo>
                  <a:lnTo>
                    <a:pt x="245" y="495"/>
                  </a:lnTo>
                  <a:lnTo>
                    <a:pt x="238" y="493"/>
                  </a:lnTo>
                  <a:lnTo>
                    <a:pt x="238" y="493"/>
                  </a:lnTo>
                  <a:lnTo>
                    <a:pt x="228" y="501"/>
                  </a:lnTo>
                  <a:lnTo>
                    <a:pt x="220" y="511"/>
                  </a:lnTo>
                  <a:lnTo>
                    <a:pt x="204" y="530"/>
                  </a:lnTo>
                  <a:lnTo>
                    <a:pt x="188" y="549"/>
                  </a:lnTo>
                  <a:lnTo>
                    <a:pt x="178" y="559"/>
                  </a:lnTo>
                  <a:lnTo>
                    <a:pt x="169" y="568"/>
                  </a:lnTo>
                  <a:lnTo>
                    <a:pt x="169" y="568"/>
                  </a:lnTo>
                  <a:lnTo>
                    <a:pt x="172" y="578"/>
                  </a:lnTo>
                  <a:lnTo>
                    <a:pt x="173" y="587"/>
                  </a:lnTo>
                  <a:lnTo>
                    <a:pt x="173" y="587"/>
                  </a:lnTo>
                  <a:lnTo>
                    <a:pt x="179" y="586"/>
                  </a:lnTo>
                  <a:lnTo>
                    <a:pt x="186" y="584"/>
                  </a:lnTo>
                  <a:lnTo>
                    <a:pt x="191" y="579"/>
                  </a:lnTo>
                  <a:lnTo>
                    <a:pt x="196" y="575"/>
                  </a:lnTo>
                  <a:lnTo>
                    <a:pt x="202" y="570"/>
                  </a:lnTo>
                  <a:lnTo>
                    <a:pt x="207" y="567"/>
                  </a:lnTo>
                  <a:lnTo>
                    <a:pt x="212" y="563"/>
                  </a:lnTo>
                  <a:lnTo>
                    <a:pt x="219" y="562"/>
                  </a:lnTo>
                  <a:lnTo>
                    <a:pt x="219" y="562"/>
                  </a:lnTo>
                  <a:lnTo>
                    <a:pt x="217" y="568"/>
                  </a:lnTo>
                  <a:lnTo>
                    <a:pt x="213" y="572"/>
                  </a:lnTo>
                  <a:lnTo>
                    <a:pt x="206" y="579"/>
                  </a:lnTo>
                  <a:lnTo>
                    <a:pt x="197" y="587"/>
                  </a:lnTo>
                  <a:lnTo>
                    <a:pt x="194" y="591"/>
                  </a:lnTo>
                  <a:lnTo>
                    <a:pt x="192" y="595"/>
                  </a:lnTo>
                  <a:lnTo>
                    <a:pt x="192" y="595"/>
                  </a:lnTo>
                  <a:lnTo>
                    <a:pt x="195" y="595"/>
                  </a:lnTo>
                  <a:lnTo>
                    <a:pt x="198" y="596"/>
                  </a:lnTo>
                  <a:lnTo>
                    <a:pt x="200" y="599"/>
                  </a:lnTo>
                  <a:lnTo>
                    <a:pt x="201" y="601"/>
                  </a:lnTo>
                  <a:lnTo>
                    <a:pt x="201" y="601"/>
                  </a:lnTo>
                  <a:lnTo>
                    <a:pt x="235" y="593"/>
                  </a:lnTo>
                  <a:lnTo>
                    <a:pt x="267" y="585"/>
                  </a:lnTo>
                  <a:lnTo>
                    <a:pt x="298" y="574"/>
                  </a:lnTo>
                  <a:lnTo>
                    <a:pt x="329" y="563"/>
                  </a:lnTo>
                  <a:lnTo>
                    <a:pt x="329" y="563"/>
                  </a:lnTo>
                  <a:lnTo>
                    <a:pt x="332" y="555"/>
                  </a:lnTo>
                  <a:lnTo>
                    <a:pt x="333" y="550"/>
                  </a:lnTo>
                  <a:lnTo>
                    <a:pt x="336" y="546"/>
                  </a:lnTo>
                  <a:lnTo>
                    <a:pt x="336" y="546"/>
                  </a:lnTo>
                  <a:lnTo>
                    <a:pt x="316" y="547"/>
                  </a:lnTo>
                  <a:lnTo>
                    <a:pt x="306" y="548"/>
                  </a:lnTo>
                  <a:lnTo>
                    <a:pt x="295" y="547"/>
                  </a:lnTo>
                  <a:lnTo>
                    <a:pt x="295" y="547"/>
                  </a:lnTo>
                  <a:close/>
                  <a:moveTo>
                    <a:pt x="230" y="610"/>
                  </a:moveTo>
                  <a:lnTo>
                    <a:pt x="230" y="610"/>
                  </a:lnTo>
                  <a:lnTo>
                    <a:pt x="206" y="616"/>
                  </a:lnTo>
                  <a:lnTo>
                    <a:pt x="195" y="620"/>
                  </a:lnTo>
                  <a:lnTo>
                    <a:pt x="191" y="622"/>
                  </a:lnTo>
                  <a:lnTo>
                    <a:pt x="187" y="626"/>
                  </a:lnTo>
                  <a:lnTo>
                    <a:pt x="187" y="626"/>
                  </a:lnTo>
                  <a:lnTo>
                    <a:pt x="200" y="635"/>
                  </a:lnTo>
                  <a:lnTo>
                    <a:pt x="215" y="644"/>
                  </a:lnTo>
                  <a:lnTo>
                    <a:pt x="230" y="651"/>
                  </a:lnTo>
                  <a:lnTo>
                    <a:pt x="243" y="658"/>
                  </a:lnTo>
                  <a:lnTo>
                    <a:pt x="243" y="658"/>
                  </a:lnTo>
                  <a:lnTo>
                    <a:pt x="252" y="664"/>
                  </a:lnTo>
                  <a:lnTo>
                    <a:pt x="257" y="667"/>
                  </a:lnTo>
                  <a:lnTo>
                    <a:pt x="260" y="668"/>
                  </a:lnTo>
                  <a:lnTo>
                    <a:pt x="262" y="668"/>
                  </a:lnTo>
                  <a:lnTo>
                    <a:pt x="262" y="668"/>
                  </a:lnTo>
                  <a:lnTo>
                    <a:pt x="263" y="668"/>
                  </a:lnTo>
                  <a:lnTo>
                    <a:pt x="264" y="666"/>
                  </a:lnTo>
                  <a:lnTo>
                    <a:pt x="267" y="662"/>
                  </a:lnTo>
                  <a:lnTo>
                    <a:pt x="269" y="655"/>
                  </a:lnTo>
                  <a:lnTo>
                    <a:pt x="273" y="651"/>
                  </a:lnTo>
                  <a:lnTo>
                    <a:pt x="273" y="651"/>
                  </a:lnTo>
                  <a:lnTo>
                    <a:pt x="291" y="637"/>
                  </a:lnTo>
                  <a:lnTo>
                    <a:pt x="308" y="620"/>
                  </a:lnTo>
                  <a:lnTo>
                    <a:pt x="316" y="610"/>
                  </a:lnTo>
                  <a:lnTo>
                    <a:pt x="323" y="601"/>
                  </a:lnTo>
                  <a:lnTo>
                    <a:pt x="329" y="590"/>
                  </a:lnTo>
                  <a:lnTo>
                    <a:pt x="334" y="579"/>
                  </a:lnTo>
                  <a:lnTo>
                    <a:pt x="334" y="579"/>
                  </a:lnTo>
                  <a:lnTo>
                    <a:pt x="322" y="580"/>
                  </a:lnTo>
                  <a:lnTo>
                    <a:pt x="308" y="583"/>
                  </a:lnTo>
                  <a:lnTo>
                    <a:pt x="295" y="586"/>
                  </a:lnTo>
                  <a:lnTo>
                    <a:pt x="282" y="591"/>
                  </a:lnTo>
                  <a:lnTo>
                    <a:pt x="256" y="601"/>
                  </a:lnTo>
                  <a:lnTo>
                    <a:pt x="242" y="606"/>
                  </a:lnTo>
                  <a:lnTo>
                    <a:pt x="230" y="610"/>
                  </a:lnTo>
                  <a:lnTo>
                    <a:pt x="230" y="610"/>
                  </a:lnTo>
                  <a:close/>
                  <a:moveTo>
                    <a:pt x="286" y="660"/>
                  </a:moveTo>
                  <a:lnTo>
                    <a:pt x="286" y="660"/>
                  </a:lnTo>
                  <a:lnTo>
                    <a:pt x="282" y="666"/>
                  </a:lnTo>
                  <a:lnTo>
                    <a:pt x="277" y="673"/>
                  </a:lnTo>
                  <a:lnTo>
                    <a:pt x="265" y="683"/>
                  </a:lnTo>
                  <a:lnTo>
                    <a:pt x="258" y="690"/>
                  </a:lnTo>
                  <a:lnTo>
                    <a:pt x="254" y="696"/>
                  </a:lnTo>
                  <a:lnTo>
                    <a:pt x="251" y="702"/>
                  </a:lnTo>
                  <a:lnTo>
                    <a:pt x="249" y="710"/>
                  </a:lnTo>
                  <a:lnTo>
                    <a:pt x="249" y="710"/>
                  </a:lnTo>
                  <a:lnTo>
                    <a:pt x="266" y="702"/>
                  </a:lnTo>
                  <a:lnTo>
                    <a:pt x="285" y="695"/>
                  </a:lnTo>
                  <a:lnTo>
                    <a:pt x="294" y="690"/>
                  </a:lnTo>
                  <a:lnTo>
                    <a:pt x="301" y="684"/>
                  </a:lnTo>
                  <a:lnTo>
                    <a:pt x="308" y="678"/>
                  </a:lnTo>
                  <a:lnTo>
                    <a:pt x="313" y="670"/>
                  </a:lnTo>
                  <a:lnTo>
                    <a:pt x="313" y="670"/>
                  </a:lnTo>
                  <a:lnTo>
                    <a:pt x="304" y="669"/>
                  </a:lnTo>
                  <a:lnTo>
                    <a:pt x="298" y="668"/>
                  </a:lnTo>
                  <a:lnTo>
                    <a:pt x="292" y="665"/>
                  </a:lnTo>
                  <a:lnTo>
                    <a:pt x="288" y="663"/>
                  </a:lnTo>
                  <a:lnTo>
                    <a:pt x="286" y="660"/>
                  </a:lnTo>
                  <a:lnTo>
                    <a:pt x="286" y="660"/>
                  </a:lnTo>
                  <a:close/>
                  <a:moveTo>
                    <a:pt x="142" y="501"/>
                  </a:moveTo>
                  <a:lnTo>
                    <a:pt x="142" y="501"/>
                  </a:lnTo>
                  <a:lnTo>
                    <a:pt x="145" y="498"/>
                  </a:lnTo>
                  <a:lnTo>
                    <a:pt x="148" y="495"/>
                  </a:lnTo>
                  <a:lnTo>
                    <a:pt x="157" y="489"/>
                  </a:lnTo>
                  <a:lnTo>
                    <a:pt x="165" y="485"/>
                  </a:lnTo>
                  <a:lnTo>
                    <a:pt x="174" y="480"/>
                  </a:lnTo>
                  <a:lnTo>
                    <a:pt x="174" y="480"/>
                  </a:lnTo>
                  <a:lnTo>
                    <a:pt x="182" y="474"/>
                  </a:lnTo>
                  <a:lnTo>
                    <a:pt x="190" y="468"/>
                  </a:lnTo>
                  <a:lnTo>
                    <a:pt x="196" y="462"/>
                  </a:lnTo>
                  <a:lnTo>
                    <a:pt x="201" y="455"/>
                  </a:lnTo>
                  <a:lnTo>
                    <a:pt x="201" y="455"/>
                  </a:lnTo>
                  <a:lnTo>
                    <a:pt x="198" y="455"/>
                  </a:lnTo>
                  <a:lnTo>
                    <a:pt x="197" y="453"/>
                  </a:lnTo>
                  <a:lnTo>
                    <a:pt x="194" y="447"/>
                  </a:lnTo>
                  <a:lnTo>
                    <a:pt x="189" y="433"/>
                  </a:lnTo>
                  <a:lnTo>
                    <a:pt x="189" y="433"/>
                  </a:lnTo>
                  <a:lnTo>
                    <a:pt x="182" y="435"/>
                  </a:lnTo>
                  <a:lnTo>
                    <a:pt x="177" y="438"/>
                  </a:lnTo>
                  <a:lnTo>
                    <a:pt x="167" y="446"/>
                  </a:lnTo>
                  <a:lnTo>
                    <a:pt x="158" y="452"/>
                  </a:lnTo>
                  <a:lnTo>
                    <a:pt x="152" y="454"/>
                  </a:lnTo>
                  <a:lnTo>
                    <a:pt x="147" y="455"/>
                  </a:lnTo>
                  <a:lnTo>
                    <a:pt x="147" y="455"/>
                  </a:lnTo>
                  <a:lnTo>
                    <a:pt x="149" y="449"/>
                  </a:lnTo>
                  <a:lnTo>
                    <a:pt x="152" y="443"/>
                  </a:lnTo>
                  <a:lnTo>
                    <a:pt x="157" y="440"/>
                  </a:lnTo>
                  <a:lnTo>
                    <a:pt x="161" y="436"/>
                  </a:lnTo>
                  <a:lnTo>
                    <a:pt x="171" y="429"/>
                  </a:lnTo>
                  <a:lnTo>
                    <a:pt x="175" y="425"/>
                  </a:lnTo>
                  <a:lnTo>
                    <a:pt x="178" y="420"/>
                  </a:lnTo>
                  <a:lnTo>
                    <a:pt x="178" y="420"/>
                  </a:lnTo>
                  <a:lnTo>
                    <a:pt x="175" y="413"/>
                  </a:lnTo>
                  <a:lnTo>
                    <a:pt x="172" y="407"/>
                  </a:lnTo>
                  <a:lnTo>
                    <a:pt x="166" y="402"/>
                  </a:lnTo>
                  <a:lnTo>
                    <a:pt x="163" y="399"/>
                  </a:lnTo>
                  <a:lnTo>
                    <a:pt x="160" y="398"/>
                  </a:lnTo>
                  <a:lnTo>
                    <a:pt x="160" y="398"/>
                  </a:lnTo>
                  <a:lnTo>
                    <a:pt x="147" y="407"/>
                  </a:lnTo>
                  <a:lnTo>
                    <a:pt x="135" y="417"/>
                  </a:lnTo>
                  <a:lnTo>
                    <a:pt x="125" y="427"/>
                  </a:lnTo>
                  <a:lnTo>
                    <a:pt x="114" y="438"/>
                  </a:lnTo>
                  <a:lnTo>
                    <a:pt x="92" y="461"/>
                  </a:lnTo>
                  <a:lnTo>
                    <a:pt x="81" y="470"/>
                  </a:lnTo>
                  <a:lnTo>
                    <a:pt x="69" y="480"/>
                  </a:lnTo>
                  <a:lnTo>
                    <a:pt x="69" y="480"/>
                  </a:lnTo>
                  <a:lnTo>
                    <a:pt x="73" y="483"/>
                  </a:lnTo>
                  <a:lnTo>
                    <a:pt x="77" y="484"/>
                  </a:lnTo>
                  <a:lnTo>
                    <a:pt x="81" y="484"/>
                  </a:lnTo>
                  <a:lnTo>
                    <a:pt x="84" y="484"/>
                  </a:lnTo>
                  <a:lnTo>
                    <a:pt x="88" y="482"/>
                  </a:lnTo>
                  <a:lnTo>
                    <a:pt x="91" y="480"/>
                  </a:lnTo>
                  <a:lnTo>
                    <a:pt x="97" y="474"/>
                  </a:lnTo>
                  <a:lnTo>
                    <a:pt x="103" y="468"/>
                  </a:lnTo>
                  <a:lnTo>
                    <a:pt x="110" y="463"/>
                  </a:lnTo>
                  <a:lnTo>
                    <a:pt x="114" y="461"/>
                  </a:lnTo>
                  <a:lnTo>
                    <a:pt x="117" y="459"/>
                  </a:lnTo>
                  <a:lnTo>
                    <a:pt x="120" y="458"/>
                  </a:lnTo>
                  <a:lnTo>
                    <a:pt x="125" y="458"/>
                  </a:lnTo>
                  <a:lnTo>
                    <a:pt x="125" y="458"/>
                  </a:lnTo>
                  <a:lnTo>
                    <a:pt x="116" y="468"/>
                  </a:lnTo>
                  <a:lnTo>
                    <a:pt x="106" y="478"/>
                  </a:lnTo>
                  <a:lnTo>
                    <a:pt x="98" y="486"/>
                  </a:lnTo>
                  <a:lnTo>
                    <a:pt x="89" y="496"/>
                  </a:lnTo>
                  <a:lnTo>
                    <a:pt x="89" y="496"/>
                  </a:lnTo>
                  <a:lnTo>
                    <a:pt x="92" y="500"/>
                  </a:lnTo>
                  <a:lnTo>
                    <a:pt x="96" y="504"/>
                  </a:lnTo>
                  <a:lnTo>
                    <a:pt x="98" y="511"/>
                  </a:lnTo>
                  <a:lnTo>
                    <a:pt x="98" y="517"/>
                  </a:lnTo>
                  <a:lnTo>
                    <a:pt x="98" y="517"/>
                  </a:lnTo>
                  <a:lnTo>
                    <a:pt x="105" y="517"/>
                  </a:lnTo>
                  <a:lnTo>
                    <a:pt x="111" y="516"/>
                  </a:lnTo>
                  <a:lnTo>
                    <a:pt x="115" y="514"/>
                  </a:lnTo>
                  <a:lnTo>
                    <a:pt x="119" y="511"/>
                  </a:lnTo>
                  <a:lnTo>
                    <a:pt x="119" y="511"/>
                  </a:lnTo>
                  <a:lnTo>
                    <a:pt x="126" y="511"/>
                  </a:lnTo>
                  <a:lnTo>
                    <a:pt x="131" y="510"/>
                  </a:lnTo>
                  <a:lnTo>
                    <a:pt x="144" y="507"/>
                  </a:lnTo>
                  <a:lnTo>
                    <a:pt x="156" y="502"/>
                  </a:lnTo>
                  <a:lnTo>
                    <a:pt x="167" y="500"/>
                  </a:lnTo>
                  <a:lnTo>
                    <a:pt x="167" y="500"/>
                  </a:lnTo>
                  <a:lnTo>
                    <a:pt x="183" y="498"/>
                  </a:lnTo>
                  <a:lnTo>
                    <a:pt x="198" y="497"/>
                  </a:lnTo>
                  <a:lnTo>
                    <a:pt x="212" y="495"/>
                  </a:lnTo>
                  <a:lnTo>
                    <a:pt x="219" y="494"/>
                  </a:lnTo>
                  <a:lnTo>
                    <a:pt x="224" y="490"/>
                  </a:lnTo>
                  <a:lnTo>
                    <a:pt x="224" y="490"/>
                  </a:lnTo>
                  <a:lnTo>
                    <a:pt x="223" y="489"/>
                  </a:lnTo>
                  <a:lnTo>
                    <a:pt x="223" y="488"/>
                  </a:lnTo>
                  <a:lnTo>
                    <a:pt x="220" y="487"/>
                  </a:lnTo>
                  <a:lnTo>
                    <a:pt x="218" y="485"/>
                  </a:lnTo>
                  <a:lnTo>
                    <a:pt x="217" y="483"/>
                  </a:lnTo>
                  <a:lnTo>
                    <a:pt x="217" y="480"/>
                  </a:lnTo>
                  <a:lnTo>
                    <a:pt x="217" y="480"/>
                  </a:lnTo>
                  <a:lnTo>
                    <a:pt x="220" y="475"/>
                  </a:lnTo>
                  <a:lnTo>
                    <a:pt x="223" y="472"/>
                  </a:lnTo>
                  <a:lnTo>
                    <a:pt x="223" y="470"/>
                  </a:lnTo>
                  <a:lnTo>
                    <a:pt x="224" y="467"/>
                  </a:lnTo>
                  <a:lnTo>
                    <a:pt x="223" y="464"/>
                  </a:lnTo>
                  <a:lnTo>
                    <a:pt x="222" y="461"/>
                  </a:lnTo>
                  <a:lnTo>
                    <a:pt x="222" y="461"/>
                  </a:lnTo>
                  <a:lnTo>
                    <a:pt x="211" y="465"/>
                  </a:lnTo>
                  <a:lnTo>
                    <a:pt x="202" y="471"/>
                  </a:lnTo>
                  <a:lnTo>
                    <a:pt x="185" y="485"/>
                  </a:lnTo>
                  <a:lnTo>
                    <a:pt x="175" y="492"/>
                  </a:lnTo>
                  <a:lnTo>
                    <a:pt x="165" y="497"/>
                  </a:lnTo>
                  <a:lnTo>
                    <a:pt x="160" y="499"/>
                  </a:lnTo>
                  <a:lnTo>
                    <a:pt x="155" y="501"/>
                  </a:lnTo>
                  <a:lnTo>
                    <a:pt x="148" y="501"/>
                  </a:lnTo>
                  <a:lnTo>
                    <a:pt x="142" y="501"/>
                  </a:lnTo>
                  <a:lnTo>
                    <a:pt x="142" y="501"/>
                  </a:lnTo>
                  <a:close/>
                  <a:moveTo>
                    <a:pt x="135" y="523"/>
                  </a:moveTo>
                  <a:lnTo>
                    <a:pt x="135" y="523"/>
                  </a:lnTo>
                  <a:lnTo>
                    <a:pt x="124" y="533"/>
                  </a:lnTo>
                  <a:lnTo>
                    <a:pt x="112" y="545"/>
                  </a:lnTo>
                  <a:lnTo>
                    <a:pt x="107" y="552"/>
                  </a:lnTo>
                  <a:lnTo>
                    <a:pt x="103" y="558"/>
                  </a:lnTo>
                  <a:lnTo>
                    <a:pt x="99" y="567"/>
                  </a:lnTo>
                  <a:lnTo>
                    <a:pt x="96" y="574"/>
                  </a:lnTo>
                  <a:lnTo>
                    <a:pt x="96" y="574"/>
                  </a:lnTo>
                  <a:lnTo>
                    <a:pt x="111" y="586"/>
                  </a:lnTo>
                  <a:lnTo>
                    <a:pt x="127" y="595"/>
                  </a:lnTo>
                  <a:lnTo>
                    <a:pt x="127" y="595"/>
                  </a:lnTo>
                  <a:lnTo>
                    <a:pt x="135" y="585"/>
                  </a:lnTo>
                  <a:lnTo>
                    <a:pt x="144" y="574"/>
                  </a:lnTo>
                  <a:lnTo>
                    <a:pt x="165" y="555"/>
                  </a:lnTo>
                  <a:lnTo>
                    <a:pt x="176" y="545"/>
                  </a:lnTo>
                  <a:lnTo>
                    <a:pt x="186" y="535"/>
                  </a:lnTo>
                  <a:lnTo>
                    <a:pt x="194" y="524"/>
                  </a:lnTo>
                  <a:lnTo>
                    <a:pt x="203" y="512"/>
                  </a:lnTo>
                  <a:lnTo>
                    <a:pt x="203" y="512"/>
                  </a:lnTo>
                  <a:lnTo>
                    <a:pt x="169" y="519"/>
                  </a:lnTo>
                  <a:lnTo>
                    <a:pt x="152" y="523"/>
                  </a:lnTo>
                  <a:lnTo>
                    <a:pt x="135" y="523"/>
                  </a:lnTo>
                  <a:lnTo>
                    <a:pt x="135" y="523"/>
                  </a:lnTo>
                  <a:close/>
                  <a:moveTo>
                    <a:pt x="158" y="585"/>
                  </a:moveTo>
                  <a:lnTo>
                    <a:pt x="158" y="585"/>
                  </a:lnTo>
                  <a:lnTo>
                    <a:pt x="150" y="588"/>
                  </a:lnTo>
                  <a:lnTo>
                    <a:pt x="143" y="593"/>
                  </a:lnTo>
                  <a:lnTo>
                    <a:pt x="137" y="598"/>
                  </a:lnTo>
                  <a:lnTo>
                    <a:pt x="132" y="604"/>
                  </a:lnTo>
                  <a:lnTo>
                    <a:pt x="121" y="617"/>
                  </a:lnTo>
                  <a:lnTo>
                    <a:pt x="112" y="630"/>
                  </a:lnTo>
                  <a:lnTo>
                    <a:pt x="112" y="630"/>
                  </a:lnTo>
                  <a:lnTo>
                    <a:pt x="120" y="630"/>
                  </a:lnTo>
                  <a:lnTo>
                    <a:pt x="130" y="629"/>
                  </a:lnTo>
                  <a:lnTo>
                    <a:pt x="141" y="625"/>
                  </a:lnTo>
                  <a:lnTo>
                    <a:pt x="151" y="621"/>
                  </a:lnTo>
                  <a:lnTo>
                    <a:pt x="161" y="617"/>
                  </a:lnTo>
                  <a:lnTo>
                    <a:pt x="169" y="613"/>
                  </a:lnTo>
                  <a:lnTo>
                    <a:pt x="173" y="609"/>
                  </a:lnTo>
                  <a:lnTo>
                    <a:pt x="174" y="607"/>
                  </a:lnTo>
                  <a:lnTo>
                    <a:pt x="174" y="606"/>
                  </a:lnTo>
                  <a:lnTo>
                    <a:pt x="174" y="606"/>
                  </a:lnTo>
                  <a:lnTo>
                    <a:pt x="174" y="608"/>
                  </a:lnTo>
                  <a:lnTo>
                    <a:pt x="174" y="608"/>
                  </a:lnTo>
                  <a:lnTo>
                    <a:pt x="170" y="602"/>
                  </a:lnTo>
                  <a:lnTo>
                    <a:pt x="164" y="596"/>
                  </a:lnTo>
                  <a:lnTo>
                    <a:pt x="160" y="591"/>
                  </a:lnTo>
                  <a:lnTo>
                    <a:pt x="159" y="588"/>
                  </a:lnTo>
                  <a:lnTo>
                    <a:pt x="158" y="585"/>
                  </a:lnTo>
                  <a:lnTo>
                    <a:pt x="158" y="585"/>
                  </a:lnTo>
                  <a:close/>
                  <a:moveTo>
                    <a:pt x="82" y="516"/>
                  </a:moveTo>
                  <a:lnTo>
                    <a:pt x="82" y="516"/>
                  </a:lnTo>
                  <a:lnTo>
                    <a:pt x="81" y="510"/>
                  </a:lnTo>
                  <a:lnTo>
                    <a:pt x="79" y="505"/>
                  </a:lnTo>
                  <a:lnTo>
                    <a:pt x="76" y="501"/>
                  </a:lnTo>
                  <a:lnTo>
                    <a:pt x="72" y="499"/>
                  </a:lnTo>
                  <a:lnTo>
                    <a:pt x="68" y="497"/>
                  </a:lnTo>
                  <a:lnTo>
                    <a:pt x="64" y="496"/>
                  </a:lnTo>
                  <a:lnTo>
                    <a:pt x="53" y="495"/>
                  </a:lnTo>
                  <a:lnTo>
                    <a:pt x="53" y="495"/>
                  </a:lnTo>
                  <a:lnTo>
                    <a:pt x="50" y="500"/>
                  </a:lnTo>
                  <a:lnTo>
                    <a:pt x="46" y="504"/>
                  </a:lnTo>
                  <a:lnTo>
                    <a:pt x="37" y="515"/>
                  </a:lnTo>
                  <a:lnTo>
                    <a:pt x="33" y="519"/>
                  </a:lnTo>
                  <a:lnTo>
                    <a:pt x="29" y="525"/>
                  </a:lnTo>
                  <a:lnTo>
                    <a:pt x="27" y="531"/>
                  </a:lnTo>
                  <a:lnTo>
                    <a:pt x="27" y="538"/>
                  </a:lnTo>
                  <a:lnTo>
                    <a:pt x="27" y="538"/>
                  </a:lnTo>
                  <a:lnTo>
                    <a:pt x="56" y="529"/>
                  </a:lnTo>
                  <a:lnTo>
                    <a:pt x="70" y="524"/>
                  </a:lnTo>
                  <a:lnTo>
                    <a:pt x="76" y="519"/>
                  </a:lnTo>
                  <a:lnTo>
                    <a:pt x="82" y="516"/>
                  </a:lnTo>
                  <a:lnTo>
                    <a:pt x="82" y="516"/>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3" name="Freeform 197"/>
            <p:cNvSpPr/>
            <p:nvPr/>
          </p:nvSpPr>
          <p:spPr bwMode="auto">
            <a:xfrm>
              <a:off x="6103938" y="1752600"/>
              <a:ext cx="11113" cy="11113"/>
            </a:xfrm>
            <a:custGeom>
              <a:avLst/>
              <a:gdLst/>
              <a:ahLst/>
              <a:cxnLst>
                <a:cxn ang="0">
                  <a:pos x="8" y="0"/>
                </a:cxn>
                <a:cxn ang="0">
                  <a:pos x="8" y="0"/>
                </a:cxn>
                <a:cxn ang="0">
                  <a:pos x="14" y="0"/>
                </a:cxn>
                <a:cxn ang="0">
                  <a:pos x="17" y="2"/>
                </a:cxn>
                <a:cxn ang="0">
                  <a:pos x="18" y="5"/>
                </a:cxn>
                <a:cxn ang="0">
                  <a:pos x="19" y="9"/>
                </a:cxn>
                <a:cxn ang="0">
                  <a:pos x="18" y="14"/>
                </a:cxn>
                <a:cxn ang="0">
                  <a:pos x="17" y="17"/>
                </a:cxn>
                <a:cxn ang="0">
                  <a:pos x="14" y="20"/>
                </a:cxn>
                <a:cxn ang="0">
                  <a:pos x="9" y="22"/>
                </a:cxn>
                <a:cxn ang="0">
                  <a:pos x="9" y="22"/>
                </a:cxn>
                <a:cxn ang="0">
                  <a:pos x="6" y="21"/>
                </a:cxn>
                <a:cxn ang="0">
                  <a:pos x="4" y="19"/>
                </a:cxn>
                <a:cxn ang="0">
                  <a:pos x="2" y="16"/>
                </a:cxn>
                <a:cxn ang="0">
                  <a:pos x="0" y="13"/>
                </a:cxn>
                <a:cxn ang="0">
                  <a:pos x="0" y="8"/>
                </a:cxn>
                <a:cxn ang="0">
                  <a:pos x="1" y="4"/>
                </a:cxn>
                <a:cxn ang="0">
                  <a:pos x="4" y="1"/>
                </a:cxn>
                <a:cxn ang="0">
                  <a:pos x="8" y="0"/>
                </a:cxn>
                <a:cxn ang="0">
                  <a:pos x="8" y="0"/>
                </a:cxn>
              </a:cxnLst>
              <a:rect l="0" t="0" r="r" b="b"/>
              <a:pathLst>
                <a:path w="19" h="22">
                  <a:moveTo>
                    <a:pt x="8" y="0"/>
                  </a:moveTo>
                  <a:lnTo>
                    <a:pt x="8" y="0"/>
                  </a:lnTo>
                  <a:lnTo>
                    <a:pt x="14" y="0"/>
                  </a:lnTo>
                  <a:lnTo>
                    <a:pt x="17" y="2"/>
                  </a:lnTo>
                  <a:lnTo>
                    <a:pt x="18" y="5"/>
                  </a:lnTo>
                  <a:lnTo>
                    <a:pt x="19" y="9"/>
                  </a:lnTo>
                  <a:lnTo>
                    <a:pt x="18" y="14"/>
                  </a:lnTo>
                  <a:lnTo>
                    <a:pt x="17" y="17"/>
                  </a:lnTo>
                  <a:lnTo>
                    <a:pt x="14" y="20"/>
                  </a:lnTo>
                  <a:lnTo>
                    <a:pt x="9" y="22"/>
                  </a:lnTo>
                  <a:lnTo>
                    <a:pt x="9" y="22"/>
                  </a:lnTo>
                  <a:lnTo>
                    <a:pt x="6" y="21"/>
                  </a:lnTo>
                  <a:lnTo>
                    <a:pt x="4" y="19"/>
                  </a:lnTo>
                  <a:lnTo>
                    <a:pt x="2" y="16"/>
                  </a:lnTo>
                  <a:lnTo>
                    <a:pt x="0" y="13"/>
                  </a:lnTo>
                  <a:lnTo>
                    <a:pt x="0" y="8"/>
                  </a:lnTo>
                  <a:lnTo>
                    <a:pt x="1" y="4"/>
                  </a:lnTo>
                  <a:lnTo>
                    <a:pt x="4" y="1"/>
                  </a:lnTo>
                  <a:lnTo>
                    <a:pt x="8" y="0"/>
                  </a:lnTo>
                  <a:lnTo>
                    <a:pt x="8" y="0"/>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4" name="Freeform 198"/>
            <p:cNvSpPr/>
            <p:nvPr/>
          </p:nvSpPr>
          <p:spPr bwMode="auto">
            <a:xfrm>
              <a:off x="6089651" y="1765300"/>
              <a:ext cx="34925" cy="14288"/>
            </a:xfrm>
            <a:custGeom>
              <a:avLst/>
              <a:gdLst/>
              <a:ahLst/>
              <a:cxnLst>
                <a:cxn ang="0">
                  <a:pos x="60" y="3"/>
                </a:cxn>
                <a:cxn ang="0">
                  <a:pos x="60" y="3"/>
                </a:cxn>
                <a:cxn ang="0">
                  <a:pos x="63" y="6"/>
                </a:cxn>
                <a:cxn ang="0">
                  <a:pos x="65" y="8"/>
                </a:cxn>
                <a:cxn ang="0">
                  <a:pos x="67" y="11"/>
                </a:cxn>
                <a:cxn ang="0">
                  <a:pos x="68" y="16"/>
                </a:cxn>
                <a:cxn ang="0">
                  <a:pos x="68" y="16"/>
                </a:cxn>
                <a:cxn ang="0">
                  <a:pos x="65" y="20"/>
                </a:cxn>
                <a:cxn ang="0">
                  <a:pos x="62" y="23"/>
                </a:cxn>
                <a:cxn ang="0">
                  <a:pos x="58" y="25"/>
                </a:cxn>
                <a:cxn ang="0">
                  <a:pos x="52" y="25"/>
                </a:cxn>
                <a:cxn ang="0">
                  <a:pos x="52" y="25"/>
                </a:cxn>
                <a:cxn ang="0">
                  <a:pos x="49" y="24"/>
                </a:cxn>
                <a:cxn ang="0">
                  <a:pos x="47" y="23"/>
                </a:cxn>
                <a:cxn ang="0">
                  <a:pos x="45" y="21"/>
                </a:cxn>
                <a:cxn ang="0">
                  <a:pos x="42" y="20"/>
                </a:cxn>
                <a:cxn ang="0">
                  <a:pos x="42" y="20"/>
                </a:cxn>
                <a:cxn ang="0">
                  <a:pos x="33" y="19"/>
                </a:cxn>
                <a:cxn ang="0">
                  <a:pos x="22" y="19"/>
                </a:cxn>
                <a:cxn ang="0">
                  <a:pos x="13" y="18"/>
                </a:cxn>
                <a:cxn ang="0">
                  <a:pos x="7" y="16"/>
                </a:cxn>
                <a:cxn ang="0">
                  <a:pos x="1" y="14"/>
                </a:cxn>
                <a:cxn ang="0">
                  <a:pos x="1" y="14"/>
                </a:cxn>
                <a:cxn ang="0">
                  <a:pos x="0" y="10"/>
                </a:cxn>
                <a:cxn ang="0">
                  <a:pos x="0" y="8"/>
                </a:cxn>
                <a:cxn ang="0">
                  <a:pos x="0" y="5"/>
                </a:cxn>
                <a:cxn ang="0">
                  <a:pos x="0" y="5"/>
                </a:cxn>
                <a:cxn ang="0">
                  <a:pos x="8" y="2"/>
                </a:cxn>
                <a:cxn ang="0">
                  <a:pos x="15" y="0"/>
                </a:cxn>
                <a:cxn ang="0">
                  <a:pos x="22" y="2"/>
                </a:cxn>
                <a:cxn ang="0">
                  <a:pos x="29" y="3"/>
                </a:cxn>
                <a:cxn ang="0">
                  <a:pos x="35" y="4"/>
                </a:cxn>
                <a:cxn ang="0">
                  <a:pos x="43" y="5"/>
                </a:cxn>
                <a:cxn ang="0">
                  <a:pos x="50" y="5"/>
                </a:cxn>
                <a:cxn ang="0">
                  <a:pos x="60" y="3"/>
                </a:cxn>
                <a:cxn ang="0">
                  <a:pos x="60" y="3"/>
                </a:cxn>
              </a:cxnLst>
              <a:rect l="0" t="0" r="r" b="b"/>
              <a:pathLst>
                <a:path w="68" h="25">
                  <a:moveTo>
                    <a:pt x="60" y="3"/>
                  </a:moveTo>
                  <a:lnTo>
                    <a:pt x="60" y="3"/>
                  </a:lnTo>
                  <a:lnTo>
                    <a:pt x="63" y="6"/>
                  </a:lnTo>
                  <a:lnTo>
                    <a:pt x="65" y="8"/>
                  </a:lnTo>
                  <a:lnTo>
                    <a:pt x="67" y="11"/>
                  </a:lnTo>
                  <a:lnTo>
                    <a:pt x="68" y="16"/>
                  </a:lnTo>
                  <a:lnTo>
                    <a:pt x="68" y="16"/>
                  </a:lnTo>
                  <a:lnTo>
                    <a:pt x="65" y="20"/>
                  </a:lnTo>
                  <a:lnTo>
                    <a:pt x="62" y="23"/>
                  </a:lnTo>
                  <a:lnTo>
                    <a:pt x="58" y="25"/>
                  </a:lnTo>
                  <a:lnTo>
                    <a:pt x="52" y="25"/>
                  </a:lnTo>
                  <a:lnTo>
                    <a:pt x="52" y="25"/>
                  </a:lnTo>
                  <a:lnTo>
                    <a:pt x="49" y="24"/>
                  </a:lnTo>
                  <a:lnTo>
                    <a:pt x="47" y="23"/>
                  </a:lnTo>
                  <a:lnTo>
                    <a:pt x="45" y="21"/>
                  </a:lnTo>
                  <a:lnTo>
                    <a:pt x="42" y="20"/>
                  </a:lnTo>
                  <a:lnTo>
                    <a:pt x="42" y="20"/>
                  </a:lnTo>
                  <a:lnTo>
                    <a:pt x="33" y="19"/>
                  </a:lnTo>
                  <a:lnTo>
                    <a:pt x="22" y="19"/>
                  </a:lnTo>
                  <a:lnTo>
                    <a:pt x="13" y="18"/>
                  </a:lnTo>
                  <a:lnTo>
                    <a:pt x="7" y="16"/>
                  </a:lnTo>
                  <a:lnTo>
                    <a:pt x="1" y="14"/>
                  </a:lnTo>
                  <a:lnTo>
                    <a:pt x="1" y="14"/>
                  </a:lnTo>
                  <a:lnTo>
                    <a:pt x="0" y="10"/>
                  </a:lnTo>
                  <a:lnTo>
                    <a:pt x="0" y="8"/>
                  </a:lnTo>
                  <a:lnTo>
                    <a:pt x="0" y="5"/>
                  </a:lnTo>
                  <a:lnTo>
                    <a:pt x="0" y="5"/>
                  </a:lnTo>
                  <a:lnTo>
                    <a:pt x="8" y="2"/>
                  </a:lnTo>
                  <a:lnTo>
                    <a:pt x="15" y="0"/>
                  </a:lnTo>
                  <a:lnTo>
                    <a:pt x="22" y="2"/>
                  </a:lnTo>
                  <a:lnTo>
                    <a:pt x="29" y="3"/>
                  </a:lnTo>
                  <a:lnTo>
                    <a:pt x="35" y="4"/>
                  </a:lnTo>
                  <a:lnTo>
                    <a:pt x="43" y="5"/>
                  </a:lnTo>
                  <a:lnTo>
                    <a:pt x="50" y="5"/>
                  </a:lnTo>
                  <a:lnTo>
                    <a:pt x="60" y="3"/>
                  </a:lnTo>
                  <a:lnTo>
                    <a:pt x="60" y="3"/>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5" name="Freeform 206"/>
            <p:cNvSpPr/>
            <p:nvPr/>
          </p:nvSpPr>
          <p:spPr bwMode="auto">
            <a:xfrm>
              <a:off x="6072188" y="1817688"/>
              <a:ext cx="49213" cy="39688"/>
            </a:xfrm>
            <a:custGeom>
              <a:avLst/>
              <a:gdLst/>
              <a:ahLst/>
              <a:cxnLst>
                <a:cxn ang="0">
                  <a:pos x="33" y="3"/>
                </a:cxn>
                <a:cxn ang="0">
                  <a:pos x="29" y="45"/>
                </a:cxn>
                <a:cxn ang="0">
                  <a:pos x="30" y="56"/>
                </a:cxn>
                <a:cxn ang="0">
                  <a:pos x="36" y="50"/>
                </a:cxn>
                <a:cxn ang="0">
                  <a:pos x="48" y="40"/>
                </a:cxn>
                <a:cxn ang="0">
                  <a:pos x="62" y="20"/>
                </a:cxn>
                <a:cxn ang="0">
                  <a:pos x="69" y="5"/>
                </a:cxn>
                <a:cxn ang="0">
                  <a:pos x="78" y="5"/>
                </a:cxn>
                <a:cxn ang="0">
                  <a:pos x="79" y="13"/>
                </a:cxn>
                <a:cxn ang="0">
                  <a:pos x="76" y="19"/>
                </a:cxn>
                <a:cxn ang="0">
                  <a:pos x="68" y="28"/>
                </a:cxn>
                <a:cxn ang="0">
                  <a:pos x="67" y="31"/>
                </a:cxn>
                <a:cxn ang="0">
                  <a:pos x="77" y="41"/>
                </a:cxn>
                <a:cxn ang="0">
                  <a:pos x="85" y="42"/>
                </a:cxn>
                <a:cxn ang="0">
                  <a:pos x="94" y="41"/>
                </a:cxn>
                <a:cxn ang="0">
                  <a:pos x="95" y="44"/>
                </a:cxn>
                <a:cxn ang="0">
                  <a:pos x="91" y="50"/>
                </a:cxn>
                <a:cxn ang="0">
                  <a:pos x="88" y="53"/>
                </a:cxn>
                <a:cxn ang="0">
                  <a:pos x="93" y="62"/>
                </a:cxn>
                <a:cxn ang="0">
                  <a:pos x="94" y="72"/>
                </a:cxn>
                <a:cxn ang="0">
                  <a:pos x="90" y="74"/>
                </a:cxn>
                <a:cxn ang="0">
                  <a:pos x="84" y="75"/>
                </a:cxn>
                <a:cxn ang="0">
                  <a:pos x="82" y="71"/>
                </a:cxn>
                <a:cxn ang="0">
                  <a:pos x="79" y="65"/>
                </a:cxn>
                <a:cxn ang="0">
                  <a:pos x="78" y="61"/>
                </a:cxn>
                <a:cxn ang="0">
                  <a:pos x="70" y="63"/>
                </a:cxn>
                <a:cxn ang="0">
                  <a:pos x="63" y="71"/>
                </a:cxn>
                <a:cxn ang="0">
                  <a:pos x="57" y="73"/>
                </a:cxn>
                <a:cxn ang="0">
                  <a:pos x="54" y="70"/>
                </a:cxn>
                <a:cxn ang="0">
                  <a:pos x="61" y="60"/>
                </a:cxn>
                <a:cxn ang="0">
                  <a:pos x="71" y="53"/>
                </a:cxn>
                <a:cxn ang="0">
                  <a:pos x="71" y="50"/>
                </a:cxn>
                <a:cxn ang="0">
                  <a:pos x="67" y="45"/>
                </a:cxn>
                <a:cxn ang="0">
                  <a:pos x="63" y="38"/>
                </a:cxn>
                <a:cxn ang="0">
                  <a:pos x="63" y="35"/>
                </a:cxn>
                <a:cxn ang="0">
                  <a:pos x="51" y="50"/>
                </a:cxn>
                <a:cxn ang="0">
                  <a:pos x="39" y="64"/>
                </a:cxn>
                <a:cxn ang="0">
                  <a:pos x="27" y="63"/>
                </a:cxn>
                <a:cxn ang="0">
                  <a:pos x="19" y="60"/>
                </a:cxn>
                <a:cxn ang="0">
                  <a:pos x="20" y="49"/>
                </a:cxn>
                <a:cxn ang="0">
                  <a:pos x="20" y="33"/>
                </a:cxn>
                <a:cxn ang="0">
                  <a:pos x="19" y="26"/>
                </a:cxn>
                <a:cxn ang="0">
                  <a:pos x="16" y="28"/>
                </a:cxn>
                <a:cxn ang="0">
                  <a:pos x="9" y="34"/>
                </a:cxn>
                <a:cxn ang="0">
                  <a:pos x="4" y="35"/>
                </a:cxn>
                <a:cxn ang="0">
                  <a:pos x="3" y="34"/>
                </a:cxn>
                <a:cxn ang="0">
                  <a:pos x="0" y="33"/>
                </a:cxn>
                <a:cxn ang="0">
                  <a:pos x="5" y="22"/>
                </a:cxn>
                <a:cxn ang="0">
                  <a:pos x="17" y="7"/>
                </a:cxn>
                <a:cxn ang="0">
                  <a:pos x="22" y="0"/>
                </a:cxn>
                <a:cxn ang="0">
                  <a:pos x="26" y="0"/>
                </a:cxn>
                <a:cxn ang="0">
                  <a:pos x="33" y="3"/>
                </a:cxn>
              </a:cxnLst>
              <a:rect l="0" t="0" r="r" b="b"/>
              <a:pathLst>
                <a:path w="95" h="75">
                  <a:moveTo>
                    <a:pt x="33" y="3"/>
                  </a:moveTo>
                  <a:lnTo>
                    <a:pt x="33" y="3"/>
                  </a:lnTo>
                  <a:lnTo>
                    <a:pt x="30" y="32"/>
                  </a:lnTo>
                  <a:lnTo>
                    <a:pt x="29" y="45"/>
                  </a:lnTo>
                  <a:lnTo>
                    <a:pt x="29" y="50"/>
                  </a:lnTo>
                  <a:lnTo>
                    <a:pt x="30" y="56"/>
                  </a:lnTo>
                  <a:lnTo>
                    <a:pt x="30" y="56"/>
                  </a:lnTo>
                  <a:lnTo>
                    <a:pt x="36" y="50"/>
                  </a:lnTo>
                  <a:lnTo>
                    <a:pt x="42" y="46"/>
                  </a:lnTo>
                  <a:lnTo>
                    <a:pt x="48" y="40"/>
                  </a:lnTo>
                  <a:lnTo>
                    <a:pt x="52" y="33"/>
                  </a:lnTo>
                  <a:lnTo>
                    <a:pt x="62" y="20"/>
                  </a:lnTo>
                  <a:lnTo>
                    <a:pt x="69" y="5"/>
                  </a:lnTo>
                  <a:lnTo>
                    <a:pt x="69" y="5"/>
                  </a:lnTo>
                  <a:lnTo>
                    <a:pt x="78" y="5"/>
                  </a:lnTo>
                  <a:lnTo>
                    <a:pt x="78" y="5"/>
                  </a:lnTo>
                  <a:lnTo>
                    <a:pt x="79" y="10"/>
                  </a:lnTo>
                  <a:lnTo>
                    <a:pt x="79" y="13"/>
                  </a:lnTo>
                  <a:lnTo>
                    <a:pt x="77" y="16"/>
                  </a:lnTo>
                  <a:lnTo>
                    <a:pt x="76" y="19"/>
                  </a:lnTo>
                  <a:lnTo>
                    <a:pt x="70" y="25"/>
                  </a:lnTo>
                  <a:lnTo>
                    <a:pt x="68" y="28"/>
                  </a:lnTo>
                  <a:lnTo>
                    <a:pt x="67" y="31"/>
                  </a:lnTo>
                  <a:lnTo>
                    <a:pt x="67" y="31"/>
                  </a:lnTo>
                  <a:lnTo>
                    <a:pt x="73" y="38"/>
                  </a:lnTo>
                  <a:lnTo>
                    <a:pt x="77" y="41"/>
                  </a:lnTo>
                  <a:lnTo>
                    <a:pt x="79" y="42"/>
                  </a:lnTo>
                  <a:lnTo>
                    <a:pt x="85" y="42"/>
                  </a:lnTo>
                  <a:lnTo>
                    <a:pt x="94" y="41"/>
                  </a:lnTo>
                  <a:lnTo>
                    <a:pt x="94" y="41"/>
                  </a:lnTo>
                  <a:lnTo>
                    <a:pt x="95" y="42"/>
                  </a:lnTo>
                  <a:lnTo>
                    <a:pt x="95" y="44"/>
                  </a:lnTo>
                  <a:lnTo>
                    <a:pt x="93" y="47"/>
                  </a:lnTo>
                  <a:lnTo>
                    <a:pt x="91" y="50"/>
                  </a:lnTo>
                  <a:lnTo>
                    <a:pt x="88" y="53"/>
                  </a:lnTo>
                  <a:lnTo>
                    <a:pt x="88" y="53"/>
                  </a:lnTo>
                  <a:lnTo>
                    <a:pt x="90" y="58"/>
                  </a:lnTo>
                  <a:lnTo>
                    <a:pt x="93" y="62"/>
                  </a:lnTo>
                  <a:lnTo>
                    <a:pt x="94" y="65"/>
                  </a:lnTo>
                  <a:lnTo>
                    <a:pt x="94" y="72"/>
                  </a:lnTo>
                  <a:lnTo>
                    <a:pt x="94" y="72"/>
                  </a:lnTo>
                  <a:lnTo>
                    <a:pt x="90" y="74"/>
                  </a:lnTo>
                  <a:lnTo>
                    <a:pt x="87" y="75"/>
                  </a:lnTo>
                  <a:lnTo>
                    <a:pt x="84" y="75"/>
                  </a:lnTo>
                  <a:lnTo>
                    <a:pt x="84" y="75"/>
                  </a:lnTo>
                  <a:lnTo>
                    <a:pt x="82" y="71"/>
                  </a:lnTo>
                  <a:lnTo>
                    <a:pt x="81" y="68"/>
                  </a:lnTo>
                  <a:lnTo>
                    <a:pt x="79" y="65"/>
                  </a:lnTo>
                  <a:lnTo>
                    <a:pt x="78" y="61"/>
                  </a:lnTo>
                  <a:lnTo>
                    <a:pt x="78" y="61"/>
                  </a:lnTo>
                  <a:lnTo>
                    <a:pt x="73" y="61"/>
                  </a:lnTo>
                  <a:lnTo>
                    <a:pt x="70" y="63"/>
                  </a:lnTo>
                  <a:lnTo>
                    <a:pt x="65" y="68"/>
                  </a:lnTo>
                  <a:lnTo>
                    <a:pt x="63" y="71"/>
                  </a:lnTo>
                  <a:lnTo>
                    <a:pt x="61" y="73"/>
                  </a:lnTo>
                  <a:lnTo>
                    <a:pt x="57" y="73"/>
                  </a:lnTo>
                  <a:lnTo>
                    <a:pt x="54" y="70"/>
                  </a:lnTo>
                  <a:lnTo>
                    <a:pt x="54" y="70"/>
                  </a:lnTo>
                  <a:lnTo>
                    <a:pt x="57" y="64"/>
                  </a:lnTo>
                  <a:lnTo>
                    <a:pt x="61" y="60"/>
                  </a:lnTo>
                  <a:lnTo>
                    <a:pt x="66" y="57"/>
                  </a:lnTo>
                  <a:lnTo>
                    <a:pt x="71" y="53"/>
                  </a:lnTo>
                  <a:lnTo>
                    <a:pt x="71" y="53"/>
                  </a:lnTo>
                  <a:lnTo>
                    <a:pt x="71" y="50"/>
                  </a:lnTo>
                  <a:lnTo>
                    <a:pt x="70" y="48"/>
                  </a:lnTo>
                  <a:lnTo>
                    <a:pt x="67" y="45"/>
                  </a:lnTo>
                  <a:lnTo>
                    <a:pt x="64" y="41"/>
                  </a:lnTo>
                  <a:lnTo>
                    <a:pt x="63" y="38"/>
                  </a:lnTo>
                  <a:lnTo>
                    <a:pt x="63" y="35"/>
                  </a:lnTo>
                  <a:lnTo>
                    <a:pt x="63" y="35"/>
                  </a:lnTo>
                  <a:lnTo>
                    <a:pt x="56" y="43"/>
                  </a:lnTo>
                  <a:lnTo>
                    <a:pt x="51" y="50"/>
                  </a:lnTo>
                  <a:lnTo>
                    <a:pt x="46" y="58"/>
                  </a:lnTo>
                  <a:lnTo>
                    <a:pt x="39" y="64"/>
                  </a:lnTo>
                  <a:lnTo>
                    <a:pt x="39" y="64"/>
                  </a:lnTo>
                  <a:lnTo>
                    <a:pt x="27" y="63"/>
                  </a:lnTo>
                  <a:lnTo>
                    <a:pt x="23" y="62"/>
                  </a:lnTo>
                  <a:lnTo>
                    <a:pt x="19" y="60"/>
                  </a:lnTo>
                  <a:lnTo>
                    <a:pt x="19" y="60"/>
                  </a:lnTo>
                  <a:lnTo>
                    <a:pt x="20" y="49"/>
                  </a:lnTo>
                  <a:lnTo>
                    <a:pt x="20" y="41"/>
                  </a:lnTo>
                  <a:lnTo>
                    <a:pt x="20" y="33"/>
                  </a:lnTo>
                  <a:lnTo>
                    <a:pt x="19" y="26"/>
                  </a:lnTo>
                  <a:lnTo>
                    <a:pt x="19" y="26"/>
                  </a:lnTo>
                  <a:lnTo>
                    <a:pt x="17" y="26"/>
                  </a:lnTo>
                  <a:lnTo>
                    <a:pt x="16" y="28"/>
                  </a:lnTo>
                  <a:lnTo>
                    <a:pt x="12" y="31"/>
                  </a:lnTo>
                  <a:lnTo>
                    <a:pt x="9" y="34"/>
                  </a:lnTo>
                  <a:lnTo>
                    <a:pt x="7" y="35"/>
                  </a:lnTo>
                  <a:lnTo>
                    <a:pt x="4" y="35"/>
                  </a:lnTo>
                  <a:lnTo>
                    <a:pt x="4" y="35"/>
                  </a:lnTo>
                  <a:lnTo>
                    <a:pt x="3" y="34"/>
                  </a:lnTo>
                  <a:lnTo>
                    <a:pt x="0" y="33"/>
                  </a:lnTo>
                  <a:lnTo>
                    <a:pt x="0" y="33"/>
                  </a:lnTo>
                  <a:lnTo>
                    <a:pt x="2" y="27"/>
                  </a:lnTo>
                  <a:lnTo>
                    <a:pt x="5" y="22"/>
                  </a:lnTo>
                  <a:lnTo>
                    <a:pt x="11" y="14"/>
                  </a:lnTo>
                  <a:lnTo>
                    <a:pt x="17" y="7"/>
                  </a:lnTo>
                  <a:lnTo>
                    <a:pt x="20" y="4"/>
                  </a:lnTo>
                  <a:lnTo>
                    <a:pt x="22" y="0"/>
                  </a:lnTo>
                  <a:lnTo>
                    <a:pt x="22" y="0"/>
                  </a:lnTo>
                  <a:lnTo>
                    <a:pt x="26" y="0"/>
                  </a:lnTo>
                  <a:lnTo>
                    <a:pt x="29" y="0"/>
                  </a:lnTo>
                  <a:lnTo>
                    <a:pt x="33" y="3"/>
                  </a:lnTo>
                  <a:lnTo>
                    <a:pt x="33" y="3"/>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6" name="Freeform 213"/>
            <p:cNvSpPr/>
            <p:nvPr/>
          </p:nvSpPr>
          <p:spPr bwMode="auto">
            <a:xfrm>
              <a:off x="6073776" y="1895475"/>
              <a:ext cx="34925" cy="11113"/>
            </a:xfrm>
            <a:custGeom>
              <a:avLst/>
              <a:gdLst/>
              <a:ahLst/>
              <a:cxnLst>
                <a:cxn ang="0">
                  <a:pos x="0" y="7"/>
                </a:cxn>
                <a:cxn ang="0">
                  <a:pos x="0" y="7"/>
                </a:cxn>
                <a:cxn ang="0">
                  <a:pos x="2" y="5"/>
                </a:cxn>
                <a:cxn ang="0">
                  <a:pos x="5" y="3"/>
                </a:cxn>
                <a:cxn ang="0">
                  <a:pos x="11" y="1"/>
                </a:cxn>
                <a:cxn ang="0">
                  <a:pos x="18" y="0"/>
                </a:cxn>
                <a:cxn ang="0">
                  <a:pos x="27" y="0"/>
                </a:cxn>
                <a:cxn ang="0">
                  <a:pos x="44" y="1"/>
                </a:cxn>
                <a:cxn ang="0">
                  <a:pos x="52" y="1"/>
                </a:cxn>
                <a:cxn ang="0">
                  <a:pos x="60" y="0"/>
                </a:cxn>
                <a:cxn ang="0">
                  <a:pos x="60" y="0"/>
                </a:cxn>
                <a:cxn ang="0">
                  <a:pos x="63" y="3"/>
                </a:cxn>
                <a:cxn ang="0">
                  <a:pos x="65" y="5"/>
                </a:cxn>
                <a:cxn ang="0">
                  <a:pos x="66" y="9"/>
                </a:cxn>
                <a:cxn ang="0">
                  <a:pos x="65" y="12"/>
                </a:cxn>
                <a:cxn ang="0">
                  <a:pos x="63" y="15"/>
                </a:cxn>
                <a:cxn ang="0">
                  <a:pos x="60" y="17"/>
                </a:cxn>
                <a:cxn ang="0">
                  <a:pos x="56" y="19"/>
                </a:cxn>
                <a:cxn ang="0">
                  <a:pos x="49" y="19"/>
                </a:cxn>
                <a:cxn ang="0">
                  <a:pos x="49" y="19"/>
                </a:cxn>
                <a:cxn ang="0">
                  <a:pos x="47" y="18"/>
                </a:cxn>
                <a:cxn ang="0">
                  <a:pos x="44" y="17"/>
                </a:cxn>
                <a:cxn ang="0">
                  <a:pos x="41" y="15"/>
                </a:cxn>
                <a:cxn ang="0">
                  <a:pos x="37" y="12"/>
                </a:cxn>
                <a:cxn ang="0">
                  <a:pos x="37" y="12"/>
                </a:cxn>
                <a:cxn ang="0">
                  <a:pos x="32" y="12"/>
                </a:cxn>
                <a:cxn ang="0">
                  <a:pos x="26" y="12"/>
                </a:cxn>
                <a:cxn ang="0">
                  <a:pos x="13" y="14"/>
                </a:cxn>
                <a:cxn ang="0">
                  <a:pos x="7" y="14"/>
                </a:cxn>
                <a:cxn ang="0">
                  <a:pos x="3" y="12"/>
                </a:cxn>
                <a:cxn ang="0">
                  <a:pos x="1" y="10"/>
                </a:cxn>
                <a:cxn ang="0">
                  <a:pos x="0" y="9"/>
                </a:cxn>
                <a:cxn ang="0">
                  <a:pos x="0" y="7"/>
                </a:cxn>
                <a:cxn ang="0">
                  <a:pos x="0" y="7"/>
                </a:cxn>
              </a:cxnLst>
              <a:rect l="0" t="0" r="r" b="b"/>
              <a:pathLst>
                <a:path w="66" h="19">
                  <a:moveTo>
                    <a:pt x="0" y="7"/>
                  </a:moveTo>
                  <a:lnTo>
                    <a:pt x="0" y="7"/>
                  </a:lnTo>
                  <a:lnTo>
                    <a:pt x="2" y="5"/>
                  </a:lnTo>
                  <a:lnTo>
                    <a:pt x="5" y="3"/>
                  </a:lnTo>
                  <a:lnTo>
                    <a:pt x="11" y="1"/>
                  </a:lnTo>
                  <a:lnTo>
                    <a:pt x="18" y="0"/>
                  </a:lnTo>
                  <a:lnTo>
                    <a:pt x="27" y="0"/>
                  </a:lnTo>
                  <a:lnTo>
                    <a:pt x="44" y="1"/>
                  </a:lnTo>
                  <a:lnTo>
                    <a:pt x="52" y="1"/>
                  </a:lnTo>
                  <a:lnTo>
                    <a:pt x="60" y="0"/>
                  </a:lnTo>
                  <a:lnTo>
                    <a:pt x="60" y="0"/>
                  </a:lnTo>
                  <a:lnTo>
                    <a:pt x="63" y="3"/>
                  </a:lnTo>
                  <a:lnTo>
                    <a:pt x="65" y="5"/>
                  </a:lnTo>
                  <a:lnTo>
                    <a:pt x="66" y="9"/>
                  </a:lnTo>
                  <a:lnTo>
                    <a:pt x="65" y="12"/>
                  </a:lnTo>
                  <a:lnTo>
                    <a:pt x="63" y="15"/>
                  </a:lnTo>
                  <a:lnTo>
                    <a:pt x="60" y="17"/>
                  </a:lnTo>
                  <a:lnTo>
                    <a:pt x="56" y="19"/>
                  </a:lnTo>
                  <a:lnTo>
                    <a:pt x="49" y="19"/>
                  </a:lnTo>
                  <a:lnTo>
                    <a:pt x="49" y="19"/>
                  </a:lnTo>
                  <a:lnTo>
                    <a:pt x="47" y="18"/>
                  </a:lnTo>
                  <a:lnTo>
                    <a:pt x="44" y="17"/>
                  </a:lnTo>
                  <a:lnTo>
                    <a:pt x="41" y="15"/>
                  </a:lnTo>
                  <a:lnTo>
                    <a:pt x="37" y="12"/>
                  </a:lnTo>
                  <a:lnTo>
                    <a:pt x="37" y="12"/>
                  </a:lnTo>
                  <a:lnTo>
                    <a:pt x="32" y="12"/>
                  </a:lnTo>
                  <a:lnTo>
                    <a:pt x="26" y="12"/>
                  </a:lnTo>
                  <a:lnTo>
                    <a:pt x="13" y="14"/>
                  </a:lnTo>
                  <a:lnTo>
                    <a:pt x="7" y="14"/>
                  </a:lnTo>
                  <a:lnTo>
                    <a:pt x="3" y="12"/>
                  </a:lnTo>
                  <a:lnTo>
                    <a:pt x="1" y="10"/>
                  </a:lnTo>
                  <a:lnTo>
                    <a:pt x="0" y="9"/>
                  </a:lnTo>
                  <a:lnTo>
                    <a:pt x="0" y="7"/>
                  </a:lnTo>
                  <a:lnTo>
                    <a:pt x="0" y="7"/>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7" name="Freeform 221"/>
            <p:cNvSpPr/>
            <p:nvPr/>
          </p:nvSpPr>
          <p:spPr bwMode="auto">
            <a:xfrm>
              <a:off x="6075363" y="1908175"/>
              <a:ext cx="33338" cy="9525"/>
            </a:xfrm>
            <a:custGeom>
              <a:avLst/>
              <a:gdLst/>
              <a:ahLst/>
              <a:cxnLst>
                <a:cxn ang="0">
                  <a:pos x="60" y="2"/>
                </a:cxn>
                <a:cxn ang="0">
                  <a:pos x="60" y="2"/>
                </a:cxn>
                <a:cxn ang="0">
                  <a:pos x="61" y="6"/>
                </a:cxn>
                <a:cxn ang="0">
                  <a:pos x="62" y="8"/>
                </a:cxn>
                <a:cxn ang="0">
                  <a:pos x="63" y="11"/>
                </a:cxn>
                <a:cxn ang="0">
                  <a:pos x="63" y="11"/>
                </a:cxn>
                <a:cxn ang="0">
                  <a:pos x="61" y="13"/>
                </a:cxn>
                <a:cxn ang="0">
                  <a:pos x="58" y="15"/>
                </a:cxn>
                <a:cxn ang="0">
                  <a:pos x="53" y="16"/>
                </a:cxn>
                <a:cxn ang="0">
                  <a:pos x="47" y="17"/>
                </a:cxn>
                <a:cxn ang="0">
                  <a:pos x="40" y="16"/>
                </a:cxn>
                <a:cxn ang="0">
                  <a:pos x="24" y="14"/>
                </a:cxn>
                <a:cxn ang="0">
                  <a:pos x="15" y="14"/>
                </a:cxn>
                <a:cxn ang="0">
                  <a:pos x="5" y="15"/>
                </a:cxn>
                <a:cxn ang="0">
                  <a:pos x="5" y="15"/>
                </a:cxn>
                <a:cxn ang="0">
                  <a:pos x="3" y="13"/>
                </a:cxn>
                <a:cxn ang="0">
                  <a:pos x="1" y="11"/>
                </a:cxn>
                <a:cxn ang="0">
                  <a:pos x="0" y="8"/>
                </a:cxn>
                <a:cxn ang="0">
                  <a:pos x="0" y="3"/>
                </a:cxn>
                <a:cxn ang="0">
                  <a:pos x="0" y="3"/>
                </a:cxn>
                <a:cxn ang="0">
                  <a:pos x="9" y="1"/>
                </a:cxn>
                <a:cxn ang="0">
                  <a:pos x="17" y="0"/>
                </a:cxn>
                <a:cxn ang="0">
                  <a:pos x="25" y="0"/>
                </a:cxn>
                <a:cxn ang="0">
                  <a:pos x="32" y="0"/>
                </a:cxn>
                <a:cxn ang="0">
                  <a:pos x="46" y="1"/>
                </a:cxn>
                <a:cxn ang="0">
                  <a:pos x="60" y="2"/>
                </a:cxn>
                <a:cxn ang="0">
                  <a:pos x="60" y="2"/>
                </a:cxn>
              </a:cxnLst>
              <a:rect l="0" t="0" r="r" b="b"/>
              <a:pathLst>
                <a:path w="62" h="17">
                  <a:moveTo>
                    <a:pt x="60" y="2"/>
                  </a:moveTo>
                  <a:lnTo>
                    <a:pt x="60" y="2"/>
                  </a:lnTo>
                  <a:lnTo>
                    <a:pt x="61" y="6"/>
                  </a:lnTo>
                  <a:lnTo>
                    <a:pt x="62" y="8"/>
                  </a:lnTo>
                  <a:lnTo>
                    <a:pt x="63" y="11"/>
                  </a:lnTo>
                  <a:lnTo>
                    <a:pt x="63" y="11"/>
                  </a:lnTo>
                  <a:lnTo>
                    <a:pt x="61" y="13"/>
                  </a:lnTo>
                  <a:lnTo>
                    <a:pt x="58" y="15"/>
                  </a:lnTo>
                  <a:lnTo>
                    <a:pt x="53" y="16"/>
                  </a:lnTo>
                  <a:lnTo>
                    <a:pt x="47" y="17"/>
                  </a:lnTo>
                  <a:lnTo>
                    <a:pt x="40" y="16"/>
                  </a:lnTo>
                  <a:lnTo>
                    <a:pt x="24" y="14"/>
                  </a:lnTo>
                  <a:lnTo>
                    <a:pt x="15" y="14"/>
                  </a:lnTo>
                  <a:lnTo>
                    <a:pt x="5" y="15"/>
                  </a:lnTo>
                  <a:lnTo>
                    <a:pt x="5" y="15"/>
                  </a:lnTo>
                  <a:lnTo>
                    <a:pt x="3" y="13"/>
                  </a:lnTo>
                  <a:lnTo>
                    <a:pt x="1" y="11"/>
                  </a:lnTo>
                  <a:lnTo>
                    <a:pt x="0" y="8"/>
                  </a:lnTo>
                  <a:lnTo>
                    <a:pt x="0" y="3"/>
                  </a:lnTo>
                  <a:lnTo>
                    <a:pt x="0" y="3"/>
                  </a:lnTo>
                  <a:lnTo>
                    <a:pt x="9" y="1"/>
                  </a:lnTo>
                  <a:lnTo>
                    <a:pt x="17" y="0"/>
                  </a:lnTo>
                  <a:lnTo>
                    <a:pt x="25" y="0"/>
                  </a:lnTo>
                  <a:lnTo>
                    <a:pt x="32" y="0"/>
                  </a:lnTo>
                  <a:lnTo>
                    <a:pt x="46" y="1"/>
                  </a:lnTo>
                  <a:lnTo>
                    <a:pt x="60" y="2"/>
                  </a:lnTo>
                  <a:lnTo>
                    <a:pt x="60" y="2"/>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73" name="TextBox 72"/>
          <p:cNvSpPr txBox="1"/>
          <p:nvPr/>
        </p:nvSpPr>
        <p:spPr>
          <a:xfrm>
            <a:off x="2306955" y="4421505"/>
            <a:ext cx="4530725" cy="337185"/>
          </a:xfrm>
          <a:prstGeom prst="rect">
            <a:avLst/>
          </a:prstGeom>
          <a:noFill/>
        </p:spPr>
        <p:txBody>
          <a:bodyPr wrap="square" rtlCol="0">
            <a:spAutoFit/>
          </a:bodyPr>
          <a:lstStyle/>
          <a:p>
            <a:r>
              <a:rPr lang="zh-CN" altLang="en-US" sz="1600" b="1" dirty="0" smtClean="0">
                <a:solidFill>
                  <a:schemeClr val="tx1">
                    <a:lumMod val="85000"/>
                    <a:lumOff val="15000"/>
                  </a:schemeClr>
                </a:solidFill>
                <a:latin typeface="博洋行书 7000" panose="02000600000000000000" pitchFamily="2" charset="-122"/>
                <a:ea typeface="博洋行书 7000" panose="02000600000000000000" pitchFamily="2" charset="-122"/>
                <a:cs typeface="博洋行书 7000" panose="02000600000000000000" pitchFamily="2" charset="-122"/>
              </a:rPr>
              <a:t>汇报人</a:t>
            </a:r>
            <a:r>
              <a:rPr lang="en-US" altLang="zh-CN" sz="1600" b="1" dirty="0" smtClean="0">
                <a:solidFill>
                  <a:schemeClr val="tx1">
                    <a:lumMod val="85000"/>
                    <a:lumOff val="15000"/>
                  </a:schemeClr>
                </a:solidFill>
                <a:latin typeface="博洋行书 7000" panose="02000600000000000000" pitchFamily="2" charset="-122"/>
                <a:ea typeface="博洋行书 7000" panose="02000600000000000000" pitchFamily="2" charset="-122"/>
                <a:cs typeface="博洋行书 7000" panose="02000600000000000000" pitchFamily="2" charset="-122"/>
              </a:rPr>
              <a:t>:</a:t>
            </a:r>
            <a:r>
              <a:rPr sz="1600" b="1" dirty="0">
                <a:solidFill>
                  <a:schemeClr val="tx1">
                    <a:lumMod val="85000"/>
                    <a:lumOff val="15000"/>
                  </a:schemeClr>
                </a:solidFill>
                <a:latin typeface="博洋行书 7000" panose="02000600000000000000" pitchFamily="2" charset="-122"/>
                <a:ea typeface="博洋行书 7000" panose="02000600000000000000" pitchFamily="2" charset="-122"/>
                <a:cs typeface="博洋行书 7000" panose="02000600000000000000" pitchFamily="2" charset="-122"/>
              </a:rPr>
              <a:t>陈佳欣 周艺文</a:t>
            </a:r>
            <a:r>
              <a:rPr lang="zh-CN" altLang="en-US" sz="1600" b="1" dirty="0" smtClean="0">
                <a:solidFill>
                  <a:schemeClr val="tx1">
                    <a:lumMod val="85000"/>
                    <a:lumOff val="15000"/>
                  </a:schemeClr>
                </a:solidFill>
                <a:latin typeface="博洋行书 7000" panose="02000600000000000000" pitchFamily="2" charset="-122"/>
                <a:ea typeface="博洋行书 7000" panose="02000600000000000000" pitchFamily="2" charset="-122"/>
                <a:cs typeface="博洋行书 7000" panose="02000600000000000000" pitchFamily="2" charset="-122"/>
              </a:rPr>
              <a:t>      时间</a:t>
            </a:r>
            <a:r>
              <a:rPr lang="en-US" altLang="zh-CN" sz="1600" b="1" dirty="0" smtClean="0">
                <a:solidFill>
                  <a:schemeClr val="tx1">
                    <a:lumMod val="85000"/>
                    <a:lumOff val="15000"/>
                  </a:schemeClr>
                </a:solidFill>
                <a:latin typeface="博洋行书 7000" panose="02000600000000000000" pitchFamily="2" charset="-122"/>
                <a:ea typeface="博洋行书 7000" panose="02000600000000000000" pitchFamily="2" charset="-122"/>
                <a:cs typeface="博洋行书 7000" panose="02000600000000000000" pitchFamily="2" charset="-122"/>
              </a:rPr>
              <a:t>:2020/12/07</a:t>
            </a:r>
            <a:endParaRPr lang="zh-CN" altLang="en-US" sz="1600" b="1" dirty="0">
              <a:solidFill>
                <a:schemeClr val="tx1">
                  <a:lumMod val="85000"/>
                  <a:lumOff val="15000"/>
                </a:schemeClr>
              </a:solidFill>
              <a:latin typeface="博洋行书 7000" panose="02000600000000000000" pitchFamily="2" charset="-122"/>
              <a:ea typeface="博洋行书 7000" panose="02000600000000000000" pitchFamily="2" charset="-122"/>
              <a:cs typeface="博洋行书 7000" panose="02000600000000000000" pitchFamily="2"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ppt_w/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 calcmode="lin" valueType="num">
                                      <p:cBhvr>
                                        <p:cTn id="9" dur="500" fill="hold"/>
                                        <p:tgtEl>
                                          <p:spTgt spid="1026"/>
                                        </p:tgtEl>
                                        <p:attrNameLst>
                                          <p:attrName>ppt_w</p:attrName>
                                        </p:attrNameLst>
                                      </p:cBhvr>
                                      <p:tavLst>
                                        <p:tav tm="0">
                                          <p:val>
                                            <p:fltVal val="0"/>
                                          </p:val>
                                        </p:tav>
                                        <p:tav tm="100000">
                                          <p:val>
                                            <p:strVal val="#ppt_w"/>
                                          </p:val>
                                        </p:tav>
                                      </p:tavLst>
                                    </p:anim>
                                    <p:anim calcmode="lin" valueType="num">
                                      <p:cBhvr>
                                        <p:cTn id="10" dur="500" fill="hold"/>
                                        <p:tgtEl>
                                          <p:spTgt spid="10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900"/>
                                        <p:tgtEl>
                                          <p:spTgt spid="49"/>
                                        </p:tgtEl>
                                      </p:cBhvr>
                                    </p:animEffect>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7"/>
                                        </p:tgtEl>
                                        <p:attrNameLst>
                                          <p:attrName>ppt_y</p:attrName>
                                        </p:attrNameLst>
                                      </p:cBhvr>
                                      <p:tavLst>
                                        <p:tav tm="0">
                                          <p:val>
                                            <p:strVal val="#ppt_y"/>
                                          </p:val>
                                        </p:tav>
                                        <p:tav tm="100000">
                                          <p:val>
                                            <p:strVal val="#ppt_y"/>
                                          </p:val>
                                        </p:tav>
                                      </p:tavLst>
                                    </p:anim>
                                    <p:anim calcmode="lin" valueType="num">
                                      <p:cBhvr>
                                        <p:cTn id="20"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7"/>
                                        </p:tgtEl>
                                      </p:cBhvr>
                                    </p:animEffect>
                                  </p:childTnLst>
                                </p:cTn>
                              </p:par>
                            </p:childTnLst>
                          </p:cTn>
                        </p:par>
                        <p:par>
                          <p:cTn id="23" fill="hold">
                            <p:stCondLst>
                              <p:cond delay="2799"/>
                            </p:stCondLst>
                            <p:childTnLst>
                              <p:par>
                                <p:cTn id="24" presetID="12" presetClass="entr" presetSubtype="2" fill="hold" grpId="0" nodeType="after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slide(fromRight)">
                                      <p:cBhvr>
                                        <p:cTn id="2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utoUpdateAnimBg="0"/>
      <p:bldP spid="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p:cNvSpPr txBox="1"/>
          <p:nvPr/>
        </p:nvSpPr>
        <p:spPr>
          <a:xfrm>
            <a:off x="-202565" y="612140"/>
            <a:ext cx="4233545" cy="991870"/>
          </a:xfrm>
          <a:prstGeom prst="rect">
            <a:avLst/>
          </a:prstGeom>
          <a:noFill/>
          <a:effectLst/>
        </p:spPr>
        <p:txBody>
          <a:bodyPr wrap="square" lIns="68581" tIns="34291" rIns="68581" bIns="34291" rtlCol="0">
            <a:spAutoFit/>
          </a:bodyPr>
          <a:lstStyle>
            <a:defPPr>
              <a:defRPr lang="zh-CN"/>
            </a:defPPr>
            <a:lvl1pPr algn="ctr">
              <a:defRPr sz="2800" b="1" spc="6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pc="0" dirty="0">
                <a:solidFill>
                  <a:schemeClr val="tx1">
                    <a:lumMod val="75000"/>
                    <a:lumOff val="25000"/>
                  </a:schemeClr>
                </a:solidFill>
                <a:effectLst>
                  <a:outerShdw blurRad="38100" dist="38100" dir="2700000" algn="tl">
                    <a:srgbClr val="000000">
                      <a:alpha val="43137"/>
                    </a:srgbClr>
                  </a:outerShdw>
                </a:effectLst>
                <a:latin typeface="方正隶二_GBK" panose="03000509000000000000" charset="-122"/>
                <a:ea typeface="方正隶二_GBK" panose="03000509000000000000" charset="-122"/>
                <a:cs typeface="博洋行书 7000" panose="02000600000000000000" pitchFamily="2" charset="-122"/>
                <a:sym typeface="+mn-ea"/>
              </a:rPr>
              <a:t>References</a:t>
            </a:r>
            <a:endParaRPr b="0" dirty="0">
              <a:latin typeface="Times New Roman" panose="02020603050405020304" charset="0"/>
              <a:ea typeface="微软雅黑" panose="020B0503020204020204" pitchFamily="34" charset="-122"/>
              <a:cs typeface="Times New Roman" panose="02020603050405020304" charset="0"/>
            </a:endParaRPr>
          </a:p>
          <a:p>
            <a:endParaRPr lang="zh-CN" altLang="en-US" sz="3200" dirty="0">
              <a:solidFill>
                <a:schemeClr val="tx1">
                  <a:lumMod val="75000"/>
                  <a:lumOff val="25000"/>
                </a:schemeClr>
              </a:solidFill>
              <a:latin typeface="博洋行书 7000" panose="02000600000000000000" pitchFamily="2" charset="-122"/>
              <a:ea typeface="博洋行书 7000" panose="02000600000000000000" pitchFamily="2" charset="-122"/>
              <a:cs typeface="博洋行书 7000" panose="02000600000000000000" pitchFamily="2" charset="-122"/>
            </a:endParaRPr>
          </a:p>
        </p:txBody>
      </p:sp>
      <p:sp>
        <p:nvSpPr>
          <p:cNvPr id="100" name="文本框 99"/>
          <p:cNvSpPr txBox="1"/>
          <p:nvPr/>
        </p:nvSpPr>
        <p:spPr>
          <a:xfrm>
            <a:off x="116840" y="1482725"/>
            <a:ext cx="9062085" cy="1753235"/>
          </a:xfrm>
          <a:prstGeom prst="rect">
            <a:avLst/>
          </a:prstGeom>
          <a:noFill/>
          <a:ln w="9525">
            <a:noFill/>
          </a:ln>
        </p:spPr>
        <p:txBody>
          <a:bodyPr wrap="square">
            <a:spAutoFit/>
          </a:bodyPr>
          <a:p>
            <a:pPr indent="304800"/>
            <a:r>
              <a:rPr sz="1800" b="0" dirty="0">
                <a:latin typeface="Times New Roman" panose="02020603050405020304" charset="0"/>
                <a:ea typeface="微软雅黑" panose="020B0503020204020204" pitchFamily="34" charset="-122"/>
                <a:cs typeface="Times New Roman" panose="02020603050405020304" charset="0"/>
              </a:rPr>
              <a:t>[1]Gudykunst, W. B &amp; Mody, B. Handbook of International and Intercultural Communication [M]. Thousasnd oaks: sage publications, 2002.</a:t>
            </a:r>
            <a:endParaRPr sz="1800" b="0" dirty="0">
              <a:latin typeface="Times New Roman" panose="02020603050405020304" charset="0"/>
              <a:ea typeface="微软雅黑" panose="020B0503020204020204" pitchFamily="34" charset="-122"/>
              <a:cs typeface="Times New Roman" panose="02020603050405020304" charset="0"/>
            </a:endParaRPr>
          </a:p>
          <a:p>
            <a:pPr indent="304800"/>
            <a:r>
              <a:rPr sz="1800" b="0" dirty="0">
                <a:latin typeface="Times New Roman" panose="02020603050405020304" charset="0"/>
                <a:ea typeface="微软雅黑" panose="020B0503020204020204" pitchFamily="34" charset="-122"/>
                <a:cs typeface="Times New Roman" panose="02020603050405020304" charset="0"/>
              </a:rPr>
              <a:t>[2]程镇球. 政治文献的翻译[J]. 中国翻译, 2004, 1:52.</a:t>
            </a:r>
            <a:endParaRPr sz="1800" b="0" dirty="0">
              <a:latin typeface="Times New Roman" panose="02020603050405020304" charset="0"/>
              <a:ea typeface="微软雅黑" panose="020B0503020204020204" pitchFamily="34" charset="-122"/>
              <a:cs typeface="Times New Roman" panose="02020603050405020304" charset="0"/>
            </a:endParaRPr>
          </a:p>
          <a:p>
            <a:pPr indent="304800"/>
            <a:r>
              <a:rPr sz="1800" b="0" dirty="0">
                <a:latin typeface="Times New Roman" panose="02020603050405020304" charset="0"/>
                <a:ea typeface="微软雅黑" panose="020B0503020204020204" pitchFamily="34" charset="-122"/>
                <a:cs typeface="Times New Roman" panose="02020603050405020304" charset="0"/>
              </a:rPr>
              <a:t>[3]杨明星. 中国外交新词对外翻译的原则与策略[J]. 中国翻译, 2014, 3:105-109. </a:t>
            </a:r>
            <a:endParaRPr sz="1800" b="0" dirty="0">
              <a:latin typeface="Times New Roman" panose="02020603050405020304" charset="0"/>
              <a:ea typeface="微软雅黑" panose="020B0503020204020204" pitchFamily="34" charset="-122"/>
              <a:cs typeface="Times New Roman" panose="02020603050405020304" charset="0"/>
            </a:endParaRPr>
          </a:p>
          <a:p>
            <a:pPr indent="304800"/>
            <a:r>
              <a:rPr sz="1800" b="0" dirty="0">
                <a:latin typeface="Times New Roman" panose="02020603050405020304" charset="0"/>
                <a:ea typeface="微软雅黑" panose="020B0503020204020204" pitchFamily="34" charset="-122"/>
                <a:cs typeface="Times New Roman" panose="02020603050405020304" charset="0"/>
              </a:rPr>
              <a:t>[4]张雅萍. 政治文本中的受众意识与翻译策略---以《2018政府工作报告》为例[D].江西：江西财经大学, 2018: 14-18</a:t>
            </a:r>
            <a:endParaRPr sz="1800" b="0" dirty="0">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10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13e1b1eada54150ef5fc11fe8bb74598.png"/>
          <p:cNvPicPr>
            <a:picLocks noChangeAspect="1" noChangeArrowheads="1"/>
          </p:cNvPicPr>
          <p:nvPr/>
        </p:nvPicPr>
        <p:blipFill>
          <a:blip r:embed="rId1" cstate="print">
            <a:lum bright="-41000"/>
          </a:blip>
          <a:srcRect/>
          <a:stretch>
            <a:fillRect/>
          </a:stretch>
        </p:blipFill>
        <p:spPr bwMode="auto">
          <a:xfrm>
            <a:off x="1007604" y="376300"/>
            <a:ext cx="4279900" cy="2806700"/>
          </a:xfrm>
          <a:prstGeom prst="rect">
            <a:avLst/>
          </a:prstGeom>
          <a:noFill/>
        </p:spPr>
      </p:pic>
      <p:sp>
        <p:nvSpPr>
          <p:cNvPr id="27" name="矩形 26"/>
          <p:cNvSpPr>
            <a:spLocks noChangeArrowheads="1"/>
          </p:cNvSpPr>
          <p:nvPr/>
        </p:nvSpPr>
        <p:spPr bwMode="auto">
          <a:xfrm>
            <a:off x="3350424" y="3369122"/>
            <a:ext cx="6084676" cy="49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en-US" altLang="zh-CN" sz="4800" b="1" spc="225" dirty="0">
                <a:solidFill>
                  <a:schemeClr val="tx1">
                    <a:lumMod val="85000"/>
                    <a:lumOff val="15000"/>
                  </a:schemeClr>
                </a:solidFill>
                <a:latin typeface="博洋行书 7000" panose="02000600000000000000" pitchFamily="2" charset="-122"/>
                <a:ea typeface="博洋行书 7000" panose="02000600000000000000" pitchFamily="2" charset="-122"/>
                <a:cs typeface="博洋行书 7000" panose="02000600000000000000" pitchFamily="2" charset="-122"/>
              </a:rPr>
              <a:t>Thanks!</a:t>
            </a:r>
            <a:endParaRPr lang="en-US" altLang="zh-CN" sz="4800" b="1" spc="225" dirty="0">
              <a:solidFill>
                <a:schemeClr val="tx1">
                  <a:lumMod val="85000"/>
                  <a:lumOff val="15000"/>
                </a:schemeClr>
              </a:solidFill>
              <a:latin typeface="博洋行书 7000" panose="02000600000000000000" pitchFamily="2" charset="-122"/>
              <a:ea typeface="博洋行书 7000" panose="02000600000000000000" pitchFamily="2" charset="-122"/>
              <a:cs typeface="博洋行书 7000" panose="02000600000000000000" pitchFamily="2" charset="-122"/>
            </a:endParaRPr>
          </a:p>
        </p:txBody>
      </p:sp>
      <p:grpSp>
        <p:nvGrpSpPr>
          <p:cNvPr id="2" name="组合 60"/>
          <p:cNvGrpSpPr/>
          <p:nvPr/>
        </p:nvGrpSpPr>
        <p:grpSpPr>
          <a:xfrm rot="2750590">
            <a:off x="4850415" y="567138"/>
            <a:ext cx="2556284" cy="2306360"/>
            <a:chOff x="6072188" y="1752600"/>
            <a:chExt cx="982663" cy="842963"/>
          </a:xfrm>
          <a:solidFill>
            <a:schemeClr val="tx1">
              <a:lumMod val="75000"/>
              <a:lumOff val="25000"/>
            </a:schemeClr>
          </a:solidFill>
        </p:grpSpPr>
        <p:sp>
          <p:nvSpPr>
            <p:cNvPr id="50" name="Freeform 124"/>
            <p:cNvSpPr>
              <a:spLocks noEditPoints="1"/>
            </p:cNvSpPr>
            <p:nvPr/>
          </p:nvSpPr>
          <p:spPr bwMode="auto">
            <a:xfrm>
              <a:off x="6553201" y="2081213"/>
              <a:ext cx="398463" cy="185738"/>
            </a:xfrm>
            <a:custGeom>
              <a:avLst/>
              <a:gdLst/>
              <a:ahLst/>
              <a:cxnLst>
                <a:cxn ang="0">
                  <a:pos x="733" y="155"/>
                </a:cxn>
                <a:cxn ang="0">
                  <a:pos x="635" y="216"/>
                </a:cxn>
                <a:cxn ang="0">
                  <a:pos x="475" y="305"/>
                </a:cxn>
                <a:cxn ang="0">
                  <a:pos x="398" y="351"/>
                </a:cxn>
                <a:cxn ang="0">
                  <a:pos x="349" y="338"/>
                </a:cxn>
                <a:cxn ang="0">
                  <a:pos x="185" y="273"/>
                </a:cxn>
                <a:cxn ang="0">
                  <a:pos x="73" y="218"/>
                </a:cxn>
                <a:cxn ang="0">
                  <a:pos x="3" y="177"/>
                </a:cxn>
                <a:cxn ang="0">
                  <a:pos x="20" y="142"/>
                </a:cxn>
                <a:cxn ang="0">
                  <a:pos x="221" y="49"/>
                </a:cxn>
                <a:cxn ang="0">
                  <a:pos x="364" y="1"/>
                </a:cxn>
                <a:cxn ang="0">
                  <a:pos x="400" y="5"/>
                </a:cxn>
                <a:cxn ang="0">
                  <a:pos x="419" y="4"/>
                </a:cxn>
                <a:cxn ang="0">
                  <a:pos x="479" y="33"/>
                </a:cxn>
                <a:cxn ang="0">
                  <a:pos x="651" y="81"/>
                </a:cxn>
                <a:cxn ang="0">
                  <a:pos x="750" y="129"/>
                </a:cxn>
                <a:cxn ang="0">
                  <a:pos x="440" y="308"/>
                </a:cxn>
                <a:cxn ang="0">
                  <a:pos x="634" y="200"/>
                </a:cxn>
                <a:cxn ang="0">
                  <a:pos x="726" y="138"/>
                </a:cxn>
                <a:cxn ang="0">
                  <a:pos x="675" y="149"/>
                </a:cxn>
                <a:cxn ang="0">
                  <a:pos x="363" y="327"/>
                </a:cxn>
                <a:cxn ang="0">
                  <a:pos x="422" y="321"/>
                </a:cxn>
                <a:cxn ang="0">
                  <a:pos x="581" y="95"/>
                </a:cxn>
                <a:cxn ang="0">
                  <a:pos x="471" y="165"/>
                </a:cxn>
                <a:cxn ang="0">
                  <a:pos x="349" y="235"/>
                </a:cxn>
                <a:cxn ang="0">
                  <a:pos x="281" y="274"/>
                </a:cxn>
                <a:cxn ang="0">
                  <a:pos x="272" y="286"/>
                </a:cxn>
                <a:cxn ang="0">
                  <a:pos x="301" y="297"/>
                </a:cxn>
                <a:cxn ang="0">
                  <a:pos x="347" y="319"/>
                </a:cxn>
                <a:cxn ang="0">
                  <a:pos x="406" y="282"/>
                </a:cxn>
                <a:cxn ang="0">
                  <a:pos x="612" y="166"/>
                </a:cxn>
                <a:cxn ang="0">
                  <a:pos x="701" y="114"/>
                </a:cxn>
                <a:cxn ang="0">
                  <a:pos x="613" y="87"/>
                </a:cxn>
                <a:cxn ang="0">
                  <a:pos x="440" y="96"/>
                </a:cxn>
                <a:cxn ang="0">
                  <a:pos x="304" y="162"/>
                </a:cxn>
                <a:cxn ang="0">
                  <a:pos x="186" y="255"/>
                </a:cxn>
                <a:cxn ang="0">
                  <a:pos x="251" y="274"/>
                </a:cxn>
                <a:cxn ang="0">
                  <a:pos x="500" y="131"/>
                </a:cxn>
                <a:cxn ang="0">
                  <a:pos x="503" y="58"/>
                </a:cxn>
                <a:cxn ang="0">
                  <a:pos x="292" y="79"/>
                </a:cxn>
                <a:cxn ang="0">
                  <a:pos x="190" y="123"/>
                </a:cxn>
                <a:cxn ang="0">
                  <a:pos x="72" y="198"/>
                </a:cxn>
                <a:cxn ang="0">
                  <a:pos x="146" y="235"/>
                </a:cxn>
                <a:cxn ang="0">
                  <a:pos x="349" y="126"/>
                </a:cxn>
                <a:cxn ang="0">
                  <a:pos x="468" y="65"/>
                </a:cxn>
                <a:cxn ang="0">
                  <a:pos x="462" y="45"/>
                </a:cxn>
                <a:cxn ang="0">
                  <a:pos x="293" y="41"/>
                </a:cxn>
                <a:cxn ang="0">
                  <a:pos x="255" y="52"/>
                </a:cxn>
                <a:cxn ang="0">
                  <a:pos x="153" y="92"/>
                </a:cxn>
                <a:cxn ang="0">
                  <a:pos x="96" y="122"/>
                </a:cxn>
                <a:cxn ang="0">
                  <a:pos x="34" y="152"/>
                </a:cxn>
                <a:cxn ang="0">
                  <a:pos x="36" y="178"/>
                </a:cxn>
                <a:cxn ang="0">
                  <a:pos x="225" y="89"/>
                </a:cxn>
                <a:cxn ang="0">
                  <a:pos x="383" y="18"/>
                </a:cxn>
                <a:cxn ang="0">
                  <a:pos x="307" y="38"/>
                </a:cxn>
              </a:cxnLst>
              <a:rect l="0" t="0" r="r" b="b"/>
              <a:pathLst>
                <a:path w="751" h="353">
                  <a:moveTo>
                    <a:pt x="749" y="152"/>
                  </a:moveTo>
                  <a:lnTo>
                    <a:pt x="749" y="152"/>
                  </a:lnTo>
                  <a:lnTo>
                    <a:pt x="744" y="154"/>
                  </a:lnTo>
                  <a:lnTo>
                    <a:pt x="741" y="156"/>
                  </a:lnTo>
                  <a:lnTo>
                    <a:pt x="737" y="156"/>
                  </a:lnTo>
                  <a:lnTo>
                    <a:pt x="733" y="155"/>
                  </a:lnTo>
                  <a:lnTo>
                    <a:pt x="733" y="155"/>
                  </a:lnTo>
                  <a:lnTo>
                    <a:pt x="723" y="165"/>
                  </a:lnTo>
                  <a:lnTo>
                    <a:pt x="712" y="172"/>
                  </a:lnTo>
                  <a:lnTo>
                    <a:pt x="699" y="180"/>
                  </a:lnTo>
                  <a:lnTo>
                    <a:pt x="687" y="187"/>
                  </a:lnTo>
                  <a:lnTo>
                    <a:pt x="661" y="201"/>
                  </a:lnTo>
                  <a:lnTo>
                    <a:pt x="635" y="216"/>
                  </a:lnTo>
                  <a:lnTo>
                    <a:pt x="635" y="216"/>
                  </a:lnTo>
                  <a:lnTo>
                    <a:pt x="615" y="227"/>
                  </a:lnTo>
                  <a:lnTo>
                    <a:pt x="596" y="237"/>
                  </a:lnTo>
                  <a:lnTo>
                    <a:pt x="555" y="259"/>
                  </a:lnTo>
                  <a:lnTo>
                    <a:pt x="515" y="280"/>
                  </a:lnTo>
                  <a:lnTo>
                    <a:pt x="494" y="292"/>
                  </a:lnTo>
                  <a:lnTo>
                    <a:pt x="475" y="305"/>
                  </a:lnTo>
                  <a:lnTo>
                    <a:pt x="475" y="305"/>
                  </a:lnTo>
                  <a:lnTo>
                    <a:pt x="458" y="317"/>
                  </a:lnTo>
                  <a:lnTo>
                    <a:pt x="438" y="329"/>
                  </a:lnTo>
                  <a:lnTo>
                    <a:pt x="438" y="329"/>
                  </a:lnTo>
                  <a:lnTo>
                    <a:pt x="424" y="338"/>
                  </a:lnTo>
                  <a:lnTo>
                    <a:pt x="411" y="346"/>
                  </a:lnTo>
                  <a:lnTo>
                    <a:pt x="405" y="349"/>
                  </a:lnTo>
                  <a:lnTo>
                    <a:pt x="398" y="351"/>
                  </a:lnTo>
                  <a:lnTo>
                    <a:pt x="393" y="353"/>
                  </a:lnTo>
                  <a:lnTo>
                    <a:pt x="388" y="353"/>
                  </a:lnTo>
                  <a:lnTo>
                    <a:pt x="388" y="353"/>
                  </a:lnTo>
                  <a:lnTo>
                    <a:pt x="378" y="351"/>
                  </a:lnTo>
                  <a:lnTo>
                    <a:pt x="368" y="347"/>
                  </a:lnTo>
                  <a:lnTo>
                    <a:pt x="358" y="343"/>
                  </a:lnTo>
                  <a:lnTo>
                    <a:pt x="349" y="338"/>
                  </a:lnTo>
                  <a:lnTo>
                    <a:pt x="330" y="328"/>
                  </a:lnTo>
                  <a:lnTo>
                    <a:pt x="320" y="323"/>
                  </a:lnTo>
                  <a:lnTo>
                    <a:pt x="309" y="319"/>
                  </a:lnTo>
                  <a:lnTo>
                    <a:pt x="309" y="319"/>
                  </a:lnTo>
                  <a:lnTo>
                    <a:pt x="260" y="301"/>
                  </a:lnTo>
                  <a:lnTo>
                    <a:pt x="210" y="282"/>
                  </a:lnTo>
                  <a:lnTo>
                    <a:pt x="185" y="273"/>
                  </a:lnTo>
                  <a:lnTo>
                    <a:pt x="160" y="261"/>
                  </a:lnTo>
                  <a:lnTo>
                    <a:pt x="138" y="249"/>
                  </a:lnTo>
                  <a:lnTo>
                    <a:pt x="115" y="235"/>
                  </a:lnTo>
                  <a:lnTo>
                    <a:pt x="115" y="235"/>
                  </a:lnTo>
                  <a:lnTo>
                    <a:pt x="104" y="231"/>
                  </a:lnTo>
                  <a:lnTo>
                    <a:pt x="93" y="228"/>
                  </a:lnTo>
                  <a:lnTo>
                    <a:pt x="73" y="218"/>
                  </a:lnTo>
                  <a:lnTo>
                    <a:pt x="54" y="207"/>
                  </a:lnTo>
                  <a:lnTo>
                    <a:pt x="36" y="195"/>
                  </a:lnTo>
                  <a:lnTo>
                    <a:pt x="36" y="195"/>
                  </a:lnTo>
                  <a:lnTo>
                    <a:pt x="20" y="189"/>
                  </a:lnTo>
                  <a:lnTo>
                    <a:pt x="14" y="186"/>
                  </a:lnTo>
                  <a:lnTo>
                    <a:pt x="8" y="182"/>
                  </a:lnTo>
                  <a:lnTo>
                    <a:pt x="3" y="177"/>
                  </a:lnTo>
                  <a:lnTo>
                    <a:pt x="1" y="173"/>
                  </a:lnTo>
                  <a:lnTo>
                    <a:pt x="0" y="167"/>
                  </a:lnTo>
                  <a:lnTo>
                    <a:pt x="2" y="160"/>
                  </a:lnTo>
                  <a:lnTo>
                    <a:pt x="2" y="160"/>
                  </a:lnTo>
                  <a:lnTo>
                    <a:pt x="6" y="154"/>
                  </a:lnTo>
                  <a:lnTo>
                    <a:pt x="13" y="147"/>
                  </a:lnTo>
                  <a:lnTo>
                    <a:pt x="20" y="142"/>
                  </a:lnTo>
                  <a:lnTo>
                    <a:pt x="29" y="136"/>
                  </a:lnTo>
                  <a:lnTo>
                    <a:pt x="47" y="126"/>
                  </a:lnTo>
                  <a:lnTo>
                    <a:pt x="63" y="117"/>
                  </a:lnTo>
                  <a:lnTo>
                    <a:pt x="63" y="117"/>
                  </a:lnTo>
                  <a:lnTo>
                    <a:pt x="124" y="90"/>
                  </a:lnTo>
                  <a:lnTo>
                    <a:pt x="188" y="62"/>
                  </a:lnTo>
                  <a:lnTo>
                    <a:pt x="221" y="49"/>
                  </a:lnTo>
                  <a:lnTo>
                    <a:pt x="255" y="36"/>
                  </a:lnTo>
                  <a:lnTo>
                    <a:pt x="289" y="24"/>
                  </a:lnTo>
                  <a:lnTo>
                    <a:pt x="322" y="13"/>
                  </a:lnTo>
                  <a:lnTo>
                    <a:pt x="322" y="13"/>
                  </a:lnTo>
                  <a:lnTo>
                    <a:pt x="340" y="7"/>
                  </a:lnTo>
                  <a:lnTo>
                    <a:pt x="356" y="3"/>
                  </a:lnTo>
                  <a:lnTo>
                    <a:pt x="364" y="1"/>
                  </a:lnTo>
                  <a:lnTo>
                    <a:pt x="371" y="0"/>
                  </a:lnTo>
                  <a:lnTo>
                    <a:pt x="380" y="0"/>
                  </a:lnTo>
                  <a:lnTo>
                    <a:pt x="390" y="1"/>
                  </a:lnTo>
                  <a:lnTo>
                    <a:pt x="390" y="1"/>
                  </a:lnTo>
                  <a:lnTo>
                    <a:pt x="394" y="2"/>
                  </a:lnTo>
                  <a:lnTo>
                    <a:pt x="397" y="3"/>
                  </a:lnTo>
                  <a:lnTo>
                    <a:pt x="400" y="5"/>
                  </a:lnTo>
                  <a:lnTo>
                    <a:pt x="403" y="6"/>
                  </a:lnTo>
                  <a:lnTo>
                    <a:pt x="403" y="6"/>
                  </a:lnTo>
                  <a:lnTo>
                    <a:pt x="409" y="6"/>
                  </a:lnTo>
                  <a:lnTo>
                    <a:pt x="413" y="5"/>
                  </a:lnTo>
                  <a:lnTo>
                    <a:pt x="417" y="4"/>
                  </a:lnTo>
                  <a:lnTo>
                    <a:pt x="419" y="4"/>
                  </a:lnTo>
                  <a:lnTo>
                    <a:pt x="419" y="4"/>
                  </a:lnTo>
                  <a:lnTo>
                    <a:pt x="422" y="5"/>
                  </a:lnTo>
                  <a:lnTo>
                    <a:pt x="422" y="6"/>
                  </a:lnTo>
                  <a:lnTo>
                    <a:pt x="422" y="6"/>
                  </a:lnTo>
                  <a:lnTo>
                    <a:pt x="436" y="14"/>
                  </a:lnTo>
                  <a:lnTo>
                    <a:pt x="449" y="21"/>
                  </a:lnTo>
                  <a:lnTo>
                    <a:pt x="464" y="28"/>
                  </a:lnTo>
                  <a:lnTo>
                    <a:pt x="479" y="33"/>
                  </a:lnTo>
                  <a:lnTo>
                    <a:pt x="509" y="43"/>
                  </a:lnTo>
                  <a:lnTo>
                    <a:pt x="540" y="52"/>
                  </a:lnTo>
                  <a:lnTo>
                    <a:pt x="540" y="52"/>
                  </a:lnTo>
                  <a:lnTo>
                    <a:pt x="570" y="61"/>
                  </a:lnTo>
                  <a:lnTo>
                    <a:pt x="599" y="68"/>
                  </a:lnTo>
                  <a:lnTo>
                    <a:pt x="599" y="68"/>
                  </a:lnTo>
                  <a:lnTo>
                    <a:pt x="651" y="81"/>
                  </a:lnTo>
                  <a:lnTo>
                    <a:pt x="697" y="95"/>
                  </a:lnTo>
                  <a:lnTo>
                    <a:pt x="697" y="95"/>
                  </a:lnTo>
                  <a:lnTo>
                    <a:pt x="721" y="102"/>
                  </a:lnTo>
                  <a:lnTo>
                    <a:pt x="742" y="111"/>
                  </a:lnTo>
                  <a:lnTo>
                    <a:pt x="742" y="111"/>
                  </a:lnTo>
                  <a:lnTo>
                    <a:pt x="746" y="120"/>
                  </a:lnTo>
                  <a:lnTo>
                    <a:pt x="750" y="129"/>
                  </a:lnTo>
                  <a:lnTo>
                    <a:pt x="751" y="135"/>
                  </a:lnTo>
                  <a:lnTo>
                    <a:pt x="751" y="140"/>
                  </a:lnTo>
                  <a:lnTo>
                    <a:pt x="751" y="145"/>
                  </a:lnTo>
                  <a:lnTo>
                    <a:pt x="749" y="152"/>
                  </a:lnTo>
                  <a:lnTo>
                    <a:pt x="749" y="152"/>
                  </a:lnTo>
                  <a:close/>
                  <a:moveTo>
                    <a:pt x="440" y="308"/>
                  </a:moveTo>
                  <a:lnTo>
                    <a:pt x="440" y="308"/>
                  </a:lnTo>
                  <a:lnTo>
                    <a:pt x="459" y="295"/>
                  </a:lnTo>
                  <a:lnTo>
                    <a:pt x="479" y="283"/>
                  </a:lnTo>
                  <a:lnTo>
                    <a:pt x="521" y="261"/>
                  </a:lnTo>
                  <a:lnTo>
                    <a:pt x="563" y="238"/>
                  </a:lnTo>
                  <a:lnTo>
                    <a:pt x="605" y="216"/>
                  </a:lnTo>
                  <a:lnTo>
                    <a:pt x="605" y="216"/>
                  </a:lnTo>
                  <a:lnTo>
                    <a:pt x="634" y="200"/>
                  </a:lnTo>
                  <a:lnTo>
                    <a:pt x="668" y="181"/>
                  </a:lnTo>
                  <a:lnTo>
                    <a:pt x="685" y="171"/>
                  </a:lnTo>
                  <a:lnTo>
                    <a:pt x="700" y="160"/>
                  </a:lnTo>
                  <a:lnTo>
                    <a:pt x="714" y="151"/>
                  </a:lnTo>
                  <a:lnTo>
                    <a:pt x="724" y="141"/>
                  </a:lnTo>
                  <a:lnTo>
                    <a:pt x="724" y="141"/>
                  </a:lnTo>
                  <a:lnTo>
                    <a:pt x="726" y="138"/>
                  </a:lnTo>
                  <a:lnTo>
                    <a:pt x="728" y="131"/>
                  </a:lnTo>
                  <a:lnTo>
                    <a:pt x="728" y="128"/>
                  </a:lnTo>
                  <a:lnTo>
                    <a:pt x="726" y="126"/>
                  </a:lnTo>
                  <a:lnTo>
                    <a:pt x="724" y="123"/>
                  </a:lnTo>
                  <a:lnTo>
                    <a:pt x="718" y="122"/>
                  </a:lnTo>
                  <a:lnTo>
                    <a:pt x="718" y="122"/>
                  </a:lnTo>
                  <a:lnTo>
                    <a:pt x="675" y="149"/>
                  </a:lnTo>
                  <a:lnTo>
                    <a:pt x="630" y="173"/>
                  </a:lnTo>
                  <a:lnTo>
                    <a:pt x="539" y="223"/>
                  </a:lnTo>
                  <a:lnTo>
                    <a:pt x="494" y="248"/>
                  </a:lnTo>
                  <a:lnTo>
                    <a:pt x="449" y="274"/>
                  </a:lnTo>
                  <a:lnTo>
                    <a:pt x="406" y="301"/>
                  </a:lnTo>
                  <a:lnTo>
                    <a:pt x="363" y="327"/>
                  </a:lnTo>
                  <a:lnTo>
                    <a:pt x="363" y="327"/>
                  </a:lnTo>
                  <a:lnTo>
                    <a:pt x="368" y="331"/>
                  </a:lnTo>
                  <a:lnTo>
                    <a:pt x="373" y="332"/>
                  </a:lnTo>
                  <a:lnTo>
                    <a:pt x="383" y="334"/>
                  </a:lnTo>
                  <a:lnTo>
                    <a:pt x="393" y="333"/>
                  </a:lnTo>
                  <a:lnTo>
                    <a:pt x="403" y="331"/>
                  </a:lnTo>
                  <a:lnTo>
                    <a:pt x="413" y="326"/>
                  </a:lnTo>
                  <a:lnTo>
                    <a:pt x="422" y="321"/>
                  </a:lnTo>
                  <a:lnTo>
                    <a:pt x="431" y="314"/>
                  </a:lnTo>
                  <a:lnTo>
                    <a:pt x="440" y="308"/>
                  </a:lnTo>
                  <a:lnTo>
                    <a:pt x="440" y="308"/>
                  </a:lnTo>
                  <a:close/>
                  <a:moveTo>
                    <a:pt x="602" y="87"/>
                  </a:moveTo>
                  <a:lnTo>
                    <a:pt x="602" y="87"/>
                  </a:lnTo>
                  <a:lnTo>
                    <a:pt x="592" y="90"/>
                  </a:lnTo>
                  <a:lnTo>
                    <a:pt x="581" y="95"/>
                  </a:lnTo>
                  <a:lnTo>
                    <a:pt x="570" y="101"/>
                  </a:lnTo>
                  <a:lnTo>
                    <a:pt x="561" y="109"/>
                  </a:lnTo>
                  <a:lnTo>
                    <a:pt x="540" y="125"/>
                  </a:lnTo>
                  <a:lnTo>
                    <a:pt x="531" y="131"/>
                  </a:lnTo>
                  <a:lnTo>
                    <a:pt x="521" y="138"/>
                  </a:lnTo>
                  <a:lnTo>
                    <a:pt x="521" y="138"/>
                  </a:lnTo>
                  <a:lnTo>
                    <a:pt x="471" y="165"/>
                  </a:lnTo>
                  <a:lnTo>
                    <a:pt x="419" y="190"/>
                  </a:lnTo>
                  <a:lnTo>
                    <a:pt x="419" y="190"/>
                  </a:lnTo>
                  <a:lnTo>
                    <a:pt x="401" y="201"/>
                  </a:lnTo>
                  <a:lnTo>
                    <a:pt x="384" y="213"/>
                  </a:lnTo>
                  <a:lnTo>
                    <a:pt x="367" y="225"/>
                  </a:lnTo>
                  <a:lnTo>
                    <a:pt x="349" y="235"/>
                  </a:lnTo>
                  <a:lnTo>
                    <a:pt x="349" y="235"/>
                  </a:lnTo>
                  <a:lnTo>
                    <a:pt x="332" y="244"/>
                  </a:lnTo>
                  <a:lnTo>
                    <a:pt x="316" y="252"/>
                  </a:lnTo>
                  <a:lnTo>
                    <a:pt x="301" y="261"/>
                  </a:lnTo>
                  <a:lnTo>
                    <a:pt x="293" y="266"/>
                  </a:lnTo>
                  <a:lnTo>
                    <a:pt x="287" y="273"/>
                  </a:lnTo>
                  <a:lnTo>
                    <a:pt x="287" y="273"/>
                  </a:lnTo>
                  <a:lnTo>
                    <a:pt x="281" y="274"/>
                  </a:lnTo>
                  <a:lnTo>
                    <a:pt x="276" y="275"/>
                  </a:lnTo>
                  <a:lnTo>
                    <a:pt x="274" y="276"/>
                  </a:lnTo>
                  <a:lnTo>
                    <a:pt x="272" y="277"/>
                  </a:lnTo>
                  <a:lnTo>
                    <a:pt x="271" y="279"/>
                  </a:lnTo>
                  <a:lnTo>
                    <a:pt x="271" y="281"/>
                  </a:lnTo>
                  <a:lnTo>
                    <a:pt x="271" y="281"/>
                  </a:lnTo>
                  <a:lnTo>
                    <a:pt x="272" y="286"/>
                  </a:lnTo>
                  <a:lnTo>
                    <a:pt x="274" y="288"/>
                  </a:lnTo>
                  <a:lnTo>
                    <a:pt x="276" y="290"/>
                  </a:lnTo>
                  <a:lnTo>
                    <a:pt x="279" y="291"/>
                  </a:lnTo>
                  <a:lnTo>
                    <a:pt x="287" y="292"/>
                  </a:lnTo>
                  <a:lnTo>
                    <a:pt x="294" y="294"/>
                  </a:lnTo>
                  <a:lnTo>
                    <a:pt x="294" y="294"/>
                  </a:lnTo>
                  <a:lnTo>
                    <a:pt x="301" y="297"/>
                  </a:lnTo>
                  <a:lnTo>
                    <a:pt x="307" y="301"/>
                  </a:lnTo>
                  <a:lnTo>
                    <a:pt x="320" y="309"/>
                  </a:lnTo>
                  <a:lnTo>
                    <a:pt x="327" y="313"/>
                  </a:lnTo>
                  <a:lnTo>
                    <a:pt x="334" y="317"/>
                  </a:lnTo>
                  <a:lnTo>
                    <a:pt x="340" y="319"/>
                  </a:lnTo>
                  <a:lnTo>
                    <a:pt x="347" y="319"/>
                  </a:lnTo>
                  <a:lnTo>
                    <a:pt x="347" y="319"/>
                  </a:lnTo>
                  <a:lnTo>
                    <a:pt x="351" y="318"/>
                  </a:lnTo>
                  <a:lnTo>
                    <a:pt x="355" y="316"/>
                  </a:lnTo>
                  <a:lnTo>
                    <a:pt x="364" y="309"/>
                  </a:lnTo>
                  <a:lnTo>
                    <a:pt x="373" y="302"/>
                  </a:lnTo>
                  <a:lnTo>
                    <a:pt x="383" y="295"/>
                  </a:lnTo>
                  <a:lnTo>
                    <a:pt x="383" y="295"/>
                  </a:lnTo>
                  <a:lnTo>
                    <a:pt x="406" y="282"/>
                  </a:lnTo>
                  <a:lnTo>
                    <a:pt x="430" y="270"/>
                  </a:lnTo>
                  <a:lnTo>
                    <a:pt x="483" y="241"/>
                  </a:lnTo>
                  <a:lnTo>
                    <a:pt x="483" y="241"/>
                  </a:lnTo>
                  <a:lnTo>
                    <a:pt x="533" y="211"/>
                  </a:lnTo>
                  <a:lnTo>
                    <a:pt x="581" y="182"/>
                  </a:lnTo>
                  <a:lnTo>
                    <a:pt x="581" y="182"/>
                  </a:lnTo>
                  <a:lnTo>
                    <a:pt x="612" y="166"/>
                  </a:lnTo>
                  <a:lnTo>
                    <a:pt x="643" y="150"/>
                  </a:lnTo>
                  <a:lnTo>
                    <a:pt x="673" y="134"/>
                  </a:lnTo>
                  <a:lnTo>
                    <a:pt x="686" y="125"/>
                  </a:lnTo>
                  <a:lnTo>
                    <a:pt x="699" y="116"/>
                  </a:lnTo>
                  <a:lnTo>
                    <a:pt x="699" y="116"/>
                  </a:lnTo>
                  <a:lnTo>
                    <a:pt x="700" y="115"/>
                  </a:lnTo>
                  <a:lnTo>
                    <a:pt x="701" y="114"/>
                  </a:lnTo>
                  <a:lnTo>
                    <a:pt x="701" y="114"/>
                  </a:lnTo>
                  <a:lnTo>
                    <a:pt x="689" y="112"/>
                  </a:lnTo>
                  <a:lnTo>
                    <a:pt x="676" y="108"/>
                  </a:lnTo>
                  <a:lnTo>
                    <a:pt x="651" y="98"/>
                  </a:lnTo>
                  <a:lnTo>
                    <a:pt x="638" y="93"/>
                  </a:lnTo>
                  <a:lnTo>
                    <a:pt x="625" y="90"/>
                  </a:lnTo>
                  <a:lnTo>
                    <a:pt x="613" y="87"/>
                  </a:lnTo>
                  <a:lnTo>
                    <a:pt x="602" y="87"/>
                  </a:lnTo>
                  <a:lnTo>
                    <a:pt x="602" y="87"/>
                  </a:lnTo>
                  <a:close/>
                  <a:moveTo>
                    <a:pt x="503" y="58"/>
                  </a:moveTo>
                  <a:lnTo>
                    <a:pt x="503" y="58"/>
                  </a:lnTo>
                  <a:lnTo>
                    <a:pt x="483" y="71"/>
                  </a:lnTo>
                  <a:lnTo>
                    <a:pt x="461" y="84"/>
                  </a:lnTo>
                  <a:lnTo>
                    <a:pt x="440" y="96"/>
                  </a:lnTo>
                  <a:lnTo>
                    <a:pt x="417" y="109"/>
                  </a:lnTo>
                  <a:lnTo>
                    <a:pt x="395" y="120"/>
                  </a:lnTo>
                  <a:lnTo>
                    <a:pt x="371" y="130"/>
                  </a:lnTo>
                  <a:lnTo>
                    <a:pt x="347" y="141"/>
                  </a:lnTo>
                  <a:lnTo>
                    <a:pt x="322" y="150"/>
                  </a:lnTo>
                  <a:lnTo>
                    <a:pt x="322" y="150"/>
                  </a:lnTo>
                  <a:lnTo>
                    <a:pt x="304" y="162"/>
                  </a:lnTo>
                  <a:lnTo>
                    <a:pt x="284" y="174"/>
                  </a:lnTo>
                  <a:lnTo>
                    <a:pt x="244" y="198"/>
                  </a:lnTo>
                  <a:lnTo>
                    <a:pt x="203" y="220"/>
                  </a:lnTo>
                  <a:lnTo>
                    <a:pt x="183" y="232"/>
                  </a:lnTo>
                  <a:lnTo>
                    <a:pt x="164" y="244"/>
                  </a:lnTo>
                  <a:lnTo>
                    <a:pt x="164" y="244"/>
                  </a:lnTo>
                  <a:lnTo>
                    <a:pt x="186" y="255"/>
                  </a:lnTo>
                  <a:lnTo>
                    <a:pt x="207" y="265"/>
                  </a:lnTo>
                  <a:lnTo>
                    <a:pt x="231" y="275"/>
                  </a:lnTo>
                  <a:lnTo>
                    <a:pt x="255" y="283"/>
                  </a:lnTo>
                  <a:lnTo>
                    <a:pt x="255" y="283"/>
                  </a:lnTo>
                  <a:lnTo>
                    <a:pt x="254" y="279"/>
                  </a:lnTo>
                  <a:lnTo>
                    <a:pt x="252" y="277"/>
                  </a:lnTo>
                  <a:lnTo>
                    <a:pt x="251" y="274"/>
                  </a:lnTo>
                  <a:lnTo>
                    <a:pt x="252" y="271"/>
                  </a:lnTo>
                  <a:lnTo>
                    <a:pt x="252" y="271"/>
                  </a:lnTo>
                  <a:lnTo>
                    <a:pt x="294" y="247"/>
                  </a:lnTo>
                  <a:lnTo>
                    <a:pt x="335" y="225"/>
                  </a:lnTo>
                  <a:lnTo>
                    <a:pt x="418" y="178"/>
                  </a:lnTo>
                  <a:lnTo>
                    <a:pt x="460" y="156"/>
                  </a:lnTo>
                  <a:lnTo>
                    <a:pt x="500" y="131"/>
                  </a:lnTo>
                  <a:lnTo>
                    <a:pt x="539" y="107"/>
                  </a:lnTo>
                  <a:lnTo>
                    <a:pt x="578" y="81"/>
                  </a:lnTo>
                  <a:lnTo>
                    <a:pt x="578" y="81"/>
                  </a:lnTo>
                  <a:lnTo>
                    <a:pt x="560" y="77"/>
                  </a:lnTo>
                  <a:lnTo>
                    <a:pt x="540" y="70"/>
                  </a:lnTo>
                  <a:lnTo>
                    <a:pt x="503" y="58"/>
                  </a:lnTo>
                  <a:lnTo>
                    <a:pt x="503" y="58"/>
                  </a:lnTo>
                  <a:close/>
                  <a:moveTo>
                    <a:pt x="408" y="28"/>
                  </a:moveTo>
                  <a:lnTo>
                    <a:pt x="408" y="28"/>
                  </a:lnTo>
                  <a:lnTo>
                    <a:pt x="378" y="40"/>
                  </a:lnTo>
                  <a:lnTo>
                    <a:pt x="349" y="53"/>
                  </a:lnTo>
                  <a:lnTo>
                    <a:pt x="321" y="66"/>
                  </a:lnTo>
                  <a:lnTo>
                    <a:pt x="292" y="79"/>
                  </a:lnTo>
                  <a:lnTo>
                    <a:pt x="292" y="79"/>
                  </a:lnTo>
                  <a:lnTo>
                    <a:pt x="270" y="87"/>
                  </a:lnTo>
                  <a:lnTo>
                    <a:pt x="248" y="95"/>
                  </a:lnTo>
                  <a:lnTo>
                    <a:pt x="226" y="104"/>
                  </a:lnTo>
                  <a:lnTo>
                    <a:pt x="204" y="112"/>
                  </a:lnTo>
                  <a:lnTo>
                    <a:pt x="204" y="112"/>
                  </a:lnTo>
                  <a:lnTo>
                    <a:pt x="198" y="117"/>
                  </a:lnTo>
                  <a:lnTo>
                    <a:pt x="190" y="123"/>
                  </a:lnTo>
                  <a:lnTo>
                    <a:pt x="184" y="128"/>
                  </a:lnTo>
                  <a:lnTo>
                    <a:pt x="176" y="132"/>
                  </a:lnTo>
                  <a:lnTo>
                    <a:pt x="176" y="132"/>
                  </a:lnTo>
                  <a:lnTo>
                    <a:pt x="119" y="161"/>
                  </a:lnTo>
                  <a:lnTo>
                    <a:pt x="63" y="190"/>
                  </a:lnTo>
                  <a:lnTo>
                    <a:pt x="63" y="190"/>
                  </a:lnTo>
                  <a:lnTo>
                    <a:pt x="72" y="198"/>
                  </a:lnTo>
                  <a:lnTo>
                    <a:pt x="81" y="204"/>
                  </a:lnTo>
                  <a:lnTo>
                    <a:pt x="92" y="210"/>
                  </a:lnTo>
                  <a:lnTo>
                    <a:pt x="103" y="215"/>
                  </a:lnTo>
                  <a:lnTo>
                    <a:pt x="125" y="225"/>
                  </a:lnTo>
                  <a:lnTo>
                    <a:pt x="136" y="230"/>
                  </a:lnTo>
                  <a:lnTo>
                    <a:pt x="146" y="235"/>
                  </a:lnTo>
                  <a:lnTo>
                    <a:pt x="146" y="235"/>
                  </a:lnTo>
                  <a:lnTo>
                    <a:pt x="173" y="221"/>
                  </a:lnTo>
                  <a:lnTo>
                    <a:pt x="200" y="206"/>
                  </a:lnTo>
                  <a:lnTo>
                    <a:pt x="252" y="174"/>
                  </a:lnTo>
                  <a:lnTo>
                    <a:pt x="279" y="159"/>
                  </a:lnTo>
                  <a:lnTo>
                    <a:pt x="306" y="144"/>
                  </a:lnTo>
                  <a:lnTo>
                    <a:pt x="334" y="132"/>
                  </a:lnTo>
                  <a:lnTo>
                    <a:pt x="349" y="126"/>
                  </a:lnTo>
                  <a:lnTo>
                    <a:pt x="363" y="122"/>
                  </a:lnTo>
                  <a:lnTo>
                    <a:pt x="363" y="122"/>
                  </a:lnTo>
                  <a:lnTo>
                    <a:pt x="378" y="113"/>
                  </a:lnTo>
                  <a:lnTo>
                    <a:pt x="393" y="105"/>
                  </a:lnTo>
                  <a:lnTo>
                    <a:pt x="423" y="89"/>
                  </a:lnTo>
                  <a:lnTo>
                    <a:pt x="454" y="72"/>
                  </a:lnTo>
                  <a:lnTo>
                    <a:pt x="468" y="65"/>
                  </a:lnTo>
                  <a:lnTo>
                    <a:pt x="483" y="55"/>
                  </a:lnTo>
                  <a:lnTo>
                    <a:pt x="483" y="55"/>
                  </a:lnTo>
                  <a:lnTo>
                    <a:pt x="484" y="53"/>
                  </a:lnTo>
                  <a:lnTo>
                    <a:pt x="484" y="52"/>
                  </a:lnTo>
                  <a:lnTo>
                    <a:pt x="484" y="50"/>
                  </a:lnTo>
                  <a:lnTo>
                    <a:pt x="484" y="50"/>
                  </a:lnTo>
                  <a:lnTo>
                    <a:pt x="462" y="45"/>
                  </a:lnTo>
                  <a:lnTo>
                    <a:pt x="444" y="39"/>
                  </a:lnTo>
                  <a:lnTo>
                    <a:pt x="426" y="33"/>
                  </a:lnTo>
                  <a:lnTo>
                    <a:pt x="408" y="28"/>
                  </a:lnTo>
                  <a:lnTo>
                    <a:pt x="408" y="28"/>
                  </a:lnTo>
                  <a:close/>
                  <a:moveTo>
                    <a:pt x="295" y="41"/>
                  </a:moveTo>
                  <a:lnTo>
                    <a:pt x="295" y="41"/>
                  </a:lnTo>
                  <a:lnTo>
                    <a:pt x="293" y="41"/>
                  </a:lnTo>
                  <a:lnTo>
                    <a:pt x="291" y="40"/>
                  </a:lnTo>
                  <a:lnTo>
                    <a:pt x="287" y="39"/>
                  </a:lnTo>
                  <a:lnTo>
                    <a:pt x="287" y="39"/>
                  </a:lnTo>
                  <a:lnTo>
                    <a:pt x="279" y="41"/>
                  </a:lnTo>
                  <a:lnTo>
                    <a:pt x="272" y="45"/>
                  </a:lnTo>
                  <a:lnTo>
                    <a:pt x="255" y="52"/>
                  </a:lnTo>
                  <a:lnTo>
                    <a:pt x="255" y="52"/>
                  </a:lnTo>
                  <a:lnTo>
                    <a:pt x="232" y="61"/>
                  </a:lnTo>
                  <a:lnTo>
                    <a:pt x="212" y="69"/>
                  </a:lnTo>
                  <a:lnTo>
                    <a:pt x="193" y="78"/>
                  </a:lnTo>
                  <a:lnTo>
                    <a:pt x="173" y="85"/>
                  </a:lnTo>
                  <a:lnTo>
                    <a:pt x="173" y="85"/>
                  </a:lnTo>
                  <a:lnTo>
                    <a:pt x="163" y="89"/>
                  </a:lnTo>
                  <a:lnTo>
                    <a:pt x="153" y="92"/>
                  </a:lnTo>
                  <a:lnTo>
                    <a:pt x="143" y="95"/>
                  </a:lnTo>
                  <a:lnTo>
                    <a:pt x="134" y="98"/>
                  </a:lnTo>
                  <a:lnTo>
                    <a:pt x="134" y="98"/>
                  </a:lnTo>
                  <a:lnTo>
                    <a:pt x="124" y="104"/>
                  </a:lnTo>
                  <a:lnTo>
                    <a:pt x="114" y="110"/>
                  </a:lnTo>
                  <a:lnTo>
                    <a:pt x="106" y="116"/>
                  </a:lnTo>
                  <a:lnTo>
                    <a:pt x="96" y="122"/>
                  </a:lnTo>
                  <a:lnTo>
                    <a:pt x="96" y="122"/>
                  </a:lnTo>
                  <a:lnTo>
                    <a:pt x="72" y="132"/>
                  </a:lnTo>
                  <a:lnTo>
                    <a:pt x="60" y="139"/>
                  </a:lnTo>
                  <a:lnTo>
                    <a:pt x="50" y="144"/>
                  </a:lnTo>
                  <a:lnTo>
                    <a:pt x="50" y="144"/>
                  </a:lnTo>
                  <a:lnTo>
                    <a:pt x="43" y="149"/>
                  </a:lnTo>
                  <a:lnTo>
                    <a:pt x="34" y="152"/>
                  </a:lnTo>
                  <a:lnTo>
                    <a:pt x="28" y="156"/>
                  </a:lnTo>
                  <a:lnTo>
                    <a:pt x="24" y="158"/>
                  </a:lnTo>
                  <a:lnTo>
                    <a:pt x="21" y="162"/>
                  </a:lnTo>
                  <a:lnTo>
                    <a:pt x="21" y="162"/>
                  </a:lnTo>
                  <a:lnTo>
                    <a:pt x="25" y="169"/>
                  </a:lnTo>
                  <a:lnTo>
                    <a:pt x="30" y="174"/>
                  </a:lnTo>
                  <a:lnTo>
                    <a:pt x="36" y="178"/>
                  </a:lnTo>
                  <a:lnTo>
                    <a:pt x="45" y="182"/>
                  </a:lnTo>
                  <a:lnTo>
                    <a:pt x="45" y="182"/>
                  </a:lnTo>
                  <a:lnTo>
                    <a:pt x="81" y="164"/>
                  </a:lnTo>
                  <a:lnTo>
                    <a:pt x="122" y="143"/>
                  </a:lnTo>
                  <a:lnTo>
                    <a:pt x="201" y="100"/>
                  </a:lnTo>
                  <a:lnTo>
                    <a:pt x="201" y="100"/>
                  </a:lnTo>
                  <a:lnTo>
                    <a:pt x="225" y="89"/>
                  </a:lnTo>
                  <a:lnTo>
                    <a:pt x="248" y="79"/>
                  </a:lnTo>
                  <a:lnTo>
                    <a:pt x="296" y="61"/>
                  </a:lnTo>
                  <a:lnTo>
                    <a:pt x="320" y="52"/>
                  </a:lnTo>
                  <a:lnTo>
                    <a:pt x="342" y="43"/>
                  </a:lnTo>
                  <a:lnTo>
                    <a:pt x="364" y="31"/>
                  </a:lnTo>
                  <a:lnTo>
                    <a:pt x="373" y="25"/>
                  </a:lnTo>
                  <a:lnTo>
                    <a:pt x="383" y="18"/>
                  </a:lnTo>
                  <a:lnTo>
                    <a:pt x="383" y="18"/>
                  </a:lnTo>
                  <a:lnTo>
                    <a:pt x="370" y="18"/>
                  </a:lnTo>
                  <a:lnTo>
                    <a:pt x="360" y="20"/>
                  </a:lnTo>
                  <a:lnTo>
                    <a:pt x="349" y="22"/>
                  </a:lnTo>
                  <a:lnTo>
                    <a:pt x="338" y="25"/>
                  </a:lnTo>
                  <a:lnTo>
                    <a:pt x="317" y="34"/>
                  </a:lnTo>
                  <a:lnTo>
                    <a:pt x="307" y="38"/>
                  </a:lnTo>
                  <a:lnTo>
                    <a:pt x="295" y="41"/>
                  </a:lnTo>
                  <a:lnTo>
                    <a:pt x="295" y="41"/>
                  </a:lnTo>
                  <a:close/>
                </a:path>
              </a:pathLst>
            </a:custGeom>
            <a:no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1" name="Freeform 125"/>
            <p:cNvSpPr/>
            <p:nvPr/>
          </p:nvSpPr>
          <p:spPr bwMode="auto">
            <a:xfrm>
              <a:off x="6373813" y="2325688"/>
              <a:ext cx="15875" cy="19050"/>
            </a:xfrm>
            <a:custGeom>
              <a:avLst/>
              <a:gdLst/>
              <a:ahLst/>
              <a:cxnLst>
                <a:cxn ang="0">
                  <a:pos x="0" y="38"/>
                </a:cxn>
                <a:cxn ang="0">
                  <a:pos x="0" y="38"/>
                </a:cxn>
                <a:cxn ang="0">
                  <a:pos x="0" y="32"/>
                </a:cxn>
                <a:cxn ang="0">
                  <a:pos x="4" y="26"/>
                </a:cxn>
                <a:cxn ang="0">
                  <a:pos x="7" y="21"/>
                </a:cxn>
                <a:cxn ang="0">
                  <a:pos x="12" y="15"/>
                </a:cxn>
                <a:cxn ang="0">
                  <a:pos x="23" y="7"/>
                </a:cxn>
                <a:cxn ang="0">
                  <a:pos x="32" y="0"/>
                </a:cxn>
                <a:cxn ang="0">
                  <a:pos x="32" y="0"/>
                </a:cxn>
                <a:cxn ang="0">
                  <a:pos x="31" y="7"/>
                </a:cxn>
                <a:cxn ang="0">
                  <a:pos x="29" y="13"/>
                </a:cxn>
                <a:cxn ang="0">
                  <a:pos x="26" y="17"/>
                </a:cxn>
                <a:cxn ang="0">
                  <a:pos x="22" y="23"/>
                </a:cxn>
                <a:cxn ang="0">
                  <a:pos x="11" y="31"/>
                </a:cxn>
                <a:cxn ang="0">
                  <a:pos x="0" y="38"/>
                </a:cxn>
                <a:cxn ang="0">
                  <a:pos x="0" y="38"/>
                </a:cxn>
              </a:cxnLst>
              <a:rect l="0" t="0" r="r" b="b"/>
              <a:pathLst>
                <a:path w="32" h="38">
                  <a:moveTo>
                    <a:pt x="0" y="38"/>
                  </a:moveTo>
                  <a:lnTo>
                    <a:pt x="0" y="38"/>
                  </a:lnTo>
                  <a:lnTo>
                    <a:pt x="0" y="32"/>
                  </a:lnTo>
                  <a:lnTo>
                    <a:pt x="4" y="26"/>
                  </a:lnTo>
                  <a:lnTo>
                    <a:pt x="7" y="21"/>
                  </a:lnTo>
                  <a:lnTo>
                    <a:pt x="12" y="15"/>
                  </a:lnTo>
                  <a:lnTo>
                    <a:pt x="23" y="7"/>
                  </a:lnTo>
                  <a:lnTo>
                    <a:pt x="32" y="0"/>
                  </a:lnTo>
                  <a:lnTo>
                    <a:pt x="32" y="0"/>
                  </a:lnTo>
                  <a:lnTo>
                    <a:pt x="31" y="7"/>
                  </a:lnTo>
                  <a:lnTo>
                    <a:pt x="29" y="13"/>
                  </a:lnTo>
                  <a:lnTo>
                    <a:pt x="26" y="17"/>
                  </a:lnTo>
                  <a:lnTo>
                    <a:pt x="22" y="23"/>
                  </a:lnTo>
                  <a:lnTo>
                    <a:pt x="11" y="31"/>
                  </a:lnTo>
                  <a:lnTo>
                    <a:pt x="0" y="38"/>
                  </a:lnTo>
                  <a:lnTo>
                    <a:pt x="0" y="38"/>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2" name="Freeform 126"/>
            <p:cNvSpPr>
              <a:spLocks noEditPoints="1"/>
            </p:cNvSpPr>
            <p:nvPr/>
          </p:nvSpPr>
          <p:spPr bwMode="auto">
            <a:xfrm>
              <a:off x="6237288" y="2035175"/>
              <a:ext cx="817563" cy="560388"/>
            </a:xfrm>
            <a:custGeom>
              <a:avLst/>
              <a:gdLst/>
              <a:ahLst/>
              <a:cxnLst>
                <a:cxn ang="0">
                  <a:pos x="91" y="444"/>
                </a:cxn>
                <a:cxn ang="0">
                  <a:pos x="627" y="160"/>
                </a:cxn>
                <a:cxn ang="0">
                  <a:pos x="1233" y="59"/>
                </a:cxn>
                <a:cxn ang="0">
                  <a:pos x="1522" y="331"/>
                </a:cxn>
                <a:cxn ang="0">
                  <a:pos x="1023" y="693"/>
                </a:cxn>
                <a:cxn ang="0">
                  <a:pos x="734" y="978"/>
                </a:cxn>
                <a:cxn ang="0">
                  <a:pos x="458" y="947"/>
                </a:cxn>
                <a:cxn ang="0">
                  <a:pos x="44" y="670"/>
                </a:cxn>
                <a:cxn ang="0">
                  <a:pos x="1404" y="260"/>
                </a:cxn>
                <a:cxn ang="0">
                  <a:pos x="1033" y="662"/>
                </a:cxn>
                <a:cxn ang="0">
                  <a:pos x="1508" y="310"/>
                </a:cxn>
                <a:cxn ang="0">
                  <a:pos x="1513" y="172"/>
                </a:cxn>
                <a:cxn ang="0">
                  <a:pos x="1082" y="33"/>
                </a:cxn>
                <a:cxn ang="0">
                  <a:pos x="798" y="417"/>
                </a:cxn>
                <a:cxn ang="0">
                  <a:pos x="1519" y="172"/>
                </a:cxn>
                <a:cxn ang="0">
                  <a:pos x="873" y="810"/>
                </a:cxn>
                <a:cxn ang="0">
                  <a:pos x="836" y="624"/>
                </a:cxn>
                <a:cxn ang="0">
                  <a:pos x="854" y="662"/>
                </a:cxn>
                <a:cxn ang="0">
                  <a:pos x="782" y="603"/>
                </a:cxn>
                <a:cxn ang="0">
                  <a:pos x="705" y="720"/>
                </a:cxn>
                <a:cxn ang="0">
                  <a:pos x="828" y="779"/>
                </a:cxn>
                <a:cxn ang="0">
                  <a:pos x="601" y="867"/>
                </a:cxn>
                <a:cxn ang="0">
                  <a:pos x="545" y="584"/>
                </a:cxn>
                <a:cxn ang="0">
                  <a:pos x="556" y="690"/>
                </a:cxn>
                <a:cxn ang="0">
                  <a:pos x="697" y="704"/>
                </a:cxn>
                <a:cxn ang="0">
                  <a:pos x="601" y="702"/>
                </a:cxn>
                <a:cxn ang="0">
                  <a:pos x="537" y="841"/>
                </a:cxn>
                <a:cxn ang="0">
                  <a:pos x="664" y="775"/>
                </a:cxn>
                <a:cxn ang="0">
                  <a:pos x="589" y="877"/>
                </a:cxn>
                <a:cxn ang="0">
                  <a:pos x="488" y="818"/>
                </a:cxn>
                <a:cxn ang="0">
                  <a:pos x="326" y="777"/>
                </a:cxn>
                <a:cxn ang="0">
                  <a:pos x="227" y="667"/>
                </a:cxn>
                <a:cxn ang="0">
                  <a:pos x="119" y="605"/>
                </a:cxn>
                <a:cxn ang="0">
                  <a:pos x="626" y="1015"/>
                </a:cxn>
                <a:cxn ang="0">
                  <a:pos x="407" y="572"/>
                </a:cxn>
                <a:cxn ang="0">
                  <a:pos x="555" y="867"/>
                </a:cxn>
                <a:cxn ang="0">
                  <a:pos x="475" y="895"/>
                </a:cxn>
                <a:cxn ang="0">
                  <a:pos x="448" y="765"/>
                </a:cxn>
                <a:cxn ang="0">
                  <a:pos x="475" y="724"/>
                </a:cxn>
                <a:cxn ang="0">
                  <a:pos x="478" y="644"/>
                </a:cxn>
                <a:cxn ang="0">
                  <a:pos x="388" y="727"/>
                </a:cxn>
                <a:cxn ang="0">
                  <a:pos x="420" y="525"/>
                </a:cxn>
                <a:cxn ang="0">
                  <a:pos x="288" y="489"/>
                </a:cxn>
                <a:cxn ang="0">
                  <a:pos x="435" y="623"/>
                </a:cxn>
                <a:cxn ang="0">
                  <a:pos x="367" y="621"/>
                </a:cxn>
                <a:cxn ang="0">
                  <a:pos x="330" y="617"/>
                </a:cxn>
                <a:cxn ang="0">
                  <a:pos x="430" y="628"/>
                </a:cxn>
                <a:cxn ang="0">
                  <a:pos x="332" y="799"/>
                </a:cxn>
                <a:cxn ang="0">
                  <a:pos x="246" y="345"/>
                </a:cxn>
                <a:cxn ang="0">
                  <a:pos x="306" y="435"/>
                </a:cxn>
                <a:cxn ang="0">
                  <a:pos x="230" y="535"/>
                </a:cxn>
                <a:cxn ang="0">
                  <a:pos x="219" y="562"/>
                </a:cxn>
                <a:cxn ang="0">
                  <a:pos x="230" y="610"/>
                </a:cxn>
                <a:cxn ang="0">
                  <a:pos x="334" y="579"/>
                </a:cxn>
                <a:cxn ang="0">
                  <a:pos x="292" y="665"/>
                </a:cxn>
                <a:cxn ang="0">
                  <a:pos x="147" y="455"/>
                </a:cxn>
                <a:cxn ang="0">
                  <a:pos x="91" y="480"/>
                </a:cxn>
                <a:cxn ang="0">
                  <a:pos x="167" y="500"/>
                </a:cxn>
                <a:cxn ang="0">
                  <a:pos x="155" y="501"/>
                </a:cxn>
                <a:cxn ang="0">
                  <a:pos x="158" y="585"/>
                </a:cxn>
                <a:cxn ang="0">
                  <a:pos x="82" y="516"/>
                </a:cxn>
              </a:cxnLst>
              <a:rect l="0" t="0" r="r" b="b"/>
              <a:pathLst>
                <a:path w="1545" h="1058">
                  <a:moveTo>
                    <a:pt x="96" y="538"/>
                  </a:moveTo>
                  <a:lnTo>
                    <a:pt x="96" y="538"/>
                  </a:lnTo>
                  <a:lnTo>
                    <a:pt x="90" y="537"/>
                  </a:lnTo>
                  <a:lnTo>
                    <a:pt x="85" y="537"/>
                  </a:lnTo>
                  <a:lnTo>
                    <a:pt x="72" y="539"/>
                  </a:lnTo>
                  <a:lnTo>
                    <a:pt x="60" y="542"/>
                  </a:lnTo>
                  <a:lnTo>
                    <a:pt x="49" y="546"/>
                  </a:lnTo>
                  <a:lnTo>
                    <a:pt x="36" y="549"/>
                  </a:lnTo>
                  <a:lnTo>
                    <a:pt x="24" y="552"/>
                  </a:lnTo>
                  <a:lnTo>
                    <a:pt x="19" y="552"/>
                  </a:lnTo>
                  <a:lnTo>
                    <a:pt x="13" y="552"/>
                  </a:lnTo>
                  <a:lnTo>
                    <a:pt x="7" y="550"/>
                  </a:lnTo>
                  <a:lnTo>
                    <a:pt x="1" y="547"/>
                  </a:lnTo>
                  <a:lnTo>
                    <a:pt x="1" y="547"/>
                  </a:lnTo>
                  <a:lnTo>
                    <a:pt x="1" y="542"/>
                  </a:lnTo>
                  <a:lnTo>
                    <a:pt x="3" y="535"/>
                  </a:lnTo>
                  <a:lnTo>
                    <a:pt x="5" y="531"/>
                  </a:lnTo>
                  <a:lnTo>
                    <a:pt x="7" y="527"/>
                  </a:lnTo>
                  <a:lnTo>
                    <a:pt x="9" y="524"/>
                  </a:lnTo>
                  <a:lnTo>
                    <a:pt x="12" y="522"/>
                  </a:lnTo>
                  <a:lnTo>
                    <a:pt x="20" y="517"/>
                  </a:lnTo>
                  <a:lnTo>
                    <a:pt x="20" y="517"/>
                  </a:lnTo>
                  <a:lnTo>
                    <a:pt x="25" y="509"/>
                  </a:lnTo>
                  <a:lnTo>
                    <a:pt x="31" y="500"/>
                  </a:lnTo>
                  <a:lnTo>
                    <a:pt x="45" y="485"/>
                  </a:lnTo>
                  <a:lnTo>
                    <a:pt x="60" y="471"/>
                  </a:lnTo>
                  <a:lnTo>
                    <a:pt x="75" y="458"/>
                  </a:lnTo>
                  <a:lnTo>
                    <a:pt x="91" y="444"/>
                  </a:lnTo>
                  <a:lnTo>
                    <a:pt x="106" y="431"/>
                  </a:lnTo>
                  <a:lnTo>
                    <a:pt x="113" y="423"/>
                  </a:lnTo>
                  <a:lnTo>
                    <a:pt x="119" y="414"/>
                  </a:lnTo>
                  <a:lnTo>
                    <a:pt x="125" y="406"/>
                  </a:lnTo>
                  <a:lnTo>
                    <a:pt x="130" y="396"/>
                  </a:lnTo>
                  <a:lnTo>
                    <a:pt x="130" y="396"/>
                  </a:lnTo>
                  <a:lnTo>
                    <a:pt x="135" y="394"/>
                  </a:lnTo>
                  <a:lnTo>
                    <a:pt x="140" y="391"/>
                  </a:lnTo>
                  <a:lnTo>
                    <a:pt x="143" y="388"/>
                  </a:lnTo>
                  <a:lnTo>
                    <a:pt x="147" y="384"/>
                  </a:lnTo>
                  <a:lnTo>
                    <a:pt x="147" y="384"/>
                  </a:lnTo>
                  <a:lnTo>
                    <a:pt x="159" y="381"/>
                  </a:lnTo>
                  <a:lnTo>
                    <a:pt x="171" y="377"/>
                  </a:lnTo>
                  <a:lnTo>
                    <a:pt x="182" y="373"/>
                  </a:lnTo>
                  <a:lnTo>
                    <a:pt x="193" y="367"/>
                  </a:lnTo>
                  <a:lnTo>
                    <a:pt x="215" y="355"/>
                  </a:lnTo>
                  <a:lnTo>
                    <a:pt x="235" y="342"/>
                  </a:lnTo>
                  <a:lnTo>
                    <a:pt x="235" y="342"/>
                  </a:lnTo>
                  <a:lnTo>
                    <a:pt x="227" y="337"/>
                  </a:lnTo>
                  <a:lnTo>
                    <a:pt x="220" y="332"/>
                  </a:lnTo>
                  <a:lnTo>
                    <a:pt x="215" y="326"/>
                  </a:lnTo>
                  <a:lnTo>
                    <a:pt x="210" y="318"/>
                  </a:lnTo>
                  <a:lnTo>
                    <a:pt x="210" y="318"/>
                  </a:lnTo>
                  <a:lnTo>
                    <a:pt x="278" y="295"/>
                  </a:lnTo>
                  <a:lnTo>
                    <a:pt x="347" y="270"/>
                  </a:lnTo>
                  <a:lnTo>
                    <a:pt x="417" y="243"/>
                  </a:lnTo>
                  <a:lnTo>
                    <a:pt x="487" y="215"/>
                  </a:lnTo>
                  <a:lnTo>
                    <a:pt x="627" y="160"/>
                  </a:lnTo>
                  <a:lnTo>
                    <a:pt x="697" y="132"/>
                  </a:lnTo>
                  <a:lnTo>
                    <a:pt x="766" y="105"/>
                  </a:lnTo>
                  <a:lnTo>
                    <a:pt x="766" y="105"/>
                  </a:lnTo>
                  <a:lnTo>
                    <a:pt x="829" y="83"/>
                  </a:lnTo>
                  <a:lnTo>
                    <a:pt x="894" y="61"/>
                  </a:lnTo>
                  <a:lnTo>
                    <a:pt x="1026" y="19"/>
                  </a:lnTo>
                  <a:lnTo>
                    <a:pt x="1026" y="19"/>
                  </a:lnTo>
                  <a:lnTo>
                    <a:pt x="1052" y="13"/>
                  </a:lnTo>
                  <a:lnTo>
                    <a:pt x="1064" y="8"/>
                  </a:lnTo>
                  <a:lnTo>
                    <a:pt x="1069" y="4"/>
                  </a:lnTo>
                  <a:lnTo>
                    <a:pt x="1074" y="0"/>
                  </a:lnTo>
                  <a:lnTo>
                    <a:pt x="1074" y="0"/>
                  </a:lnTo>
                  <a:lnTo>
                    <a:pt x="1074" y="1"/>
                  </a:lnTo>
                  <a:lnTo>
                    <a:pt x="1075" y="2"/>
                  </a:lnTo>
                  <a:lnTo>
                    <a:pt x="1079" y="3"/>
                  </a:lnTo>
                  <a:lnTo>
                    <a:pt x="1081" y="4"/>
                  </a:lnTo>
                  <a:lnTo>
                    <a:pt x="1081" y="5"/>
                  </a:lnTo>
                  <a:lnTo>
                    <a:pt x="1081" y="8"/>
                  </a:lnTo>
                  <a:lnTo>
                    <a:pt x="1081" y="8"/>
                  </a:lnTo>
                  <a:lnTo>
                    <a:pt x="1084" y="4"/>
                  </a:lnTo>
                  <a:lnTo>
                    <a:pt x="1087" y="4"/>
                  </a:lnTo>
                  <a:lnTo>
                    <a:pt x="1099" y="3"/>
                  </a:lnTo>
                  <a:lnTo>
                    <a:pt x="1099" y="3"/>
                  </a:lnTo>
                  <a:lnTo>
                    <a:pt x="1109" y="10"/>
                  </a:lnTo>
                  <a:lnTo>
                    <a:pt x="1113" y="13"/>
                  </a:lnTo>
                  <a:lnTo>
                    <a:pt x="1116" y="18"/>
                  </a:lnTo>
                  <a:lnTo>
                    <a:pt x="1116" y="18"/>
                  </a:lnTo>
                  <a:lnTo>
                    <a:pt x="1233" y="59"/>
                  </a:lnTo>
                  <a:lnTo>
                    <a:pt x="1263" y="70"/>
                  </a:lnTo>
                  <a:lnTo>
                    <a:pt x="1291" y="78"/>
                  </a:lnTo>
                  <a:lnTo>
                    <a:pt x="1320" y="86"/>
                  </a:lnTo>
                  <a:lnTo>
                    <a:pt x="1346" y="92"/>
                  </a:lnTo>
                  <a:lnTo>
                    <a:pt x="1346" y="92"/>
                  </a:lnTo>
                  <a:lnTo>
                    <a:pt x="1391" y="110"/>
                  </a:lnTo>
                  <a:lnTo>
                    <a:pt x="1436" y="128"/>
                  </a:lnTo>
                  <a:lnTo>
                    <a:pt x="1460" y="136"/>
                  </a:lnTo>
                  <a:lnTo>
                    <a:pt x="1482" y="144"/>
                  </a:lnTo>
                  <a:lnTo>
                    <a:pt x="1506" y="151"/>
                  </a:lnTo>
                  <a:lnTo>
                    <a:pt x="1530" y="156"/>
                  </a:lnTo>
                  <a:lnTo>
                    <a:pt x="1530" y="156"/>
                  </a:lnTo>
                  <a:lnTo>
                    <a:pt x="1532" y="160"/>
                  </a:lnTo>
                  <a:lnTo>
                    <a:pt x="1534" y="161"/>
                  </a:lnTo>
                  <a:lnTo>
                    <a:pt x="1538" y="164"/>
                  </a:lnTo>
                  <a:lnTo>
                    <a:pt x="1542" y="167"/>
                  </a:lnTo>
                  <a:lnTo>
                    <a:pt x="1544" y="170"/>
                  </a:lnTo>
                  <a:lnTo>
                    <a:pt x="1545" y="172"/>
                  </a:lnTo>
                  <a:lnTo>
                    <a:pt x="1545" y="172"/>
                  </a:lnTo>
                  <a:lnTo>
                    <a:pt x="1539" y="211"/>
                  </a:lnTo>
                  <a:lnTo>
                    <a:pt x="1536" y="245"/>
                  </a:lnTo>
                  <a:lnTo>
                    <a:pt x="1533" y="280"/>
                  </a:lnTo>
                  <a:lnTo>
                    <a:pt x="1530" y="317"/>
                  </a:lnTo>
                  <a:lnTo>
                    <a:pt x="1530" y="317"/>
                  </a:lnTo>
                  <a:lnTo>
                    <a:pt x="1527" y="319"/>
                  </a:lnTo>
                  <a:lnTo>
                    <a:pt x="1525" y="322"/>
                  </a:lnTo>
                  <a:lnTo>
                    <a:pt x="1522" y="331"/>
                  </a:lnTo>
                  <a:lnTo>
                    <a:pt x="1522" y="331"/>
                  </a:lnTo>
                  <a:lnTo>
                    <a:pt x="1520" y="331"/>
                  </a:lnTo>
                  <a:lnTo>
                    <a:pt x="1518" y="331"/>
                  </a:lnTo>
                  <a:lnTo>
                    <a:pt x="1518" y="332"/>
                  </a:lnTo>
                  <a:lnTo>
                    <a:pt x="1519" y="333"/>
                  </a:lnTo>
                  <a:lnTo>
                    <a:pt x="1519" y="333"/>
                  </a:lnTo>
                  <a:lnTo>
                    <a:pt x="1510" y="335"/>
                  </a:lnTo>
                  <a:lnTo>
                    <a:pt x="1504" y="338"/>
                  </a:lnTo>
                  <a:lnTo>
                    <a:pt x="1496" y="344"/>
                  </a:lnTo>
                  <a:lnTo>
                    <a:pt x="1488" y="350"/>
                  </a:lnTo>
                  <a:lnTo>
                    <a:pt x="1488" y="350"/>
                  </a:lnTo>
                  <a:lnTo>
                    <a:pt x="1473" y="358"/>
                  </a:lnTo>
                  <a:lnTo>
                    <a:pt x="1458" y="366"/>
                  </a:lnTo>
                  <a:lnTo>
                    <a:pt x="1443" y="376"/>
                  </a:lnTo>
                  <a:lnTo>
                    <a:pt x="1429" y="386"/>
                  </a:lnTo>
                  <a:lnTo>
                    <a:pt x="1372" y="427"/>
                  </a:lnTo>
                  <a:lnTo>
                    <a:pt x="1372" y="427"/>
                  </a:lnTo>
                  <a:lnTo>
                    <a:pt x="1288" y="487"/>
                  </a:lnTo>
                  <a:lnTo>
                    <a:pt x="1204" y="549"/>
                  </a:lnTo>
                  <a:lnTo>
                    <a:pt x="1121" y="613"/>
                  </a:lnTo>
                  <a:lnTo>
                    <a:pt x="1040" y="678"/>
                  </a:lnTo>
                  <a:lnTo>
                    <a:pt x="1040" y="678"/>
                  </a:lnTo>
                  <a:lnTo>
                    <a:pt x="1036" y="685"/>
                  </a:lnTo>
                  <a:lnTo>
                    <a:pt x="1034" y="689"/>
                  </a:lnTo>
                  <a:lnTo>
                    <a:pt x="1031" y="692"/>
                  </a:lnTo>
                  <a:lnTo>
                    <a:pt x="1031" y="692"/>
                  </a:lnTo>
                  <a:lnTo>
                    <a:pt x="1028" y="693"/>
                  </a:lnTo>
                  <a:lnTo>
                    <a:pt x="1026" y="693"/>
                  </a:lnTo>
                  <a:lnTo>
                    <a:pt x="1023" y="693"/>
                  </a:lnTo>
                  <a:lnTo>
                    <a:pt x="1021" y="695"/>
                  </a:lnTo>
                  <a:lnTo>
                    <a:pt x="1021" y="695"/>
                  </a:lnTo>
                  <a:lnTo>
                    <a:pt x="964" y="745"/>
                  </a:lnTo>
                  <a:lnTo>
                    <a:pt x="906" y="795"/>
                  </a:lnTo>
                  <a:lnTo>
                    <a:pt x="906" y="795"/>
                  </a:lnTo>
                  <a:lnTo>
                    <a:pt x="888" y="812"/>
                  </a:lnTo>
                  <a:lnTo>
                    <a:pt x="878" y="820"/>
                  </a:lnTo>
                  <a:lnTo>
                    <a:pt x="871" y="830"/>
                  </a:lnTo>
                  <a:lnTo>
                    <a:pt x="871" y="830"/>
                  </a:lnTo>
                  <a:lnTo>
                    <a:pt x="861" y="833"/>
                  </a:lnTo>
                  <a:lnTo>
                    <a:pt x="852" y="837"/>
                  </a:lnTo>
                  <a:lnTo>
                    <a:pt x="843" y="842"/>
                  </a:lnTo>
                  <a:lnTo>
                    <a:pt x="834" y="846"/>
                  </a:lnTo>
                  <a:lnTo>
                    <a:pt x="819" y="858"/>
                  </a:lnTo>
                  <a:lnTo>
                    <a:pt x="806" y="871"/>
                  </a:lnTo>
                  <a:lnTo>
                    <a:pt x="794" y="885"/>
                  </a:lnTo>
                  <a:lnTo>
                    <a:pt x="782" y="900"/>
                  </a:lnTo>
                  <a:lnTo>
                    <a:pt x="770" y="917"/>
                  </a:lnTo>
                  <a:lnTo>
                    <a:pt x="760" y="934"/>
                  </a:lnTo>
                  <a:lnTo>
                    <a:pt x="760" y="934"/>
                  </a:lnTo>
                  <a:lnTo>
                    <a:pt x="751" y="944"/>
                  </a:lnTo>
                  <a:lnTo>
                    <a:pt x="745" y="955"/>
                  </a:lnTo>
                  <a:lnTo>
                    <a:pt x="745" y="955"/>
                  </a:lnTo>
                  <a:lnTo>
                    <a:pt x="742" y="961"/>
                  </a:lnTo>
                  <a:lnTo>
                    <a:pt x="740" y="967"/>
                  </a:lnTo>
                  <a:lnTo>
                    <a:pt x="738" y="973"/>
                  </a:lnTo>
                  <a:lnTo>
                    <a:pt x="734" y="978"/>
                  </a:lnTo>
                  <a:lnTo>
                    <a:pt x="734" y="978"/>
                  </a:lnTo>
                  <a:lnTo>
                    <a:pt x="727" y="983"/>
                  </a:lnTo>
                  <a:lnTo>
                    <a:pt x="718" y="987"/>
                  </a:lnTo>
                  <a:lnTo>
                    <a:pt x="707" y="992"/>
                  </a:lnTo>
                  <a:lnTo>
                    <a:pt x="695" y="998"/>
                  </a:lnTo>
                  <a:lnTo>
                    <a:pt x="695" y="998"/>
                  </a:lnTo>
                  <a:lnTo>
                    <a:pt x="672" y="1010"/>
                  </a:lnTo>
                  <a:lnTo>
                    <a:pt x="649" y="1020"/>
                  </a:lnTo>
                  <a:lnTo>
                    <a:pt x="649" y="1020"/>
                  </a:lnTo>
                  <a:lnTo>
                    <a:pt x="641" y="1025"/>
                  </a:lnTo>
                  <a:lnTo>
                    <a:pt x="632" y="1030"/>
                  </a:lnTo>
                  <a:lnTo>
                    <a:pt x="618" y="1040"/>
                  </a:lnTo>
                  <a:lnTo>
                    <a:pt x="604" y="1050"/>
                  </a:lnTo>
                  <a:lnTo>
                    <a:pt x="597" y="1055"/>
                  </a:lnTo>
                  <a:lnTo>
                    <a:pt x="588" y="1058"/>
                  </a:lnTo>
                  <a:lnTo>
                    <a:pt x="588" y="1058"/>
                  </a:lnTo>
                  <a:lnTo>
                    <a:pt x="560" y="1032"/>
                  </a:lnTo>
                  <a:lnTo>
                    <a:pt x="534" y="1008"/>
                  </a:lnTo>
                  <a:lnTo>
                    <a:pt x="520" y="996"/>
                  </a:lnTo>
                  <a:lnTo>
                    <a:pt x="506" y="986"/>
                  </a:lnTo>
                  <a:lnTo>
                    <a:pt x="491" y="977"/>
                  </a:lnTo>
                  <a:lnTo>
                    <a:pt x="477" y="969"/>
                  </a:lnTo>
                  <a:lnTo>
                    <a:pt x="477" y="969"/>
                  </a:lnTo>
                  <a:lnTo>
                    <a:pt x="476" y="967"/>
                  </a:lnTo>
                  <a:lnTo>
                    <a:pt x="476" y="965"/>
                  </a:lnTo>
                  <a:lnTo>
                    <a:pt x="475" y="963"/>
                  </a:lnTo>
                  <a:lnTo>
                    <a:pt x="475" y="961"/>
                  </a:lnTo>
                  <a:lnTo>
                    <a:pt x="475" y="961"/>
                  </a:lnTo>
                  <a:lnTo>
                    <a:pt x="458" y="947"/>
                  </a:lnTo>
                  <a:lnTo>
                    <a:pt x="439" y="934"/>
                  </a:lnTo>
                  <a:lnTo>
                    <a:pt x="400" y="909"/>
                  </a:lnTo>
                  <a:lnTo>
                    <a:pt x="400" y="909"/>
                  </a:lnTo>
                  <a:lnTo>
                    <a:pt x="361" y="883"/>
                  </a:lnTo>
                  <a:lnTo>
                    <a:pt x="321" y="856"/>
                  </a:lnTo>
                  <a:lnTo>
                    <a:pt x="321" y="856"/>
                  </a:lnTo>
                  <a:lnTo>
                    <a:pt x="308" y="847"/>
                  </a:lnTo>
                  <a:lnTo>
                    <a:pt x="295" y="840"/>
                  </a:lnTo>
                  <a:lnTo>
                    <a:pt x="283" y="832"/>
                  </a:lnTo>
                  <a:lnTo>
                    <a:pt x="272" y="823"/>
                  </a:lnTo>
                  <a:lnTo>
                    <a:pt x="272" y="823"/>
                  </a:lnTo>
                  <a:lnTo>
                    <a:pt x="266" y="820"/>
                  </a:lnTo>
                  <a:lnTo>
                    <a:pt x="262" y="820"/>
                  </a:lnTo>
                  <a:lnTo>
                    <a:pt x="257" y="820"/>
                  </a:lnTo>
                  <a:lnTo>
                    <a:pt x="257" y="820"/>
                  </a:lnTo>
                  <a:lnTo>
                    <a:pt x="252" y="813"/>
                  </a:lnTo>
                  <a:lnTo>
                    <a:pt x="250" y="810"/>
                  </a:lnTo>
                  <a:lnTo>
                    <a:pt x="247" y="805"/>
                  </a:lnTo>
                  <a:lnTo>
                    <a:pt x="247" y="805"/>
                  </a:lnTo>
                  <a:lnTo>
                    <a:pt x="227" y="795"/>
                  </a:lnTo>
                  <a:lnTo>
                    <a:pt x="207" y="783"/>
                  </a:lnTo>
                  <a:lnTo>
                    <a:pt x="170" y="757"/>
                  </a:lnTo>
                  <a:lnTo>
                    <a:pt x="132" y="730"/>
                  </a:lnTo>
                  <a:lnTo>
                    <a:pt x="95" y="705"/>
                  </a:lnTo>
                  <a:lnTo>
                    <a:pt x="95" y="705"/>
                  </a:lnTo>
                  <a:lnTo>
                    <a:pt x="70" y="686"/>
                  </a:lnTo>
                  <a:lnTo>
                    <a:pt x="57" y="678"/>
                  </a:lnTo>
                  <a:lnTo>
                    <a:pt x="44" y="670"/>
                  </a:lnTo>
                  <a:lnTo>
                    <a:pt x="44" y="670"/>
                  </a:lnTo>
                  <a:lnTo>
                    <a:pt x="39" y="668"/>
                  </a:lnTo>
                  <a:lnTo>
                    <a:pt x="34" y="667"/>
                  </a:lnTo>
                  <a:lnTo>
                    <a:pt x="28" y="666"/>
                  </a:lnTo>
                  <a:lnTo>
                    <a:pt x="23" y="663"/>
                  </a:lnTo>
                  <a:lnTo>
                    <a:pt x="23" y="663"/>
                  </a:lnTo>
                  <a:lnTo>
                    <a:pt x="18" y="659"/>
                  </a:lnTo>
                  <a:lnTo>
                    <a:pt x="13" y="653"/>
                  </a:lnTo>
                  <a:lnTo>
                    <a:pt x="8" y="649"/>
                  </a:lnTo>
                  <a:lnTo>
                    <a:pt x="5" y="647"/>
                  </a:lnTo>
                  <a:lnTo>
                    <a:pt x="1" y="646"/>
                  </a:lnTo>
                  <a:lnTo>
                    <a:pt x="1" y="646"/>
                  </a:lnTo>
                  <a:lnTo>
                    <a:pt x="0" y="639"/>
                  </a:lnTo>
                  <a:lnTo>
                    <a:pt x="1" y="634"/>
                  </a:lnTo>
                  <a:lnTo>
                    <a:pt x="4" y="629"/>
                  </a:lnTo>
                  <a:lnTo>
                    <a:pt x="9" y="622"/>
                  </a:lnTo>
                  <a:lnTo>
                    <a:pt x="9" y="622"/>
                  </a:lnTo>
                  <a:lnTo>
                    <a:pt x="13" y="618"/>
                  </a:lnTo>
                  <a:lnTo>
                    <a:pt x="19" y="613"/>
                  </a:lnTo>
                  <a:lnTo>
                    <a:pt x="31" y="603"/>
                  </a:lnTo>
                  <a:lnTo>
                    <a:pt x="60" y="584"/>
                  </a:lnTo>
                  <a:lnTo>
                    <a:pt x="60" y="584"/>
                  </a:lnTo>
                  <a:lnTo>
                    <a:pt x="72" y="574"/>
                  </a:lnTo>
                  <a:lnTo>
                    <a:pt x="81" y="563"/>
                  </a:lnTo>
                  <a:lnTo>
                    <a:pt x="88" y="552"/>
                  </a:lnTo>
                  <a:lnTo>
                    <a:pt x="96" y="538"/>
                  </a:lnTo>
                  <a:lnTo>
                    <a:pt x="96" y="538"/>
                  </a:lnTo>
                  <a:close/>
                  <a:moveTo>
                    <a:pt x="1404" y="260"/>
                  </a:moveTo>
                  <a:lnTo>
                    <a:pt x="1404" y="260"/>
                  </a:lnTo>
                  <a:lnTo>
                    <a:pt x="1379" y="273"/>
                  </a:lnTo>
                  <a:lnTo>
                    <a:pt x="1355" y="287"/>
                  </a:lnTo>
                  <a:lnTo>
                    <a:pt x="1331" y="302"/>
                  </a:lnTo>
                  <a:lnTo>
                    <a:pt x="1308" y="318"/>
                  </a:lnTo>
                  <a:lnTo>
                    <a:pt x="1262" y="350"/>
                  </a:lnTo>
                  <a:lnTo>
                    <a:pt x="1216" y="382"/>
                  </a:lnTo>
                  <a:lnTo>
                    <a:pt x="1216" y="382"/>
                  </a:lnTo>
                  <a:lnTo>
                    <a:pt x="1193" y="398"/>
                  </a:lnTo>
                  <a:lnTo>
                    <a:pt x="1171" y="414"/>
                  </a:lnTo>
                  <a:lnTo>
                    <a:pt x="1126" y="449"/>
                  </a:lnTo>
                  <a:lnTo>
                    <a:pt x="1082" y="483"/>
                  </a:lnTo>
                  <a:lnTo>
                    <a:pt x="1038" y="516"/>
                  </a:lnTo>
                  <a:lnTo>
                    <a:pt x="1038" y="516"/>
                  </a:lnTo>
                  <a:lnTo>
                    <a:pt x="1039" y="519"/>
                  </a:lnTo>
                  <a:lnTo>
                    <a:pt x="1040" y="522"/>
                  </a:lnTo>
                  <a:lnTo>
                    <a:pt x="1042" y="525"/>
                  </a:lnTo>
                  <a:lnTo>
                    <a:pt x="1042" y="528"/>
                  </a:lnTo>
                  <a:lnTo>
                    <a:pt x="1042" y="528"/>
                  </a:lnTo>
                  <a:lnTo>
                    <a:pt x="1039" y="534"/>
                  </a:lnTo>
                  <a:lnTo>
                    <a:pt x="1038" y="541"/>
                  </a:lnTo>
                  <a:lnTo>
                    <a:pt x="1036" y="555"/>
                  </a:lnTo>
                  <a:lnTo>
                    <a:pt x="1035" y="571"/>
                  </a:lnTo>
                  <a:lnTo>
                    <a:pt x="1035" y="589"/>
                  </a:lnTo>
                  <a:lnTo>
                    <a:pt x="1036" y="625"/>
                  </a:lnTo>
                  <a:lnTo>
                    <a:pt x="1035" y="644"/>
                  </a:lnTo>
                  <a:lnTo>
                    <a:pt x="1033" y="662"/>
                  </a:lnTo>
                  <a:lnTo>
                    <a:pt x="1033" y="662"/>
                  </a:lnTo>
                  <a:lnTo>
                    <a:pt x="1054" y="647"/>
                  </a:lnTo>
                  <a:lnTo>
                    <a:pt x="1076" y="631"/>
                  </a:lnTo>
                  <a:lnTo>
                    <a:pt x="1120" y="595"/>
                  </a:lnTo>
                  <a:lnTo>
                    <a:pt x="1120" y="595"/>
                  </a:lnTo>
                  <a:lnTo>
                    <a:pt x="1157" y="567"/>
                  </a:lnTo>
                  <a:lnTo>
                    <a:pt x="1194" y="539"/>
                  </a:lnTo>
                  <a:lnTo>
                    <a:pt x="1269" y="484"/>
                  </a:lnTo>
                  <a:lnTo>
                    <a:pt x="1269" y="484"/>
                  </a:lnTo>
                  <a:lnTo>
                    <a:pt x="1330" y="440"/>
                  </a:lnTo>
                  <a:lnTo>
                    <a:pt x="1388" y="396"/>
                  </a:lnTo>
                  <a:lnTo>
                    <a:pt x="1388" y="396"/>
                  </a:lnTo>
                  <a:lnTo>
                    <a:pt x="1418" y="373"/>
                  </a:lnTo>
                  <a:lnTo>
                    <a:pt x="1433" y="361"/>
                  </a:lnTo>
                  <a:lnTo>
                    <a:pt x="1447" y="350"/>
                  </a:lnTo>
                  <a:lnTo>
                    <a:pt x="1447" y="350"/>
                  </a:lnTo>
                  <a:lnTo>
                    <a:pt x="1459" y="344"/>
                  </a:lnTo>
                  <a:lnTo>
                    <a:pt x="1470" y="338"/>
                  </a:lnTo>
                  <a:lnTo>
                    <a:pt x="1480" y="333"/>
                  </a:lnTo>
                  <a:lnTo>
                    <a:pt x="1490" y="328"/>
                  </a:lnTo>
                  <a:lnTo>
                    <a:pt x="1490" y="328"/>
                  </a:lnTo>
                  <a:lnTo>
                    <a:pt x="1493" y="323"/>
                  </a:lnTo>
                  <a:lnTo>
                    <a:pt x="1497" y="318"/>
                  </a:lnTo>
                  <a:lnTo>
                    <a:pt x="1504" y="307"/>
                  </a:lnTo>
                  <a:lnTo>
                    <a:pt x="1504" y="307"/>
                  </a:lnTo>
                  <a:lnTo>
                    <a:pt x="1505" y="307"/>
                  </a:lnTo>
                  <a:lnTo>
                    <a:pt x="1506" y="308"/>
                  </a:lnTo>
                  <a:lnTo>
                    <a:pt x="1508" y="310"/>
                  </a:lnTo>
                  <a:lnTo>
                    <a:pt x="1508" y="310"/>
                  </a:lnTo>
                  <a:lnTo>
                    <a:pt x="1509" y="306"/>
                  </a:lnTo>
                  <a:lnTo>
                    <a:pt x="1509" y="305"/>
                  </a:lnTo>
                  <a:lnTo>
                    <a:pt x="1509" y="303"/>
                  </a:lnTo>
                  <a:lnTo>
                    <a:pt x="1511" y="301"/>
                  </a:lnTo>
                  <a:lnTo>
                    <a:pt x="1511" y="301"/>
                  </a:lnTo>
                  <a:lnTo>
                    <a:pt x="1513" y="299"/>
                  </a:lnTo>
                  <a:lnTo>
                    <a:pt x="1514" y="296"/>
                  </a:lnTo>
                  <a:lnTo>
                    <a:pt x="1517" y="291"/>
                  </a:lnTo>
                  <a:lnTo>
                    <a:pt x="1517" y="291"/>
                  </a:lnTo>
                  <a:lnTo>
                    <a:pt x="1520" y="278"/>
                  </a:lnTo>
                  <a:lnTo>
                    <a:pt x="1522" y="266"/>
                  </a:lnTo>
                  <a:lnTo>
                    <a:pt x="1523" y="252"/>
                  </a:lnTo>
                  <a:lnTo>
                    <a:pt x="1524" y="238"/>
                  </a:lnTo>
                  <a:lnTo>
                    <a:pt x="1525" y="211"/>
                  </a:lnTo>
                  <a:lnTo>
                    <a:pt x="1526" y="198"/>
                  </a:lnTo>
                  <a:lnTo>
                    <a:pt x="1529" y="186"/>
                  </a:lnTo>
                  <a:lnTo>
                    <a:pt x="1529" y="186"/>
                  </a:lnTo>
                  <a:lnTo>
                    <a:pt x="1528" y="185"/>
                  </a:lnTo>
                  <a:lnTo>
                    <a:pt x="1527" y="185"/>
                  </a:lnTo>
                  <a:lnTo>
                    <a:pt x="1527" y="185"/>
                  </a:lnTo>
                  <a:lnTo>
                    <a:pt x="1513" y="197"/>
                  </a:lnTo>
                  <a:lnTo>
                    <a:pt x="1499" y="209"/>
                  </a:lnTo>
                  <a:lnTo>
                    <a:pt x="1484" y="219"/>
                  </a:lnTo>
                  <a:lnTo>
                    <a:pt x="1469" y="227"/>
                  </a:lnTo>
                  <a:lnTo>
                    <a:pt x="1437" y="244"/>
                  </a:lnTo>
                  <a:lnTo>
                    <a:pt x="1404" y="260"/>
                  </a:lnTo>
                  <a:lnTo>
                    <a:pt x="1404" y="260"/>
                  </a:lnTo>
                  <a:close/>
                  <a:moveTo>
                    <a:pt x="1513" y="172"/>
                  </a:moveTo>
                  <a:lnTo>
                    <a:pt x="1513" y="172"/>
                  </a:lnTo>
                  <a:lnTo>
                    <a:pt x="1483" y="162"/>
                  </a:lnTo>
                  <a:lnTo>
                    <a:pt x="1453" y="151"/>
                  </a:lnTo>
                  <a:lnTo>
                    <a:pt x="1423" y="140"/>
                  </a:lnTo>
                  <a:lnTo>
                    <a:pt x="1392" y="130"/>
                  </a:lnTo>
                  <a:lnTo>
                    <a:pt x="1392" y="130"/>
                  </a:lnTo>
                  <a:lnTo>
                    <a:pt x="1372" y="123"/>
                  </a:lnTo>
                  <a:lnTo>
                    <a:pt x="1352" y="115"/>
                  </a:lnTo>
                  <a:lnTo>
                    <a:pt x="1330" y="105"/>
                  </a:lnTo>
                  <a:lnTo>
                    <a:pt x="1309" y="98"/>
                  </a:lnTo>
                  <a:lnTo>
                    <a:pt x="1309" y="98"/>
                  </a:lnTo>
                  <a:lnTo>
                    <a:pt x="1296" y="94"/>
                  </a:lnTo>
                  <a:lnTo>
                    <a:pt x="1283" y="92"/>
                  </a:lnTo>
                  <a:lnTo>
                    <a:pt x="1270" y="89"/>
                  </a:lnTo>
                  <a:lnTo>
                    <a:pt x="1257" y="86"/>
                  </a:lnTo>
                  <a:lnTo>
                    <a:pt x="1257" y="86"/>
                  </a:lnTo>
                  <a:lnTo>
                    <a:pt x="1233" y="77"/>
                  </a:lnTo>
                  <a:lnTo>
                    <a:pt x="1209" y="68"/>
                  </a:lnTo>
                  <a:lnTo>
                    <a:pt x="1209" y="68"/>
                  </a:lnTo>
                  <a:lnTo>
                    <a:pt x="1184" y="58"/>
                  </a:lnTo>
                  <a:lnTo>
                    <a:pt x="1158" y="48"/>
                  </a:lnTo>
                  <a:lnTo>
                    <a:pt x="1134" y="40"/>
                  </a:lnTo>
                  <a:lnTo>
                    <a:pt x="1122" y="37"/>
                  </a:lnTo>
                  <a:lnTo>
                    <a:pt x="1111" y="34"/>
                  </a:lnTo>
                  <a:lnTo>
                    <a:pt x="1111" y="34"/>
                  </a:lnTo>
                  <a:lnTo>
                    <a:pt x="1103" y="33"/>
                  </a:lnTo>
                  <a:lnTo>
                    <a:pt x="1096" y="32"/>
                  </a:lnTo>
                  <a:lnTo>
                    <a:pt x="1082" y="33"/>
                  </a:lnTo>
                  <a:lnTo>
                    <a:pt x="1070" y="32"/>
                  </a:lnTo>
                  <a:lnTo>
                    <a:pt x="1065" y="31"/>
                  </a:lnTo>
                  <a:lnTo>
                    <a:pt x="1058" y="29"/>
                  </a:lnTo>
                  <a:lnTo>
                    <a:pt x="1058" y="29"/>
                  </a:lnTo>
                  <a:lnTo>
                    <a:pt x="1013" y="41"/>
                  </a:lnTo>
                  <a:lnTo>
                    <a:pt x="969" y="54"/>
                  </a:lnTo>
                  <a:lnTo>
                    <a:pt x="927" y="66"/>
                  </a:lnTo>
                  <a:lnTo>
                    <a:pt x="885" y="80"/>
                  </a:lnTo>
                  <a:lnTo>
                    <a:pt x="802" y="109"/>
                  </a:lnTo>
                  <a:lnTo>
                    <a:pt x="722" y="139"/>
                  </a:lnTo>
                  <a:lnTo>
                    <a:pt x="561" y="202"/>
                  </a:lnTo>
                  <a:lnTo>
                    <a:pt x="480" y="234"/>
                  </a:lnTo>
                  <a:lnTo>
                    <a:pt x="397" y="265"/>
                  </a:lnTo>
                  <a:lnTo>
                    <a:pt x="397" y="265"/>
                  </a:lnTo>
                  <a:lnTo>
                    <a:pt x="409" y="273"/>
                  </a:lnTo>
                  <a:lnTo>
                    <a:pt x="422" y="280"/>
                  </a:lnTo>
                  <a:lnTo>
                    <a:pt x="436" y="285"/>
                  </a:lnTo>
                  <a:lnTo>
                    <a:pt x="450" y="290"/>
                  </a:lnTo>
                  <a:lnTo>
                    <a:pt x="450" y="290"/>
                  </a:lnTo>
                  <a:lnTo>
                    <a:pt x="506" y="311"/>
                  </a:lnTo>
                  <a:lnTo>
                    <a:pt x="561" y="331"/>
                  </a:lnTo>
                  <a:lnTo>
                    <a:pt x="561" y="331"/>
                  </a:lnTo>
                  <a:lnTo>
                    <a:pt x="610" y="348"/>
                  </a:lnTo>
                  <a:lnTo>
                    <a:pt x="657" y="365"/>
                  </a:lnTo>
                  <a:lnTo>
                    <a:pt x="705" y="381"/>
                  </a:lnTo>
                  <a:lnTo>
                    <a:pt x="752" y="398"/>
                  </a:lnTo>
                  <a:lnTo>
                    <a:pt x="752" y="398"/>
                  </a:lnTo>
                  <a:lnTo>
                    <a:pt x="798" y="417"/>
                  </a:lnTo>
                  <a:lnTo>
                    <a:pt x="843" y="436"/>
                  </a:lnTo>
                  <a:lnTo>
                    <a:pt x="843" y="436"/>
                  </a:lnTo>
                  <a:lnTo>
                    <a:pt x="877" y="451"/>
                  </a:lnTo>
                  <a:lnTo>
                    <a:pt x="908" y="466"/>
                  </a:lnTo>
                  <a:lnTo>
                    <a:pt x="908" y="466"/>
                  </a:lnTo>
                  <a:lnTo>
                    <a:pt x="943" y="484"/>
                  </a:lnTo>
                  <a:lnTo>
                    <a:pt x="960" y="493"/>
                  </a:lnTo>
                  <a:lnTo>
                    <a:pt x="978" y="500"/>
                  </a:lnTo>
                  <a:lnTo>
                    <a:pt x="978" y="500"/>
                  </a:lnTo>
                  <a:lnTo>
                    <a:pt x="989" y="503"/>
                  </a:lnTo>
                  <a:lnTo>
                    <a:pt x="999" y="507"/>
                  </a:lnTo>
                  <a:lnTo>
                    <a:pt x="1010" y="510"/>
                  </a:lnTo>
                  <a:lnTo>
                    <a:pt x="1021" y="511"/>
                  </a:lnTo>
                  <a:lnTo>
                    <a:pt x="1021" y="511"/>
                  </a:lnTo>
                  <a:lnTo>
                    <a:pt x="1078" y="466"/>
                  </a:lnTo>
                  <a:lnTo>
                    <a:pt x="1135" y="423"/>
                  </a:lnTo>
                  <a:lnTo>
                    <a:pt x="1253" y="336"/>
                  </a:lnTo>
                  <a:lnTo>
                    <a:pt x="1253" y="336"/>
                  </a:lnTo>
                  <a:lnTo>
                    <a:pt x="1285" y="314"/>
                  </a:lnTo>
                  <a:lnTo>
                    <a:pt x="1318" y="293"/>
                  </a:lnTo>
                  <a:lnTo>
                    <a:pt x="1354" y="273"/>
                  </a:lnTo>
                  <a:lnTo>
                    <a:pt x="1388" y="254"/>
                  </a:lnTo>
                  <a:lnTo>
                    <a:pt x="1423" y="235"/>
                  </a:lnTo>
                  <a:lnTo>
                    <a:pt x="1457" y="214"/>
                  </a:lnTo>
                  <a:lnTo>
                    <a:pt x="1489" y="194"/>
                  </a:lnTo>
                  <a:lnTo>
                    <a:pt x="1504" y="183"/>
                  </a:lnTo>
                  <a:lnTo>
                    <a:pt x="1519" y="172"/>
                  </a:lnTo>
                  <a:lnTo>
                    <a:pt x="1519" y="172"/>
                  </a:lnTo>
                  <a:lnTo>
                    <a:pt x="1518" y="171"/>
                  </a:lnTo>
                  <a:lnTo>
                    <a:pt x="1515" y="171"/>
                  </a:lnTo>
                  <a:lnTo>
                    <a:pt x="1514" y="171"/>
                  </a:lnTo>
                  <a:lnTo>
                    <a:pt x="1513" y="172"/>
                  </a:lnTo>
                  <a:lnTo>
                    <a:pt x="1513" y="172"/>
                  </a:lnTo>
                  <a:close/>
                  <a:moveTo>
                    <a:pt x="1015" y="678"/>
                  </a:moveTo>
                  <a:lnTo>
                    <a:pt x="1015" y="678"/>
                  </a:lnTo>
                  <a:lnTo>
                    <a:pt x="1018" y="663"/>
                  </a:lnTo>
                  <a:lnTo>
                    <a:pt x="1020" y="647"/>
                  </a:lnTo>
                  <a:lnTo>
                    <a:pt x="1021" y="630"/>
                  </a:lnTo>
                  <a:lnTo>
                    <a:pt x="1021" y="613"/>
                  </a:lnTo>
                  <a:lnTo>
                    <a:pt x="1021" y="576"/>
                  </a:lnTo>
                  <a:lnTo>
                    <a:pt x="1022" y="541"/>
                  </a:lnTo>
                  <a:lnTo>
                    <a:pt x="1022" y="541"/>
                  </a:lnTo>
                  <a:lnTo>
                    <a:pt x="1023" y="540"/>
                  </a:lnTo>
                  <a:lnTo>
                    <a:pt x="1023" y="540"/>
                  </a:lnTo>
                  <a:lnTo>
                    <a:pt x="1021" y="538"/>
                  </a:lnTo>
                  <a:lnTo>
                    <a:pt x="1015" y="533"/>
                  </a:lnTo>
                  <a:lnTo>
                    <a:pt x="1015" y="533"/>
                  </a:lnTo>
                  <a:lnTo>
                    <a:pt x="946" y="588"/>
                  </a:lnTo>
                  <a:lnTo>
                    <a:pt x="908" y="616"/>
                  </a:lnTo>
                  <a:lnTo>
                    <a:pt x="890" y="630"/>
                  </a:lnTo>
                  <a:lnTo>
                    <a:pt x="871" y="641"/>
                  </a:lnTo>
                  <a:lnTo>
                    <a:pt x="871" y="641"/>
                  </a:lnTo>
                  <a:lnTo>
                    <a:pt x="868" y="685"/>
                  </a:lnTo>
                  <a:lnTo>
                    <a:pt x="867" y="724"/>
                  </a:lnTo>
                  <a:lnTo>
                    <a:pt x="869" y="764"/>
                  </a:lnTo>
                  <a:lnTo>
                    <a:pt x="873" y="810"/>
                  </a:lnTo>
                  <a:lnTo>
                    <a:pt x="873" y="810"/>
                  </a:lnTo>
                  <a:lnTo>
                    <a:pt x="891" y="794"/>
                  </a:lnTo>
                  <a:lnTo>
                    <a:pt x="909" y="777"/>
                  </a:lnTo>
                  <a:lnTo>
                    <a:pt x="945" y="744"/>
                  </a:lnTo>
                  <a:lnTo>
                    <a:pt x="980" y="710"/>
                  </a:lnTo>
                  <a:lnTo>
                    <a:pt x="1015" y="678"/>
                  </a:lnTo>
                  <a:lnTo>
                    <a:pt x="1015" y="678"/>
                  </a:lnTo>
                  <a:close/>
                  <a:moveTo>
                    <a:pt x="368" y="277"/>
                  </a:moveTo>
                  <a:lnTo>
                    <a:pt x="368" y="277"/>
                  </a:lnTo>
                  <a:lnTo>
                    <a:pt x="337" y="288"/>
                  </a:lnTo>
                  <a:lnTo>
                    <a:pt x="307" y="300"/>
                  </a:lnTo>
                  <a:lnTo>
                    <a:pt x="276" y="312"/>
                  </a:lnTo>
                  <a:lnTo>
                    <a:pt x="260" y="317"/>
                  </a:lnTo>
                  <a:lnTo>
                    <a:pt x="241" y="322"/>
                  </a:lnTo>
                  <a:lnTo>
                    <a:pt x="241" y="322"/>
                  </a:lnTo>
                  <a:lnTo>
                    <a:pt x="389" y="397"/>
                  </a:lnTo>
                  <a:lnTo>
                    <a:pt x="539" y="473"/>
                  </a:lnTo>
                  <a:lnTo>
                    <a:pt x="539" y="473"/>
                  </a:lnTo>
                  <a:lnTo>
                    <a:pt x="576" y="492"/>
                  </a:lnTo>
                  <a:lnTo>
                    <a:pt x="615" y="509"/>
                  </a:lnTo>
                  <a:lnTo>
                    <a:pt x="693" y="541"/>
                  </a:lnTo>
                  <a:lnTo>
                    <a:pt x="731" y="559"/>
                  </a:lnTo>
                  <a:lnTo>
                    <a:pt x="750" y="568"/>
                  </a:lnTo>
                  <a:lnTo>
                    <a:pt x="768" y="577"/>
                  </a:lnTo>
                  <a:lnTo>
                    <a:pt x="785" y="588"/>
                  </a:lnTo>
                  <a:lnTo>
                    <a:pt x="802" y="600"/>
                  </a:lnTo>
                  <a:lnTo>
                    <a:pt x="819" y="611"/>
                  </a:lnTo>
                  <a:lnTo>
                    <a:pt x="836" y="624"/>
                  </a:lnTo>
                  <a:lnTo>
                    <a:pt x="836" y="624"/>
                  </a:lnTo>
                  <a:lnTo>
                    <a:pt x="843" y="625"/>
                  </a:lnTo>
                  <a:lnTo>
                    <a:pt x="849" y="626"/>
                  </a:lnTo>
                  <a:lnTo>
                    <a:pt x="856" y="629"/>
                  </a:lnTo>
                  <a:lnTo>
                    <a:pt x="859" y="631"/>
                  </a:lnTo>
                  <a:lnTo>
                    <a:pt x="862" y="633"/>
                  </a:lnTo>
                  <a:lnTo>
                    <a:pt x="862" y="633"/>
                  </a:lnTo>
                  <a:lnTo>
                    <a:pt x="879" y="619"/>
                  </a:lnTo>
                  <a:lnTo>
                    <a:pt x="897" y="605"/>
                  </a:lnTo>
                  <a:lnTo>
                    <a:pt x="932" y="579"/>
                  </a:lnTo>
                  <a:lnTo>
                    <a:pt x="967" y="553"/>
                  </a:lnTo>
                  <a:lnTo>
                    <a:pt x="984" y="539"/>
                  </a:lnTo>
                  <a:lnTo>
                    <a:pt x="1000" y="525"/>
                  </a:lnTo>
                  <a:lnTo>
                    <a:pt x="1000" y="525"/>
                  </a:lnTo>
                  <a:lnTo>
                    <a:pt x="924" y="489"/>
                  </a:lnTo>
                  <a:lnTo>
                    <a:pt x="846" y="456"/>
                  </a:lnTo>
                  <a:lnTo>
                    <a:pt x="768" y="424"/>
                  </a:lnTo>
                  <a:lnTo>
                    <a:pt x="688" y="393"/>
                  </a:lnTo>
                  <a:lnTo>
                    <a:pt x="609" y="364"/>
                  </a:lnTo>
                  <a:lnTo>
                    <a:pt x="528" y="334"/>
                  </a:lnTo>
                  <a:lnTo>
                    <a:pt x="368" y="277"/>
                  </a:lnTo>
                  <a:lnTo>
                    <a:pt x="368" y="277"/>
                  </a:lnTo>
                  <a:close/>
                  <a:moveTo>
                    <a:pt x="854" y="694"/>
                  </a:moveTo>
                  <a:lnTo>
                    <a:pt x="854" y="694"/>
                  </a:lnTo>
                  <a:lnTo>
                    <a:pt x="853" y="690"/>
                  </a:lnTo>
                  <a:lnTo>
                    <a:pt x="853" y="685"/>
                  </a:lnTo>
                  <a:lnTo>
                    <a:pt x="854" y="674"/>
                  </a:lnTo>
                  <a:lnTo>
                    <a:pt x="854" y="662"/>
                  </a:lnTo>
                  <a:lnTo>
                    <a:pt x="853" y="656"/>
                  </a:lnTo>
                  <a:lnTo>
                    <a:pt x="852" y="651"/>
                  </a:lnTo>
                  <a:lnTo>
                    <a:pt x="852" y="651"/>
                  </a:lnTo>
                  <a:lnTo>
                    <a:pt x="849" y="652"/>
                  </a:lnTo>
                  <a:lnTo>
                    <a:pt x="848" y="652"/>
                  </a:lnTo>
                  <a:lnTo>
                    <a:pt x="847" y="652"/>
                  </a:lnTo>
                  <a:lnTo>
                    <a:pt x="846" y="651"/>
                  </a:lnTo>
                  <a:lnTo>
                    <a:pt x="844" y="648"/>
                  </a:lnTo>
                  <a:lnTo>
                    <a:pt x="841" y="646"/>
                  </a:lnTo>
                  <a:lnTo>
                    <a:pt x="841" y="646"/>
                  </a:lnTo>
                  <a:lnTo>
                    <a:pt x="841" y="648"/>
                  </a:lnTo>
                  <a:lnTo>
                    <a:pt x="840" y="649"/>
                  </a:lnTo>
                  <a:lnTo>
                    <a:pt x="839" y="649"/>
                  </a:lnTo>
                  <a:lnTo>
                    <a:pt x="839" y="649"/>
                  </a:lnTo>
                  <a:lnTo>
                    <a:pt x="837" y="647"/>
                  </a:lnTo>
                  <a:lnTo>
                    <a:pt x="836" y="644"/>
                  </a:lnTo>
                  <a:lnTo>
                    <a:pt x="833" y="640"/>
                  </a:lnTo>
                  <a:lnTo>
                    <a:pt x="832" y="638"/>
                  </a:lnTo>
                  <a:lnTo>
                    <a:pt x="832" y="638"/>
                  </a:lnTo>
                  <a:lnTo>
                    <a:pt x="829" y="637"/>
                  </a:lnTo>
                  <a:lnTo>
                    <a:pt x="827" y="636"/>
                  </a:lnTo>
                  <a:lnTo>
                    <a:pt x="824" y="636"/>
                  </a:lnTo>
                  <a:lnTo>
                    <a:pt x="822" y="635"/>
                  </a:lnTo>
                  <a:lnTo>
                    <a:pt x="822" y="635"/>
                  </a:lnTo>
                  <a:lnTo>
                    <a:pt x="813" y="629"/>
                  </a:lnTo>
                  <a:lnTo>
                    <a:pt x="806" y="622"/>
                  </a:lnTo>
                  <a:lnTo>
                    <a:pt x="790" y="609"/>
                  </a:lnTo>
                  <a:lnTo>
                    <a:pt x="782" y="603"/>
                  </a:lnTo>
                  <a:lnTo>
                    <a:pt x="772" y="596"/>
                  </a:lnTo>
                  <a:lnTo>
                    <a:pt x="764" y="592"/>
                  </a:lnTo>
                  <a:lnTo>
                    <a:pt x="754" y="589"/>
                  </a:lnTo>
                  <a:lnTo>
                    <a:pt x="754" y="589"/>
                  </a:lnTo>
                  <a:lnTo>
                    <a:pt x="725" y="609"/>
                  </a:lnTo>
                  <a:lnTo>
                    <a:pt x="695" y="629"/>
                  </a:lnTo>
                  <a:lnTo>
                    <a:pt x="634" y="665"/>
                  </a:lnTo>
                  <a:lnTo>
                    <a:pt x="634" y="665"/>
                  </a:lnTo>
                  <a:lnTo>
                    <a:pt x="634" y="673"/>
                  </a:lnTo>
                  <a:lnTo>
                    <a:pt x="633" y="679"/>
                  </a:lnTo>
                  <a:lnTo>
                    <a:pt x="629" y="692"/>
                  </a:lnTo>
                  <a:lnTo>
                    <a:pt x="629" y="692"/>
                  </a:lnTo>
                  <a:lnTo>
                    <a:pt x="651" y="682"/>
                  </a:lnTo>
                  <a:lnTo>
                    <a:pt x="665" y="678"/>
                  </a:lnTo>
                  <a:lnTo>
                    <a:pt x="679" y="674"/>
                  </a:lnTo>
                  <a:lnTo>
                    <a:pt x="687" y="673"/>
                  </a:lnTo>
                  <a:lnTo>
                    <a:pt x="693" y="673"/>
                  </a:lnTo>
                  <a:lnTo>
                    <a:pt x="698" y="674"/>
                  </a:lnTo>
                  <a:lnTo>
                    <a:pt x="704" y="675"/>
                  </a:lnTo>
                  <a:lnTo>
                    <a:pt x="708" y="678"/>
                  </a:lnTo>
                  <a:lnTo>
                    <a:pt x="711" y="681"/>
                  </a:lnTo>
                  <a:lnTo>
                    <a:pt x="713" y="686"/>
                  </a:lnTo>
                  <a:lnTo>
                    <a:pt x="715" y="694"/>
                  </a:lnTo>
                  <a:lnTo>
                    <a:pt x="715" y="694"/>
                  </a:lnTo>
                  <a:lnTo>
                    <a:pt x="713" y="700"/>
                  </a:lnTo>
                  <a:lnTo>
                    <a:pt x="712" y="707"/>
                  </a:lnTo>
                  <a:lnTo>
                    <a:pt x="709" y="713"/>
                  </a:lnTo>
                  <a:lnTo>
                    <a:pt x="705" y="720"/>
                  </a:lnTo>
                  <a:lnTo>
                    <a:pt x="698" y="732"/>
                  </a:lnTo>
                  <a:lnTo>
                    <a:pt x="695" y="739"/>
                  </a:lnTo>
                  <a:lnTo>
                    <a:pt x="693" y="746"/>
                  </a:lnTo>
                  <a:lnTo>
                    <a:pt x="693" y="746"/>
                  </a:lnTo>
                  <a:lnTo>
                    <a:pt x="702" y="746"/>
                  </a:lnTo>
                  <a:lnTo>
                    <a:pt x="709" y="749"/>
                  </a:lnTo>
                  <a:lnTo>
                    <a:pt x="717" y="752"/>
                  </a:lnTo>
                  <a:lnTo>
                    <a:pt x="723" y="756"/>
                  </a:lnTo>
                  <a:lnTo>
                    <a:pt x="728" y="762"/>
                  </a:lnTo>
                  <a:lnTo>
                    <a:pt x="734" y="769"/>
                  </a:lnTo>
                  <a:lnTo>
                    <a:pt x="738" y="776"/>
                  </a:lnTo>
                  <a:lnTo>
                    <a:pt x="741" y="784"/>
                  </a:lnTo>
                  <a:lnTo>
                    <a:pt x="741" y="784"/>
                  </a:lnTo>
                  <a:lnTo>
                    <a:pt x="770" y="762"/>
                  </a:lnTo>
                  <a:lnTo>
                    <a:pt x="798" y="740"/>
                  </a:lnTo>
                  <a:lnTo>
                    <a:pt x="854" y="694"/>
                  </a:lnTo>
                  <a:lnTo>
                    <a:pt x="854" y="694"/>
                  </a:lnTo>
                  <a:close/>
                  <a:moveTo>
                    <a:pt x="852" y="721"/>
                  </a:moveTo>
                  <a:lnTo>
                    <a:pt x="852" y="721"/>
                  </a:lnTo>
                  <a:lnTo>
                    <a:pt x="844" y="724"/>
                  </a:lnTo>
                  <a:lnTo>
                    <a:pt x="837" y="728"/>
                  </a:lnTo>
                  <a:lnTo>
                    <a:pt x="823" y="738"/>
                  </a:lnTo>
                  <a:lnTo>
                    <a:pt x="811" y="749"/>
                  </a:lnTo>
                  <a:lnTo>
                    <a:pt x="800" y="761"/>
                  </a:lnTo>
                  <a:lnTo>
                    <a:pt x="800" y="761"/>
                  </a:lnTo>
                  <a:lnTo>
                    <a:pt x="808" y="765"/>
                  </a:lnTo>
                  <a:lnTo>
                    <a:pt x="815" y="769"/>
                  </a:lnTo>
                  <a:lnTo>
                    <a:pt x="828" y="779"/>
                  </a:lnTo>
                  <a:lnTo>
                    <a:pt x="842" y="787"/>
                  </a:lnTo>
                  <a:lnTo>
                    <a:pt x="848" y="790"/>
                  </a:lnTo>
                  <a:lnTo>
                    <a:pt x="855" y="794"/>
                  </a:lnTo>
                  <a:lnTo>
                    <a:pt x="855" y="794"/>
                  </a:lnTo>
                  <a:lnTo>
                    <a:pt x="853" y="758"/>
                  </a:lnTo>
                  <a:lnTo>
                    <a:pt x="852" y="740"/>
                  </a:lnTo>
                  <a:lnTo>
                    <a:pt x="852" y="721"/>
                  </a:lnTo>
                  <a:lnTo>
                    <a:pt x="852" y="721"/>
                  </a:lnTo>
                  <a:close/>
                  <a:moveTo>
                    <a:pt x="792" y="784"/>
                  </a:moveTo>
                  <a:lnTo>
                    <a:pt x="792" y="784"/>
                  </a:lnTo>
                  <a:lnTo>
                    <a:pt x="787" y="777"/>
                  </a:lnTo>
                  <a:lnTo>
                    <a:pt x="784" y="770"/>
                  </a:lnTo>
                  <a:lnTo>
                    <a:pt x="784" y="770"/>
                  </a:lnTo>
                  <a:lnTo>
                    <a:pt x="760" y="794"/>
                  </a:lnTo>
                  <a:lnTo>
                    <a:pt x="753" y="800"/>
                  </a:lnTo>
                  <a:lnTo>
                    <a:pt x="746" y="804"/>
                  </a:lnTo>
                  <a:lnTo>
                    <a:pt x="738" y="810"/>
                  </a:lnTo>
                  <a:lnTo>
                    <a:pt x="731" y="813"/>
                  </a:lnTo>
                  <a:lnTo>
                    <a:pt x="731" y="813"/>
                  </a:lnTo>
                  <a:lnTo>
                    <a:pt x="722" y="815"/>
                  </a:lnTo>
                  <a:lnTo>
                    <a:pt x="713" y="817"/>
                  </a:lnTo>
                  <a:lnTo>
                    <a:pt x="705" y="819"/>
                  </a:lnTo>
                  <a:lnTo>
                    <a:pt x="697" y="821"/>
                  </a:lnTo>
                  <a:lnTo>
                    <a:pt x="697" y="821"/>
                  </a:lnTo>
                  <a:lnTo>
                    <a:pt x="672" y="832"/>
                  </a:lnTo>
                  <a:lnTo>
                    <a:pt x="647" y="844"/>
                  </a:lnTo>
                  <a:lnTo>
                    <a:pt x="601" y="867"/>
                  </a:lnTo>
                  <a:lnTo>
                    <a:pt x="601" y="867"/>
                  </a:lnTo>
                  <a:lnTo>
                    <a:pt x="616" y="877"/>
                  </a:lnTo>
                  <a:lnTo>
                    <a:pt x="632" y="886"/>
                  </a:lnTo>
                  <a:lnTo>
                    <a:pt x="665" y="903"/>
                  </a:lnTo>
                  <a:lnTo>
                    <a:pt x="701" y="919"/>
                  </a:lnTo>
                  <a:lnTo>
                    <a:pt x="718" y="928"/>
                  </a:lnTo>
                  <a:lnTo>
                    <a:pt x="734" y="937"/>
                  </a:lnTo>
                  <a:lnTo>
                    <a:pt x="734" y="937"/>
                  </a:lnTo>
                  <a:lnTo>
                    <a:pt x="757" y="904"/>
                  </a:lnTo>
                  <a:lnTo>
                    <a:pt x="769" y="888"/>
                  </a:lnTo>
                  <a:lnTo>
                    <a:pt x="782" y="872"/>
                  </a:lnTo>
                  <a:lnTo>
                    <a:pt x="796" y="858"/>
                  </a:lnTo>
                  <a:lnTo>
                    <a:pt x="811" y="844"/>
                  </a:lnTo>
                  <a:lnTo>
                    <a:pt x="827" y="832"/>
                  </a:lnTo>
                  <a:lnTo>
                    <a:pt x="844" y="821"/>
                  </a:lnTo>
                  <a:lnTo>
                    <a:pt x="844" y="821"/>
                  </a:lnTo>
                  <a:lnTo>
                    <a:pt x="844" y="816"/>
                  </a:lnTo>
                  <a:lnTo>
                    <a:pt x="844" y="816"/>
                  </a:lnTo>
                  <a:lnTo>
                    <a:pt x="832" y="806"/>
                  </a:lnTo>
                  <a:lnTo>
                    <a:pt x="819" y="798"/>
                  </a:lnTo>
                  <a:lnTo>
                    <a:pt x="806" y="790"/>
                  </a:lnTo>
                  <a:lnTo>
                    <a:pt x="792" y="784"/>
                  </a:lnTo>
                  <a:lnTo>
                    <a:pt x="792" y="784"/>
                  </a:lnTo>
                  <a:close/>
                  <a:moveTo>
                    <a:pt x="629" y="532"/>
                  </a:moveTo>
                  <a:lnTo>
                    <a:pt x="629" y="532"/>
                  </a:lnTo>
                  <a:lnTo>
                    <a:pt x="614" y="543"/>
                  </a:lnTo>
                  <a:lnTo>
                    <a:pt x="597" y="554"/>
                  </a:lnTo>
                  <a:lnTo>
                    <a:pt x="563" y="573"/>
                  </a:lnTo>
                  <a:lnTo>
                    <a:pt x="545" y="584"/>
                  </a:lnTo>
                  <a:lnTo>
                    <a:pt x="528" y="593"/>
                  </a:lnTo>
                  <a:lnTo>
                    <a:pt x="512" y="605"/>
                  </a:lnTo>
                  <a:lnTo>
                    <a:pt x="498" y="617"/>
                  </a:lnTo>
                  <a:lnTo>
                    <a:pt x="498" y="617"/>
                  </a:lnTo>
                  <a:lnTo>
                    <a:pt x="491" y="620"/>
                  </a:lnTo>
                  <a:lnTo>
                    <a:pt x="483" y="623"/>
                  </a:lnTo>
                  <a:lnTo>
                    <a:pt x="480" y="625"/>
                  </a:lnTo>
                  <a:lnTo>
                    <a:pt x="477" y="628"/>
                  </a:lnTo>
                  <a:lnTo>
                    <a:pt x="476" y="630"/>
                  </a:lnTo>
                  <a:lnTo>
                    <a:pt x="477" y="633"/>
                  </a:lnTo>
                  <a:lnTo>
                    <a:pt x="477" y="633"/>
                  </a:lnTo>
                  <a:lnTo>
                    <a:pt x="506" y="625"/>
                  </a:lnTo>
                  <a:lnTo>
                    <a:pt x="521" y="623"/>
                  </a:lnTo>
                  <a:lnTo>
                    <a:pt x="537" y="621"/>
                  </a:lnTo>
                  <a:lnTo>
                    <a:pt x="537" y="621"/>
                  </a:lnTo>
                  <a:lnTo>
                    <a:pt x="542" y="626"/>
                  </a:lnTo>
                  <a:lnTo>
                    <a:pt x="546" y="633"/>
                  </a:lnTo>
                  <a:lnTo>
                    <a:pt x="549" y="639"/>
                  </a:lnTo>
                  <a:lnTo>
                    <a:pt x="550" y="647"/>
                  </a:lnTo>
                  <a:lnTo>
                    <a:pt x="550" y="653"/>
                  </a:lnTo>
                  <a:lnTo>
                    <a:pt x="548" y="661"/>
                  </a:lnTo>
                  <a:lnTo>
                    <a:pt x="544" y="667"/>
                  </a:lnTo>
                  <a:lnTo>
                    <a:pt x="540" y="674"/>
                  </a:lnTo>
                  <a:lnTo>
                    <a:pt x="540" y="674"/>
                  </a:lnTo>
                  <a:lnTo>
                    <a:pt x="551" y="681"/>
                  </a:lnTo>
                  <a:lnTo>
                    <a:pt x="554" y="685"/>
                  </a:lnTo>
                  <a:lnTo>
                    <a:pt x="556" y="690"/>
                  </a:lnTo>
                  <a:lnTo>
                    <a:pt x="556" y="690"/>
                  </a:lnTo>
                  <a:lnTo>
                    <a:pt x="573" y="683"/>
                  </a:lnTo>
                  <a:lnTo>
                    <a:pt x="588" y="677"/>
                  </a:lnTo>
                  <a:lnTo>
                    <a:pt x="596" y="673"/>
                  </a:lnTo>
                  <a:lnTo>
                    <a:pt x="602" y="668"/>
                  </a:lnTo>
                  <a:lnTo>
                    <a:pt x="609" y="663"/>
                  </a:lnTo>
                  <a:lnTo>
                    <a:pt x="613" y="656"/>
                  </a:lnTo>
                  <a:lnTo>
                    <a:pt x="613" y="656"/>
                  </a:lnTo>
                  <a:lnTo>
                    <a:pt x="620" y="655"/>
                  </a:lnTo>
                  <a:lnTo>
                    <a:pt x="628" y="654"/>
                  </a:lnTo>
                  <a:lnTo>
                    <a:pt x="628" y="654"/>
                  </a:lnTo>
                  <a:lnTo>
                    <a:pt x="641" y="645"/>
                  </a:lnTo>
                  <a:lnTo>
                    <a:pt x="655" y="636"/>
                  </a:lnTo>
                  <a:lnTo>
                    <a:pt x="685" y="618"/>
                  </a:lnTo>
                  <a:lnTo>
                    <a:pt x="712" y="601"/>
                  </a:lnTo>
                  <a:lnTo>
                    <a:pt x="726" y="591"/>
                  </a:lnTo>
                  <a:lnTo>
                    <a:pt x="739" y="581"/>
                  </a:lnTo>
                  <a:lnTo>
                    <a:pt x="739" y="581"/>
                  </a:lnTo>
                  <a:lnTo>
                    <a:pt x="684" y="556"/>
                  </a:lnTo>
                  <a:lnTo>
                    <a:pt x="629" y="532"/>
                  </a:lnTo>
                  <a:lnTo>
                    <a:pt x="629" y="532"/>
                  </a:lnTo>
                  <a:close/>
                  <a:moveTo>
                    <a:pt x="669" y="756"/>
                  </a:moveTo>
                  <a:lnTo>
                    <a:pt x="669" y="756"/>
                  </a:lnTo>
                  <a:lnTo>
                    <a:pt x="671" y="751"/>
                  </a:lnTo>
                  <a:lnTo>
                    <a:pt x="674" y="744"/>
                  </a:lnTo>
                  <a:lnTo>
                    <a:pt x="685" y="730"/>
                  </a:lnTo>
                  <a:lnTo>
                    <a:pt x="690" y="723"/>
                  </a:lnTo>
                  <a:lnTo>
                    <a:pt x="694" y="713"/>
                  </a:lnTo>
                  <a:lnTo>
                    <a:pt x="697" y="704"/>
                  </a:lnTo>
                  <a:lnTo>
                    <a:pt x="697" y="699"/>
                  </a:lnTo>
                  <a:lnTo>
                    <a:pt x="697" y="694"/>
                  </a:lnTo>
                  <a:lnTo>
                    <a:pt x="697" y="694"/>
                  </a:lnTo>
                  <a:lnTo>
                    <a:pt x="692" y="691"/>
                  </a:lnTo>
                  <a:lnTo>
                    <a:pt x="687" y="690"/>
                  </a:lnTo>
                  <a:lnTo>
                    <a:pt x="682" y="689"/>
                  </a:lnTo>
                  <a:lnTo>
                    <a:pt x="677" y="690"/>
                  </a:lnTo>
                  <a:lnTo>
                    <a:pt x="667" y="691"/>
                  </a:lnTo>
                  <a:lnTo>
                    <a:pt x="657" y="695"/>
                  </a:lnTo>
                  <a:lnTo>
                    <a:pt x="637" y="704"/>
                  </a:lnTo>
                  <a:lnTo>
                    <a:pt x="627" y="708"/>
                  </a:lnTo>
                  <a:lnTo>
                    <a:pt x="617" y="711"/>
                  </a:lnTo>
                  <a:lnTo>
                    <a:pt x="617" y="711"/>
                  </a:lnTo>
                  <a:lnTo>
                    <a:pt x="611" y="721"/>
                  </a:lnTo>
                  <a:lnTo>
                    <a:pt x="604" y="731"/>
                  </a:lnTo>
                  <a:lnTo>
                    <a:pt x="591" y="753"/>
                  </a:lnTo>
                  <a:lnTo>
                    <a:pt x="584" y="762"/>
                  </a:lnTo>
                  <a:lnTo>
                    <a:pt x="576" y="771"/>
                  </a:lnTo>
                  <a:lnTo>
                    <a:pt x="569" y="779"/>
                  </a:lnTo>
                  <a:lnTo>
                    <a:pt x="560" y="784"/>
                  </a:lnTo>
                  <a:lnTo>
                    <a:pt x="560" y="784"/>
                  </a:lnTo>
                  <a:lnTo>
                    <a:pt x="564" y="773"/>
                  </a:lnTo>
                  <a:lnTo>
                    <a:pt x="569" y="762"/>
                  </a:lnTo>
                  <a:lnTo>
                    <a:pt x="582" y="744"/>
                  </a:lnTo>
                  <a:lnTo>
                    <a:pt x="587" y="735"/>
                  </a:lnTo>
                  <a:lnTo>
                    <a:pt x="592" y="725"/>
                  </a:lnTo>
                  <a:lnTo>
                    <a:pt x="598" y="714"/>
                  </a:lnTo>
                  <a:lnTo>
                    <a:pt x="601" y="702"/>
                  </a:lnTo>
                  <a:lnTo>
                    <a:pt x="601" y="702"/>
                  </a:lnTo>
                  <a:lnTo>
                    <a:pt x="607" y="697"/>
                  </a:lnTo>
                  <a:lnTo>
                    <a:pt x="613" y="691"/>
                  </a:lnTo>
                  <a:lnTo>
                    <a:pt x="615" y="688"/>
                  </a:lnTo>
                  <a:lnTo>
                    <a:pt x="617" y="683"/>
                  </a:lnTo>
                  <a:lnTo>
                    <a:pt x="617" y="680"/>
                  </a:lnTo>
                  <a:lnTo>
                    <a:pt x="617" y="676"/>
                  </a:lnTo>
                  <a:lnTo>
                    <a:pt x="617" y="676"/>
                  </a:lnTo>
                  <a:lnTo>
                    <a:pt x="600" y="686"/>
                  </a:lnTo>
                  <a:lnTo>
                    <a:pt x="583" y="698"/>
                  </a:lnTo>
                  <a:lnTo>
                    <a:pt x="568" y="709"/>
                  </a:lnTo>
                  <a:lnTo>
                    <a:pt x="556" y="716"/>
                  </a:lnTo>
                  <a:lnTo>
                    <a:pt x="556" y="716"/>
                  </a:lnTo>
                  <a:lnTo>
                    <a:pt x="544" y="740"/>
                  </a:lnTo>
                  <a:lnTo>
                    <a:pt x="533" y="762"/>
                  </a:lnTo>
                  <a:lnTo>
                    <a:pt x="520" y="785"/>
                  </a:lnTo>
                  <a:lnTo>
                    <a:pt x="509" y="810"/>
                  </a:lnTo>
                  <a:lnTo>
                    <a:pt x="509" y="810"/>
                  </a:lnTo>
                  <a:lnTo>
                    <a:pt x="512" y="810"/>
                  </a:lnTo>
                  <a:lnTo>
                    <a:pt x="515" y="811"/>
                  </a:lnTo>
                  <a:lnTo>
                    <a:pt x="520" y="812"/>
                  </a:lnTo>
                  <a:lnTo>
                    <a:pt x="523" y="813"/>
                  </a:lnTo>
                  <a:lnTo>
                    <a:pt x="523" y="813"/>
                  </a:lnTo>
                  <a:lnTo>
                    <a:pt x="528" y="829"/>
                  </a:lnTo>
                  <a:lnTo>
                    <a:pt x="531" y="835"/>
                  </a:lnTo>
                  <a:lnTo>
                    <a:pt x="534" y="838"/>
                  </a:lnTo>
                  <a:lnTo>
                    <a:pt x="537" y="841"/>
                  </a:lnTo>
                  <a:lnTo>
                    <a:pt x="537" y="841"/>
                  </a:lnTo>
                  <a:lnTo>
                    <a:pt x="556" y="837"/>
                  </a:lnTo>
                  <a:lnTo>
                    <a:pt x="556" y="837"/>
                  </a:lnTo>
                  <a:lnTo>
                    <a:pt x="563" y="842"/>
                  </a:lnTo>
                  <a:lnTo>
                    <a:pt x="567" y="847"/>
                  </a:lnTo>
                  <a:lnTo>
                    <a:pt x="568" y="850"/>
                  </a:lnTo>
                  <a:lnTo>
                    <a:pt x="569" y="855"/>
                  </a:lnTo>
                  <a:lnTo>
                    <a:pt x="569" y="859"/>
                  </a:lnTo>
                  <a:lnTo>
                    <a:pt x="569" y="864"/>
                  </a:lnTo>
                  <a:lnTo>
                    <a:pt x="569" y="864"/>
                  </a:lnTo>
                  <a:lnTo>
                    <a:pt x="604" y="848"/>
                  </a:lnTo>
                  <a:lnTo>
                    <a:pt x="641" y="831"/>
                  </a:lnTo>
                  <a:lnTo>
                    <a:pt x="675" y="815"/>
                  </a:lnTo>
                  <a:lnTo>
                    <a:pt x="711" y="799"/>
                  </a:lnTo>
                  <a:lnTo>
                    <a:pt x="711" y="799"/>
                  </a:lnTo>
                  <a:lnTo>
                    <a:pt x="716" y="792"/>
                  </a:lnTo>
                  <a:lnTo>
                    <a:pt x="718" y="786"/>
                  </a:lnTo>
                  <a:lnTo>
                    <a:pt x="719" y="780"/>
                  </a:lnTo>
                  <a:lnTo>
                    <a:pt x="717" y="773"/>
                  </a:lnTo>
                  <a:lnTo>
                    <a:pt x="713" y="769"/>
                  </a:lnTo>
                  <a:lnTo>
                    <a:pt x="708" y="765"/>
                  </a:lnTo>
                  <a:lnTo>
                    <a:pt x="701" y="762"/>
                  </a:lnTo>
                  <a:lnTo>
                    <a:pt x="692" y="762"/>
                  </a:lnTo>
                  <a:lnTo>
                    <a:pt x="692" y="762"/>
                  </a:lnTo>
                  <a:lnTo>
                    <a:pt x="687" y="767"/>
                  </a:lnTo>
                  <a:lnTo>
                    <a:pt x="681" y="770"/>
                  </a:lnTo>
                  <a:lnTo>
                    <a:pt x="681" y="770"/>
                  </a:lnTo>
                  <a:lnTo>
                    <a:pt x="673" y="772"/>
                  </a:lnTo>
                  <a:lnTo>
                    <a:pt x="664" y="775"/>
                  </a:lnTo>
                  <a:lnTo>
                    <a:pt x="649" y="784"/>
                  </a:lnTo>
                  <a:lnTo>
                    <a:pt x="634" y="792"/>
                  </a:lnTo>
                  <a:lnTo>
                    <a:pt x="621" y="802"/>
                  </a:lnTo>
                  <a:lnTo>
                    <a:pt x="609" y="812"/>
                  </a:lnTo>
                  <a:lnTo>
                    <a:pt x="595" y="821"/>
                  </a:lnTo>
                  <a:lnTo>
                    <a:pt x="582" y="830"/>
                  </a:lnTo>
                  <a:lnTo>
                    <a:pt x="567" y="835"/>
                  </a:lnTo>
                  <a:lnTo>
                    <a:pt x="567" y="835"/>
                  </a:lnTo>
                  <a:lnTo>
                    <a:pt x="578" y="823"/>
                  </a:lnTo>
                  <a:lnTo>
                    <a:pt x="589" y="812"/>
                  </a:lnTo>
                  <a:lnTo>
                    <a:pt x="601" y="802"/>
                  </a:lnTo>
                  <a:lnTo>
                    <a:pt x="614" y="792"/>
                  </a:lnTo>
                  <a:lnTo>
                    <a:pt x="642" y="774"/>
                  </a:lnTo>
                  <a:lnTo>
                    <a:pt x="669" y="756"/>
                  </a:lnTo>
                  <a:lnTo>
                    <a:pt x="669" y="756"/>
                  </a:lnTo>
                  <a:close/>
                  <a:moveTo>
                    <a:pt x="715" y="948"/>
                  </a:moveTo>
                  <a:lnTo>
                    <a:pt x="715" y="948"/>
                  </a:lnTo>
                  <a:lnTo>
                    <a:pt x="697" y="935"/>
                  </a:lnTo>
                  <a:lnTo>
                    <a:pt x="678" y="924"/>
                  </a:lnTo>
                  <a:lnTo>
                    <a:pt x="659" y="913"/>
                  </a:lnTo>
                  <a:lnTo>
                    <a:pt x="639" y="904"/>
                  </a:lnTo>
                  <a:lnTo>
                    <a:pt x="639" y="904"/>
                  </a:lnTo>
                  <a:lnTo>
                    <a:pt x="627" y="897"/>
                  </a:lnTo>
                  <a:lnTo>
                    <a:pt x="616" y="890"/>
                  </a:lnTo>
                  <a:lnTo>
                    <a:pt x="605" y="883"/>
                  </a:lnTo>
                  <a:lnTo>
                    <a:pt x="596" y="878"/>
                  </a:lnTo>
                  <a:lnTo>
                    <a:pt x="596" y="878"/>
                  </a:lnTo>
                  <a:lnTo>
                    <a:pt x="589" y="877"/>
                  </a:lnTo>
                  <a:lnTo>
                    <a:pt x="584" y="876"/>
                  </a:lnTo>
                  <a:lnTo>
                    <a:pt x="580" y="876"/>
                  </a:lnTo>
                  <a:lnTo>
                    <a:pt x="575" y="878"/>
                  </a:lnTo>
                  <a:lnTo>
                    <a:pt x="567" y="882"/>
                  </a:lnTo>
                  <a:lnTo>
                    <a:pt x="556" y="888"/>
                  </a:lnTo>
                  <a:lnTo>
                    <a:pt x="556" y="888"/>
                  </a:lnTo>
                  <a:lnTo>
                    <a:pt x="527" y="900"/>
                  </a:lnTo>
                  <a:lnTo>
                    <a:pt x="512" y="906"/>
                  </a:lnTo>
                  <a:lnTo>
                    <a:pt x="496" y="910"/>
                  </a:lnTo>
                  <a:lnTo>
                    <a:pt x="489" y="911"/>
                  </a:lnTo>
                  <a:lnTo>
                    <a:pt x="481" y="912"/>
                  </a:lnTo>
                  <a:lnTo>
                    <a:pt x="474" y="913"/>
                  </a:lnTo>
                  <a:lnTo>
                    <a:pt x="467" y="912"/>
                  </a:lnTo>
                  <a:lnTo>
                    <a:pt x="461" y="910"/>
                  </a:lnTo>
                  <a:lnTo>
                    <a:pt x="455" y="908"/>
                  </a:lnTo>
                  <a:lnTo>
                    <a:pt x="450" y="904"/>
                  </a:lnTo>
                  <a:lnTo>
                    <a:pt x="446" y="898"/>
                  </a:lnTo>
                  <a:lnTo>
                    <a:pt x="446" y="898"/>
                  </a:lnTo>
                  <a:lnTo>
                    <a:pt x="449" y="893"/>
                  </a:lnTo>
                  <a:lnTo>
                    <a:pt x="451" y="888"/>
                  </a:lnTo>
                  <a:lnTo>
                    <a:pt x="451" y="881"/>
                  </a:lnTo>
                  <a:lnTo>
                    <a:pt x="450" y="875"/>
                  </a:lnTo>
                  <a:lnTo>
                    <a:pt x="450" y="875"/>
                  </a:lnTo>
                  <a:lnTo>
                    <a:pt x="461" y="862"/>
                  </a:lnTo>
                  <a:lnTo>
                    <a:pt x="470" y="848"/>
                  </a:lnTo>
                  <a:lnTo>
                    <a:pt x="479" y="833"/>
                  </a:lnTo>
                  <a:lnTo>
                    <a:pt x="488" y="818"/>
                  </a:lnTo>
                  <a:lnTo>
                    <a:pt x="488" y="818"/>
                  </a:lnTo>
                  <a:lnTo>
                    <a:pt x="479" y="815"/>
                  </a:lnTo>
                  <a:lnTo>
                    <a:pt x="472" y="811"/>
                  </a:lnTo>
                  <a:lnTo>
                    <a:pt x="459" y="801"/>
                  </a:lnTo>
                  <a:lnTo>
                    <a:pt x="452" y="796"/>
                  </a:lnTo>
                  <a:lnTo>
                    <a:pt x="446" y="792"/>
                  </a:lnTo>
                  <a:lnTo>
                    <a:pt x="438" y="789"/>
                  </a:lnTo>
                  <a:lnTo>
                    <a:pt x="430" y="788"/>
                  </a:lnTo>
                  <a:lnTo>
                    <a:pt x="430" y="788"/>
                  </a:lnTo>
                  <a:lnTo>
                    <a:pt x="427" y="788"/>
                  </a:lnTo>
                  <a:lnTo>
                    <a:pt x="422" y="789"/>
                  </a:lnTo>
                  <a:lnTo>
                    <a:pt x="415" y="792"/>
                  </a:lnTo>
                  <a:lnTo>
                    <a:pt x="405" y="797"/>
                  </a:lnTo>
                  <a:lnTo>
                    <a:pt x="397" y="800"/>
                  </a:lnTo>
                  <a:lnTo>
                    <a:pt x="397" y="800"/>
                  </a:lnTo>
                  <a:lnTo>
                    <a:pt x="382" y="803"/>
                  </a:lnTo>
                  <a:lnTo>
                    <a:pt x="367" y="807"/>
                  </a:lnTo>
                  <a:lnTo>
                    <a:pt x="367" y="807"/>
                  </a:lnTo>
                  <a:lnTo>
                    <a:pt x="351" y="812"/>
                  </a:lnTo>
                  <a:lnTo>
                    <a:pt x="344" y="814"/>
                  </a:lnTo>
                  <a:lnTo>
                    <a:pt x="338" y="814"/>
                  </a:lnTo>
                  <a:lnTo>
                    <a:pt x="331" y="814"/>
                  </a:lnTo>
                  <a:lnTo>
                    <a:pt x="326" y="812"/>
                  </a:lnTo>
                  <a:lnTo>
                    <a:pt x="321" y="808"/>
                  </a:lnTo>
                  <a:lnTo>
                    <a:pt x="315" y="802"/>
                  </a:lnTo>
                  <a:lnTo>
                    <a:pt x="315" y="802"/>
                  </a:lnTo>
                  <a:lnTo>
                    <a:pt x="317" y="792"/>
                  </a:lnTo>
                  <a:lnTo>
                    <a:pt x="322" y="785"/>
                  </a:lnTo>
                  <a:lnTo>
                    <a:pt x="326" y="777"/>
                  </a:lnTo>
                  <a:lnTo>
                    <a:pt x="331" y="770"/>
                  </a:lnTo>
                  <a:lnTo>
                    <a:pt x="343" y="757"/>
                  </a:lnTo>
                  <a:lnTo>
                    <a:pt x="356" y="745"/>
                  </a:lnTo>
                  <a:lnTo>
                    <a:pt x="356" y="745"/>
                  </a:lnTo>
                  <a:lnTo>
                    <a:pt x="342" y="735"/>
                  </a:lnTo>
                  <a:lnTo>
                    <a:pt x="329" y="724"/>
                  </a:lnTo>
                  <a:lnTo>
                    <a:pt x="322" y="719"/>
                  </a:lnTo>
                  <a:lnTo>
                    <a:pt x="314" y="714"/>
                  </a:lnTo>
                  <a:lnTo>
                    <a:pt x="306" y="711"/>
                  </a:lnTo>
                  <a:lnTo>
                    <a:pt x="297" y="708"/>
                  </a:lnTo>
                  <a:lnTo>
                    <a:pt x="297" y="708"/>
                  </a:lnTo>
                  <a:lnTo>
                    <a:pt x="291" y="712"/>
                  </a:lnTo>
                  <a:lnTo>
                    <a:pt x="284" y="715"/>
                  </a:lnTo>
                  <a:lnTo>
                    <a:pt x="278" y="717"/>
                  </a:lnTo>
                  <a:lnTo>
                    <a:pt x="269" y="720"/>
                  </a:lnTo>
                  <a:lnTo>
                    <a:pt x="253" y="724"/>
                  </a:lnTo>
                  <a:lnTo>
                    <a:pt x="235" y="727"/>
                  </a:lnTo>
                  <a:lnTo>
                    <a:pt x="235" y="727"/>
                  </a:lnTo>
                  <a:lnTo>
                    <a:pt x="230" y="720"/>
                  </a:lnTo>
                  <a:lnTo>
                    <a:pt x="227" y="713"/>
                  </a:lnTo>
                  <a:lnTo>
                    <a:pt x="228" y="707"/>
                  </a:lnTo>
                  <a:lnTo>
                    <a:pt x="231" y="700"/>
                  </a:lnTo>
                  <a:lnTo>
                    <a:pt x="234" y="695"/>
                  </a:lnTo>
                  <a:lnTo>
                    <a:pt x="239" y="689"/>
                  </a:lnTo>
                  <a:lnTo>
                    <a:pt x="249" y="678"/>
                  </a:lnTo>
                  <a:lnTo>
                    <a:pt x="249" y="678"/>
                  </a:lnTo>
                  <a:lnTo>
                    <a:pt x="237" y="674"/>
                  </a:lnTo>
                  <a:lnTo>
                    <a:pt x="227" y="667"/>
                  </a:lnTo>
                  <a:lnTo>
                    <a:pt x="206" y="651"/>
                  </a:lnTo>
                  <a:lnTo>
                    <a:pt x="196" y="645"/>
                  </a:lnTo>
                  <a:lnTo>
                    <a:pt x="186" y="638"/>
                  </a:lnTo>
                  <a:lnTo>
                    <a:pt x="180" y="636"/>
                  </a:lnTo>
                  <a:lnTo>
                    <a:pt x="174" y="634"/>
                  </a:lnTo>
                  <a:lnTo>
                    <a:pt x="169" y="633"/>
                  </a:lnTo>
                  <a:lnTo>
                    <a:pt x="162" y="633"/>
                  </a:lnTo>
                  <a:lnTo>
                    <a:pt x="162" y="633"/>
                  </a:lnTo>
                  <a:lnTo>
                    <a:pt x="158" y="634"/>
                  </a:lnTo>
                  <a:lnTo>
                    <a:pt x="154" y="636"/>
                  </a:lnTo>
                  <a:lnTo>
                    <a:pt x="150" y="638"/>
                  </a:lnTo>
                  <a:lnTo>
                    <a:pt x="146" y="640"/>
                  </a:lnTo>
                  <a:lnTo>
                    <a:pt x="146" y="640"/>
                  </a:lnTo>
                  <a:lnTo>
                    <a:pt x="136" y="643"/>
                  </a:lnTo>
                  <a:lnTo>
                    <a:pt x="127" y="644"/>
                  </a:lnTo>
                  <a:lnTo>
                    <a:pt x="116" y="645"/>
                  </a:lnTo>
                  <a:lnTo>
                    <a:pt x="105" y="647"/>
                  </a:lnTo>
                  <a:lnTo>
                    <a:pt x="105" y="647"/>
                  </a:lnTo>
                  <a:lnTo>
                    <a:pt x="102" y="645"/>
                  </a:lnTo>
                  <a:lnTo>
                    <a:pt x="100" y="643"/>
                  </a:lnTo>
                  <a:lnTo>
                    <a:pt x="98" y="639"/>
                  </a:lnTo>
                  <a:lnTo>
                    <a:pt x="98" y="636"/>
                  </a:lnTo>
                  <a:lnTo>
                    <a:pt x="98" y="631"/>
                  </a:lnTo>
                  <a:lnTo>
                    <a:pt x="100" y="624"/>
                  </a:lnTo>
                  <a:lnTo>
                    <a:pt x="104" y="618"/>
                  </a:lnTo>
                  <a:lnTo>
                    <a:pt x="110" y="613"/>
                  </a:lnTo>
                  <a:lnTo>
                    <a:pt x="119" y="605"/>
                  </a:lnTo>
                  <a:lnTo>
                    <a:pt x="119" y="605"/>
                  </a:lnTo>
                  <a:lnTo>
                    <a:pt x="113" y="600"/>
                  </a:lnTo>
                  <a:lnTo>
                    <a:pt x="106" y="595"/>
                  </a:lnTo>
                  <a:lnTo>
                    <a:pt x="99" y="593"/>
                  </a:lnTo>
                  <a:lnTo>
                    <a:pt x="92" y="593"/>
                  </a:lnTo>
                  <a:lnTo>
                    <a:pt x="86" y="593"/>
                  </a:lnTo>
                  <a:lnTo>
                    <a:pt x="80" y="595"/>
                  </a:lnTo>
                  <a:lnTo>
                    <a:pt x="73" y="598"/>
                  </a:lnTo>
                  <a:lnTo>
                    <a:pt x="67" y="601"/>
                  </a:lnTo>
                  <a:lnTo>
                    <a:pt x="55" y="609"/>
                  </a:lnTo>
                  <a:lnTo>
                    <a:pt x="43" y="619"/>
                  </a:lnTo>
                  <a:lnTo>
                    <a:pt x="23" y="640"/>
                  </a:lnTo>
                  <a:lnTo>
                    <a:pt x="23" y="640"/>
                  </a:lnTo>
                  <a:lnTo>
                    <a:pt x="94" y="690"/>
                  </a:lnTo>
                  <a:lnTo>
                    <a:pt x="164" y="739"/>
                  </a:lnTo>
                  <a:lnTo>
                    <a:pt x="310" y="835"/>
                  </a:lnTo>
                  <a:lnTo>
                    <a:pt x="382" y="883"/>
                  </a:lnTo>
                  <a:lnTo>
                    <a:pt x="452" y="932"/>
                  </a:lnTo>
                  <a:lnTo>
                    <a:pt x="488" y="957"/>
                  </a:lnTo>
                  <a:lnTo>
                    <a:pt x="521" y="983"/>
                  </a:lnTo>
                  <a:lnTo>
                    <a:pt x="554" y="1009"/>
                  </a:lnTo>
                  <a:lnTo>
                    <a:pt x="587" y="1034"/>
                  </a:lnTo>
                  <a:lnTo>
                    <a:pt x="587" y="1034"/>
                  </a:lnTo>
                  <a:lnTo>
                    <a:pt x="590" y="1035"/>
                  </a:lnTo>
                  <a:lnTo>
                    <a:pt x="594" y="1035"/>
                  </a:lnTo>
                  <a:lnTo>
                    <a:pt x="601" y="1033"/>
                  </a:lnTo>
                  <a:lnTo>
                    <a:pt x="606" y="1030"/>
                  </a:lnTo>
                  <a:lnTo>
                    <a:pt x="613" y="1026"/>
                  </a:lnTo>
                  <a:lnTo>
                    <a:pt x="626" y="1015"/>
                  </a:lnTo>
                  <a:lnTo>
                    <a:pt x="632" y="1010"/>
                  </a:lnTo>
                  <a:lnTo>
                    <a:pt x="640" y="1007"/>
                  </a:lnTo>
                  <a:lnTo>
                    <a:pt x="640" y="1007"/>
                  </a:lnTo>
                  <a:lnTo>
                    <a:pt x="664" y="997"/>
                  </a:lnTo>
                  <a:lnTo>
                    <a:pt x="685" y="986"/>
                  </a:lnTo>
                  <a:lnTo>
                    <a:pt x="703" y="976"/>
                  </a:lnTo>
                  <a:lnTo>
                    <a:pt x="710" y="969"/>
                  </a:lnTo>
                  <a:lnTo>
                    <a:pt x="717" y="964"/>
                  </a:lnTo>
                  <a:lnTo>
                    <a:pt x="717" y="964"/>
                  </a:lnTo>
                  <a:lnTo>
                    <a:pt x="715" y="961"/>
                  </a:lnTo>
                  <a:lnTo>
                    <a:pt x="713" y="956"/>
                  </a:lnTo>
                  <a:lnTo>
                    <a:pt x="713" y="952"/>
                  </a:lnTo>
                  <a:lnTo>
                    <a:pt x="715" y="948"/>
                  </a:lnTo>
                  <a:lnTo>
                    <a:pt x="715" y="948"/>
                  </a:lnTo>
                  <a:close/>
                  <a:moveTo>
                    <a:pt x="510" y="477"/>
                  </a:moveTo>
                  <a:lnTo>
                    <a:pt x="510" y="477"/>
                  </a:lnTo>
                  <a:lnTo>
                    <a:pt x="495" y="488"/>
                  </a:lnTo>
                  <a:lnTo>
                    <a:pt x="480" y="499"/>
                  </a:lnTo>
                  <a:lnTo>
                    <a:pt x="449" y="520"/>
                  </a:lnTo>
                  <a:lnTo>
                    <a:pt x="417" y="542"/>
                  </a:lnTo>
                  <a:lnTo>
                    <a:pt x="402" y="554"/>
                  </a:lnTo>
                  <a:lnTo>
                    <a:pt x="388" y="565"/>
                  </a:lnTo>
                  <a:lnTo>
                    <a:pt x="388" y="565"/>
                  </a:lnTo>
                  <a:lnTo>
                    <a:pt x="394" y="564"/>
                  </a:lnTo>
                  <a:lnTo>
                    <a:pt x="398" y="564"/>
                  </a:lnTo>
                  <a:lnTo>
                    <a:pt x="402" y="563"/>
                  </a:lnTo>
                  <a:lnTo>
                    <a:pt x="402" y="563"/>
                  </a:lnTo>
                  <a:lnTo>
                    <a:pt x="407" y="572"/>
                  </a:lnTo>
                  <a:lnTo>
                    <a:pt x="412" y="581"/>
                  </a:lnTo>
                  <a:lnTo>
                    <a:pt x="413" y="587"/>
                  </a:lnTo>
                  <a:lnTo>
                    <a:pt x="414" y="592"/>
                  </a:lnTo>
                  <a:lnTo>
                    <a:pt x="414" y="598"/>
                  </a:lnTo>
                  <a:lnTo>
                    <a:pt x="413" y="603"/>
                  </a:lnTo>
                  <a:lnTo>
                    <a:pt x="413" y="603"/>
                  </a:lnTo>
                  <a:lnTo>
                    <a:pt x="420" y="602"/>
                  </a:lnTo>
                  <a:lnTo>
                    <a:pt x="427" y="603"/>
                  </a:lnTo>
                  <a:lnTo>
                    <a:pt x="433" y="604"/>
                  </a:lnTo>
                  <a:lnTo>
                    <a:pt x="439" y="606"/>
                  </a:lnTo>
                  <a:lnTo>
                    <a:pt x="445" y="610"/>
                  </a:lnTo>
                  <a:lnTo>
                    <a:pt x="448" y="616"/>
                  </a:lnTo>
                  <a:lnTo>
                    <a:pt x="451" y="622"/>
                  </a:lnTo>
                  <a:lnTo>
                    <a:pt x="451" y="630"/>
                  </a:lnTo>
                  <a:lnTo>
                    <a:pt x="451" y="630"/>
                  </a:lnTo>
                  <a:lnTo>
                    <a:pt x="455" y="625"/>
                  </a:lnTo>
                  <a:lnTo>
                    <a:pt x="459" y="621"/>
                  </a:lnTo>
                  <a:lnTo>
                    <a:pt x="459" y="621"/>
                  </a:lnTo>
                  <a:lnTo>
                    <a:pt x="537" y="575"/>
                  </a:lnTo>
                  <a:lnTo>
                    <a:pt x="576" y="550"/>
                  </a:lnTo>
                  <a:lnTo>
                    <a:pt x="615" y="525"/>
                  </a:lnTo>
                  <a:lnTo>
                    <a:pt x="615" y="525"/>
                  </a:lnTo>
                  <a:lnTo>
                    <a:pt x="561" y="500"/>
                  </a:lnTo>
                  <a:lnTo>
                    <a:pt x="510" y="477"/>
                  </a:lnTo>
                  <a:lnTo>
                    <a:pt x="510" y="477"/>
                  </a:lnTo>
                  <a:close/>
                  <a:moveTo>
                    <a:pt x="556" y="867"/>
                  </a:moveTo>
                  <a:lnTo>
                    <a:pt x="556" y="867"/>
                  </a:lnTo>
                  <a:lnTo>
                    <a:pt x="555" y="867"/>
                  </a:lnTo>
                  <a:lnTo>
                    <a:pt x="554" y="865"/>
                  </a:lnTo>
                  <a:lnTo>
                    <a:pt x="553" y="861"/>
                  </a:lnTo>
                  <a:lnTo>
                    <a:pt x="553" y="857"/>
                  </a:lnTo>
                  <a:lnTo>
                    <a:pt x="552" y="855"/>
                  </a:lnTo>
                  <a:lnTo>
                    <a:pt x="550" y="853"/>
                  </a:lnTo>
                  <a:lnTo>
                    <a:pt x="550" y="853"/>
                  </a:lnTo>
                  <a:lnTo>
                    <a:pt x="542" y="855"/>
                  </a:lnTo>
                  <a:lnTo>
                    <a:pt x="536" y="853"/>
                  </a:lnTo>
                  <a:lnTo>
                    <a:pt x="529" y="852"/>
                  </a:lnTo>
                  <a:lnTo>
                    <a:pt x="523" y="849"/>
                  </a:lnTo>
                  <a:lnTo>
                    <a:pt x="519" y="845"/>
                  </a:lnTo>
                  <a:lnTo>
                    <a:pt x="514" y="840"/>
                  </a:lnTo>
                  <a:lnTo>
                    <a:pt x="511" y="834"/>
                  </a:lnTo>
                  <a:lnTo>
                    <a:pt x="510" y="827"/>
                  </a:lnTo>
                  <a:lnTo>
                    <a:pt x="510" y="827"/>
                  </a:lnTo>
                  <a:lnTo>
                    <a:pt x="505" y="829"/>
                  </a:lnTo>
                  <a:lnTo>
                    <a:pt x="500" y="831"/>
                  </a:lnTo>
                  <a:lnTo>
                    <a:pt x="496" y="834"/>
                  </a:lnTo>
                  <a:lnTo>
                    <a:pt x="493" y="838"/>
                  </a:lnTo>
                  <a:lnTo>
                    <a:pt x="488" y="847"/>
                  </a:lnTo>
                  <a:lnTo>
                    <a:pt x="482" y="856"/>
                  </a:lnTo>
                  <a:lnTo>
                    <a:pt x="482" y="856"/>
                  </a:lnTo>
                  <a:lnTo>
                    <a:pt x="476" y="864"/>
                  </a:lnTo>
                  <a:lnTo>
                    <a:pt x="472" y="874"/>
                  </a:lnTo>
                  <a:lnTo>
                    <a:pt x="467" y="883"/>
                  </a:lnTo>
                  <a:lnTo>
                    <a:pt x="464" y="894"/>
                  </a:lnTo>
                  <a:lnTo>
                    <a:pt x="464" y="894"/>
                  </a:lnTo>
                  <a:lnTo>
                    <a:pt x="475" y="895"/>
                  </a:lnTo>
                  <a:lnTo>
                    <a:pt x="487" y="894"/>
                  </a:lnTo>
                  <a:lnTo>
                    <a:pt x="498" y="892"/>
                  </a:lnTo>
                  <a:lnTo>
                    <a:pt x="511" y="889"/>
                  </a:lnTo>
                  <a:lnTo>
                    <a:pt x="524" y="885"/>
                  </a:lnTo>
                  <a:lnTo>
                    <a:pt x="536" y="879"/>
                  </a:lnTo>
                  <a:lnTo>
                    <a:pt x="546" y="874"/>
                  </a:lnTo>
                  <a:lnTo>
                    <a:pt x="556" y="867"/>
                  </a:lnTo>
                  <a:lnTo>
                    <a:pt x="556" y="867"/>
                  </a:lnTo>
                  <a:close/>
                  <a:moveTo>
                    <a:pt x="404" y="729"/>
                  </a:moveTo>
                  <a:lnTo>
                    <a:pt x="404" y="729"/>
                  </a:lnTo>
                  <a:lnTo>
                    <a:pt x="405" y="735"/>
                  </a:lnTo>
                  <a:lnTo>
                    <a:pt x="406" y="740"/>
                  </a:lnTo>
                  <a:lnTo>
                    <a:pt x="405" y="752"/>
                  </a:lnTo>
                  <a:lnTo>
                    <a:pt x="405" y="752"/>
                  </a:lnTo>
                  <a:lnTo>
                    <a:pt x="409" y="753"/>
                  </a:lnTo>
                  <a:lnTo>
                    <a:pt x="413" y="752"/>
                  </a:lnTo>
                  <a:lnTo>
                    <a:pt x="420" y="747"/>
                  </a:lnTo>
                  <a:lnTo>
                    <a:pt x="423" y="745"/>
                  </a:lnTo>
                  <a:lnTo>
                    <a:pt x="428" y="743"/>
                  </a:lnTo>
                  <a:lnTo>
                    <a:pt x="433" y="743"/>
                  </a:lnTo>
                  <a:lnTo>
                    <a:pt x="439" y="743"/>
                  </a:lnTo>
                  <a:lnTo>
                    <a:pt x="439" y="743"/>
                  </a:lnTo>
                  <a:lnTo>
                    <a:pt x="443" y="749"/>
                  </a:lnTo>
                  <a:lnTo>
                    <a:pt x="445" y="754"/>
                  </a:lnTo>
                  <a:lnTo>
                    <a:pt x="446" y="759"/>
                  </a:lnTo>
                  <a:lnTo>
                    <a:pt x="446" y="765"/>
                  </a:lnTo>
                  <a:lnTo>
                    <a:pt x="446" y="765"/>
                  </a:lnTo>
                  <a:lnTo>
                    <a:pt x="448" y="765"/>
                  </a:lnTo>
                  <a:lnTo>
                    <a:pt x="450" y="766"/>
                  </a:lnTo>
                  <a:lnTo>
                    <a:pt x="451" y="768"/>
                  </a:lnTo>
                  <a:lnTo>
                    <a:pt x="451" y="768"/>
                  </a:lnTo>
                  <a:lnTo>
                    <a:pt x="472" y="762"/>
                  </a:lnTo>
                  <a:lnTo>
                    <a:pt x="492" y="757"/>
                  </a:lnTo>
                  <a:lnTo>
                    <a:pt x="511" y="752"/>
                  </a:lnTo>
                  <a:lnTo>
                    <a:pt x="520" y="747"/>
                  </a:lnTo>
                  <a:lnTo>
                    <a:pt x="528" y="743"/>
                  </a:lnTo>
                  <a:lnTo>
                    <a:pt x="528" y="743"/>
                  </a:lnTo>
                  <a:lnTo>
                    <a:pt x="536" y="726"/>
                  </a:lnTo>
                  <a:lnTo>
                    <a:pt x="539" y="717"/>
                  </a:lnTo>
                  <a:lnTo>
                    <a:pt x="544" y="710"/>
                  </a:lnTo>
                  <a:lnTo>
                    <a:pt x="544" y="710"/>
                  </a:lnTo>
                  <a:lnTo>
                    <a:pt x="542" y="706"/>
                  </a:lnTo>
                  <a:lnTo>
                    <a:pt x="540" y="702"/>
                  </a:lnTo>
                  <a:lnTo>
                    <a:pt x="539" y="699"/>
                  </a:lnTo>
                  <a:lnTo>
                    <a:pt x="540" y="694"/>
                  </a:lnTo>
                  <a:lnTo>
                    <a:pt x="540" y="694"/>
                  </a:lnTo>
                  <a:lnTo>
                    <a:pt x="535" y="692"/>
                  </a:lnTo>
                  <a:lnTo>
                    <a:pt x="528" y="691"/>
                  </a:lnTo>
                  <a:lnTo>
                    <a:pt x="523" y="691"/>
                  </a:lnTo>
                  <a:lnTo>
                    <a:pt x="518" y="692"/>
                  </a:lnTo>
                  <a:lnTo>
                    <a:pt x="513" y="695"/>
                  </a:lnTo>
                  <a:lnTo>
                    <a:pt x="508" y="698"/>
                  </a:lnTo>
                  <a:lnTo>
                    <a:pt x="498" y="706"/>
                  </a:lnTo>
                  <a:lnTo>
                    <a:pt x="490" y="713"/>
                  </a:lnTo>
                  <a:lnTo>
                    <a:pt x="480" y="721"/>
                  </a:lnTo>
                  <a:lnTo>
                    <a:pt x="475" y="724"/>
                  </a:lnTo>
                  <a:lnTo>
                    <a:pt x="469" y="726"/>
                  </a:lnTo>
                  <a:lnTo>
                    <a:pt x="464" y="727"/>
                  </a:lnTo>
                  <a:lnTo>
                    <a:pt x="459" y="727"/>
                  </a:lnTo>
                  <a:lnTo>
                    <a:pt x="459" y="727"/>
                  </a:lnTo>
                  <a:lnTo>
                    <a:pt x="461" y="724"/>
                  </a:lnTo>
                  <a:lnTo>
                    <a:pt x="464" y="720"/>
                  </a:lnTo>
                  <a:lnTo>
                    <a:pt x="473" y="713"/>
                  </a:lnTo>
                  <a:lnTo>
                    <a:pt x="481" y="707"/>
                  </a:lnTo>
                  <a:lnTo>
                    <a:pt x="491" y="699"/>
                  </a:lnTo>
                  <a:lnTo>
                    <a:pt x="491" y="699"/>
                  </a:lnTo>
                  <a:lnTo>
                    <a:pt x="499" y="691"/>
                  </a:lnTo>
                  <a:lnTo>
                    <a:pt x="508" y="682"/>
                  </a:lnTo>
                  <a:lnTo>
                    <a:pt x="521" y="667"/>
                  </a:lnTo>
                  <a:lnTo>
                    <a:pt x="521" y="667"/>
                  </a:lnTo>
                  <a:lnTo>
                    <a:pt x="528" y="660"/>
                  </a:lnTo>
                  <a:lnTo>
                    <a:pt x="531" y="656"/>
                  </a:lnTo>
                  <a:lnTo>
                    <a:pt x="535" y="653"/>
                  </a:lnTo>
                  <a:lnTo>
                    <a:pt x="536" y="649"/>
                  </a:lnTo>
                  <a:lnTo>
                    <a:pt x="537" y="645"/>
                  </a:lnTo>
                  <a:lnTo>
                    <a:pt x="535" y="640"/>
                  </a:lnTo>
                  <a:lnTo>
                    <a:pt x="531" y="635"/>
                  </a:lnTo>
                  <a:lnTo>
                    <a:pt x="531" y="635"/>
                  </a:lnTo>
                  <a:lnTo>
                    <a:pt x="523" y="635"/>
                  </a:lnTo>
                  <a:lnTo>
                    <a:pt x="515" y="635"/>
                  </a:lnTo>
                  <a:lnTo>
                    <a:pt x="504" y="638"/>
                  </a:lnTo>
                  <a:lnTo>
                    <a:pt x="492" y="641"/>
                  </a:lnTo>
                  <a:lnTo>
                    <a:pt x="485" y="643"/>
                  </a:lnTo>
                  <a:lnTo>
                    <a:pt x="478" y="644"/>
                  </a:lnTo>
                  <a:lnTo>
                    <a:pt x="478" y="644"/>
                  </a:lnTo>
                  <a:lnTo>
                    <a:pt x="473" y="652"/>
                  </a:lnTo>
                  <a:lnTo>
                    <a:pt x="468" y="661"/>
                  </a:lnTo>
                  <a:lnTo>
                    <a:pt x="463" y="670"/>
                  </a:lnTo>
                  <a:lnTo>
                    <a:pt x="457" y="679"/>
                  </a:lnTo>
                  <a:lnTo>
                    <a:pt x="457" y="679"/>
                  </a:lnTo>
                  <a:lnTo>
                    <a:pt x="451" y="688"/>
                  </a:lnTo>
                  <a:lnTo>
                    <a:pt x="445" y="696"/>
                  </a:lnTo>
                  <a:lnTo>
                    <a:pt x="442" y="699"/>
                  </a:lnTo>
                  <a:lnTo>
                    <a:pt x="437" y="701"/>
                  </a:lnTo>
                  <a:lnTo>
                    <a:pt x="433" y="704"/>
                  </a:lnTo>
                  <a:lnTo>
                    <a:pt x="429" y="705"/>
                  </a:lnTo>
                  <a:lnTo>
                    <a:pt x="429" y="705"/>
                  </a:lnTo>
                  <a:lnTo>
                    <a:pt x="438" y="689"/>
                  </a:lnTo>
                  <a:lnTo>
                    <a:pt x="448" y="673"/>
                  </a:lnTo>
                  <a:lnTo>
                    <a:pt x="453" y="665"/>
                  </a:lnTo>
                  <a:lnTo>
                    <a:pt x="458" y="656"/>
                  </a:lnTo>
                  <a:lnTo>
                    <a:pt x="461" y="649"/>
                  </a:lnTo>
                  <a:lnTo>
                    <a:pt x="462" y="640"/>
                  </a:lnTo>
                  <a:lnTo>
                    <a:pt x="462" y="640"/>
                  </a:lnTo>
                  <a:lnTo>
                    <a:pt x="451" y="649"/>
                  </a:lnTo>
                  <a:lnTo>
                    <a:pt x="440" y="659"/>
                  </a:lnTo>
                  <a:lnTo>
                    <a:pt x="431" y="669"/>
                  </a:lnTo>
                  <a:lnTo>
                    <a:pt x="422" y="681"/>
                  </a:lnTo>
                  <a:lnTo>
                    <a:pt x="405" y="705"/>
                  </a:lnTo>
                  <a:lnTo>
                    <a:pt x="397" y="716"/>
                  </a:lnTo>
                  <a:lnTo>
                    <a:pt x="388" y="727"/>
                  </a:lnTo>
                  <a:lnTo>
                    <a:pt x="388" y="727"/>
                  </a:lnTo>
                  <a:lnTo>
                    <a:pt x="390" y="726"/>
                  </a:lnTo>
                  <a:lnTo>
                    <a:pt x="393" y="726"/>
                  </a:lnTo>
                  <a:lnTo>
                    <a:pt x="398" y="727"/>
                  </a:lnTo>
                  <a:lnTo>
                    <a:pt x="401" y="729"/>
                  </a:lnTo>
                  <a:lnTo>
                    <a:pt x="403" y="729"/>
                  </a:lnTo>
                  <a:lnTo>
                    <a:pt x="404" y="729"/>
                  </a:lnTo>
                  <a:lnTo>
                    <a:pt x="404" y="729"/>
                  </a:lnTo>
                  <a:close/>
                  <a:moveTo>
                    <a:pt x="450" y="783"/>
                  </a:moveTo>
                  <a:lnTo>
                    <a:pt x="450" y="783"/>
                  </a:lnTo>
                  <a:lnTo>
                    <a:pt x="457" y="785"/>
                  </a:lnTo>
                  <a:lnTo>
                    <a:pt x="462" y="788"/>
                  </a:lnTo>
                  <a:lnTo>
                    <a:pt x="472" y="795"/>
                  </a:lnTo>
                  <a:lnTo>
                    <a:pt x="482" y="802"/>
                  </a:lnTo>
                  <a:lnTo>
                    <a:pt x="489" y="804"/>
                  </a:lnTo>
                  <a:lnTo>
                    <a:pt x="496" y="805"/>
                  </a:lnTo>
                  <a:lnTo>
                    <a:pt x="496" y="805"/>
                  </a:lnTo>
                  <a:lnTo>
                    <a:pt x="497" y="800"/>
                  </a:lnTo>
                  <a:lnTo>
                    <a:pt x="499" y="794"/>
                  </a:lnTo>
                  <a:lnTo>
                    <a:pt x="505" y="785"/>
                  </a:lnTo>
                  <a:lnTo>
                    <a:pt x="510" y="775"/>
                  </a:lnTo>
                  <a:lnTo>
                    <a:pt x="512" y="770"/>
                  </a:lnTo>
                  <a:lnTo>
                    <a:pt x="514" y="765"/>
                  </a:lnTo>
                  <a:lnTo>
                    <a:pt x="514" y="765"/>
                  </a:lnTo>
                  <a:lnTo>
                    <a:pt x="482" y="772"/>
                  </a:lnTo>
                  <a:lnTo>
                    <a:pt x="466" y="776"/>
                  </a:lnTo>
                  <a:lnTo>
                    <a:pt x="450" y="783"/>
                  </a:lnTo>
                  <a:lnTo>
                    <a:pt x="450" y="783"/>
                  </a:lnTo>
                  <a:close/>
                  <a:moveTo>
                    <a:pt x="420" y="525"/>
                  </a:moveTo>
                  <a:lnTo>
                    <a:pt x="420" y="525"/>
                  </a:lnTo>
                  <a:lnTo>
                    <a:pt x="439" y="512"/>
                  </a:lnTo>
                  <a:lnTo>
                    <a:pt x="460" y="499"/>
                  </a:lnTo>
                  <a:lnTo>
                    <a:pt x="469" y="493"/>
                  </a:lnTo>
                  <a:lnTo>
                    <a:pt x="478" y="485"/>
                  </a:lnTo>
                  <a:lnTo>
                    <a:pt x="485" y="478"/>
                  </a:lnTo>
                  <a:lnTo>
                    <a:pt x="493" y="469"/>
                  </a:lnTo>
                  <a:lnTo>
                    <a:pt x="493" y="469"/>
                  </a:lnTo>
                  <a:lnTo>
                    <a:pt x="493" y="466"/>
                  </a:lnTo>
                  <a:lnTo>
                    <a:pt x="493" y="466"/>
                  </a:lnTo>
                  <a:lnTo>
                    <a:pt x="461" y="452"/>
                  </a:lnTo>
                  <a:lnTo>
                    <a:pt x="430" y="436"/>
                  </a:lnTo>
                  <a:lnTo>
                    <a:pt x="400" y="421"/>
                  </a:lnTo>
                  <a:lnTo>
                    <a:pt x="368" y="406"/>
                  </a:lnTo>
                  <a:lnTo>
                    <a:pt x="368" y="406"/>
                  </a:lnTo>
                  <a:lnTo>
                    <a:pt x="342" y="424"/>
                  </a:lnTo>
                  <a:lnTo>
                    <a:pt x="314" y="442"/>
                  </a:lnTo>
                  <a:lnTo>
                    <a:pt x="285" y="459"/>
                  </a:lnTo>
                  <a:lnTo>
                    <a:pt x="256" y="474"/>
                  </a:lnTo>
                  <a:lnTo>
                    <a:pt x="256" y="474"/>
                  </a:lnTo>
                  <a:lnTo>
                    <a:pt x="258" y="480"/>
                  </a:lnTo>
                  <a:lnTo>
                    <a:pt x="262" y="483"/>
                  </a:lnTo>
                  <a:lnTo>
                    <a:pt x="266" y="484"/>
                  </a:lnTo>
                  <a:lnTo>
                    <a:pt x="270" y="485"/>
                  </a:lnTo>
                  <a:lnTo>
                    <a:pt x="280" y="486"/>
                  </a:lnTo>
                  <a:lnTo>
                    <a:pt x="284" y="487"/>
                  </a:lnTo>
                  <a:lnTo>
                    <a:pt x="288" y="489"/>
                  </a:lnTo>
                  <a:lnTo>
                    <a:pt x="288" y="489"/>
                  </a:lnTo>
                  <a:lnTo>
                    <a:pt x="292" y="493"/>
                  </a:lnTo>
                  <a:lnTo>
                    <a:pt x="295" y="497"/>
                  </a:lnTo>
                  <a:lnTo>
                    <a:pt x="297" y="502"/>
                  </a:lnTo>
                  <a:lnTo>
                    <a:pt x="298" y="508"/>
                  </a:lnTo>
                  <a:lnTo>
                    <a:pt x="300" y="519"/>
                  </a:lnTo>
                  <a:lnTo>
                    <a:pt x="304" y="533"/>
                  </a:lnTo>
                  <a:lnTo>
                    <a:pt x="304" y="533"/>
                  </a:lnTo>
                  <a:lnTo>
                    <a:pt x="315" y="531"/>
                  </a:lnTo>
                  <a:lnTo>
                    <a:pt x="326" y="531"/>
                  </a:lnTo>
                  <a:lnTo>
                    <a:pt x="334" y="532"/>
                  </a:lnTo>
                  <a:lnTo>
                    <a:pt x="341" y="535"/>
                  </a:lnTo>
                  <a:lnTo>
                    <a:pt x="346" y="540"/>
                  </a:lnTo>
                  <a:lnTo>
                    <a:pt x="351" y="546"/>
                  </a:lnTo>
                  <a:lnTo>
                    <a:pt x="353" y="554"/>
                  </a:lnTo>
                  <a:lnTo>
                    <a:pt x="354" y="563"/>
                  </a:lnTo>
                  <a:lnTo>
                    <a:pt x="354" y="563"/>
                  </a:lnTo>
                  <a:lnTo>
                    <a:pt x="363" y="561"/>
                  </a:lnTo>
                  <a:lnTo>
                    <a:pt x="372" y="557"/>
                  </a:lnTo>
                  <a:lnTo>
                    <a:pt x="379" y="553"/>
                  </a:lnTo>
                  <a:lnTo>
                    <a:pt x="388" y="547"/>
                  </a:lnTo>
                  <a:lnTo>
                    <a:pt x="404" y="535"/>
                  </a:lnTo>
                  <a:lnTo>
                    <a:pt x="420" y="525"/>
                  </a:lnTo>
                  <a:lnTo>
                    <a:pt x="420" y="525"/>
                  </a:lnTo>
                  <a:close/>
                  <a:moveTo>
                    <a:pt x="430" y="628"/>
                  </a:moveTo>
                  <a:lnTo>
                    <a:pt x="430" y="628"/>
                  </a:lnTo>
                  <a:lnTo>
                    <a:pt x="433" y="628"/>
                  </a:lnTo>
                  <a:lnTo>
                    <a:pt x="435" y="625"/>
                  </a:lnTo>
                  <a:lnTo>
                    <a:pt x="435" y="623"/>
                  </a:lnTo>
                  <a:lnTo>
                    <a:pt x="434" y="620"/>
                  </a:lnTo>
                  <a:lnTo>
                    <a:pt x="432" y="618"/>
                  </a:lnTo>
                  <a:lnTo>
                    <a:pt x="429" y="615"/>
                  </a:lnTo>
                  <a:lnTo>
                    <a:pt x="425" y="614"/>
                  </a:lnTo>
                  <a:lnTo>
                    <a:pt x="421" y="614"/>
                  </a:lnTo>
                  <a:lnTo>
                    <a:pt x="421" y="614"/>
                  </a:lnTo>
                  <a:lnTo>
                    <a:pt x="414" y="619"/>
                  </a:lnTo>
                  <a:lnTo>
                    <a:pt x="405" y="625"/>
                  </a:lnTo>
                  <a:lnTo>
                    <a:pt x="389" y="639"/>
                  </a:lnTo>
                  <a:lnTo>
                    <a:pt x="381" y="646"/>
                  </a:lnTo>
                  <a:lnTo>
                    <a:pt x="373" y="650"/>
                  </a:lnTo>
                  <a:lnTo>
                    <a:pt x="366" y="653"/>
                  </a:lnTo>
                  <a:lnTo>
                    <a:pt x="361" y="653"/>
                  </a:lnTo>
                  <a:lnTo>
                    <a:pt x="357" y="652"/>
                  </a:lnTo>
                  <a:lnTo>
                    <a:pt x="357" y="652"/>
                  </a:lnTo>
                  <a:lnTo>
                    <a:pt x="368" y="643"/>
                  </a:lnTo>
                  <a:lnTo>
                    <a:pt x="378" y="634"/>
                  </a:lnTo>
                  <a:lnTo>
                    <a:pt x="389" y="625"/>
                  </a:lnTo>
                  <a:lnTo>
                    <a:pt x="400" y="617"/>
                  </a:lnTo>
                  <a:lnTo>
                    <a:pt x="400" y="617"/>
                  </a:lnTo>
                  <a:lnTo>
                    <a:pt x="399" y="606"/>
                  </a:lnTo>
                  <a:lnTo>
                    <a:pt x="399" y="599"/>
                  </a:lnTo>
                  <a:lnTo>
                    <a:pt x="399" y="595"/>
                  </a:lnTo>
                  <a:lnTo>
                    <a:pt x="400" y="592"/>
                  </a:lnTo>
                  <a:lnTo>
                    <a:pt x="400" y="592"/>
                  </a:lnTo>
                  <a:lnTo>
                    <a:pt x="391" y="598"/>
                  </a:lnTo>
                  <a:lnTo>
                    <a:pt x="384" y="604"/>
                  </a:lnTo>
                  <a:lnTo>
                    <a:pt x="367" y="621"/>
                  </a:lnTo>
                  <a:lnTo>
                    <a:pt x="358" y="630"/>
                  </a:lnTo>
                  <a:lnTo>
                    <a:pt x="348" y="636"/>
                  </a:lnTo>
                  <a:lnTo>
                    <a:pt x="344" y="638"/>
                  </a:lnTo>
                  <a:lnTo>
                    <a:pt x="339" y="640"/>
                  </a:lnTo>
                  <a:lnTo>
                    <a:pt x="334" y="641"/>
                  </a:lnTo>
                  <a:lnTo>
                    <a:pt x="329" y="641"/>
                  </a:lnTo>
                  <a:lnTo>
                    <a:pt x="329" y="641"/>
                  </a:lnTo>
                  <a:lnTo>
                    <a:pt x="344" y="626"/>
                  </a:lnTo>
                  <a:lnTo>
                    <a:pt x="360" y="613"/>
                  </a:lnTo>
                  <a:lnTo>
                    <a:pt x="374" y="596"/>
                  </a:lnTo>
                  <a:lnTo>
                    <a:pt x="382" y="589"/>
                  </a:lnTo>
                  <a:lnTo>
                    <a:pt x="388" y="579"/>
                  </a:lnTo>
                  <a:lnTo>
                    <a:pt x="388" y="579"/>
                  </a:lnTo>
                  <a:lnTo>
                    <a:pt x="382" y="579"/>
                  </a:lnTo>
                  <a:lnTo>
                    <a:pt x="377" y="578"/>
                  </a:lnTo>
                  <a:lnTo>
                    <a:pt x="372" y="578"/>
                  </a:lnTo>
                  <a:lnTo>
                    <a:pt x="367" y="578"/>
                  </a:lnTo>
                  <a:lnTo>
                    <a:pt x="367" y="578"/>
                  </a:lnTo>
                  <a:lnTo>
                    <a:pt x="366" y="580"/>
                  </a:lnTo>
                  <a:lnTo>
                    <a:pt x="364" y="581"/>
                  </a:lnTo>
                  <a:lnTo>
                    <a:pt x="361" y="583"/>
                  </a:lnTo>
                  <a:lnTo>
                    <a:pt x="357" y="584"/>
                  </a:lnTo>
                  <a:lnTo>
                    <a:pt x="352" y="585"/>
                  </a:lnTo>
                  <a:lnTo>
                    <a:pt x="352" y="585"/>
                  </a:lnTo>
                  <a:lnTo>
                    <a:pt x="348" y="588"/>
                  </a:lnTo>
                  <a:lnTo>
                    <a:pt x="345" y="593"/>
                  </a:lnTo>
                  <a:lnTo>
                    <a:pt x="338" y="604"/>
                  </a:lnTo>
                  <a:lnTo>
                    <a:pt x="330" y="617"/>
                  </a:lnTo>
                  <a:lnTo>
                    <a:pt x="322" y="628"/>
                  </a:lnTo>
                  <a:lnTo>
                    <a:pt x="322" y="628"/>
                  </a:lnTo>
                  <a:lnTo>
                    <a:pt x="315" y="634"/>
                  </a:lnTo>
                  <a:lnTo>
                    <a:pt x="310" y="639"/>
                  </a:lnTo>
                  <a:lnTo>
                    <a:pt x="307" y="643"/>
                  </a:lnTo>
                  <a:lnTo>
                    <a:pt x="306" y="646"/>
                  </a:lnTo>
                  <a:lnTo>
                    <a:pt x="306" y="649"/>
                  </a:lnTo>
                  <a:lnTo>
                    <a:pt x="306" y="654"/>
                  </a:lnTo>
                  <a:lnTo>
                    <a:pt x="306" y="654"/>
                  </a:lnTo>
                  <a:lnTo>
                    <a:pt x="310" y="653"/>
                  </a:lnTo>
                  <a:lnTo>
                    <a:pt x="313" y="653"/>
                  </a:lnTo>
                  <a:lnTo>
                    <a:pt x="318" y="655"/>
                  </a:lnTo>
                  <a:lnTo>
                    <a:pt x="323" y="656"/>
                  </a:lnTo>
                  <a:lnTo>
                    <a:pt x="326" y="656"/>
                  </a:lnTo>
                  <a:lnTo>
                    <a:pt x="329" y="656"/>
                  </a:lnTo>
                  <a:lnTo>
                    <a:pt x="329" y="656"/>
                  </a:lnTo>
                  <a:lnTo>
                    <a:pt x="331" y="662"/>
                  </a:lnTo>
                  <a:lnTo>
                    <a:pt x="331" y="666"/>
                  </a:lnTo>
                  <a:lnTo>
                    <a:pt x="331" y="670"/>
                  </a:lnTo>
                  <a:lnTo>
                    <a:pt x="334" y="674"/>
                  </a:lnTo>
                  <a:lnTo>
                    <a:pt x="334" y="674"/>
                  </a:lnTo>
                  <a:lnTo>
                    <a:pt x="358" y="666"/>
                  </a:lnTo>
                  <a:lnTo>
                    <a:pt x="383" y="658"/>
                  </a:lnTo>
                  <a:lnTo>
                    <a:pt x="407" y="650"/>
                  </a:lnTo>
                  <a:lnTo>
                    <a:pt x="429" y="641"/>
                  </a:lnTo>
                  <a:lnTo>
                    <a:pt x="429" y="641"/>
                  </a:lnTo>
                  <a:lnTo>
                    <a:pt x="429" y="633"/>
                  </a:lnTo>
                  <a:lnTo>
                    <a:pt x="430" y="628"/>
                  </a:lnTo>
                  <a:lnTo>
                    <a:pt x="430" y="628"/>
                  </a:lnTo>
                  <a:close/>
                  <a:moveTo>
                    <a:pt x="434" y="768"/>
                  </a:moveTo>
                  <a:lnTo>
                    <a:pt x="434" y="768"/>
                  </a:lnTo>
                  <a:lnTo>
                    <a:pt x="434" y="765"/>
                  </a:lnTo>
                  <a:lnTo>
                    <a:pt x="433" y="762"/>
                  </a:lnTo>
                  <a:lnTo>
                    <a:pt x="432" y="760"/>
                  </a:lnTo>
                  <a:lnTo>
                    <a:pt x="430" y="757"/>
                  </a:lnTo>
                  <a:lnTo>
                    <a:pt x="430" y="757"/>
                  </a:lnTo>
                  <a:lnTo>
                    <a:pt x="424" y="761"/>
                  </a:lnTo>
                  <a:lnTo>
                    <a:pt x="417" y="764"/>
                  </a:lnTo>
                  <a:lnTo>
                    <a:pt x="408" y="766"/>
                  </a:lnTo>
                  <a:lnTo>
                    <a:pt x="401" y="766"/>
                  </a:lnTo>
                  <a:lnTo>
                    <a:pt x="394" y="764"/>
                  </a:lnTo>
                  <a:lnTo>
                    <a:pt x="392" y="761"/>
                  </a:lnTo>
                  <a:lnTo>
                    <a:pt x="390" y="759"/>
                  </a:lnTo>
                  <a:lnTo>
                    <a:pt x="389" y="756"/>
                  </a:lnTo>
                  <a:lnTo>
                    <a:pt x="389" y="753"/>
                  </a:lnTo>
                  <a:lnTo>
                    <a:pt x="390" y="749"/>
                  </a:lnTo>
                  <a:lnTo>
                    <a:pt x="393" y="743"/>
                  </a:lnTo>
                  <a:lnTo>
                    <a:pt x="393" y="743"/>
                  </a:lnTo>
                  <a:lnTo>
                    <a:pt x="382" y="746"/>
                  </a:lnTo>
                  <a:lnTo>
                    <a:pt x="372" y="750"/>
                  </a:lnTo>
                  <a:lnTo>
                    <a:pt x="362" y="755"/>
                  </a:lnTo>
                  <a:lnTo>
                    <a:pt x="354" y="760"/>
                  </a:lnTo>
                  <a:lnTo>
                    <a:pt x="347" y="768"/>
                  </a:lnTo>
                  <a:lnTo>
                    <a:pt x="341" y="776"/>
                  </a:lnTo>
                  <a:lnTo>
                    <a:pt x="337" y="787"/>
                  </a:lnTo>
                  <a:lnTo>
                    <a:pt x="332" y="799"/>
                  </a:lnTo>
                  <a:lnTo>
                    <a:pt x="332" y="799"/>
                  </a:lnTo>
                  <a:lnTo>
                    <a:pt x="359" y="795"/>
                  </a:lnTo>
                  <a:lnTo>
                    <a:pt x="385" y="788"/>
                  </a:lnTo>
                  <a:lnTo>
                    <a:pt x="398" y="784"/>
                  </a:lnTo>
                  <a:lnTo>
                    <a:pt x="409" y="780"/>
                  </a:lnTo>
                  <a:lnTo>
                    <a:pt x="422" y="774"/>
                  </a:lnTo>
                  <a:lnTo>
                    <a:pt x="434" y="768"/>
                  </a:lnTo>
                  <a:lnTo>
                    <a:pt x="434" y="768"/>
                  </a:lnTo>
                  <a:close/>
                  <a:moveTo>
                    <a:pt x="316" y="700"/>
                  </a:moveTo>
                  <a:lnTo>
                    <a:pt x="316" y="700"/>
                  </a:lnTo>
                  <a:lnTo>
                    <a:pt x="329" y="708"/>
                  </a:lnTo>
                  <a:lnTo>
                    <a:pt x="342" y="715"/>
                  </a:lnTo>
                  <a:lnTo>
                    <a:pt x="354" y="724"/>
                  </a:lnTo>
                  <a:lnTo>
                    <a:pt x="367" y="731"/>
                  </a:lnTo>
                  <a:lnTo>
                    <a:pt x="367" y="731"/>
                  </a:lnTo>
                  <a:lnTo>
                    <a:pt x="382" y="713"/>
                  </a:lnTo>
                  <a:lnTo>
                    <a:pt x="395" y="696"/>
                  </a:lnTo>
                  <a:lnTo>
                    <a:pt x="423" y="660"/>
                  </a:lnTo>
                  <a:lnTo>
                    <a:pt x="423" y="660"/>
                  </a:lnTo>
                  <a:lnTo>
                    <a:pt x="393" y="667"/>
                  </a:lnTo>
                  <a:lnTo>
                    <a:pt x="366" y="676"/>
                  </a:lnTo>
                  <a:lnTo>
                    <a:pt x="352" y="681"/>
                  </a:lnTo>
                  <a:lnTo>
                    <a:pt x="339" y="686"/>
                  </a:lnTo>
                  <a:lnTo>
                    <a:pt x="327" y="693"/>
                  </a:lnTo>
                  <a:lnTo>
                    <a:pt x="316" y="700"/>
                  </a:lnTo>
                  <a:lnTo>
                    <a:pt x="316" y="700"/>
                  </a:lnTo>
                  <a:close/>
                  <a:moveTo>
                    <a:pt x="246" y="345"/>
                  </a:moveTo>
                  <a:lnTo>
                    <a:pt x="246" y="345"/>
                  </a:lnTo>
                  <a:lnTo>
                    <a:pt x="239" y="353"/>
                  </a:lnTo>
                  <a:lnTo>
                    <a:pt x="231" y="360"/>
                  </a:lnTo>
                  <a:lnTo>
                    <a:pt x="222" y="365"/>
                  </a:lnTo>
                  <a:lnTo>
                    <a:pt x="212" y="371"/>
                  </a:lnTo>
                  <a:lnTo>
                    <a:pt x="193" y="380"/>
                  </a:lnTo>
                  <a:lnTo>
                    <a:pt x="183" y="386"/>
                  </a:lnTo>
                  <a:lnTo>
                    <a:pt x="174" y="391"/>
                  </a:lnTo>
                  <a:lnTo>
                    <a:pt x="174" y="391"/>
                  </a:lnTo>
                  <a:lnTo>
                    <a:pt x="195" y="416"/>
                  </a:lnTo>
                  <a:lnTo>
                    <a:pt x="204" y="429"/>
                  </a:lnTo>
                  <a:lnTo>
                    <a:pt x="208" y="437"/>
                  </a:lnTo>
                  <a:lnTo>
                    <a:pt x="211" y="444"/>
                  </a:lnTo>
                  <a:lnTo>
                    <a:pt x="211" y="444"/>
                  </a:lnTo>
                  <a:lnTo>
                    <a:pt x="213" y="446"/>
                  </a:lnTo>
                  <a:lnTo>
                    <a:pt x="216" y="446"/>
                  </a:lnTo>
                  <a:lnTo>
                    <a:pt x="219" y="443"/>
                  </a:lnTo>
                  <a:lnTo>
                    <a:pt x="223" y="441"/>
                  </a:lnTo>
                  <a:lnTo>
                    <a:pt x="225" y="441"/>
                  </a:lnTo>
                  <a:lnTo>
                    <a:pt x="227" y="443"/>
                  </a:lnTo>
                  <a:lnTo>
                    <a:pt x="227" y="443"/>
                  </a:lnTo>
                  <a:lnTo>
                    <a:pt x="236" y="453"/>
                  </a:lnTo>
                  <a:lnTo>
                    <a:pt x="240" y="457"/>
                  </a:lnTo>
                  <a:lnTo>
                    <a:pt x="246" y="461"/>
                  </a:lnTo>
                  <a:lnTo>
                    <a:pt x="246" y="461"/>
                  </a:lnTo>
                  <a:lnTo>
                    <a:pt x="262" y="455"/>
                  </a:lnTo>
                  <a:lnTo>
                    <a:pt x="277" y="450"/>
                  </a:lnTo>
                  <a:lnTo>
                    <a:pt x="292" y="442"/>
                  </a:lnTo>
                  <a:lnTo>
                    <a:pt x="306" y="435"/>
                  </a:lnTo>
                  <a:lnTo>
                    <a:pt x="318" y="426"/>
                  </a:lnTo>
                  <a:lnTo>
                    <a:pt x="331" y="417"/>
                  </a:lnTo>
                  <a:lnTo>
                    <a:pt x="343" y="407"/>
                  </a:lnTo>
                  <a:lnTo>
                    <a:pt x="354" y="396"/>
                  </a:lnTo>
                  <a:lnTo>
                    <a:pt x="354" y="396"/>
                  </a:lnTo>
                  <a:lnTo>
                    <a:pt x="246" y="345"/>
                  </a:lnTo>
                  <a:lnTo>
                    <a:pt x="246" y="345"/>
                  </a:lnTo>
                  <a:close/>
                  <a:moveTo>
                    <a:pt x="295" y="547"/>
                  </a:moveTo>
                  <a:lnTo>
                    <a:pt x="295" y="547"/>
                  </a:lnTo>
                  <a:lnTo>
                    <a:pt x="293" y="545"/>
                  </a:lnTo>
                  <a:lnTo>
                    <a:pt x="292" y="542"/>
                  </a:lnTo>
                  <a:lnTo>
                    <a:pt x="289" y="534"/>
                  </a:lnTo>
                  <a:lnTo>
                    <a:pt x="286" y="517"/>
                  </a:lnTo>
                  <a:lnTo>
                    <a:pt x="284" y="510"/>
                  </a:lnTo>
                  <a:lnTo>
                    <a:pt x="281" y="503"/>
                  </a:lnTo>
                  <a:lnTo>
                    <a:pt x="279" y="501"/>
                  </a:lnTo>
                  <a:lnTo>
                    <a:pt x="276" y="500"/>
                  </a:lnTo>
                  <a:lnTo>
                    <a:pt x="272" y="499"/>
                  </a:lnTo>
                  <a:lnTo>
                    <a:pt x="268" y="500"/>
                  </a:lnTo>
                  <a:lnTo>
                    <a:pt x="268" y="500"/>
                  </a:lnTo>
                  <a:lnTo>
                    <a:pt x="265" y="507"/>
                  </a:lnTo>
                  <a:lnTo>
                    <a:pt x="261" y="514"/>
                  </a:lnTo>
                  <a:lnTo>
                    <a:pt x="256" y="519"/>
                  </a:lnTo>
                  <a:lnTo>
                    <a:pt x="251" y="525"/>
                  </a:lnTo>
                  <a:lnTo>
                    <a:pt x="239" y="534"/>
                  </a:lnTo>
                  <a:lnTo>
                    <a:pt x="227" y="544"/>
                  </a:lnTo>
                  <a:lnTo>
                    <a:pt x="227" y="544"/>
                  </a:lnTo>
                  <a:lnTo>
                    <a:pt x="230" y="535"/>
                  </a:lnTo>
                  <a:lnTo>
                    <a:pt x="234" y="529"/>
                  </a:lnTo>
                  <a:lnTo>
                    <a:pt x="238" y="523"/>
                  </a:lnTo>
                  <a:lnTo>
                    <a:pt x="242" y="516"/>
                  </a:lnTo>
                  <a:lnTo>
                    <a:pt x="254" y="507"/>
                  </a:lnTo>
                  <a:lnTo>
                    <a:pt x="267" y="498"/>
                  </a:lnTo>
                  <a:lnTo>
                    <a:pt x="267" y="498"/>
                  </a:lnTo>
                  <a:lnTo>
                    <a:pt x="250" y="496"/>
                  </a:lnTo>
                  <a:lnTo>
                    <a:pt x="245" y="495"/>
                  </a:lnTo>
                  <a:lnTo>
                    <a:pt x="238" y="493"/>
                  </a:lnTo>
                  <a:lnTo>
                    <a:pt x="238" y="493"/>
                  </a:lnTo>
                  <a:lnTo>
                    <a:pt x="228" y="501"/>
                  </a:lnTo>
                  <a:lnTo>
                    <a:pt x="220" y="511"/>
                  </a:lnTo>
                  <a:lnTo>
                    <a:pt x="204" y="530"/>
                  </a:lnTo>
                  <a:lnTo>
                    <a:pt x="188" y="549"/>
                  </a:lnTo>
                  <a:lnTo>
                    <a:pt x="178" y="559"/>
                  </a:lnTo>
                  <a:lnTo>
                    <a:pt x="169" y="568"/>
                  </a:lnTo>
                  <a:lnTo>
                    <a:pt x="169" y="568"/>
                  </a:lnTo>
                  <a:lnTo>
                    <a:pt x="172" y="578"/>
                  </a:lnTo>
                  <a:lnTo>
                    <a:pt x="173" y="587"/>
                  </a:lnTo>
                  <a:lnTo>
                    <a:pt x="173" y="587"/>
                  </a:lnTo>
                  <a:lnTo>
                    <a:pt x="179" y="586"/>
                  </a:lnTo>
                  <a:lnTo>
                    <a:pt x="186" y="584"/>
                  </a:lnTo>
                  <a:lnTo>
                    <a:pt x="191" y="579"/>
                  </a:lnTo>
                  <a:lnTo>
                    <a:pt x="196" y="575"/>
                  </a:lnTo>
                  <a:lnTo>
                    <a:pt x="202" y="570"/>
                  </a:lnTo>
                  <a:lnTo>
                    <a:pt x="207" y="567"/>
                  </a:lnTo>
                  <a:lnTo>
                    <a:pt x="212" y="563"/>
                  </a:lnTo>
                  <a:lnTo>
                    <a:pt x="219" y="562"/>
                  </a:lnTo>
                  <a:lnTo>
                    <a:pt x="219" y="562"/>
                  </a:lnTo>
                  <a:lnTo>
                    <a:pt x="217" y="568"/>
                  </a:lnTo>
                  <a:lnTo>
                    <a:pt x="213" y="572"/>
                  </a:lnTo>
                  <a:lnTo>
                    <a:pt x="206" y="579"/>
                  </a:lnTo>
                  <a:lnTo>
                    <a:pt x="197" y="587"/>
                  </a:lnTo>
                  <a:lnTo>
                    <a:pt x="194" y="591"/>
                  </a:lnTo>
                  <a:lnTo>
                    <a:pt x="192" y="595"/>
                  </a:lnTo>
                  <a:lnTo>
                    <a:pt x="192" y="595"/>
                  </a:lnTo>
                  <a:lnTo>
                    <a:pt x="195" y="595"/>
                  </a:lnTo>
                  <a:lnTo>
                    <a:pt x="198" y="596"/>
                  </a:lnTo>
                  <a:lnTo>
                    <a:pt x="200" y="599"/>
                  </a:lnTo>
                  <a:lnTo>
                    <a:pt x="201" y="601"/>
                  </a:lnTo>
                  <a:lnTo>
                    <a:pt x="201" y="601"/>
                  </a:lnTo>
                  <a:lnTo>
                    <a:pt x="235" y="593"/>
                  </a:lnTo>
                  <a:lnTo>
                    <a:pt x="267" y="585"/>
                  </a:lnTo>
                  <a:lnTo>
                    <a:pt x="298" y="574"/>
                  </a:lnTo>
                  <a:lnTo>
                    <a:pt x="329" y="563"/>
                  </a:lnTo>
                  <a:lnTo>
                    <a:pt x="329" y="563"/>
                  </a:lnTo>
                  <a:lnTo>
                    <a:pt x="332" y="555"/>
                  </a:lnTo>
                  <a:lnTo>
                    <a:pt x="333" y="550"/>
                  </a:lnTo>
                  <a:lnTo>
                    <a:pt x="336" y="546"/>
                  </a:lnTo>
                  <a:lnTo>
                    <a:pt x="336" y="546"/>
                  </a:lnTo>
                  <a:lnTo>
                    <a:pt x="316" y="547"/>
                  </a:lnTo>
                  <a:lnTo>
                    <a:pt x="306" y="548"/>
                  </a:lnTo>
                  <a:lnTo>
                    <a:pt x="295" y="547"/>
                  </a:lnTo>
                  <a:lnTo>
                    <a:pt x="295" y="547"/>
                  </a:lnTo>
                  <a:close/>
                  <a:moveTo>
                    <a:pt x="230" y="610"/>
                  </a:moveTo>
                  <a:lnTo>
                    <a:pt x="230" y="610"/>
                  </a:lnTo>
                  <a:lnTo>
                    <a:pt x="206" y="616"/>
                  </a:lnTo>
                  <a:lnTo>
                    <a:pt x="195" y="620"/>
                  </a:lnTo>
                  <a:lnTo>
                    <a:pt x="191" y="622"/>
                  </a:lnTo>
                  <a:lnTo>
                    <a:pt x="187" y="626"/>
                  </a:lnTo>
                  <a:lnTo>
                    <a:pt x="187" y="626"/>
                  </a:lnTo>
                  <a:lnTo>
                    <a:pt x="200" y="635"/>
                  </a:lnTo>
                  <a:lnTo>
                    <a:pt x="215" y="644"/>
                  </a:lnTo>
                  <a:lnTo>
                    <a:pt x="230" y="651"/>
                  </a:lnTo>
                  <a:lnTo>
                    <a:pt x="243" y="658"/>
                  </a:lnTo>
                  <a:lnTo>
                    <a:pt x="243" y="658"/>
                  </a:lnTo>
                  <a:lnTo>
                    <a:pt x="252" y="664"/>
                  </a:lnTo>
                  <a:lnTo>
                    <a:pt x="257" y="667"/>
                  </a:lnTo>
                  <a:lnTo>
                    <a:pt x="260" y="668"/>
                  </a:lnTo>
                  <a:lnTo>
                    <a:pt x="262" y="668"/>
                  </a:lnTo>
                  <a:lnTo>
                    <a:pt x="262" y="668"/>
                  </a:lnTo>
                  <a:lnTo>
                    <a:pt x="263" y="668"/>
                  </a:lnTo>
                  <a:lnTo>
                    <a:pt x="264" y="666"/>
                  </a:lnTo>
                  <a:lnTo>
                    <a:pt x="267" y="662"/>
                  </a:lnTo>
                  <a:lnTo>
                    <a:pt x="269" y="655"/>
                  </a:lnTo>
                  <a:lnTo>
                    <a:pt x="273" y="651"/>
                  </a:lnTo>
                  <a:lnTo>
                    <a:pt x="273" y="651"/>
                  </a:lnTo>
                  <a:lnTo>
                    <a:pt x="291" y="637"/>
                  </a:lnTo>
                  <a:lnTo>
                    <a:pt x="308" y="620"/>
                  </a:lnTo>
                  <a:lnTo>
                    <a:pt x="316" y="610"/>
                  </a:lnTo>
                  <a:lnTo>
                    <a:pt x="323" y="601"/>
                  </a:lnTo>
                  <a:lnTo>
                    <a:pt x="329" y="590"/>
                  </a:lnTo>
                  <a:lnTo>
                    <a:pt x="334" y="579"/>
                  </a:lnTo>
                  <a:lnTo>
                    <a:pt x="334" y="579"/>
                  </a:lnTo>
                  <a:lnTo>
                    <a:pt x="322" y="580"/>
                  </a:lnTo>
                  <a:lnTo>
                    <a:pt x="308" y="583"/>
                  </a:lnTo>
                  <a:lnTo>
                    <a:pt x="295" y="586"/>
                  </a:lnTo>
                  <a:lnTo>
                    <a:pt x="282" y="591"/>
                  </a:lnTo>
                  <a:lnTo>
                    <a:pt x="256" y="601"/>
                  </a:lnTo>
                  <a:lnTo>
                    <a:pt x="242" y="606"/>
                  </a:lnTo>
                  <a:lnTo>
                    <a:pt x="230" y="610"/>
                  </a:lnTo>
                  <a:lnTo>
                    <a:pt x="230" y="610"/>
                  </a:lnTo>
                  <a:close/>
                  <a:moveTo>
                    <a:pt x="286" y="660"/>
                  </a:moveTo>
                  <a:lnTo>
                    <a:pt x="286" y="660"/>
                  </a:lnTo>
                  <a:lnTo>
                    <a:pt x="282" y="666"/>
                  </a:lnTo>
                  <a:lnTo>
                    <a:pt x="277" y="673"/>
                  </a:lnTo>
                  <a:lnTo>
                    <a:pt x="265" y="683"/>
                  </a:lnTo>
                  <a:lnTo>
                    <a:pt x="258" y="690"/>
                  </a:lnTo>
                  <a:lnTo>
                    <a:pt x="254" y="696"/>
                  </a:lnTo>
                  <a:lnTo>
                    <a:pt x="251" y="702"/>
                  </a:lnTo>
                  <a:lnTo>
                    <a:pt x="249" y="710"/>
                  </a:lnTo>
                  <a:lnTo>
                    <a:pt x="249" y="710"/>
                  </a:lnTo>
                  <a:lnTo>
                    <a:pt x="266" y="702"/>
                  </a:lnTo>
                  <a:lnTo>
                    <a:pt x="285" y="695"/>
                  </a:lnTo>
                  <a:lnTo>
                    <a:pt x="294" y="690"/>
                  </a:lnTo>
                  <a:lnTo>
                    <a:pt x="301" y="684"/>
                  </a:lnTo>
                  <a:lnTo>
                    <a:pt x="308" y="678"/>
                  </a:lnTo>
                  <a:lnTo>
                    <a:pt x="313" y="670"/>
                  </a:lnTo>
                  <a:lnTo>
                    <a:pt x="313" y="670"/>
                  </a:lnTo>
                  <a:lnTo>
                    <a:pt x="304" y="669"/>
                  </a:lnTo>
                  <a:lnTo>
                    <a:pt x="298" y="668"/>
                  </a:lnTo>
                  <a:lnTo>
                    <a:pt x="292" y="665"/>
                  </a:lnTo>
                  <a:lnTo>
                    <a:pt x="288" y="663"/>
                  </a:lnTo>
                  <a:lnTo>
                    <a:pt x="286" y="660"/>
                  </a:lnTo>
                  <a:lnTo>
                    <a:pt x="286" y="660"/>
                  </a:lnTo>
                  <a:close/>
                  <a:moveTo>
                    <a:pt x="142" y="501"/>
                  </a:moveTo>
                  <a:lnTo>
                    <a:pt x="142" y="501"/>
                  </a:lnTo>
                  <a:lnTo>
                    <a:pt x="145" y="498"/>
                  </a:lnTo>
                  <a:lnTo>
                    <a:pt x="148" y="495"/>
                  </a:lnTo>
                  <a:lnTo>
                    <a:pt x="157" y="489"/>
                  </a:lnTo>
                  <a:lnTo>
                    <a:pt x="165" y="485"/>
                  </a:lnTo>
                  <a:lnTo>
                    <a:pt x="174" y="480"/>
                  </a:lnTo>
                  <a:lnTo>
                    <a:pt x="174" y="480"/>
                  </a:lnTo>
                  <a:lnTo>
                    <a:pt x="182" y="474"/>
                  </a:lnTo>
                  <a:lnTo>
                    <a:pt x="190" y="468"/>
                  </a:lnTo>
                  <a:lnTo>
                    <a:pt x="196" y="462"/>
                  </a:lnTo>
                  <a:lnTo>
                    <a:pt x="201" y="455"/>
                  </a:lnTo>
                  <a:lnTo>
                    <a:pt x="201" y="455"/>
                  </a:lnTo>
                  <a:lnTo>
                    <a:pt x="198" y="455"/>
                  </a:lnTo>
                  <a:lnTo>
                    <a:pt x="197" y="453"/>
                  </a:lnTo>
                  <a:lnTo>
                    <a:pt x="194" y="447"/>
                  </a:lnTo>
                  <a:lnTo>
                    <a:pt x="189" y="433"/>
                  </a:lnTo>
                  <a:lnTo>
                    <a:pt x="189" y="433"/>
                  </a:lnTo>
                  <a:lnTo>
                    <a:pt x="182" y="435"/>
                  </a:lnTo>
                  <a:lnTo>
                    <a:pt x="177" y="438"/>
                  </a:lnTo>
                  <a:lnTo>
                    <a:pt x="167" y="446"/>
                  </a:lnTo>
                  <a:lnTo>
                    <a:pt x="158" y="452"/>
                  </a:lnTo>
                  <a:lnTo>
                    <a:pt x="152" y="454"/>
                  </a:lnTo>
                  <a:lnTo>
                    <a:pt x="147" y="455"/>
                  </a:lnTo>
                  <a:lnTo>
                    <a:pt x="147" y="455"/>
                  </a:lnTo>
                  <a:lnTo>
                    <a:pt x="149" y="449"/>
                  </a:lnTo>
                  <a:lnTo>
                    <a:pt x="152" y="443"/>
                  </a:lnTo>
                  <a:lnTo>
                    <a:pt x="157" y="440"/>
                  </a:lnTo>
                  <a:lnTo>
                    <a:pt x="161" y="436"/>
                  </a:lnTo>
                  <a:lnTo>
                    <a:pt x="171" y="429"/>
                  </a:lnTo>
                  <a:lnTo>
                    <a:pt x="175" y="425"/>
                  </a:lnTo>
                  <a:lnTo>
                    <a:pt x="178" y="420"/>
                  </a:lnTo>
                  <a:lnTo>
                    <a:pt x="178" y="420"/>
                  </a:lnTo>
                  <a:lnTo>
                    <a:pt x="175" y="413"/>
                  </a:lnTo>
                  <a:lnTo>
                    <a:pt x="172" y="407"/>
                  </a:lnTo>
                  <a:lnTo>
                    <a:pt x="166" y="402"/>
                  </a:lnTo>
                  <a:lnTo>
                    <a:pt x="163" y="399"/>
                  </a:lnTo>
                  <a:lnTo>
                    <a:pt x="160" y="398"/>
                  </a:lnTo>
                  <a:lnTo>
                    <a:pt x="160" y="398"/>
                  </a:lnTo>
                  <a:lnTo>
                    <a:pt x="147" y="407"/>
                  </a:lnTo>
                  <a:lnTo>
                    <a:pt x="135" y="417"/>
                  </a:lnTo>
                  <a:lnTo>
                    <a:pt x="125" y="427"/>
                  </a:lnTo>
                  <a:lnTo>
                    <a:pt x="114" y="438"/>
                  </a:lnTo>
                  <a:lnTo>
                    <a:pt x="92" y="461"/>
                  </a:lnTo>
                  <a:lnTo>
                    <a:pt x="81" y="470"/>
                  </a:lnTo>
                  <a:lnTo>
                    <a:pt x="69" y="480"/>
                  </a:lnTo>
                  <a:lnTo>
                    <a:pt x="69" y="480"/>
                  </a:lnTo>
                  <a:lnTo>
                    <a:pt x="73" y="483"/>
                  </a:lnTo>
                  <a:lnTo>
                    <a:pt x="77" y="484"/>
                  </a:lnTo>
                  <a:lnTo>
                    <a:pt x="81" y="484"/>
                  </a:lnTo>
                  <a:lnTo>
                    <a:pt x="84" y="484"/>
                  </a:lnTo>
                  <a:lnTo>
                    <a:pt x="88" y="482"/>
                  </a:lnTo>
                  <a:lnTo>
                    <a:pt x="91" y="480"/>
                  </a:lnTo>
                  <a:lnTo>
                    <a:pt x="97" y="474"/>
                  </a:lnTo>
                  <a:lnTo>
                    <a:pt x="103" y="468"/>
                  </a:lnTo>
                  <a:lnTo>
                    <a:pt x="110" y="463"/>
                  </a:lnTo>
                  <a:lnTo>
                    <a:pt x="114" y="461"/>
                  </a:lnTo>
                  <a:lnTo>
                    <a:pt x="117" y="459"/>
                  </a:lnTo>
                  <a:lnTo>
                    <a:pt x="120" y="458"/>
                  </a:lnTo>
                  <a:lnTo>
                    <a:pt x="125" y="458"/>
                  </a:lnTo>
                  <a:lnTo>
                    <a:pt x="125" y="458"/>
                  </a:lnTo>
                  <a:lnTo>
                    <a:pt x="116" y="468"/>
                  </a:lnTo>
                  <a:lnTo>
                    <a:pt x="106" y="478"/>
                  </a:lnTo>
                  <a:lnTo>
                    <a:pt x="98" y="486"/>
                  </a:lnTo>
                  <a:lnTo>
                    <a:pt x="89" y="496"/>
                  </a:lnTo>
                  <a:lnTo>
                    <a:pt x="89" y="496"/>
                  </a:lnTo>
                  <a:lnTo>
                    <a:pt x="92" y="500"/>
                  </a:lnTo>
                  <a:lnTo>
                    <a:pt x="96" y="504"/>
                  </a:lnTo>
                  <a:lnTo>
                    <a:pt x="98" y="511"/>
                  </a:lnTo>
                  <a:lnTo>
                    <a:pt x="98" y="517"/>
                  </a:lnTo>
                  <a:lnTo>
                    <a:pt x="98" y="517"/>
                  </a:lnTo>
                  <a:lnTo>
                    <a:pt x="105" y="517"/>
                  </a:lnTo>
                  <a:lnTo>
                    <a:pt x="111" y="516"/>
                  </a:lnTo>
                  <a:lnTo>
                    <a:pt x="115" y="514"/>
                  </a:lnTo>
                  <a:lnTo>
                    <a:pt x="119" y="511"/>
                  </a:lnTo>
                  <a:lnTo>
                    <a:pt x="119" y="511"/>
                  </a:lnTo>
                  <a:lnTo>
                    <a:pt x="126" y="511"/>
                  </a:lnTo>
                  <a:lnTo>
                    <a:pt x="131" y="510"/>
                  </a:lnTo>
                  <a:lnTo>
                    <a:pt x="144" y="507"/>
                  </a:lnTo>
                  <a:lnTo>
                    <a:pt x="156" y="502"/>
                  </a:lnTo>
                  <a:lnTo>
                    <a:pt x="167" y="500"/>
                  </a:lnTo>
                  <a:lnTo>
                    <a:pt x="167" y="500"/>
                  </a:lnTo>
                  <a:lnTo>
                    <a:pt x="183" y="498"/>
                  </a:lnTo>
                  <a:lnTo>
                    <a:pt x="198" y="497"/>
                  </a:lnTo>
                  <a:lnTo>
                    <a:pt x="212" y="495"/>
                  </a:lnTo>
                  <a:lnTo>
                    <a:pt x="219" y="494"/>
                  </a:lnTo>
                  <a:lnTo>
                    <a:pt x="224" y="490"/>
                  </a:lnTo>
                  <a:lnTo>
                    <a:pt x="224" y="490"/>
                  </a:lnTo>
                  <a:lnTo>
                    <a:pt x="223" y="489"/>
                  </a:lnTo>
                  <a:lnTo>
                    <a:pt x="223" y="488"/>
                  </a:lnTo>
                  <a:lnTo>
                    <a:pt x="220" y="487"/>
                  </a:lnTo>
                  <a:lnTo>
                    <a:pt x="218" y="485"/>
                  </a:lnTo>
                  <a:lnTo>
                    <a:pt x="217" y="483"/>
                  </a:lnTo>
                  <a:lnTo>
                    <a:pt x="217" y="480"/>
                  </a:lnTo>
                  <a:lnTo>
                    <a:pt x="217" y="480"/>
                  </a:lnTo>
                  <a:lnTo>
                    <a:pt x="220" y="475"/>
                  </a:lnTo>
                  <a:lnTo>
                    <a:pt x="223" y="472"/>
                  </a:lnTo>
                  <a:lnTo>
                    <a:pt x="223" y="470"/>
                  </a:lnTo>
                  <a:lnTo>
                    <a:pt x="224" y="467"/>
                  </a:lnTo>
                  <a:lnTo>
                    <a:pt x="223" y="464"/>
                  </a:lnTo>
                  <a:lnTo>
                    <a:pt x="222" y="461"/>
                  </a:lnTo>
                  <a:lnTo>
                    <a:pt x="222" y="461"/>
                  </a:lnTo>
                  <a:lnTo>
                    <a:pt x="211" y="465"/>
                  </a:lnTo>
                  <a:lnTo>
                    <a:pt x="202" y="471"/>
                  </a:lnTo>
                  <a:lnTo>
                    <a:pt x="185" y="485"/>
                  </a:lnTo>
                  <a:lnTo>
                    <a:pt x="175" y="492"/>
                  </a:lnTo>
                  <a:lnTo>
                    <a:pt x="165" y="497"/>
                  </a:lnTo>
                  <a:lnTo>
                    <a:pt x="160" y="499"/>
                  </a:lnTo>
                  <a:lnTo>
                    <a:pt x="155" y="501"/>
                  </a:lnTo>
                  <a:lnTo>
                    <a:pt x="148" y="501"/>
                  </a:lnTo>
                  <a:lnTo>
                    <a:pt x="142" y="501"/>
                  </a:lnTo>
                  <a:lnTo>
                    <a:pt x="142" y="501"/>
                  </a:lnTo>
                  <a:close/>
                  <a:moveTo>
                    <a:pt x="135" y="523"/>
                  </a:moveTo>
                  <a:lnTo>
                    <a:pt x="135" y="523"/>
                  </a:lnTo>
                  <a:lnTo>
                    <a:pt x="124" y="533"/>
                  </a:lnTo>
                  <a:lnTo>
                    <a:pt x="112" y="545"/>
                  </a:lnTo>
                  <a:lnTo>
                    <a:pt x="107" y="552"/>
                  </a:lnTo>
                  <a:lnTo>
                    <a:pt x="103" y="558"/>
                  </a:lnTo>
                  <a:lnTo>
                    <a:pt x="99" y="567"/>
                  </a:lnTo>
                  <a:lnTo>
                    <a:pt x="96" y="574"/>
                  </a:lnTo>
                  <a:lnTo>
                    <a:pt x="96" y="574"/>
                  </a:lnTo>
                  <a:lnTo>
                    <a:pt x="111" y="586"/>
                  </a:lnTo>
                  <a:lnTo>
                    <a:pt x="127" y="595"/>
                  </a:lnTo>
                  <a:lnTo>
                    <a:pt x="127" y="595"/>
                  </a:lnTo>
                  <a:lnTo>
                    <a:pt x="135" y="585"/>
                  </a:lnTo>
                  <a:lnTo>
                    <a:pt x="144" y="574"/>
                  </a:lnTo>
                  <a:lnTo>
                    <a:pt x="165" y="555"/>
                  </a:lnTo>
                  <a:lnTo>
                    <a:pt x="176" y="545"/>
                  </a:lnTo>
                  <a:lnTo>
                    <a:pt x="186" y="535"/>
                  </a:lnTo>
                  <a:lnTo>
                    <a:pt x="194" y="524"/>
                  </a:lnTo>
                  <a:lnTo>
                    <a:pt x="203" y="512"/>
                  </a:lnTo>
                  <a:lnTo>
                    <a:pt x="203" y="512"/>
                  </a:lnTo>
                  <a:lnTo>
                    <a:pt x="169" y="519"/>
                  </a:lnTo>
                  <a:lnTo>
                    <a:pt x="152" y="523"/>
                  </a:lnTo>
                  <a:lnTo>
                    <a:pt x="135" y="523"/>
                  </a:lnTo>
                  <a:lnTo>
                    <a:pt x="135" y="523"/>
                  </a:lnTo>
                  <a:close/>
                  <a:moveTo>
                    <a:pt x="158" y="585"/>
                  </a:moveTo>
                  <a:lnTo>
                    <a:pt x="158" y="585"/>
                  </a:lnTo>
                  <a:lnTo>
                    <a:pt x="150" y="588"/>
                  </a:lnTo>
                  <a:lnTo>
                    <a:pt x="143" y="593"/>
                  </a:lnTo>
                  <a:lnTo>
                    <a:pt x="137" y="598"/>
                  </a:lnTo>
                  <a:lnTo>
                    <a:pt x="132" y="604"/>
                  </a:lnTo>
                  <a:lnTo>
                    <a:pt x="121" y="617"/>
                  </a:lnTo>
                  <a:lnTo>
                    <a:pt x="112" y="630"/>
                  </a:lnTo>
                  <a:lnTo>
                    <a:pt x="112" y="630"/>
                  </a:lnTo>
                  <a:lnTo>
                    <a:pt x="120" y="630"/>
                  </a:lnTo>
                  <a:lnTo>
                    <a:pt x="130" y="629"/>
                  </a:lnTo>
                  <a:lnTo>
                    <a:pt x="141" y="625"/>
                  </a:lnTo>
                  <a:lnTo>
                    <a:pt x="151" y="621"/>
                  </a:lnTo>
                  <a:lnTo>
                    <a:pt x="161" y="617"/>
                  </a:lnTo>
                  <a:lnTo>
                    <a:pt x="169" y="613"/>
                  </a:lnTo>
                  <a:lnTo>
                    <a:pt x="173" y="609"/>
                  </a:lnTo>
                  <a:lnTo>
                    <a:pt x="174" y="607"/>
                  </a:lnTo>
                  <a:lnTo>
                    <a:pt x="174" y="606"/>
                  </a:lnTo>
                  <a:lnTo>
                    <a:pt x="174" y="606"/>
                  </a:lnTo>
                  <a:lnTo>
                    <a:pt x="174" y="608"/>
                  </a:lnTo>
                  <a:lnTo>
                    <a:pt x="174" y="608"/>
                  </a:lnTo>
                  <a:lnTo>
                    <a:pt x="170" y="602"/>
                  </a:lnTo>
                  <a:lnTo>
                    <a:pt x="164" y="596"/>
                  </a:lnTo>
                  <a:lnTo>
                    <a:pt x="160" y="591"/>
                  </a:lnTo>
                  <a:lnTo>
                    <a:pt x="159" y="588"/>
                  </a:lnTo>
                  <a:lnTo>
                    <a:pt x="158" y="585"/>
                  </a:lnTo>
                  <a:lnTo>
                    <a:pt x="158" y="585"/>
                  </a:lnTo>
                  <a:close/>
                  <a:moveTo>
                    <a:pt x="82" y="516"/>
                  </a:moveTo>
                  <a:lnTo>
                    <a:pt x="82" y="516"/>
                  </a:lnTo>
                  <a:lnTo>
                    <a:pt x="81" y="510"/>
                  </a:lnTo>
                  <a:lnTo>
                    <a:pt x="79" y="505"/>
                  </a:lnTo>
                  <a:lnTo>
                    <a:pt x="76" y="501"/>
                  </a:lnTo>
                  <a:lnTo>
                    <a:pt x="72" y="499"/>
                  </a:lnTo>
                  <a:lnTo>
                    <a:pt x="68" y="497"/>
                  </a:lnTo>
                  <a:lnTo>
                    <a:pt x="64" y="496"/>
                  </a:lnTo>
                  <a:lnTo>
                    <a:pt x="53" y="495"/>
                  </a:lnTo>
                  <a:lnTo>
                    <a:pt x="53" y="495"/>
                  </a:lnTo>
                  <a:lnTo>
                    <a:pt x="50" y="500"/>
                  </a:lnTo>
                  <a:lnTo>
                    <a:pt x="46" y="504"/>
                  </a:lnTo>
                  <a:lnTo>
                    <a:pt x="37" y="515"/>
                  </a:lnTo>
                  <a:lnTo>
                    <a:pt x="33" y="519"/>
                  </a:lnTo>
                  <a:lnTo>
                    <a:pt x="29" y="525"/>
                  </a:lnTo>
                  <a:lnTo>
                    <a:pt x="27" y="531"/>
                  </a:lnTo>
                  <a:lnTo>
                    <a:pt x="27" y="538"/>
                  </a:lnTo>
                  <a:lnTo>
                    <a:pt x="27" y="538"/>
                  </a:lnTo>
                  <a:lnTo>
                    <a:pt x="56" y="529"/>
                  </a:lnTo>
                  <a:lnTo>
                    <a:pt x="70" y="524"/>
                  </a:lnTo>
                  <a:lnTo>
                    <a:pt x="76" y="519"/>
                  </a:lnTo>
                  <a:lnTo>
                    <a:pt x="82" y="516"/>
                  </a:lnTo>
                  <a:lnTo>
                    <a:pt x="82" y="516"/>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3" name="Freeform 197"/>
            <p:cNvSpPr/>
            <p:nvPr/>
          </p:nvSpPr>
          <p:spPr bwMode="auto">
            <a:xfrm>
              <a:off x="6103938" y="1752600"/>
              <a:ext cx="11113" cy="11113"/>
            </a:xfrm>
            <a:custGeom>
              <a:avLst/>
              <a:gdLst/>
              <a:ahLst/>
              <a:cxnLst>
                <a:cxn ang="0">
                  <a:pos x="8" y="0"/>
                </a:cxn>
                <a:cxn ang="0">
                  <a:pos x="8" y="0"/>
                </a:cxn>
                <a:cxn ang="0">
                  <a:pos x="14" y="0"/>
                </a:cxn>
                <a:cxn ang="0">
                  <a:pos x="17" y="2"/>
                </a:cxn>
                <a:cxn ang="0">
                  <a:pos x="18" y="5"/>
                </a:cxn>
                <a:cxn ang="0">
                  <a:pos x="19" y="9"/>
                </a:cxn>
                <a:cxn ang="0">
                  <a:pos x="18" y="14"/>
                </a:cxn>
                <a:cxn ang="0">
                  <a:pos x="17" y="17"/>
                </a:cxn>
                <a:cxn ang="0">
                  <a:pos x="14" y="20"/>
                </a:cxn>
                <a:cxn ang="0">
                  <a:pos x="9" y="22"/>
                </a:cxn>
                <a:cxn ang="0">
                  <a:pos x="9" y="22"/>
                </a:cxn>
                <a:cxn ang="0">
                  <a:pos x="6" y="21"/>
                </a:cxn>
                <a:cxn ang="0">
                  <a:pos x="4" y="19"/>
                </a:cxn>
                <a:cxn ang="0">
                  <a:pos x="2" y="16"/>
                </a:cxn>
                <a:cxn ang="0">
                  <a:pos x="0" y="13"/>
                </a:cxn>
                <a:cxn ang="0">
                  <a:pos x="0" y="8"/>
                </a:cxn>
                <a:cxn ang="0">
                  <a:pos x="1" y="4"/>
                </a:cxn>
                <a:cxn ang="0">
                  <a:pos x="4" y="1"/>
                </a:cxn>
                <a:cxn ang="0">
                  <a:pos x="8" y="0"/>
                </a:cxn>
                <a:cxn ang="0">
                  <a:pos x="8" y="0"/>
                </a:cxn>
              </a:cxnLst>
              <a:rect l="0" t="0" r="r" b="b"/>
              <a:pathLst>
                <a:path w="19" h="22">
                  <a:moveTo>
                    <a:pt x="8" y="0"/>
                  </a:moveTo>
                  <a:lnTo>
                    <a:pt x="8" y="0"/>
                  </a:lnTo>
                  <a:lnTo>
                    <a:pt x="14" y="0"/>
                  </a:lnTo>
                  <a:lnTo>
                    <a:pt x="17" y="2"/>
                  </a:lnTo>
                  <a:lnTo>
                    <a:pt x="18" y="5"/>
                  </a:lnTo>
                  <a:lnTo>
                    <a:pt x="19" y="9"/>
                  </a:lnTo>
                  <a:lnTo>
                    <a:pt x="18" y="14"/>
                  </a:lnTo>
                  <a:lnTo>
                    <a:pt x="17" y="17"/>
                  </a:lnTo>
                  <a:lnTo>
                    <a:pt x="14" y="20"/>
                  </a:lnTo>
                  <a:lnTo>
                    <a:pt x="9" y="22"/>
                  </a:lnTo>
                  <a:lnTo>
                    <a:pt x="9" y="22"/>
                  </a:lnTo>
                  <a:lnTo>
                    <a:pt x="6" y="21"/>
                  </a:lnTo>
                  <a:lnTo>
                    <a:pt x="4" y="19"/>
                  </a:lnTo>
                  <a:lnTo>
                    <a:pt x="2" y="16"/>
                  </a:lnTo>
                  <a:lnTo>
                    <a:pt x="0" y="13"/>
                  </a:lnTo>
                  <a:lnTo>
                    <a:pt x="0" y="8"/>
                  </a:lnTo>
                  <a:lnTo>
                    <a:pt x="1" y="4"/>
                  </a:lnTo>
                  <a:lnTo>
                    <a:pt x="4" y="1"/>
                  </a:lnTo>
                  <a:lnTo>
                    <a:pt x="8" y="0"/>
                  </a:lnTo>
                  <a:lnTo>
                    <a:pt x="8" y="0"/>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4" name="Freeform 198"/>
            <p:cNvSpPr/>
            <p:nvPr/>
          </p:nvSpPr>
          <p:spPr bwMode="auto">
            <a:xfrm>
              <a:off x="6089651" y="1765300"/>
              <a:ext cx="34925" cy="14288"/>
            </a:xfrm>
            <a:custGeom>
              <a:avLst/>
              <a:gdLst/>
              <a:ahLst/>
              <a:cxnLst>
                <a:cxn ang="0">
                  <a:pos x="60" y="3"/>
                </a:cxn>
                <a:cxn ang="0">
                  <a:pos x="60" y="3"/>
                </a:cxn>
                <a:cxn ang="0">
                  <a:pos x="63" y="6"/>
                </a:cxn>
                <a:cxn ang="0">
                  <a:pos x="65" y="8"/>
                </a:cxn>
                <a:cxn ang="0">
                  <a:pos x="67" y="11"/>
                </a:cxn>
                <a:cxn ang="0">
                  <a:pos x="68" y="16"/>
                </a:cxn>
                <a:cxn ang="0">
                  <a:pos x="68" y="16"/>
                </a:cxn>
                <a:cxn ang="0">
                  <a:pos x="65" y="20"/>
                </a:cxn>
                <a:cxn ang="0">
                  <a:pos x="62" y="23"/>
                </a:cxn>
                <a:cxn ang="0">
                  <a:pos x="58" y="25"/>
                </a:cxn>
                <a:cxn ang="0">
                  <a:pos x="52" y="25"/>
                </a:cxn>
                <a:cxn ang="0">
                  <a:pos x="52" y="25"/>
                </a:cxn>
                <a:cxn ang="0">
                  <a:pos x="49" y="24"/>
                </a:cxn>
                <a:cxn ang="0">
                  <a:pos x="47" y="23"/>
                </a:cxn>
                <a:cxn ang="0">
                  <a:pos x="45" y="21"/>
                </a:cxn>
                <a:cxn ang="0">
                  <a:pos x="42" y="20"/>
                </a:cxn>
                <a:cxn ang="0">
                  <a:pos x="42" y="20"/>
                </a:cxn>
                <a:cxn ang="0">
                  <a:pos x="33" y="19"/>
                </a:cxn>
                <a:cxn ang="0">
                  <a:pos x="22" y="19"/>
                </a:cxn>
                <a:cxn ang="0">
                  <a:pos x="13" y="18"/>
                </a:cxn>
                <a:cxn ang="0">
                  <a:pos x="7" y="16"/>
                </a:cxn>
                <a:cxn ang="0">
                  <a:pos x="1" y="14"/>
                </a:cxn>
                <a:cxn ang="0">
                  <a:pos x="1" y="14"/>
                </a:cxn>
                <a:cxn ang="0">
                  <a:pos x="0" y="10"/>
                </a:cxn>
                <a:cxn ang="0">
                  <a:pos x="0" y="8"/>
                </a:cxn>
                <a:cxn ang="0">
                  <a:pos x="0" y="5"/>
                </a:cxn>
                <a:cxn ang="0">
                  <a:pos x="0" y="5"/>
                </a:cxn>
                <a:cxn ang="0">
                  <a:pos x="8" y="2"/>
                </a:cxn>
                <a:cxn ang="0">
                  <a:pos x="15" y="0"/>
                </a:cxn>
                <a:cxn ang="0">
                  <a:pos x="22" y="2"/>
                </a:cxn>
                <a:cxn ang="0">
                  <a:pos x="29" y="3"/>
                </a:cxn>
                <a:cxn ang="0">
                  <a:pos x="35" y="4"/>
                </a:cxn>
                <a:cxn ang="0">
                  <a:pos x="43" y="5"/>
                </a:cxn>
                <a:cxn ang="0">
                  <a:pos x="50" y="5"/>
                </a:cxn>
                <a:cxn ang="0">
                  <a:pos x="60" y="3"/>
                </a:cxn>
                <a:cxn ang="0">
                  <a:pos x="60" y="3"/>
                </a:cxn>
              </a:cxnLst>
              <a:rect l="0" t="0" r="r" b="b"/>
              <a:pathLst>
                <a:path w="68" h="25">
                  <a:moveTo>
                    <a:pt x="60" y="3"/>
                  </a:moveTo>
                  <a:lnTo>
                    <a:pt x="60" y="3"/>
                  </a:lnTo>
                  <a:lnTo>
                    <a:pt x="63" y="6"/>
                  </a:lnTo>
                  <a:lnTo>
                    <a:pt x="65" y="8"/>
                  </a:lnTo>
                  <a:lnTo>
                    <a:pt x="67" y="11"/>
                  </a:lnTo>
                  <a:lnTo>
                    <a:pt x="68" y="16"/>
                  </a:lnTo>
                  <a:lnTo>
                    <a:pt x="68" y="16"/>
                  </a:lnTo>
                  <a:lnTo>
                    <a:pt x="65" y="20"/>
                  </a:lnTo>
                  <a:lnTo>
                    <a:pt x="62" y="23"/>
                  </a:lnTo>
                  <a:lnTo>
                    <a:pt x="58" y="25"/>
                  </a:lnTo>
                  <a:lnTo>
                    <a:pt x="52" y="25"/>
                  </a:lnTo>
                  <a:lnTo>
                    <a:pt x="52" y="25"/>
                  </a:lnTo>
                  <a:lnTo>
                    <a:pt x="49" y="24"/>
                  </a:lnTo>
                  <a:lnTo>
                    <a:pt x="47" y="23"/>
                  </a:lnTo>
                  <a:lnTo>
                    <a:pt x="45" y="21"/>
                  </a:lnTo>
                  <a:lnTo>
                    <a:pt x="42" y="20"/>
                  </a:lnTo>
                  <a:lnTo>
                    <a:pt x="42" y="20"/>
                  </a:lnTo>
                  <a:lnTo>
                    <a:pt x="33" y="19"/>
                  </a:lnTo>
                  <a:lnTo>
                    <a:pt x="22" y="19"/>
                  </a:lnTo>
                  <a:lnTo>
                    <a:pt x="13" y="18"/>
                  </a:lnTo>
                  <a:lnTo>
                    <a:pt x="7" y="16"/>
                  </a:lnTo>
                  <a:lnTo>
                    <a:pt x="1" y="14"/>
                  </a:lnTo>
                  <a:lnTo>
                    <a:pt x="1" y="14"/>
                  </a:lnTo>
                  <a:lnTo>
                    <a:pt x="0" y="10"/>
                  </a:lnTo>
                  <a:lnTo>
                    <a:pt x="0" y="8"/>
                  </a:lnTo>
                  <a:lnTo>
                    <a:pt x="0" y="5"/>
                  </a:lnTo>
                  <a:lnTo>
                    <a:pt x="0" y="5"/>
                  </a:lnTo>
                  <a:lnTo>
                    <a:pt x="8" y="2"/>
                  </a:lnTo>
                  <a:lnTo>
                    <a:pt x="15" y="0"/>
                  </a:lnTo>
                  <a:lnTo>
                    <a:pt x="22" y="2"/>
                  </a:lnTo>
                  <a:lnTo>
                    <a:pt x="29" y="3"/>
                  </a:lnTo>
                  <a:lnTo>
                    <a:pt x="35" y="4"/>
                  </a:lnTo>
                  <a:lnTo>
                    <a:pt x="43" y="5"/>
                  </a:lnTo>
                  <a:lnTo>
                    <a:pt x="50" y="5"/>
                  </a:lnTo>
                  <a:lnTo>
                    <a:pt x="60" y="3"/>
                  </a:lnTo>
                  <a:lnTo>
                    <a:pt x="60" y="3"/>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5" name="Freeform 206"/>
            <p:cNvSpPr/>
            <p:nvPr/>
          </p:nvSpPr>
          <p:spPr bwMode="auto">
            <a:xfrm>
              <a:off x="6072188" y="1817688"/>
              <a:ext cx="49213" cy="39688"/>
            </a:xfrm>
            <a:custGeom>
              <a:avLst/>
              <a:gdLst/>
              <a:ahLst/>
              <a:cxnLst>
                <a:cxn ang="0">
                  <a:pos x="33" y="3"/>
                </a:cxn>
                <a:cxn ang="0">
                  <a:pos x="29" y="45"/>
                </a:cxn>
                <a:cxn ang="0">
                  <a:pos x="30" y="56"/>
                </a:cxn>
                <a:cxn ang="0">
                  <a:pos x="36" y="50"/>
                </a:cxn>
                <a:cxn ang="0">
                  <a:pos x="48" y="40"/>
                </a:cxn>
                <a:cxn ang="0">
                  <a:pos x="62" y="20"/>
                </a:cxn>
                <a:cxn ang="0">
                  <a:pos x="69" y="5"/>
                </a:cxn>
                <a:cxn ang="0">
                  <a:pos x="78" y="5"/>
                </a:cxn>
                <a:cxn ang="0">
                  <a:pos x="79" y="13"/>
                </a:cxn>
                <a:cxn ang="0">
                  <a:pos x="76" y="19"/>
                </a:cxn>
                <a:cxn ang="0">
                  <a:pos x="68" y="28"/>
                </a:cxn>
                <a:cxn ang="0">
                  <a:pos x="67" y="31"/>
                </a:cxn>
                <a:cxn ang="0">
                  <a:pos x="77" y="41"/>
                </a:cxn>
                <a:cxn ang="0">
                  <a:pos x="85" y="42"/>
                </a:cxn>
                <a:cxn ang="0">
                  <a:pos x="94" y="41"/>
                </a:cxn>
                <a:cxn ang="0">
                  <a:pos x="95" y="44"/>
                </a:cxn>
                <a:cxn ang="0">
                  <a:pos x="91" y="50"/>
                </a:cxn>
                <a:cxn ang="0">
                  <a:pos x="88" y="53"/>
                </a:cxn>
                <a:cxn ang="0">
                  <a:pos x="93" y="62"/>
                </a:cxn>
                <a:cxn ang="0">
                  <a:pos x="94" y="72"/>
                </a:cxn>
                <a:cxn ang="0">
                  <a:pos x="90" y="74"/>
                </a:cxn>
                <a:cxn ang="0">
                  <a:pos x="84" y="75"/>
                </a:cxn>
                <a:cxn ang="0">
                  <a:pos x="82" y="71"/>
                </a:cxn>
                <a:cxn ang="0">
                  <a:pos x="79" y="65"/>
                </a:cxn>
                <a:cxn ang="0">
                  <a:pos x="78" y="61"/>
                </a:cxn>
                <a:cxn ang="0">
                  <a:pos x="70" y="63"/>
                </a:cxn>
                <a:cxn ang="0">
                  <a:pos x="63" y="71"/>
                </a:cxn>
                <a:cxn ang="0">
                  <a:pos x="57" y="73"/>
                </a:cxn>
                <a:cxn ang="0">
                  <a:pos x="54" y="70"/>
                </a:cxn>
                <a:cxn ang="0">
                  <a:pos x="61" y="60"/>
                </a:cxn>
                <a:cxn ang="0">
                  <a:pos x="71" y="53"/>
                </a:cxn>
                <a:cxn ang="0">
                  <a:pos x="71" y="50"/>
                </a:cxn>
                <a:cxn ang="0">
                  <a:pos x="67" y="45"/>
                </a:cxn>
                <a:cxn ang="0">
                  <a:pos x="63" y="38"/>
                </a:cxn>
                <a:cxn ang="0">
                  <a:pos x="63" y="35"/>
                </a:cxn>
                <a:cxn ang="0">
                  <a:pos x="51" y="50"/>
                </a:cxn>
                <a:cxn ang="0">
                  <a:pos x="39" y="64"/>
                </a:cxn>
                <a:cxn ang="0">
                  <a:pos x="27" y="63"/>
                </a:cxn>
                <a:cxn ang="0">
                  <a:pos x="19" y="60"/>
                </a:cxn>
                <a:cxn ang="0">
                  <a:pos x="20" y="49"/>
                </a:cxn>
                <a:cxn ang="0">
                  <a:pos x="20" y="33"/>
                </a:cxn>
                <a:cxn ang="0">
                  <a:pos x="19" y="26"/>
                </a:cxn>
                <a:cxn ang="0">
                  <a:pos x="16" y="28"/>
                </a:cxn>
                <a:cxn ang="0">
                  <a:pos x="9" y="34"/>
                </a:cxn>
                <a:cxn ang="0">
                  <a:pos x="4" y="35"/>
                </a:cxn>
                <a:cxn ang="0">
                  <a:pos x="3" y="34"/>
                </a:cxn>
                <a:cxn ang="0">
                  <a:pos x="0" y="33"/>
                </a:cxn>
                <a:cxn ang="0">
                  <a:pos x="5" y="22"/>
                </a:cxn>
                <a:cxn ang="0">
                  <a:pos x="17" y="7"/>
                </a:cxn>
                <a:cxn ang="0">
                  <a:pos x="22" y="0"/>
                </a:cxn>
                <a:cxn ang="0">
                  <a:pos x="26" y="0"/>
                </a:cxn>
                <a:cxn ang="0">
                  <a:pos x="33" y="3"/>
                </a:cxn>
              </a:cxnLst>
              <a:rect l="0" t="0" r="r" b="b"/>
              <a:pathLst>
                <a:path w="95" h="75">
                  <a:moveTo>
                    <a:pt x="33" y="3"/>
                  </a:moveTo>
                  <a:lnTo>
                    <a:pt x="33" y="3"/>
                  </a:lnTo>
                  <a:lnTo>
                    <a:pt x="30" y="32"/>
                  </a:lnTo>
                  <a:lnTo>
                    <a:pt x="29" y="45"/>
                  </a:lnTo>
                  <a:lnTo>
                    <a:pt x="29" y="50"/>
                  </a:lnTo>
                  <a:lnTo>
                    <a:pt x="30" y="56"/>
                  </a:lnTo>
                  <a:lnTo>
                    <a:pt x="30" y="56"/>
                  </a:lnTo>
                  <a:lnTo>
                    <a:pt x="36" y="50"/>
                  </a:lnTo>
                  <a:lnTo>
                    <a:pt x="42" y="46"/>
                  </a:lnTo>
                  <a:lnTo>
                    <a:pt x="48" y="40"/>
                  </a:lnTo>
                  <a:lnTo>
                    <a:pt x="52" y="33"/>
                  </a:lnTo>
                  <a:lnTo>
                    <a:pt x="62" y="20"/>
                  </a:lnTo>
                  <a:lnTo>
                    <a:pt x="69" y="5"/>
                  </a:lnTo>
                  <a:lnTo>
                    <a:pt x="69" y="5"/>
                  </a:lnTo>
                  <a:lnTo>
                    <a:pt x="78" y="5"/>
                  </a:lnTo>
                  <a:lnTo>
                    <a:pt x="78" y="5"/>
                  </a:lnTo>
                  <a:lnTo>
                    <a:pt x="79" y="10"/>
                  </a:lnTo>
                  <a:lnTo>
                    <a:pt x="79" y="13"/>
                  </a:lnTo>
                  <a:lnTo>
                    <a:pt x="77" y="16"/>
                  </a:lnTo>
                  <a:lnTo>
                    <a:pt x="76" y="19"/>
                  </a:lnTo>
                  <a:lnTo>
                    <a:pt x="70" y="25"/>
                  </a:lnTo>
                  <a:lnTo>
                    <a:pt x="68" y="28"/>
                  </a:lnTo>
                  <a:lnTo>
                    <a:pt x="67" y="31"/>
                  </a:lnTo>
                  <a:lnTo>
                    <a:pt x="67" y="31"/>
                  </a:lnTo>
                  <a:lnTo>
                    <a:pt x="73" y="38"/>
                  </a:lnTo>
                  <a:lnTo>
                    <a:pt x="77" y="41"/>
                  </a:lnTo>
                  <a:lnTo>
                    <a:pt x="79" y="42"/>
                  </a:lnTo>
                  <a:lnTo>
                    <a:pt x="85" y="42"/>
                  </a:lnTo>
                  <a:lnTo>
                    <a:pt x="94" y="41"/>
                  </a:lnTo>
                  <a:lnTo>
                    <a:pt x="94" y="41"/>
                  </a:lnTo>
                  <a:lnTo>
                    <a:pt x="95" y="42"/>
                  </a:lnTo>
                  <a:lnTo>
                    <a:pt x="95" y="44"/>
                  </a:lnTo>
                  <a:lnTo>
                    <a:pt x="93" y="47"/>
                  </a:lnTo>
                  <a:lnTo>
                    <a:pt x="91" y="50"/>
                  </a:lnTo>
                  <a:lnTo>
                    <a:pt x="88" y="53"/>
                  </a:lnTo>
                  <a:lnTo>
                    <a:pt x="88" y="53"/>
                  </a:lnTo>
                  <a:lnTo>
                    <a:pt x="90" y="58"/>
                  </a:lnTo>
                  <a:lnTo>
                    <a:pt x="93" y="62"/>
                  </a:lnTo>
                  <a:lnTo>
                    <a:pt x="94" y="65"/>
                  </a:lnTo>
                  <a:lnTo>
                    <a:pt x="94" y="72"/>
                  </a:lnTo>
                  <a:lnTo>
                    <a:pt x="94" y="72"/>
                  </a:lnTo>
                  <a:lnTo>
                    <a:pt x="90" y="74"/>
                  </a:lnTo>
                  <a:lnTo>
                    <a:pt x="87" y="75"/>
                  </a:lnTo>
                  <a:lnTo>
                    <a:pt x="84" y="75"/>
                  </a:lnTo>
                  <a:lnTo>
                    <a:pt x="84" y="75"/>
                  </a:lnTo>
                  <a:lnTo>
                    <a:pt x="82" y="71"/>
                  </a:lnTo>
                  <a:lnTo>
                    <a:pt x="81" y="68"/>
                  </a:lnTo>
                  <a:lnTo>
                    <a:pt x="79" y="65"/>
                  </a:lnTo>
                  <a:lnTo>
                    <a:pt x="78" y="61"/>
                  </a:lnTo>
                  <a:lnTo>
                    <a:pt x="78" y="61"/>
                  </a:lnTo>
                  <a:lnTo>
                    <a:pt x="73" y="61"/>
                  </a:lnTo>
                  <a:lnTo>
                    <a:pt x="70" y="63"/>
                  </a:lnTo>
                  <a:lnTo>
                    <a:pt x="65" y="68"/>
                  </a:lnTo>
                  <a:lnTo>
                    <a:pt x="63" y="71"/>
                  </a:lnTo>
                  <a:lnTo>
                    <a:pt x="61" y="73"/>
                  </a:lnTo>
                  <a:lnTo>
                    <a:pt x="57" y="73"/>
                  </a:lnTo>
                  <a:lnTo>
                    <a:pt x="54" y="70"/>
                  </a:lnTo>
                  <a:lnTo>
                    <a:pt x="54" y="70"/>
                  </a:lnTo>
                  <a:lnTo>
                    <a:pt x="57" y="64"/>
                  </a:lnTo>
                  <a:lnTo>
                    <a:pt x="61" y="60"/>
                  </a:lnTo>
                  <a:lnTo>
                    <a:pt x="66" y="57"/>
                  </a:lnTo>
                  <a:lnTo>
                    <a:pt x="71" y="53"/>
                  </a:lnTo>
                  <a:lnTo>
                    <a:pt x="71" y="53"/>
                  </a:lnTo>
                  <a:lnTo>
                    <a:pt x="71" y="50"/>
                  </a:lnTo>
                  <a:lnTo>
                    <a:pt x="70" y="48"/>
                  </a:lnTo>
                  <a:lnTo>
                    <a:pt x="67" y="45"/>
                  </a:lnTo>
                  <a:lnTo>
                    <a:pt x="64" y="41"/>
                  </a:lnTo>
                  <a:lnTo>
                    <a:pt x="63" y="38"/>
                  </a:lnTo>
                  <a:lnTo>
                    <a:pt x="63" y="35"/>
                  </a:lnTo>
                  <a:lnTo>
                    <a:pt x="63" y="35"/>
                  </a:lnTo>
                  <a:lnTo>
                    <a:pt x="56" y="43"/>
                  </a:lnTo>
                  <a:lnTo>
                    <a:pt x="51" y="50"/>
                  </a:lnTo>
                  <a:lnTo>
                    <a:pt x="46" y="58"/>
                  </a:lnTo>
                  <a:lnTo>
                    <a:pt x="39" y="64"/>
                  </a:lnTo>
                  <a:lnTo>
                    <a:pt x="39" y="64"/>
                  </a:lnTo>
                  <a:lnTo>
                    <a:pt x="27" y="63"/>
                  </a:lnTo>
                  <a:lnTo>
                    <a:pt x="23" y="62"/>
                  </a:lnTo>
                  <a:lnTo>
                    <a:pt x="19" y="60"/>
                  </a:lnTo>
                  <a:lnTo>
                    <a:pt x="19" y="60"/>
                  </a:lnTo>
                  <a:lnTo>
                    <a:pt x="20" y="49"/>
                  </a:lnTo>
                  <a:lnTo>
                    <a:pt x="20" y="41"/>
                  </a:lnTo>
                  <a:lnTo>
                    <a:pt x="20" y="33"/>
                  </a:lnTo>
                  <a:lnTo>
                    <a:pt x="19" y="26"/>
                  </a:lnTo>
                  <a:lnTo>
                    <a:pt x="19" y="26"/>
                  </a:lnTo>
                  <a:lnTo>
                    <a:pt x="17" y="26"/>
                  </a:lnTo>
                  <a:lnTo>
                    <a:pt x="16" y="28"/>
                  </a:lnTo>
                  <a:lnTo>
                    <a:pt x="12" y="31"/>
                  </a:lnTo>
                  <a:lnTo>
                    <a:pt x="9" y="34"/>
                  </a:lnTo>
                  <a:lnTo>
                    <a:pt x="7" y="35"/>
                  </a:lnTo>
                  <a:lnTo>
                    <a:pt x="4" y="35"/>
                  </a:lnTo>
                  <a:lnTo>
                    <a:pt x="4" y="35"/>
                  </a:lnTo>
                  <a:lnTo>
                    <a:pt x="3" y="34"/>
                  </a:lnTo>
                  <a:lnTo>
                    <a:pt x="0" y="33"/>
                  </a:lnTo>
                  <a:lnTo>
                    <a:pt x="0" y="33"/>
                  </a:lnTo>
                  <a:lnTo>
                    <a:pt x="2" y="27"/>
                  </a:lnTo>
                  <a:lnTo>
                    <a:pt x="5" y="22"/>
                  </a:lnTo>
                  <a:lnTo>
                    <a:pt x="11" y="14"/>
                  </a:lnTo>
                  <a:lnTo>
                    <a:pt x="17" y="7"/>
                  </a:lnTo>
                  <a:lnTo>
                    <a:pt x="20" y="4"/>
                  </a:lnTo>
                  <a:lnTo>
                    <a:pt x="22" y="0"/>
                  </a:lnTo>
                  <a:lnTo>
                    <a:pt x="22" y="0"/>
                  </a:lnTo>
                  <a:lnTo>
                    <a:pt x="26" y="0"/>
                  </a:lnTo>
                  <a:lnTo>
                    <a:pt x="29" y="0"/>
                  </a:lnTo>
                  <a:lnTo>
                    <a:pt x="33" y="3"/>
                  </a:lnTo>
                  <a:lnTo>
                    <a:pt x="33" y="3"/>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6" name="Freeform 213"/>
            <p:cNvSpPr/>
            <p:nvPr/>
          </p:nvSpPr>
          <p:spPr bwMode="auto">
            <a:xfrm>
              <a:off x="6073776" y="1895475"/>
              <a:ext cx="34925" cy="11113"/>
            </a:xfrm>
            <a:custGeom>
              <a:avLst/>
              <a:gdLst/>
              <a:ahLst/>
              <a:cxnLst>
                <a:cxn ang="0">
                  <a:pos x="0" y="7"/>
                </a:cxn>
                <a:cxn ang="0">
                  <a:pos x="0" y="7"/>
                </a:cxn>
                <a:cxn ang="0">
                  <a:pos x="2" y="5"/>
                </a:cxn>
                <a:cxn ang="0">
                  <a:pos x="5" y="3"/>
                </a:cxn>
                <a:cxn ang="0">
                  <a:pos x="11" y="1"/>
                </a:cxn>
                <a:cxn ang="0">
                  <a:pos x="18" y="0"/>
                </a:cxn>
                <a:cxn ang="0">
                  <a:pos x="27" y="0"/>
                </a:cxn>
                <a:cxn ang="0">
                  <a:pos x="44" y="1"/>
                </a:cxn>
                <a:cxn ang="0">
                  <a:pos x="52" y="1"/>
                </a:cxn>
                <a:cxn ang="0">
                  <a:pos x="60" y="0"/>
                </a:cxn>
                <a:cxn ang="0">
                  <a:pos x="60" y="0"/>
                </a:cxn>
                <a:cxn ang="0">
                  <a:pos x="63" y="3"/>
                </a:cxn>
                <a:cxn ang="0">
                  <a:pos x="65" y="5"/>
                </a:cxn>
                <a:cxn ang="0">
                  <a:pos x="66" y="9"/>
                </a:cxn>
                <a:cxn ang="0">
                  <a:pos x="65" y="12"/>
                </a:cxn>
                <a:cxn ang="0">
                  <a:pos x="63" y="15"/>
                </a:cxn>
                <a:cxn ang="0">
                  <a:pos x="60" y="17"/>
                </a:cxn>
                <a:cxn ang="0">
                  <a:pos x="56" y="19"/>
                </a:cxn>
                <a:cxn ang="0">
                  <a:pos x="49" y="19"/>
                </a:cxn>
                <a:cxn ang="0">
                  <a:pos x="49" y="19"/>
                </a:cxn>
                <a:cxn ang="0">
                  <a:pos x="47" y="18"/>
                </a:cxn>
                <a:cxn ang="0">
                  <a:pos x="44" y="17"/>
                </a:cxn>
                <a:cxn ang="0">
                  <a:pos x="41" y="15"/>
                </a:cxn>
                <a:cxn ang="0">
                  <a:pos x="37" y="12"/>
                </a:cxn>
                <a:cxn ang="0">
                  <a:pos x="37" y="12"/>
                </a:cxn>
                <a:cxn ang="0">
                  <a:pos x="32" y="12"/>
                </a:cxn>
                <a:cxn ang="0">
                  <a:pos x="26" y="12"/>
                </a:cxn>
                <a:cxn ang="0">
                  <a:pos x="13" y="14"/>
                </a:cxn>
                <a:cxn ang="0">
                  <a:pos x="7" y="14"/>
                </a:cxn>
                <a:cxn ang="0">
                  <a:pos x="3" y="12"/>
                </a:cxn>
                <a:cxn ang="0">
                  <a:pos x="1" y="10"/>
                </a:cxn>
                <a:cxn ang="0">
                  <a:pos x="0" y="9"/>
                </a:cxn>
                <a:cxn ang="0">
                  <a:pos x="0" y="7"/>
                </a:cxn>
                <a:cxn ang="0">
                  <a:pos x="0" y="7"/>
                </a:cxn>
              </a:cxnLst>
              <a:rect l="0" t="0" r="r" b="b"/>
              <a:pathLst>
                <a:path w="66" h="19">
                  <a:moveTo>
                    <a:pt x="0" y="7"/>
                  </a:moveTo>
                  <a:lnTo>
                    <a:pt x="0" y="7"/>
                  </a:lnTo>
                  <a:lnTo>
                    <a:pt x="2" y="5"/>
                  </a:lnTo>
                  <a:lnTo>
                    <a:pt x="5" y="3"/>
                  </a:lnTo>
                  <a:lnTo>
                    <a:pt x="11" y="1"/>
                  </a:lnTo>
                  <a:lnTo>
                    <a:pt x="18" y="0"/>
                  </a:lnTo>
                  <a:lnTo>
                    <a:pt x="27" y="0"/>
                  </a:lnTo>
                  <a:lnTo>
                    <a:pt x="44" y="1"/>
                  </a:lnTo>
                  <a:lnTo>
                    <a:pt x="52" y="1"/>
                  </a:lnTo>
                  <a:lnTo>
                    <a:pt x="60" y="0"/>
                  </a:lnTo>
                  <a:lnTo>
                    <a:pt x="60" y="0"/>
                  </a:lnTo>
                  <a:lnTo>
                    <a:pt x="63" y="3"/>
                  </a:lnTo>
                  <a:lnTo>
                    <a:pt x="65" y="5"/>
                  </a:lnTo>
                  <a:lnTo>
                    <a:pt x="66" y="9"/>
                  </a:lnTo>
                  <a:lnTo>
                    <a:pt x="65" y="12"/>
                  </a:lnTo>
                  <a:lnTo>
                    <a:pt x="63" y="15"/>
                  </a:lnTo>
                  <a:lnTo>
                    <a:pt x="60" y="17"/>
                  </a:lnTo>
                  <a:lnTo>
                    <a:pt x="56" y="19"/>
                  </a:lnTo>
                  <a:lnTo>
                    <a:pt x="49" y="19"/>
                  </a:lnTo>
                  <a:lnTo>
                    <a:pt x="49" y="19"/>
                  </a:lnTo>
                  <a:lnTo>
                    <a:pt x="47" y="18"/>
                  </a:lnTo>
                  <a:lnTo>
                    <a:pt x="44" y="17"/>
                  </a:lnTo>
                  <a:lnTo>
                    <a:pt x="41" y="15"/>
                  </a:lnTo>
                  <a:lnTo>
                    <a:pt x="37" y="12"/>
                  </a:lnTo>
                  <a:lnTo>
                    <a:pt x="37" y="12"/>
                  </a:lnTo>
                  <a:lnTo>
                    <a:pt x="32" y="12"/>
                  </a:lnTo>
                  <a:lnTo>
                    <a:pt x="26" y="12"/>
                  </a:lnTo>
                  <a:lnTo>
                    <a:pt x="13" y="14"/>
                  </a:lnTo>
                  <a:lnTo>
                    <a:pt x="7" y="14"/>
                  </a:lnTo>
                  <a:lnTo>
                    <a:pt x="3" y="12"/>
                  </a:lnTo>
                  <a:lnTo>
                    <a:pt x="1" y="10"/>
                  </a:lnTo>
                  <a:lnTo>
                    <a:pt x="0" y="9"/>
                  </a:lnTo>
                  <a:lnTo>
                    <a:pt x="0" y="7"/>
                  </a:lnTo>
                  <a:lnTo>
                    <a:pt x="0" y="7"/>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7" name="Freeform 221"/>
            <p:cNvSpPr/>
            <p:nvPr/>
          </p:nvSpPr>
          <p:spPr bwMode="auto">
            <a:xfrm>
              <a:off x="6075363" y="1908175"/>
              <a:ext cx="33338" cy="9525"/>
            </a:xfrm>
            <a:custGeom>
              <a:avLst/>
              <a:gdLst/>
              <a:ahLst/>
              <a:cxnLst>
                <a:cxn ang="0">
                  <a:pos x="60" y="2"/>
                </a:cxn>
                <a:cxn ang="0">
                  <a:pos x="60" y="2"/>
                </a:cxn>
                <a:cxn ang="0">
                  <a:pos x="61" y="6"/>
                </a:cxn>
                <a:cxn ang="0">
                  <a:pos x="62" y="8"/>
                </a:cxn>
                <a:cxn ang="0">
                  <a:pos x="63" y="11"/>
                </a:cxn>
                <a:cxn ang="0">
                  <a:pos x="63" y="11"/>
                </a:cxn>
                <a:cxn ang="0">
                  <a:pos x="61" y="13"/>
                </a:cxn>
                <a:cxn ang="0">
                  <a:pos x="58" y="15"/>
                </a:cxn>
                <a:cxn ang="0">
                  <a:pos x="53" y="16"/>
                </a:cxn>
                <a:cxn ang="0">
                  <a:pos x="47" y="17"/>
                </a:cxn>
                <a:cxn ang="0">
                  <a:pos x="40" y="16"/>
                </a:cxn>
                <a:cxn ang="0">
                  <a:pos x="24" y="14"/>
                </a:cxn>
                <a:cxn ang="0">
                  <a:pos x="15" y="14"/>
                </a:cxn>
                <a:cxn ang="0">
                  <a:pos x="5" y="15"/>
                </a:cxn>
                <a:cxn ang="0">
                  <a:pos x="5" y="15"/>
                </a:cxn>
                <a:cxn ang="0">
                  <a:pos x="3" y="13"/>
                </a:cxn>
                <a:cxn ang="0">
                  <a:pos x="1" y="11"/>
                </a:cxn>
                <a:cxn ang="0">
                  <a:pos x="0" y="8"/>
                </a:cxn>
                <a:cxn ang="0">
                  <a:pos x="0" y="3"/>
                </a:cxn>
                <a:cxn ang="0">
                  <a:pos x="0" y="3"/>
                </a:cxn>
                <a:cxn ang="0">
                  <a:pos x="9" y="1"/>
                </a:cxn>
                <a:cxn ang="0">
                  <a:pos x="17" y="0"/>
                </a:cxn>
                <a:cxn ang="0">
                  <a:pos x="25" y="0"/>
                </a:cxn>
                <a:cxn ang="0">
                  <a:pos x="32" y="0"/>
                </a:cxn>
                <a:cxn ang="0">
                  <a:pos x="46" y="1"/>
                </a:cxn>
                <a:cxn ang="0">
                  <a:pos x="60" y="2"/>
                </a:cxn>
                <a:cxn ang="0">
                  <a:pos x="60" y="2"/>
                </a:cxn>
              </a:cxnLst>
              <a:rect l="0" t="0" r="r" b="b"/>
              <a:pathLst>
                <a:path w="62" h="17">
                  <a:moveTo>
                    <a:pt x="60" y="2"/>
                  </a:moveTo>
                  <a:lnTo>
                    <a:pt x="60" y="2"/>
                  </a:lnTo>
                  <a:lnTo>
                    <a:pt x="61" y="6"/>
                  </a:lnTo>
                  <a:lnTo>
                    <a:pt x="62" y="8"/>
                  </a:lnTo>
                  <a:lnTo>
                    <a:pt x="63" y="11"/>
                  </a:lnTo>
                  <a:lnTo>
                    <a:pt x="63" y="11"/>
                  </a:lnTo>
                  <a:lnTo>
                    <a:pt x="61" y="13"/>
                  </a:lnTo>
                  <a:lnTo>
                    <a:pt x="58" y="15"/>
                  </a:lnTo>
                  <a:lnTo>
                    <a:pt x="53" y="16"/>
                  </a:lnTo>
                  <a:lnTo>
                    <a:pt x="47" y="17"/>
                  </a:lnTo>
                  <a:lnTo>
                    <a:pt x="40" y="16"/>
                  </a:lnTo>
                  <a:lnTo>
                    <a:pt x="24" y="14"/>
                  </a:lnTo>
                  <a:lnTo>
                    <a:pt x="15" y="14"/>
                  </a:lnTo>
                  <a:lnTo>
                    <a:pt x="5" y="15"/>
                  </a:lnTo>
                  <a:lnTo>
                    <a:pt x="5" y="15"/>
                  </a:lnTo>
                  <a:lnTo>
                    <a:pt x="3" y="13"/>
                  </a:lnTo>
                  <a:lnTo>
                    <a:pt x="1" y="11"/>
                  </a:lnTo>
                  <a:lnTo>
                    <a:pt x="0" y="8"/>
                  </a:lnTo>
                  <a:lnTo>
                    <a:pt x="0" y="3"/>
                  </a:lnTo>
                  <a:lnTo>
                    <a:pt x="0" y="3"/>
                  </a:lnTo>
                  <a:lnTo>
                    <a:pt x="9" y="1"/>
                  </a:lnTo>
                  <a:lnTo>
                    <a:pt x="17" y="0"/>
                  </a:lnTo>
                  <a:lnTo>
                    <a:pt x="25" y="0"/>
                  </a:lnTo>
                  <a:lnTo>
                    <a:pt x="32" y="0"/>
                  </a:lnTo>
                  <a:lnTo>
                    <a:pt x="46" y="1"/>
                  </a:lnTo>
                  <a:lnTo>
                    <a:pt x="60" y="2"/>
                  </a:lnTo>
                  <a:lnTo>
                    <a:pt x="60" y="2"/>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ppt_w/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 calcmode="lin" valueType="num">
                                      <p:cBhvr>
                                        <p:cTn id="9" dur="500" fill="hold"/>
                                        <p:tgtEl>
                                          <p:spTgt spid="1026"/>
                                        </p:tgtEl>
                                        <p:attrNameLst>
                                          <p:attrName>ppt_w</p:attrName>
                                        </p:attrNameLst>
                                      </p:cBhvr>
                                      <p:tavLst>
                                        <p:tav tm="0">
                                          <p:val>
                                            <p:fltVal val="0"/>
                                          </p:val>
                                        </p:tav>
                                        <p:tav tm="100000">
                                          <p:val>
                                            <p:strVal val="#ppt_w"/>
                                          </p:val>
                                        </p:tav>
                                      </p:tavLst>
                                    </p:anim>
                                    <p:anim calcmode="lin" valueType="num">
                                      <p:cBhvr>
                                        <p:cTn id="10" dur="500" fill="hold"/>
                                        <p:tgtEl>
                                          <p:spTgt spid="10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900"/>
                                        <p:tgtEl>
                                          <p:spTgt spid="2"/>
                                        </p:tgtEl>
                                      </p:cBhvr>
                                    </p:animEffect>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7"/>
                                        </p:tgtEl>
                                        <p:attrNameLst>
                                          <p:attrName>ppt_y</p:attrName>
                                        </p:attrNameLst>
                                      </p:cBhvr>
                                      <p:tavLst>
                                        <p:tav tm="0">
                                          <p:val>
                                            <p:strVal val="#ppt_y"/>
                                          </p:val>
                                        </p:tav>
                                        <p:tav tm="100000">
                                          <p:val>
                                            <p:strVal val="#ppt_y"/>
                                          </p:val>
                                        </p:tav>
                                      </p:tavLst>
                                    </p:anim>
                                    <p:anim calcmode="lin" valueType="num">
                                      <p:cBhvr>
                                        <p:cTn id="20"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组合 122"/>
          <p:cNvGrpSpPr/>
          <p:nvPr/>
        </p:nvGrpSpPr>
        <p:grpSpPr>
          <a:xfrm>
            <a:off x="3220085" y="676910"/>
            <a:ext cx="6142355" cy="3790950"/>
            <a:chOff x="2018431" y="714362"/>
            <a:chExt cx="6884253" cy="3789908"/>
          </a:xfrm>
        </p:grpSpPr>
        <p:sp>
          <p:nvSpPr>
            <p:cNvPr id="2" name="Freeform 10"/>
            <p:cNvSpPr>
              <a:spLocks noChangeArrowheads="1"/>
            </p:cNvSpPr>
            <p:nvPr/>
          </p:nvSpPr>
          <p:spPr bwMode="auto">
            <a:xfrm>
              <a:off x="6301681" y="839507"/>
              <a:ext cx="48761" cy="29864"/>
            </a:xfrm>
            <a:custGeom>
              <a:avLst/>
              <a:gdLst>
                <a:gd name="T0" fmla="*/ 2147483646 w 15"/>
                <a:gd name="T1" fmla="*/ 0 h 8"/>
                <a:gd name="T2" fmla="*/ 2147483646 w 15"/>
                <a:gd name="T3" fmla="*/ 2147483646 h 8"/>
                <a:gd name="T4" fmla="*/ 2147483646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3" name="Freeform 11"/>
            <p:cNvSpPr>
              <a:spLocks noChangeArrowheads="1"/>
            </p:cNvSpPr>
            <p:nvPr/>
          </p:nvSpPr>
          <p:spPr bwMode="auto">
            <a:xfrm>
              <a:off x="7021544" y="839507"/>
              <a:ext cx="98804" cy="55462"/>
            </a:xfrm>
            <a:custGeom>
              <a:avLst/>
              <a:gdLst>
                <a:gd name="T0" fmla="*/ 2147483646 w 29"/>
                <a:gd name="T1" fmla="*/ 2147483646 h 15"/>
                <a:gd name="T2" fmla="*/ 2147483646 w 29"/>
                <a:gd name="T3" fmla="*/ 2147483646 h 15"/>
                <a:gd name="T4" fmla="*/ 2147483646 w 29"/>
                <a:gd name="T5" fmla="*/ 2147483646 h 15"/>
                <a:gd name="T6" fmla="*/ 0 w 29"/>
                <a:gd name="T7" fmla="*/ 2147483646 h 15"/>
                <a:gd name="T8" fmla="*/ 2147483646 w 29"/>
                <a:gd name="T9" fmla="*/ 0 h 15"/>
                <a:gd name="T10" fmla="*/ 2147483646 w 29"/>
                <a:gd name="T11" fmla="*/ 2147483646 h 15"/>
                <a:gd name="T12" fmla="*/ 2147483646 w 29"/>
                <a:gd name="T13" fmla="*/ 2147483646 h 15"/>
                <a:gd name="T14" fmla="*/ 2147483646 w 29"/>
                <a:gd name="T15" fmla="*/ 2147483646 h 15"/>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5"/>
                <a:gd name="T26" fmla="*/ 29 w 2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4" name="Freeform 12"/>
            <p:cNvSpPr>
              <a:spLocks noChangeArrowheads="1"/>
            </p:cNvSpPr>
            <p:nvPr/>
          </p:nvSpPr>
          <p:spPr bwMode="auto">
            <a:xfrm>
              <a:off x="6455662" y="842351"/>
              <a:ext cx="51327" cy="32708"/>
            </a:xfrm>
            <a:custGeom>
              <a:avLst/>
              <a:gdLst>
                <a:gd name="T0" fmla="*/ 2147483646 w 15"/>
                <a:gd name="T1" fmla="*/ 2147483646 h 9"/>
                <a:gd name="T2" fmla="*/ 2147483646 w 15"/>
                <a:gd name="T3" fmla="*/ 2147483646 h 9"/>
                <a:gd name="T4" fmla="*/ 2147483646 w 15"/>
                <a:gd name="T5" fmla="*/ 2147483646 h 9"/>
                <a:gd name="T6" fmla="*/ 2147483646 w 15"/>
                <a:gd name="T7" fmla="*/ 2147483646 h 9"/>
                <a:gd name="T8" fmla="*/ 2147483646 w 15"/>
                <a:gd name="T9" fmla="*/ 2147483646 h 9"/>
                <a:gd name="T10" fmla="*/ 2147483646 w 15"/>
                <a:gd name="T11" fmla="*/ 2147483646 h 9"/>
                <a:gd name="T12" fmla="*/ 0 60000 65536"/>
                <a:gd name="T13" fmla="*/ 0 60000 65536"/>
                <a:gd name="T14" fmla="*/ 0 60000 65536"/>
                <a:gd name="T15" fmla="*/ 0 60000 65536"/>
                <a:gd name="T16" fmla="*/ 0 60000 65536"/>
                <a:gd name="T17" fmla="*/ 0 60000 65536"/>
                <a:gd name="T18" fmla="*/ 0 w 15"/>
                <a:gd name="T19" fmla="*/ 0 h 9"/>
                <a:gd name="T20" fmla="*/ 15 w 15"/>
                <a:gd name="T21" fmla="*/ 9 h 9"/>
              </a:gdLst>
              <a:ahLst/>
              <a:cxnLst>
                <a:cxn ang="T12">
                  <a:pos x="T0" y="T1"/>
                </a:cxn>
                <a:cxn ang="T13">
                  <a:pos x="T2" y="T3"/>
                </a:cxn>
                <a:cxn ang="T14">
                  <a:pos x="T4" y="T5"/>
                </a:cxn>
                <a:cxn ang="T15">
                  <a:pos x="T6" y="T7"/>
                </a:cxn>
                <a:cxn ang="T16">
                  <a:pos x="T8" y="T9"/>
                </a:cxn>
                <a:cxn ang="T17">
                  <a:pos x="T10" y="T11"/>
                </a:cxn>
              </a:cxnLst>
              <a:rect l="T18" t="T19" r="T20" b="T21"/>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5" name="Freeform 13"/>
            <p:cNvSpPr>
              <a:spLocks noChangeArrowheads="1"/>
            </p:cNvSpPr>
            <p:nvPr/>
          </p:nvSpPr>
          <p:spPr bwMode="auto">
            <a:xfrm>
              <a:off x="6152832" y="857994"/>
              <a:ext cx="64159" cy="36975"/>
            </a:xfrm>
            <a:custGeom>
              <a:avLst/>
              <a:gdLst>
                <a:gd name="T0" fmla="*/ 2147483646 w 19"/>
                <a:gd name="T1" fmla="*/ 0 h 10"/>
                <a:gd name="T2" fmla="*/ 2147483646 w 19"/>
                <a:gd name="T3" fmla="*/ 2147483646 h 10"/>
                <a:gd name="T4" fmla="*/ 2147483646 w 19"/>
                <a:gd name="T5" fmla="*/ 2147483646 h 10"/>
                <a:gd name="T6" fmla="*/ 2147483646 w 19"/>
                <a:gd name="T7" fmla="*/ 2147483646 h 10"/>
                <a:gd name="T8" fmla="*/ 2147483646 w 19"/>
                <a:gd name="T9" fmla="*/ 2147483646 h 10"/>
                <a:gd name="T10" fmla="*/ 2147483646 w 19"/>
                <a:gd name="T11" fmla="*/ 2147483646 h 10"/>
                <a:gd name="T12" fmla="*/ 2147483646 w 19"/>
                <a:gd name="T13" fmla="*/ 2147483646 h 10"/>
                <a:gd name="T14" fmla="*/ 2147483646 w 19"/>
                <a:gd name="T15" fmla="*/ 2147483646 h 10"/>
                <a:gd name="T16" fmla="*/ 2147483646 w 1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0"/>
                <a:gd name="T29" fmla="*/ 19 w 1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6" name="Freeform 14"/>
            <p:cNvSpPr>
              <a:spLocks noChangeArrowheads="1"/>
            </p:cNvSpPr>
            <p:nvPr/>
          </p:nvSpPr>
          <p:spPr bwMode="auto">
            <a:xfrm>
              <a:off x="6397920" y="857994"/>
              <a:ext cx="51327" cy="17065"/>
            </a:xfrm>
            <a:custGeom>
              <a:avLst/>
              <a:gdLst>
                <a:gd name="T0" fmla="*/ 2147483646 w 15"/>
                <a:gd name="T1" fmla="*/ 2147483646 h 5"/>
                <a:gd name="T2" fmla="*/ 2147483646 w 15"/>
                <a:gd name="T3" fmla="*/ 2147483646 h 5"/>
                <a:gd name="T4" fmla="*/ 2147483646 w 15"/>
                <a:gd name="T5" fmla="*/ 0 h 5"/>
                <a:gd name="T6" fmla="*/ 2147483646 w 15"/>
                <a:gd name="T7" fmla="*/ 2147483646 h 5"/>
                <a:gd name="T8" fmla="*/ 0 60000 65536"/>
                <a:gd name="T9" fmla="*/ 0 60000 65536"/>
                <a:gd name="T10" fmla="*/ 0 60000 65536"/>
                <a:gd name="T11" fmla="*/ 0 60000 65536"/>
                <a:gd name="T12" fmla="*/ 0 w 15"/>
                <a:gd name="T13" fmla="*/ 0 h 5"/>
                <a:gd name="T14" fmla="*/ 15 w 15"/>
                <a:gd name="T15" fmla="*/ 5 h 5"/>
              </a:gdLst>
              <a:ahLst/>
              <a:cxnLst>
                <a:cxn ang="T8">
                  <a:pos x="T0" y="T1"/>
                </a:cxn>
                <a:cxn ang="T9">
                  <a:pos x="T2" y="T3"/>
                </a:cxn>
                <a:cxn ang="T10">
                  <a:pos x="T4" y="T5"/>
                </a:cxn>
                <a:cxn ang="T11">
                  <a:pos x="T6" y="T7"/>
                </a:cxn>
              </a:cxnLst>
              <a:rect l="T12" t="T13" r="T14" b="T15"/>
              <a:pathLst>
                <a:path w="15" h="5">
                  <a:moveTo>
                    <a:pt x="14" y="5"/>
                  </a:moveTo>
                  <a:cubicBezTo>
                    <a:pt x="3" y="5"/>
                    <a:pt x="3" y="5"/>
                    <a:pt x="3" y="5"/>
                  </a:cubicBezTo>
                  <a:cubicBezTo>
                    <a:pt x="0" y="0"/>
                    <a:pt x="7" y="4"/>
                    <a:pt x="7" y="0"/>
                  </a:cubicBezTo>
                  <a:cubicBezTo>
                    <a:pt x="8" y="3"/>
                    <a:pt x="15" y="0"/>
                    <a:pt x="14" y="5"/>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7" name="Freeform 15"/>
            <p:cNvSpPr>
              <a:spLocks noChangeArrowheads="1"/>
            </p:cNvSpPr>
            <p:nvPr/>
          </p:nvSpPr>
          <p:spPr bwMode="auto">
            <a:xfrm>
              <a:off x="6327344" y="880748"/>
              <a:ext cx="60310" cy="25598"/>
            </a:xfrm>
            <a:custGeom>
              <a:avLst/>
              <a:gdLst>
                <a:gd name="T0" fmla="*/ 2147483646 w 18"/>
                <a:gd name="T1" fmla="*/ 0 h 7"/>
                <a:gd name="T2" fmla="*/ 2147483646 w 18"/>
                <a:gd name="T3" fmla="*/ 2147483646 h 7"/>
                <a:gd name="T4" fmla="*/ 0 w 18"/>
                <a:gd name="T5" fmla="*/ 2147483646 h 7"/>
                <a:gd name="T6" fmla="*/ 2147483646 w 18"/>
                <a:gd name="T7" fmla="*/ 0 h 7"/>
                <a:gd name="T8" fmla="*/ 0 60000 65536"/>
                <a:gd name="T9" fmla="*/ 0 60000 65536"/>
                <a:gd name="T10" fmla="*/ 0 60000 65536"/>
                <a:gd name="T11" fmla="*/ 0 60000 65536"/>
                <a:gd name="T12" fmla="*/ 0 w 18"/>
                <a:gd name="T13" fmla="*/ 0 h 7"/>
                <a:gd name="T14" fmla="*/ 18 w 18"/>
                <a:gd name="T15" fmla="*/ 7 h 7"/>
              </a:gdLst>
              <a:ahLst/>
              <a:cxnLst>
                <a:cxn ang="T8">
                  <a:pos x="T0" y="T1"/>
                </a:cxn>
                <a:cxn ang="T9">
                  <a:pos x="T2" y="T3"/>
                </a:cxn>
                <a:cxn ang="T10">
                  <a:pos x="T4" y="T5"/>
                </a:cxn>
                <a:cxn ang="T11">
                  <a:pos x="T6" y="T7"/>
                </a:cxn>
              </a:cxnLst>
              <a:rect l="T12" t="T13" r="T14" b="T15"/>
              <a:pathLst>
                <a:path w="18" h="7">
                  <a:moveTo>
                    <a:pt x="12" y="0"/>
                  </a:moveTo>
                  <a:cubicBezTo>
                    <a:pt x="18" y="2"/>
                    <a:pt x="12" y="2"/>
                    <a:pt x="12" y="6"/>
                  </a:cubicBezTo>
                  <a:cubicBezTo>
                    <a:pt x="8" y="5"/>
                    <a:pt x="2" y="7"/>
                    <a:pt x="0" y="4"/>
                  </a:cubicBezTo>
                  <a:cubicBezTo>
                    <a:pt x="2" y="1"/>
                    <a:pt x="10" y="3"/>
                    <a:pt x="12"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8" name="Freeform 16"/>
            <p:cNvSpPr>
              <a:spLocks noChangeArrowheads="1"/>
            </p:cNvSpPr>
            <p:nvPr/>
          </p:nvSpPr>
          <p:spPr bwMode="auto">
            <a:xfrm>
              <a:off x="3317008" y="902080"/>
              <a:ext cx="26947" cy="19909"/>
            </a:xfrm>
            <a:custGeom>
              <a:avLst/>
              <a:gdLst>
                <a:gd name="T0" fmla="*/ 0 w 8"/>
                <a:gd name="T1" fmla="*/ 0 h 5"/>
                <a:gd name="T2" fmla="*/ 2147483646 w 8"/>
                <a:gd name="T3" fmla="*/ 2147483646 h 5"/>
                <a:gd name="T4" fmla="*/ 0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cubicBezTo>
                    <a:pt x="5" y="0"/>
                    <a:pt x="8" y="0"/>
                    <a:pt x="8" y="5"/>
                  </a:cubicBezTo>
                  <a:cubicBezTo>
                    <a:pt x="5" y="3"/>
                    <a:pt x="0" y="4"/>
                    <a:pt x="0"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9" name="Freeform 17"/>
            <p:cNvSpPr>
              <a:spLocks noChangeArrowheads="1"/>
            </p:cNvSpPr>
            <p:nvPr/>
          </p:nvSpPr>
          <p:spPr bwMode="auto">
            <a:xfrm>
              <a:off x="7056190" y="899236"/>
              <a:ext cx="111637" cy="59728"/>
            </a:xfrm>
            <a:custGeom>
              <a:avLst/>
              <a:gdLst>
                <a:gd name="T0" fmla="*/ 2147483646 w 33"/>
                <a:gd name="T1" fmla="*/ 2147483646 h 16"/>
                <a:gd name="T2" fmla="*/ 2147483646 w 33"/>
                <a:gd name="T3" fmla="*/ 2147483646 h 16"/>
                <a:gd name="T4" fmla="*/ 2147483646 w 33"/>
                <a:gd name="T5" fmla="*/ 2147483646 h 16"/>
                <a:gd name="T6" fmla="*/ 2147483646 w 33"/>
                <a:gd name="T7" fmla="*/ 2147483646 h 16"/>
                <a:gd name="T8" fmla="*/ 2147483646 w 33"/>
                <a:gd name="T9" fmla="*/ 2147483646 h 16"/>
                <a:gd name="T10" fmla="*/ 2147483646 w 33"/>
                <a:gd name="T11" fmla="*/ 2147483646 h 16"/>
                <a:gd name="T12" fmla="*/ 2147483646 w 33"/>
                <a:gd name="T13" fmla="*/ 2147483646 h 16"/>
                <a:gd name="T14" fmla="*/ 2147483646 w 33"/>
                <a:gd name="T15" fmla="*/ 2147483646 h 16"/>
                <a:gd name="T16" fmla="*/ 2147483646 w 33"/>
                <a:gd name="T17" fmla="*/ 2147483646 h 16"/>
                <a:gd name="T18" fmla="*/ 2147483646 w 33"/>
                <a:gd name="T19" fmla="*/ 2147483646 h 16"/>
                <a:gd name="T20" fmla="*/ 2147483646 w 33"/>
                <a:gd name="T21" fmla="*/ 2147483646 h 16"/>
                <a:gd name="T22" fmla="*/ 2147483646 w 33"/>
                <a:gd name="T23" fmla="*/ 2147483646 h 16"/>
                <a:gd name="T24" fmla="*/ 2147483646 w 33"/>
                <a:gd name="T25" fmla="*/ 2147483646 h 16"/>
                <a:gd name="T26" fmla="*/ 2147483646 w 33"/>
                <a:gd name="T27" fmla="*/ 214748364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6"/>
                <a:gd name="T44" fmla="*/ 33 w 33"/>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0" name="Freeform 18"/>
            <p:cNvSpPr>
              <a:spLocks noChangeArrowheads="1"/>
            </p:cNvSpPr>
            <p:nvPr/>
          </p:nvSpPr>
          <p:spPr bwMode="auto">
            <a:xfrm>
              <a:off x="7011279" y="899236"/>
              <a:ext cx="44911" cy="34131"/>
            </a:xfrm>
            <a:custGeom>
              <a:avLst/>
              <a:gdLst>
                <a:gd name="T0" fmla="*/ 2147483646 w 13"/>
                <a:gd name="T1" fmla="*/ 2147483646 h 9"/>
                <a:gd name="T2" fmla="*/ 2147483646 w 13"/>
                <a:gd name="T3" fmla="*/ 2147483646 h 9"/>
                <a:gd name="T4" fmla="*/ 2147483646 w 13"/>
                <a:gd name="T5" fmla="*/ 2147483646 h 9"/>
                <a:gd name="T6" fmla="*/ 0 w 13"/>
                <a:gd name="T7" fmla="*/ 2147483646 h 9"/>
                <a:gd name="T8" fmla="*/ 2147483646 w 13"/>
                <a:gd name="T9" fmla="*/ 2147483646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1" name="Freeform 19"/>
            <p:cNvSpPr>
              <a:spLocks noChangeArrowheads="1"/>
            </p:cNvSpPr>
            <p:nvPr/>
          </p:nvSpPr>
          <p:spPr bwMode="auto">
            <a:xfrm>
              <a:off x="3218203" y="936210"/>
              <a:ext cx="111636" cy="68261"/>
            </a:xfrm>
            <a:custGeom>
              <a:avLst/>
              <a:gdLst>
                <a:gd name="T0" fmla="*/ 2147483646 w 33"/>
                <a:gd name="T1" fmla="*/ 2147483646 h 18"/>
                <a:gd name="T2" fmla="*/ 2147483646 w 33"/>
                <a:gd name="T3" fmla="*/ 2147483646 h 18"/>
                <a:gd name="T4" fmla="*/ 2147483646 w 33"/>
                <a:gd name="T5" fmla="*/ 2147483646 h 18"/>
                <a:gd name="T6" fmla="*/ 2147483646 w 33"/>
                <a:gd name="T7" fmla="*/ 2147483646 h 18"/>
                <a:gd name="T8" fmla="*/ 2147483646 w 33"/>
                <a:gd name="T9" fmla="*/ 2147483646 h 18"/>
                <a:gd name="T10" fmla="*/ 2147483646 w 33"/>
                <a:gd name="T11" fmla="*/ 2147483646 h 18"/>
                <a:gd name="T12" fmla="*/ 2147483646 w 33"/>
                <a:gd name="T13" fmla="*/ 2147483646 h 18"/>
                <a:gd name="T14" fmla="*/ 2147483646 w 33"/>
                <a:gd name="T15" fmla="*/ 2147483646 h 18"/>
                <a:gd name="T16" fmla="*/ 2147483646 w 33"/>
                <a:gd name="T17" fmla="*/ 2147483646 h 18"/>
                <a:gd name="T18" fmla="*/ 0 w 33"/>
                <a:gd name="T19" fmla="*/ 2147483646 h 18"/>
                <a:gd name="T20" fmla="*/ 2147483646 w 33"/>
                <a:gd name="T21" fmla="*/ 2147483646 h 18"/>
                <a:gd name="T22" fmla="*/ 2147483646 w 33"/>
                <a:gd name="T23" fmla="*/ 2147483646 h 18"/>
                <a:gd name="T24" fmla="*/ 2147483646 w 33"/>
                <a:gd name="T25" fmla="*/ 2147483646 h 18"/>
                <a:gd name="T26" fmla="*/ 2147483646 w 33"/>
                <a:gd name="T27" fmla="*/ 2147483646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8"/>
                <a:gd name="T44" fmla="*/ 33 w 33"/>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2" name="Freeform 20"/>
            <p:cNvSpPr>
              <a:spLocks noChangeArrowheads="1"/>
            </p:cNvSpPr>
            <p:nvPr/>
          </p:nvSpPr>
          <p:spPr bwMode="auto">
            <a:xfrm>
              <a:off x="7170393" y="936210"/>
              <a:ext cx="111636" cy="63994"/>
            </a:xfrm>
            <a:custGeom>
              <a:avLst/>
              <a:gdLst>
                <a:gd name="T0" fmla="*/ 2147483646 w 33"/>
                <a:gd name="T1" fmla="*/ 0 h 17"/>
                <a:gd name="T2" fmla="*/ 2147483646 w 33"/>
                <a:gd name="T3" fmla="*/ 2147483646 h 17"/>
                <a:gd name="T4" fmla="*/ 2147483646 w 33"/>
                <a:gd name="T5" fmla="*/ 2147483646 h 17"/>
                <a:gd name="T6" fmla="*/ 2147483646 w 33"/>
                <a:gd name="T7" fmla="*/ 2147483646 h 17"/>
                <a:gd name="T8" fmla="*/ 2147483646 w 33"/>
                <a:gd name="T9" fmla="*/ 2147483646 h 17"/>
                <a:gd name="T10" fmla="*/ 2147483646 w 33"/>
                <a:gd name="T11" fmla="*/ 2147483646 h 17"/>
                <a:gd name="T12" fmla="*/ 2147483646 w 33"/>
                <a:gd name="T13" fmla="*/ 2147483646 h 17"/>
                <a:gd name="T14" fmla="*/ 2147483646 w 33"/>
                <a:gd name="T15" fmla="*/ 2147483646 h 17"/>
                <a:gd name="T16" fmla="*/ 2147483646 w 33"/>
                <a:gd name="T17" fmla="*/ 2147483646 h 17"/>
                <a:gd name="T18" fmla="*/ 2147483646 w 33"/>
                <a:gd name="T19" fmla="*/ 2147483646 h 17"/>
                <a:gd name="T20" fmla="*/ 2147483646 w 33"/>
                <a:gd name="T21" fmla="*/ 2147483646 h 17"/>
                <a:gd name="T22" fmla="*/ 2147483646 w 33"/>
                <a:gd name="T23" fmla="*/ 2147483646 h 17"/>
                <a:gd name="T24" fmla="*/ 2147483646 w 33"/>
                <a:gd name="T25" fmla="*/ 2147483646 h 17"/>
                <a:gd name="T26" fmla="*/ 2147483646 w 33"/>
                <a:gd name="T27" fmla="*/ 2147483646 h 17"/>
                <a:gd name="T28" fmla="*/ 2147483646 w 33"/>
                <a:gd name="T29" fmla="*/ 2147483646 h 17"/>
                <a:gd name="T30" fmla="*/ 2147483646 w 33"/>
                <a:gd name="T31" fmla="*/ 2147483646 h 17"/>
                <a:gd name="T32" fmla="*/ 2147483646 w 33"/>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7"/>
                <a:gd name="T53" fmla="*/ 33 w 33"/>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3" name="Freeform 21"/>
            <p:cNvSpPr>
              <a:spLocks noChangeArrowheads="1"/>
            </p:cNvSpPr>
            <p:nvPr/>
          </p:nvSpPr>
          <p:spPr bwMode="auto">
            <a:xfrm>
              <a:off x="3023160" y="983139"/>
              <a:ext cx="21814" cy="35553"/>
            </a:xfrm>
            <a:custGeom>
              <a:avLst/>
              <a:gdLst>
                <a:gd name="T0" fmla="*/ 2147483646 w 6"/>
                <a:gd name="T1" fmla="*/ 2147483646 h 10"/>
                <a:gd name="T2" fmla="*/ 2147483646 w 6"/>
                <a:gd name="T3" fmla="*/ 2147483646 h 10"/>
                <a:gd name="T4" fmla="*/ 0 60000 65536"/>
                <a:gd name="T5" fmla="*/ 0 60000 65536"/>
                <a:gd name="T6" fmla="*/ 0 w 6"/>
                <a:gd name="T7" fmla="*/ 0 h 10"/>
                <a:gd name="T8" fmla="*/ 6 w 6"/>
                <a:gd name="T9" fmla="*/ 10 h 10"/>
              </a:gdLst>
              <a:ahLst/>
              <a:cxnLst>
                <a:cxn ang="T4">
                  <a:pos x="T0" y="T1"/>
                </a:cxn>
                <a:cxn ang="T5">
                  <a:pos x="T2" y="T3"/>
                </a:cxn>
              </a:cxnLst>
              <a:rect l="T6" t="T7" r="T8" b="T9"/>
              <a:pathLst>
                <a:path w="6" h="10">
                  <a:moveTo>
                    <a:pt x="6" y="5"/>
                  </a:moveTo>
                  <a:cubicBezTo>
                    <a:pt x="3" y="10"/>
                    <a:pt x="0" y="0"/>
                    <a:pt x="6" y="5"/>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4" name="Freeform 22"/>
            <p:cNvSpPr>
              <a:spLocks noChangeArrowheads="1"/>
            </p:cNvSpPr>
            <p:nvPr/>
          </p:nvSpPr>
          <p:spPr bwMode="auto">
            <a:xfrm>
              <a:off x="3066788" y="988828"/>
              <a:ext cx="61593" cy="41241"/>
            </a:xfrm>
            <a:custGeom>
              <a:avLst/>
              <a:gdLst>
                <a:gd name="T0" fmla="*/ 2147483646 w 18"/>
                <a:gd name="T1" fmla="*/ 2147483646 h 11"/>
                <a:gd name="T2" fmla="*/ 2147483646 w 18"/>
                <a:gd name="T3" fmla="*/ 2147483646 h 11"/>
                <a:gd name="T4" fmla="*/ 0 w 18"/>
                <a:gd name="T5" fmla="*/ 2147483646 h 11"/>
                <a:gd name="T6" fmla="*/ 2147483646 w 18"/>
                <a:gd name="T7" fmla="*/ 2147483646 h 11"/>
                <a:gd name="T8" fmla="*/ 2147483646 w 18"/>
                <a:gd name="T9" fmla="*/ 2147483646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5" name="Freeform 23"/>
            <p:cNvSpPr>
              <a:spLocks noChangeArrowheads="1"/>
            </p:cNvSpPr>
            <p:nvPr/>
          </p:nvSpPr>
          <p:spPr bwMode="auto">
            <a:xfrm>
              <a:off x="3404264" y="997360"/>
              <a:ext cx="53893" cy="29865"/>
            </a:xfrm>
            <a:custGeom>
              <a:avLst/>
              <a:gdLst>
                <a:gd name="T0" fmla="*/ 2147483646 w 16"/>
                <a:gd name="T1" fmla="*/ 2147483646 h 8"/>
                <a:gd name="T2" fmla="*/ 2147483646 w 16"/>
                <a:gd name="T3" fmla="*/ 2147483646 h 8"/>
                <a:gd name="T4" fmla="*/ 2147483646 w 16"/>
                <a:gd name="T5" fmla="*/ 2147483646 h 8"/>
                <a:gd name="T6" fmla="*/ 2147483646 w 16"/>
                <a:gd name="T7" fmla="*/ 2147483646 h 8"/>
                <a:gd name="T8" fmla="*/ 2147483646 w 16"/>
                <a:gd name="T9" fmla="*/ 2147483646 h 8"/>
                <a:gd name="T10" fmla="*/ 2147483646 w 16"/>
                <a:gd name="T11" fmla="*/ 2147483646 h 8"/>
                <a:gd name="T12" fmla="*/ 2147483646 w 16"/>
                <a:gd name="T13" fmla="*/ 2147483646 h 8"/>
                <a:gd name="T14" fmla="*/ 2147483646 w 16"/>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8"/>
                <a:gd name="T26" fmla="*/ 16 w 1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6" name="Freeform 24"/>
            <p:cNvSpPr>
              <a:spLocks noChangeArrowheads="1"/>
            </p:cNvSpPr>
            <p:nvPr/>
          </p:nvSpPr>
          <p:spPr bwMode="auto">
            <a:xfrm>
              <a:off x="3205371" y="1011581"/>
              <a:ext cx="30796" cy="18488"/>
            </a:xfrm>
            <a:custGeom>
              <a:avLst/>
              <a:gdLst>
                <a:gd name="T0" fmla="*/ 0 w 9"/>
                <a:gd name="T1" fmla="*/ 2147483646 h 5"/>
                <a:gd name="T2" fmla="*/ 2147483646 w 9"/>
                <a:gd name="T3" fmla="*/ 2147483646 h 5"/>
                <a:gd name="T4" fmla="*/ 0 w 9"/>
                <a:gd name="T5" fmla="*/ 2147483646 h 5"/>
                <a:gd name="T6" fmla="*/ 0 60000 65536"/>
                <a:gd name="T7" fmla="*/ 0 60000 65536"/>
                <a:gd name="T8" fmla="*/ 0 60000 65536"/>
                <a:gd name="T9" fmla="*/ 0 w 9"/>
                <a:gd name="T10" fmla="*/ 0 h 5"/>
                <a:gd name="T11" fmla="*/ 9 w 9"/>
                <a:gd name="T12" fmla="*/ 5 h 5"/>
              </a:gdLst>
              <a:ahLst/>
              <a:cxnLst>
                <a:cxn ang="T6">
                  <a:pos x="T0" y="T1"/>
                </a:cxn>
                <a:cxn ang="T7">
                  <a:pos x="T2" y="T3"/>
                </a:cxn>
                <a:cxn ang="T8">
                  <a:pos x="T4" y="T5"/>
                </a:cxn>
              </a:cxnLst>
              <a:rect l="T9" t="T10" r="T11" b="T12"/>
              <a:pathLst>
                <a:path w="9" h="5">
                  <a:moveTo>
                    <a:pt x="0" y="3"/>
                  </a:moveTo>
                  <a:cubicBezTo>
                    <a:pt x="0" y="1"/>
                    <a:pt x="9" y="0"/>
                    <a:pt x="7" y="4"/>
                  </a:cubicBezTo>
                  <a:cubicBezTo>
                    <a:pt x="4" y="3"/>
                    <a:pt x="4" y="5"/>
                    <a:pt x="0" y="3"/>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7" name="Freeform 25"/>
            <p:cNvSpPr>
              <a:spLocks noChangeArrowheads="1"/>
            </p:cNvSpPr>
            <p:nvPr/>
          </p:nvSpPr>
          <p:spPr bwMode="auto">
            <a:xfrm>
              <a:off x="3503069" y="1015848"/>
              <a:ext cx="16681" cy="19909"/>
            </a:xfrm>
            <a:custGeom>
              <a:avLst/>
              <a:gdLst>
                <a:gd name="T0" fmla="*/ 0 w 5"/>
                <a:gd name="T1" fmla="*/ 0 h 5"/>
                <a:gd name="T2" fmla="*/ 2147483646 w 5"/>
                <a:gd name="T3" fmla="*/ 2147483646 h 5"/>
                <a:gd name="T4" fmla="*/ 0 w 5"/>
                <a:gd name="T5" fmla="*/ 2147483646 h 5"/>
                <a:gd name="T6" fmla="*/ 0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0"/>
                  </a:moveTo>
                  <a:cubicBezTo>
                    <a:pt x="3" y="0"/>
                    <a:pt x="5" y="2"/>
                    <a:pt x="4" y="5"/>
                  </a:cubicBezTo>
                  <a:cubicBezTo>
                    <a:pt x="0" y="5"/>
                    <a:pt x="0" y="5"/>
                    <a:pt x="0" y="5"/>
                  </a:cubicBezTo>
                  <a:lnTo>
                    <a:pt x="0" y="0"/>
                  </a:lnTo>
                  <a:close/>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8" name="Freeform 26"/>
            <p:cNvSpPr>
              <a:spLocks noChangeArrowheads="1"/>
            </p:cNvSpPr>
            <p:nvPr/>
          </p:nvSpPr>
          <p:spPr bwMode="auto">
            <a:xfrm>
              <a:off x="3374751" y="1045712"/>
              <a:ext cx="336193" cy="113768"/>
            </a:xfrm>
            <a:custGeom>
              <a:avLst/>
              <a:gdLst>
                <a:gd name="T0" fmla="*/ 2147483646 w 100"/>
                <a:gd name="T1" fmla="*/ 2147483646 h 30"/>
                <a:gd name="T2" fmla="*/ 2147483646 w 100"/>
                <a:gd name="T3" fmla="*/ 2147483646 h 30"/>
                <a:gd name="T4" fmla="*/ 2147483646 w 100"/>
                <a:gd name="T5" fmla="*/ 2147483646 h 30"/>
                <a:gd name="T6" fmla="*/ 2147483646 w 100"/>
                <a:gd name="T7" fmla="*/ 2147483646 h 30"/>
                <a:gd name="T8" fmla="*/ 2147483646 w 100"/>
                <a:gd name="T9" fmla="*/ 2147483646 h 30"/>
                <a:gd name="T10" fmla="*/ 2147483646 w 100"/>
                <a:gd name="T11" fmla="*/ 2147483646 h 30"/>
                <a:gd name="T12" fmla="*/ 2147483646 w 100"/>
                <a:gd name="T13" fmla="*/ 2147483646 h 30"/>
                <a:gd name="T14" fmla="*/ 2147483646 w 100"/>
                <a:gd name="T15" fmla="*/ 2147483646 h 30"/>
                <a:gd name="T16" fmla="*/ 2147483646 w 100"/>
                <a:gd name="T17" fmla="*/ 2147483646 h 30"/>
                <a:gd name="T18" fmla="*/ 2147483646 w 100"/>
                <a:gd name="T19" fmla="*/ 2147483646 h 30"/>
                <a:gd name="T20" fmla="*/ 2147483646 w 100"/>
                <a:gd name="T21" fmla="*/ 2147483646 h 30"/>
                <a:gd name="T22" fmla="*/ 2147483646 w 100"/>
                <a:gd name="T23" fmla="*/ 2147483646 h 30"/>
                <a:gd name="T24" fmla="*/ 2147483646 w 100"/>
                <a:gd name="T25" fmla="*/ 2147483646 h 30"/>
                <a:gd name="T26" fmla="*/ 2147483646 w 100"/>
                <a:gd name="T27" fmla="*/ 2147483646 h 30"/>
                <a:gd name="T28" fmla="*/ 2147483646 w 100"/>
                <a:gd name="T29" fmla="*/ 2147483646 h 30"/>
                <a:gd name="T30" fmla="*/ 2147483646 w 100"/>
                <a:gd name="T31" fmla="*/ 2147483646 h 30"/>
                <a:gd name="T32" fmla="*/ 2147483646 w 100"/>
                <a:gd name="T33" fmla="*/ 2147483646 h 30"/>
                <a:gd name="T34" fmla="*/ 2147483646 w 100"/>
                <a:gd name="T35" fmla="*/ 2147483646 h 30"/>
                <a:gd name="T36" fmla="*/ 2147483646 w 100"/>
                <a:gd name="T37" fmla="*/ 2147483646 h 30"/>
                <a:gd name="T38" fmla="*/ 2147483646 w 100"/>
                <a:gd name="T39" fmla="*/ 2147483646 h 30"/>
                <a:gd name="T40" fmla="*/ 2147483646 w 100"/>
                <a:gd name="T41" fmla="*/ 2147483646 h 30"/>
                <a:gd name="T42" fmla="*/ 2147483646 w 100"/>
                <a:gd name="T43" fmla="*/ 2147483646 h 30"/>
                <a:gd name="T44" fmla="*/ 2147483646 w 100"/>
                <a:gd name="T45" fmla="*/ 0 h 30"/>
                <a:gd name="T46" fmla="*/ 2147483646 w 100"/>
                <a:gd name="T47" fmla="*/ 2147483646 h 30"/>
                <a:gd name="T48" fmla="*/ 2147483646 w 100"/>
                <a:gd name="T49" fmla="*/ 2147483646 h 30"/>
                <a:gd name="T50" fmla="*/ 2147483646 w 100"/>
                <a:gd name="T51" fmla="*/ 2147483646 h 30"/>
                <a:gd name="T52" fmla="*/ 2147483646 w 100"/>
                <a:gd name="T53" fmla="*/ 2147483646 h 30"/>
                <a:gd name="T54" fmla="*/ 2147483646 w 100"/>
                <a:gd name="T55" fmla="*/ 2147483646 h 30"/>
                <a:gd name="T56" fmla="*/ 2147483646 w 100"/>
                <a:gd name="T57" fmla="*/ 2147483646 h 30"/>
                <a:gd name="T58" fmla="*/ 2147483646 w 100"/>
                <a:gd name="T59" fmla="*/ 2147483646 h 30"/>
                <a:gd name="T60" fmla="*/ 2147483646 w 100"/>
                <a:gd name="T61" fmla="*/ 2147483646 h 30"/>
                <a:gd name="T62" fmla="*/ 2147483646 w 100"/>
                <a:gd name="T63" fmla="*/ 2147483646 h 30"/>
                <a:gd name="T64" fmla="*/ 2147483646 w 100"/>
                <a:gd name="T65" fmla="*/ 2147483646 h 30"/>
                <a:gd name="T66" fmla="*/ 2147483646 w 100"/>
                <a:gd name="T67" fmla="*/ 2147483646 h 30"/>
                <a:gd name="T68" fmla="*/ 2147483646 w 100"/>
                <a:gd name="T69" fmla="*/ 2147483646 h 30"/>
                <a:gd name="T70" fmla="*/ 2147483646 w 100"/>
                <a:gd name="T71" fmla="*/ 2147483646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
                <a:gd name="T109" fmla="*/ 0 h 30"/>
                <a:gd name="T110" fmla="*/ 100 w 100"/>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9" name="Freeform 27"/>
            <p:cNvSpPr>
              <a:spLocks noChangeArrowheads="1"/>
            </p:cNvSpPr>
            <p:nvPr/>
          </p:nvSpPr>
          <p:spPr bwMode="auto">
            <a:xfrm>
              <a:off x="6242655" y="1041446"/>
              <a:ext cx="338759" cy="271621"/>
            </a:xfrm>
            <a:custGeom>
              <a:avLst/>
              <a:gdLst>
                <a:gd name="T0" fmla="*/ 2147483646 w 100"/>
                <a:gd name="T1" fmla="*/ 2147483646 h 72"/>
                <a:gd name="T2" fmla="*/ 2147483646 w 100"/>
                <a:gd name="T3" fmla="*/ 2147483646 h 72"/>
                <a:gd name="T4" fmla="*/ 2147483646 w 100"/>
                <a:gd name="T5" fmla="*/ 2147483646 h 72"/>
                <a:gd name="T6" fmla="*/ 2147483646 w 100"/>
                <a:gd name="T7" fmla="*/ 2147483646 h 72"/>
                <a:gd name="T8" fmla="*/ 2147483646 w 100"/>
                <a:gd name="T9" fmla="*/ 2147483646 h 72"/>
                <a:gd name="T10" fmla="*/ 2147483646 w 100"/>
                <a:gd name="T11" fmla="*/ 2147483646 h 72"/>
                <a:gd name="T12" fmla="*/ 2147483646 w 100"/>
                <a:gd name="T13" fmla="*/ 2147483646 h 72"/>
                <a:gd name="T14" fmla="*/ 2147483646 w 100"/>
                <a:gd name="T15" fmla="*/ 2147483646 h 72"/>
                <a:gd name="T16" fmla="*/ 2147483646 w 100"/>
                <a:gd name="T17" fmla="*/ 2147483646 h 72"/>
                <a:gd name="T18" fmla="*/ 2147483646 w 100"/>
                <a:gd name="T19" fmla="*/ 2147483646 h 72"/>
                <a:gd name="T20" fmla="*/ 2147483646 w 100"/>
                <a:gd name="T21" fmla="*/ 2147483646 h 72"/>
                <a:gd name="T22" fmla="*/ 2147483646 w 100"/>
                <a:gd name="T23" fmla="*/ 2147483646 h 72"/>
                <a:gd name="T24" fmla="*/ 2147483646 w 100"/>
                <a:gd name="T25" fmla="*/ 2147483646 h 72"/>
                <a:gd name="T26" fmla="*/ 2147483646 w 100"/>
                <a:gd name="T27" fmla="*/ 2147483646 h 72"/>
                <a:gd name="T28" fmla="*/ 2147483646 w 100"/>
                <a:gd name="T29" fmla="*/ 2147483646 h 72"/>
                <a:gd name="T30" fmla="*/ 2147483646 w 100"/>
                <a:gd name="T31" fmla="*/ 2147483646 h 72"/>
                <a:gd name="T32" fmla="*/ 2147483646 w 100"/>
                <a:gd name="T33" fmla="*/ 2147483646 h 72"/>
                <a:gd name="T34" fmla="*/ 2147483646 w 100"/>
                <a:gd name="T35" fmla="*/ 2147483646 h 72"/>
                <a:gd name="T36" fmla="*/ 2147483646 w 100"/>
                <a:gd name="T37" fmla="*/ 2147483646 h 72"/>
                <a:gd name="T38" fmla="*/ 2147483646 w 100"/>
                <a:gd name="T39" fmla="*/ 2147483646 h 72"/>
                <a:gd name="T40" fmla="*/ 2147483646 w 100"/>
                <a:gd name="T41" fmla="*/ 2147483646 h 72"/>
                <a:gd name="T42" fmla="*/ 2147483646 w 100"/>
                <a:gd name="T43" fmla="*/ 2147483646 h 72"/>
                <a:gd name="T44" fmla="*/ 2147483646 w 100"/>
                <a:gd name="T45" fmla="*/ 2147483646 h 72"/>
                <a:gd name="T46" fmla="*/ 2147483646 w 100"/>
                <a:gd name="T47" fmla="*/ 2147483646 h 72"/>
                <a:gd name="T48" fmla="*/ 2147483646 w 100"/>
                <a:gd name="T49" fmla="*/ 2147483646 h 72"/>
                <a:gd name="T50" fmla="*/ 2147483646 w 100"/>
                <a:gd name="T51" fmla="*/ 2147483646 h 72"/>
                <a:gd name="T52" fmla="*/ 2147483646 w 100"/>
                <a:gd name="T53" fmla="*/ 2147483646 h 72"/>
                <a:gd name="T54" fmla="*/ 2147483646 w 100"/>
                <a:gd name="T55" fmla="*/ 2147483646 h 72"/>
                <a:gd name="T56" fmla="*/ 2147483646 w 100"/>
                <a:gd name="T57" fmla="*/ 2147483646 h 72"/>
                <a:gd name="T58" fmla="*/ 2147483646 w 100"/>
                <a:gd name="T59" fmla="*/ 2147483646 h 72"/>
                <a:gd name="T60" fmla="*/ 2147483646 w 100"/>
                <a:gd name="T61" fmla="*/ 2147483646 h 72"/>
                <a:gd name="T62" fmla="*/ 2147483646 w 100"/>
                <a:gd name="T63" fmla="*/ 2147483646 h 72"/>
                <a:gd name="T64" fmla="*/ 2147483646 w 100"/>
                <a:gd name="T65" fmla="*/ 2147483646 h 72"/>
                <a:gd name="T66" fmla="*/ 2147483646 w 100"/>
                <a:gd name="T67" fmla="*/ 2147483646 h 72"/>
                <a:gd name="T68" fmla="*/ 2147483646 w 100"/>
                <a:gd name="T69" fmla="*/ 2147483646 h 72"/>
                <a:gd name="T70" fmla="*/ 2147483646 w 100"/>
                <a:gd name="T71" fmla="*/ 2147483646 h 72"/>
                <a:gd name="T72" fmla="*/ 2147483646 w 100"/>
                <a:gd name="T73" fmla="*/ 2147483646 h 72"/>
                <a:gd name="T74" fmla="*/ 2147483646 w 100"/>
                <a:gd name="T75" fmla="*/ 2147483646 h 72"/>
                <a:gd name="T76" fmla="*/ 2147483646 w 100"/>
                <a:gd name="T77" fmla="*/ 2147483646 h 72"/>
                <a:gd name="T78" fmla="*/ 2147483646 w 100"/>
                <a:gd name="T79" fmla="*/ 2147483646 h 72"/>
                <a:gd name="T80" fmla="*/ 2147483646 w 100"/>
                <a:gd name="T81" fmla="*/ 2147483646 h 72"/>
                <a:gd name="T82" fmla="*/ 2147483646 w 100"/>
                <a:gd name="T83" fmla="*/ 2147483646 h 72"/>
                <a:gd name="T84" fmla="*/ 2147483646 w 100"/>
                <a:gd name="T85" fmla="*/ 2147483646 h 72"/>
                <a:gd name="T86" fmla="*/ 2147483646 w 100"/>
                <a:gd name="T87" fmla="*/ 2147483646 h 72"/>
                <a:gd name="T88" fmla="*/ 2147483646 w 100"/>
                <a:gd name="T89" fmla="*/ 2147483646 h 72"/>
                <a:gd name="T90" fmla="*/ 2147483646 w 100"/>
                <a:gd name="T91" fmla="*/ 2147483646 h 72"/>
                <a:gd name="T92" fmla="*/ 2147483646 w 100"/>
                <a:gd name="T93" fmla="*/ 2147483646 h 72"/>
                <a:gd name="T94" fmla="*/ 2147483646 w 100"/>
                <a:gd name="T95" fmla="*/ 2147483646 h 72"/>
                <a:gd name="T96" fmla="*/ 2147483646 w 100"/>
                <a:gd name="T97" fmla="*/ 2147483646 h 72"/>
                <a:gd name="T98" fmla="*/ 2147483646 w 100"/>
                <a:gd name="T99" fmla="*/ 2147483646 h 72"/>
                <a:gd name="T100" fmla="*/ 2147483646 w 100"/>
                <a:gd name="T101" fmla="*/ 2147483646 h 72"/>
                <a:gd name="T102" fmla="*/ 2147483646 w 100"/>
                <a:gd name="T103" fmla="*/ 2147483646 h 72"/>
                <a:gd name="T104" fmla="*/ 2147483646 w 100"/>
                <a:gd name="T105" fmla="*/ 2147483646 h 72"/>
                <a:gd name="T106" fmla="*/ 2147483646 w 100"/>
                <a:gd name="T107" fmla="*/ 2147483646 h 72"/>
                <a:gd name="T108" fmla="*/ 2147483646 w 100"/>
                <a:gd name="T109" fmla="*/ 2147483646 h 72"/>
                <a:gd name="T110" fmla="*/ 2147483646 w 100"/>
                <a:gd name="T111" fmla="*/ 2147483646 h 72"/>
                <a:gd name="T112" fmla="*/ 2147483646 w 100"/>
                <a:gd name="T113" fmla="*/ 2147483646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
                <a:gd name="T172" fmla="*/ 0 h 72"/>
                <a:gd name="T173" fmla="*/ 100 w 10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20" name="Freeform 28"/>
            <p:cNvSpPr>
              <a:spLocks noChangeArrowheads="1"/>
            </p:cNvSpPr>
            <p:nvPr/>
          </p:nvSpPr>
          <p:spPr bwMode="auto">
            <a:xfrm>
              <a:off x="3287495" y="1057089"/>
              <a:ext cx="37212" cy="19909"/>
            </a:xfrm>
            <a:custGeom>
              <a:avLst/>
              <a:gdLst>
                <a:gd name="T0" fmla="*/ 2147483646 w 11"/>
                <a:gd name="T1" fmla="*/ 2147483646 h 5"/>
                <a:gd name="T2" fmla="*/ 2147483646 w 11"/>
                <a:gd name="T3" fmla="*/ 2147483646 h 5"/>
                <a:gd name="T4" fmla="*/ 2147483646 w 11"/>
                <a:gd name="T5" fmla="*/ 2147483646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8" y="1"/>
                  </a:moveTo>
                  <a:cubicBezTo>
                    <a:pt x="11" y="1"/>
                    <a:pt x="11" y="1"/>
                    <a:pt x="11" y="1"/>
                  </a:cubicBezTo>
                  <a:cubicBezTo>
                    <a:pt x="11" y="5"/>
                    <a:pt x="0" y="0"/>
                    <a:pt x="8" y="1"/>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21" name="Freeform 29"/>
            <p:cNvSpPr>
              <a:spLocks noChangeArrowheads="1"/>
            </p:cNvSpPr>
            <p:nvPr/>
          </p:nvSpPr>
          <p:spPr bwMode="auto">
            <a:xfrm>
              <a:off x="7892822" y="1079842"/>
              <a:ext cx="103938" cy="91015"/>
            </a:xfrm>
            <a:custGeom>
              <a:avLst/>
              <a:gdLst>
                <a:gd name="T0" fmla="*/ 2147483646 w 31"/>
                <a:gd name="T1" fmla="*/ 0 h 24"/>
                <a:gd name="T2" fmla="*/ 2147483646 w 31"/>
                <a:gd name="T3" fmla="*/ 2147483646 h 24"/>
                <a:gd name="T4" fmla="*/ 2147483646 w 31"/>
                <a:gd name="T5" fmla="*/ 2147483646 h 24"/>
                <a:gd name="T6" fmla="*/ 2147483646 w 31"/>
                <a:gd name="T7" fmla="*/ 2147483646 h 24"/>
                <a:gd name="T8" fmla="*/ 2147483646 w 31"/>
                <a:gd name="T9" fmla="*/ 2147483646 h 24"/>
                <a:gd name="T10" fmla="*/ 2147483646 w 31"/>
                <a:gd name="T11" fmla="*/ 2147483646 h 24"/>
                <a:gd name="T12" fmla="*/ 2147483646 w 31"/>
                <a:gd name="T13" fmla="*/ 2147483646 h 24"/>
                <a:gd name="T14" fmla="*/ 2147483646 w 31"/>
                <a:gd name="T15" fmla="*/ 2147483646 h 24"/>
                <a:gd name="T16" fmla="*/ 2147483646 w 31"/>
                <a:gd name="T17" fmla="*/ 2147483646 h 24"/>
                <a:gd name="T18" fmla="*/ 2147483646 w 31"/>
                <a:gd name="T19" fmla="*/ 2147483646 h 24"/>
                <a:gd name="T20" fmla="*/ 2147483646 w 31"/>
                <a:gd name="T21" fmla="*/ 2147483646 h 24"/>
                <a:gd name="T22" fmla="*/ 0 w 31"/>
                <a:gd name="T23" fmla="*/ 2147483646 h 24"/>
                <a:gd name="T24" fmla="*/ 2147483646 w 31"/>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4"/>
                <a:gd name="T41" fmla="*/ 31 w 31"/>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22" name="Freeform 30"/>
            <p:cNvSpPr>
              <a:spLocks noChangeArrowheads="1"/>
            </p:cNvSpPr>
            <p:nvPr/>
          </p:nvSpPr>
          <p:spPr bwMode="auto">
            <a:xfrm>
              <a:off x="2946169" y="1091219"/>
              <a:ext cx="26946" cy="22754"/>
            </a:xfrm>
            <a:custGeom>
              <a:avLst/>
              <a:gdLst>
                <a:gd name="T0" fmla="*/ 2147483646 w 8"/>
                <a:gd name="T1" fmla="*/ 0 h 6"/>
                <a:gd name="T2" fmla="*/ 2147483646 w 8"/>
                <a:gd name="T3" fmla="*/ 2147483646 h 6"/>
                <a:gd name="T4" fmla="*/ 0 w 8"/>
                <a:gd name="T5" fmla="*/ 2147483646 h 6"/>
                <a:gd name="T6" fmla="*/ 2147483646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4" y="0"/>
                  </a:moveTo>
                  <a:cubicBezTo>
                    <a:pt x="8" y="1"/>
                    <a:pt x="5" y="2"/>
                    <a:pt x="5" y="6"/>
                  </a:cubicBezTo>
                  <a:cubicBezTo>
                    <a:pt x="4" y="5"/>
                    <a:pt x="2" y="4"/>
                    <a:pt x="0" y="4"/>
                  </a:cubicBezTo>
                  <a:cubicBezTo>
                    <a:pt x="0" y="2"/>
                    <a:pt x="4" y="3"/>
                    <a:pt x="4"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23" name="Freeform 31"/>
            <p:cNvSpPr>
              <a:spLocks noChangeArrowheads="1"/>
            </p:cNvSpPr>
            <p:nvPr/>
          </p:nvSpPr>
          <p:spPr bwMode="auto">
            <a:xfrm>
              <a:off x="8007025" y="1091219"/>
              <a:ext cx="46194" cy="49774"/>
            </a:xfrm>
            <a:custGeom>
              <a:avLst/>
              <a:gdLst>
                <a:gd name="T0" fmla="*/ 0 w 14"/>
                <a:gd name="T1" fmla="*/ 2147483646 h 13"/>
                <a:gd name="T2" fmla="*/ 2147483646 w 14"/>
                <a:gd name="T3" fmla="*/ 2147483646 h 13"/>
                <a:gd name="T4" fmla="*/ 2147483646 w 14"/>
                <a:gd name="T5" fmla="*/ 2147483646 h 13"/>
                <a:gd name="T6" fmla="*/ 2147483646 w 14"/>
                <a:gd name="T7" fmla="*/ 2147483646 h 13"/>
                <a:gd name="T8" fmla="*/ 2147483646 w 14"/>
                <a:gd name="T9" fmla="*/ 2147483646 h 13"/>
                <a:gd name="T10" fmla="*/ 0 w 14"/>
                <a:gd name="T11" fmla="*/ 2147483646 h 13"/>
                <a:gd name="T12" fmla="*/ 0 60000 65536"/>
                <a:gd name="T13" fmla="*/ 0 60000 65536"/>
                <a:gd name="T14" fmla="*/ 0 60000 65536"/>
                <a:gd name="T15" fmla="*/ 0 60000 65536"/>
                <a:gd name="T16" fmla="*/ 0 60000 65536"/>
                <a:gd name="T17" fmla="*/ 0 60000 65536"/>
                <a:gd name="T18" fmla="*/ 0 w 14"/>
                <a:gd name="T19" fmla="*/ 0 h 13"/>
                <a:gd name="T20" fmla="*/ 14 w 1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24" name="Freeform 32"/>
            <p:cNvSpPr>
              <a:spLocks noChangeArrowheads="1"/>
            </p:cNvSpPr>
            <p:nvPr/>
          </p:nvSpPr>
          <p:spPr bwMode="auto">
            <a:xfrm>
              <a:off x="8066052" y="1106863"/>
              <a:ext cx="71858" cy="45507"/>
            </a:xfrm>
            <a:custGeom>
              <a:avLst/>
              <a:gdLst>
                <a:gd name="T0" fmla="*/ 2147483646 w 21"/>
                <a:gd name="T1" fmla="*/ 2147483646 h 12"/>
                <a:gd name="T2" fmla="*/ 2147483646 w 21"/>
                <a:gd name="T3" fmla="*/ 2147483646 h 12"/>
                <a:gd name="T4" fmla="*/ 2147483646 w 21"/>
                <a:gd name="T5" fmla="*/ 2147483646 h 12"/>
                <a:gd name="T6" fmla="*/ 2147483646 w 21"/>
                <a:gd name="T7" fmla="*/ 2147483646 h 12"/>
                <a:gd name="T8" fmla="*/ 2147483646 w 21"/>
                <a:gd name="T9" fmla="*/ 2147483646 h 12"/>
                <a:gd name="T10" fmla="*/ 2147483646 w 21"/>
                <a:gd name="T11" fmla="*/ 2147483646 h 12"/>
                <a:gd name="T12" fmla="*/ 2147483646 w 21"/>
                <a:gd name="T13" fmla="*/ 2147483646 h 12"/>
                <a:gd name="T14" fmla="*/ 0 60000 65536"/>
                <a:gd name="T15" fmla="*/ 0 60000 65536"/>
                <a:gd name="T16" fmla="*/ 0 60000 65536"/>
                <a:gd name="T17" fmla="*/ 0 60000 65536"/>
                <a:gd name="T18" fmla="*/ 0 60000 65536"/>
                <a:gd name="T19" fmla="*/ 0 60000 65536"/>
                <a:gd name="T20" fmla="*/ 0 60000 65536"/>
                <a:gd name="T21" fmla="*/ 0 w 21"/>
                <a:gd name="T22" fmla="*/ 0 h 12"/>
                <a:gd name="T23" fmla="*/ 21 w 2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25" name="Freeform 33"/>
            <p:cNvSpPr>
              <a:spLocks noChangeArrowheads="1"/>
            </p:cNvSpPr>
            <p:nvPr/>
          </p:nvSpPr>
          <p:spPr bwMode="auto">
            <a:xfrm>
              <a:off x="3266964" y="1177968"/>
              <a:ext cx="116769" cy="109502"/>
            </a:xfrm>
            <a:custGeom>
              <a:avLst/>
              <a:gdLst>
                <a:gd name="T0" fmla="*/ 2147483646 w 35"/>
                <a:gd name="T1" fmla="*/ 2147483646 h 29"/>
                <a:gd name="T2" fmla="*/ 2147483646 w 35"/>
                <a:gd name="T3" fmla="*/ 2147483646 h 29"/>
                <a:gd name="T4" fmla="*/ 2147483646 w 35"/>
                <a:gd name="T5" fmla="*/ 0 h 29"/>
                <a:gd name="T6" fmla="*/ 2147483646 w 35"/>
                <a:gd name="T7" fmla="*/ 2147483646 h 29"/>
                <a:gd name="T8" fmla="*/ 2147483646 w 35"/>
                <a:gd name="T9" fmla="*/ 2147483646 h 29"/>
                <a:gd name="T10" fmla="*/ 2147483646 w 35"/>
                <a:gd name="T11" fmla="*/ 2147483646 h 29"/>
                <a:gd name="T12" fmla="*/ 2147483646 w 35"/>
                <a:gd name="T13" fmla="*/ 2147483646 h 29"/>
                <a:gd name="T14" fmla="*/ 2147483646 w 35"/>
                <a:gd name="T15" fmla="*/ 2147483646 h 29"/>
                <a:gd name="T16" fmla="*/ 2147483646 w 35"/>
                <a:gd name="T17" fmla="*/ 2147483646 h 29"/>
                <a:gd name="T18" fmla="*/ 2147483646 w 35"/>
                <a:gd name="T19" fmla="*/ 2147483646 h 29"/>
                <a:gd name="T20" fmla="*/ 2147483646 w 35"/>
                <a:gd name="T21" fmla="*/ 2147483646 h 29"/>
                <a:gd name="T22" fmla="*/ 2147483646 w 35"/>
                <a:gd name="T23" fmla="*/ 2147483646 h 29"/>
                <a:gd name="T24" fmla="*/ 2147483646 w 35"/>
                <a:gd name="T25" fmla="*/ 2147483646 h 29"/>
                <a:gd name="T26" fmla="*/ 2147483646 w 35"/>
                <a:gd name="T27" fmla="*/ 2147483646 h 29"/>
                <a:gd name="T28" fmla="*/ 2147483646 w 35"/>
                <a:gd name="T29" fmla="*/ 2147483646 h 29"/>
                <a:gd name="T30" fmla="*/ 0 w 35"/>
                <a:gd name="T31" fmla="*/ 2147483646 h 29"/>
                <a:gd name="T32" fmla="*/ 2147483646 w 35"/>
                <a:gd name="T33" fmla="*/ 2147483646 h 29"/>
                <a:gd name="T34" fmla="*/ 2147483646 w 35"/>
                <a:gd name="T35" fmla="*/ 2147483646 h 29"/>
                <a:gd name="T36" fmla="*/ 2147483646 w 35"/>
                <a:gd name="T37" fmla="*/ 2147483646 h 29"/>
                <a:gd name="T38" fmla="*/ 2147483646 w 35"/>
                <a:gd name="T39" fmla="*/ 2147483646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29"/>
                <a:gd name="T62" fmla="*/ 35 w 35"/>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28">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26" name="Freeform 34"/>
            <p:cNvSpPr>
              <a:spLocks noChangeArrowheads="1"/>
            </p:cNvSpPr>
            <p:nvPr/>
          </p:nvSpPr>
          <p:spPr bwMode="auto">
            <a:xfrm>
              <a:off x="3690413" y="1185078"/>
              <a:ext cx="74424" cy="38397"/>
            </a:xfrm>
            <a:custGeom>
              <a:avLst/>
              <a:gdLst>
                <a:gd name="T0" fmla="*/ 0 w 22"/>
                <a:gd name="T1" fmla="*/ 2147483646 h 10"/>
                <a:gd name="T2" fmla="*/ 2147483646 w 22"/>
                <a:gd name="T3" fmla="*/ 0 h 10"/>
                <a:gd name="T4" fmla="*/ 2147483646 w 22"/>
                <a:gd name="T5" fmla="*/ 2147483646 h 10"/>
                <a:gd name="T6" fmla="*/ 2147483646 w 22"/>
                <a:gd name="T7" fmla="*/ 2147483646 h 10"/>
                <a:gd name="T8" fmla="*/ 2147483646 w 22"/>
                <a:gd name="T9" fmla="*/ 2147483646 h 10"/>
                <a:gd name="T10" fmla="*/ 0 w 22"/>
                <a:gd name="T11" fmla="*/ 2147483646 h 10"/>
                <a:gd name="T12" fmla="*/ 0 60000 65536"/>
                <a:gd name="T13" fmla="*/ 0 60000 65536"/>
                <a:gd name="T14" fmla="*/ 0 60000 65536"/>
                <a:gd name="T15" fmla="*/ 0 60000 65536"/>
                <a:gd name="T16" fmla="*/ 0 60000 65536"/>
                <a:gd name="T17" fmla="*/ 0 60000 65536"/>
                <a:gd name="T18" fmla="*/ 0 w 22"/>
                <a:gd name="T19" fmla="*/ 0 h 10"/>
                <a:gd name="T20" fmla="*/ 22 w 2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27" name="Freeform 35"/>
            <p:cNvSpPr>
              <a:spLocks noChangeArrowheads="1"/>
            </p:cNvSpPr>
            <p:nvPr/>
          </p:nvSpPr>
          <p:spPr bwMode="auto">
            <a:xfrm>
              <a:off x="7959547" y="1185078"/>
              <a:ext cx="47478" cy="22754"/>
            </a:xfrm>
            <a:custGeom>
              <a:avLst/>
              <a:gdLst>
                <a:gd name="T0" fmla="*/ 2147483646 w 14"/>
                <a:gd name="T1" fmla="*/ 2147483646 h 6"/>
                <a:gd name="T2" fmla="*/ 0 w 14"/>
                <a:gd name="T3" fmla="*/ 2147483646 h 6"/>
                <a:gd name="T4" fmla="*/ 2147483646 w 14"/>
                <a:gd name="T5" fmla="*/ 0 h 6"/>
                <a:gd name="T6" fmla="*/ 2147483646 w 14"/>
                <a:gd name="T7" fmla="*/ 2147483646 h 6"/>
                <a:gd name="T8" fmla="*/ 0 60000 65536"/>
                <a:gd name="T9" fmla="*/ 0 60000 65536"/>
                <a:gd name="T10" fmla="*/ 0 60000 65536"/>
                <a:gd name="T11" fmla="*/ 0 60000 65536"/>
                <a:gd name="T12" fmla="*/ 0 w 14"/>
                <a:gd name="T13" fmla="*/ 0 h 6"/>
                <a:gd name="T14" fmla="*/ 14 w 14"/>
                <a:gd name="T15" fmla="*/ 6 h 6"/>
              </a:gdLst>
              <a:ahLst/>
              <a:cxnLst>
                <a:cxn ang="T8">
                  <a:pos x="T0" y="T1"/>
                </a:cxn>
                <a:cxn ang="T9">
                  <a:pos x="T2" y="T3"/>
                </a:cxn>
                <a:cxn ang="T10">
                  <a:pos x="T4" y="T5"/>
                </a:cxn>
                <a:cxn ang="T11">
                  <a:pos x="T6" y="T7"/>
                </a:cxn>
              </a:cxnLst>
              <a:rect l="T12" t="T13" r="T14" b="T15"/>
              <a:pathLst>
                <a:path w="14" h="6">
                  <a:moveTo>
                    <a:pt x="14" y="5"/>
                  </a:moveTo>
                  <a:cubicBezTo>
                    <a:pt x="12" y="6"/>
                    <a:pt x="3" y="5"/>
                    <a:pt x="0" y="3"/>
                  </a:cubicBezTo>
                  <a:cubicBezTo>
                    <a:pt x="0" y="1"/>
                    <a:pt x="4" y="3"/>
                    <a:pt x="4" y="0"/>
                  </a:cubicBezTo>
                  <a:cubicBezTo>
                    <a:pt x="7" y="2"/>
                    <a:pt x="14" y="0"/>
                    <a:pt x="14" y="5"/>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28" name="Freeform 36"/>
            <p:cNvSpPr>
              <a:spLocks noChangeArrowheads="1"/>
            </p:cNvSpPr>
            <p:nvPr/>
          </p:nvSpPr>
          <p:spPr bwMode="auto">
            <a:xfrm>
              <a:off x="4212666" y="1301691"/>
              <a:ext cx="37213" cy="29865"/>
            </a:xfrm>
            <a:custGeom>
              <a:avLst/>
              <a:gdLst>
                <a:gd name="T0" fmla="*/ 2147483646 w 11"/>
                <a:gd name="T1" fmla="*/ 2147483646 h 8"/>
                <a:gd name="T2" fmla="*/ 0 w 11"/>
                <a:gd name="T3" fmla="*/ 2147483646 h 8"/>
                <a:gd name="T4" fmla="*/ 2147483646 w 11"/>
                <a:gd name="T5" fmla="*/ 2147483646 h 8"/>
                <a:gd name="T6" fmla="*/ 0 60000 65536"/>
                <a:gd name="T7" fmla="*/ 0 60000 65536"/>
                <a:gd name="T8" fmla="*/ 0 60000 65536"/>
                <a:gd name="T9" fmla="*/ 0 w 11"/>
                <a:gd name="T10" fmla="*/ 0 h 8"/>
                <a:gd name="T11" fmla="*/ 11 w 11"/>
                <a:gd name="T12" fmla="*/ 8 h 8"/>
              </a:gdLst>
              <a:ahLst/>
              <a:cxnLst>
                <a:cxn ang="T6">
                  <a:pos x="T0" y="T1"/>
                </a:cxn>
                <a:cxn ang="T7">
                  <a:pos x="T2" y="T3"/>
                </a:cxn>
                <a:cxn ang="T8">
                  <a:pos x="T4" y="T5"/>
                </a:cxn>
              </a:cxnLst>
              <a:rect l="T9" t="T10" r="T11" b="T12"/>
              <a:pathLst>
                <a:path w="11" h="8">
                  <a:moveTo>
                    <a:pt x="11" y="6"/>
                  </a:moveTo>
                  <a:cubicBezTo>
                    <a:pt x="4" y="8"/>
                    <a:pt x="5" y="2"/>
                    <a:pt x="0" y="3"/>
                  </a:cubicBezTo>
                  <a:cubicBezTo>
                    <a:pt x="2" y="0"/>
                    <a:pt x="11" y="2"/>
                    <a:pt x="11" y="6"/>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29" name="Freeform 37"/>
            <p:cNvSpPr>
              <a:spLocks noChangeArrowheads="1"/>
            </p:cNvSpPr>
            <p:nvPr/>
          </p:nvSpPr>
          <p:spPr bwMode="auto">
            <a:xfrm>
              <a:off x="4185720" y="1331555"/>
              <a:ext cx="55176" cy="35552"/>
            </a:xfrm>
            <a:custGeom>
              <a:avLst/>
              <a:gdLst>
                <a:gd name="T0" fmla="*/ 2147483646 w 16"/>
                <a:gd name="T1" fmla="*/ 2147483646 h 9"/>
                <a:gd name="T2" fmla="*/ 2147483646 w 16"/>
                <a:gd name="T3" fmla="*/ 2147483646 h 9"/>
                <a:gd name="T4" fmla="*/ 2147483646 w 16"/>
                <a:gd name="T5" fmla="*/ 2147483646 h 9"/>
                <a:gd name="T6" fmla="*/ 2147483646 w 16"/>
                <a:gd name="T7" fmla="*/ 2147483646 h 9"/>
                <a:gd name="T8" fmla="*/ 0 60000 65536"/>
                <a:gd name="T9" fmla="*/ 0 60000 65536"/>
                <a:gd name="T10" fmla="*/ 0 60000 65536"/>
                <a:gd name="T11" fmla="*/ 0 60000 65536"/>
                <a:gd name="T12" fmla="*/ 0 w 16"/>
                <a:gd name="T13" fmla="*/ 0 h 9"/>
                <a:gd name="T14" fmla="*/ 16 w 16"/>
                <a:gd name="T15" fmla="*/ 9 h 9"/>
              </a:gdLst>
              <a:ahLst/>
              <a:cxnLst>
                <a:cxn ang="T8">
                  <a:pos x="T0" y="T1"/>
                </a:cxn>
                <a:cxn ang="T9">
                  <a:pos x="T2" y="T3"/>
                </a:cxn>
                <a:cxn ang="T10">
                  <a:pos x="T4" y="T5"/>
                </a:cxn>
                <a:cxn ang="T11">
                  <a:pos x="T6" y="T7"/>
                </a:cxn>
              </a:cxnLst>
              <a:rect l="T12" t="T13" r="T14" b="T15"/>
              <a:pathLst>
                <a:path w="16" h="9">
                  <a:moveTo>
                    <a:pt x="16" y="5"/>
                  </a:moveTo>
                  <a:cubicBezTo>
                    <a:pt x="14" y="9"/>
                    <a:pt x="4" y="9"/>
                    <a:pt x="2" y="5"/>
                  </a:cubicBezTo>
                  <a:cubicBezTo>
                    <a:pt x="0" y="0"/>
                    <a:pt x="7" y="4"/>
                    <a:pt x="6" y="1"/>
                  </a:cubicBezTo>
                  <a:cubicBezTo>
                    <a:pt x="9" y="3"/>
                    <a:pt x="12" y="4"/>
                    <a:pt x="16" y="5"/>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30" name="Freeform 38"/>
            <p:cNvSpPr>
              <a:spLocks noChangeArrowheads="1"/>
            </p:cNvSpPr>
            <p:nvPr/>
          </p:nvSpPr>
          <p:spPr bwMode="auto">
            <a:xfrm>
              <a:off x="6175929" y="1354309"/>
              <a:ext cx="33363" cy="35552"/>
            </a:xfrm>
            <a:custGeom>
              <a:avLst/>
              <a:gdLst>
                <a:gd name="T0" fmla="*/ 2147483646 w 10"/>
                <a:gd name="T1" fmla="*/ 0 h 9"/>
                <a:gd name="T2" fmla="*/ 2147483646 w 10"/>
                <a:gd name="T3" fmla="*/ 2147483646 h 9"/>
                <a:gd name="T4" fmla="*/ 2147483646 w 10"/>
                <a:gd name="T5" fmla="*/ 2147483646 h 9"/>
                <a:gd name="T6" fmla="*/ 2147483646 w 10"/>
                <a:gd name="T7" fmla="*/ 2147483646 h 9"/>
                <a:gd name="T8" fmla="*/ 2147483646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31" name="Freeform 39"/>
            <p:cNvSpPr>
              <a:spLocks noChangeArrowheads="1"/>
            </p:cNvSpPr>
            <p:nvPr/>
          </p:nvSpPr>
          <p:spPr bwMode="auto">
            <a:xfrm>
              <a:off x="3159177" y="1378484"/>
              <a:ext cx="33363" cy="25598"/>
            </a:xfrm>
            <a:custGeom>
              <a:avLst/>
              <a:gdLst>
                <a:gd name="T0" fmla="*/ 2147483646 w 10"/>
                <a:gd name="T1" fmla="*/ 2147483646 h 7"/>
                <a:gd name="T2" fmla="*/ 0 w 10"/>
                <a:gd name="T3" fmla="*/ 2147483646 h 7"/>
                <a:gd name="T4" fmla="*/ 2147483646 w 10"/>
                <a:gd name="T5" fmla="*/ 2147483646 h 7"/>
                <a:gd name="T6" fmla="*/ 0 60000 65536"/>
                <a:gd name="T7" fmla="*/ 0 60000 65536"/>
                <a:gd name="T8" fmla="*/ 0 60000 65536"/>
                <a:gd name="T9" fmla="*/ 0 w 10"/>
                <a:gd name="T10" fmla="*/ 0 h 7"/>
                <a:gd name="T11" fmla="*/ 10 w 10"/>
                <a:gd name="T12" fmla="*/ 7 h 7"/>
              </a:gdLst>
              <a:ahLst/>
              <a:cxnLst>
                <a:cxn ang="T6">
                  <a:pos x="T0" y="T1"/>
                </a:cxn>
                <a:cxn ang="T7">
                  <a:pos x="T2" y="T3"/>
                </a:cxn>
                <a:cxn ang="T8">
                  <a:pos x="T4" y="T5"/>
                </a:cxn>
              </a:cxnLst>
              <a:rect l="T9" t="T10" r="T11" b="T12"/>
              <a:pathLst>
                <a:path w="10" h="7">
                  <a:moveTo>
                    <a:pt x="10" y="6"/>
                  </a:moveTo>
                  <a:cubicBezTo>
                    <a:pt x="5" y="5"/>
                    <a:pt x="3" y="6"/>
                    <a:pt x="0" y="7"/>
                  </a:cubicBezTo>
                  <a:cubicBezTo>
                    <a:pt x="0" y="4"/>
                    <a:pt x="10" y="0"/>
                    <a:pt x="10" y="6"/>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32" name="Freeform 40"/>
            <p:cNvSpPr>
              <a:spLocks noChangeArrowheads="1"/>
            </p:cNvSpPr>
            <p:nvPr/>
          </p:nvSpPr>
          <p:spPr bwMode="auto">
            <a:xfrm>
              <a:off x="3752006" y="1395550"/>
              <a:ext cx="60309" cy="42663"/>
            </a:xfrm>
            <a:custGeom>
              <a:avLst/>
              <a:gdLst>
                <a:gd name="T0" fmla="*/ 2147483646 w 18"/>
                <a:gd name="T1" fmla="*/ 2147483646 h 11"/>
                <a:gd name="T2" fmla="*/ 2147483646 w 18"/>
                <a:gd name="T3" fmla="*/ 2147483646 h 11"/>
                <a:gd name="T4" fmla="*/ 2147483646 w 18"/>
                <a:gd name="T5" fmla="*/ 2147483646 h 11"/>
                <a:gd name="T6" fmla="*/ 2147483646 w 18"/>
                <a:gd name="T7" fmla="*/ 2147483646 h 11"/>
                <a:gd name="T8" fmla="*/ 2147483646 w 18"/>
                <a:gd name="T9" fmla="*/ 2147483646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33" name="Freeform 41"/>
            <p:cNvSpPr>
              <a:spLocks noChangeArrowheads="1"/>
            </p:cNvSpPr>
            <p:nvPr/>
          </p:nvSpPr>
          <p:spPr bwMode="auto">
            <a:xfrm>
              <a:off x="3732757" y="1509318"/>
              <a:ext cx="69292" cy="38397"/>
            </a:xfrm>
            <a:custGeom>
              <a:avLst/>
              <a:gdLst>
                <a:gd name="T0" fmla="*/ 2147483646 w 21"/>
                <a:gd name="T1" fmla="*/ 2147483646 h 10"/>
                <a:gd name="T2" fmla="*/ 2147483646 w 21"/>
                <a:gd name="T3" fmla="*/ 2147483646 h 10"/>
                <a:gd name="T4" fmla="*/ 2147483646 w 21"/>
                <a:gd name="T5" fmla="*/ 2147483646 h 10"/>
                <a:gd name="T6" fmla="*/ 2147483646 w 21"/>
                <a:gd name="T7" fmla="*/ 2147483646 h 10"/>
                <a:gd name="T8" fmla="*/ 2147483646 w 21"/>
                <a:gd name="T9" fmla="*/ 2147483646 h 10"/>
                <a:gd name="T10" fmla="*/ 2147483646 w 21"/>
                <a:gd name="T11" fmla="*/ 0 h 10"/>
                <a:gd name="T12" fmla="*/ 2147483646 w 21"/>
                <a:gd name="T13" fmla="*/ 2147483646 h 10"/>
                <a:gd name="T14" fmla="*/ 0 60000 65536"/>
                <a:gd name="T15" fmla="*/ 0 60000 65536"/>
                <a:gd name="T16" fmla="*/ 0 60000 65536"/>
                <a:gd name="T17" fmla="*/ 0 60000 65536"/>
                <a:gd name="T18" fmla="*/ 0 60000 65536"/>
                <a:gd name="T19" fmla="*/ 0 60000 65536"/>
                <a:gd name="T20" fmla="*/ 0 60000 65536"/>
                <a:gd name="T21" fmla="*/ 0 w 21"/>
                <a:gd name="T22" fmla="*/ 0 h 10"/>
                <a:gd name="T23" fmla="*/ 21 w 2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34" name="Freeform 42"/>
            <p:cNvSpPr>
              <a:spLocks noChangeArrowheads="1"/>
            </p:cNvSpPr>
            <p:nvPr/>
          </p:nvSpPr>
          <p:spPr bwMode="auto">
            <a:xfrm>
              <a:off x="3732757" y="1566202"/>
              <a:ext cx="32080" cy="19909"/>
            </a:xfrm>
            <a:custGeom>
              <a:avLst/>
              <a:gdLst>
                <a:gd name="T0" fmla="*/ 2147483646 w 10"/>
                <a:gd name="T1" fmla="*/ 2147483646 h 5"/>
                <a:gd name="T2" fmla="*/ 2147483646 w 10"/>
                <a:gd name="T3" fmla="*/ 2147483646 h 5"/>
                <a:gd name="T4" fmla="*/ 2147483646 w 10"/>
                <a:gd name="T5" fmla="*/ 2147483646 h 5"/>
                <a:gd name="T6" fmla="*/ 0 60000 65536"/>
                <a:gd name="T7" fmla="*/ 0 60000 65536"/>
                <a:gd name="T8" fmla="*/ 0 60000 65536"/>
                <a:gd name="T9" fmla="*/ 0 w 10"/>
                <a:gd name="T10" fmla="*/ 0 h 5"/>
                <a:gd name="T11" fmla="*/ 10 w 10"/>
                <a:gd name="T12" fmla="*/ 5 h 5"/>
              </a:gdLst>
              <a:ahLst/>
              <a:cxnLst>
                <a:cxn ang="T6">
                  <a:pos x="T0" y="T1"/>
                </a:cxn>
                <a:cxn ang="T7">
                  <a:pos x="T2" y="T3"/>
                </a:cxn>
                <a:cxn ang="T8">
                  <a:pos x="T4" y="T5"/>
                </a:cxn>
              </a:cxnLst>
              <a:rect l="T9" t="T10" r="T11" b="T12"/>
              <a:pathLst>
                <a:path w="10" h="5">
                  <a:moveTo>
                    <a:pt x="8" y="5"/>
                  </a:moveTo>
                  <a:cubicBezTo>
                    <a:pt x="5" y="2"/>
                    <a:pt x="6" y="5"/>
                    <a:pt x="2" y="5"/>
                  </a:cubicBezTo>
                  <a:cubicBezTo>
                    <a:pt x="0" y="0"/>
                    <a:pt x="10" y="0"/>
                    <a:pt x="8" y="5"/>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35" name="Freeform 43"/>
            <p:cNvSpPr>
              <a:spLocks noChangeArrowheads="1"/>
            </p:cNvSpPr>
            <p:nvPr/>
          </p:nvSpPr>
          <p:spPr bwMode="auto">
            <a:xfrm>
              <a:off x="3626254" y="1591800"/>
              <a:ext cx="37212" cy="22754"/>
            </a:xfrm>
            <a:custGeom>
              <a:avLst/>
              <a:gdLst>
                <a:gd name="T0" fmla="*/ 2147483646 w 11"/>
                <a:gd name="T1" fmla="*/ 0 h 6"/>
                <a:gd name="T2" fmla="*/ 2147483646 w 11"/>
                <a:gd name="T3" fmla="*/ 2147483646 h 6"/>
                <a:gd name="T4" fmla="*/ 2147483646 w 11"/>
                <a:gd name="T5" fmla="*/ 2147483646 h 6"/>
                <a:gd name="T6" fmla="*/ 0 w 11"/>
                <a:gd name="T7" fmla="*/ 2147483646 h 6"/>
                <a:gd name="T8" fmla="*/ 2147483646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36" name="Freeform 44"/>
            <p:cNvSpPr>
              <a:spLocks noChangeArrowheads="1"/>
            </p:cNvSpPr>
            <p:nvPr/>
          </p:nvSpPr>
          <p:spPr bwMode="auto">
            <a:xfrm>
              <a:off x="3698112" y="1614554"/>
              <a:ext cx="12832" cy="27020"/>
            </a:xfrm>
            <a:custGeom>
              <a:avLst/>
              <a:gdLst>
                <a:gd name="T0" fmla="*/ 2147483646 w 4"/>
                <a:gd name="T1" fmla="*/ 0 h 7"/>
                <a:gd name="T2" fmla="*/ 2147483646 w 4"/>
                <a:gd name="T3" fmla="*/ 2147483646 h 7"/>
                <a:gd name="T4" fmla="*/ 2147483646 w 4"/>
                <a:gd name="T5" fmla="*/ 0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1" y="0"/>
                  </a:moveTo>
                  <a:cubicBezTo>
                    <a:pt x="4" y="0"/>
                    <a:pt x="4" y="2"/>
                    <a:pt x="4" y="6"/>
                  </a:cubicBezTo>
                  <a:cubicBezTo>
                    <a:pt x="0" y="7"/>
                    <a:pt x="1" y="2"/>
                    <a:pt x="1"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37" name="Freeform 45"/>
            <p:cNvSpPr>
              <a:spLocks noChangeArrowheads="1"/>
            </p:cNvSpPr>
            <p:nvPr/>
          </p:nvSpPr>
          <p:spPr bwMode="auto">
            <a:xfrm>
              <a:off x="5049299" y="1837824"/>
              <a:ext cx="84690" cy="109502"/>
            </a:xfrm>
            <a:custGeom>
              <a:avLst/>
              <a:gdLst>
                <a:gd name="T0" fmla="*/ 2147483646 w 25"/>
                <a:gd name="T1" fmla="*/ 0 h 29"/>
                <a:gd name="T2" fmla="*/ 2147483646 w 25"/>
                <a:gd name="T3" fmla="*/ 2147483646 h 29"/>
                <a:gd name="T4" fmla="*/ 2147483646 w 25"/>
                <a:gd name="T5" fmla="*/ 2147483646 h 29"/>
                <a:gd name="T6" fmla="*/ 2147483646 w 25"/>
                <a:gd name="T7" fmla="*/ 2147483646 h 29"/>
                <a:gd name="T8" fmla="*/ 2147483646 w 25"/>
                <a:gd name="T9" fmla="*/ 2147483646 h 29"/>
                <a:gd name="T10" fmla="*/ 2147483646 w 25"/>
                <a:gd name="T11" fmla="*/ 2147483646 h 29"/>
                <a:gd name="T12" fmla="*/ 2147483646 w 25"/>
                <a:gd name="T13" fmla="*/ 2147483646 h 29"/>
                <a:gd name="T14" fmla="*/ 2147483646 w 25"/>
                <a:gd name="T15" fmla="*/ 2147483646 h 29"/>
                <a:gd name="T16" fmla="*/ 2147483646 w 25"/>
                <a:gd name="T17" fmla="*/ 2147483646 h 29"/>
                <a:gd name="T18" fmla="*/ 2147483646 w 25"/>
                <a:gd name="T19" fmla="*/ 2147483646 h 29"/>
                <a:gd name="T20" fmla="*/ 2147483646 w 25"/>
                <a:gd name="T21" fmla="*/ 2147483646 h 29"/>
                <a:gd name="T22" fmla="*/ 2147483646 w 25"/>
                <a:gd name="T23" fmla="*/ 2147483646 h 29"/>
                <a:gd name="T24" fmla="*/ 2147483646 w 25"/>
                <a:gd name="T25" fmla="*/ 2147483646 h 29"/>
                <a:gd name="T26" fmla="*/ 2147483646 w 25"/>
                <a:gd name="T27" fmla="*/ 2147483646 h 29"/>
                <a:gd name="T28" fmla="*/ 2147483646 w 25"/>
                <a:gd name="T29" fmla="*/ 2147483646 h 29"/>
                <a:gd name="T30" fmla="*/ 2147483646 w 25"/>
                <a:gd name="T31" fmla="*/ 2147483646 h 29"/>
                <a:gd name="T32" fmla="*/ 2147483646 w 25"/>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9"/>
                <a:gd name="T53" fmla="*/ 25 w 25"/>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8">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38" name="Freeform 46"/>
            <p:cNvSpPr>
              <a:spLocks noChangeArrowheads="1"/>
            </p:cNvSpPr>
            <p:nvPr/>
          </p:nvSpPr>
          <p:spPr bwMode="auto">
            <a:xfrm>
              <a:off x="2069758" y="1842090"/>
              <a:ext cx="26947" cy="27020"/>
            </a:xfrm>
            <a:custGeom>
              <a:avLst/>
              <a:gdLst>
                <a:gd name="T0" fmla="*/ 2147483646 w 8"/>
                <a:gd name="T1" fmla="*/ 0 h 7"/>
                <a:gd name="T2" fmla="*/ 2147483646 w 8"/>
                <a:gd name="T3" fmla="*/ 2147483646 h 7"/>
                <a:gd name="T4" fmla="*/ 0 w 8"/>
                <a:gd name="T5" fmla="*/ 2147483646 h 7"/>
                <a:gd name="T6" fmla="*/ 2147483646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7" y="0"/>
                  </a:moveTo>
                  <a:cubicBezTo>
                    <a:pt x="8" y="2"/>
                    <a:pt x="6" y="2"/>
                    <a:pt x="6" y="3"/>
                  </a:cubicBezTo>
                  <a:cubicBezTo>
                    <a:pt x="4" y="6"/>
                    <a:pt x="3" y="7"/>
                    <a:pt x="0" y="5"/>
                  </a:cubicBezTo>
                  <a:cubicBezTo>
                    <a:pt x="1" y="2"/>
                    <a:pt x="4" y="1"/>
                    <a:pt x="7"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39" name="Freeform 47"/>
            <p:cNvSpPr>
              <a:spLocks noChangeArrowheads="1"/>
            </p:cNvSpPr>
            <p:nvPr/>
          </p:nvSpPr>
          <p:spPr bwMode="auto">
            <a:xfrm>
              <a:off x="2685684" y="1863422"/>
              <a:ext cx="30796" cy="52617"/>
            </a:xfrm>
            <a:custGeom>
              <a:avLst/>
              <a:gdLst>
                <a:gd name="T0" fmla="*/ 2147483646 w 9"/>
                <a:gd name="T1" fmla="*/ 0 h 14"/>
                <a:gd name="T2" fmla="*/ 2147483646 w 9"/>
                <a:gd name="T3" fmla="*/ 2147483646 h 14"/>
                <a:gd name="T4" fmla="*/ 2147483646 w 9"/>
                <a:gd name="T5" fmla="*/ 2147483646 h 14"/>
                <a:gd name="T6" fmla="*/ 2147483646 w 9"/>
                <a:gd name="T7" fmla="*/ 0 h 14"/>
                <a:gd name="T8" fmla="*/ 0 60000 65536"/>
                <a:gd name="T9" fmla="*/ 0 60000 65536"/>
                <a:gd name="T10" fmla="*/ 0 60000 65536"/>
                <a:gd name="T11" fmla="*/ 0 60000 65536"/>
                <a:gd name="T12" fmla="*/ 0 w 9"/>
                <a:gd name="T13" fmla="*/ 0 h 14"/>
                <a:gd name="T14" fmla="*/ 9 w 9"/>
                <a:gd name="T15" fmla="*/ 14 h 14"/>
              </a:gdLst>
              <a:ahLst/>
              <a:cxnLst>
                <a:cxn ang="T8">
                  <a:pos x="T0" y="T1"/>
                </a:cxn>
                <a:cxn ang="T9">
                  <a:pos x="T2" y="T3"/>
                </a:cxn>
                <a:cxn ang="T10">
                  <a:pos x="T4" y="T5"/>
                </a:cxn>
                <a:cxn ang="T11">
                  <a:pos x="T6" y="T7"/>
                </a:cxn>
              </a:cxnLst>
              <a:rect l="T12" t="T13" r="T14" b="T15"/>
              <a:pathLst>
                <a:path w="9" h="14">
                  <a:moveTo>
                    <a:pt x="2" y="0"/>
                  </a:moveTo>
                  <a:cubicBezTo>
                    <a:pt x="5" y="3"/>
                    <a:pt x="5" y="8"/>
                    <a:pt x="9" y="10"/>
                  </a:cubicBezTo>
                  <a:cubicBezTo>
                    <a:pt x="8" y="14"/>
                    <a:pt x="4" y="9"/>
                    <a:pt x="4" y="7"/>
                  </a:cubicBezTo>
                  <a:cubicBezTo>
                    <a:pt x="0" y="7"/>
                    <a:pt x="0" y="2"/>
                    <a:pt x="2"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40" name="Freeform 48"/>
            <p:cNvSpPr>
              <a:spLocks noChangeArrowheads="1"/>
            </p:cNvSpPr>
            <p:nvPr/>
          </p:nvSpPr>
          <p:spPr bwMode="auto">
            <a:xfrm>
              <a:off x="7978795" y="1842090"/>
              <a:ext cx="50044" cy="244602"/>
            </a:xfrm>
            <a:custGeom>
              <a:avLst/>
              <a:gdLst>
                <a:gd name="T0" fmla="*/ 2147483646 w 15"/>
                <a:gd name="T1" fmla="*/ 2147483646 h 65"/>
                <a:gd name="T2" fmla="*/ 2147483646 w 15"/>
                <a:gd name="T3" fmla="*/ 2147483646 h 65"/>
                <a:gd name="T4" fmla="*/ 2147483646 w 15"/>
                <a:gd name="T5" fmla="*/ 2147483646 h 65"/>
                <a:gd name="T6" fmla="*/ 2147483646 w 15"/>
                <a:gd name="T7" fmla="*/ 2147483646 h 65"/>
                <a:gd name="T8" fmla="*/ 2147483646 w 15"/>
                <a:gd name="T9" fmla="*/ 2147483646 h 65"/>
                <a:gd name="T10" fmla="*/ 2147483646 w 15"/>
                <a:gd name="T11" fmla="*/ 2147483646 h 65"/>
                <a:gd name="T12" fmla="*/ 2147483646 w 15"/>
                <a:gd name="T13" fmla="*/ 2147483646 h 65"/>
                <a:gd name="T14" fmla="*/ 2147483646 w 15"/>
                <a:gd name="T15" fmla="*/ 2147483646 h 65"/>
                <a:gd name="T16" fmla="*/ 2147483646 w 15"/>
                <a:gd name="T17" fmla="*/ 2147483646 h 65"/>
                <a:gd name="T18" fmla="*/ 2147483646 w 15"/>
                <a:gd name="T19" fmla="*/ 2147483646 h 65"/>
                <a:gd name="T20" fmla="*/ 2147483646 w 15"/>
                <a:gd name="T21" fmla="*/ 2147483646 h 65"/>
                <a:gd name="T22" fmla="*/ 2147483646 w 15"/>
                <a:gd name="T23" fmla="*/ 2147483646 h 65"/>
                <a:gd name="T24" fmla="*/ 2147483646 w 15"/>
                <a:gd name="T25" fmla="*/ 2147483646 h 65"/>
                <a:gd name="T26" fmla="*/ 2147483646 w 15"/>
                <a:gd name="T27" fmla="*/ 2147483646 h 65"/>
                <a:gd name="T28" fmla="*/ 2147483646 w 15"/>
                <a:gd name="T29" fmla="*/ 2147483646 h 65"/>
                <a:gd name="T30" fmla="*/ 2147483646 w 15"/>
                <a:gd name="T31" fmla="*/ 2147483646 h 65"/>
                <a:gd name="T32" fmla="*/ 2147483646 w 15"/>
                <a:gd name="T33" fmla="*/ 2147483646 h 65"/>
                <a:gd name="T34" fmla="*/ 2147483646 w 15"/>
                <a:gd name="T35" fmla="*/ 2147483646 h 65"/>
                <a:gd name="T36" fmla="*/ 2147483646 w 15"/>
                <a:gd name="T37" fmla="*/ 2147483646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65"/>
                <a:gd name="T59" fmla="*/ 15 w 15"/>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41" name="Freeform 49"/>
            <p:cNvSpPr>
              <a:spLocks noChangeArrowheads="1"/>
            </p:cNvSpPr>
            <p:nvPr/>
          </p:nvSpPr>
          <p:spPr bwMode="auto">
            <a:xfrm>
              <a:off x="2032546" y="1869111"/>
              <a:ext cx="12832" cy="25598"/>
            </a:xfrm>
            <a:custGeom>
              <a:avLst/>
              <a:gdLst>
                <a:gd name="T0" fmla="*/ 2147483646 w 4"/>
                <a:gd name="T1" fmla="*/ 0 h 7"/>
                <a:gd name="T2" fmla="*/ 0 w 4"/>
                <a:gd name="T3" fmla="*/ 2147483646 h 7"/>
                <a:gd name="T4" fmla="*/ 0 w 4"/>
                <a:gd name="T5" fmla="*/ 2147483646 h 7"/>
                <a:gd name="T6" fmla="*/ 2147483646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1" y="0"/>
                  </a:moveTo>
                  <a:cubicBezTo>
                    <a:pt x="4" y="0"/>
                    <a:pt x="3" y="7"/>
                    <a:pt x="0" y="5"/>
                  </a:cubicBezTo>
                  <a:cubicBezTo>
                    <a:pt x="0" y="2"/>
                    <a:pt x="0" y="2"/>
                    <a:pt x="0" y="2"/>
                  </a:cubicBezTo>
                  <a:cubicBezTo>
                    <a:pt x="1" y="2"/>
                    <a:pt x="1" y="1"/>
                    <a:pt x="1"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42" name="Freeform 50"/>
            <p:cNvSpPr>
              <a:spLocks noChangeArrowheads="1"/>
            </p:cNvSpPr>
            <p:nvPr/>
          </p:nvSpPr>
          <p:spPr bwMode="auto">
            <a:xfrm>
              <a:off x="4099746" y="1954437"/>
              <a:ext cx="141150" cy="132255"/>
            </a:xfrm>
            <a:custGeom>
              <a:avLst/>
              <a:gdLst>
                <a:gd name="T0" fmla="*/ 2147483646 w 42"/>
                <a:gd name="T1" fmla="*/ 0 h 35"/>
                <a:gd name="T2" fmla="*/ 2147483646 w 42"/>
                <a:gd name="T3" fmla="*/ 2147483646 h 35"/>
                <a:gd name="T4" fmla="*/ 2147483646 w 42"/>
                <a:gd name="T5" fmla="*/ 2147483646 h 35"/>
                <a:gd name="T6" fmla="*/ 2147483646 w 42"/>
                <a:gd name="T7" fmla="*/ 2147483646 h 35"/>
                <a:gd name="T8" fmla="*/ 2147483646 w 42"/>
                <a:gd name="T9" fmla="*/ 2147483646 h 35"/>
                <a:gd name="T10" fmla="*/ 2147483646 w 42"/>
                <a:gd name="T11" fmla="*/ 2147483646 h 35"/>
                <a:gd name="T12" fmla="*/ 2147483646 w 42"/>
                <a:gd name="T13" fmla="*/ 2147483646 h 35"/>
                <a:gd name="T14" fmla="*/ 2147483646 w 42"/>
                <a:gd name="T15" fmla="*/ 2147483646 h 35"/>
                <a:gd name="T16" fmla="*/ 2147483646 w 42"/>
                <a:gd name="T17" fmla="*/ 2147483646 h 35"/>
                <a:gd name="T18" fmla="*/ 2147483646 w 42"/>
                <a:gd name="T19" fmla="*/ 2147483646 h 35"/>
                <a:gd name="T20" fmla="*/ 2147483646 w 42"/>
                <a:gd name="T21" fmla="*/ 2147483646 h 35"/>
                <a:gd name="T22" fmla="*/ 2147483646 w 42"/>
                <a:gd name="T23" fmla="*/ 2147483646 h 35"/>
                <a:gd name="T24" fmla="*/ 2147483646 w 42"/>
                <a:gd name="T25" fmla="*/ 2147483646 h 35"/>
                <a:gd name="T26" fmla="*/ 2147483646 w 42"/>
                <a:gd name="T27" fmla="*/ 2147483646 h 35"/>
                <a:gd name="T28" fmla="*/ 2147483646 w 42"/>
                <a:gd name="T29" fmla="*/ 2147483646 h 35"/>
                <a:gd name="T30" fmla="*/ 0 w 42"/>
                <a:gd name="T31" fmla="*/ 2147483646 h 35"/>
                <a:gd name="T32" fmla="*/ 2147483646 w 42"/>
                <a:gd name="T33" fmla="*/ 2147483646 h 35"/>
                <a:gd name="T34" fmla="*/ 2147483646 w 42"/>
                <a:gd name="T35" fmla="*/ 2147483646 h 35"/>
                <a:gd name="T36" fmla="*/ 2147483646 w 42"/>
                <a:gd name="T37" fmla="*/ 2147483646 h 35"/>
                <a:gd name="T38" fmla="*/ 2147483646 w 42"/>
                <a:gd name="T39" fmla="*/ 2147483646 h 35"/>
                <a:gd name="T40" fmla="*/ 2147483646 w 42"/>
                <a:gd name="T41" fmla="*/ 2147483646 h 35"/>
                <a:gd name="T42" fmla="*/ 2147483646 w 42"/>
                <a:gd name="T43" fmla="*/ 2147483646 h 35"/>
                <a:gd name="T44" fmla="*/ 2147483646 w 42"/>
                <a:gd name="T45" fmla="*/ 0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35"/>
                <a:gd name="T71" fmla="*/ 42 w 42"/>
                <a:gd name="T72" fmla="*/ 35 h 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43" name="Freeform 51"/>
            <p:cNvSpPr>
              <a:spLocks noChangeArrowheads="1"/>
            </p:cNvSpPr>
            <p:nvPr/>
          </p:nvSpPr>
          <p:spPr bwMode="auto">
            <a:xfrm>
              <a:off x="4025322" y="1995678"/>
              <a:ext cx="29514" cy="34131"/>
            </a:xfrm>
            <a:custGeom>
              <a:avLst/>
              <a:gdLst>
                <a:gd name="T0" fmla="*/ 0 w 9"/>
                <a:gd name="T1" fmla="*/ 0 h 9"/>
                <a:gd name="T2" fmla="*/ 2147483646 w 9"/>
                <a:gd name="T3" fmla="*/ 2147483646 h 9"/>
                <a:gd name="T4" fmla="*/ 0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0" y="0"/>
                  </a:moveTo>
                  <a:cubicBezTo>
                    <a:pt x="5" y="0"/>
                    <a:pt x="5" y="4"/>
                    <a:pt x="9" y="4"/>
                  </a:cubicBezTo>
                  <a:cubicBezTo>
                    <a:pt x="8" y="9"/>
                    <a:pt x="0" y="5"/>
                    <a:pt x="0"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44" name="Freeform 52"/>
            <p:cNvSpPr>
              <a:spLocks noChangeArrowheads="1"/>
            </p:cNvSpPr>
            <p:nvPr/>
          </p:nvSpPr>
          <p:spPr bwMode="auto">
            <a:xfrm>
              <a:off x="7962114" y="2129355"/>
              <a:ext cx="101372" cy="78216"/>
            </a:xfrm>
            <a:custGeom>
              <a:avLst/>
              <a:gdLst>
                <a:gd name="T0" fmla="*/ 2147483646 w 30"/>
                <a:gd name="T1" fmla="*/ 0 h 21"/>
                <a:gd name="T2" fmla="*/ 2147483646 w 30"/>
                <a:gd name="T3" fmla="*/ 2147483646 h 21"/>
                <a:gd name="T4" fmla="*/ 2147483646 w 30"/>
                <a:gd name="T5" fmla="*/ 2147483646 h 21"/>
                <a:gd name="T6" fmla="*/ 2147483646 w 30"/>
                <a:gd name="T7" fmla="*/ 2147483646 h 21"/>
                <a:gd name="T8" fmla="*/ 2147483646 w 30"/>
                <a:gd name="T9" fmla="*/ 2147483646 h 21"/>
                <a:gd name="T10" fmla="*/ 2147483646 w 30"/>
                <a:gd name="T11" fmla="*/ 2147483646 h 21"/>
                <a:gd name="T12" fmla="*/ 2147483646 w 30"/>
                <a:gd name="T13" fmla="*/ 2147483646 h 21"/>
                <a:gd name="T14" fmla="*/ 2147483646 w 30"/>
                <a:gd name="T15" fmla="*/ 2147483646 h 21"/>
                <a:gd name="T16" fmla="*/ 2147483646 w 30"/>
                <a:gd name="T17" fmla="*/ 2147483646 h 21"/>
                <a:gd name="T18" fmla="*/ 2147483646 w 3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1"/>
                <a:gd name="T32" fmla="*/ 30 w 3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45" name="Freeform 53"/>
            <p:cNvSpPr>
              <a:spLocks noChangeArrowheads="1"/>
            </p:cNvSpPr>
            <p:nvPr/>
          </p:nvSpPr>
          <p:spPr bwMode="auto">
            <a:xfrm>
              <a:off x="7786319" y="2223214"/>
              <a:ext cx="192477" cy="184874"/>
            </a:xfrm>
            <a:custGeom>
              <a:avLst/>
              <a:gdLst>
                <a:gd name="T0" fmla="*/ 2147483646 w 57"/>
                <a:gd name="T1" fmla="*/ 0 h 49"/>
                <a:gd name="T2" fmla="*/ 2147483646 w 57"/>
                <a:gd name="T3" fmla="*/ 2147483646 h 49"/>
                <a:gd name="T4" fmla="*/ 2147483646 w 57"/>
                <a:gd name="T5" fmla="*/ 2147483646 h 49"/>
                <a:gd name="T6" fmla="*/ 2147483646 w 57"/>
                <a:gd name="T7" fmla="*/ 2147483646 h 49"/>
                <a:gd name="T8" fmla="*/ 2147483646 w 57"/>
                <a:gd name="T9" fmla="*/ 2147483646 h 49"/>
                <a:gd name="T10" fmla="*/ 2147483646 w 57"/>
                <a:gd name="T11" fmla="*/ 2147483646 h 49"/>
                <a:gd name="T12" fmla="*/ 2147483646 w 57"/>
                <a:gd name="T13" fmla="*/ 2147483646 h 49"/>
                <a:gd name="T14" fmla="*/ 2147483646 w 57"/>
                <a:gd name="T15" fmla="*/ 2147483646 h 49"/>
                <a:gd name="T16" fmla="*/ 2147483646 w 57"/>
                <a:gd name="T17" fmla="*/ 2147483646 h 49"/>
                <a:gd name="T18" fmla="*/ 2147483646 w 57"/>
                <a:gd name="T19" fmla="*/ 2147483646 h 49"/>
                <a:gd name="T20" fmla="*/ 2147483646 w 57"/>
                <a:gd name="T21" fmla="*/ 2147483646 h 49"/>
                <a:gd name="T22" fmla="*/ 2147483646 w 57"/>
                <a:gd name="T23" fmla="*/ 2147483646 h 49"/>
                <a:gd name="T24" fmla="*/ 2147483646 w 57"/>
                <a:gd name="T25" fmla="*/ 2147483646 h 49"/>
                <a:gd name="T26" fmla="*/ 2147483646 w 57"/>
                <a:gd name="T27" fmla="*/ 2147483646 h 49"/>
                <a:gd name="T28" fmla="*/ 2147483646 w 57"/>
                <a:gd name="T29" fmla="*/ 2147483646 h 49"/>
                <a:gd name="T30" fmla="*/ 2147483646 w 57"/>
                <a:gd name="T31" fmla="*/ 2147483646 h 49"/>
                <a:gd name="T32" fmla="*/ 0 w 57"/>
                <a:gd name="T33" fmla="*/ 2147483646 h 49"/>
                <a:gd name="T34" fmla="*/ 2147483646 w 57"/>
                <a:gd name="T35" fmla="*/ 2147483646 h 49"/>
                <a:gd name="T36" fmla="*/ 2147483646 w 57"/>
                <a:gd name="T37" fmla="*/ 2147483646 h 49"/>
                <a:gd name="T38" fmla="*/ 2147483646 w 57"/>
                <a:gd name="T39" fmla="*/ 2147483646 h 49"/>
                <a:gd name="T40" fmla="*/ 2147483646 w 57"/>
                <a:gd name="T41" fmla="*/ 2147483646 h 49"/>
                <a:gd name="T42" fmla="*/ 2147483646 w 57"/>
                <a:gd name="T43" fmla="*/ 2147483646 h 49"/>
                <a:gd name="T44" fmla="*/ 2147483646 w 57"/>
                <a:gd name="T45" fmla="*/ 2147483646 h 49"/>
                <a:gd name="T46" fmla="*/ 2147483646 w 57"/>
                <a:gd name="T47" fmla="*/ 2147483646 h 49"/>
                <a:gd name="T48" fmla="*/ 2147483646 w 57"/>
                <a:gd name="T49" fmla="*/ 2147483646 h 49"/>
                <a:gd name="T50" fmla="*/ 2147483646 w 57"/>
                <a:gd name="T51" fmla="*/ 2147483646 h 49"/>
                <a:gd name="T52" fmla="*/ 2147483646 w 57"/>
                <a:gd name="T53" fmla="*/ 2147483646 h 49"/>
                <a:gd name="T54" fmla="*/ 2147483646 w 57"/>
                <a:gd name="T55" fmla="*/ 2147483646 h 49"/>
                <a:gd name="T56" fmla="*/ 2147483646 w 57"/>
                <a:gd name="T57" fmla="*/ 0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
                <a:gd name="T88" fmla="*/ 0 h 49"/>
                <a:gd name="T89" fmla="*/ 57 w 57"/>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46" name="Freeform 54"/>
            <p:cNvSpPr>
              <a:spLocks noChangeArrowheads="1"/>
            </p:cNvSpPr>
            <p:nvPr/>
          </p:nvSpPr>
          <p:spPr bwMode="auto">
            <a:xfrm>
              <a:off x="5411155" y="2234591"/>
              <a:ext cx="33363" cy="41241"/>
            </a:xfrm>
            <a:custGeom>
              <a:avLst/>
              <a:gdLst>
                <a:gd name="T0" fmla="*/ 2147483646 w 10"/>
                <a:gd name="T1" fmla="*/ 0 h 11"/>
                <a:gd name="T2" fmla="*/ 2147483646 w 10"/>
                <a:gd name="T3" fmla="*/ 2147483646 h 11"/>
                <a:gd name="T4" fmla="*/ 2147483646 w 10"/>
                <a:gd name="T5" fmla="*/ 0 h 11"/>
                <a:gd name="T6" fmla="*/ 0 60000 65536"/>
                <a:gd name="T7" fmla="*/ 0 60000 65536"/>
                <a:gd name="T8" fmla="*/ 0 60000 65536"/>
                <a:gd name="T9" fmla="*/ 0 w 10"/>
                <a:gd name="T10" fmla="*/ 0 h 11"/>
                <a:gd name="T11" fmla="*/ 10 w 10"/>
                <a:gd name="T12" fmla="*/ 11 h 11"/>
              </a:gdLst>
              <a:ahLst/>
              <a:cxnLst>
                <a:cxn ang="T6">
                  <a:pos x="T0" y="T1"/>
                </a:cxn>
                <a:cxn ang="T7">
                  <a:pos x="T2" y="T3"/>
                </a:cxn>
                <a:cxn ang="T8">
                  <a:pos x="T4" y="T5"/>
                </a:cxn>
              </a:cxnLst>
              <a:rect l="T9" t="T10" r="T11" b="T12"/>
              <a:pathLst>
                <a:path w="10" h="11">
                  <a:moveTo>
                    <a:pt x="4" y="0"/>
                  </a:moveTo>
                  <a:cubicBezTo>
                    <a:pt x="10" y="0"/>
                    <a:pt x="8" y="11"/>
                    <a:pt x="1" y="10"/>
                  </a:cubicBezTo>
                  <a:cubicBezTo>
                    <a:pt x="4" y="9"/>
                    <a:pt x="0" y="1"/>
                    <a:pt x="4"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47" name="Freeform 55"/>
            <p:cNvSpPr>
              <a:spLocks noChangeArrowheads="1"/>
            </p:cNvSpPr>
            <p:nvPr/>
          </p:nvSpPr>
          <p:spPr bwMode="auto">
            <a:xfrm>
              <a:off x="5491996" y="2294319"/>
              <a:ext cx="50044" cy="42663"/>
            </a:xfrm>
            <a:custGeom>
              <a:avLst/>
              <a:gdLst>
                <a:gd name="T0" fmla="*/ 2147483646 w 15"/>
                <a:gd name="T1" fmla="*/ 2147483646 h 11"/>
                <a:gd name="T2" fmla="*/ 2147483646 w 15"/>
                <a:gd name="T3" fmla="*/ 2147483646 h 11"/>
                <a:gd name="T4" fmla="*/ 2147483646 w 15"/>
                <a:gd name="T5" fmla="*/ 2147483646 h 11"/>
                <a:gd name="T6" fmla="*/ 2147483646 w 15"/>
                <a:gd name="T7" fmla="*/ 2147483646 h 11"/>
                <a:gd name="T8" fmla="*/ 2147483646 w 15"/>
                <a:gd name="T9" fmla="*/ 2147483646 h 11"/>
                <a:gd name="T10" fmla="*/ 2147483646 w 15"/>
                <a:gd name="T11" fmla="*/ 2147483646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48" name="Freeform 56"/>
            <p:cNvSpPr>
              <a:spLocks noChangeArrowheads="1"/>
            </p:cNvSpPr>
            <p:nvPr/>
          </p:nvSpPr>
          <p:spPr bwMode="auto">
            <a:xfrm>
              <a:off x="5875666" y="2369691"/>
              <a:ext cx="37213" cy="19909"/>
            </a:xfrm>
            <a:custGeom>
              <a:avLst/>
              <a:gdLst>
                <a:gd name="T0" fmla="*/ 0 w 11"/>
                <a:gd name="T1" fmla="*/ 2147483646 h 5"/>
                <a:gd name="T2" fmla="*/ 2147483646 w 11"/>
                <a:gd name="T3" fmla="*/ 2147483646 h 5"/>
                <a:gd name="T4" fmla="*/ 2147483646 w 11"/>
                <a:gd name="T5" fmla="*/ 2147483646 h 5"/>
                <a:gd name="T6" fmla="*/ 0 w 11"/>
                <a:gd name="T7" fmla="*/ 2147483646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cubicBezTo>
                    <a:pt x="0" y="1"/>
                    <a:pt x="2" y="0"/>
                    <a:pt x="6" y="1"/>
                  </a:cubicBezTo>
                  <a:cubicBezTo>
                    <a:pt x="11" y="0"/>
                    <a:pt x="8" y="3"/>
                    <a:pt x="5" y="2"/>
                  </a:cubicBezTo>
                  <a:cubicBezTo>
                    <a:pt x="3" y="3"/>
                    <a:pt x="3" y="5"/>
                    <a:pt x="0" y="5"/>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49" name="Freeform 57"/>
            <p:cNvSpPr>
              <a:spLocks noChangeArrowheads="1"/>
            </p:cNvSpPr>
            <p:nvPr/>
          </p:nvSpPr>
          <p:spPr bwMode="auto">
            <a:xfrm>
              <a:off x="7804283" y="2403822"/>
              <a:ext cx="37212" cy="21331"/>
            </a:xfrm>
            <a:custGeom>
              <a:avLst/>
              <a:gdLst>
                <a:gd name="T0" fmla="*/ 2147483646 w 11"/>
                <a:gd name="T1" fmla="*/ 0 h 6"/>
                <a:gd name="T2" fmla="*/ 2147483646 w 11"/>
                <a:gd name="T3" fmla="*/ 2147483646 h 6"/>
                <a:gd name="T4" fmla="*/ 2147483646 w 11"/>
                <a:gd name="T5" fmla="*/ 2147483646 h 6"/>
                <a:gd name="T6" fmla="*/ 2147483646 w 11"/>
                <a:gd name="T7" fmla="*/ 0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9" y="0"/>
                  </a:moveTo>
                  <a:cubicBezTo>
                    <a:pt x="11" y="5"/>
                    <a:pt x="5" y="1"/>
                    <a:pt x="6" y="6"/>
                  </a:cubicBezTo>
                  <a:cubicBezTo>
                    <a:pt x="3" y="6"/>
                    <a:pt x="0" y="5"/>
                    <a:pt x="1" y="1"/>
                  </a:cubicBezTo>
                  <a:cubicBezTo>
                    <a:pt x="4" y="5"/>
                    <a:pt x="5" y="0"/>
                    <a:pt x="9"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50" name="Freeform 58"/>
            <p:cNvSpPr>
              <a:spLocks noChangeArrowheads="1"/>
            </p:cNvSpPr>
            <p:nvPr/>
          </p:nvSpPr>
          <p:spPr bwMode="auto">
            <a:xfrm>
              <a:off x="7743973" y="2403822"/>
              <a:ext cx="50044" cy="59728"/>
            </a:xfrm>
            <a:custGeom>
              <a:avLst/>
              <a:gdLst>
                <a:gd name="T0" fmla="*/ 2147483646 w 15"/>
                <a:gd name="T1" fmla="*/ 2147483646 h 16"/>
                <a:gd name="T2" fmla="*/ 2147483646 w 15"/>
                <a:gd name="T3" fmla="*/ 2147483646 h 16"/>
                <a:gd name="T4" fmla="*/ 2147483646 w 15"/>
                <a:gd name="T5" fmla="*/ 2147483646 h 16"/>
                <a:gd name="T6" fmla="*/ 2147483646 w 15"/>
                <a:gd name="T7" fmla="*/ 2147483646 h 16"/>
                <a:gd name="T8" fmla="*/ 2147483646 w 15"/>
                <a:gd name="T9" fmla="*/ 2147483646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51" name="Freeform 59"/>
            <p:cNvSpPr>
              <a:spLocks noChangeArrowheads="1"/>
            </p:cNvSpPr>
            <p:nvPr/>
          </p:nvSpPr>
          <p:spPr bwMode="auto">
            <a:xfrm>
              <a:off x="7564328" y="2615715"/>
              <a:ext cx="30796" cy="52618"/>
            </a:xfrm>
            <a:custGeom>
              <a:avLst/>
              <a:gdLst>
                <a:gd name="T0" fmla="*/ 2147483646 w 9"/>
                <a:gd name="T1" fmla="*/ 2147483646 h 14"/>
                <a:gd name="T2" fmla="*/ 2147483646 w 9"/>
                <a:gd name="T3" fmla="*/ 2147483646 h 14"/>
                <a:gd name="T4" fmla="*/ 0 w 9"/>
                <a:gd name="T5" fmla="*/ 2147483646 h 14"/>
                <a:gd name="T6" fmla="*/ 2147483646 w 9"/>
                <a:gd name="T7" fmla="*/ 2147483646 h 14"/>
                <a:gd name="T8" fmla="*/ 2147483646 w 9"/>
                <a:gd name="T9" fmla="*/ 2147483646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52" name="Freeform 60"/>
            <p:cNvSpPr>
              <a:spLocks noChangeArrowheads="1"/>
            </p:cNvSpPr>
            <p:nvPr/>
          </p:nvSpPr>
          <p:spPr bwMode="auto">
            <a:xfrm>
              <a:off x="3337023" y="2641313"/>
              <a:ext cx="20531" cy="15644"/>
            </a:xfrm>
            <a:custGeom>
              <a:avLst/>
              <a:gdLst>
                <a:gd name="T0" fmla="*/ 0 w 6"/>
                <a:gd name="T1" fmla="*/ 2147483646 h 4"/>
                <a:gd name="T2" fmla="*/ 2147483646 w 6"/>
                <a:gd name="T3" fmla="*/ 0 h 4"/>
                <a:gd name="T4" fmla="*/ 2147483646 w 6"/>
                <a:gd name="T5" fmla="*/ 2147483646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53" name="Freeform 61"/>
            <p:cNvSpPr>
              <a:spLocks noChangeArrowheads="1"/>
            </p:cNvSpPr>
            <p:nvPr/>
          </p:nvSpPr>
          <p:spPr bwMode="auto">
            <a:xfrm>
              <a:off x="3617271" y="2656957"/>
              <a:ext cx="192477" cy="86748"/>
            </a:xfrm>
            <a:custGeom>
              <a:avLst/>
              <a:gdLst>
                <a:gd name="T0" fmla="*/ 2147483646 w 57"/>
                <a:gd name="T1" fmla="*/ 2147483646 h 23"/>
                <a:gd name="T2" fmla="*/ 2147483646 w 57"/>
                <a:gd name="T3" fmla="*/ 2147483646 h 23"/>
                <a:gd name="T4" fmla="*/ 2147483646 w 57"/>
                <a:gd name="T5" fmla="*/ 2147483646 h 23"/>
                <a:gd name="T6" fmla="*/ 2147483646 w 57"/>
                <a:gd name="T7" fmla="*/ 2147483646 h 23"/>
                <a:gd name="T8" fmla="*/ 2147483646 w 57"/>
                <a:gd name="T9" fmla="*/ 2147483646 h 23"/>
                <a:gd name="T10" fmla="*/ 2147483646 w 57"/>
                <a:gd name="T11" fmla="*/ 2147483646 h 23"/>
                <a:gd name="T12" fmla="*/ 0 w 57"/>
                <a:gd name="T13" fmla="*/ 2147483646 h 23"/>
                <a:gd name="T14" fmla="*/ 2147483646 w 57"/>
                <a:gd name="T15" fmla="*/ 2147483646 h 23"/>
                <a:gd name="T16" fmla="*/ 2147483646 w 57"/>
                <a:gd name="T17" fmla="*/ 0 h 23"/>
                <a:gd name="T18" fmla="*/ 2147483646 w 57"/>
                <a:gd name="T19" fmla="*/ 2147483646 h 23"/>
                <a:gd name="T20" fmla="*/ 2147483646 w 57"/>
                <a:gd name="T21" fmla="*/ 2147483646 h 23"/>
                <a:gd name="T22" fmla="*/ 2147483646 w 57"/>
                <a:gd name="T23" fmla="*/ 2147483646 h 23"/>
                <a:gd name="T24" fmla="*/ 2147483646 w 57"/>
                <a:gd name="T25" fmla="*/ 2147483646 h 23"/>
                <a:gd name="T26" fmla="*/ 2147483646 w 57"/>
                <a:gd name="T27" fmla="*/ 2147483646 h 23"/>
                <a:gd name="T28" fmla="*/ 2147483646 w 57"/>
                <a:gd name="T29" fmla="*/ 2147483646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23"/>
                <a:gd name="T47" fmla="*/ 57 w 57"/>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54" name="Freeform 62"/>
            <p:cNvSpPr>
              <a:spLocks noChangeArrowheads="1"/>
            </p:cNvSpPr>
            <p:nvPr/>
          </p:nvSpPr>
          <p:spPr bwMode="auto">
            <a:xfrm>
              <a:off x="3841828" y="2732328"/>
              <a:ext cx="82123" cy="49774"/>
            </a:xfrm>
            <a:custGeom>
              <a:avLst/>
              <a:gdLst>
                <a:gd name="T0" fmla="*/ 2147483646 w 24"/>
                <a:gd name="T1" fmla="*/ 0 h 13"/>
                <a:gd name="T2" fmla="*/ 2147483646 w 24"/>
                <a:gd name="T3" fmla="*/ 2147483646 h 13"/>
                <a:gd name="T4" fmla="*/ 2147483646 w 24"/>
                <a:gd name="T5" fmla="*/ 2147483646 h 13"/>
                <a:gd name="T6" fmla="*/ 2147483646 w 24"/>
                <a:gd name="T7" fmla="*/ 2147483646 h 13"/>
                <a:gd name="T8" fmla="*/ 2147483646 w 24"/>
                <a:gd name="T9" fmla="*/ 2147483646 h 13"/>
                <a:gd name="T10" fmla="*/ 2147483646 w 24"/>
                <a:gd name="T11" fmla="*/ 2147483646 h 13"/>
                <a:gd name="T12" fmla="*/ 2147483646 w 24"/>
                <a:gd name="T13" fmla="*/ 0 h 13"/>
                <a:gd name="T14" fmla="*/ 0 60000 65536"/>
                <a:gd name="T15" fmla="*/ 0 60000 65536"/>
                <a:gd name="T16" fmla="*/ 0 60000 65536"/>
                <a:gd name="T17" fmla="*/ 0 60000 65536"/>
                <a:gd name="T18" fmla="*/ 0 60000 65536"/>
                <a:gd name="T19" fmla="*/ 0 60000 65536"/>
                <a:gd name="T20" fmla="*/ 0 60000 65536"/>
                <a:gd name="T21" fmla="*/ 0 w 24"/>
                <a:gd name="T22" fmla="*/ 0 h 13"/>
                <a:gd name="T23" fmla="*/ 24 w 2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55" name="Freeform 63"/>
            <p:cNvSpPr>
              <a:spLocks noChangeArrowheads="1"/>
            </p:cNvSpPr>
            <p:nvPr/>
          </p:nvSpPr>
          <p:spPr bwMode="auto">
            <a:xfrm>
              <a:off x="7342339" y="2735172"/>
              <a:ext cx="41062" cy="34131"/>
            </a:xfrm>
            <a:custGeom>
              <a:avLst/>
              <a:gdLst>
                <a:gd name="T0" fmla="*/ 2147483646 w 12"/>
                <a:gd name="T1" fmla="*/ 0 h 9"/>
                <a:gd name="T2" fmla="*/ 2147483646 w 12"/>
                <a:gd name="T3" fmla="*/ 2147483646 h 9"/>
                <a:gd name="T4" fmla="*/ 0 w 12"/>
                <a:gd name="T5" fmla="*/ 2147483646 h 9"/>
                <a:gd name="T6" fmla="*/ 2147483646 w 12"/>
                <a:gd name="T7" fmla="*/ 0 h 9"/>
                <a:gd name="T8" fmla="*/ 2147483646 w 12"/>
                <a:gd name="T9" fmla="*/ 0 h 9"/>
                <a:gd name="T10" fmla="*/ 0 60000 65536"/>
                <a:gd name="T11" fmla="*/ 0 60000 65536"/>
                <a:gd name="T12" fmla="*/ 0 60000 65536"/>
                <a:gd name="T13" fmla="*/ 0 60000 65536"/>
                <a:gd name="T14" fmla="*/ 0 60000 65536"/>
                <a:gd name="T15" fmla="*/ 0 w 12"/>
                <a:gd name="T16" fmla="*/ 0 h 9"/>
                <a:gd name="T17" fmla="*/ 12 w 12"/>
                <a:gd name="T18" fmla="*/ 9 h 9"/>
              </a:gdLst>
              <a:ahLst/>
              <a:cxnLst>
                <a:cxn ang="T10">
                  <a:pos x="T0" y="T1"/>
                </a:cxn>
                <a:cxn ang="T11">
                  <a:pos x="T2" y="T3"/>
                </a:cxn>
                <a:cxn ang="T12">
                  <a:pos x="T4" y="T5"/>
                </a:cxn>
                <a:cxn ang="T13">
                  <a:pos x="T6" y="T7"/>
                </a:cxn>
                <a:cxn ang="T14">
                  <a:pos x="T8" y="T9"/>
                </a:cxn>
              </a:cxnLst>
              <a:rect l="T15" t="T16" r="T17" b="T18"/>
              <a:pathLst>
                <a:path w="12" h="9">
                  <a:moveTo>
                    <a:pt x="10" y="0"/>
                  </a:moveTo>
                  <a:cubicBezTo>
                    <a:pt x="12" y="6"/>
                    <a:pt x="7" y="4"/>
                    <a:pt x="7" y="9"/>
                  </a:cubicBezTo>
                  <a:cubicBezTo>
                    <a:pt x="4" y="8"/>
                    <a:pt x="0" y="8"/>
                    <a:pt x="0" y="3"/>
                  </a:cubicBezTo>
                  <a:cubicBezTo>
                    <a:pt x="3" y="4"/>
                    <a:pt x="3" y="2"/>
                    <a:pt x="3" y="0"/>
                  </a:cubicBezTo>
                  <a:lnTo>
                    <a:pt x="10" y="0"/>
                  </a:lnTo>
                  <a:close/>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56" name="Freeform 64"/>
            <p:cNvSpPr>
              <a:spLocks noChangeArrowheads="1"/>
            </p:cNvSpPr>
            <p:nvPr/>
          </p:nvSpPr>
          <p:spPr bwMode="auto">
            <a:xfrm>
              <a:off x="3816164" y="2746549"/>
              <a:ext cx="30796" cy="27020"/>
            </a:xfrm>
            <a:custGeom>
              <a:avLst/>
              <a:gdLst>
                <a:gd name="T0" fmla="*/ 2147483646 w 9"/>
                <a:gd name="T1" fmla="*/ 2147483646 h 7"/>
                <a:gd name="T2" fmla="*/ 0 w 9"/>
                <a:gd name="T3" fmla="*/ 2147483646 h 7"/>
                <a:gd name="T4" fmla="*/ 2147483646 w 9"/>
                <a:gd name="T5" fmla="*/ 2147483646 h 7"/>
                <a:gd name="T6" fmla="*/ 0 60000 65536"/>
                <a:gd name="T7" fmla="*/ 0 60000 65536"/>
                <a:gd name="T8" fmla="*/ 0 60000 65536"/>
                <a:gd name="T9" fmla="*/ 0 w 9"/>
                <a:gd name="T10" fmla="*/ 0 h 7"/>
                <a:gd name="T11" fmla="*/ 9 w 9"/>
                <a:gd name="T12" fmla="*/ 7 h 7"/>
              </a:gdLst>
              <a:ahLst/>
              <a:cxnLst>
                <a:cxn ang="T6">
                  <a:pos x="T0" y="T1"/>
                </a:cxn>
                <a:cxn ang="T7">
                  <a:pos x="T2" y="T3"/>
                </a:cxn>
                <a:cxn ang="T8">
                  <a:pos x="T4" y="T5"/>
                </a:cxn>
              </a:cxnLst>
              <a:rect l="T9" t="T10" r="T11" b="T12"/>
              <a:pathLst>
                <a:path w="9" h="7">
                  <a:moveTo>
                    <a:pt x="7" y="7"/>
                  </a:moveTo>
                  <a:cubicBezTo>
                    <a:pt x="5" y="6"/>
                    <a:pt x="3" y="5"/>
                    <a:pt x="0" y="6"/>
                  </a:cubicBezTo>
                  <a:cubicBezTo>
                    <a:pt x="1" y="3"/>
                    <a:pt x="9" y="0"/>
                    <a:pt x="7" y="7"/>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57" name="Freeform 65"/>
            <p:cNvSpPr>
              <a:spLocks noChangeArrowheads="1"/>
            </p:cNvSpPr>
            <p:nvPr/>
          </p:nvSpPr>
          <p:spPr bwMode="auto">
            <a:xfrm>
              <a:off x="3735324" y="2755081"/>
              <a:ext cx="37213" cy="27020"/>
            </a:xfrm>
            <a:custGeom>
              <a:avLst/>
              <a:gdLst>
                <a:gd name="T0" fmla="*/ 2147483646 w 11"/>
                <a:gd name="T1" fmla="*/ 2147483646 h 7"/>
                <a:gd name="T2" fmla="*/ 2147483646 w 11"/>
                <a:gd name="T3" fmla="*/ 2147483646 h 7"/>
                <a:gd name="T4" fmla="*/ 2147483646 w 11"/>
                <a:gd name="T5" fmla="*/ 2147483646 h 7"/>
                <a:gd name="T6" fmla="*/ 0 60000 65536"/>
                <a:gd name="T7" fmla="*/ 0 60000 65536"/>
                <a:gd name="T8" fmla="*/ 0 60000 65536"/>
                <a:gd name="T9" fmla="*/ 0 w 11"/>
                <a:gd name="T10" fmla="*/ 0 h 7"/>
                <a:gd name="T11" fmla="*/ 11 w 11"/>
                <a:gd name="T12" fmla="*/ 7 h 7"/>
              </a:gdLst>
              <a:ahLst/>
              <a:cxnLst>
                <a:cxn ang="T6">
                  <a:pos x="T0" y="T1"/>
                </a:cxn>
                <a:cxn ang="T7">
                  <a:pos x="T2" y="T3"/>
                </a:cxn>
                <a:cxn ang="T8">
                  <a:pos x="T4" y="T5"/>
                </a:cxn>
              </a:cxnLst>
              <a:rect l="T9" t="T10" r="T11" b="T12"/>
              <a:pathLst>
                <a:path w="11" h="7">
                  <a:moveTo>
                    <a:pt x="1" y="2"/>
                  </a:moveTo>
                  <a:cubicBezTo>
                    <a:pt x="4" y="3"/>
                    <a:pt x="11" y="0"/>
                    <a:pt x="10" y="5"/>
                  </a:cubicBezTo>
                  <a:cubicBezTo>
                    <a:pt x="7" y="4"/>
                    <a:pt x="0" y="7"/>
                    <a:pt x="1" y="2"/>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58" name="Freeform 66"/>
            <p:cNvSpPr>
              <a:spLocks noChangeArrowheads="1"/>
            </p:cNvSpPr>
            <p:nvPr/>
          </p:nvSpPr>
          <p:spPr bwMode="auto">
            <a:xfrm>
              <a:off x="7554063" y="2769302"/>
              <a:ext cx="53893" cy="102392"/>
            </a:xfrm>
            <a:custGeom>
              <a:avLst/>
              <a:gdLst>
                <a:gd name="T0" fmla="*/ 2147483646 w 16"/>
                <a:gd name="T1" fmla="*/ 0 h 27"/>
                <a:gd name="T2" fmla="*/ 2147483646 w 16"/>
                <a:gd name="T3" fmla="*/ 0 h 27"/>
                <a:gd name="T4" fmla="*/ 2147483646 w 16"/>
                <a:gd name="T5" fmla="*/ 2147483646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0 w 16"/>
                <a:gd name="T15" fmla="*/ 2147483646 h 27"/>
                <a:gd name="T16" fmla="*/ 2147483646 w 16"/>
                <a:gd name="T17" fmla="*/ 2147483646 h 27"/>
                <a:gd name="T18" fmla="*/ 2147483646 w 16"/>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27"/>
                <a:gd name="T32" fmla="*/ 16 w 16"/>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59" name="Freeform 67"/>
            <p:cNvSpPr>
              <a:spLocks noChangeArrowheads="1"/>
            </p:cNvSpPr>
            <p:nvPr/>
          </p:nvSpPr>
          <p:spPr bwMode="auto">
            <a:xfrm>
              <a:off x="7607956" y="2856051"/>
              <a:ext cx="71858" cy="83904"/>
            </a:xfrm>
            <a:custGeom>
              <a:avLst/>
              <a:gdLst>
                <a:gd name="T0" fmla="*/ 2147483646 w 21"/>
                <a:gd name="T1" fmla="*/ 2147483646 h 22"/>
                <a:gd name="T2" fmla="*/ 2147483646 w 21"/>
                <a:gd name="T3" fmla="*/ 2147483646 h 22"/>
                <a:gd name="T4" fmla="*/ 2147483646 w 21"/>
                <a:gd name="T5" fmla="*/ 2147483646 h 22"/>
                <a:gd name="T6" fmla="*/ 2147483646 w 21"/>
                <a:gd name="T7" fmla="*/ 2147483646 h 22"/>
                <a:gd name="T8" fmla="*/ 2147483646 w 21"/>
                <a:gd name="T9" fmla="*/ 2147483646 h 22"/>
                <a:gd name="T10" fmla="*/ 2147483646 w 21"/>
                <a:gd name="T11" fmla="*/ 2147483646 h 22"/>
                <a:gd name="T12" fmla="*/ 2147483646 w 21"/>
                <a:gd name="T13" fmla="*/ 2147483646 h 22"/>
                <a:gd name="T14" fmla="*/ 2147483646 w 21"/>
                <a:gd name="T15" fmla="*/ 2147483646 h 22"/>
                <a:gd name="T16" fmla="*/ 2147483646 w 21"/>
                <a:gd name="T17" fmla="*/ 2147483646 h 22"/>
                <a:gd name="T18" fmla="*/ 0 w 21"/>
                <a:gd name="T19" fmla="*/ 2147483646 h 22"/>
                <a:gd name="T20" fmla="*/ 2147483646 w 21"/>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2"/>
                <a:gd name="T35" fmla="*/ 21 w 2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60" name="Rectangle 68"/>
            <p:cNvSpPr>
              <a:spLocks noChangeArrowheads="1"/>
            </p:cNvSpPr>
            <p:nvPr/>
          </p:nvSpPr>
          <p:spPr bwMode="auto">
            <a:xfrm>
              <a:off x="7578444" y="2890182"/>
              <a:ext cx="16681" cy="11377"/>
            </a:xfrm>
            <a:prstGeom prst="rect">
              <a:avLst/>
            </a:prstGeom>
            <a:noFill/>
            <a:ln>
              <a:solidFill>
                <a:schemeClr val="tx1">
                  <a:lumMod val="75000"/>
                  <a:lumOff val="25000"/>
                </a:schemeClr>
              </a:solid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61" name="Freeform 69"/>
            <p:cNvSpPr>
              <a:spLocks noChangeArrowheads="1"/>
            </p:cNvSpPr>
            <p:nvPr/>
          </p:nvSpPr>
          <p:spPr bwMode="auto">
            <a:xfrm>
              <a:off x="7601541" y="2904403"/>
              <a:ext cx="41062" cy="65417"/>
            </a:xfrm>
            <a:custGeom>
              <a:avLst/>
              <a:gdLst>
                <a:gd name="T0" fmla="*/ 2147483646 w 12"/>
                <a:gd name="T1" fmla="*/ 2147483646 h 17"/>
                <a:gd name="T2" fmla="*/ 2147483646 w 12"/>
                <a:gd name="T3" fmla="*/ 2147483646 h 17"/>
                <a:gd name="T4" fmla="*/ 0 w 12"/>
                <a:gd name="T5" fmla="*/ 2147483646 h 17"/>
                <a:gd name="T6" fmla="*/ 2147483646 w 12"/>
                <a:gd name="T7" fmla="*/ 2147483646 h 17"/>
                <a:gd name="T8" fmla="*/ 0 60000 65536"/>
                <a:gd name="T9" fmla="*/ 0 60000 65536"/>
                <a:gd name="T10" fmla="*/ 0 60000 65536"/>
                <a:gd name="T11" fmla="*/ 0 60000 65536"/>
                <a:gd name="T12" fmla="*/ 0 w 12"/>
                <a:gd name="T13" fmla="*/ 0 h 17"/>
                <a:gd name="T14" fmla="*/ 12 w 12"/>
                <a:gd name="T15" fmla="*/ 17 h 17"/>
              </a:gdLst>
              <a:ahLst/>
              <a:cxnLst>
                <a:cxn ang="T8">
                  <a:pos x="T0" y="T1"/>
                </a:cxn>
                <a:cxn ang="T9">
                  <a:pos x="T2" y="T3"/>
                </a:cxn>
                <a:cxn ang="T10">
                  <a:pos x="T4" y="T5"/>
                </a:cxn>
                <a:cxn ang="T11">
                  <a:pos x="T6" y="T7"/>
                </a:cxn>
              </a:cxnLst>
              <a:rect l="T12" t="T13" r="T14" b="T15"/>
              <a:pathLst>
                <a:path w="12" h="17">
                  <a:moveTo>
                    <a:pt x="12" y="14"/>
                  </a:moveTo>
                  <a:cubicBezTo>
                    <a:pt x="12" y="17"/>
                    <a:pt x="7" y="15"/>
                    <a:pt x="5" y="16"/>
                  </a:cubicBezTo>
                  <a:cubicBezTo>
                    <a:pt x="5" y="12"/>
                    <a:pt x="6" y="7"/>
                    <a:pt x="0" y="9"/>
                  </a:cubicBezTo>
                  <a:cubicBezTo>
                    <a:pt x="6" y="0"/>
                    <a:pt x="5" y="16"/>
                    <a:pt x="12" y="14"/>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62" name="Freeform 70"/>
            <p:cNvSpPr>
              <a:spLocks noChangeArrowheads="1"/>
            </p:cNvSpPr>
            <p:nvPr/>
          </p:nvSpPr>
          <p:spPr bwMode="auto">
            <a:xfrm>
              <a:off x="6786722" y="2958443"/>
              <a:ext cx="39779" cy="78215"/>
            </a:xfrm>
            <a:custGeom>
              <a:avLst/>
              <a:gdLst>
                <a:gd name="T0" fmla="*/ 2147483646 w 12"/>
                <a:gd name="T1" fmla="*/ 2147483646 h 21"/>
                <a:gd name="T2" fmla="*/ 2147483646 w 12"/>
                <a:gd name="T3" fmla="*/ 2147483646 h 21"/>
                <a:gd name="T4" fmla="*/ 2147483646 w 12"/>
                <a:gd name="T5" fmla="*/ 2147483646 h 21"/>
                <a:gd name="T6" fmla="*/ 2147483646 w 12"/>
                <a:gd name="T7" fmla="*/ 2147483646 h 21"/>
                <a:gd name="T8" fmla="*/ 2147483646 w 12"/>
                <a:gd name="T9" fmla="*/ 2147483646 h 21"/>
                <a:gd name="T10" fmla="*/ 2147483646 w 12"/>
                <a:gd name="T11" fmla="*/ 2147483646 h 21"/>
                <a:gd name="T12" fmla="*/ 2147483646 w 12"/>
                <a:gd name="T13" fmla="*/ 2147483646 h 21"/>
                <a:gd name="T14" fmla="*/ 2147483646 w 12"/>
                <a:gd name="T15" fmla="*/ 2147483646 h 21"/>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21"/>
                <a:gd name="T26" fmla="*/ 12 w 12"/>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63" name="Freeform 71"/>
            <p:cNvSpPr>
              <a:spLocks noChangeArrowheads="1"/>
            </p:cNvSpPr>
            <p:nvPr/>
          </p:nvSpPr>
          <p:spPr bwMode="auto">
            <a:xfrm>
              <a:off x="7638753" y="2962709"/>
              <a:ext cx="51327" cy="85326"/>
            </a:xfrm>
            <a:custGeom>
              <a:avLst/>
              <a:gdLst>
                <a:gd name="T0" fmla="*/ 2147483646 w 15"/>
                <a:gd name="T1" fmla="*/ 2147483646 h 23"/>
                <a:gd name="T2" fmla="*/ 2147483646 w 15"/>
                <a:gd name="T3" fmla="*/ 2147483646 h 23"/>
                <a:gd name="T4" fmla="*/ 2147483646 w 15"/>
                <a:gd name="T5" fmla="*/ 2147483646 h 23"/>
                <a:gd name="T6" fmla="*/ 2147483646 w 15"/>
                <a:gd name="T7" fmla="*/ 2147483646 h 23"/>
                <a:gd name="T8" fmla="*/ 2147483646 w 15"/>
                <a:gd name="T9" fmla="*/ 2147483646 h 23"/>
                <a:gd name="T10" fmla="*/ 2147483646 w 15"/>
                <a:gd name="T11" fmla="*/ 2147483646 h 23"/>
                <a:gd name="T12" fmla="*/ 2147483646 w 15"/>
                <a:gd name="T13" fmla="*/ 2147483646 h 23"/>
                <a:gd name="T14" fmla="*/ 2147483646 w 15"/>
                <a:gd name="T15" fmla="*/ 2147483646 h 23"/>
                <a:gd name="T16" fmla="*/ 2147483646 w 15"/>
                <a:gd name="T17" fmla="*/ 2147483646 h 23"/>
                <a:gd name="T18" fmla="*/ 2147483646 w 15"/>
                <a:gd name="T19" fmla="*/ 2147483646 h 23"/>
                <a:gd name="T20" fmla="*/ 2147483646 w 15"/>
                <a:gd name="T21" fmla="*/ 2147483646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23"/>
                <a:gd name="T35" fmla="*/ 15 w 1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64" name="Freeform 72"/>
            <p:cNvSpPr>
              <a:spLocks noChangeArrowheads="1"/>
            </p:cNvSpPr>
            <p:nvPr/>
          </p:nvSpPr>
          <p:spPr bwMode="auto">
            <a:xfrm>
              <a:off x="7601541" y="2981196"/>
              <a:ext cx="37212" cy="36975"/>
            </a:xfrm>
            <a:custGeom>
              <a:avLst/>
              <a:gdLst>
                <a:gd name="T0" fmla="*/ 2147483646 w 11"/>
                <a:gd name="T1" fmla="*/ 0 h 10"/>
                <a:gd name="T2" fmla="*/ 2147483646 w 11"/>
                <a:gd name="T3" fmla="*/ 2147483646 h 10"/>
                <a:gd name="T4" fmla="*/ 2147483646 w 11"/>
                <a:gd name="T5" fmla="*/ 2147483646 h 10"/>
                <a:gd name="T6" fmla="*/ 0 w 11"/>
                <a:gd name="T7" fmla="*/ 2147483646 h 10"/>
                <a:gd name="T8" fmla="*/ 2147483646 w 11"/>
                <a:gd name="T9" fmla="*/ 0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65" name="Freeform 73"/>
            <p:cNvSpPr>
              <a:spLocks noChangeArrowheads="1"/>
            </p:cNvSpPr>
            <p:nvPr/>
          </p:nvSpPr>
          <p:spPr bwMode="auto">
            <a:xfrm>
              <a:off x="7706762" y="3116296"/>
              <a:ext cx="23097" cy="54040"/>
            </a:xfrm>
            <a:custGeom>
              <a:avLst/>
              <a:gdLst>
                <a:gd name="T0" fmla="*/ 2147483646 w 7"/>
                <a:gd name="T1" fmla="*/ 0 h 14"/>
                <a:gd name="T2" fmla="*/ 2147483646 w 7"/>
                <a:gd name="T3" fmla="*/ 2147483646 h 14"/>
                <a:gd name="T4" fmla="*/ 0 w 7"/>
                <a:gd name="T5" fmla="*/ 2147483646 h 14"/>
                <a:gd name="T6" fmla="*/ 2147483646 w 7"/>
                <a:gd name="T7" fmla="*/ 2147483646 h 14"/>
                <a:gd name="T8" fmla="*/ 2147483646 w 7"/>
                <a:gd name="T9" fmla="*/ 0 h 14"/>
                <a:gd name="T10" fmla="*/ 0 60000 65536"/>
                <a:gd name="T11" fmla="*/ 0 60000 65536"/>
                <a:gd name="T12" fmla="*/ 0 60000 65536"/>
                <a:gd name="T13" fmla="*/ 0 60000 65536"/>
                <a:gd name="T14" fmla="*/ 0 60000 65536"/>
                <a:gd name="T15" fmla="*/ 0 w 7"/>
                <a:gd name="T16" fmla="*/ 0 h 14"/>
                <a:gd name="T17" fmla="*/ 7 w 7"/>
                <a:gd name="T18" fmla="*/ 14 h 14"/>
              </a:gdLst>
              <a:ahLst/>
              <a:cxnLst>
                <a:cxn ang="T10">
                  <a:pos x="T0" y="T1"/>
                </a:cxn>
                <a:cxn ang="T11">
                  <a:pos x="T2" y="T3"/>
                </a:cxn>
                <a:cxn ang="T12">
                  <a:pos x="T4" y="T5"/>
                </a:cxn>
                <a:cxn ang="T13">
                  <a:pos x="T6" y="T7"/>
                </a:cxn>
                <a:cxn ang="T14">
                  <a:pos x="T8" y="T9"/>
                </a:cxn>
              </a:cxnLst>
              <a:rect l="T15" t="T16" r="T17" b="T18"/>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66" name="Freeform 74"/>
            <p:cNvSpPr>
              <a:spLocks noChangeArrowheads="1"/>
            </p:cNvSpPr>
            <p:nvPr/>
          </p:nvSpPr>
          <p:spPr bwMode="auto">
            <a:xfrm>
              <a:off x="7561762" y="3131939"/>
              <a:ext cx="93672" cy="34131"/>
            </a:xfrm>
            <a:custGeom>
              <a:avLst/>
              <a:gdLst>
                <a:gd name="T0" fmla="*/ 2147483646 w 28"/>
                <a:gd name="T1" fmla="*/ 2147483646 h 9"/>
                <a:gd name="T2" fmla="*/ 2147483646 w 28"/>
                <a:gd name="T3" fmla="*/ 2147483646 h 9"/>
                <a:gd name="T4" fmla="*/ 0 w 28"/>
                <a:gd name="T5" fmla="*/ 2147483646 h 9"/>
                <a:gd name="T6" fmla="*/ 2147483646 w 28"/>
                <a:gd name="T7" fmla="*/ 2147483646 h 9"/>
                <a:gd name="T8" fmla="*/ 2147483646 w 28"/>
                <a:gd name="T9" fmla="*/ 2147483646 h 9"/>
                <a:gd name="T10" fmla="*/ 0 60000 65536"/>
                <a:gd name="T11" fmla="*/ 0 60000 65536"/>
                <a:gd name="T12" fmla="*/ 0 60000 65536"/>
                <a:gd name="T13" fmla="*/ 0 60000 65536"/>
                <a:gd name="T14" fmla="*/ 0 60000 65536"/>
                <a:gd name="T15" fmla="*/ 0 w 28"/>
                <a:gd name="T16" fmla="*/ 0 h 9"/>
                <a:gd name="T17" fmla="*/ 28 w 28"/>
                <a:gd name="T18" fmla="*/ 9 h 9"/>
              </a:gdLst>
              <a:ahLst/>
              <a:cxnLst>
                <a:cxn ang="T10">
                  <a:pos x="T0" y="T1"/>
                </a:cxn>
                <a:cxn ang="T11">
                  <a:pos x="T2" y="T3"/>
                </a:cxn>
                <a:cxn ang="T12">
                  <a:pos x="T4" y="T5"/>
                </a:cxn>
                <a:cxn ang="T13">
                  <a:pos x="T6" y="T7"/>
                </a:cxn>
                <a:cxn ang="T14">
                  <a:pos x="T8" y="T9"/>
                </a:cxn>
              </a:cxnLst>
              <a:rect l="T15" t="T16" r="T17" b="T18"/>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67" name="Freeform 75"/>
            <p:cNvSpPr>
              <a:spLocks noChangeArrowheads="1"/>
            </p:cNvSpPr>
            <p:nvPr/>
          </p:nvSpPr>
          <p:spPr bwMode="auto">
            <a:xfrm>
              <a:off x="7770921" y="3173180"/>
              <a:ext cx="60309" cy="45507"/>
            </a:xfrm>
            <a:custGeom>
              <a:avLst/>
              <a:gdLst>
                <a:gd name="T0" fmla="*/ 2147483646 w 18"/>
                <a:gd name="T1" fmla="*/ 2147483646 h 12"/>
                <a:gd name="T2" fmla="*/ 2147483646 w 18"/>
                <a:gd name="T3" fmla="*/ 2147483646 h 12"/>
                <a:gd name="T4" fmla="*/ 2147483646 w 18"/>
                <a:gd name="T5" fmla="*/ 2147483646 h 12"/>
                <a:gd name="T6" fmla="*/ 2147483646 w 18"/>
                <a:gd name="T7" fmla="*/ 2147483646 h 12"/>
                <a:gd name="T8" fmla="*/ 0 w 18"/>
                <a:gd name="T9" fmla="*/ 2147483646 h 12"/>
                <a:gd name="T10" fmla="*/ 2147483646 w 18"/>
                <a:gd name="T11" fmla="*/ 2147483646 h 12"/>
                <a:gd name="T12" fmla="*/ 2147483646 w 18"/>
                <a:gd name="T13" fmla="*/ 2147483646 h 12"/>
                <a:gd name="T14" fmla="*/ 2147483646 w 18"/>
                <a:gd name="T15" fmla="*/ 2147483646 h 12"/>
                <a:gd name="T16" fmla="*/ 2147483646 w 18"/>
                <a:gd name="T17" fmla="*/ 2147483646 h 12"/>
                <a:gd name="T18" fmla="*/ 2147483646 w 18"/>
                <a:gd name="T19" fmla="*/ 214748364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2"/>
                <a:gd name="T32" fmla="*/ 18 w 1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68" name="Freeform 76"/>
            <p:cNvSpPr>
              <a:spLocks noChangeArrowheads="1"/>
            </p:cNvSpPr>
            <p:nvPr/>
          </p:nvSpPr>
          <p:spPr bwMode="auto">
            <a:xfrm>
              <a:off x="7800433" y="3194512"/>
              <a:ext cx="347742" cy="207627"/>
            </a:xfrm>
            <a:custGeom>
              <a:avLst/>
              <a:gdLst>
                <a:gd name="T0" fmla="*/ 2147483646 w 103"/>
                <a:gd name="T1" fmla="*/ 2147483646 h 55"/>
                <a:gd name="T2" fmla="*/ 2147483646 w 103"/>
                <a:gd name="T3" fmla="*/ 2147483646 h 55"/>
                <a:gd name="T4" fmla="*/ 2147483646 w 103"/>
                <a:gd name="T5" fmla="*/ 2147483646 h 55"/>
                <a:gd name="T6" fmla="*/ 2147483646 w 103"/>
                <a:gd name="T7" fmla="*/ 2147483646 h 55"/>
                <a:gd name="T8" fmla="*/ 2147483646 w 103"/>
                <a:gd name="T9" fmla="*/ 2147483646 h 55"/>
                <a:gd name="T10" fmla="*/ 0 w 103"/>
                <a:gd name="T11" fmla="*/ 2147483646 h 55"/>
                <a:gd name="T12" fmla="*/ 2147483646 w 103"/>
                <a:gd name="T13" fmla="*/ 2147483646 h 55"/>
                <a:gd name="T14" fmla="*/ 2147483646 w 103"/>
                <a:gd name="T15" fmla="*/ 2147483646 h 55"/>
                <a:gd name="T16" fmla="*/ 2147483646 w 103"/>
                <a:gd name="T17" fmla="*/ 2147483646 h 55"/>
                <a:gd name="T18" fmla="*/ 2147483646 w 103"/>
                <a:gd name="T19" fmla="*/ 2147483646 h 55"/>
                <a:gd name="T20" fmla="*/ 2147483646 w 103"/>
                <a:gd name="T21" fmla="*/ 2147483646 h 55"/>
                <a:gd name="T22" fmla="*/ 2147483646 w 103"/>
                <a:gd name="T23" fmla="*/ 2147483646 h 55"/>
                <a:gd name="T24" fmla="*/ 2147483646 w 103"/>
                <a:gd name="T25" fmla="*/ 2147483646 h 55"/>
                <a:gd name="T26" fmla="*/ 2147483646 w 103"/>
                <a:gd name="T27" fmla="*/ 2147483646 h 55"/>
                <a:gd name="T28" fmla="*/ 2147483646 w 103"/>
                <a:gd name="T29" fmla="*/ 2147483646 h 55"/>
                <a:gd name="T30" fmla="*/ 2147483646 w 103"/>
                <a:gd name="T31" fmla="*/ 2147483646 h 55"/>
                <a:gd name="T32" fmla="*/ 2147483646 w 103"/>
                <a:gd name="T33" fmla="*/ 2147483646 h 55"/>
                <a:gd name="T34" fmla="*/ 2147483646 w 103"/>
                <a:gd name="T35" fmla="*/ 2147483646 h 55"/>
                <a:gd name="T36" fmla="*/ 2147483646 w 103"/>
                <a:gd name="T37" fmla="*/ 2147483646 h 55"/>
                <a:gd name="T38" fmla="*/ 2147483646 w 103"/>
                <a:gd name="T39" fmla="*/ 2147483646 h 55"/>
                <a:gd name="T40" fmla="*/ 2147483646 w 103"/>
                <a:gd name="T41" fmla="*/ 2147483646 h 55"/>
                <a:gd name="T42" fmla="*/ 2147483646 w 103"/>
                <a:gd name="T43" fmla="*/ 2147483646 h 55"/>
                <a:gd name="T44" fmla="*/ 2147483646 w 103"/>
                <a:gd name="T45" fmla="*/ 2147483646 h 55"/>
                <a:gd name="T46" fmla="*/ 2147483646 w 103"/>
                <a:gd name="T47" fmla="*/ 2147483646 h 55"/>
                <a:gd name="T48" fmla="*/ 2147483646 w 103"/>
                <a:gd name="T49" fmla="*/ 2147483646 h 55"/>
                <a:gd name="T50" fmla="*/ 2147483646 w 103"/>
                <a:gd name="T51" fmla="*/ 2147483646 h 55"/>
                <a:gd name="T52" fmla="*/ 2147483646 w 103"/>
                <a:gd name="T53" fmla="*/ 2147483646 h 55"/>
                <a:gd name="T54" fmla="*/ 2147483646 w 103"/>
                <a:gd name="T55" fmla="*/ 2147483646 h 55"/>
                <a:gd name="T56" fmla="*/ 2147483646 w 103"/>
                <a:gd name="T57" fmla="*/ 2147483646 h 55"/>
                <a:gd name="T58" fmla="*/ 2147483646 w 103"/>
                <a:gd name="T59" fmla="*/ 2147483646 h 55"/>
                <a:gd name="T60" fmla="*/ 2147483646 w 103"/>
                <a:gd name="T61" fmla="*/ 2147483646 h 55"/>
                <a:gd name="T62" fmla="*/ 2147483646 w 103"/>
                <a:gd name="T63" fmla="*/ 2147483646 h 55"/>
                <a:gd name="T64" fmla="*/ 2147483646 w 103"/>
                <a:gd name="T65" fmla="*/ 2147483646 h 55"/>
                <a:gd name="T66" fmla="*/ 2147483646 w 103"/>
                <a:gd name="T67" fmla="*/ 2147483646 h 55"/>
                <a:gd name="T68" fmla="*/ 2147483646 w 103"/>
                <a:gd name="T69" fmla="*/ 2147483646 h 55"/>
                <a:gd name="T70" fmla="*/ 2147483646 w 103"/>
                <a:gd name="T71" fmla="*/ 2147483646 h 55"/>
                <a:gd name="T72" fmla="*/ 2147483646 w 103"/>
                <a:gd name="T73" fmla="*/ 2147483646 h 55"/>
                <a:gd name="T74" fmla="*/ 2147483646 w 103"/>
                <a:gd name="T75" fmla="*/ 2147483646 h 55"/>
                <a:gd name="T76" fmla="*/ 2147483646 w 103"/>
                <a:gd name="T77" fmla="*/ 2147483646 h 55"/>
                <a:gd name="T78" fmla="*/ 2147483646 w 103"/>
                <a:gd name="T79" fmla="*/ 2147483646 h 55"/>
                <a:gd name="T80" fmla="*/ 2147483646 w 103"/>
                <a:gd name="T81" fmla="*/ 2147483646 h 55"/>
                <a:gd name="T82" fmla="*/ 2147483646 w 103"/>
                <a:gd name="T83" fmla="*/ 2147483646 h 55"/>
                <a:gd name="T84" fmla="*/ 2147483646 w 103"/>
                <a:gd name="T85" fmla="*/ 2147483646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3"/>
                <a:gd name="T130" fmla="*/ 0 h 55"/>
                <a:gd name="T131" fmla="*/ 103 w 103"/>
                <a:gd name="T132" fmla="*/ 55 h 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69" name="Freeform 77"/>
            <p:cNvSpPr>
              <a:spLocks noChangeArrowheads="1"/>
            </p:cNvSpPr>
            <p:nvPr/>
          </p:nvSpPr>
          <p:spPr bwMode="auto">
            <a:xfrm>
              <a:off x="7723443" y="3222954"/>
              <a:ext cx="33363" cy="32708"/>
            </a:xfrm>
            <a:custGeom>
              <a:avLst/>
              <a:gdLst>
                <a:gd name="T0" fmla="*/ 2147483646 w 10"/>
                <a:gd name="T1" fmla="*/ 2147483646 h 9"/>
                <a:gd name="T2" fmla="*/ 0 w 10"/>
                <a:gd name="T3" fmla="*/ 2147483646 h 9"/>
                <a:gd name="T4" fmla="*/ 2147483646 w 10"/>
                <a:gd name="T5" fmla="*/ 2147483646 h 9"/>
                <a:gd name="T6" fmla="*/ 0 60000 65536"/>
                <a:gd name="T7" fmla="*/ 0 60000 65536"/>
                <a:gd name="T8" fmla="*/ 0 60000 65536"/>
                <a:gd name="T9" fmla="*/ 0 w 10"/>
                <a:gd name="T10" fmla="*/ 0 h 9"/>
                <a:gd name="T11" fmla="*/ 10 w 10"/>
                <a:gd name="T12" fmla="*/ 9 h 9"/>
              </a:gdLst>
              <a:ahLst/>
              <a:cxnLst>
                <a:cxn ang="T6">
                  <a:pos x="T0" y="T1"/>
                </a:cxn>
                <a:cxn ang="T7">
                  <a:pos x="T2" y="T3"/>
                </a:cxn>
                <a:cxn ang="T8">
                  <a:pos x="T4" y="T5"/>
                </a:cxn>
              </a:cxnLst>
              <a:rect l="T9" t="T10" r="T11" b="T12"/>
              <a:pathLst>
                <a:path w="10" h="9">
                  <a:moveTo>
                    <a:pt x="9" y="3"/>
                  </a:moveTo>
                  <a:cubicBezTo>
                    <a:pt x="10" y="9"/>
                    <a:pt x="2" y="5"/>
                    <a:pt x="0" y="5"/>
                  </a:cubicBezTo>
                  <a:cubicBezTo>
                    <a:pt x="1" y="3"/>
                    <a:pt x="8" y="0"/>
                    <a:pt x="9" y="3"/>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70" name="Freeform 78"/>
            <p:cNvSpPr>
              <a:spLocks noChangeArrowheads="1"/>
            </p:cNvSpPr>
            <p:nvPr/>
          </p:nvSpPr>
          <p:spPr bwMode="auto">
            <a:xfrm>
              <a:off x="7675965" y="3230064"/>
              <a:ext cx="23097" cy="14221"/>
            </a:xfrm>
            <a:custGeom>
              <a:avLst/>
              <a:gdLst>
                <a:gd name="T0" fmla="*/ 2147483646 w 7"/>
                <a:gd name="T1" fmla="*/ 2147483646 h 4"/>
                <a:gd name="T2" fmla="*/ 2147483646 w 7"/>
                <a:gd name="T3" fmla="*/ 2147483646 h 4"/>
                <a:gd name="T4" fmla="*/ 2147483646 w 7"/>
                <a:gd name="T5" fmla="*/ 2147483646 h 4"/>
                <a:gd name="T6" fmla="*/ 2147483646 w 7"/>
                <a:gd name="T7" fmla="*/ 214748364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1" y="3"/>
                  </a:moveTo>
                  <a:cubicBezTo>
                    <a:pt x="0" y="0"/>
                    <a:pt x="7" y="1"/>
                    <a:pt x="5" y="4"/>
                  </a:cubicBezTo>
                  <a:cubicBezTo>
                    <a:pt x="2" y="4"/>
                    <a:pt x="2" y="4"/>
                    <a:pt x="2" y="4"/>
                  </a:cubicBezTo>
                  <a:cubicBezTo>
                    <a:pt x="3" y="3"/>
                    <a:pt x="2" y="3"/>
                    <a:pt x="1" y="3"/>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71" name="Freeform 79"/>
            <p:cNvSpPr>
              <a:spLocks noChangeArrowheads="1"/>
            </p:cNvSpPr>
            <p:nvPr/>
          </p:nvSpPr>
          <p:spPr bwMode="auto">
            <a:xfrm>
              <a:off x="8117379" y="3261350"/>
              <a:ext cx="71858" cy="55463"/>
            </a:xfrm>
            <a:custGeom>
              <a:avLst/>
              <a:gdLst>
                <a:gd name="T0" fmla="*/ 2147483646 w 21"/>
                <a:gd name="T1" fmla="*/ 0 h 15"/>
                <a:gd name="T2" fmla="*/ 2147483646 w 21"/>
                <a:gd name="T3" fmla="*/ 0 h 15"/>
                <a:gd name="T4" fmla="*/ 2147483646 w 21"/>
                <a:gd name="T5" fmla="*/ 2147483646 h 15"/>
                <a:gd name="T6" fmla="*/ 2147483646 w 21"/>
                <a:gd name="T7" fmla="*/ 2147483646 h 15"/>
                <a:gd name="T8" fmla="*/ 2147483646 w 21"/>
                <a:gd name="T9" fmla="*/ 2147483646 h 15"/>
                <a:gd name="T10" fmla="*/ 2147483646 w 21"/>
                <a:gd name="T11" fmla="*/ 2147483646 h 15"/>
                <a:gd name="T12" fmla="*/ 2147483646 w 21"/>
                <a:gd name="T13" fmla="*/ 2147483646 h 15"/>
                <a:gd name="T14" fmla="*/ 2147483646 w 21"/>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5"/>
                <a:gd name="T26" fmla="*/ 21 w 21"/>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72" name="Freeform 80"/>
            <p:cNvSpPr>
              <a:spLocks noChangeArrowheads="1"/>
            </p:cNvSpPr>
            <p:nvPr/>
          </p:nvSpPr>
          <p:spPr bwMode="auto">
            <a:xfrm>
              <a:off x="7504019" y="3343832"/>
              <a:ext cx="37212" cy="22754"/>
            </a:xfrm>
            <a:custGeom>
              <a:avLst/>
              <a:gdLst>
                <a:gd name="T0" fmla="*/ 2147483646 w 11"/>
                <a:gd name="T1" fmla="*/ 2147483646 h 6"/>
                <a:gd name="T2" fmla="*/ 0 w 11"/>
                <a:gd name="T3" fmla="*/ 2147483646 h 6"/>
                <a:gd name="T4" fmla="*/ 2147483646 w 11"/>
                <a:gd name="T5" fmla="*/ 2147483646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11" y="1"/>
                  </a:moveTo>
                  <a:cubicBezTo>
                    <a:pt x="9" y="3"/>
                    <a:pt x="6" y="6"/>
                    <a:pt x="0" y="5"/>
                  </a:cubicBezTo>
                  <a:cubicBezTo>
                    <a:pt x="0" y="0"/>
                    <a:pt x="6" y="1"/>
                    <a:pt x="11" y="1"/>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73" name="Freeform 81"/>
            <p:cNvSpPr>
              <a:spLocks noChangeArrowheads="1"/>
            </p:cNvSpPr>
            <p:nvPr/>
          </p:nvSpPr>
          <p:spPr bwMode="auto">
            <a:xfrm>
              <a:off x="7561762" y="3343832"/>
              <a:ext cx="35929" cy="14221"/>
            </a:xfrm>
            <a:custGeom>
              <a:avLst/>
              <a:gdLst>
                <a:gd name="T0" fmla="*/ 2147483646 w 11"/>
                <a:gd name="T1" fmla="*/ 2147483646 h 4"/>
                <a:gd name="T2" fmla="*/ 0 w 11"/>
                <a:gd name="T3" fmla="*/ 2147483646 h 4"/>
                <a:gd name="T4" fmla="*/ 2147483646 w 11"/>
                <a:gd name="T5" fmla="*/ 2147483646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11" y="1"/>
                  </a:moveTo>
                  <a:cubicBezTo>
                    <a:pt x="10" y="4"/>
                    <a:pt x="5" y="4"/>
                    <a:pt x="0" y="4"/>
                  </a:cubicBezTo>
                  <a:cubicBezTo>
                    <a:pt x="1" y="0"/>
                    <a:pt x="6" y="1"/>
                    <a:pt x="11" y="1"/>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74" name="Freeform 82"/>
            <p:cNvSpPr>
              <a:spLocks noChangeArrowheads="1"/>
            </p:cNvSpPr>
            <p:nvPr/>
          </p:nvSpPr>
          <p:spPr bwMode="auto">
            <a:xfrm>
              <a:off x="7632337" y="3343832"/>
              <a:ext cx="64159" cy="48352"/>
            </a:xfrm>
            <a:custGeom>
              <a:avLst/>
              <a:gdLst>
                <a:gd name="T0" fmla="*/ 2147483646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3"/>
                <a:gd name="T26" fmla="*/ 19 w 19"/>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75" name="Freeform 83"/>
            <p:cNvSpPr>
              <a:spLocks noChangeArrowheads="1"/>
            </p:cNvSpPr>
            <p:nvPr/>
          </p:nvSpPr>
          <p:spPr bwMode="auto">
            <a:xfrm>
              <a:off x="8593438" y="3949649"/>
              <a:ext cx="33363" cy="54040"/>
            </a:xfrm>
            <a:custGeom>
              <a:avLst/>
              <a:gdLst>
                <a:gd name="T0" fmla="*/ 2147483646 w 10"/>
                <a:gd name="T1" fmla="*/ 0 h 14"/>
                <a:gd name="T2" fmla="*/ 2147483646 w 10"/>
                <a:gd name="T3" fmla="*/ 2147483646 h 14"/>
                <a:gd name="T4" fmla="*/ 2147483646 w 10"/>
                <a:gd name="T5" fmla="*/ 2147483646 h 14"/>
                <a:gd name="T6" fmla="*/ 2147483646 w 10"/>
                <a:gd name="T7" fmla="*/ 2147483646 h 14"/>
                <a:gd name="T8" fmla="*/ 2147483646 w 10"/>
                <a:gd name="T9" fmla="*/ 2147483646 h 14"/>
                <a:gd name="T10" fmla="*/ 0 w 10"/>
                <a:gd name="T11" fmla="*/ 2147483646 h 14"/>
                <a:gd name="T12" fmla="*/ 2147483646 w 10"/>
                <a:gd name="T13" fmla="*/ 0 h 14"/>
                <a:gd name="T14" fmla="*/ 0 60000 65536"/>
                <a:gd name="T15" fmla="*/ 0 60000 65536"/>
                <a:gd name="T16" fmla="*/ 0 60000 65536"/>
                <a:gd name="T17" fmla="*/ 0 60000 65536"/>
                <a:gd name="T18" fmla="*/ 0 60000 65536"/>
                <a:gd name="T19" fmla="*/ 0 60000 65536"/>
                <a:gd name="T20" fmla="*/ 0 60000 65536"/>
                <a:gd name="T21" fmla="*/ 0 w 10"/>
                <a:gd name="T22" fmla="*/ 0 h 14"/>
                <a:gd name="T23" fmla="*/ 10 w 1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76" name="Freeform 84"/>
            <p:cNvSpPr>
              <a:spLocks noChangeArrowheads="1"/>
            </p:cNvSpPr>
            <p:nvPr/>
          </p:nvSpPr>
          <p:spPr bwMode="auto">
            <a:xfrm>
              <a:off x="8599854" y="3995156"/>
              <a:ext cx="76991" cy="118035"/>
            </a:xfrm>
            <a:custGeom>
              <a:avLst/>
              <a:gdLst>
                <a:gd name="T0" fmla="*/ 2147483646 w 23"/>
                <a:gd name="T1" fmla="*/ 0 h 31"/>
                <a:gd name="T2" fmla="*/ 2147483646 w 23"/>
                <a:gd name="T3" fmla="*/ 2147483646 h 31"/>
                <a:gd name="T4" fmla="*/ 2147483646 w 23"/>
                <a:gd name="T5" fmla="*/ 2147483646 h 31"/>
                <a:gd name="T6" fmla="*/ 2147483646 w 23"/>
                <a:gd name="T7" fmla="*/ 2147483646 h 31"/>
                <a:gd name="T8" fmla="*/ 2147483646 w 23"/>
                <a:gd name="T9" fmla="*/ 2147483646 h 31"/>
                <a:gd name="T10" fmla="*/ 2147483646 w 23"/>
                <a:gd name="T11" fmla="*/ 2147483646 h 31"/>
                <a:gd name="T12" fmla="*/ 2147483646 w 23"/>
                <a:gd name="T13" fmla="*/ 2147483646 h 31"/>
                <a:gd name="T14" fmla="*/ 2147483646 w 23"/>
                <a:gd name="T15" fmla="*/ 2147483646 h 31"/>
                <a:gd name="T16" fmla="*/ 2147483646 w 23"/>
                <a:gd name="T17" fmla="*/ 2147483646 h 31"/>
                <a:gd name="T18" fmla="*/ 2147483646 w 23"/>
                <a:gd name="T19" fmla="*/ 2147483646 h 31"/>
                <a:gd name="T20" fmla="*/ 2147483646 w 23"/>
                <a:gd name="T21" fmla="*/ 2147483646 h 31"/>
                <a:gd name="T22" fmla="*/ 2147483646 w 23"/>
                <a:gd name="T23" fmla="*/ 2147483646 h 31"/>
                <a:gd name="T24" fmla="*/ 0 w 23"/>
                <a:gd name="T25" fmla="*/ 2147483646 h 31"/>
                <a:gd name="T26" fmla="*/ 2147483646 w 23"/>
                <a:gd name="T27" fmla="*/ 2147483646 h 31"/>
                <a:gd name="T28" fmla="*/ 2147483646 w 23"/>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31"/>
                <a:gd name="T47" fmla="*/ 23 w 23"/>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77" name="Freeform 85"/>
            <p:cNvSpPr>
              <a:spLocks noChangeArrowheads="1"/>
            </p:cNvSpPr>
            <p:nvPr/>
          </p:nvSpPr>
          <p:spPr bwMode="auto">
            <a:xfrm>
              <a:off x="8046804" y="4093282"/>
              <a:ext cx="68009" cy="79638"/>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2147483646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2147483646 w 20"/>
                <a:gd name="T23" fmla="*/ 2147483646 h 21"/>
                <a:gd name="T24" fmla="*/ 2147483646 w 20"/>
                <a:gd name="T25" fmla="*/ 2147483646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1"/>
                <a:gd name="T41" fmla="*/ 20 w 2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78" name="Freeform 86"/>
            <p:cNvSpPr>
              <a:spLocks noChangeArrowheads="1"/>
            </p:cNvSpPr>
            <p:nvPr/>
          </p:nvSpPr>
          <p:spPr bwMode="auto">
            <a:xfrm>
              <a:off x="3849527" y="714362"/>
              <a:ext cx="1159993" cy="968453"/>
            </a:xfrm>
            <a:custGeom>
              <a:avLst/>
              <a:gdLst>
                <a:gd name="T0" fmla="*/ 2147483646 w 344"/>
                <a:gd name="T1" fmla="*/ 2147483646 h 257"/>
                <a:gd name="T2" fmla="*/ 2147483646 w 344"/>
                <a:gd name="T3" fmla="*/ 2147483646 h 257"/>
                <a:gd name="T4" fmla="*/ 2147483646 w 344"/>
                <a:gd name="T5" fmla="*/ 2147483646 h 257"/>
                <a:gd name="T6" fmla="*/ 2147483646 w 344"/>
                <a:gd name="T7" fmla="*/ 2147483646 h 257"/>
                <a:gd name="T8" fmla="*/ 2147483646 w 344"/>
                <a:gd name="T9" fmla="*/ 2147483646 h 257"/>
                <a:gd name="T10" fmla="*/ 2147483646 w 344"/>
                <a:gd name="T11" fmla="*/ 2147483646 h 257"/>
                <a:gd name="T12" fmla="*/ 2147483646 w 344"/>
                <a:gd name="T13" fmla="*/ 2147483646 h 257"/>
                <a:gd name="T14" fmla="*/ 2147483646 w 344"/>
                <a:gd name="T15" fmla="*/ 2147483646 h 257"/>
                <a:gd name="T16" fmla="*/ 2147483646 w 344"/>
                <a:gd name="T17" fmla="*/ 2147483646 h 257"/>
                <a:gd name="T18" fmla="*/ 2147483646 w 344"/>
                <a:gd name="T19" fmla="*/ 2147483646 h 257"/>
                <a:gd name="T20" fmla="*/ 2147483646 w 344"/>
                <a:gd name="T21" fmla="*/ 2147483646 h 257"/>
                <a:gd name="T22" fmla="*/ 2147483646 w 344"/>
                <a:gd name="T23" fmla="*/ 2147483646 h 257"/>
                <a:gd name="T24" fmla="*/ 2147483646 w 344"/>
                <a:gd name="T25" fmla="*/ 2147483646 h 257"/>
                <a:gd name="T26" fmla="*/ 2147483646 w 344"/>
                <a:gd name="T27" fmla="*/ 2147483646 h 257"/>
                <a:gd name="T28" fmla="*/ 2147483646 w 344"/>
                <a:gd name="T29" fmla="*/ 2147483646 h 257"/>
                <a:gd name="T30" fmla="*/ 2147483646 w 344"/>
                <a:gd name="T31" fmla="*/ 2147483646 h 257"/>
                <a:gd name="T32" fmla="*/ 2147483646 w 344"/>
                <a:gd name="T33" fmla="*/ 2147483646 h 257"/>
                <a:gd name="T34" fmla="*/ 2147483646 w 344"/>
                <a:gd name="T35" fmla="*/ 2147483646 h 257"/>
                <a:gd name="T36" fmla="*/ 2147483646 w 344"/>
                <a:gd name="T37" fmla="*/ 2147483646 h 257"/>
                <a:gd name="T38" fmla="*/ 2147483646 w 344"/>
                <a:gd name="T39" fmla="*/ 2147483646 h 257"/>
                <a:gd name="T40" fmla="*/ 2147483646 w 344"/>
                <a:gd name="T41" fmla="*/ 2147483646 h 257"/>
                <a:gd name="T42" fmla="*/ 2147483646 w 344"/>
                <a:gd name="T43" fmla="*/ 2147483646 h 257"/>
                <a:gd name="T44" fmla="*/ 2147483646 w 344"/>
                <a:gd name="T45" fmla="*/ 2147483646 h 257"/>
                <a:gd name="T46" fmla="*/ 2147483646 w 344"/>
                <a:gd name="T47" fmla="*/ 2147483646 h 257"/>
                <a:gd name="T48" fmla="*/ 2147483646 w 344"/>
                <a:gd name="T49" fmla="*/ 2147483646 h 257"/>
                <a:gd name="T50" fmla="*/ 2147483646 w 344"/>
                <a:gd name="T51" fmla="*/ 2147483646 h 257"/>
                <a:gd name="T52" fmla="*/ 2147483646 w 344"/>
                <a:gd name="T53" fmla="*/ 2147483646 h 257"/>
                <a:gd name="T54" fmla="*/ 2147483646 w 344"/>
                <a:gd name="T55" fmla="*/ 2147483646 h 257"/>
                <a:gd name="T56" fmla="*/ 2147483646 w 344"/>
                <a:gd name="T57" fmla="*/ 2147483646 h 257"/>
                <a:gd name="T58" fmla="*/ 2147483646 w 344"/>
                <a:gd name="T59" fmla="*/ 2147483646 h 257"/>
                <a:gd name="T60" fmla="*/ 2147483646 w 344"/>
                <a:gd name="T61" fmla="*/ 2147483646 h 257"/>
                <a:gd name="T62" fmla="*/ 2147483646 w 344"/>
                <a:gd name="T63" fmla="*/ 2147483646 h 257"/>
                <a:gd name="T64" fmla="*/ 2147483646 w 344"/>
                <a:gd name="T65" fmla="*/ 2147483646 h 257"/>
                <a:gd name="T66" fmla="*/ 2147483646 w 344"/>
                <a:gd name="T67" fmla="*/ 2147483646 h 257"/>
                <a:gd name="T68" fmla="*/ 2147483646 w 344"/>
                <a:gd name="T69" fmla="*/ 2147483646 h 257"/>
                <a:gd name="T70" fmla="*/ 2147483646 w 344"/>
                <a:gd name="T71" fmla="*/ 2147483646 h 257"/>
                <a:gd name="T72" fmla="*/ 2147483646 w 344"/>
                <a:gd name="T73" fmla="*/ 2147483646 h 257"/>
                <a:gd name="T74" fmla="*/ 2147483646 w 344"/>
                <a:gd name="T75" fmla="*/ 2147483646 h 257"/>
                <a:gd name="T76" fmla="*/ 2147483646 w 344"/>
                <a:gd name="T77" fmla="*/ 2147483646 h 257"/>
                <a:gd name="T78" fmla="*/ 2147483646 w 344"/>
                <a:gd name="T79" fmla="*/ 2147483646 h 257"/>
                <a:gd name="T80" fmla="*/ 2147483646 w 344"/>
                <a:gd name="T81" fmla="*/ 2147483646 h 257"/>
                <a:gd name="T82" fmla="*/ 2147483646 w 344"/>
                <a:gd name="T83" fmla="*/ 2147483646 h 257"/>
                <a:gd name="T84" fmla="*/ 2147483646 w 344"/>
                <a:gd name="T85" fmla="*/ 2147483646 h 257"/>
                <a:gd name="T86" fmla="*/ 2147483646 w 344"/>
                <a:gd name="T87" fmla="*/ 2147483646 h 257"/>
                <a:gd name="T88" fmla="*/ 2147483646 w 344"/>
                <a:gd name="T89" fmla="*/ 2147483646 h 257"/>
                <a:gd name="T90" fmla="*/ 2147483646 w 344"/>
                <a:gd name="T91" fmla="*/ 2147483646 h 257"/>
                <a:gd name="T92" fmla="*/ 2147483646 w 344"/>
                <a:gd name="T93" fmla="*/ 2147483646 h 257"/>
                <a:gd name="T94" fmla="*/ 2147483646 w 344"/>
                <a:gd name="T95" fmla="*/ 2147483646 h 257"/>
                <a:gd name="T96" fmla="*/ 2147483646 w 344"/>
                <a:gd name="T97" fmla="*/ 2147483646 h 257"/>
                <a:gd name="T98" fmla="*/ 2147483646 w 344"/>
                <a:gd name="T99" fmla="*/ 2147483646 h 257"/>
                <a:gd name="T100" fmla="*/ 2147483646 w 344"/>
                <a:gd name="T101" fmla="*/ 2147483646 h 257"/>
                <a:gd name="T102" fmla="*/ 2147483646 w 344"/>
                <a:gd name="T103" fmla="*/ 2147483646 h 257"/>
                <a:gd name="T104" fmla="*/ 2147483646 w 344"/>
                <a:gd name="T105" fmla="*/ 2147483646 h 257"/>
                <a:gd name="T106" fmla="*/ 2147483646 w 344"/>
                <a:gd name="T107" fmla="*/ 2147483646 h 257"/>
                <a:gd name="T108" fmla="*/ 2147483646 w 344"/>
                <a:gd name="T109" fmla="*/ 2147483646 h 257"/>
                <a:gd name="T110" fmla="*/ 2147483646 w 344"/>
                <a:gd name="T111" fmla="*/ 2147483646 h 257"/>
                <a:gd name="T112" fmla="*/ 2147483646 w 344"/>
                <a:gd name="T113" fmla="*/ 2147483646 h 257"/>
                <a:gd name="T114" fmla="*/ 2147483646 w 344"/>
                <a:gd name="T115" fmla="*/ 2147483646 h 2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4"/>
                <a:gd name="T175" fmla="*/ 0 h 257"/>
                <a:gd name="T176" fmla="*/ 344 w 344"/>
                <a:gd name="T177" fmla="*/ 257 h 2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79" name="Freeform 87"/>
            <p:cNvSpPr>
              <a:spLocks noChangeArrowheads="1"/>
            </p:cNvSpPr>
            <p:nvPr/>
          </p:nvSpPr>
          <p:spPr bwMode="auto">
            <a:xfrm>
              <a:off x="3495370" y="739960"/>
              <a:ext cx="569731" cy="348415"/>
            </a:xfrm>
            <a:custGeom>
              <a:avLst/>
              <a:gdLst>
                <a:gd name="T0" fmla="*/ 2147483646 w 169"/>
                <a:gd name="T1" fmla="*/ 2147483646 h 92"/>
                <a:gd name="T2" fmla="*/ 2147483646 w 169"/>
                <a:gd name="T3" fmla="*/ 2147483646 h 92"/>
                <a:gd name="T4" fmla="*/ 2147483646 w 169"/>
                <a:gd name="T5" fmla="*/ 2147483646 h 92"/>
                <a:gd name="T6" fmla="*/ 2147483646 w 169"/>
                <a:gd name="T7" fmla="*/ 2147483646 h 92"/>
                <a:gd name="T8" fmla="*/ 2147483646 w 169"/>
                <a:gd name="T9" fmla="*/ 2147483646 h 92"/>
                <a:gd name="T10" fmla="*/ 2147483646 w 169"/>
                <a:gd name="T11" fmla="*/ 2147483646 h 92"/>
                <a:gd name="T12" fmla="*/ 2147483646 w 169"/>
                <a:gd name="T13" fmla="*/ 2147483646 h 92"/>
                <a:gd name="T14" fmla="*/ 2147483646 w 169"/>
                <a:gd name="T15" fmla="*/ 2147483646 h 92"/>
                <a:gd name="T16" fmla="*/ 2147483646 w 169"/>
                <a:gd name="T17" fmla="*/ 2147483646 h 92"/>
                <a:gd name="T18" fmla="*/ 2147483646 w 169"/>
                <a:gd name="T19" fmla="*/ 2147483646 h 92"/>
                <a:gd name="T20" fmla="*/ 2147483646 w 169"/>
                <a:gd name="T21" fmla="*/ 2147483646 h 92"/>
                <a:gd name="T22" fmla="*/ 2147483646 w 169"/>
                <a:gd name="T23" fmla="*/ 2147483646 h 92"/>
                <a:gd name="T24" fmla="*/ 2147483646 w 169"/>
                <a:gd name="T25" fmla="*/ 2147483646 h 92"/>
                <a:gd name="T26" fmla="*/ 2147483646 w 169"/>
                <a:gd name="T27" fmla="*/ 2147483646 h 92"/>
                <a:gd name="T28" fmla="*/ 2147483646 w 169"/>
                <a:gd name="T29" fmla="*/ 2147483646 h 92"/>
                <a:gd name="T30" fmla="*/ 2147483646 w 169"/>
                <a:gd name="T31" fmla="*/ 2147483646 h 92"/>
                <a:gd name="T32" fmla="*/ 2147483646 w 169"/>
                <a:gd name="T33" fmla="*/ 2147483646 h 92"/>
                <a:gd name="T34" fmla="*/ 2147483646 w 169"/>
                <a:gd name="T35" fmla="*/ 2147483646 h 92"/>
                <a:gd name="T36" fmla="*/ 2147483646 w 169"/>
                <a:gd name="T37" fmla="*/ 2147483646 h 92"/>
                <a:gd name="T38" fmla="*/ 2147483646 w 169"/>
                <a:gd name="T39" fmla="*/ 2147483646 h 92"/>
                <a:gd name="T40" fmla="*/ 2147483646 w 169"/>
                <a:gd name="T41" fmla="*/ 2147483646 h 92"/>
                <a:gd name="T42" fmla="*/ 2147483646 w 169"/>
                <a:gd name="T43" fmla="*/ 2147483646 h 92"/>
                <a:gd name="T44" fmla="*/ 2147483646 w 169"/>
                <a:gd name="T45" fmla="*/ 2147483646 h 92"/>
                <a:gd name="T46" fmla="*/ 2147483646 w 169"/>
                <a:gd name="T47" fmla="*/ 2147483646 h 92"/>
                <a:gd name="T48" fmla="*/ 2147483646 w 169"/>
                <a:gd name="T49" fmla="*/ 2147483646 h 92"/>
                <a:gd name="T50" fmla="*/ 2147483646 w 169"/>
                <a:gd name="T51" fmla="*/ 2147483646 h 92"/>
                <a:gd name="T52" fmla="*/ 2147483646 w 169"/>
                <a:gd name="T53" fmla="*/ 2147483646 h 92"/>
                <a:gd name="T54" fmla="*/ 2147483646 w 169"/>
                <a:gd name="T55" fmla="*/ 2147483646 h 92"/>
                <a:gd name="T56" fmla="*/ 2147483646 w 169"/>
                <a:gd name="T57" fmla="*/ 2147483646 h 92"/>
                <a:gd name="T58" fmla="*/ 2147483646 w 169"/>
                <a:gd name="T59" fmla="*/ 2147483646 h 92"/>
                <a:gd name="T60" fmla="*/ 2147483646 w 169"/>
                <a:gd name="T61" fmla="*/ 2147483646 h 92"/>
                <a:gd name="T62" fmla="*/ 2147483646 w 169"/>
                <a:gd name="T63" fmla="*/ 2147483646 h 92"/>
                <a:gd name="T64" fmla="*/ 2147483646 w 169"/>
                <a:gd name="T65" fmla="*/ 2147483646 h 92"/>
                <a:gd name="T66" fmla="*/ 2147483646 w 169"/>
                <a:gd name="T67" fmla="*/ 2147483646 h 92"/>
                <a:gd name="T68" fmla="*/ 2147483646 w 169"/>
                <a:gd name="T69" fmla="*/ 2147483646 h 92"/>
                <a:gd name="T70" fmla="*/ 2147483646 w 169"/>
                <a:gd name="T71" fmla="*/ 2147483646 h 92"/>
                <a:gd name="T72" fmla="*/ 2147483646 w 169"/>
                <a:gd name="T73" fmla="*/ 2147483646 h 92"/>
                <a:gd name="T74" fmla="*/ 2147483646 w 169"/>
                <a:gd name="T75" fmla="*/ 2147483646 h 92"/>
                <a:gd name="T76" fmla="*/ 2147483646 w 169"/>
                <a:gd name="T77" fmla="*/ 2147483646 h 92"/>
                <a:gd name="T78" fmla="*/ 2147483646 w 169"/>
                <a:gd name="T79" fmla="*/ 2147483646 h 92"/>
                <a:gd name="T80" fmla="*/ 2147483646 w 169"/>
                <a:gd name="T81" fmla="*/ 2147483646 h 92"/>
                <a:gd name="T82" fmla="*/ 2147483646 w 169"/>
                <a:gd name="T83" fmla="*/ 2147483646 h 92"/>
                <a:gd name="T84" fmla="*/ 2147483646 w 169"/>
                <a:gd name="T85" fmla="*/ 2147483646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9"/>
                <a:gd name="T130" fmla="*/ 0 h 92"/>
                <a:gd name="T131" fmla="*/ 169 w 169"/>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80" name="Freeform 88"/>
            <p:cNvSpPr>
              <a:spLocks noChangeArrowheads="1"/>
            </p:cNvSpPr>
            <p:nvPr/>
          </p:nvSpPr>
          <p:spPr bwMode="auto">
            <a:xfrm>
              <a:off x="5606198" y="872215"/>
              <a:ext cx="165530" cy="63995"/>
            </a:xfrm>
            <a:custGeom>
              <a:avLst/>
              <a:gdLst>
                <a:gd name="T0" fmla="*/ 2147483646 w 49"/>
                <a:gd name="T1" fmla="*/ 2147483646 h 17"/>
                <a:gd name="T2" fmla="*/ 2147483646 w 49"/>
                <a:gd name="T3" fmla="*/ 2147483646 h 17"/>
                <a:gd name="T4" fmla="*/ 2147483646 w 49"/>
                <a:gd name="T5" fmla="*/ 2147483646 h 17"/>
                <a:gd name="T6" fmla="*/ 2147483646 w 49"/>
                <a:gd name="T7" fmla="*/ 2147483646 h 17"/>
                <a:gd name="T8" fmla="*/ 2147483646 w 49"/>
                <a:gd name="T9" fmla="*/ 2147483646 h 17"/>
                <a:gd name="T10" fmla="*/ 2147483646 w 49"/>
                <a:gd name="T11" fmla="*/ 2147483646 h 17"/>
                <a:gd name="T12" fmla="*/ 2147483646 w 49"/>
                <a:gd name="T13" fmla="*/ 2147483646 h 17"/>
                <a:gd name="T14" fmla="*/ 2147483646 w 49"/>
                <a:gd name="T15" fmla="*/ 2147483646 h 17"/>
                <a:gd name="T16" fmla="*/ 2147483646 w 49"/>
                <a:gd name="T17" fmla="*/ 2147483646 h 17"/>
                <a:gd name="T18" fmla="*/ 2147483646 w 49"/>
                <a:gd name="T19" fmla="*/ 2147483646 h 17"/>
                <a:gd name="T20" fmla="*/ 2147483646 w 49"/>
                <a:gd name="T21" fmla="*/ 2147483646 h 17"/>
                <a:gd name="T22" fmla="*/ 2147483646 w 49"/>
                <a:gd name="T23" fmla="*/ 2147483646 h 17"/>
                <a:gd name="T24" fmla="*/ 2147483646 w 49"/>
                <a:gd name="T25" fmla="*/ 214748364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7"/>
                <a:gd name="T41" fmla="*/ 49 w 4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81" name="Freeform 89"/>
            <p:cNvSpPr>
              <a:spLocks noChangeArrowheads="1"/>
            </p:cNvSpPr>
            <p:nvPr/>
          </p:nvSpPr>
          <p:spPr bwMode="auto">
            <a:xfrm>
              <a:off x="3057806" y="963230"/>
              <a:ext cx="73142" cy="22754"/>
            </a:xfrm>
            <a:custGeom>
              <a:avLst/>
              <a:gdLst>
                <a:gd name="T0" fmla="*/ 2147483646 w 22"/>
                <a:gd name="T1" fmla="*/ 0 h 6"/>
                <a:gd name="T2" fmla="*/ 2147483646 w 22"/>
                <a:gd name="T3" fmla="*/ 2147483646 h 6"/>
                <a:gd name="T4" fmla="*/ 2147483646 w 22"/>
                <a:gd name="T5" fmla="*/ 2147483646 h 6"/>
                <a:gd name="T6" fmla="*/ 2147483646 w 22"/>
                <a:gd name="T7" fmla="*/ 2147483646 h 6"/>
                <a:gd name="T8" fmla="*/ 2147483646 w 22"/>
                <a:gd name="T9" fmla="*/ 2147483646 h 6"/>
                <a:gd name="T10" fmla="*/ 2147483646 w 22"/>
                <a:gd name="T11" fmla="*/ 0 h 6"/>
                <a:gd name="T12" fmla="*/ 0 60000 65536"/>
                <a:gd name="T13" fmla="*/ 0 60000 65536"/>
                <a:gd name="T14" fmla="*/ 0 60000 65536"/>
                <a:gd name="T15" fmla="*/ 0 60000 65536"/>
                <a:gd name="T16" fmla="*/ 0 60000 65536"/>
                <a:gd name="T17" fmla="*/ 0 60000 65536"/>
                <a:gd name="T18" fmla="*/ 0 w 22"/>
                <a:gd name="T19" fmla="*/ 0 h 6"/>
                <a:gd name="T20" fmla="*/ 22 w 2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82" name="Freeform 90"/>
            <p:cNvSpPr>
              <a:spLocks noChangeArrowheads="1"/>
            </p:cNvSpPr>
            <p:nvPr/>
          </p:nvSpPr>
          <p:spPr bwMode="auto">
            <a:xfrm>
              <a:off x="3356787" y="963230"/>
              <a:ext cx="69292" cy="48352"/>
            </a:xfrm>
            <a:custGeom>
              <a:avLst/>
              <a:gdLst>
                <a:gd name="T0" fmla="*/ 2147483646 w 20"/>
                <a:gd name="T1" fmla="*/ 0 h 13"/>
                <a:gd name="T2" fmla="*/ 2147483646 w 20"/>
                <a:gd name="T3" fmla="*/ 2147483646 h 13"/>
                <a:gd name="T4" fmla="*/ 2147483646 w 20"/>
                <a:gd name="T5" fmla="*/ 2147483646 h 13"/>
                <a:gd name="T6" fmla="*/ 2147483646 w 20"/>
                <a:gd name="T7" fmla="*/ 2147483646 h 13"/>
                <a:gd name="T8" fmla="*/ 2147483646 w 20"/>
                <a:gd name="T9" fmla="*/ 2147483646 h 13"/>
                <a:gd name="T10" fmla="*/ 0 w 20"/>
                <a:gd name="T11" fmla="*/ 2147483646 h 13"/>
                <a:gd name="T12" fmla="*/ 2147483646 w 20"/>
                <a:gd name="T13" fmla="*/ 0 h 13"/>
                <a:gd name="T14" fmla="*/ 0 60000 65536"/>
                <a:gd name="T15" fmla="*/ 0 60000 65536"/>
                <a:gd name="T16" fmla="*/ 0 60000 65536"/>
                <a:gd name="T17" fmla="*/ 0 60000 65536"/>
                <a:gd name="T18" fmla="*/ 0 60000 65536"/>
                <a:gd name="T19" fmla="*/ 0 60000 65536"/>
                <a:gd name="T20" fmla="*/ 0 60000 65536"/>
                <a:gd name="T21" fmla="*/ 0 w 20"/>
                <a:gd name="T22" fmla="*/ 0 h 13"/>
                <a:gd name="T23" fmla="*/ 20 w 2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83" name="Freeform 91"/>
            <p:cNvSpPr>
              <a:spLocks noEditPoints="1" noChangeArrowheads="1"/>
            </p:cNvSpPr>
            <p:nvPr/>
          </p:nvSpPr>
          <p:spPr bwMode="auto">
            <a:xfrm>
              <a:off x="4908149" y="1018692"/>
              <a:ext cx="3994535" cy="2930957"/>
            </a:xfrm>
            <a:custGeom>
              <a:avLst/>
              <a:gdLst>
                <a:gd name="T0" fmla="*/ 2147483646 w 1185"/>
                <a:gd name="T1" fmla="*/ 2147483646 h 777"/>
                <a:gd name="T2" fmla="*/ 2147483646 w 1185"/>
                <a:gd name="T3" fmla="*/ 2147483646 h 777"/>
                <a:gd name="T4" fmla="*/ 2147483646 w 1185"/>
                <a:gd name="T5" fmla="*/ 2147483646 h 777"/>
                <a:gd name="T6" fmla="*/ 2147483646 w 1185"/>
                <a:gd name="T7" fmla="*/ 2147483646 h 777"/>
                <a:gd name="T8" fmla="*/ 2147483646 w 1185"/>
                <a:gd name="T9" fmla="*/ 2147483646 h 777"/>
                <a:gd name="T10" fmla="*/ 2147483646 w 1185"/>
                <a:gd name="T11" fmla="*/ 2147483646 h 777"/>
                <a:gd name="T12" fmla="*/ 2147483646 w 1185"/>
                <a:gd name="T13" fmla="*/ 2147483646 h 777"/>
                <a:gd name="T14" fmla="*/ 2147483646 w 1185"/>
                <a:gd name="T15" fmla="*/ 2147483646 h 777"/>
                <a:gd name="T16" fmla="*/ 2147483646 w 1185"/>
                <a:gd name="T17" fmla="*/ 2147483646 h 777"/>
                <a:gd name="T18" fmla="*/ 2147483646 w 1185"/>
                <a:gd name="T19" fmla="*/ 2147483646 h 777"/>
                <a:gd name="T20" fmla="*/ 2147483646 w 1185"/>
                <a:gd name="T21" fmla="*/ 2147483646 h 777"/>
                <a:gd name="T22" fmla="*/ 2147483646 w 1185"/>
                <a:gd name="T23" fmla="*/ 2147483646 h 777"/>
                <a:gd name="T24" fmla="*/ 2147483646 w 1185"/>
                <a:gd name="T25" fmla="*/ 2147483646 h 777"/>
                <a:gd name="T26" fmla="*/ 2147483646 w 1185"/>
                <a:gd name="T27" fmla="*/ 2147483646 h 777"/>
                <a:gd name="T28" fmla="*/ 2147483646 w 1185"/>
                <a:gd name="T29" fmla="*/ 2147483646 h 777"/>
                <a:gd name="T30" fmla="*/ 2147483646 w 1185"/>
                <a:gd name="T31" fmla="*/ 2147483646 h 777"/>
                <a:gd name="T32" fmla="*/ 2147483646 w 1185"/>
                <a:gd name="T33" fmla="*/ 2147483646 h 777"/>
                <a:gd name="T34" fmla="*/ 2147483646 w 1185"/>
                <a:gd name="T35" fmla="*/ 2147483646 h 777"/>
                <a:gd name="T36" fmla="*/ 2147483646 w 1185"/>
                <a:gd name="T37" fmla="*/ 2147483646 h 777"/>
                <a:gd name="T38" fmla="*/ 2147483646 w 1185"/>
                <a:gd name="T39" fmla="*/ 2147483646 h 777"/>
                <a:gd name="T40" fmla="*/ 2147483646 w 1185"/>
                <a:gd name="T41" fmla="*/ 2147483646 h 777"/>
                <a:gd name="T42" fmla="*/ 2147483646 w 1185"/>
                <a:gd name="T43" fmla="*/ 2147483646 h 777"/>
                <a:gd name="T44" fmla="*/ 2147483646 w 1185"/>
                <a:gd name="T45" fmla="*/ 2147483646 h 777"/>
                <a:gd name="T46" fmla="*/ 2147483646 w 1185"/>
                <a:gd name="T47" fmla="*/ 2147483646 h 777"/>
                <a:gd name="T48" fmla="*/ 2147483646 w 1185"/>
                <a:gd name="T49" fmla="*/ 2147483646 h 777"/>
                <a:gd name="T50" fmla="*/ 2147483646 w 1185"/>
                <a:gd name="T51" fmla="*/ 2147483646 h 777"/>
                <a:gd name="T52" fmla="*/ 2147483646 w 1185"/>
                <a:gd name="T53" fmla="*/ 2147483646 h 777"/>
                <a:gd name="T54" fmla="*/ 2147483646 w 1185"/>
                <a:gd name="T55" fmla="*/ 2147483646 h 777"/>
                <a:gd name="T56" fmla="*/ 2147483646 w 1185"/>
                <a:gd name="T57" fmla="*/ 2147483646 h 777"/>
                <a:gd name="T58" fmla="*/ 2147483646 w 1185"/>
                <a:gd name="T59" fmla="*/ 2147483646 h 777"/>
                <a:gd name="T60" fmla="*/ 2147483646 w 1185"/>
                <a:gd name="T61" fmla="*/ 2147483646 h 777"/>
                <a:gd name="T62" fmla="*/ 2147483646 w 1185"/>
                <a:gd name="T63" fmla="*/ 2147483646 h 777"/>
                <a:gd name="T64" fmla="*/ 2147483646 w 1185"/>
                <a:gd name="T65" fmla="*/ 2147483646 h 777"/>
                <a:gd name="T66" fmla="*/ 2147483646 w 1185"/>
                <a:gd name="T67" fmla="*/ 2147483646 h 777"/>
                <a:gd name="T68" fmla="*/ 2147483646 w 1185"/>
                <a:gd name="T69" fmla="*/ 2147483646 h 777"/>
                <a:gd name="T70" fmla="*/ 2147483646 w 1185"/>
                <a:gd name="T71" fmla="*/ 2147483646 h 777"/>
                <a:gd name="T72" fmla="*/ 2147483646 w 1185"/>
                <a:gd name="T73" fmla="*/ 2147483646 h 777"/>
                <a:gd name="T74" fmla="*/ 2147483646 w 1185"/>
                <a:gd name="T75" fmla="*/ 2147483646 h 777"/>
                <a:gd name="T76" fmla="*/ 2147483646 w 1185"/>
                <a:gd name="T77" fmla="*/ 2147483646 h 777"/>
                <a:gd name="T78" fmla="*/ 2147483646 w 1185"/>
                <a:gd name="T79" fmla="*/ 2147483646 h 777"/>
                <a:gd name="T80" fmla="*/ 2147483646 w 1185"/>
                <a:gd name="T81" fmla="*/ 2147483646 h 777"/>
                <a:gd name="T82" fmla="*/ 2147483646 w 1185"/>
                <a:gd name="T83" fmla="*/ 2147483646 h 777"/>
                <a:gd name="T84" fmla="*/ 2147483646 w 1185"/>
                <a:gd name="T85" fmla="*/ 2147483646 h 777"/>
                <a:gd name="T86" fmla="*/ 2147483646 w 1185"/>
                <a:gd name="T87" fmla="*/ 2147483646 h 777"/>
                <a:gd name="T88" fmla="*/ 2147483646 w 1185"/>
                <a:gd name="T89" fmla="*/ 2147483646 h 777"/>
                <a:gd name="T90" fmla="*/ 2147483646 w 1185"/>
                <a:gd name="T91" fmla="*/ 2147483646 h 777"/>
                <a:gd name="T92" fmla="*/ 2147483646 w 1185"/>
                <a:gd name="T93" fmla="*/ 2147483646 h 777"/>
                <a:gd name="T94" fmla="*/ 2147483646 w 1185"/>
                <a:gd name="T95" fmla="*/ 2147483646 h 777"/>
                <a:gd name="T96" fmla="*/ 2147483646 w 1185"/>
                <a:gd name="T97" fmla="*/ 2147483646 h 777"/>
                <a:gd name="T98" fmla="*/ 2147483646 w 1185"/>
                <a:gd name="T99" fmla="*/ 2147483646 h 777"/>
                <a:gd name="T100" fmla="*/ 2147483646 w 1185"/>
                <a:gd name="T101" fmla="*/ 2147483646 h 777"/>
                <a:gd name="T102" fmla="*/ 2147483646 w 1185"/>
                <a:gd name="T103" fmla="*/ 2147483646 h 777"/>
                <a:gd name="T104" fmla="*/ 2147483646 w 1185"/>
                <a:gd name="T105" fmla="*/ 2147483646 h 777"/>
                <a:gd name="T106" fmla="*/ 2147483646 w 1185"/>
                <a:gd name="T107" fmla="*/ 2147483646 h 777"/>
                <a:gd name="T108" fmla="*/ 2147483646 w 1185"/>
                <a:gd name="T109" fmla="*/ 2147483646 h 777"/>
                <a:gd name="T110" fmla="*/ 2147483646 w 1185"/>
                <a:gd name="T111" fmla="*/ 2147483646 h 777"/>
                <a:gd name="T112" fmla="*/ 2147483646 w 1185"/>
                <a:gd name="T113" fmla="*/ 2147483646 h 777"/>
                <a:gd name="T114" fmla="*/ 2147483646 w 1185"/>
                <a:gd name="T115" fmla="*/ 2147483646 h 777"/>
                <a:gd name="T116" fmla="*/ 2147483646 w 1185"/>
                <a:gd name="T117" fmla="*/ 2147483646 h 777"/>
                <a:gd name="T118" fmla="*/ 2147483646 w 1185"/>
                <a:gd name="T119" fmla="*/ 2147483646 h 777"/>
                <a:gd name="T120" fmla="*/ 2147483646 w 1185"/>
                <a:gd name="T121" fmla="*/ 2147483646 h 7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85"/>
                <a:gd name="T184" fmla="*/ 0 h 777"/>
                <a:gd name="T185" fmla="*/ 1185 w 1185"/>
                <a:gd name="T186" fmla="*/ 777 h 7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84" name="Freeform 92"/>
            <p:cNvSpPr>
              <a:spLocks noChangeArrowheads="1"/>
            </p:cNvSpPr>
            <p:nvPr/>
          </p:nvSpPr>
          <p:spPr bwMode="auto">
            <a:xfrm>
              <a:off x="3391432" y="1113973"/>
              <a:ext cx="56460" cy="34131"/>
            </a:xfrm>
            <a:custGeom>
              <a:avLst/>
              <a:gdLst>
                <a:gd name="T0" fmla="*/ 2147483646 w 17"/>
                <a:gd name="T1" fmla="*/ 0 h 9"/>
                <a:gd name="T2" fmla="*/ 2147483646 w 17"/>
                <a:gd name="T3" fmla="*/ 2147483646 h 9"/>
                <a:gd name="T4" fmla="*/ 0 w 17"/>
                <a:gd name="T5" fmla="*/ 2147483646 h 9"/>
                <a:gd name="T6" fmla="*/ 2147483646 w 17"/>
                <a:gd name="T7" fmla="*/ 0 h 9"/>
                <a:gd name="T8" fmla="*/ 0 60000 65536"/>
                <a:gd name="T9" fmla="*/ 0 60000 65536"/>
                <a:gd name="T10" fmla="*/ 0 60000 65536"/>
                <a:gd name="T11" fmla="*/ 0 60000 65536"/>
                <a:gd name="T12" fmla="*/ 0 w 17"/>
                <a:gd name="T13" fmla="*/ 0 h 9"/>
                <a:gd name="T14" fmla="*/ 17 w 17"/>
                <a:gd name="T15" fmla="*/ 9 h 9"/>
              </a:gdLst>
              <a:ahLst/>
              <a:cxnLst>
                <a:cxn ang="T8">
                  <a:pos x="T0" y="T1"/>
                </a:cxn>
                <a:cxn ang="T9">
                  <a:pos x="T2" y="T3"/>
                </a:cxn>
                <a:cxn ang="T10">
                  <a:pos x="T4" y="T5"/>
                </a:cxn>
                <a:cxn ang="T11">
                  <a:pos x="T6" y="T7"/>
                </a:cxn>
              </a:cxnLst>
              <a:rect l="T12" t="T13" r="T14" b="T15"/>
              <a:pathLst>
                <a:path w="17" h="9">
                  <a:moveTo>
                    <a:pt x="12" y="0"/>
                  </a:moveTo>
                  <a:cubicBezTo>
                    <a:pt x="12" y="4"/>
                    <a:pt x="17" y="3"/>
                    <a:pt x="15" y="8"/>
                  </a:cubicBezTo>
                  <a:cubicBezTo>
                    <a:pt x="7" y="9"/>
                    <a:pt x="3" y="7"/>
                    <a:pt x="0" y="4"/>
                  </a:cubicBezTo>
                  <a:cubicBezTo>
                    <a:pt x="2" y="1"/>
                    <a:pt x="7" y="1"/>
                    <a:pt x="12"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85" name="Freeform 93"/>
            <p:cNvSpPr>
              <a:spLocks noEditPoints="1" noChangeArrowheads="1"/>
            </p:cNvSpPr>
            <p:nvPr/>
          </p:nvSpPr>
          <p:spPr bwMode="auto">
            <a:xfrm>
              <a:off x="3509484" y="1177968"/>
              <a:ext cx="569731" cy="445118"/>
            </a:xfrm>
            <a:custGeom>
              <a:avLst/>
              <a:gdLst>
                <a:gd name="T0" fmla="*/ 2147483646 w 169"/>
                <a:gd name="T1" fmla="*/ 2147483646 h 118"/>
                <a:gd name="T2" fmla="*/ 2147483646 w 169"/>
                <a:gd name="T3" fmla="*/ 2147483646 h 118"/>
                <a:gd name="T4" fmla="*/ 2147483646 w 169"/>
                <a:gd name="T5" fmla="*/ 2147483646 h 118"/>
                <a:gd name="T6" fmla="*/ 2147483646 w 169"/>
                <a:gd name="T7" fmla="*/ 2147483646 h 118"/>
                <a:gd name="T8" fmla="*/ 2147483646 w 169"/>
                <a:gd name="T9" fmla="*/ 2147483646 h 118"/>
                <a:gd name="T10" fmla="*/ 2147483646 w 169"/>
                <a:gd name="T11" fmla="*/ 2147483646 h 118"/>
                <a:gd name="T12" fmla="*/ 2147483646 w 169"/>
                <a:gd name="T13" fmla="*/ 2147483646 h 118"/>
                <a:gd name="T14" fmla="*/ 2147483646 w 169"/>
                <a:gd name="T15" fmla="*/ 2147483646 h 118"/>
                <a:gd name="T16" fmla="*/ 2147483646 w 169"/>
                <a:gd name="T17" fmla="*/ 2147483646 h 118"/>
                <a:gd name="T18" fmla="*/ 2147483646 w 169"/>
                <a:gd name="T19" fmla="*/ 2147483646 h 118"/>
                <a:gd name="T20" fmla="*/ 2147483646 w 169"/>
                <a:gd name="T21" fmla="*/ 2147483646 h 118"/>
                <a:gd name="T22" fmla="*/ 2147483646 w 169"/>
                <a:gd name="T23" fmla="*/ 2147483646 h 118"/>
                <a:gd name="T24" fmla="*/ 2147483646 w 169"/>
                <a:gd name="T25" fmla="*/ 2147483646 h 118"/>
                <a:gd name="T26" fmla="*/ 2147483646 w 169"/>
                <a:gd name="T27" fmla="*/ 2147483646 h 118"/>
                <a:gd name="T28" fmla="*/ 2147483646 w 169"/>
                <a:gd name="T29" fmla="*/ 2147483646 h 118"/>
                <a:gd name="T30" fmla="*/ 2147483646 w 169"/>
                <a:gd name="T31" fmla="*/ 2147483646 h 118"/>
                <a:gd name="T32" fmla="*/ 2147483646 w 169"/>
                <a:gd name="T33" fmla="*/ 2147483646 h 118"/>
                <a:gd name="T34" fmla="*/ 2147483646 w 169"/>
                <a:gd name="T35" fmla="*/ 2147483646 h 118"/>
                <a:gd name="T36" fmla="*/ 2147483646 w 169"/>
                <a:gd name="T37" fmla="*/ 2147483646 h 118"/>
                <a:gd name="T38" fmla="*/ 2147483646 w 169"/>
                <a:gd name="T39" fmla="*/ 2147483646 h 118"/>
                <a:gd name="T40" fmla="*/ 2147483646 w 169"/>
                <a:gd name="T41" fmla="*/ 2147483646 h 118"/>
                <a:gd name="T42" fmla="*/ 2147483646 w 169"/>
                <a:gd name="T43" fmla="*/ 2147483646 h 118"/>
                <a:gd name="T44" fmla="*/ 2147483646 w 169"/>
                <a:gd name="T45" fmla="*/ 2147483646 h 118"/>
                <a:gd name="T46" fmla="*/ 2147483646 w 169"/>
                <a:gd name="T47" fmla="*/ 2147483646 h 118"/>
                <a:gd name="T48" fmla="*/ 2147483646 w 169"/>
                <a:gd name="T49" fmla="*/ 2147483646 h 118"/>
                <a:gd name="T50" fmla="*/ 2147483646 w 169"/>
                <a:gd name="T51" fmla="*/ 2147483646 h 118"/>
                <a:gd name="T52" fmla="*/ 2147483646 w 169"/>
                <a:gd name="T53" fmla="*/ 2147483646 h 118"/>
                <a:gd name="T54" fmla="*/ 2147483646 w 169"/>
                <a:gd name="T55" fmla="*/ 2147483646 h 118"/>
                <a:gd name="T56" fmla="*/ 2147483646 w 169"/>
                <a:gd name="T57" fmla="*/ 2147483646 h 118"/>
                <a:gd name="T58" fmla="*/ 2147483646 w 169"/>
                <a:gd name="T59" fmla="*/ 2147483646 h 118"/>
                <a:gd name="T60" fmla="*/ 2147483646 w 169"/>
                <a:gd name="T61" fmla="*/ 2147483646 h 118"/>
                <a:gd name="T62" fmla="*/ 2147483646 w 169"/>
                <a:gd name="T63" fmla="*/ 2147483646 h 118"/>
                <a:gd name="T64" fmla="*/ 2147483646 w 169"/>
                <a:gd name="T65" fmla="*/ 2147483646 h 118"/>
                <a:gd name="T66" fmla="*/ 2147483646 w 169"/>
                <a:gd name="T67" fmla="*/ 2147483646 h 118"/>
                <a:gd name="T68" fmla="*/ 2147483646 w 169"/>
                <a:gd name="T69" fmla="*/ 2147483646 h 118"/>
                <a:gd name="T70" fmla="*/ 2147483646 w 169"/>
                <a:gd name="T71" fmla="*/ 2147483646 h 118"/>
                <a:gd name="T72" fmla="*/ 2147483646 w 169"/>
                <a:gd name="T73" fmla="*/ 2147483646 h 118"/>
                <a:gd name="T74" fmla="*/ 2147483646 w 169"/>
                <a:gd name="T75" fmla="*/ 2147483646 h 118"/>
                <a:gd name="T76" fmla="*/ 2147483646 w 169"/>
                <a:gd name="T77" fmla="*/ 2147483646 h 118"/>
                <a:gd name="T78" fmla="*/ 2147483646 w 169"/>
                <a:gd name="T79" fmla="*/ 2147483646 h 118"/>
                <a:gd name="T80" fmla="*/ 2147483646 w 169"/>
                <a:gd name="T81" fmla="*/ 2147483646 h 118"/>
                <a:gd name="T82" fmla="*/ 2147483646 w 169"/>
                <a:gd name="T83" fmla="*/ 2147483646 h 118"/>
                <a:gd name="T84" fmla="*/ 2147483646 w 169"/>
                <a:gd name="T85" fmla="*/ 2147483646 h 118"/>
                <a:gd name="T86" fmla="*/ 2147483646 w 169"/>
                <a:gd name="T87" fmla="*/ 2147483646 h 118"/>
                <a:gd name="T88" fmla="*/ 2147483646 w 169"/>
                <a:gd name="T89" fmla="*/ 2147483646 h 118"/>
                <a:gd name="T90" fmla="*/ 2147483646 w 169"/>
                <a:gd name="T91" fmla="*/ 2147483646 h 118"/>
                <a:gd name="T92" fmla="*/ 2147483646 w 169"/>
                <a:gd name="T93" fmla="*/ 2147483646 h 118"/>
                <a:gd name="T94" fmla="*/ 2147483646 w 169"/>
                <a:gd name="T95" fmla="*/ 2147483646 h 118"/>
                <a:gd name="T96" fmla="*/ 2147483646 w 169"/>
                <a:gd name="T97" fmla="*/ 2147483646 h 118"/>
                <a:gd name="T98" fmla="*/ 2147483646 w 169"/>
                <a:gd name="T99" fmla="*/ 2147483646 h 118"/>
                <a:gd name="T100" fmla="*/ 2147483646 w 169"/>
                <a:gd name="T101" fmla="*/ 2147483646 h 118"/>
                <a:gd name="T102" fmla="*/ 2147483646 w 169"/>
                <a:gd name="T103" fmla="*/ 2147483646 h 118"/>
                <a:gd name="T104" fmla="*/ 2147483646 w 169"/>
                <a:gd name="T105" fmla="*/ 2147483646 h 118"/>
                <a:gd name="T106" fmla="*/ 2147483646 w 169"/>
                <a:gd name="T107" fmla="*/ 2147483646 h 118"/>
                <a:gd name="T108" fmla="*/ 2147483646 w 169"/>
                <a:gd name="T109" fmla="*/ 2147483646 h 118"/>
                <a:gd name="T110" fmla="*/ 2147483646 w 169"/>
                <a:gd name="T111" fmla="*/ 2147483646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9"/>
                <a:gd name="T169" fmla="*/ 0 h 118"/>
                <a:gd name="T170" fmla="*/ 169 w 169"/>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86" name="Freeform 94"/>
            <p:cNvSpPr>
              <a:spLocks noChangeArrowheads="1"/>
            </p:cNvSpPr>
            <p:nvPr/>
          </p:nvSpPr>
          <p:spPr bwMode="auto">
            <a:xfrm>
              <a:off x="2952585" y="1200722"/>
              <a:ext cx="350308" cy="194828"/>
            </a:xfrm>
            <a:custGeom>
              <a:avLst/>
              <a:gdLst>
                <a:gd name="T0" fmla="*/ 2147483646 w 104"/>
                <a:gd name="T1" fmla="*/ 2147483646 h 52"/>
                <a:gd name="T2" fmla="*/ 2147483646 w 104"/>
                <a:gd name="T3" fmla="*/ 2147483646 h 52"/>
                <a:gd name="T4" fmla="*/ 2147483646 w 104"/>
                <a:gd name="T5" fmla="*/ 2147483646 h 52"/>
                <a:gd name="T6" fmla="*/ 2147483646 w 104"/>
                <a:gd name="T7" fmla="*/ 2147483646 h 52"/>
                <a:gd name="T8" fmla="*/ 2147483646 w 104"/>
                <a:gd name="T9" fmla="*/ 2147483646 h 52"/>
                <a:gd name="T10" fmla="*/ 2147483646 w 104"/>
                <a:gd name="T11" fmla="*/ 2147483646 h 52"/>
                <a:gd name="T12" fmla="*/ 2147483646 w 104"/>
                <a:gd name="T13" fmla="*/ 2147483646 h 52"/>
                <a:gd name="T14" fmla="*/ 2147483646 w 104"/>
                <a:gd name="T15" fmla="*/ 2147483646 h 52"/>
                <a:gd name="T16" fmla="*/ 2147483646 w 104"/>
                <a:gd name="T17" fmla="*/ 2147483646 h 52"/>
                <a:gd name="T18" fmla="*/ 2147483646 w 104"/>
                <a:gd name="T19" fmla="*/ 2147483646 h 52"/>
                <a:gd name="T20" fmla="*/ 2147483646 w 104"/>
                <a:gd name="T21" fmla="*/ 2147483646 h 52"/>
                <a:gd name="T22" fmla="*/ 2147483646 w 104"/>
                <a:gd name="T23" fmla="*/ 2147483646 h 52"/>
                <a:gd name="T24" fmla="*/ 0 w 104"/>
                <a:gd name="T25" fmla="*/ 2147483646 h 52"/>
                <a:gd name="T26" fmla="*/ 2147483646 w 104"/>
                <a:gd name="T27" fmla="*/ 2147483646 h 52"/>
                <a:gd name="T28" fmla="*/ 2147483646 w 104"/>
                <a:gd name="T29" fmla="*/ 2147483646 h 52"/>
                <a:gd name="T30" fmla="*/ 2147483646 w 104"/>
                <a:gd name="T31" fmla="*/ 2147483646 h 52"/>
                <a:gd name="T32" fmla="*/ 2147483646 w 104"/>
                <a:gd name="T33" fmla="*/ 2147483646 h 52"/>
                <a:gd name="T34" fmla="*/ 2147483646 w 104"/>
                <a:gd name="T35" fmla="*/ 2147483646 h 52"/>
                <a:gd name="T36" fmla="*/ 2147483646 w 104"/>
                <a:gd name="T37" fmla="*/ 2147483646 h 52"/>
                <a:gd name="T38" fmla="*/ 2147483646 w 104"/>
                <a:gd name="T39" fmla="*/ 2147483646 h 52"/>
                <a:gd name="T40" fmla="*/ 2147483646 w 104"/>
                <a:gd name="T41" fmla="*/ 2147483646 h 52"/>
                <a:gd name="T42" fmla="*/ 2147483646 w 104"/>
                <a:gd name="T43" fmla="*/ 2147483646 h 52"/>
                <a:gd name="T44" fmla="*/ 2147483646 w 104"/>
                <a:gd name="T45" fmla="*/ 2147483646 h 52"/>
                <a:gd name="T46" fmla="*/ 2147483646 w 104"/>
                <a:gd name="T47" fmla="*/ 2147483646 h 52"/>
                <a:gd name="T48" fmla="*/ 2147483646 w 104"/>
                <a:gd name="T49" fmla="*/ 2147483646 h 52"/>
                <a:gd name="T50" fmla="*/ 2147483646 w 104"/>
                <a:gd name="T51" fmla="*/ 2147483646 h 52"/>
                <a:gd name="T52" fmla="*/ 2147483646 w 104"/>
                <a:gd name="T53" fmla="*/ 2147483646 h 52"/>
                <a:gd name="T54" fmla="*/ 2147483646 w 104"/>
                <a:gd name="T55" fmla="*/ 2147483646 h 52"/>
                <a:gd name="T56" fmla="*/ 2147483646 w 104"/>
                <a:gd name="T57" fmla="*/ 2147483646 h 52"/>
                <a:gd name="T58" fmla="*/ 2147483646 w 104"/>
                <a:gd name="T59" fmla="*/ 2147483646 h 52"/>
                <a:gd name="T60" fmla="*/ 2147483646 w 104"/>
                <a:gd name="T61" fmla="*/ 2147483646 h 52"/>
                <a:gd name="T62" fmla="*/ 2147483646 w 104"/>
                <a:gd name="T63" fmla="*/ 2147483646 h 52"/>
                <a:gd name="T64" fmla="*/ 2147483646 w 104"/>
                <a:gd name="T65" fmla="*/ 2147483646 h 52"/>
                <a:gd name="T66" fmla="*/ 2147483646 w 104"/>
                <a:gd name="T67" fmla="*/ 2147483646 h 52"/>
                <a:gd name="T68" fmla="*/ 2147483646 w 104"/>
                <a:gd name="T69" fmla="*/ 2147483646 h 52"/>
                <a:gd name="T70" fmla="*/ 2147483646 w 104"/>
                <a:gd name="T71" fmla="*/ 2147483646 h 52"/>
                <a:gd name="T72" fmla="*/ 2147483646 w 104"/>
                <a:gd name="T73" fmla="*/ 2147483646 h 52"/>
                <a:gd name="T74" fmla="*/ 2147483646 w 104"/>
                <a:gd name="T75" fmla="*/ 2147483646 h 52"/>
                <a:gd name="T76" fmla="*/ 2147483646 w 104"/>
                <a:gd name="T77" fmla="*/ 2147483646 h 52"/>
                <a:gd name="T78" fmla="*/ 2147483646 w 104"/>
                <a:gd name="T79" fmla="*/ 2147483646 h 52"/>
                <a:gd name="T80" fmla="*/ 2147483646 w 104"/>
                <a:gd name="T81" fmla="*/ 2147483646 h 52"/>
                <a:gd name="T82" fmla="*/ 2147483646 w 104"/>
                <a:gd name="T83" fmla="*/ 2147483646 h 52"/>
                <a:gd name="T84" fmla="*/ 2147483646 w 104"/>
                <a:gd name="T85" fmla="*/ 2147483646 h 52"/>
                <a:gd name="T86" fmla="*/ 2147483646 w 104"/>
                <a:gd name="T87" fmla="*/ 2147483646 h 52"/>
                <a:gd name="T88" fmla="*/ 2147483646 w 104"/>
                <a:gd name="T89" fmla="*/ 2147483646 h 52"/>
                <a:gd name="T90" fmla="*/ 2147483646 w 104"/>
                <a:gd name="T91" fmla="*/ 2147483646 h 52"/>
                <a:gd name="T92" fmla="*/ 2147483646 w 104"/>
                <a:gd name="T93" fmla="*/ 2147483646 h 52"/>
                <a:gd name="T94" fmla="*/ 2147483646 w 104"/>
                <a:gd name="T95" fmla="*/ 2147483646 h 52"/>
                <a:gd name="T96" fmla="*/ 2147483646 w 104"/>
                <a:gd name="T97" fmla="*/ 2147483646 h 52"/>
                <a:gd name="T98" fmla="*/ 2147483646 w 104"/>
                <a:gd name="T99" fmla="*/ 2147483646 h 52"/>
                <a:gd name="T100" fmla="*/ 2147483646 w 104"/>
                <a:gd name="T101" fmla="*/ 2147483646 h 52"/>
                <a:gd name="T102" fmla="*/ 2147483646 w 104"/>
                <a:gd name="T103" fmla="*/ 2147483646 h 52"/>
                <a:gd name="T104" fmla="*/ 2147483646 w 104"/>
                <a:gd name="T105" fmla="*/ 2147483646 h 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4"/>
                <a:gd name="T160" fmla="*/ 0 h 52"/>
                <a:gd name="T161" fmla="*/ 104 w 104"/>
                <a:gd name="T162" fmla="*/ 52 h 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87" name="Freeform 95"/>
            <p:cNvSpPr>
              <a:spLocks noEditPoints="1" noChangeArrowheads="1"/>
            </p:cNvSpPr>
            <p:nvPr/>
          </p:nvSpPr>
          <p:spPr bwMode="auto">
            <a:xfrm>
              <a:off x="2018431" y="1246229"/>
              <a:ext cx="2508614" cy="3258041"/>
            </a:xfrm>
            <a:custGeom>
              <a:avLst/>
              <a:gdLst>
                <a:gd name="T0" fmla="*/ 2147483646 w 744"/>
                <a:gd name="T1" fmla="*/ 2147483646 h 864"/>
                <a:gd name="T2" fmla="*/ 2147483646 w 744"/>
                <a:gd name="T3" fmla="*/ 2147483646 h 864"/>
                <a:gd name="T4" fmla="*/ 2147483646 w 744"/>
                <a:gd name="T5" fmla="*/ 2147483646 h 864"/>
                <a:gd name="T6" fmla="*/ 2147483646 w 744"/>
                <a:gd name="T7" fmla="*/ 2147483646 h 864"/>
                <a:gd name="T8" fmla="*/ 2147483646 w 744"/>
                <a:gd name="T9" fmla="*/ 2147483646 h 864"/>
                <a:gd name="T10" fmla="*/ 2147483646 w 744"/>
                <a:gd name="T11" fmla="*/ 2147483646 h 864"/>
                <a:gd name="T12" fmla="*/ 2147483646 w 744"/>
                <a:gd name="T13" fmla="*/ 2147483646 h 864"/>
                <a:gd name="T14" fmla="*/ 2147483646 w 744"/>
                <a:gd name="T15" fmla="*/ 2147483646 h 864"/>
                <a:gd name="T16" fmla="*/ 2147483646 w 744"/>
                <a:gd name="T17" fmla="*/ 2147483646 h 864"/>
                <a:gd name="T18" fmla="*/ 2147483646 w 744"/>
                <a:gd name="T19" fmla="*/ 2147483646 h 864"/>
                <a:gd name="T20" fmla="*/ 2147483646 w 744"/>
                <a:gd name="T21" fmla="*/ 2147483646 h 864"/>
                <a:gd name="T22" fmla="*/ 2147483646 w 744"/>
                <a:gd name="T23" fmla="*/ 2147483646 h 864"/>
                <a:gd name="T24" fmla="*/ 2147483646 w 744"/>
                <a:gd name="T25" fmla="*/ 2147483646 h 864"/>
                <a:gd name="T26" fmla="*/ 2147483646 w 744"/>
                <a:gd name="T27" fmla="*/ 2147483646 h 864"/>
                <a:gd name="T28" fmla="*/ 2147483646 w 744"/>
                <a:gd name="T29" fmla="*/ 2147483646 h 864"/>
                <a:gd name="T30" fmla="*/ 2147483646 w 744"/>
                <a:gd name="T31" fmla="*/ 2147483646 h 864"/>
                <a:gd name="T32" fmla="*/ 2147483646 w 744"/>
                <a:gd name="T33" fmla="*/ 2147483646 h 864"/>
                <a:gd name="T34" fmla="*/ 2147483646 w 744"/>
                <a:gd name="T35" fmla="*/ 2147483646 h 864"/>
                <a:gd name="T36" fmla="*/ 2147483646 w 744"/>
                <a:gd name="T37" fmla="*/ 2147483646 h 864"/>
                <a:gd name="T38" fmla="*/ 2147483646 w 744"/>
                <a:gd name="T39" fmla="*/ 2147483646 h 864"/>
                <a:gd name="T40" fmla="*/ 2147483646 w 744"/>
                <a:gd name="T41" fmla="*/ 2147483646 h 864"/>
                <a:gd name="T42" fmla="*/ 2147483646 w 744"/>
                <a:gd name="T43" fmla="*/ 2147483646 h 864"/>
                <a:gd name="T44" fmla="*/ 2147483646 w 744"/>
                <a:gd name="T45" fmla="*/ 2147483646 h 864"/>
                <a:gd name="T46" fmla="*/ 2147483646 w 744"/>
                <a:gd name="T47" fmla="*/ 2147483646 h 864"/>
                <a:gd name="T48" fmla="*/ 2147483646 w 744"/>
                <a:gd name="T49" fmla="*/ 2147483646 h 864"/>
                <a:gd name="T50" fmla="*/ 2147483646 w 744"/>
                <a:gd name="T51" fmla="*/ 2147483646 h 864"/>
                <a:gd name="T52" fmla="*/ 2147483646 w 744"/>
                <a:gd name="T53" fmla="*/ 2147483646 h 864"/>
                <a:gd name="T54" fmla="*/ 2147483646 w 744"/>
                <a:gd name="T55" fmla="*/ 2147483646 h 864"/>
                <a:gd name="T56" fmla="*/ 2147483646 w 744"/>
                <a:gd name="T57" fmla="*/ 2147483646 h 864"/>
                <a:gd name="T58" fmla="*/ 2147483646 w 744"/>
                <a:gd name="T59" fmla="*/ 2147483646 h 864"/>
                <a:gd name="T60" fmla="*/ 2147483646 w 744"/>
                <a:gd name="T61" fmla="*/ 2147483646 h 864"/>
                <a:gd name="T62" fmla="*/ 2147483646 w 744"/>
                <a:gd name="T63" fmla="*/ 2147483646 h 864"/>
                <a:gd name="T64" fmla="*/ 2147483646 w 744"/>
                <a:gd name="T65" fmla="*/ 2147483646 h 864"/>
                <a:gd name="T66" fmla="*/ 2147483646 w 744"/>
                <a:gd name="T67" fmla="*/ 2147483646 h 864"/>
                <a:gd name="T68" fmla="*/ 2147483646 w 744"/>
                <a:gd name="T69" fmla="*/ 2147483646 h 864"/>
                <a:gd name="T70" fmla="*/ 2147483646 w 744"/>
                <a:gd name="T71" fmla="*/ 2147483646 h 864"/>
                <a:gd name="T72" fmla="*/ 2147483646 w 744"/>
                <a:gd name="T73" fmla="*/ 2147483646 h 864"/>
                <a:gd name="T74" fmla="*/ 2147483646 w 744"/>
                <a:gd name="T75" fmla="*/ 2147483646 h 864"/>
                <a:gd name="T76" fmla="*/ 2147483646 w 744"/>
                <a:gd name="T77" fmla="*/ 2147483646 h 864"/>
                <a:gd name="T78" fmla="*/ 2147483646 w 744"/>
                <a:gd name="T79" fmla="*/ 2147483646 h 864"/>
                <a:gd name="T80" fmla="*/ 2147483646 w 744"/>
                <a:gd name="T81" fmla="*/ 2147483646 h 864"/>
                <a:gd name="T82" fmla="*/ 2147483646 w 744"/>
                <a:gd name="T83" fmla="*/ 2147483646 h 864"/>
                <a:gd name="T84" fmla="*/ 2147483646 w 744"/>
                <a:gd name="T85" fmla="*/ 2147483646 h 864"/>
                <a:gd name="T86" fmla="*/ 2147483646 w 744"/>
                <a:gd name="T87" fmla="*/ 2147483646 h 864"/>
                <a:gd name="T88" fmla="*/ 2147483646 w 744"/>
                <a:gd name="T89" fmla="*/ 2147483646 h 864"/>
                <a:gd name="T90" fmla="*/ 2147483646 w 744"/>
                <a:gd name="T91" fmla="*/ 2147483646 h 864"/>
                <a:gd name="T92" fmla="*/ 2147483646 w 744"/>
                <a:gd name="T93" fmla="*/ 2147483646 h 864"/>
                <a:gd name="T94" fmla="*/ 2147483646 w 744"/>
                <a:gd name="T95" fmla="*/ 2147483646 h 864"/>
                <a:gd name="T96" fmla="*/ 2147483646 w 744"/>
                <a:gd name="T97" fmla="*/ 2147483646 h 864"/>
                <a:gd name="T98" fmla="*/ 2147483646 w 744"/>
                <a:gd name="T99" fmla="*/ 2147483646 h 864"/>
                <a:gd name="T100" fmla="*/ 2147483646 w 744"/>
                <a:gd name="T101" fmla="*/ 2147483646 h 864"/>
                <a:gd name="T102" fmla="*/ 2147483646 w 744"/>
                <a:gd name="T103" fmla="*/ 2147483646 h 864"/>
                <a:gd name="T104" fmla="*/ 2147483646 w 744"/>
                <a:gd name="T105" fmla="*/ 2147483646 h 864"/>
                <a:gd name="T106" fmla="*/ 2147483646 w 744"/>
                <a:gd name="T107" fmla="*/ 2147483646 h 864"/>
                <a:gd name="T108" fmla="*/ 2147483646 w 744"/>
                <a:gd name="T109" fmla="*/ 2147483646 h 864"/>
                <a:gd name="T110" fmla="*/ 2147483646 w 744"/>
                <a:gd name="T111" fmla="*/ 2147483646 h 864"/>
                <a:gd name="T112" fmla="*/ 2147483646 w 744"/>
                <a:gd name="T113" fmla="*/ 2147483646 h 864"/>
                <a:gd name="T114" fmla="*/ 2147483646 w 744"/>
                <a:gd name="T115" fmla="*/ 2147483646 h 864"/>
                <a:gd name="T116" fmla="*/ 2147483646 w 744"/>
                <a:gd name="T117" fmla="*/ 2147483646 h 864"/>
                <a:gd name="T118" fmla="*/ 2147483646 w 744"/>
                <a:gd name="T119" fmla="*/ 2147483646 h 864"/>
                <a:gd name="T120" fmla="*/ 2147483646 w 744"/>
                <a:gd name="T121" fmla="*/ 2147483646 h 864"/>
                <a:gd name="T122" fmla="*/ 2147483646 w 744"/>
                <a:gd name="T123" fmla="*/ 2147483646 h 8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4"/>
                <a:gd name="T187" fmla="*/ 0 h 864"/>
                <a:gd name="T188" fmla="*/ 744 w 744"/>
                <a:gd name="T189" fmla="*/ 864 h 8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88" name="Freeform 96"/>
            <p:cNvSpPr>
              <a:spLocks noChangeArrowheads="1"/>
            </p:cNvSpPr>
            <p:nvPr/>
          </p:nvSpPr>
          <p:spPr bwMode="auto">
            <a:xfrm>
              <a:off x="5123723" y="1735433"/>
              <a:ext cx="155265" cy="260245"/>
            </a:xfrm>
            <a:custGeom>
              <a:avLst/>
              <a:gdLst>
                <a:gd name="T0" fmla="*/ 2147483646 w 46"/>
                <a:gd name="T1" fmla="*/ 2147483646 h 69"/>
                <a:gd name="T2" fmla="*/ 2147483646 w 46"/>
                <a:gd name="T3" fmla="*/ 2147483646 h 69"/>
                <a:gd name="T4" fmla="*/ 2147483646 w 46"/>
                <a:gd name="T5" fmla="*/ 2147483646 h 69"/>
                <a:gd name="T6" fmla="*/ 2147483646 w 46"/>
                <a:gd name="T7" fmla="*/ 2147483646 h 69"/>
                <a:gd name="T8" fmla="*/ 2147483646 w 46"/>
                <a:gd name="T9" fmla="*/ 2147483646 h 69"/>
                <a:gd name="T10" fmla="*/ 2147483646 w 46"/>
                <a:gd name="T11" fmla="*/ 2147483646 h 69"/>
                <a:gd name="T12" fmla="*/ 2147483646 w 46"/>
                <a:gd name="T13" fmla="*/ 2147483646 h 69"/>
                <a:gd name="T14" fmla="*/ 2147483646 w 46"/>
                <a:gd name="T15" fmla="*/ 2147483646 h 69"/>
                <a:gd name="T16" fmla="*/ 2147483646 w 46"/>
                <a:gd name="T17" fmla="*/ 2147483646 h 69"/>
                <a:gd name="T18" fmla="*/ 2147483646 w 46"/>
                <a:gd name="T19" fmla="*/ 2147483646 h 69"/>
                <a:gd name="T20" fmla="*/ 2147483646 w 46"/>
                <a:gd name="T21" fmla="*/ 2147483646 h 69"/>
                <a:gd name="T22" fmla="*/ 2147483646 w 46"/>
                <a:gd name="T23" fmla="*/ 2147483646 h 69"/>
                <a:gd name="T24" fmla="*/ 2147483646 w 46"/>
                <a:gd name="T25" fmla="*/ 2147483646 h 69"/>
                <a:gd name="T26" fmla="*/ 2147483646 w 46"/>
                <a:gd name="T27" fmla="*/ 2147483646 h 69"/>
                <a:gd name="T28" fmla="*/ 2147483646 w 46"/>
                <a:gd name="T29" fmla="*/ 2147483646 h 69"/>
                <a:gd name="T30" fmla="*/ 2147483646 w 46"/>
                <a:gd name="T31" fmla="*/ 2147483646 h 69"/>
                <a:gd name="T32" fmla="*/ 2147483646 w 46"/>
                <a:gd name="T33" fmla="*/ 2147483646 h 69"/>
                <a:gd name="T34" fmla="*/ 2147483646 w 46"/>
                <a:gd name="T35" fmla="*/ 2147483646 h 69"/>
                <a:gd name="T36" fmla="*/ 2147483646 w 46"/>
                <a:gd name="T37" fmla="*/ 2147483646 h 69"/>
                <a:gd name="T38" fmla="*/ 2147483646 w 46"/>
                <a:gd name="T39" fmla="*/ 2147483646 h 69"/>
                <a:gd name="T40" fmla="*/ 2147483646 w 46"/>
                <a:gd name="T41" fmla="*/ 2147483646 h 69"/>
                <a:gd name="T42" fmla="*/ 2147483646 w 46"/>
                <a:gd name="T43" fmla="*/ 2147483646 h 69"/>
                <a:gd name="T44" fmla="*/ 2147483646 w 46"/>
                <a:gd name="T45" fmla="*/ 2147483646 h 69"/>
                <a:gd name="T46" fmla="*/ 2147483646 w 46"/>
                <a:gd name="T47" fmla="*/ 2147483646 h 69"/>
                <a:gd name="T48" fmla="*/ 2147483646 w 46"/>
                <a:gd name="T49" fmla="*/ 2147483646 h 69"/>
                <a:gd name="T50" fmla="*/ 2147483646 w 46"/>
                <a:gd name="T51" fmla="*/ 2147483646 h 69"/>
                <a:gd name="T52" fmla="*/ 2147483646 w 46"/>
                <a:gd name="T53" fmla="*/ 2147483646 h 69"/>
                <a:gd name="T54" fmla="*/ 2147483646 w 46"/>
                <a:gd name="T55" fmla="*/ 2147483646 h 69"/>
                <a:gd name="T56" fmla="*/ 2147483646 w 46"/>
                <a:gd name="T57" fmla="*/ 2147483646 h 69"/>
                <a:gd name="T58" fmla="*/ 2147483646 w 46"/>
                <a:gd name="T59" fmla="*/ 2147483646 h 69"/>
                <a:gd name="T60" fmla="*/ 2147483646 w 46"/>
                <a:gd name="T61" fmla="*/ 2147483646 h 69"/>
                <a:gd name="T62" fmla="*/ 0 w 46"/>
                <a:gd name="T63" fmla="*/ 2147483646 h 69"/>
                <a:gd name="T64" fmla="*/ 2147483646 w 46"/>
                <a:gd name="T65" fmla="*/ 0 h 69"/>
                <a:gd name="T66" fmla="*/ 2147483646 w 46"/>
                <a:gd name="T67" fmla="*/ 0 h 69"/>
                <a:gd name="T68" fmla="*/ 2147483646 w 46"/>
                <a:gd name="T69" fmla="*/ 2147483646 h 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69"/>
                <a:gd name="T107" fmla="*/ 46 w 46"/>
                <a:gd name="T108" fmla="*/ 69 h 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89" name="Freeform 97"/>
            <p:cNvSpPr>
              <a:spLocks noChangeArrowheads="1"/>
            </p:cNvSpPr>
            <p:nvPr/>
          </p:nvSpPr>
          <p:spPr bwMode="auto">
            <a:xfrm>
              <a:off x="2264801" y="1752498"/>
              <a:ext cx="41062" cy="32708"/>
            </a:xfrm>
            <a:custGeom>
              <a:avLst/>
              <a:gdLst>
                <a:gd name="T0" fmla="*/ 2147483646 w 12"/>
                <a:gd name="T1" fmla="*/ 2147483646 h 9"/>
                <a:gd name="T2" fmla="*/ 2147483646 w 12"/>
                <a:gd name="T3" fmla="*/ 2147483646 h 9"/>
                <a:gd name="T4" fmla="*/ 2147483646 w 12"/>
                <a:gd name="T5" fmla="*/ 2147483646 h 9"/>
                <a:gd name="T6" fmla="*/ 2147483646 w 12"/>
                <a:gd name="T7" fmla="*/ 2147483646 h 9"/>
                <a:gd name="T8" fmla="*/ 2147483646 w 12"/>
                <a:gd name="T9" fmla="*/ 2147483646 h 9"/>
                <a:gd name="T10" fmla="*/ 2147483646 w 12"/>
                <a:gd name="T11" fmla="*/ 2147483646 h 9"/>
                <a:gd name="T12" fmla="*/ 2147483646 w 12"/>
                <a:gd name="T13" fmla="*/ 2147483646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90" name="Freeform 98"/>
            <p:cNvSpPr>
              <a:spLocks noChangeArrowheads="1"/>
            </p:cNvSpPr>
            <p:nvPr/>
          </p:nvSpPr>
          <p:spPr bwMode="auto">
            <a:xfrm>
              <a:off x="7942866" y="2173441"/>
              <a:ext cx="23097" cy="29864"/>
            </a:xfrm>
            <a:custGeom>
              <a:avLst/>
              <a:gdLst>
                <a:gd name="T0" fmla="*/ 2147483646 w 7"/>
                <a:gd name="T1" fmla="*/ 2147483646 h 8"/>
                <a:gd name="T2" fmla="*/ 2147483646 w 7"/>
                <a:gd name="T3" fmla="*/ 2147483646 h 8"/>
                <a:gd name="T4" fmla="*/ 0 w 7"/>
                <a:gd name="T5" fmla="*/ 2147483646 h 8"/>
                <a:gd name="T6" fmla="*/ 2147483646 w 7"/>
                <a:gd name="T7" fmla="*/ 2147483646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2" y="2"/>
                  </a:moveTo>
                  <a:cubicBezTo>
                    <a:pt x="3" y="0"/>
                    <a:pt x="4" y="3"/>
                    <a:pt x="7" y="1"/>
                  </a:cubicBezTo>
                  <a:cubicBezTo>
                    <a:pt x="6" y="4"/>
                    <a:pt x="6" y="8"/>
                    <a:pt x="0" y="8"/>
                  </a:cubicBezTo>
                  <a:cubicBezTo>
                    <a:pt x="0" y="6"/>
                    <a:pt x="6" y="4"/>
                    <a:pt x="2" y="2"/>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91" name="Freeform 99"/>
            <p:cNvSpPr>
              <a:spLocks noChangeArrowheads="1"/>
            </p:cNvSpPr>
            <p:nvPr/>
          </p:nvSpPr>
          <p:spPr bwMode="auto">
            <a:xfrm>
              <a:off x="7346188" y="3006794"/>
              <a:ext cx="192477" cy="248868"/>
            </a:xfrm>
            <a:custGeom>
              <a:avLst/>
              <a:gdLst>
                <a:gd name="T0" fmla="*/ 2147483646 w 57"/>
                <a:gd name="T1" fmla="*/ 2147483646 h 66"/>
                <a:gd name="T2" fmla="*/ 2147483646 w 57"/>
                <a:gd name="T3" fmla="*/ 2147483646 h 66"/>
                <a:gd name="T4" fmla="*/ 2147483646 w 57"/>
                <a:gd name="T5" fmla="*/ 2147483646 h 66"/>
                <a:gd name="T6" fmla="*/ 2147483646 w 57"/>
                <a:gd name="T7" fmla="*/ 2147483646 h 66"/>
                <a:gd name="T8" fmla="*/ 2147483646 w 57"/>
                <a:gd name="T9" fmla="*/ 2147483646 h 66"/>
                <a:gd name="T10" fmla="*/ 2147483646 w 57"/>
                <a:gd name="T11" fmla="*/ 2147483646 h 66"/>
                <a:gd name="T12" fmla="*/ 2147483646 w 57"/>
                <a:gd name="T13" fmla="*/ 2147483646 h 66"/>
                <a:gd name="T14" fmla="*/ 2147483646 w 57"/>
                <a:gd name="T15" fmla="*/ 2147483646 h 66"/>
                <a:gd name="T16" fmla="*/ 2147483646 w 57"/>
                <a:gd name="T17" fmla="*/ 2147483646 h 66"/>
                <a:gd name="T18" fmla="*/ 2147483646 w 57"/>
                <a:gd name="T19" fmla="*/ 2147483646 h 66"/>
                <a:gd name="T20" fmla="*/ 2147483646 w 57"/>
                <a:gd name="T21" fmla="*/ 2147483646 h 66"/>
                <a:gd name="T22" fmla="*/ 2147483646 w 57"/>
                <a:gd name="T23" fmla="*/ 2147483646 h 66"/>
                <a:gd name="T24" fmla="*/ 2147483646 w 57"/>
                <a:gd name="T25" fmla="*/ 2147483646 h 66"/>
                <a:gd name="T26" fmla="*/ 2147483646 w 57"/>
                <a:gd name="T27" fmla="*/ 2147483646 h 66"/>
                <a:gd name="T28" fmla="*/ 2147483646 w 57"/>
                <a:gd name="T29" fmla="*/ 2147483646 h 66"/>
                <a:gd name="T30" fmla="*/ 2147483646 w 57"/>
                <a:gd name="T31" fmla="*/ 2147483646 h 66"/>
                <a:gd name="T32" fmla="*/ 2147483646 w 57"/>
                <a:gd name="T33" fmla="*/ 2147483646 h 66"/>
                <a:gd name="T34" fmla="*/ 2147483646 w 57"/>
                <a:gd name="T35" fmla="*/ 2147483646 h 66"/>
                <a:gd name="T36" fmla="*/ 2147483646 w 57"/>
                <a:gd name="T37" fmla="*/ 2147483646 h 66"/>
                <a:gd name="T38" fmla="*/ 2147483646 w 57"/>
                <a:gd name="T39" fmla="*/ 2147483646 h 66"/>
                <a:gd name="T40" fmla="*/ 2147483646 w 57"/>
                <a:gd name="T41" fmla="*/ 2147483646 h 66"/>
                <a:gd name="T42" fmla="*/ 2147483646 w 57"/>
                <a:gd name="T43" fmla="*/ 2147483646 h 66"/>
                <a:gd name="T44" fmla="*/ 2147483646 w 57"/>
                <a:gd name="T45" fmla="*/ 2147483646 h 66"/>
                <a:gd name="T46" fmla="*/ 2147483646 w 57"/>
                <a:gd name="T47" fmla="*/ 2147483646 h 66"/>
                <a:gd name="T48" fmla="*/ 2147483646 w 57"/>
                <a:gd name="T49" fmla="*/ 2147483646 h 66"/>
                <a:gd name="T50" fmla="*/ 2147483646 w 57"/>
                <a:gd name="T51" fmla="*/ 2147483646 h 66"/>
                <a:gd name="T52" fmla="*/ 2147483646 w 57"/>
                <a:gd name="T53" fmla="*/ 2147483646 h 66"/>
                <a:gd name="T54" fmla="*/ 2147483646 w 57"/>
                <a:gd name="T55" fmla="*/ 2147483646 h 66"/>
                <a:gd name="T56" fmla="*/ 2147483646 w 57"/>
                <a:gd name="T57" fmla="*/ 2147483646 h 66"/>
                <a:gd name="T58" fmla="*/ 2147483646 w 57"/>
                <a:gd name="T59" fmla="*/ 2147483646 h 66"/>
                <a:gd name="T60" fmla="*/ 2147483646 w 57"/>
                <a:gd name="T61" fmla="*/ 2147483646 h 66"/>
                <a:gd name="T62" fmla="*/ 2147483646 w 57"/>
                <a:gd name="T63" fmla="*/ 2147483646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
                <a:gd name="T97" fmla="*/ 0 h 66"/>
                <a:gd name="T98" fmla="*/ 57 w 57"/>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92" name="Freeform 100"/>
            <p:cNvSpPr>
              <a:spLocks noChangeArrowheads="1"/>
            </p:cNvSpPr>
            <p:nvPr/>
          </p:nvSpPr>
          <p:spPr bwMode="auto">
            <a:xfrm>
              <a:off x="7541231" y="3184557"/>
              <a:ext cx="87256" cy="109502"/>
            </a:xfrm>
            <a:custGeom>
              <a:avLst/>
              <a:gdLst>
                <a:gd name="T0" fmla="*/ 2147483646 w 26"/>
                <a:gd name="T1" fmla="*/ 2147483646 h 29"/>
                <a:gd name="T2" fmla="*/ 2147483646 w 26"/>
                <a:gd name="T3" fmla="*/ 2147483646 h 29"/>
                <a:gd name="T4" fmla="*/ 2147483646 w 26"/>
                <a:gd name="T5" fmla="*/ 2147483646 h 29"/>
                <a:gd name="T6" fmla="*/ 2147483646 w 26"/>
                <a:gd name="T7" fmla="*/ 2147483646 h 29"/>
                <a:gd name="T8" fmla="*/ 2147483646 w 26"/>
                <a:gd name="T9" fmla="*/ 2147483646 h 29"/>
                <a:gd name="T10" fmla="*/ 2147483646 w 26"/>
                <a:gd name="T11" fmla="*/ 2147483646 h 29"/>
                <a:gd name="T12" fmla="*/ 2147483646 w 26"/>
                <a:gd name="T13" fmla="*/ 2147483646 h 29"/>
                <a:gd name="T14" fmla="*/ 2147483646 w 26"/>
                <a:gd name="T15" fmla="*/ 2147483646 h 29"/>
                <a:gd name="T16" fmla="*/ 2147483646 w 26"/>
                <a:gd name="T17" fmla="*/ 2147483646 h 29"/>
                <a:gd name="T18" fmla="*/ 2147483646 w 26"/>
                <a:gd name="T19" fmla="*/ 2147483646 h 29"/>
                <a:gd name="T20" fmla="*/ 2147483646 w 26"/>
                <a:gd name="T21" fmla="*/ 2147483646 h 29"/>
                <a:gd name="T22" fmla="*/ 2147483646 w 26"/>
                <a:gd name="T23" fmla="*/ 2147483646 h 29"/>
                <a:gd name="T24" fmla="*/ 2147483646 w 26"/>
                <a:gd name="T25" fmla="*/ 2147483646 h 29"/>
                <a:gd name="T26" fmla="*/ 2147483646 w 26"/>
                <a:gd name="T27" fmla="*/ 2147483646 h 29"/>
                <a:gd name="T28" fmla="*/ 2147483646 w 26"/>
                <a:gd name="T29" fmla="*/ 2147483646 h 29"/>
                <a:gd name="T30" fmla="*/ 0 w 26"/>
                <a:gd name="T31" fmla="*/ 2147483646 h 29"/>
                <a:gd name="T32" fmla="*/ 2147483646 w 26"/>
                <a:gd name="T33" fmla="*/ 2147483646 h 29"/>
                <a:gd name="T34" fmla="*/ 2147483646 w 26"/>
                <a:gd name="T35" fmla="*/ 2147483646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29"/>
                <a:gd name="T56" fmla="*/ 26 w 26"/>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28">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93" name="Freeform 101"/>
            <p:cNvSpPr>
              <a:spLocks noChangeArrowheads="1"/>
            </p:cNvSpPr>
            <p:nvPr/>
          </p:nvSpPr>
          <p:spPr bwMode="auto">
            <a:xfrm>
              <a:off x="7282029" y="3294059"/>
              <a:ext cx="202742" cy="63994"/>
            </a:xfrm>
            <a:custGeom>
              <a:avLst/>
              <a:gdLst>
                <a:gd name="T0" fmla="*/ 2147483646 w 60"/>
                <a:gd name="T1" fmla="*/ 2147483646 h 17"/>
                <a:gd name="T2" fmla="*/ 2147483646 w 60"/>
                <a:gd name="T3" fmla="*/ 2147483646 h 17"/>
                <a:gd name="T4" fmla="*/ 2147483646 w 60"/>
                <a:gd name="T5" fmla="*/ 2147483646 h 17"/>
                <a:gd name="T6" fmla="*/ 2147483646 w 60"/>
                <a:gd name="T7" fmla="*/ 2147483646 h 17"/>
                <a:gd name="T8" fmla="*/ 2147483646 w 60"/>
                <a:gd name="T9" fmla="*/ 2147483646 h 17"/>
                <a:gd name="T10" fmla="*/ 2147483646 w 60"/>
                <a:gd name="T11" fmla="*/ 2147483646 h 17"/>
                <a:gd name="T12" fmla="*/ 2147483646 w 60"/>
                <a:gd name="T13" fmla="*/ 2147483646 h 17"/>
                <a:gd name="T14" fmla="*/ 2147483646 w 60"/>
                <a:gd name="T15" fmla="*/ 2147483646 h 17"/>
                <a:gd name="T16" fmla="*/ 2147483646 w 60"/>
                <a:gd name="T17" fmla="*/ 2147483646 h 17"/>
                <a:gd name="T18" fmla="*/ 2147483646 w 60"/>
                <a:gd name="T19" fmla="*/ 2147483646 h 17"/>
                <a:gd name="T20" fmla="*/ 2147483646 w 60"/>
                <a:gd name="T21" fmla="*/ 2147483646 h 17"/>
                <a:gd name="T22" fmla="*/ 2147483646 w 60"/>
                <a:gd name="T23" fmla="*/ 2147483646 h 17"/>
                <a:gd name="T24" fmla="*/ 2147483646 w 60"/>
                <a:gd name="T25" fmla="*/ 2147483646 h 17"/>
                <a:gd name="T26" fmla="*/ 2147483646 w 60"/>
                <a:gd name="T27" fmla="*/ 2147483646 h 17"/>
                <a:gd name="T28" fmla="*/ 2147483646 w 60"/>
                <a:gd name="T29" fmla="*/ 214748364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7"/>
                <a:gd name="T47" fmla="*/ 60 w 6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94" name="Freeform 102"/>
            <p:cNvSpPr>
              <a:spLocks noChangeArrowheads="1"/>
            </p:cNvSpPr>
            <p:nvPr/>
          </p:nvSpPr>
          <p:spPr bwMode="auto">
            <a:xfrm>
              <a:off x="7551497" y="3369430"/>
              <a:ext cx="26947" cy="15644"/>
            </a:xfrm>
            <a:custGeom>
              <a:avLst/>
              <a:gdLst>
                <a:gd name="T0" fmla="*/ 2147483646 w 8"/>
                <a:gd name="T1" fmla="*/ 2147483646 h 4"/>
                <a:gd name="T2" fmla="*/ 2147483646 w 8"/>
                <a:gd name="T3" fmla="*/ 2147483646 h 4"/>
                <a:gd name="T4" fmla="*/ 2147483646 w 8"/>
                <a:gd name="T5" fmla="*/ 2147483646 h 4"/>
                <a:gd name="T6" fmla="*/ 2147483646 w 8"/>
                <a:gd name="T7" fmla="*/ 2147483646 h 4"/>
                <a:gd name="T8" fmla="*/ 2147483646 w 8"/>
                <a:gd name="T9" fmla="*/ 2147483646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95" name="Freeform 103"/>
            <p:cNvSpPr>
              <a:spLocks noChangeArrowheads="1"/>
            </p:cNvSpPr>
            <p:nvPr/>
          </p:nvSpPr>
          <p:spPr bwMode="auto">
            <a:xfrm>
              <a:off x="8452288" y="4097548"/>
              <a:ext cx="147566" cy="164964"/>
            </a:xfrm>
            <a:custGeom>
              <a:avLst/>
              <a:gdLst>
                <a:gd name="T0" fmla="*/ 2147483646 w 44"/>
                <a:gd name="T1" fmla="*/ 2147483646 h 44"/>
                <a:gd name="T2" fmla="*/ 2147483646 w 44"/>
                <a:gd name="T3" fmla="*/ 2147483646 h 44"/>
                <a:gd name="T4" fmla="*/ 2147483646 w 44"/>
                <a:gd name="T5" fmla="*/ 2147483646 h 44"/>
                <a:gd name="T6" fmla="*/ 2147483646 w 44"/>
                <a:gd name="T7" fmla="*/ 2147483646 h 44"/>
                <a:gd name="T8" fmla="*/ 2147483646 w 44"/>
                <a:gd name="T9" fmla="*/ 2147483646 h 44"/>
                <a:gd name="T10" fmla="*/ 2147483646 w 44"/>
                <a:gd name="T11" fmla="*/ 2147483646 h 44"/>
                <a:gd name="T12" fmla="*/ 2147483646 w 44"/>
                <a:gd name="T13" fmla="*/ 2147483646 h 44"/>
                <a:gd name="T14" fmla="*/ 2147483646 w 44"/>
                <a:gd name="T15" fmla="*/ 2147483646 h 44"/>
                <a:gd name="T16" fmla="*/ 2147483646 w 44"/>
                <a:gd name="T17" fmla="*/ 2147483646 h 44"/>
                <a:gd name="T18" fmla="*/ 2147483646 w 44"/>
                <a:gd name="T19" fmla="*/ 2147483646 h 44"/>
                <a:gd name="T20" fmla="*/ 2147483646 w 44"/>
                <a:gd name="T21" fmla="*/ 2147483646 h 44"/>
                <a:gd name="T22" fmla="*/ 2147483646 w 44"/>
                <a:gd name="T23" fmla="*/ 2147483646 h 44"/>
                <a:gd name="T24" fmla="*/ 2147483646 w 44"/>
                <a:gd name="T25" fmla="*/ 2147483646 h 44"/>
                <a:gd name="T26" fmla="*/ 2147483646 w 44"/>
                <a:gd name="T27" fmla="*/ 0 h 44"/>
                <a:gd name="T28" fmla="*/ 2147483646 w 44"/>
                <a:gd name="T29" fmla="*/ 2147483646 h 44"/>
                <a:gd name="T30" fmla="*/ 2147483646 w 44"/>
                <a:gd name="T31" fmla="*/ 2147483646 h 44"/>
                <a:gd name="T32" fmla="*/ 2147483646 w 44"/>
                <a:gd name="T33" fmla="*/ 2147483646 h 44"/>
                <a:gd name="T34" fmla="*/ 2147483646 w 44"/>
                <a:gd name="T35" fmla="*/ 2147483646 h 44"/>
                <a:gd name="T36" fmla="*/ 2147483646 w 44"/>
                <a:gd name="T37" fmla="*/ 2147483646 h 44"/>
                <a:gd name="T38" fmla="*/ 2147483646 w 44"/>
                <a:gd name="T39" fmla="*/ 2147483646 h 44"/>
                <a:gd name="T40" fmla="*/ 2147483646 w 44"/>
                <a:gd name="T41" fmla="*/ 2147483646 h 44"/>
                <a:gd name="T42" fmla="*/ 2147483646 w 44"/>
                <a:gd name="T43" fmla="*/ 2147483646 h 44"/>
                <a:gd name="T44" fmla="*/ 2147483646 w 44"/>
                <a:gd name="T45" fmla="*/ 2147483646 h 44"/>
                <a:gd name="T46" fmla="*/ 2147483646 w 44"/>
                <a:gd name="T47" fmla="*/ 2147483646 h 44"/>
                <a:gd name="T48" fmla="*/ 2147483646 w 44"/>
                <a:gd name="T49" fmla="*/ 2147483646 h 44"/>
                <a:gd name="T50" fmla="*/ 2147483646 w 44"/>
                <a:gd name="T51" fmla="*/ 2147483646 h 44"/>
                <a:gd name="T52" fmla="*/ 2147483646 w 44"/>
                <a:gd name="T53" fmla="*/ 2147483646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
                <a:gd name="T82" fmla="*/ 0 h 44"/>
                <a:gd name="T83" fmla="*/ 44 w 44"/>
                <a:gd name="T84" fmla="*/ 44 h 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96" name="Freeform 104"/>
            <p:cNvSpPr>
              <a:spLocks noChangeArrowheads="1"/>
            </p:cNvSpPr>
            <p:nvPr/>
          </p:nvSpPr>
          <p:spPr bwMode="auto">
            <a:xfrm>
              <a:off x="3391432" y="839507"/>
              <a:ext cx="205309" cy="169230"/>
            </a:xfrm>
            <a:custGeom>
              <a:avLst/>
              <a:gdLst>
                <a:gd name="T0" fmla="*/ 2147483646 w 61"/>
                <a:gd name="T1" fmla="*/ 0 h 45"/>
                <a:gd name="T2" fmla="*/ 2147483646 w 61"/>
                <a:gd name="T3" fmla="*/ 2147483646 h 45"/>
                <a:gd name="T4" fmla="*/ 2147483646 w 61"/>
                <a:gd name="T5" fmla="*/ 2147483646 h 45"/>
                <a:gd name="T6" fmla="*/ 2147483646 w 61"/>
                <a:gd name="T7" fmla="*/ 2147483646 h 45"/>
                <a:gd name="T8" fmla="*/ 2147483646 w 61"/>
                <a:gd name="T9" fmla="*/ 2147483646 h 45"/>
                <a:gd name="T10" fmla="*/ 2147483646 w 61"/>
                <a:gd name="T11" fmla="*/ 2147483646 h 45"/>
                <a:gd name="T12" fmla="*/ 2147483646 w 61"/>
                <a:gd name="T13" fmla="*/ 2147483646 h 45"/>
                <a:gd name="T14" fmla="*/ 2147483646 w 61"/>
                <a:gd name="T15" fmla="*/ 2147483646 h 45"/>
                <a:gd name="T16" fmla="*/ 2147483646 w 61"/>
                <a:gd name="T17" fmla="*/ 2147483646 h 45"/>
                <a:gd name="T18" fmla="*/ 2147483646 w 61"/>
                <a:gd name="T19" fmla="*/ 2147483646 h 45"/>
                <a:gd name="T20" fmla="*/ 2147483646 w 61"/>
                <a:gd name="T21" fmla="*/ 2147483646 h 45"/>
                <a:gd name="T22" fmla="*/ 2147483646 w 61"/>
                <a:gd name="T23" fmla="*/ 2147483646 h 45"/>
                <a:gd name="T24" fmla="*/ 2147483646 w 61"/>
                <a:gd name="T25" fmla="*/ 2147483646 h 45"/>
                <a:gd name="T26" fmla="*/ 2147483646 w 61"/>
                <a:gd name="T27" fmla="*/ 2147483646 h 45"/>
                <a:gd name="T28" fmla="*/ 2147483646 w 61"/>
                <a:gd name="T29" fmla="*/ 2147483646 h 45"/>
                <a:gd name="T30" fmla="*/ 2147483646 w 61"/>
                <a:gd name="T31" fmla="*/ 2147483646 h 45"/>
                <a:gd name="T32" fmla="*/ 2147483646 w 61"/>
                <a:gd name="T33" fmla="*/ 2147483646 h 45"/>
                <a:gd name="T34" fmla="*/ 2147483646 w 61"/>
                <a:gd name="T35" fmla="*/ 2147483646 h 45"/>
                <a:gd name="T36" fmla="*/ 2147483646 w 61"/>
                <a:gd name="T37" fmla="*/ 2147483646 h 45"/>
                <a:gd name="T38" fmla="*/ 2147483646 w 61"/>
                <a:gd name="T39" fmla="*/ 2147483646 h 45"/>
                <a:gd name="T40" fmla="*/ 2147483646 w 61"/>
                <a:gd name="T41" fmla="*/ 2147483646 h 45"/>
                <a:gd name="T42" fmla="*/ 2147483646 w 61"/>
                <a:gd name="T43" fmla="*/ 2147483646 h 45"/>
                <a:gd name="T44" fmla="*/ 2147483646 w 61"/>
                <a:gd name="T45" fmla="*/ 2147483646 h 45"/>
                <a:gd name="T46" fmla="*/ 2147483646 w 61"/>
                <a:gd name="T47" fmla="*/ 2147483646 h 45"/>
                <a:gd name="T48" fmla="*/ 2147483646 w 61"/>
                <a:gd name="T49" fmla="*/ 2147483646 h 45"/>
                <a:gd name="T50" fmla="*/ 2147483646 w 61"/>
                <a:gd name="T51" fmla="*/ 2147483646 h 45"/>
                <a:gd name="T52" fmla="*/ 2147483646 w 61"/>
                <a:gd name="T53" fmla="*/ 2147483646 h 45"/>
                <a:gd name="T54" fmla="*/ 2147483646 w 61"/>
                <a:gd name="T55" fmla="*/ 2147483646 h 45"/>
                <a:gd name="T56" fmla="*/ 2147483646 w 61"/>
                <a:gd name="T57" fmla="*/ 2147483646 h 45"/>
                <a:gd name="T58" fmla="*/ 2147483646 w 61"/>
                <a:gd name="T59" fmla="*/ 2147483646 h 45"/>
                <a:gd name="T60" fmla="*/ 2147483646 w 61"/>
                <a:gd name="T61" fmla="*/ 2147483646 h 45"/>
                <a:gd name="T62" fmla="*/ 2147483646 w 61"/>
                <a:gd name="T63" fmla="*/ 2147483646 h 45"/>
                <a:gd name="T64" fmla="*/ 2147483646 w 61"/>
                <a:gd name="T65" fmla="*/ 2147483646 h 45"/>
                <a:gd name="T66" fmla="*/ 0 w 61"/>
                <a:gd name="T67" fmla="*/ 2147483646 h 45"/>
                <a:gd name="T68" fmla="*/ 2147483646 w 61"/>
                <a:gd name="T69" fmla="*/ 2147483646 h 45"/>
                <a:gd name="T70" fmla="*/ 2147483646 w 61"/>
                <a:gd name="T71" fmla="*/ 2147483646 h 45"/>
                <a:gd name="T72" fmla="*/ 2147483646 w 61"/>
                <a:gd name="T73" fmla="*/ 2147483646 h 45"/>
                <a:gd name="T74" fmla="*/ 2147483646 w 61"/>
                <a:gd name="T75" fmla="*/ 2147483646 h 45"/>
                <a:gd name="T76" fmla="*/ 2147483646 w 61"/>
                <a:gd name="T77" fmla="*/ 2147483646 h 45"/>
                <a:gd name="T78" fmla="*/ 2147483646 w 61"/>
                <a:gd name="T79" fmla="*/ 0 h 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45"/>
                <a:gd name="T122" fmla="*/ 61 w 61"/>
                <a:gd name="T123" fmla="*/ 45 h 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97" name="Freeform 105"/>
            <p:cNvSpPr>
              <a:spLocks noChangeArrowheads="1"/>
            </p:cNvSpPr>
            <p:nvPr/>
          </p:nvSpPr>
          <p:spPr bwMode="auto">
            <a:xfrm>
              <a:off x="5454783" y="902080"/>
              <a:ext cx="275884" cy="155009"/>
            </a:xfrm>
            <a:custGeom>
              <a:avLst/>
              <a:gdLst>
                <a:gd name="T0" fmla="*/ 2147483646 w 82"/>
                <a:gd name="T1" fmla="*/ 2147483646 h 41"/>
                <a:gd name="T2" fmla="*/ 2147483646 w 82"/>
                <a:gd name="T3" fmla="*/ 2147483646 h 41"/>
                <a:gd name="T4" fmla="*/ 2147483646 w 82"/>
                <a:gd name="T5" fmla="*/ 2147483646 h 41"/>
                <a:gd name="T6" fmla="*/ 2147483646 w 82"/>
                <a:gd name="T7" fmla="*/ 2147483646 h 41"/>
                <a:gd name="T8" fmla="*/ 2147483646 w 82"/>
                <a:gd name="T9" fmla="*/ 2147483646 h 41"/>
                <a:gd name="T10" fmla="*/ 2147483646 w 82"/>
                <a:gd name="T11" fmla="*/ 2147483646 h 41"/>
                <a:gd name="T12" fmla="*/ 2147483646 w 82"/>
                <a:gd name="T13" fmla="*/ 2147483646 h 41"/>
                <a:gd name="T14" fmla="*/ 2147483646 w 82"/>
                <a:gd name="T15" fmla="*/ 2147483646 h 41"/>
                <a:gd name="T16" fmla="*/ 2147483646 w 82"/>
                <a:gd name="T17" fmla="*/ 2147483646 h 41"/>
                <a:gd name="T18" fmla="*/ 2147483646 w 82"/>
                <a:gd name="T19" fmla="*/ 2147483646 h 41"/>
                <a:gd name="T20" fmla="*/ 2147483646 w 82"/>
                <a:gd name="T21" fmla="*/ 2147483646 h 41"/>
                <a:gd name="T22" fmla="*/ 2147483646 w 82"/>
                <a:gd name="T23" fmla="*/ 2147483646 h 41"/>
                <a:gd name="T24" fmla="*/ 2147483646 w 82"/>
                <a:gd name="T25" fmla="*/ 2147483646 h 41"/>
                <a:gd name="T26" fmla="*/ 2147483646 w 82"/>
                <a:gd name="T27" fmla="*/ 2147483646 h 41"/>
                <a:gd name="T28" fmla="*/ 2147483646 w 82"/>
                <a:gd name="T29" fmla="*/ 2147483646 h 41"/>
                <a:gd name="T30" fmla="*/ 2147483646 w 82"/>
                <a:gd name="T31" fmla="*/ 2147483646 h 41"/>
                <a:gd name="T32" fmla="*/ 2147483646 w 82"/>
                <a:gd name="T33" fmla="*/ 2147483646 h 41"/>
                <a:gd name="T34" fmla="*/ 2147483646 w 82"/>
                <a:gd name="T35" fmla="*/ 2147483646 h 41"/>
                <a:gd name="T36" fmla="*/ 2147483646 w 82"/>
                <a:gd name="T37" fmla="*/ 2147483646 h 41"/>
                <a:gd name="T38" fmla="*/ 2147483646 w 82"/>
                <a:gd name="T39" fmla="*/ 2147483646 h 41"/>
                <a:gd name="T40" fmla="*/ 2147483646 w 82"/>
                <a:gd name="T41" fmla="*/ 2147483646 h 41"/>
                <a:gd name="T42" fmla="*/ 2147483646 w 82"/>
                <a:gd name="T43" fmla="*/ 2147483646 h 41"/>
                <a:gd name="T44" fmla="*/ 2147483646 w 82"/>
                <a:gd name="T45" fmla="*/ 2147483646 h 41"/>
                <a:gd name="T46" fmla="*/ 2147483646 w 82"/>
                <a:gd name="T47" fmla="*/ 2147483646 h 41"/>
                <a:gd name="T48" fmla="*/ 2147483646 w 82"/>
                <a:gd name="T49" fmla="*/ 2147483646 h 41"/>
                <a:gd name="T50" fmla="*/ 2147483646 w 82"/>
                <a:gd name="T51" fmla="*/ 2147483646 h 41"/>
                <a:gd name="T52" fmla="*/ 2147483646 w 82"/>
                <a:gd name="T53" fmla="*/ 2147483646 h 41"/>
                <a:gd name="T54" fmla="*/ 2147483646 w 82"/>
                <a:gd name="T55" fmla="*/ 2147483646 h 41"/>
                <a:gd name="T56" fmla="*/ 2147483646 w 82"/>
                <a:gd name="T57" fmla="*/ 2147483646 h 41"/>
                <a:gd name="T58" fmla="*/ 2147483646 w 82"/>
                <a:gd name="T59" fmla="*/ 2147483646 h 41"/>
                <a:gd name="T60" fmla="*/ 2147483646 w 82"/>
                <a:gd name="T61" fmla="*/ 2147483646 h 41"/>
                <a:gd name="T62" fmla="*/ 2147483646 w 82"/>
                <a:gd name="T63" fmla="*/ 2147483646 h 41"/>
                <a:gd name="T64" fmla="*/ 2147483646 w 82"/>
                <a:gd name="T65" fmla="*/ 2147483646 h 41"/>
                <a:gd name="T66" fmla="*/ 2147483646 w 82"/>
                <a:gd name="T67" fmla="*/ 2147483646 h 41"/>
                <a:gd name="T68" fmla="*/ 2147483646 w 82"/>
                <a:gd name="T69" fmla="*/ 2147483646 h 41"/>
                <a:gd name="T70" fmla="*/ 2147483646 w 82"/>
                <a:gd name="T71" fmla="*/ 2147483646 h 41"/>
                <a:gd name="T72" fmla="*/ 2147483646 w 82"/>
                <a:gd name="T73" fmla="*/ 2147483646 h 41"/>
                <a:gd name="T74" fmla="*/ 2147483646 w 82"/>
                <a:gd name="T75" fmla="*/ 2147483646 h 41"/>
                <a:gd name="T76" fmla="*/ 2147483646 w 82"/>
                <a:gd name="T77" fmla="*/ 2147483646 h 41"/>
                <a:gd name="T78" fmla="*/ 2147483646 w 82"/>
                <a:gd name="T79" fmla="*/ 2147483646 h 41"/>
                <a:gd name="T80" fmla="*/ 2147483646 w 82"/>
                <a:gd name="T81" fmla="*/ 2147483646 h 41"/>
                <a:gd name="T82" fmla="*/ 2147483646 w 82"/>
                <a:gd name="T83" fmla="*/ 2147483646 h 41"/>
                <a:gd name="T84" fmla="*/ 2147483646 w 82"/>
                <a:gd name="T85" fmla="*/ 2147483646 h 41"/>
                <a:gd name="T86" fmla="*/ 2147483646 w 82"/>
                <a:gd name="T87" fmla="*/ 2147483646 h 41"/>
                <a:gd name="T88" fmla="*/ 2147483646 w 82"/>
                <a:gd name="T89" fmla="*/ 2147483646 h 41"/>
                <a:gd name="T90" fmla="*/ 2147483646 w 82"/>
                <a:gd name="T91" fmla="*/ 2147483646 h 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1"/>
                <a:gd name="T140" fmla="*/ 82 w 82"/>
                <a:gd name="T141" fmla="*/ 41 h 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98" name="Freeform 106"/>
            <p:cNvSpPr>
              <a:spLocks noChangeArrowheads="1"/>
            </p:cNvSpPr>
            <p:nvPr/>
          </p:nvSpPr>
          <p:spPr bwMode="auto">
            <a:xfrm>
              <a:off x="2882010" y="1024381"/>
              <a:ext cx="130884" cy="75371"/>
            </a:xfrm>
            <a:custGeom>
              <a:avLst/>
              <a:gdLst>
                <a:gd name="T0" fmla="*/ 2147483646 w 39"/>
                <a:gd name="T1" fmla="*/ 2147483646 h 20"/>
                <a:gd name="T2" fmla="*/ 2147483646 w 39"/>
                <a:gd name="T3" fmla="*/ 2147483646 h 20"/>
                <a:gd name="T4" fmla="*/ 2147483646 w 39"/>
                <a:gd name="T5" fmla="*/ 2147483646 h 20"/>
                <a:gd name="T6" fmla="*/ 2147483646 w 39"/>
                <a:gd name="T7" fmla="*/ 2147483646 h 20"/>
                <a:gd name="T8" fmla="*/ 2147483646 w 39"/>
                <a:gd name="T9" fmla="*/ 2147483646 h 20"/>
                <a:gd name="T10" fmla="*/ 2147483646 w 39"/>
                <a:gd name="T11" fmla="*/ 2147483646 h 20"/>
                <a:gd name="T12" fmla="*/ 2147483646 w 39"/>
                <a:gd name="T13" fmla="*/ 2147483646 h 20"/>
                <a:gd name="T14" fmla="*/ 2147483646 w 39"/>
                <a:gd name="T15" fmla="*/ 2147483646 h 20"/>
                <a:gd name="T16" fmla="*/ 2147483646 w 39"/>
                <a:gd name="T17" fmla="*/ 2147483646 h 20"/>
                <a:gd name="T18" fmla="*/ 0 w 39"/>
                <a:gd name="T19" fmla="*/ 2147483646 h 20"/>
                <a:gd name="T20" fmla="*/ 2147483646 w 39"/>
                <a:gd name="T21" fmla="*/ 2147483646 h 20"/>
                <a:gd name="T22" fmla="*/ 2147483646 w 39"/>
                <a:gd name="T23" fmla="*/ 2147483646 h 20"/>
                <a:gd name="T24" fmla="*/ 2147483646 w 39"/>
                <a:gd name="T25" fmla="*/ 2147483646 h 20"/>
                <a:gd name="T26" fmla="*/ 2147483646 w 39"/>
                <a:gd name="T27" fmla="*/ 2147483646 h 20"/>
                <a:gd name="T28" fmla="*/ 2147483646 w 39"/>
                <a:gd name="T29" fmla="*/ 2147483646 h 20"/>
                <a:gd name="T30" fmla="*/ 2147483646 w 39"/>
                <a:gd name="T31" fmla="*/ 2147483646 h 20"/>
                <a:gd name="T32" fmla="*/ 2147483646 w 39"/>
                <a:gd name="T33" fmla="*/ 2147483646 h 20"/>
                <a:gd name="T34" fmla="*/ 2147483646 w 39"/>
                <a:gd name="T35" fmla="*/ 214748364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20"/>
                <a:gd name="T56" fmla="*/ 39 w 39"/>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99" name="Freeform 107"/>
            <p:cNvSpPr>
              <a:spLocks noChangeArrowheads="1"/>
            </p:cNvSpPr>
            <p:nvPr/>
          </p:nvSpPr>
          <p:spPr bwMode="auto">
            <a:xfrm>
              <a:off x="3240017" y="1052823"/>
              <a:ext cx="130884" cy="76794"/>
            </a:xfrm>
            <a:custGeom>
              <a:avLst/>
              <a:gdLst>
                <a:gd name="T0" fmla="*/ 2147483646 w 39"/>
                <a:gd name="T1" fmla="*/ 2147483646 h 20"/>
                <a:gd name="T2" fmla="*/ 2147483646 w 39"/>
                <a:gd name="T3" fmla="*/ 2147483646 h 20"/>
                <a:gd name="T4" fmla="*/ 2147483646 w 39"/>
                <a:gd name="T5" fmla="*/ 2147483646 h 20"/>
                <a:gd name="T6" fmla="*/ 2147483646 w 39"/>
                <a:gd name="T7" fmla="*/ 2147483646 h 20"/>
                <a:gd name="T8" fmla="*/ 2147483646 w 39"/>
                <a:gd name="T9" fmla="*/ 2147483646 h 20"/>
                <a:gd name="T10" fmla="*/ 2147483646 w 39"/>
                <a:gd name="T11" fmla="*/ 2147483646 h 20"/>
                <a:gd name="T12" fmla="*/ 2147483646 w 39"/>
                <a:gd name="T13" fmla="*/ 2147483646 h 20"/>
                <a:gd name="T14" fmla="*/ 2147483646 w 39"/>
                <a:gd name="T15" fmla="*/ 2147483646 h 20"/>
                <a:gd name="T16" fmla="*/ 2147483646 w 39"/>
                <a:gd name="T17" fmla="*/ 2147483646 h 20"/>
                <a:gd name="T18" fmla="*/ 0 w 39"/>
                <a:gd name="T19" fmla="*/ 2147483646 h 20"/>
                <a:gd name="T20" fmla="*/ 2147483646 w 39"/>
                <a:gd name="T21" fmla="*/ 2147483646 h 20"/>
                <a:gd name="T22" fmla="*/ 2147483646 w 39"/>
                <a:gd name="T23" fmla="*/ 2147483646 h 20"/>
                <a:gd name="T24" fmla="*/ 2147483646 w 39"/>
                <a:gd name="T25" fmla="*/ 2147483646 h 20"/>
                <a:gd name="T26" fmla="*/ 2147483646 w 39"/>
                <a:gd name="T27" fmla="*/ 2147483646 h 20"/>
                <a:gd name="T28" fmla="*/ 2147483646 w 39"/>
                <a:gd name="T29" fmla="*/ 2147483646 h 20"/>
                <a:gd name="T30" fmla="*/ 2147483646 w 39"/>
                <a:gd name="T31" fmla="*/ 2147483646 h 20"/>
                <a:gd name="T32" fmla="*/ 2147483646 w 39"/>
                <a:gd name="T33" fmla="*/ 2147483646 h 20"/>
                <a:gd name="T34" fmla="*/ 2147483646 w 39"/>
                <a:gd name="T35" fmla="*/ 214748364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20"/>
                <a:gd name="T56" fmla="*/ 39 w 39"/>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00" name="Freeform 108"/>
            <p:cNvSpPr>
              <a:spLocks noChangeArrowheads="1"/>
            </p:cNvSpPr>
            <p:nvPr/>
          </p:nvSpPr>
          <p:spPr bwMode="auto">
            <a:xfrm>
              <a:off x="2985948" y="1057089"/>
              <a:ext cx="232256" cy="98126"/>
            </a:xfrm>
            <a:custGeom>
              <a:avLst/>
              <a:gdLst>
                <a:gd name="T0" fmla="*/ 2147483646 w 69"/>
                <a:gd name="T1" fmla="*/ 2147483646 h 26"/>
                <a:gd name="T2" fmla="*/ 2147483646 w 69"/>
                <a:gd name="T3" fmla="*/ 2147483646 h 26"/>
                <a:gd name="T4" fmla="*/ 2147483646 w 69"/>
                <a:gd name="T5" fmla="*/ 2147483646 h 26"/>
                <a:gd name="T6" fmla="*/ 2147483646 w 69"/>
                <a:gd name="T7" fmla="*/ 2147483646 h 26"/>
                <a:gd name="T8" fmla="*/ 2147483646 w 69"/>
                <a:gd name="T9" fmla="*/ 2147483646 h 26"/>
                <a:gd name="T10" fmla="*/ 2147483646 w 69"/>
                <a:gd name="T11" fmla="*/ 2147483646 h 26"/>
                <a:gd name="T12" fmla="*/ 2147483646 w 69"/>
                <a:gd name="T13" fmla="*/ 2147483646 h 26"/>
                <a:gd name="T14" fmla="*/ 2147483646 w 69"/>
                <a:gd name="T15" fmla="*/ 2147483646 h 26"/>
                <a:gd name="T16" fmla="*/ 2147483646 w 69"/>
                <a:gd name="T17" fmla="*/ 2147483646 h 26"/>
                <a:gd name="T18" fmla="*/ 2147483646 w 69"/>
                <a:gd name="T19" fmla="*/ 2147483646 h 26"/>
                <a:gd name="T20" fmla="*/ 2147483646 w 69"/>
                <a:gd name="T21" fmla="*/ 2147483646 h 26"/>
                <a:gd name="T22" fmla="*/ 2147483646 w 69"/>
                <a:gd name="T23" fmla="*/ 2147483646 h 26"/>
                <a:gd name="T24" fmla="*/ 2147483646 w 69"/>
                <a:gd name="T25" fmla="*/ 2147483646 h 26"/>
                <a:gd name="T26" fmla="*/ 2147483646 w 69"/>
                <a:gd name="T27" fmla="*/ 2147483646 h 26"/>
                <a:gd name="T28" fmla="*/ 2147483646 w 69"/>
                <a:gd name="T29" fmla="*/ 2147483646 h 26"/>
                <a:gd name="T30" fmla="*/ 2147483646 w 69"/>
                <a:gd name="T31" fmla="*/ 2147483646 h 26"/>
                <a:gd name="T32" fmla="*/ 2147483646 w 69"/>
                <a:gd name="T33" fmla="*/ 2147483646 h 26"/>
                <a:gd name="T34" fmla="*/ 2147483646 w 69"/>
                <a:gd name="T35" fmla="*/ 2147483646 h 26"/>
                <a:gd name="T36" fmla="*/ 2147483646 w 69"/>
                <a:gd name="T37" fmla="*/ 2147483646 h 26"/>
                <a:gd name="T38" fmla="*/ 2147483646 w 69"/>
                <a:gd name="T39" fmla="*/ 2147483646 h 26"/>
                <a:gd name="T40" fmla="*/ 2147483646 w 69"/>
                <a:gd name="T41" fmla="*/ 2147483646 h 26"/>
                <a:gd name="T42" fmla="*/ 2147483646 w 69"/>
                <a:gd name="T43" fmla="*/ 2147483646 h 26"/>
                <a:gd name="T44" fmla="*/ 2147483646 w 69"/>
                <a:gd name="T45" fmla="*/ 2147483646 h 26"/>
                <a:gd name="T46" fmla="*/ 0 w 69"/>
                <a:gd name="T47" fmla="*/ 2147483646 h 26"/>
                <a:gd name="T48" fmla="*/ 2147483646 w 69"/>
                <a:gd name="T49" fmla="*/ 2147483646 h 26"/>
                <a:gd name="T50" fmla="*/ 2147483646 w 69"/>
                <a:gd name="T51" fmla="*/ 2147483646 h 26"/>
                <a:gd name="T52" fmla="*/ 2147483646 w 69"/>
                <a:gd name="T53" fmla="*/ 2147483646 h 26"/>
                <a:gd name="T54" fmla="*/ 2147483646 w 69"/>
                <a:gd name="T55" fmla="*/ 2147483646 h 26"/>
                <a:gd name="T56" fmla="*/ 2147483646 w 69"/>
                <a:gd name="T57" fmla="*/ 2147483646 h 26"/>
                <a:gd name="T58" fmla="*/ 2147483646 w 69"/>
                <a:gd name="T59" fmla="*/ 2147483646 h 26"/>
                <a:gd name="T60" fmla="*/ 2147483646 w 69"/>
                <a:gd name="T61" fmla="*/ 2147483646 h 26"/>
                <a:gd name="T62" fmla="*/ 2147483646 w 69"/>
                <a:gd name="T63" fmla="*/ 2147483646 h 26"/>
                <a:gd name="T64" fmla="*/ 2147483646 w 69"/>
                <a:gd name="T65" fmla="*/ 2147483646 h 26"/>
                <a:gd name="T66" fmla="*/ 2147483646 w 69"/>
                <a:gd name="T67" fmla="*/ 2147483646 h 26"/>
                <a:gd name="T68" fmla="*/ 2147483646 w 69"/>
                <a:gd name="T69" fmla="*/ 2147483646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
                <a:gd name="T106" fmla="*/ 0 h 26"/>
                <a:gd name="T107" fmla="*/ 69 w 69"/>
                <a:gd name="T108" fmla="*/ 26 h 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01" name="Freeform 109"/>
            <p:cNvSpPr>
              <a:spLocks noChangeArrowheads="1"/>
            </p:cNvSpPr>
            <p:nvPr/>
          </p:nvSpPr>
          <p:spPr bwMode="auto">
            <a:xfrm>
              <a:off x="2828117" y="1155214"/>
              <a:ext cx="184778" cy="140788"/>
            </a:xfrm>
            <a:custGeom>
              <a:avLst/>
              <a:gdLst>
                <a:gd name="T0" fmla="*/ 2147483646 w 55"/>
                <a:gd name="T1" fmla="*/ 2147483646 h 37"/>
                <a:gd name="T2" fmla="*/ 2147483646 w 55"/>
                <a:gd name="T3" fmla="*/ 2147483646 h 37"/>
                <a:gd name="T4" fmla="*/ 2147483646 w 55"/>
                <a:gd name="T5" fmla="*/ 2147483646 h 37"/>
                <a:gd name="T6" fmla="*/ 2147483646 w 55"/>
                <a:gd name="T7" fmla="*/ 2147483646 h 37"/>
                <a:gd name="T8" fmla="*/ 2147483646 w 55"/>
                <a:gd name="T9" fmla="*/ 2147483646 h 37"/>
                <a:gd name="T10" fmla="*/ 2147483646 w 55"/>
                <a:gd name="T11" fmla="*/ 2147483646 h 37"/>
                <a:gd name="T12" fmla="*/ 2147483646 w 55"/>
                <a:gd name="T13" fmla="*/ 2147483646 h 37"/>
                <a:gd name="T14" fmla="*/ 2147483646 w 55"/>
                <a:gd name="T15" fmla="*/ 2147483646 h 37"/>
                <a:gd name="T16" fmla="*/ 2147483646 w 55"/>
                <a:gd name="T17" fmla="*/ 2147483646 h 37"/>
                <a:gd name="T18" fmla="*/ 2147483646 w 55"/>
                <a:gd name="T19" fmla="*/ 2147483646 h 37"/>
                <a:gd name="T20" fmla="*/ 2147483646 w 55"/>
                <a:gd name="T21" fmla="*/ 2147483646 h 37"/>
                <a:gd name="T22" fmla="*/ 2147483646 w 55"/>
                <a:gd name="T23" fmla="*/ 2147483646 h 37"/>
                <a:gd name="T24" fmla="*/ 2147483646 w 55"/>
                <a:gd name="T25" fmla="*/ 2147483646 h 37"/>
                <a:gd name="T26" fmla="*/ 2147483646 w 55"/>
                <a:gd name="T27" fmla="*/ 2147483646 h 37"/>
                <a:gd name="T28" fmla="*/ 2147483646 w 55"/>
                <a:gd name="T29" fmla="*/ 2147483646 h 37"/>
                <a:gd name="T30" fmla="*/ 2147483646 w 55"/>
                <a:gd name="T31" fmla="*/ 2147483646 h 37"/>
                <a:gd name="T32" fmla="*/ 2147483646 w 55"/>
                <a:gd name="T33" fmla="*/ 2147483646 h 37"/>
                <a:gd name="T34" fmla="*/ 2147483646 w 55"/>
                <a:gd name="T35" fmla="*/ 2147483646 h 37"/>
                <a:gd name="T36" fmla="*/ 0 w 55"/>
                <a:gd name="T37" fmla="*/ 2147483646 h 37"/>
                <a:gd name="T38" fmla="*/ 2147483646 w 55"/>
                <a:gd name="T39" fmla="*/ 2147483646 h 37"/>
                <a:gd name="T40" fmla="*/ 2147483646 w 55"/>
                <a:gd name="T41" fmla="*/ 2147483646 h 37"/>
                <a:gd name="T42" fmla="*/ 2147483646 w 55"/>
                <a:gd name="T43" fmla="*/ 2147483646 h 37"/>
                <a:gd name="T44" fmla="*/ 2147483646 w 55"/>
                <a:gd name="T45" fmla="*/ 2147483646 h 37"/>
                <a:gd name="T46" fmla="*/ 2147483646 w 55"/>
                <a:gd name="T47" fmla="*/ 2147483646 h 37"/>
                <a:gd name="T48" fmla="*/ 2147483646 w 55"/>
                <a:gd name="T49" fmla="*/ 214748364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37"/>
                <a:gd name="T77" fmla="*/ 55 w 55"/>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02" name="Freeform 110"/>
            <p:cNvSpPr>
              <a:spLocks noChangeArrowheads="1"/>
            </p:cNvSpPr>
            <p:nvPr/>
          </p:nvSpPr>
          <p:spPr bwMode="auto">
            <a:xfrm>
              <a:off x="3198955" y="1185078"/>
              <a:ext cx="41062" cy="34131"/>
            </a:xfrm>
            <a:custGeom>
              <a:avLst/>
              <a:gdLst>
                <a:gd name="T0" fmla="*/ 2147483646 w 12"/>
                <a:gd name="T1" fmla="*/ 0 h 9"/>
                <a:gd name="T2" fmla="*/ 2147483646 w 12"/>
                <a:gd name="T3" fmla="*/ 0 h 9"/>
                <a:gd name="T4" fmla="*/ 2147483646 w 12"/>
                <a:gd name="T5" fmla="*/ 2147483646 h 9"/>
                <a:gd name="T6" fmla="*/ 2147483646 w 12"/>
                <a:gd name="T7" fmla="*/ 2147483646 h 9"/>
                <a:gd name="T8" fmla="*/ 0 w 12"/>
                <a:gd name="T9" fmla="*/ 2147483646 h 9"/>
                <a:gd name="T10" fmla="*/ 2147483646 w 12"/>
                <a:gd name="T11" fmla="*/ 0 h 9"/>
                <a:gd name="T12" fmla="*/ 0 60000 65536"/>
                <a:gd name="T13" fmla="*/ 0 60000 65536"/>
                <a:gd name="T14" fmla="*/ 0 60000 65536"/>
                <a:gd name="T15" fmla="*/ 0 60000 65536"/>
                <a:gd name="T16" fmla="*/ 0 60000 65536"/>
                <a:gd name="T17" fmla="*/ 0 60000 65536"/>
                <a:gd name="T18" fmla="*/ 0 w 12"/>
                <a:gd name="T19" fmla="*/ 0 h 9"/>
                <a:gd name="T20" fmla="*/ 12 w 12"/>
                <a:gd name="T21" fmla="*/ 9 h 9"/>
              </a:gdLst>
              <a:ahLst/>
              <a:cxnLst>
                <a:cxn ang="T12">
                  <a:pos x="T0" y="T1"/>
                </a:cxn>
                <a:cxn ang="T13">
                  <a:pos x="T2" y="T3"/>
                </a:cxn>
                <a:cxn ang="T14">
                  <a:pos x="T4" y="T5"/>
                </a:cxn>
                <a:cxn ang="T15">
                  <a:pos x="T6" y="T7"/>
                </a:cxn>
                <a:cxn ang="T16">
                  <a:pos x="T8" y="T9"/>
                </a:cxn>
                <a:cxn ang="T17">
                  <a:pos x="T10" y="T11"/>
                </a:cxn>
              </a:cxnLst>
              <a:rect l="T18" t="T19" r="T20" b="T21"/>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03" name="Freeform 111"/>
            <p:cNvSpPr>
              <a:spLocks noChangeArrowheads="1"/>
            </p:cNvSpPr>
            <p:nvPr/>
          </p:nvSpPr>
          <p:spPr bwMode="auto">
            <a:xfrm>
              <a:off x="3404264" y="1170857"/>
              <a:ext cx="94955" cy="75372"/>
            </a:xfrm>
            <a:custGeom>
              <a:avLst/>
              <a:gdLst>
                <a:gd name="T0" fmla="*/ 2147483646 w 28"/>
                <a:gd name="T1" fmla="*/ 2147483646 h 20"/>
                <a:gd name="T2" fmla="*/ 2147483646 w 28"/>
                <a:gd name="T3" fmla="*/ 2147483646 h 20"/>
                <a:gd name="T4" fmla="*/ 2147483646 w 28"/>
                <a:gd name="T5" fmla="*/ 2147483646 h 20"/>
                <a:gd name="T6" fmla="*/ 2147483646 w 28"/>
                <a:gd name="T7" fmla="*/ 2147483646 h 20"/>
                <a:gd name="T8" fmla="*/ 2147483646 w 28"/>
                <a:gd name="T9" fmla="*/ 2147483646 h 20"/>
                <a:gd name="T10" fmla="*/ 2147483646 w 28"/>
                <a:gd name="T11" fmla="*/ 2147483646 h 20"/>
                <a:gd name="T12" fmla="*/ 2147483646 w 28"/>
                <a:gd name="T13" fmla="*/ 2147483646 h 20"/>
                <a:gd name="T14" fmla="*/ 2147483646 w 28"/>
                <a:gd name="T15" fmla="*/ 2147483646 h 20"/>
                <a:gd name="T16" fmla="*/ 2147483646 w 28"/>
                <a:gd name="T17" fmla="*/ 2147483646 h 20"/>
                <a:gd name="T18" fmla="*/ 2147483646 w 28"/>
                <a:gd name="T19" fmla="*/ 0 h 20"/>
                <a:gd name="T20" fmla="*/ 2147483646 w 28"/>
                <a:gd name="T21" fmla="*/ 2147483646 h 20"/>
                <a:gd name="T22" fmla="*/ 2147483646 w 28"/>
                <a:gd name="T23" fmla="*/ 2147483646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0"/>
                <a:gd name="T38" fmla="*/ 28 w 28"/>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04" name="Freeform 112"/>
            <p:cNvSpPr>
              <a:spLocks noChangeArrowheads="1"/>
            </p:cNvSpPr>
            <p:nvPr/>
          </p:nvSpPr>
          <p:spPr bwMode="auto">
            <a:xfrm>
              <a:off x="4783681" y="1460966"/>
              <a:ext cx="201459" cy="109502"/>
            </a:xfrm>
            <a:custGeom>
              <a:avLst/>
              <a:gdLst>
                <a:gd name="T0" fmla="*/ 2147483646 w 60"/>
                <a:gd name="T1" fmla="*/ 0 h 29"/>
                <a:gd name="T2" fmla="*/ 2147483646 w 60"/>
                <a:gd name="T3" fmla="*/ 2147483646 h 29"/>
                <a:gd name="T4" fmla="*/ 2147483646 w 60"/>
                <a:gd name="T5" fmla="*/ 2147483646 h 29"/>
                <a:gd name="T6" fmla="*/ 2147483646 w 60"/>
                <a:gd name="T7" fmla="*/ 2147483646 h 29"/>
                <a:gd name="T8" fmla="*/ 2147483646 w 60"/>
                <a:gd name="T9" fmla="*/ 2147483646 h 29"/>
                <a:gd name="T10" fmla="*/ 2147483646 w 60"/>
                <a:gd name="T11" fmla="*/ 2147483646 h 29"/>
                <a:gd name="T12" fmla="*/ 2147483646 w 60"/>
                <a:gd name="T13" fmla="*/ 2147483646 h 29"/>
                <a:gd name="T14" fmla="*/ 2147483646 w 60"/>
                <a:gd name="T15" fmla="*/ 2147483646 h 29"/>
                <a:gd name="T16" fmla="*/ 2147483646 w 60"/>
                <a:gd name="T17" fmla="*/ 2147483646 h 29"/>
                <a:gd name="T18" fmla="*/ 2147483646 w 60"/>
                <a:gd name="T19" fmla="*/ 2147483646 h 29"/>
                <a:gd name="T20" fmla="*/ 2147483646 w 60"/>
                <a:gd name="T21" fmla="*/ 2147483646 h 29"/>
                <a:gd name="T22" fmla="*/ 2147483646 w 60"/>
                <a:gd name="T23" fmla="*/ 2147483646 h 29"/>
                <a:gd name="T24" fmla="*/ 2147483646 w 60"/>
                <a:gd name="T25" fmla="*/ 2147483646 h 29"/>
                <a:gd name="T26" fmla="*/ 2147483646 w 60"/>
                <a:gd name="T27" fmla="*/ 2147483646 h 29"/>
                <a:gd name="T28" fmla="*/ 2147483646 w 60"/>
                <a:gd name="T29" fmla="*/ 2147483646 h 29"/>
                <a:gd name="T30" fmla="*/ 2147483646 w 60"/>
                <a:gd name="T31" fmla="*/ 2147483646 h 29"/>
                <a:gd name="T32" fmla="*/ 2147483646 w 60"/>
                <a:gd name="T33" fmla="*/ 2147483646 h 29"/>
                <a:gd name="T34" fmla="*/ 2147483646 w 60"/>
                <a:gd name="T35" fmla="*/ 2147483646 h 29"/>
                <a:gd name="T36" fmla="*/ 2147483646 w 60"/>
                <a:gd name="T37" fmla="*/ 2147483646 h 29"/>
                <a:gd name="T38" fmla="*/ 2147483646 w 60"/>
                <a:gd name="T39" fmla="*/ 2147483646 h 29"/>
                <a:gd name="T40" fmla="*/ 2147483646 w 60"/>
                <a:gd name="T41" fmla="*/ 2147483646 h 29"/>
                <a:gd name="T42" fmla="*/ 2147483646 w 60"/>
                <a:gd name="T43" fmla="*/ 2147483646 h 29"/>
                <a:gd name="T44" fmla="*/ 2147483646 w 60"/>
                <a:gd name="T45" fmla="*/ 2147483646 h 29"/>
                <a:gd name="T46" fmla="*/ 2147483646 w 60"/>
                <a:gd name="T47" fmla="*/ 2147483646 h 29"/>
                <a:gd name="T48" fmla="*/ 2147483646 w 60"/>
                <a:gd name="T49" fmla="*/ 2147483646 h 29"/>
                <a:gd name="T50" fmla="*/ 2147483646 w 60"/>
                <a:gd name="T51" fmla="*/ 0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29"/>
                <a:gd name="T80" fmla="*/ 60 w 60"/>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28">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05" name="Freeform 113"/>
            <p:cNvSpPr>
              <a:spLocks noChangeArrowheads="1"/>
            </p:cNvSpPr>
            <p:nvPr/>
          </p:nvSpPr>
          <p:spPr bwMode="auto">
            <a:xfrm>
              <a:off x="3569794" y="1486564"/>
              <a:ext cx="120619" cy="99547"/>
            </a:xfrm>
            <a:custGeom>
              <a:avLst/>
              <a:gdLst>
                <a:gd name="T0" fmla="*/ 2147483646 w 36"/>
                <a:gd name="T1" fmla="*/ 0 h 26"/>
                <a:gd name="T2" fmla="*/ 2147483646 w 36"/>
                <a:gd name="T3" fmla="*/ 2147483646 h 26"/>
                <a:gd name="T4" fmla="*/ 2147483646 w 36"/>
                <a:gd name="T5" fmla="*/ 2147483646 h 26"/>
                <a:gd name="T6" fmla="*/ 2147483646 w 36"/>
                <a:gd name="T7" fmla="*/ 2147483646 h 26"/>
                <a:gd name="T8" fmla="*/ 2147483646 w 36"/>
                <a:gd name="T9" fmla="*/ 2147483646 h 26"/>
                <a:gd name="T10" fmla="*/ 2147483646 w 36"/>
                <a:gd name="T11" fmla="*/ 2147483646 h 26"/>
                <a:gd name="T12" fmla="*/ 2147483646 w 36"/>
                <a:gd name="T13" fmla="*/ 2147483646 h 26"/>
                <a:gd name="T14" fmla="*/ 2147483646 w 36"/>
                <a:gd name="T15" fmla="*/ 2147483646 h 26"/>
                <a:gd name="T16" fmla="*/ 0 w 36"/>
                <a:gd name="T17" fmla="*/ 2147483646 h 26"/>
                <a:gd name="T18" fmla="*/ 2147483646 w 36"/>
                <a:gd name="T19" fmla="*/ 2147483646 h 26"/>
                <a:gd name="T20" fmla="*/ 2147483646 w 36"/>
                <a:gd name="T21" fmla="*/ 2147483646 h 26"/>
                <a:gd name="T22" fmla="*/ 2147483646 w 36"/>
                <a:gd name="T23" fmla="*/ 2147483646 h 26"/>
                <a:gd name="T24" fmla="*/ 2147483646 w 36"/>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6"/>
                <a:gd name="T41" fmla="*/ 36 w 3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06" name="Freeform 114"/>
            <p:cNvSpPr>
              <a:spLocks noChangeArrowheads="1"/>
            </p:cNvSpPr>
            <p:nvPr/>
          </p:nvSpPr>
          <p:spPr bwMode="auto">
            <a:xfrm>
              <a:off x="7088270" y="3048035"/>
              <a:ext cx="202742" cy="241758"/>
            </a:xfrm>
            <a:custGeom>
              <a:avLst/>
              <a:gdLst>
                <a:gd name="T0" fmla="*/ 2147483646 w 60"/>
                <a:gd name="T1" fmla="*/ 2147483646 h 64"/>
                <a:gd name="T2" fmla="*/ 2147483646 w 60"/>
                <a:gd name="T3" fmla="*/ 2147483646 h 64"/>
                <a:gd name="T4" fmla="*/ 0 w 60"/>
                <a:gd name="T5" fmla="*/ 2147483646 h 64"/>
                <a:gd name="T6" fmla="*/ 2147483646 w 60"/>
                <a:gd name="T7" fmla="*/ 2147483646 h 64"/>
                <a:gd name="T8" fmla="*/ 2147483646 w 60"/>
                <a:gd name="T9" fmla="*/ 2147483646 h 64"/>
                <a:gd name="T10" fmla="*/ 2147483646 w 60"/>
                <a:gd name="T11" fmla="*/ 2147483646 h 64"/>
                <a:gd name="T12" fmla="*/ 2147483646 w 60"/>
                <a:gd name="T13" fmla="*/ 2147483646 h 64"/>
                <a:gd name="T14" fmla="*/ 2147483646 w 60"/>
                <a:gd name="T15" fmla="*/ 2147483646 h 64"/>
                <a:gd name="T16" fmla="*/ 2147483646 w 60"/>
                <a:gd name="T17" fmla="*/ 2147483646 h 64"/>
                <a:gd name="T18" fmla="*/ 2147483646 w 60"/>
                <a:gd name="T19" fmla="*/ 2147483646 h 64"/>
                <a:gd name="T20" fmla="*/ 2147483646 w 60"/>
                <a:gd name="T21" fmla="*/ 2147483646 h 64"/>
                <a:gd name="T22" fmla="*/ 2147483646 w 60"/>
                <a:gd name="T23" fmla="*/ 2147483646 h 64"/>
                <a:gd name="T24" fmla="*/ 2147483646 w 60"/>
                <a:gd name="T25" fmla="*/ 2147483646 h 64"/>
                <a:gd name="T26" fmla="*/ 2147483646 w 60"/>
                <a:gd name="T27" fmla="*/ 2147483646 h 64"/>
                <a:gd name="T28" fmla="*/ 2147483646 w 60"/>
                <a:gd name="T29" fmla="*/ 2147483646 h 64"/>
                <a:gd name="T30" fmla="*/ 2147483646 w 60"/>
                <a:gd name="T31" fmla="*/ 2147483646 h 64"/>
                <a:gd name="T32" fmla="*/ 2147483646 w 60"/>
                <a:gd name="T33" fmla="*/ 2147483646 h 64"/>
                <a:gd name="T34" fmla="*/ 2147483646 w 60"/>
                <a:gd name="T35" fmla="*/ 2147483646 h 64"/>
                <a:gd name="T36" fmla="*/ 2147483646 w 60"/>
                <a:gd name="T37" fmla="*/ 2147483646 h 64"/>
                <a:gd name="T38" fmla="*/ 2147483646 w 60"/>
                <a:gd name="T39" fmla="*/ 2147483646 h 64"/>
                <a:gd name="T40" fmla="*/ 2147483646 w 60"/>
                <a:gd name="T41" fmla="*/ 2147483646 h 64"/>
                <a:gd name="T42" fmla="*/ 2147483646 w 60"/>
                <a:gd name="T43" fmla="*/ 2147483646 h 64"/>
                <a:gd name="T44" fmla="*/ 2147483646 w 60"/>
                <a:gd name="T45" fmla="*/ 2147483646 h 64"/>
                <a:gd name="T46" fmla="*/ 2147483646 w 60"/>
                <a:gd name="T47" fmla="*/ 2147483646 h 64"/>
                <a:gd name="T48" fmla="*/ 2147483646 w 60"/>
                <a:gd name="T49" fmla="*/ 2147483646 h 64"/>
                <a:gd name="T50" fmla="*/ 2147483646 w 60"/>
                <a:gd name="T51" fmla="*/ 2147483646 h 64"/>
                <a:gd name="T52" fmla="*/ 2147483646 w 60"/>
                <a:gd name="T53" fmla="*/ 2147483646 h 64"/>
                <a:gd name="T54" fmla="*/ 2147483646 w 60"/>
                <a:gd name="T55" fmla="*/ 2147483646 h 64"/>
                <a:gd name="T56" fmla="*/ 2147483646 w 60"/>
                <a:gd name="T57" fmla="*/ 2147483646 h 64"/>
                <a:gd name="T58" fmla="*/ 2147483646 w 60"/>
                <a:gd name="T59" fmla="*/ 2147483646 h 64"/>
                <a:gd name="T60" fmla="*/ 2147483646 w 60"/>
                <a:gd name="T61" fmla="*/ 2147483646 h 64"/>
                <a:gd name="T62" fmla="*/ 2147483646 w 60"/>
                <a:gd name="T63" fmla="*/ 2147483646 h 64"/>
                <a:gd name="T64" fmla="*/ 2147483646 w 60"/>
                <a:gd name="T65" fmla="*/ 2147483646 h 64"/>
                <a:gd name="T66" fmla="*/ 2147483646 w 60"/>
                <a:gd name="T67" fmla="*/ 2147483646 h 64"/>
                <a:gd name="T68" fmla="*/ 2147483646 w 60"/>
                <a:gd name="T69" fmla="*/ 2147483646 h 64"/>
                <a:gd name="T70" fmla="*/ 2147483646 w 60"/>
                <a:gd name="T71" fmla="*/ 2147483646 h 64"/>
                <a:gd name="T72" fmla="*/ 2147483646 w 60"/>
                <a:gd name="T73" fmla="*/ 2147483646 h 64"/>
                <a:gd name="T74" fmla="*/ 2147483646 w 60"/>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64"/>
                <a:gd name="T116" fmla="*/ 60 w 60"/>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07" name="Freeform 115"/>
            <p:cNvSpPr>
              <a:spLocks noChangeArrowheads="1"/>
            </p:cNvSpPr>
            <p:nvPr/>
          </p:nvSpPr>
          <p:spPr bwMode="auto">
            <a:xfrm>
              <a:off x="6084824" y="3426315"/>
              <a:ext cx="144999" cy="297220"/>
            </a:xfrm>
            <a:custGeom>
              <a:avLst/>
              <a:gdLst>
                <a:gd name="T0" fmla="*/ 2147483646 w 43"/>
                <a:gd name="T1" fmla="*/ 0 h 79"/>
                <a:gd name="T2" fmla="*/ 2147483646 w 43"/>
                <a:gd name="T3" fmla="*/ 2147483646 h 79"/>
                <a:gd name="T4" fmla="*/ 2147483646 w 43"/>
                <a:gd name="T5" fmla="*/ 2147483646 h 79"/>
                <a:gd name="T6" fmla="*/ 2147483646 w 43"/>
                <a:gd name="T7" fmla="*/ 2147483646 h 79"/>
                <a:gd name="T8" fmla="*/ 2147483646 w 43"/>
                <a:gd name="T9" fmla="*/ 2147483646 h 79"/>
                <a:gd name="T10" fmla="*/ 2147483646 w 43"/>
                <a:gd name="T11" fmla="*/ 2147483646 h 79"/>
                <a:gd name="T12" fmla="*/ 2147483646 w 43"/>
                <a:gd name="T13" fmla="*/ 2147483646 h 79"/>
                <a:gd name="T14" fmla="*/ 2147483646 w 43"/>
                <a:gd name="T15" fmla="*/ 2147483646 h 79"/>
                <a:gd name="T16" fmla="*/ 2147483646 w 43"/>
                <a:gd name="T17" fmla="*/ 2147483646 h 79"/>
                <a:gd name="T18" fmla="*/ 2147483646 w 43"/>
                <a:gd name="T19" fmla="*/ 2147483646 h 79"/>
                <a:gd name="T20" fmla="*/ 2147483646 w 43"/>
                <a:gd name="T21" fmla="*/ 2147483646 h 79"/>
                <a:gd name="T22" fmla="*/ 2147483646 w 43"/>
                <a:gd name="T23" fmla="*/ 2147483646 h 79"/>
                <a:gd name="T24" fmla="*/ 2147483646 w 43"/>
                <a:gd name="T25" fmla="*/ 2147483646 h 79"/>
                <a:gd name="T26" fmla="*/ 2147483646 w 43"/>
                <a:gd name="T27" fmla="*/ 2147483646 h 79"/>
                <a:gd name="T28" fmla="*/ 0 w 43"/>
                <a:gd name="T29" fmla="*/ 2147483646 h 79"/>
                <a:gd name="T30" fmla="*/ 0 w 43"/>
                <a:gd name="T31" fmla="*/ 2147483646 h 79"/>
                <a:gd name="T32" fmla="*/ 2147483646 w 43"/>
                <a:gd name="T33" fmla="*/ 2147483646 h 79"/>
                <a:gd name="T34" fmla="*/ 0 w 43"/>
                <a:gd name="T35" fmla="*/ 2147483646 h 79"/>
                <a:gd name="T36" fmla="*/ 2147483646 w 43"/>
                <a:gd name="T37" fmla="*/ 2147483646 h 79"/>
                <a:gd name="T38" fmla="*/ 2147483646 w 43"/>
                <a:gd name="T39" fmla="*/ 2147483646 h 79"/>
                <a:gd name="T40" fmla="*/ 2147483646 w 43"/>
                <a:gd name="T41" fmla="*/ 2147483646 h 79"/>
                <a:gd name="T42" fmla="*/ 2147483646 w 43"/>
                <a:gd name="T43" fmla="*/ 2147483646 h 79"/>
                <a:gd name="T44" fmla="*/ 2147483646 w 43"/>
                <a:gd name="T45" fmla="*/ 2147483646 h 79"/>
                <a:gd name="T46" fmla="*/ 2147483646 w 43"/>
                <a:gd name="T47" fmla="*/ 2147483646 h 79"/>
                <a:gd name="T48" fmla="*/ 2147483646 w 43"/>
                <a:gd name="T49" fmla="*/ 2147483646 h 79"/>
                <a:gd name="T50" fmla="*/ 2147483646 w 43"/>
                <a:gd name="T51" fmla="*/ 2147483646 h 79"/>
                <a:gd name="T52" fmla="*/ 2147483646 w 43"/>
                <a:gd name="T53" fmla="*/ 2147483646 h 79"/>
                <a:gd name="T54" fmla="*/ 2147483646 w 43"/>
                <a:gd name="T55" fmla="*/ 2147483646 h 79"/>
                <a:gd name="T56" fmla="*/ 2147483646 w 43"/>
                <a:gd name="T57" fmla="*/ 2147483646 h 79"/>
                <a:gd name="T58" fmla="*/ 2147483646 w 43"/>
                <a:gd name="T59" fmla="*/ 2147483646 h 79"/>
                <a:gd name="T60" fmla="*/ 2147483646 w 43"/>
                <a:gd name="T61" fmla="*/ 0 h 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
                <a:gd name="T94" fmla="*/ 0 h 79"/>
                <a:gd name="T95" fmla="*/ 43 w 43"/>
                <a:gd name="T96" fmla="*/ 79 h 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sp>
          <p:nvSpPr>
            <p:cNvPr id="108" name="Freeform 116"/>
            <p:cNvSpPr>
              <a:spLocks noChangeArrowheads="1"/>
            </p:cNvSpPr>
            <p:nvPr/>
          </p:nvSpPr>
          <p:spPr bwMode="auto">
            <a:xfrm>
              <a:off x="7429595" y="3410672"/>
              <a:ext cx="778889" cy="637103"/>
            </a:xfrm>
            <a:custGeom>
              <a:avLst/>
              <a:gdLst>
                <a:gd name="T0" fmla="*/ 2147483646 w 231"/>
                <a:gd name="T1" fmla="*/ 2147483646 h 169"/>
                <a:gd name="T2" fmla="*/ 2147483646 w 231"/>
                <a:gd name="T3" fmla="*/ 2147483646 h 169"/>
                <a:gd name="T4" fmla="*/ 2147483646 w 231"/>
                <a:gd name="T5" fmla="*/ 2147483646 h 169"/>
                <a:gd name="T6" fmla="*/ 2147483646 w 231"/>
                <a:gd name="T7" fmla="*/ 2147483646 h 169"/>
                <a:gd name="T8" fmla="*/ 2147483646 w 231"/>
                <a:gd name="T9" fmla="*/ 2147483646 h 169"/>
                <a:gd name="T10" fmla="*/ 2147483646 w 231"/>
                <a:gd name="T11" fmla="*/ 2147483646 h 169"/>
                <a:gd name="T12" fmla="*/ 2147483646 w 231"/>
                <a:gd name="T13" fmla="*/ 2147483646 h 169"/>
                <a:gd name="T14" fmla="*/ 2147483646 w 231"/>
                <a:gd name="T15" fmla="*/ 2147483646 h 169"/>
                <a:gd name="T16" fmla="*/ 2147483646 w 231"/>
                <a:gd name="T17" fmla="*/ 2147483646 h 169"/>
                <a:gd name="T18" fmla="*/ 2147483646 w 231"/>
                <a:gd name="T19" fmla="*/ 2147483646 h 169"/>
                <a:gd name="T20" fmla="*/ 2147483646 w 231"/>
                <a:gd name="T21" fmla="*/ 2147483646 h 169"/>
                <a:gd name="T22" fmla="*/ 2147483646 w 231"/>
                <a:gd name="T23" fmla="*/ 2147483646 h 169"/>
                <a:gd name="T24" fmla="*/ 2147483646 w 231"/>
                <a:gd name="T25" fmla="*/ 2147483646 h 169"/>
                <a:gd name="T26" fmla="*/ 2147483646 w 231"/>
                <a:gd name="T27" fmla="*/ 2147483646 h 169"/>
                <a:gd name="T28" fmla="*/ 2147483646 w 231"/>
                <a:gd name="T29" fmla="*/ 2147483646 h 169"/>
                <a:gd name="T30" fmla="*/ 2147483646 w 231"/>
                <a:gd name="T31" fmla="*/ 2147483646 h 169"/>
                <a:gd name="T32" fmla="*/ 2147483646 w 231"/>
                <a:gd name="T33" fmla="*/ 2147483646 h 169"/>
                <a:gd name="T34" fmla="*/ 2147483646 w 231"/>
                <a:gd name="T35" fmla="*/ 2147483646 h 169"/>
                <a:gd name="T36" fmla="*/ 2147483646 w 231"/>
                <a:gd name="T37" fmla="*/ 2147483646 h 169"/>
                <a:gd name="T38" fmla="*/ 2147483646 w 231"/>
                <a:gd name="T39" fmla="*/ 2147483646 h 169"/>
                <a:gd name="T40" fmla="*/ 2147483646 w 231"/>
                <a:gd name="T41" fmla="*/ 2147483646 h 169"/>
                <a:gd name="T42" fmla="*/ 2147483646 w 231"/>
                <a:gd name="T43" fmla="*/ 2147483646 h 169"/>
                <a:gd name="T44" fmla="*/ 2147483646 w 231"/>
                <a:gd name="T45" fmla="*/ 2147483646 h 169"/>
                <a:gd name="T46" fmla="*/ 2147483646 w 231"/>
                <a:gd name="T47" fmla="*/ 2147483646 h 169"/>
                <a:gd name="T48" fmla="*/ 2147483646 w 231"/>
                <a:gd name="T49" fmla="*/ 2147483646 h 169"/>
                <a:gd name="T50" fmla="*/ 2147483646 w 231"/>
                <a:gd name="T51" fmla="*/ 2147483646 h 169"/>
                <a:gd name="T52" fmla="*/ 2147483646 w 231"/>
                <a:gd name="T53" fmla="*/ 2147483646 h 169"/>
                <a:gd name="T54" fmla="*/ 2147483646 w 231"/>
                <a:gd name="T55" fmla="*/ 2147483646 h 169"/>
                <a:gd name="T56" fmla="*/ 2147483646 w 231"/>
                <a:gd name="T57" fmla="*/ 2147483646 h 169"/>
                <a:gd name="T58" fmla="*/ 2147483646 w 231"/>
                <a:gd name="T59" fmla="*/ 2147483646 h 169"/>
                <a:gd name="T60" fmla="*/ 2147483646 w 231"/>
                <a:gd name="T61" fmla="*/ 2147483646 h 169"/>
                <a:gd name="T62" fmla="*/ 2147483646 w 231"/>
                <a:gd name="T63" fmla="*/ 2147483646 h 169"/>
                <a:gd name="T64" fmla="*/ 2147483646 w 231"/>
                <a:gd name="T65" fmla="*/ 2147483646 h 169"/>
                <a:gd name="T66" fmla="*/ 2147483646 w 231"/>
                <a:gd name="T67" fmla="*/ 2147483646 h 169"/>
                <a:gd name="T68" fmla="*/ 2147483646 w 231"/>
                <a:gd name="T69" fmla="*/ 2147483646 h 169"/>
                <a:gd name="T70" fmla="*/ 2147483646 w 231"/>
                <a:gd name="T71" fmla="*/ 2147483646 h 169"/>
                <a:gd name="T72" fmla="*/ 2147483646 w 231"/>
                <a:gd name="T73" fmla="*/ 2147483646 h 169"/>
                <a:gd name="T74" fmla="*/ 2147483646 w 231"/>
                <a:gd name="T75" fmla="*/ 2147483646 h 169"/>
                <a:gd name="T76" fmla="*/ 2147483646 w 231"/>
                <a:gd name="T77" fmla="*/ 2147483646 h 169"/>
                <a:gd name="T78" fmla="*/ 2147483646 w 231"/>
                <a:gd name="T79" fmla="*/ 2147483646 h 169"/>
                <a:gd name="T80" fmla="*/ 2147483646 w 231"/>
                <a:gd name="T81" fmla="*/ 2147483646 h 169"/>
                <a:gd name="T82" fmla="*/ 2147483646 w 231"/>
                <a:gd name="T83" fmla="*/ 2147483646 h 169"/>
                <a:gd name="T84" fmla="*/ 2147483646 w 231"/>
                <a:gd name="T85" fmla="*/ 2147483646 h 169"/>
                <a:gd name="T86" fmla="*/ 2147483646 w 231"/>
                <a:gd name="T87" fmla="*/ 2147483646 h 169"/>
                <a:gd name="T88" fmla="*/ 2147483646 w 231"/>
                <a:gd name="T89" fmla="*/ 2147483646 h 169"/>
                <a:gd name="T90" fmla="*/ 2147483646 w 231"/>
                <a:gd name="T91" fmla="*/ 2147483646 h 169"/>
                <a:gd name="T92" fmla="*/ 2147483646 w 231"/>
                <a:gd name="T93" fmla="*/ 2147483646 h 169"/>
                <a:gd name="T94" fmla="*/ 2147483646 w 231"/>
                <a:gd name="T95" fmla="*/ 2147483646 h 169"/>
                <a:gd name="T96" fmla="*/ 2147483646 w 231"/>
                <a:gd name="T97" fmla="*/ 2147483646 h 169"/>
                <a:gd name="T98" fmla="*/ 2147483646 w 231"/>
                <a:gd name="T99" fmla="*/ 2147483646 h 169"/>
                <a:gd name="T100" fmla="*/ 2147483646 w 231"/>
                <a:gd name="T101" fmla="*/ 2147483646 h 169"/>
                <a:gd name="T102" fmla="*/ 2147483646 w 231"/>
                <a:gd name="T103" fmla="*/ 2147483646 h 169"/>
                <a:gd name="T104" fmla="*/ 2147483646 w 231"/>
                <a:gd name="T105" fmla="*/ 2147483646 h 169"/>
                <a:gd name="T106" fmla="*/ 2147483646 w 231"/>
                <a:gd name="T107" fmla="*/ 2147483646 h 169"/>
                <a:gd name="T108" fmla="*/ 2147483646 w 231"/>
                <a:gd name="T109" fmla="*/ 2147483646 h 169"/>
                <a:gd name="T110" fmla="*/ 2147483646 w 231"/>
                <a:gd name="T111" fmla="*/ 2147483646 h 169"/>
                <a:gd name="T112" fmla="*/ 2147483646 w 231"/>
                <a:gd name="T113" fmla="*/ 2147483646 h 169"/>
                <a:gd name="T114" fmla="*/ 2147483646 w 231"/>
                <a:gd name="T115" fmla="*/ 2147483646 h 169"/>
                <a:gd name="T116" fmla="*/ 2147483646 w 231"/>
                <a:gd name="T117" fmla="*/ 2147483646 h 169"/>
                <a:gd name="T118" fmla="*/ 2147483646 w 231"/>
                <a:gd name="T119" fmla="*/ 2147483646 h 169"/>
                <a:gd name="T120" fmla="*/ 2147483646 w 231"/>
                <a:gd name="T121" fmla="*/ 2147483646 h 169"/>
                <a:gd name="T122" fmla="*/ 2147483646 w 231"/>
                <a:gd name="T123" fmla="*/ 2147483646 h 1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
                <a:gd name="T187" fmla="*/ 0 h 169"/>
                <a:gd name="T188" fmla="*/ 231 w 231"/>
                <a:gd name="T189" fmla="*/ 169 h 1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noFill/>
            <a:ln>
              <a:solidFill>
                <a:schemeClr val="tx1">
                  <a:lumMod val="75000"/>
                  <a:lumOff val="25000"/>
                </a:schemeClr>
              </a:solidFill>
            </a:ln>
          </p:spPr>
          <p:txBody>
            <a:bodyPr/>
            <a:lstStyle/>
            <a:p>
              <a:endParaRPr lang="zh-CN" altLang="en-US">
                <a:solidFill>
                  <a:schemeClr val="tx1">
                    <a:lumMod val="75000"/>
                    <a:lumOff val="25000"/>
                  </a:schemeClr>
                </a:solidFill>
              </a:endParaRPr>
            </a:p>
          </p:txBody>
        </p:sp>
      </p:grpSp>
      <p:sp>
        <p:nvSpPr>
          <p:cNvPr id="125" name="Freeform 1808"/>
          <p:cNvSpPr>
            <a:spLocks noEditPoints="1"/>
          </p:cNvSpPr>
          <p:nvPr/>
        </p:nvSpPr>
        <p:spPr bwMode="auto">
          <a:xfrm>
            <a:off x="2501932" y="3687083"/>
            <a:ext cx="500066" cy="433514"/>
          </a:xfrm>
          <a:custGeom>
            <a:avLst/>
            <a:gdLst/>
            <a:ahLst/>
            <a:cxnLst>
              <a:cxn ang="0">
                <a:pos x="393" y="12"/>
              </a:cxn>
              <a:cxn ang="0">
                <a:pos x="157" y="55"/>
              </a:cxn>
              <a:cxn ang="0">
                <a:pos x="524" y="61"/>
              </a:cxn>
              <a:cxn ang="0">
                <a:pos x="320" y="79"/>
              </a:cxn>
              <a:cxn ang="0">
                <a:pos x="733" y="109"/>
              </a:cxn>
              <a:cxn ang="0">
                <a:pos x="470" y="116"/>
              </a:cxn>
              <a:cxn ang="0">
                <a:pos x="194" y="119"/>
              </a:cxn>
              <a:cxn ang="0">
                <a:pos x="416" y="138"/>
              </a:cxn>
              <a:cxn ang="0">
                <a:pos x="535" y="137"/>
              </a:cxn>
              <a:cxn ang="0">
                <a:pos x="604" y="148"/>
              </a:cxn>
              <a:cxn ang="0">
                <a:pos x="79" y="158"/>
              </a:cxn>
              <a:cxn ang="0">
                <a:pos x="427" y="175"/>
              </a:cxn>
              <a:cxn ang="0">
                <a:pos x="413" y="181"/>
              </a:cxn>
              <a:cxn ang="0">
                <a:pos x="238" y="187"/>
              </a:cxn>
              <a:cxn ang="0">
                <a:pos x="255" y="193"/>
              </a:cxn>
              <a:cxn ang="0">
                <a:pos x="250" y="213"/>
              </a:cxn>
              <a:cxn ang="0">
                <a:pos x="569" y="213"/>
              </a:cxn>
              <a:cxn ang="0">
                <a:pos x="366" y="231"/>
              </a:cxn>
              <a:cxn ang="0">
                <a:pos x="139" y="227"/>
              </a:cxn>
              <a:cxn ang="0">
                <a:pos x="422" y="244"/>
              </a:cxn>
              <a:cxn ang="0">
                <a:pos x="181" y="256"/>
              </a:cxn>
              <a:cxn ang="0">
                <a:pos x="280" y="253"/>
              </a:cxn>
              <a:cxn ang="0">
                <a:pos x="145" y="273"/>
              </a:cxn>
              <a:cxn ang="0">
                <a:pos x="434" y="271"/>
              </a:cxn>
              <a:cxn ang="0">
                <a:pos x="204" y="283"/>
              </a:cxn>
              <a:cxn ang="0">
                <a:pos x="209" y="297"/>
              </a:cxn>
              <a:cxn ang="0">
                <a:pos x="453" y="306"/>
              </a:cxn>
              <a:cxn ang="0">
                <a:pos x="204" y="312"/>
              </a:cxn>
              <a:cxn ang="0">
                <a:pos x="685" y="321"/>
              </a:cxn>
              <a:cxn ang="0">
                <a:pos x="573" y="327"/>
              </a:cxn>
              <a:cxn ang="0">
                <a:pos x="236" y="335"/>
              </a:cxn>
              <a:cxn ang="0">
                <a:pos x="343" y="352"/>
              </a:cxn>
              <a:cxn ang="0">
                <a:pos x="348" y="356"/>
              </a:cxn>
              <a:cxn ang="0">
                <a:pos x="142" y="367"/>
              </a:cxn>
              <a:cxn ang="0">
                <a:pos x="390" y="372"/>
              </a:cxn>
              <a:cxn ang="0">
                <a:pos x="564" y="385"/>
              </a:cxn>
              <a:cxn ang="0">
                <a:pos x="305" y="396"/>
              </a:cxn>
              <a:cxn ang="0">
                <a:pos x="691" y="431"/>
              </a:cxn>
              <a:cxn ang="0">
                <a:pos x="378" y="425"/>
              </a:cxn>
              <a:cxn ang="0">
                <a:pos x="166" y="433"/>
              </a:cxn>
              <a:cxn ang="0">
                <a:pos x="611" y="439"/>
              </a:cxn>
              <a:cxn ang="0">
                <a:pos x="653" y="449"/>
              </a:cxn>
              <a:cxn ang="0">
                <a:pos x="497" y="463"/>
              </a:cxn>
              <a:cxn ang="0">
                <a:pos x="169" y="460"/>
              </a:cxn>
              <a:cxn ang="0">
                <a:pos x="252" y="484"/>
              </a:cxn>
              <a:cxn ang="0">
                <a:pos x="280" y="478"/>
              </a:cxn>
              <a:cxn ang="0">
                <a:pos x="704" y="492"/>
              </a:cxn>
              <a:cxn ang="0">
                <a:pos x="323" y="515"/>
              </a:cxn>
              <a:cxn ang="0">
                <a:pos x="590" y="513"/>
              </a:cxn>
              <a:cxn ang="0">
                <a:pos x="663" y="529"/>
              </a:cxn>
              <a:cxn ang="0">
                <a:pos x="710" y="526"/>
              </a:cxn>
              <a:cxn ang="0">
                <a:pos x="608" y="544"/>
              </a:cxn>
              <a:cxn ang="0">
                <a:pos x="316" y="544"/>
              </a:cxn>
              <a:cxn ang="0">
                <a:pos x="442" y="558"/>
              </a:cxn>
              <a:cxn ang="0">
                <a:pos x="549" y="576"/>
              </a:cxn>
              <a:cxn ang="0">
                <a:pos x="607" y="591"/>
              </a:cxn>
              <a:cxn ang="0">
                <a:pos x="479" y="594"/>
              </a:cxn>
              <a:cxn ang="0">
                <a:pos x="697" y="603"/>
              </a:cxn>
              <a:cxn ang="0">
                <a:pos x="523" y="617"/>
              </a:cxn>
              <a:cxn ang="0">
                <a:pos x="160" y="642"/>
              </a:cxn>
              <a:cxn ang="0">
                <a:pos x="226" y="655"/>
              </a:cxn>
              <a:cxn ang="0">
                <a:pos x="335" y="680"/>
              </a:cxn>
              <a:cxn ang="0">
                <a:pos x="570" y="782"/>
              </a:cxn>
            </a:cxnLst>
            <a:rect l="0" t="0" r="r" b="b"/>
            <a:pathLst>
              <a:path w="806" h="946">
                <a:moveTo>
                  <a:pt x="32" y="161"/>
                </a:moveTo>
                <a:lnTo>
                  <a:pt x="32" y="161"/>
                </a:lnTo>
                <a:lnTo>
                  <a:pt x="32" y="161"/>
                </a:lnTo>
                <a:lnTo>
                  <a:pt x="32" y="158"/>
                </a:lnTo>
                <a:lnTo>
                  <a:pt x="33" y="152"/>
                </a:lnTo>
                <a:lnTo>
                  <a:pt x="40" y="140"/>
                </a:lnTo>
                <a:lnTo>
                  <a:pt x="40" y="140"/>
                </a:lnTo>
                <a:lnTo>
                  <a:pt x="52" y="122"/>
                </a:lnTo>
                <a:lnTo>
                  <a:pt x="52" y="122"/>
                </a:lnTo>
                <a:lnTo>
                  <a:pt x="61" y="105"/>
                </a:lnTo>
                <a:lnTo>
                  <a:pt x="64" y="97"/>
                </a:lnTo>
                <a:lnTo>
                  <a:pt x="69" y="91"/>
                </a:lnTo>
                <a:lnTo>
                  <a:pt x="69" y="91"/>
                </a:lnTo>
                <a:lnTo>
                  <a:pt x="79" y="82"/>
                </a:lnTo>
                <a:lnTo>
                  <a:pt x="91" y="73"/>
                </a:lnTo>
                <a:lnTo>
                  <a:pt x="119" y="59"/>
                </a:lnTo>
                <a:lnTo>
                  <a:pt x="119" y="59"/>
                </a:lnTo>
                <a:lnTo>
                  <a:pt x="146" y="44"/>
                </a:lnTo>
                <a:lnTo>
                  <a:pt x="160" y="38"/>
                </a:lnTo>
                <a:lnTo>
                  <a:pt x="174" y="30"/>
                </a:lnTo>
                <a:lnTo>
                  <a:pt x="174" y="30"/>
                </a:lnTo>
                <a:lnTo>
                  <a:pt x="197" y="23"/>
                </a:lnTo>
                <a:lnTo>
                  <a:pt x="219" y="15"/>
                </a:lnTo>
                <a:lnTo>
                  <a:pt x="245" y="10"/>
                </a:lnTo>
                <a:lnTo>
                  <a:pt x="273" y="9"/>
                </a:lnTo>
                <a:lnTo>
                  <a:pt x="273" y="9"/>
                </a:lnTo>
                <a:lnTo>
                  <a:pt x="288" y="9"/>
                </a:lnTo>
                <a:lnTo>
                  <a:pt x="305" y="7"/>
                </a:lnTo>
                <a:lnTo>
                  <a:pt x="305" y="7"/>
                </a:lnTo>
                <a:lnTo>
                  <a:pt x="317" y="6"/>
                </a:lnTo>
                <a:lnTo>
                  <a:pt x="328" y="4"/>
                </a:lnTo>
                <a:lnTo>
                  <a:pt x="328" y="4"/>
                </a:lnTo>
                <a:lnTo>
                  <a:pt x="340" y="4"/>
                </a:lnTo>
                <a:lnTo>
                  <a:pt x="352" y="4"/>
                </a:lnTo>
                <a:lnTo>
                  <a:pt x="378" y="6"/>
                </a:lnTo>
                <a:lnTo>
                  <a:pt x="378" y="6"/>
                </a:lnTo>
                <a:lnTo>
                  <a:pt x="387" y="6"/>
                </a:lnTo>
                <a:lnTo>
                  <a:pt x="395" y="6"/>
                </a:lnTo>
                <a:lnTo>
                  <a:pt x="395" y="6"/>
                </a:lnTo>
                <a:lnTo>
                  <a:pt x="401" y="4"/>
                </a:lnTo>
                <a:lnTo>
                  <a:pt x="407" y="1"/>
                </a:lnTo>
                <a:lnTo>
                  <a:pt x="407" y="1"/>
                </a:lnTo>
                <a:lnTo>
                  <a:pt x="418" y="0"/>
                </a:lnTo>
                <a:lnTo>
                  <a:pt x="427" y="0"/>
                </a:lnTo>
                <a:lnTo>
                  <a:pt x="447" y="0"/>
                </a:lnTo>
                <a:lnTo>
                  <a:pt x="447" y="0"/>
                </a:lnTo>
                <a:lnTo>
                  <a:pt x="465" y="1"/>
                </a:lnTo>
                <a:lnTo>
                  <a:pt x="483" y="3"/>
                </a:lnTo>
                <a:lnTo>
                  <a:pt x="483" y="3"/>
                </a:lnTo>
                <a:lnTo>
                  <a:pt x="518" y="1"/>
                </a:lnTo>
                <a:lnTo>
                  <a:pt x="518" y="1"/>
                </a:lnTo>
                <a:lnTo>
                  <a:pt x="553" y="3"/>
                </a:lnTo>
                <a:lnTo>
                  <a:pt x="592" y="6"/>
                </a:lnTo>
                <a:lnTo>
                  <a:pt x="592" y="6"/>
                </a:lnTo>
                <a:lnTo>
                  <a:pt x="634" y="9"/>
                </a:lnTo>
                <a:lnTo>
                  <a:pt x="656" y="12"/>
                </a:lnTo>
                <a:lnTo>
                  <a:pt x="665" y="13"/>
                </a:lnTo>
                <a:lnTo>
                  <a:pt x="672" y="18"/>
                </a:lnTo>
                <a:lnTo>
                  <a:pt x="672" y="18"/>
                </a:lnTo>
                <a:lnTo>
                  <a:pt x="680" y="21"/>
                </a:lnTo>
                <a:lnTo>
                  <a:pt x="683" y="24"/>
                </a:lnTo>
                <a:lnTo>
                  <a:pt x="688" y="26"/>
                </a:lnTo>
                <a:lnTo>
                  <a:pt x="688" y="26"/>
                </a:lnTo>
                <a:lnTo>
                  <a:pt x="694" y="26"/>
                </a:lnTo>
                <a:lnTo>
                  <a:pt x="700" y="26"/>
                </a:lnTo>
                <a:lnTo>
                  <a:pt x="706" y="27"/>
                </a:lnTo>
                <a:lnTo>
                  <a:pt x="712" y="29"/>
                </a:lnTo>
                <a:lnTo>
                  <a:pt x="712" y="29"/>
                </a:lnTo>
                <a:lnTo>
                  <a:pt x="720" y="35"/>
                </a:lnTo>
                <a:lnTo>
                  <a:pt x="726" y="42"/>
                </a:lnTo>
                <a:lnTo>
                  <a:pt x="738" y="59"/>
                </a:lnTo>
                <a:lnTo>
                  <a:pt x="738" y="59"/>
                </a:lnTo>
                <a:lnTo>
                  <a:pt x="747" y="76"/>
                </a:lnTo>
                <a:lnTo>
                  <a:pt x="756" y="94"/>
                </a:lnTo>
                <a:lnTo>
                  <a:pt x="762" y="114"/>
                </a:lnTo>
                <a:lnTo>
                  <a:pt x="768" y="135"/>
                </a:lnTo>
                <a:lnTo>
                  <a:pt x="768" y="135"/>
                </a:lnTo>
                <a:lnTo>
                  <a:pt x="773" y="157"/>
                </a:lnTo>
                <a:lnTo>
                  <a:pt x="773" y="157"/>
                </a:lnTo>
                <a:lnTo>
                  <a:pt x="776" y="180"/>
                </a:lnTo>
                <a:lnTo>
                  <a:pt x="776" y="180"/>
                </a:lnTo>
                <a:lnTo>
                  <a:pt x="779" y="189"/>
                </a:lnTo>
                <a:lnTo>
                  <a:pt x="782" y="198"/>
                </a:lnTo>
                <a:lnTo>
                  <a:pt x="782" y="198"/>
                </a:lnTo>
                <a:lnTo>
                  <a:pt x="787" y="213"/>
                </a:lnTo>
                <a:lnTo>
                  <a:pt x="790" y="228"/>
                </a:lnTo>
                <a:lnTo>
                  <a:pt x="794" y="260"/>
                </a:lnTo>
                <a:lnTo>
                  <a:pt x="794" y="260"/>
                </a:lnTo>
                <a:lnTo>
                  <a:pt x="797" y="285"/>
                </a:lnTo>
                <a:lnTo>
                  <a:pt x="802" y="311"/>
                </a:lnTo>
                <a:lnTo>
                  <a:pt x="802" y="311"/>
                </a:lnTo>
                <a:lnTo>
                  <a:pt x="803" y="337"/>
                </a:lnTo>
                <a:lnTo>
                  <a:pt x="805" y="364"/>
                </a:lnTo>
                <a:lnTo>
                  <a:pt x="805" y="364"/>
                </a:lnTo>
                <a:lnTo>
                  <a:pt x="806" y="414"/>
                </a:lnTo>
                <a:lnTo>
                  <a:pt x="808" y="440"/>
                </a:lnTo>
                <a:lnTo>
                  <a:pt x="808" y="466"/>
                </a:lnTo>
                <a:lnTo>
                  <a:pt x="808" y="466"/>
                </a:lnTo>
                <a:lnTo>
                  <a:pt x="808" y="491"/>
                </a:lnTo>
                <a:lnTo>
                  <a:pt x="808" y="503"/>
                </a:lnTo>
                <a:lnTo>
                  <a:pt x="806" y="513"/>
                </a:lnTo>
                <a:lnTo>
                  <a:pt x="806" y="513"/>
                </a:lnTo>
                <a:lnTo>
                  <a:pt x="803" y="526"/>
                </a:lnTo>
                <a:lnTo>
                  <a:pt x="803" y="526"/>
                </a:lnTo>
                <a:lnTo>
                  <a:pt x="802" y="533"/>
                </a:lnTo>
                <a:lnTo>
                  <a:pt x="800" y="541"/>
                </a:lnTo>
                <a:lnTo>
                  <a:pt x="800" y="541"/>
                </a:lnTo>
                <a:lnTo>
                  <a:pt x="793" y="559"/>
                </a:lnTo>
                <a:lnTo>
                  <a:pt x="793" y="559"/>
                </a:lnTo>
                <a:lnTo>
                  <a:pt x="784" y="574"/>
                </a:lnTo>
                <a:lnTo>
                  <a:pt x="784" y="574"/>
                </a:lnTo>
                <a:lnTo>
                  <a:pt x="782" y="579"/>
                </a:lnTo>
                <a:lnTo>
                  <a:pt x="781" y="584"/>
                </a:lnTo>
                <a:lnTo>
                  <a:pt x="781" y="584"/>
                </a:lnTo>
                <a:lnTo>
                  <a:pt x="778" y="588"/>
                </a:lnTo>
                <a:lnTo>
                  <a:pt x="771" y="594"/>
                </a:lnTo>
                <a:lnTo>
                  <a:pt x="759" y="602"/>
                </a:lnTo>
                <a:lnTo>
                  <a:pt x="759" y="602"/>
                </a:lnTo>
                <a:lnTo>
                  <a:pt x="746" y="610"/>
                </a:lnTo>
                <a:lnTo>
                  <a:pt x="732" y="617"/>
                </a:lnTo>
                <a:lnTo>
                  <a:pt x="732" y="617"/>
                </a:lnTo>
                <a:lnTo>
                  <a:pt x="726" y="622"/>
                </a:lnTo>
                <a:lnTo>
                  <a:pt x="720" y="626"/>
                </a:lnTo>
                <a:lnTo>
                  <a:pt x="707" y="635"/>
                </a:lnTo>
                <a:lnTo>
                  <a:pt x="707" y="635"/>
                </a:lnTo>
                <a:lnTo>
                  <a:pt x="694" y="643"/>
                </a:lnTo>
                <a:lnTo>
                  <a:pt x="678" y="651"/>
                </a:lnTo>
                <a:lnTo>
                  <a:pt x="678" y="651"/>
                </a:lnTo>
                <a:lnTo>
                  <a:pt x="665" y="657"/>
                </a:lnTo>
                <a:lnTo>
                  <a:pt x="649" y="663"/>
                </a:lnTo>
                <a:lnTo>
                  <a:pt x="649" y="663"/>
                </a:lnTo>
                <a:lnTo>
                  <a:pt x="633" y="667"/>
                </a:lnTo>
                <a:lnTo>
                  <a:pt x="616" y="671"/>
                </a:lnTo>
                <a:lnTo>
                  <a:pt x="616" y="671"/>
                </a:lnTo>
                <a:lnTo>
                  <a:pt x="613" y="687"/>
                </a:lnTo>
                <a:lnTo>
                  <a:pt x="610" y="707"/>
                </a:lnTo>
                <a:lnTo>
                  <a:pt x="610" y="707"/>
                </a:lnTo>
                <a:lnTo>
                  <a:pt x="607" y="725"/>
                </a:lnTo>
                <a:lnTo>
                  <a:pt x="602" y="742"/>
                </a:lnTo>
                <a:lnTo>
                  <a:pt x="601" y="744"/>
                </a:lnTo>
                <a:lnTo>
                  <a:pt x="601" y="744"/>
                </a:lnTo>
                <a:lnTo>
                  <a:pt x="596" y="754"/>
                </a:lnTo>
                <a:lnTo>
                  <a:pt x="593" y="765"/>
                </a:lnTo>
                <a:lnTo>
                  <a:pt x="593" y="765"/>
                </a:lnTo>
                <a:lnTo>
                  <a:pt x="585" y="791"/>
                </a:lnTo>
                <a:lnTo>
                  <a:pt x="575" y="815"/>
                </a:lnTo>
                <a:lnTo>
                  <a:pt x="575" y="815"/>
                </a:lnTo>
                <a:lnTo>
                  <a:pt x="572" y="826"/>
                </a:lnTo>
                <a:lnTo>
                  <a:pt x="566" y="835"/>
                </a:lnTo>
                <a:lnTo>
                  <a:pt x="563" y="840"/>
                </a:lnTo>
                <a:lnTo>
                  <a:pt x="559" y="843"/>
                </a:lnTo>
                <a:lnTo>
                  <a:pt x="553" y="844"/>
                </a:lnTo>
                <a:lnTo>
                  <a:pt x="549" y="844"/>
                </a:lnTo>
                <a:lnTo>
                  <a:pt x="549" y="844"/>
                </a:lnTo>
                <a:lnTo>
                  <a:pt x="546" y="853"/>
                </a:lnTo>
                <a:lnTo>
                  <a:pt x="543" y="861"/>
                </a:lnTo>
                <a:lnTo>
                  <a:pt x="534" y="875"/>
                </a:lnTo>
                <a:lnTo>
                  <a:pt x="534" y="875"/>
                </a:lnTo>
                <a:lnTo>
                  <a:pt x="527" y="885"/>
                </a:lnTo>
                <a:lnTo>
                  <a:pt x="523" y="890"/>
                </a:lnTo>
                <a:lnTo>
                  <a:pt x="518" y="893"/>
                </a:lnTo>
                <a:lnTo>
                  <a:pt x="518" y="893"/>
                </a:lnTo>
                <a:lnTo>
                  <a:pt x="515" y="901"/>
                </a:lnTo>
                <a:lnTo>
                  <a:pt x="512" y="908"/>
                </a:lnTo>
                <a:lnTo>
                  <a:pt x="508" y="914"/>
                </a:lnTo>
                <a:lnTo>
                  <a:pt x="502" y="921"/>
                </a:lnTo>
                <a:lnTo>
                  <a:pt x="502" y="921"/>
                </a:lnTo>
                <a:lnTo>
                  <a:pt x="499" y="922"/>
                </a:lnTo>
                <a:lnTo>
                  <a:pt x="494" y="921"/>
                </a:lnTo>
                <a:lnTo>
                  <a:pt x="494" y="921"/>
                </a:lnTo>
                <a:lnTo>
                  <a:pt x="491" y="925"/>
                </a:lnTo>
                <a:lnTo>
                  <a:pt x="489" y="930"/>
                </a:lnTo>
                <a:lnTo>
                  <a:pt x="488" y="934"/>
                </a:lnTo>
                <a:lnTo>
                  <a:pt x="483" y="937"/>
                </a:lnTo>
                <a:lnTo>
                  <a:pt x="483" y="937"/>
                </a:lnTo>
                <a:lnTo>
                  <a:pt x="480" y="939"/>
                </a:lnTo>
                <a:lnTo>
                  <a:pt x="476" y="940"/>
                </a:lnTo>
                <a:lnTo>
                  <a:pt x="476" y="940"/>
                </a:lnTo>
                <a:lnTo>
                  <a:pt x="470" y="945"/>
                </a:lnTo>
                <a:lnTo>
                  <a:pt x="465" y="946"/>
                </a:lnTo>
                <a:lnTo>
                  <a:pt x="462" y="948"/>
                </a:lnTo>
                <a:lnTo>
                  <a:pt x="462" y="948"/>
                </a:lnTo>
                <a:lnTo>
                  <a:pt x="462" y="936"/>
                </a:lnTo>
                <a:lnTo>
                  <a:pt x="463" y="924"/>
                </a:lnTo>
                <a:lnTo>
                  <a:pt x="463" y="924"/>
                </a:lnTo>
                <a:lnTo>
                  <a:pt x="466" y="918"/>
                </a:lnTo>
                <a:lnTo>
                  <a:pt x="470" y="910"/>
                </a:lnTo>
                <a:lnTo>
                  <a:pt x="470" y="910"/>
                </a:lnTo>
                <a:lnTo>
                  <a:pt x="471" y="904"/>
                </a:lnTo>
                <a:lnTo>
                  <a:pt x="473" y="896"/>
                </a:lnTo>
                <a:lnTo>
                  <a:pt x="473" y="896"/>
                </a:lnTo>
                <a:lnTo>
                  <a:pt x="474" y="890"/>
                </a:lnTo>
                <a:lnTo>
                  <a:pt x="477" y="884"/>
                </a:lnTo>
                <a:lnTo>
                  <a:pt x="482" y="878"/>
                </a:lnTo>
                <a:lnTo>
                  <a:pt x="483" y="872"/>
                </a:lnTo>
                <a:lnTo>
                  <a:pt x="483" y="872"/>
                </a:lnTo>
                <a:lnTo>
                  <a:pt x="483" y="857"/>
                </a:lnTo>
                <a:lnTo>
                  <a:pt x="485" y="841"/>
                </a:lnTo>
                <a:lnTo>
                  <a:pt x="486" y="826"/>
                </a:lnTo>
                <a:lnTo>
                  <a:pt x="486" y="811"/>
                </a:lnTo>
                <a:lnTo>
                  <a:pt x="486" y="811"/>
                </a:lnTo>
                <a:lnTo>
                  <a:pt x="486" y="800"/>
                </a:lnTo>
                <a:lnTo>
                  <a:pt x="485" y="789"/>
                </a:lnTo>
                <a:lnTo>
                  <a:pt x="477" y="768"/>
                </a:lnTo>
                <a:lnTo>
                  <a:pt x="470" y="748"/>
                </a:lnTo>
                <a:lnTo>
                  <a:pt x="460" y="730"/>
                </a:lnTo>
                <a:lnTo>
                  <a:pt x="460" y="730"/>
                </a:lnTo>
                <a:lnTo>
                  <a:pt x="456" y="727"/>
                </a:lnTo>
                <a:lnTo>
                  <a:pt x="453" y="722"/>
                </a:lnTo>
                <a:lnTo>
                  <a:pt x="445" y="713"/>
                </a:lnTo>
                <a:lnTo>
                  <a:pt x="439" y="703"/>
                </a:lnTo>
                <a:lnTo>
                  <a:pt x="433" y="695"/>
                </a:lnTo>
                <a:lnTo>
                  <a:pt x="433" y="695"/>
                </a:lnTo>
                <a:lnTo>
                  <a:pt x="425" y="690"/>
                </a:lnTo>
                <a:lnTo>
                  <a:pt x="422" y="690"/>
                </a:lnTo>
                <a:lnTo>
                  <a:pt x="418" y="690"/>
                </a:lnTo>
                <a:lnTo>
                  <a:pt x="418" y="690"/>
                </a:lnTo>
                <a:lnTo>
                  <a:pt x="418" y="687"/>
                </a:lnTo>
                <a:lnTo>
                  <a:pt x="415" y="686"/>
                </a:lnTo>
                <a:lnTo>
                  <a:pt x="415" y="686"/>
                </a:lnTo>
                <a:lnTo>
                  <a:pt x="409" y="686"/>
                </a:lnTo>
                <a:lnTo>
                  <a:pt x="401" y="686"/>
                </a:lnTo>
                <a:lnTo>
                  <a:pt x="395" y="684"/>
                </a:lnTo>
                <a:lnTo>
                  <a:pt x="389" y="683"/>
                </a:lnTo>
                <a:lnTo>
                  <a:pt x="389" y="683"/>
                </a:lnTo>
                <a:lnTo>
                  <a:pt x="384" y="686"/>
                </a:lnTo>
                <a:lnTo>
                  <a:pt x="380" y="689"/>
                </a:lnTo>
                <a:lnTo>
                  <a:pt x="380" y="689"/>
                </a:lnTo>
                <a:lnTo>
                  <a:pt x="369" y="690"/>
                </a:lnTo>
                <a:lnTo>
                  <a:pt x="358" y="689"/>
                </a:lnTo>
                <a:lnTo>
                  <a:pt x="337" y="686"/>
                </a:lnTo>
                <a:lnTo>
                  <a:pt x="337" y="686"/>
                </a:lnTo>
                <a:lnTo>
                  <a:pt x="297" y="687"/>
                </a:lnTo>
                <a:lnTo>
                  <a:pt x="276" y="687"/>
                </a:lnTo>
                <a:lnTo>
                  <a:pt x="255" y="686"/>
                </a:lnTo>
                <a:lnTo>
                  <a:pt x="255" y="686"/>
                </a:lnTo>
                <a:lnTo>
                  <a:pt x="242" y="684"/>
                </a:lnTo>
                <a:lnTo>
                  <a:pt x="232" y="683"/>
                </a:lnTo>
                <a:lnTo>
                  <a:pt x="207" y="677"/>
                </a:lnTo>
                <a:lnTo>
                  <a:pt x="207" y="677"/>
                </a:lnTo>
                <a:lnTo>
                  <a:pt x="186" y="671"/>
                </a:lnTo>
                <a:lnTo>
                  <a:pt x="165" y="664"/>
                </a:lnTo>
                <a:lnTo>
                  <a:pt x="165" y="664"/>
                </a:lnTo>
                <a:lnTo>
                  <a:pt x="148" y="658"/>
                </a:lnTo>
                <a:lnTo>
                  <a:pt x="131" y="654"/>
                </a:lnTo>
                <a:lnTo>
                  <a:pt x="117" y="648"/>
                </a:lnTo>
                <a:lnTo>
                  <a:pt x="104" y="642"/>
                </a:lnTo>
                <a:lnTo>
                  <a:pt x="104" y="642"/>
                </a:lnTo>
                <a:lnTo>
                  <a:pt x="96" y="634"/>
                </a:lnTo>
                <a:lnTo>
                  <a:pt x="88" y="626"/>
                </a:lnTo>
                <a:lnTo>
                  <a:pt x="88" y="626"/>
                </a:lnTo>
                <a:lnTo>
                  <a:pt x="73" y="613"/>
                </a:lnTo>
                <a:lnTo>
                  <a:pt x="73" y="613"/>
                </a:lnTo>
                <a:lnTo>
                  <a:pt x="59" y="599"/>
                </a:lnTo>
                <a:lnTo>
                  <a:pt x="59" y="599"/>
                </a:lnTo>
                <a:lnTo>
                  <a:pt x="53" y="591"/>
                </a:lnTo>
                <a:lnTo>
                  <a:pt x="47" y="584"/>
                </a:lnTo>
                <a:lnTo>
                  <a:pt x="47" y="584"/>
                </a:lnTo>
                <a:lnTo>
                  <a:pt x="44" y="577"/>
                </a:lnTo>
                <a:lnTo>
                  <a:pt x="43" y="573"/>
                </a:lnTo>
                <a:lnTo>
                  <a:pt x="43" y="573"/>
                </a:lnTo>
                <a:lnTo>
                  <a:pt x="35" y="553"/>
                </a:lnTo>
                <a:lnTo>
                  <a:pt x="35" y="553"/>
                </a:lnTo>
                <a:lnTo>
                  <a:pt x="30" y="545"/>
                </a:lnTo>
                <a:lnTo>
                  <a:pt x="30" y="545"/>
                </a:lnTo>
                <a:lnTo>
                  <a:pt x="29" y="541"/>
                </a:lnTo>
                <a:lnTo>
                  <a:pt x="29" y="535"/>
                </a:lnTo>
                <a:lnTo>
                  <a:pt x="29" y="535"/>
                </a:lnTo>
                <a:lnTo>
                  <a:pt x="23" y="513"/>
                </a:lnTo>
                <a:lnTo>
                  <a:pt x="23" y="513"/>
                </a:lnTo>
                <a:lnTo>
                  <a:pt x="20" y="492"/>
                </a:lnTo>
                <a:lnTo>
                  <a:pt x="20" y="492"/>
                </a:lnTo>
                <a:lnTo>
                  <a:pt x="18" y="483"/>
                </a:lnTo>
                <a:lnTo>
                  <a:pt x="18" y="483"/>
                </a:lnTo>
                <a:lnTo>
                  <a:pt x="18" y="478"/>
                </a:lnTo>
                <a:lnTo>
                  <a:pt x="18" y="474"/>
                </a:lnTo>
                <a:lnTo>
                  <a:pt x="18" y="474"/>
                </a:lnTo>
                <a:lnTo>
                  <a:pt x="15" y="468"/>
                </a:lnTo>
                <a:lnTo>
                  <a:pt x="14" y="463"/>
                </a:lnTo>
                <a:lnTo>
                  <a:pt x="14" y="463"/>
                </a:lnTo>
                <a:lnTo>
                  <a:pt x="12" y="459"/>
                </a:lnTo>
                <a:lnTo>
                  <a:pt x="12" y="454"/>
                </a:lnTo>
                <a:lnTo>
                  <a:pt x="12" y="443"/>
                </a:lnTo>
                <a:lnTo>
                  <a:pt x="12" y="443"/>
                </a:lnTo>
                <a:lnTo>
                  <a:pt x="11" y="439"/>
                </a:lnTo>
                <a:lnTo>
                  <a:pt x="8" y="434"/>
                </a:lnTo>
                <a:lnTo>
                  <a:pt x="8" y="434"/>
                </a:lnTo>
                <a:lnTo>
                  <a:pt x="8" y="424"/>
                </a:lnTo>
                <a:lnTo>
                  <a:pt x="6" y="411"/>
                </a:lnTo>
                <a:lnTo>
                  <a:pt x="6" y="399"/>
                </a:lnTo>
                <a:lnTo>
                  <a:pt x="3" y="387"/>
                </a:lnTo>
                <a:lnTo>
                  <a:pt x="3" y="387"/>
                </a:lnTo>
                <a:lnTo>
                  <a:pt x="5" y="384"/>
                </a:lnTo>
                <a:lnTo>
                  <a:pt x="8" y="381"/>
                </a:lnTo>
                <a:lnTo>
                  <a:pt x="8" y="381"/>
                </a:lnTo>
                <a:lnTo>
                  <a:pt x="6" y="370"/>
                </a:lnTo>
                <a:lnTo>
                  <a:pt x="6" y="359"/>
                </a:lnTo>
                <a:lnTo>
                  <a:pt x="6" y="341"/>
                </a:lnTo>
                <a:lnTo>
                  <a:pt x="6" y="341"/>
                </a:lnTo>
                <a:lnTo>
                  <a:pt x="3" y="329"/>
                </a:lnTo>
                <a:lnTo>
                  <a:pt x="0" y="315"/>
                </a:lnTo>
                <a:lnTo>
                  <a:pt x="0" y="315"/>
                </a:lnTo>
                <a:lnTo>
                  <a:pt x="0" y="297"/>
                </a:lnTo>
                <a:lnTo>
                  <a:pt x="1" y="277"/>
                </a:lnTo>
                <a:lnTo>
                  <a:pt x="5" y="257"/>
                </a:lnTo>
                <a:lnTo>
                  <a:pt x="8" y="237"/>
                </a:lnTo>
                <a:lnTo>
                  <a:pt x="8" y="237"/>
                </a:lnTo>
                <a:lnTo>
                  <a:pt x="15" y="199"/>
                </a:lnTo>
                <a:lnTo>
                  <a:pt x="21" y="183"/>
                </a:lnTo>
                <a:lnTo>
                  <a:pt x="27" y="166"/>
                </a:lnTo>
                <a:lnTo>
                  <a:pt x="27" y="166"/>
                </a:lnTo>
                <a:lnTo>
                  <a:pt x="30" y="164"/>
                </a:lnTo>
                <a:lnTo>
                  <a:pt x="32" y="161"/>
                </a:lnTo>
                <a:lnTo>
                  <a:pt x="32" y="161"/>
                </a:lnTo>
                <a:close/>
                <a:moveTo>
                  <a:pt x="32" y="163"/>
                </a:moveTo>
                <a:lnTo>
                  <a:pt x="32" y="163"/>
                </a:lnTo>
                <a:lnTo>
                  <a:pt x="35" y="163"/>
                </a:lnTo>
                <a:lnTo>
                  <a:pt x="37" y="164"/>
                </a:lnTo>
                <a:lnTo>
                  <a:pt x="37" y="164"/>
                </a:lnTo>
                <a:lnTo>
                  <a:pt x="38" y="158"/>
                </a:lnTo>
                <a:lnTo>
                  <a:pt x="41" y="152"/>
                </a:lnTo>
                <a:lnTo>
                  <a:pt x="43" y="146"/>
                </a:lnTo>
                <a:lnTo>
                  <a:pt x="44" y="141"/>
                </a:lnTo>
                <a:lnTo>
                  <a:pt x="44" y="141"/>
                </a:lnTo>
                <a:lnTo>
                  <a:pt x="38" y="151"/>
                </a:lnTo>
                <a:lnTo>
                  <a:pt x="32" y="163"/>
                </a:lnTo>
                <a:lnTo>
                  <a:pt x="32" y="163"/>
                </a:lnTo>
                <a:close/>
                <a:moveTo>
                  <a:pt x="338" y="13"/>
                </a:moveTo>
                <a:lnTo>
                  <a:pt x="338" y="13"/>
                </a:lnTo>
                <a:lnTo>
                  <a:pt x="340" y="16"/>
                </a:lnTo>
                <a:lnTo>
                  <a:pt x="338" y="19"/>
                </a:lnTo>
                <a:lnTo>
                  <a:pt x="338" y="19"/>
                </a:lnTo>
                <a:lnTo>
                  <a:pt x="393" y="12"/>
                </a:lnTo>
                <a:lnTo>
                  <a:pt x="393" y="12"/>
                </a:lnTo>
                <a:lnTo>
                  <a:pt x="381" y="10"/>
                </a:lnTo>
                <a:lnTo>
                  <a:pt x="367" y="10"/>
                </a:lnTo>
                <a:lnTo>
                  <a:pt x="354" y="12"/>
                </a:lnTo>
                <a:lnTo>
                  <a:pt x="338" y="13"/>
                </a:lnTo>
                <a:lnTo>
                  <a:pt x="338" y="13"/>
                </a:lnTo>
                <a:close/>
                <a:moveTo>
                  <a:pt x="213" y="23"/>
                </a:moveTo>
                <a:lnTo>
                  <a:pt x="213" y="23"/>
                </a:lnTo>
                <a:lnTo>
                  <a:pt x="242" y="19"/>
                </a:lnTo>
                <a:lnTo>
                  <a:pt x="256" y="18"/>
                </a:lnTo>
                <a:lnTo>
                  <a:pt x="270" y="13"/>
                </a:lnTo>
                <a:lnTo>
                  <a:pt x="270" y="13"/>
                </a:lnTo>
                <a:lnTo>
                  <a:pt x="242" y="16"/>
                </a:lnTo>
                <a:lnTo>
                  <a:pt x="227" y="19"/>
                </a:lnTo>
                <a:lnTo>
                  <a:pt x="213" y="23"/>
                </a:lnTo>
                <a:lnTo>
                  <a:pt x="213" y="23"/>
                </a:lnTo>
                <a:close/>
                <a:moveTo>
                  <a:pt x="277" y="19"/>
                </a:moveTo>
                <a:lnTo>
                  <a:pt x="277" y="19"/>
                </a:lnTo>
                <a:lnTo>
                  <a:pt x="279" y="23"/>
                </a:lnTo>
                <a:lnTo>
                  <a:pt x="279" y="26"/>
                </a:lnTo>
                <a:lnTo>
                  <a:pt x="277" y="29"/>
                </a:lnTo>
                <a:lnTo>
                  <a:pt x="277" y="30"/>
                </a:lnTo>
                <a:lnTo>
                  <a:pt x="277" y="30"/>
                </a:lnTo>
                <a:lnTo>
                  <a:pt x="297" y="27"/>
                </a:lnTo>
                <a:lnTo>
                  <a:pt x="306" y="27"/>
                </a:lnTo>
                <a:lnTo>
                  <a:pt x="314" y="24"/>
                </a:lnTo>
                <a:lnTo>
                  <a:pt x="314" y="24"/>
                </a:lnTo>
                <a:lnTo>
                  <a:pt x="308" y="24"/>
                </a:lnTo>
                <a:lnTo>
                  <a:pt x="306" y="23"/>
                </a:lnTo>
                <a:lnTo>
                  <a:pt x="303" y="21"/>
                </a:lnTo>
                <a:lnTo>
                  <a:pt x="303" y="21"/>
                </a:lnTo>
                <a:lnTo>
                  <a:pt x="305" y="19"/>
                </a:lnTo>
                <a:lnTo>
                  <a:pt x="306" y="16"/>
                </a:lnTo>
                <a:lnTo>
                  <a:pt x="309" y="15"/>
                </a:lnTo>
                <a:lnTo>
                  <a:pt x="314" y="15"/>
                </a:lnTo>
                <a:lnTo>
                  <a:pt x="314" y="15"/>
                </a:lnTo>
                <a:lnTo>
                  <a:pt x="305" y="15"/>
                </a:lnTo>
                <a:lnTo>
                  <a:pt x="296" y="16"/>
                </a:lnTo>
                <a:lnTo>
                  <a:pt x="287" y="18"/>
                </a:lnTo>
                <a:lnTo>
                  <a:pt x="277" y="19"/>
                </a:lnTo>
                <a:lnTo>
                  <a:pt x="277" y="19"/>
                </a:lnTo>
                <a:close/>
                <a:moveTo>
                  <a:pt x="625" y="15"/>
                </a:moveTo>
                <a:lnTo>
                  <a:pt x="625" y="15"/>
                </a:lnTo>
                <a:lnTo>
                  <a:pt x="627" y="16"/>
                </a:lnTo>
                <a:lnTo>
                  <a:pt x="625" y="19"/>
                </a:lnTo>
                <a:lnTo>
                  <a:pt x="625" y="19"/>
                </a:lnTo>
                <a:lnTo>
                  <a:pt x="634" y="19"/>
                </a:lnTo>
                <a:lnTo>
                  <a:pt x="643" y="21"/>
                </a:lnTo>
                <a:lnTo>
                  <a:pt x="651" y="21"/>
                </a:lnTo>
                <a:lnTo>
                  <a:pt x="654" y="21"/>
                </a:lnTo>
                <a:lnTo>
                  <a:pt x="657" y="19"/>
                </a:lnTo>
                <a:lnTo>
                  <a:pt x="657" y="19"/>
                </a:lnTo>
                <a:lnTo>
                  <a:pt x="642" y="15"/>
                </a:lnTo>
                <a:lnTo>
                  <a:pt x="633" y="15"/>
                </a:lnTo>
                <a:lnTo>
                  <a:pt x="625" y="15"/>
                </a:lnTo>
                <a:lnTo>
                  <a:pt x="625" y="15"/>
                </a:lnTo>
                <a:close/>
                <a:moveTo>
                  <a:pt x="322" y="19"/>
                </a:moveTo>
                <a:lnTo>
                  <a:pt x="322" y="19"/>
                </a:lnTo>
                <a:lnTo>
                  <a:pt x="325" y="19"/>
                </a:lnTo>
                <a:lnTo>
                  <a:pt x="328" y="19"/>
                </a:lnTo>
                <a:lnTo>
                  <a:pt x="331" y="18"/>
                </a:lnTo>
                <a:lnTo>
                  <a:pt x="332" y="16"/>
                </a:lnTo>
                <a:lnTo>
                  <a:pt x="332" y="16"/>
                </a:lnTo>
                <a:lnTo>
                  <a:pt x="326" y="16"/>
                </a:lnTo>
                <a:lnTo>
                  <a:pt x="322" y="19"/>
                </a:lnTo>
                <a:lnTo>
                  <a:pt x="322" y="19"/>
                </a:lnTo>
                <a:close/>
                <a:moveTo>
                  <a:pt x="404" y="21"/>
                </a:moveTo>
                <a:lnTo>
                  <a:pt x="404" y="21"/>
                </a:lnTo>
                <a:lnTo>
                  <a:pt x="407" y="21"/>
                </a:lnTo>
                <a:lnTo>
                  <a:pt x="410" y="19"/>
                </a:lnTo>
                <a:lnTo>
                  <a:pt x="410" y="19"/>
                </a:lnTo>
                <a:lnTo>
                  <a:pt x="407" y="19"/>
                </a:lnTo>
                <a:lnTo>
                  <a:pt x="406" y="21"/>
                </a:lnTo>
                <a:lnTo>
                  <a:pt x="404" y="21"/>
                </a:lnTo>
                <a:lnTo>
                  <a:pt x="404" y="21"/>
                </a:lnTo>
                <a:close/>
                <a:moveTo>
                  <a:pt x="421" y="21"/>
                </a:moveTo>
                <a:lnTo>
                  <a:pt x="421" y="21"/>
                </a:lnTo>
                <a:lnTo>
                  <a:pt x="421" y="23"/>
                </a:lnTo>
                <a:lnTo>
                  <a:pt x="422" y="23"/>
                </a:lnTo>
                <a:lnTo>
                  <a:pt x="422" y="23"/>
                </a:lnTo>
                <a:lnTo>
                  <a:pt x="428" y="21"/>
                </a:lnTo>
                <a:lnTo>
                  <a:pt x="433" y="23"/>
                </a:lnTo>
                <a:lnTo>
                  <a:pt x="439" y="23"/>
                </a:lnTo>
                <a:lnTo>
                  <a:pt x="444" y="21"/>
                </a:lnTo>
                <a:lnTo>
                  <a:pt x="444" y="21"/>
                </a:lnTo>
                <a:lnTo>
                  <a:pt x="421" y="21"/>
                </a:lnTo>
                <a:lnTo>
                  <a:pt x="421" y="21"/>
                </a:lnTo>
                <a:close/>
                <a:moveTo>
                  <a:pt x="445" y="21"/>
                </a:moveTo>
                <a:lnTo>
                  <a:pt x="445" y="21"/>
                </a:lnTo>
                <a:lnTo>
                  <a:pt x="450" y="21"/>
                </a:lnTo>
                <a:lnTo>
                  <a:pt x="453" y="21"/>
                </a:lnTo>
                <a:lnTo>
                  <a:pt x="454" y="19"/>
                </a:lnTo>
                <a:lnTo>
                  <a:pt x="454" y="19"/>
                </a:lnTo>
                <a:lnTo>
                  <a:pt x="448" y="21"/>
                </a:lnTo>
                <a:lnTo>
                  <a:pt x="447" y="21"/>
                </a:lnTo>
                <a:lnTo>
                  <a:pt x="445" y="21"/>
                </a:lnTo>
                <a:lnTo>
                  <a:pt x="445" y="21"/>
                </a:lnTo>
                <a:close/>
                <a:moveTo>
                  <a:pt x="216" y="32"/>
                </a:moveTo>
                <a:lnTo>
                  <a:pt x="216" y="32"/>
                </a:lnTo>
                <a:lnTo>
                  <a:pt x="218" y="32"/>
                </a:lnTo>
                <a:lnTo>
                  <a:pt x="218" y="32"/>
                </a:lnTo>
                <a:lnTo>
                  <a:pt x="218" y="32"/>
                </a:lnTo>
                <a:lnTo>
                  <a:pt x="192" y="41"/>
                </a:lnTo>
                <a:lnTo>
                  <a:pt x="180" y="47"/>
                </a:lnTo>
                <a:lnTo>
                  <a:pt x="168" y="55"/>
                </a:lnTo>
                <a:lnTo>
                  <a:pt x="168" y="55"/>
                </a:lnTo>
                <a:lnTo>
                  <a:pt x="180" y="53"/>
                </a:lnTo>
                <a:lnTo>
                  <a:pt x="191" y="50"/>
                </a:lnTo>
                <a:lnTo>
                  <a:pt x="191" y="50"/>
                </a:lnTo>
                <a:lnTo>
                  <a:pt x="215" y="44"/>
                </a:lnTo>
                <a:lnTo>
                  <a:pt x="215" y="44"/>
                </a:lnTo>
                <a:lnTo>
                  <a:pt x="245" y="36"/>
                </a:lnTo>
                <a:lnTo>
                  <a:pt x="261" y="32"/>
                </a:lnTo>
                <a:lnTo>
                  <a:pt x="267" y="29"/>
                </a:lnTo>
                <a:lnTo>
                  <a:pt x="273" y="26"/>
                </a:lnTo>
                <a:lnTo>
                  <a:pt x="273" y="26"/>
                </a:lnTo>
                <a:lnTo>
                  <a:pt x="264" y="24"/>
                </a:lnTo>
                <a:lnTo>
                  <a:pt x="255" y="24"/>
                </a:lnTo>
                <a:lnTo>
                  <a:pt x="245" y="27"/>
                </a:lnTo>
                <a:lnTo>
                  <a:pt x="239" y="30"/>
                </a:lnTo>
                <a:lnTo>
                  <a:pt x="239" y="30"/>
                </a:lnTo>
                <a:lnTo>
                  <a:pt x="239" y="30"/>
                </a:lnTo>
                <a:lnTo>
                  <a:pt x="239" y="30"/>
                </a:lnTo>
                <a:lnTo>
                  <a:pt x="239" y="29"/>
                </a:lnTo>
                <a:lnTo>
                  <a:pt x="239" y="29"/>
                </a:lnTo>
                <a:lnTo>
                  <a:pt x="233" y="29"/>
                </a:lnTo>
                <a:lnTo>
                  <a:pt x="227" y="30"/>
                </a:lnTo>
                <a:lnTo>
                  <a:pt x="223" y="32"/>
                </a:lnTo>
                <a:lnTo>
                  <a:pt x="216" y="32"/>
                </a:lnTo>
                <a:lnTo>
                  <a:pt x="216" y="32"/>
                </a:lnTo>
                <a:close/>
                <a:moveTo>
                  <a:pt x="450" y="29"/>
                </a:moveTo>
                <a:lnTo>
                  <a:pt x="450" y="29"/>
                </a:lnTo>
                <a:lnTo>
                  <a:pt x="450" y="27"/>
                </a:lnTo>
                <a:lnTo>
                  <a:pt x="447" y="26"/>
                </a:lnTo>
                <a:lnTo>
                  <a:pt x="445" y="26"/>
                </a:lnTo>
                <a:lnTo>
                  <a:pt x="444" y="27"/>
                </a:lnTo>
                <a:lnTo>
                  <a:pt x="444" y="27"/>
                </a:lnTo>
                <a:lnTo>
                  <a:pt x="447" y="29"/>
                </a:lnTo>
                <a:lnTo>
                  <a:pt x="450" y="30"/>
                </a:lnTo>
                <a:lnTo>
                  <a:pt x="459" y="30"/>
                </a:lnTo>
                <a:lnTo>
                  <a:pt x="459" y="30"/>
                </a:lnTo>
                <a:lnTo>
                  <a:pt x="465" y="32"/>
                </a:lnTo>
                <a:lnTo>
                  <a:pt x="470" y="30"/>
                </a:lnTo>
                <a:lnTo>
                  <a:pt x="476" y="29"/>
                </a:lnTo>
                <a:lnTo>
                  <a:pt x="480" y="26"/>
                </a:lnTo>
                <a:lnTo>
                  <a:pt x="480" y="26"/>
                </a:lnTo>
                <a:lnTo>
                  <a:pt x="465" y="26"/>
                </a:lnTo>
                <a:lnTo>
                  <a:pt x="450" y="29"/>
                </a:lnTo>
                <a:lnTo>
                  <a:pt x="450" y="29"/>
                </a:lnTo>
                <a:close/>
                <a:moveTo>
                  <a:pt x="506" y="27"/>
                </a:moveTo>
                <a:lnTo>
                  <a:pt x="506" y="27"/>
                </a:lnTo>
                <a:lnTo>
                  <a:pt x="497" y="27"/>
                </a:lnTo>
                <a:lnTo>
                  <a:pt x="488" y="29"/>
                </a:lnTo>
                <a:lnTo>
                  <a:pt x="471" y="35"/>
                </a:lnTo>
                <a:lnTo>
                  <a:pt x="471" y="35"/>
                </a:lnTo>
                <a:lnTo>
                  <a:pt x="512" y="39"/>
                </a:lnTo>
                <a:lnTo>
                  <a:pt x="535" y="41"/>
                </a:lnTo>
                <a:lnTo>
                  <a:pt x="558" y="39"/>
                </a:lnTo>
                <a:lnTo>
                  <a:pt x="558" y="39"/>
                </a:lnTo>
                <a:lnTo>
                  <a:pt x="561" y="36"/>
                </a:lnTo>
                <a:lnTo>
                  <a:pt x="563" y="33"/>
                </a:lnTo>
                <a:lnTo>
                  <a:pt x="563" y="33"/>
                </a:lnTo>
                <a:lnTo>
                  <a:pt x="549" y="33"/>
                </a:lnTo>
                <a:lnTo>
                  <a:pt x="534" y="30"/>
                </a:lnTo>
                <a:lnTo>
                  <a:pt x="520" y="29"/>
                </a:lnTo>
                <a:lnTo>
                  <a:pt x="506" y="27"/>
                </a:lnTo>
                <a:lnTo>
                  <a:pt x="506" y="27"/>
                </a:lnTo>
                <a:close/>
                <a:moveTo>
                  <a:pt x="610" y="30"/>
                </a:moveTo>
                <a:lnTo>
                  <a:pt x="610" y="30"/>
                </a:lnTo>
                <a:lnTo>
                  <a:pt x="581" y="27"/>
                </a:lnTo>
                <a:lnTo>
                  <a:pt x="567" y="26"/>
                </a:lnTo>
                <a:lnTo>
                  <a:pt x="552" y="27"/>
                </a:lnTo>
                <a:lnTo>
                  <a:pt x="552" y="27"/>
                </a:lnTo>
                <a:lnTo>
                  <a:pt x="581" y="30"/>
                </a:lnTo>
                <a:lnTo>
                  <a:pt x="596" y="30"/>
                </a:lnTo>
                <a:lnTo>
                  <a:pt x="610" y="30"/>
                </a:lnTo>
                <a:lnTo>
                  <a:pt x="610" y="30"/>
                </a:lnTo>
                <a:close/>
                <a:moveTo>
                  <a:pt x="165" y="42"/>
                </a:moveTo>
                <a:lnTo>
                  <a:pt x="165" y="42"/>
                </a:lnTo>
                <a:lnTo>
                  <a:pt x="186" y="36"/>
                </a:lnTo>
                <a:lnTo>
                  <a:pt x="207" y="29"/>
                </a:lnTo>
                <a:lnTo>
                  <a:pt x="207" y="29"/>
                </a:lnTo>
                <a:lnTo>
                  <a:pt x="184" y="35"/>
                </a:lnTo>
                <a:lnTo>
                  <a:pt x="174" y="38"/>
                </a:lnTo>
                <a:lnTo>
                  <a:pt x="165" y="42"/>
                </a:lnTo>
                <a:lnTo>
                  <a:pt x="165" y="42"/>
                </a:lnTo>
                <a:close/>
                <a:moveTo>
                  <a:pt x="424" y="33"/>
                </a:moveTo>
                <a:lnTo>
                  <a:pt x="424" y="33"/>
                </a:lnTo>
                <a:lnTo>
                  <a:pt x="425" y="35"/>
                </a:lnTo>
                <a:lnTo>
                  <a:pt x="427" y="33"/>
                </a:lnTo>
                <a:lnTo>
                  <a:pt x="430" y="32"/>
                </a:lnTo>
                <a:lnTo>
                  <a:pt x="430" y="32"/>
                </a:lnTo>
                <a:lnTo>
                  <a:pt x="425" y="32"/>
                </a:lnTo>
                <a:lnTo>
                  <a:pt x="424" y="33"/>
                </a:lnTo>
                <a:lnTo>
                  <a:pt x="424" y="33"/>
                </a:lnTo>
                <a:close/>
                <a:moveTo>
                  <a:pt x="258" y="39"/>
                </a:moveTo>
                <a:lnTo>
                  <a:pt x="258" y="39"/>
                </a:lnTo>
                <a:lnTo>
                  <a:pt x="274" y="38"/>
                </a:lnTo>
                <a:lnTo>
                  <a:pt x="284" y="36"/>
                </a:lnTo>
                <a:lnTo>
                  <a:pt x="291" y="33"/>
                </a:lnTo>
                <a:lnTo>
                  <a:pt x="291" y="33"/>
                </a:lnTo>
                <a:lnTo>
                  <a:pt x="273" y="35"/>
                </a:lnTo>
                <a:lnTo>
                  <a:pt x="264" y="36"/>
                </a:lnTo>
                <a:lnTo>
                  <a:pt x="258" y="39"/>
                </a:lnTo>
                <a:lnTo>
                  <a:pt x="258" y="39"/>
                </a:lnTo>
                <a:close/>
                <a:moveTo>
                  <a:pt x="416" y="35"/>
                </a:moveTo>
                <a:lnTo>
                  <a:pt x="416" y="35"/>
                </a:lnTo>
                <a:lnTo>
                  <a:pt x="421" y="35"/>
                </a:lnTo>
                <a:lnTo>
                  <a:pt x="422" y="35"/>
                </a:lnTo>
                <a:lnTo>
                  <a:pt x="422" y="33"/>
                </a:lnTo>
                <a:lnTo>
                  <a:pt x="422" y="33"/>
                </a:lnTo>
                <a:lnTo>
                  <a:pt x="419" y="33"/>
                </a:lnTo>
                <a:lnTo>
                  <a:pt x="416" y="35"/>
                </a:lnTo>
                <a:lnTo>
                  <a:pt x="416" y="35"/>
                </a:lnTo>
                <a:close/>
                <a:moveTo>
                  <a:pt x="698" y="42"/>
                </a:moveTo>
                <a:lnTo>
                  <a:pt x="698" y="42"/>
                </a:lnTo>
                <a:lnTo>
                  <a:pt x="694" y="38"/>
                </a:lnTo>
                <a:lnTo>
                  <a:pt x="691" y="38"/>
                </a:lnTo>
                <a:lnTo>
                  <a:pt x="688" y="36"/>
                </a:lnTo>
                <a:lnTo>
                  <a:pt x="688" y="36"/>
                </a:lnTo>
                <a:lnTo>
                  <a:pt x="689" y="39"/>
                </a:lnTo>
                <a:lnTo>
                  <a:pt x="692" y="41"/>
                </a:lnTo>
                <a:lnTo>
                  <a:pt x="698" y="42"/>
                </a:lnTo>
                <a:lnTo>
                  <a:pt x="698" y="42"/>
                </a:lnTo>
                <a:close/>
                <a:moveTo>
                  <a:pt x="335" y="39"/>
                </a:moveTo>
                <a:lnTo>
                  <a:pt x="335" y="39"/>
                </a:lnTo>
                <a:lnTo>
                  <a:pt x="343" y="39"/>
                </a:lnTo>
                <a:lnTo>
                  <a:pt x="345" y="38"/>
                </a:lnTo>
                <a:lnTo>
                  <a:pt x="346" y="38"/>
                </a:lnTo>
                <a:lnTo>
                  <a:pt x="346" y="38"/>
                </a:lnTo>
                <a:lnTo>
                  <a:pt x="340" y="38"/>
                </a:lnTo>
                <a:lnTo>
                  <a:pt x="337" y="38"/>
                </a:lnTo>
                <a:lnTo>
                  <a:pt x="335" y="39"/>
                </a:lnTo>
                <a:lnTo>
                  <a:pt x="335" y="39"/>
                </a:lnTo>
                <a:close/>
                <a:moveTo>
                  <a:pt x="361" y="39"/>
                </a:moveTo>
                <a:lnTo>
                  <a:pt x="361" y="39"/>
                </a:lnTo>
                <a:lnTo>
                  <a:pt x="360" y="38"/>
                </a:lnTo>
                <a:lnTo>
                  <a:pt x="355" y="36"/>
                </a:lnTo>
                <a:lnTo>
                  <a:pt x="348" y="38"/>
                </a:lnTo>
                <a:lnTo>
                  <a:pt x="348" y="38"/>
                </a:lnTo>
                <a:lnTo>
                  <a:pt x="349" y="39"/>
                </a:lnTo>
                <a:lnTo>
                  <a:pt x="352" y="39"/>
                </a:lnTo>
                <a:lnTo>
                  <a:pt x="357" y="38"/>
                </a:lnTo>
                <a:lnTo>
                  <a:pt x="361" y="39"/>
                </a:lnTo>
                <a:lnTo>
                  <a:pt x="361" y="39"/>
                </a:lnTo>
                <a:close/>
                <a:moveTo>
                  <a:pt x="570" y="39"/>
                </a:moveTo>
                <a:lnTo>
                  <a:pt x="570" y="39"/>
                </a:lnTo>
                <a:lnTo>
                  <a:pt x="587" y="41"/>
                </a:lnTo>
                <a:lnTo>
                  <a:pt x="601" y="39"/>
                </a:lnTo>
                <a:lnTo>
                  <a:pt x="601" y="39"/>
                </a:lnTo>
                <a:lnTo>
                  <a:pt x="585" y="36"/>
                </a:lnTo>
                <a:lnTo>
                  <a:pt x="576" y="38"/>
                </a:lnTo>
                <a:lnTo>
                  <a:pt x="572" y="38"/>
                </a:lnTo>
                <a:lnTo>
                  <a:pt x="570" y="39"/>
                </a:lnTo>
                <a:lnTo>
                  <a:pt x="570" y="39"/>
                </a:lnTo>
                <a:close/>
                <a:moveTo>
                  <a:pt x="631" y="39"/>
                </a:moveTo>
                <a:lnTo>
                  <a:pt x="631" y="39"/>
                </a:lnTo>
                <a:lnTo>
                  <a:pt x="634" y="41"/>
                </a:lnTo>
                <a:lnTo>
                  <a:pt x="636" y="39"/>
                </a:lnTo>
                <a:lnTo>
                  <a:pt x="637" y="39"/>
                </a:lnTo>
                <a:lnTo>
                  <a:pt x="637" y="39"/>
                </a:lnTo>
                <a:lnTo>
                  <a:pt x="633" y="38"/>
                </a:lnTo>
                <a:lnTo>
                  <a:pt x="631" y="38"/>
                </a:lnTo>
                <a:lnTo>
                  <a:pt x="631" y="39"/>
                </a:lnTo>
                <a:lnTo>
                  <a:pt x="631" y="39"/>
                </a:lnTo>
                <a:close/>
                <a:moveTo>
                  <a:pt x="297" y="42"/>
                </a:moveTo>
                <a:lnTo>
                  <a:pt x="297" y="42"/>
                </a:lnTo>
                <a:lnTo>
                  <a:pt x="308" y="41"/>
                </a:lnTo>
                <a:lnTo>
                  <a:pt x="317" y="39"/>
                </a:lnTo>
                <a:lnTo>
                  <a:pt x="317" y="39"/>
                </a:lnTo>
                <a:lnTo>
                  <a:pt x="312" y="39"/>
                </a:lnTo>
                <a:lnTo>
                  <a:pt x="306" y="39"/>
                </a:lnTo>
                <a:lnTo>
                  <a:pt x="297" y="42"/>
                </a:lnTo>
                <a:lnTo>
                  <a:pt x="297" y="42"/>
                </a:lnTo>
                <a:close/>
                <a:moveTo>
                  <a:pt x="459" y="41"/>
                </a:moveTo>
                <a:lnTo>
                  <a:pt x="459" y="41"/>
                </a:lnTo>
                <a:lnTo>
                  <a:pt x="463" y="42"/>
                </a:lnTo>
                <a:lnTo>
                  <a:pt x="466" y="42"/>
                </a:lnTo>
                <a:lnTo>
                  <a:pt x="468" y="39"/>
                </a:lnTo>
                <a:lnTo>
                  <a:pt x="468" y="39"/>
                </a:lnTo>
                <a:lnTo>
                  <a:pt x="463" y="39"/>
                </a:lnTo>
                <a:lnTo>
                  <a:pt x="460" y="39"/>
                </a:lnTo>
                <a:lnTo>
                  <a:pt x="459" y="41"/>
                </a:lnTo>
                <a:lnTo>
                  <a:pt x="459" y="41"/>
                </a:lnTo>
                <a:close/>
                <a:moveTo>
                  <a:pt x="474" y="44"/>
                </a:moveTo>
                <a:lnTo>
                  <a:pt x="474" y="44"/>
                </a:lnTo>
                <a:lnTo>
                  <a:pt x="488" y="44"/>
                </a:lnTo>
                <a:lnTo>
                  <a:pt x="500" y="42"/>
                </a:lnTo>
                <a:lnTo>
                  <a:pt x="500" y="42"/>
                </a:lnTo>
                <a:lnTo>
                  <a:pt x="488" y="41"/>
                </a:lnTo>
                <a:lnTo>
                  <a:pt x="474" y="39"/>
                </a:lnTo>
                <a:lnTo>
                  <a:pt x="474" y="39"/>
                </a:lnTo>
                <a:lnTo>
                  <a:pt x="474" y="44"/>
                </a:lnTo>
                <a:lnTo>
                  <a:pt x="474" y="44"/>
                </a:lnTo>
                <a:close/>
                <a:moveTo>
                  <a:pt x="707" y="48"/>
                </a:moveTo>
                <a:lnTo>
                  <a:pt x="707" y="48"/>
                </a:lnTo>
                <a:lnTo>
                  <a:pt x="707" y="47"/>
                </a:lnTo>
                <a:lnTo>
                  <a:pt x="707" y="45"/>
                </a:lnTo>
                <a:lnTo>
                  <a:pt x="707" y="44"/>
                </a:lnTo>
                <a:lnTo>
                  <a:pt x="707" y="42"/>
                </a:lnTo>
                <a:lnTo>
                  <a:pt x="707" y="42"/>
                </a:lnTo>
                <a:lnTo>
                  <a:pt x="706" y="42"/>
                </a:lnTo>
                <a:lnTo>
                  <a:pt x="706" y="42"/>
                </a:lnTo>
                <a:lnTo>
                  <a:pt x="704" y="42"/>
                </a:lnTo>
                <a:lnTo>
                  <a:pt x="704" y="42"/>
                </a:lnTo>
                <a:lnTo>
                  <a:pt x="706" y="44"/>
                </a:lnTo>
                <a:lnTo>
                  <a:pt x="706" y="45"/>
                </a:lnTo>
                <a:lnTo>
                  <a:pt x="706" y="47"/>
                </a:lnTo>
                <a:lnTo>
                  <a:pt x="707" y="48"/>
                </a:lnTo>
                <a:lnTo>
                  <a:pt x="707" y="48"/>
                </a:lnTo>
                <a:close/>
                <a:moveTo>
                  <a:pt x="303" y="50"/>
                </a:moveTo>
                <a:lnTo>
                  <a:pt x="303" y="50"/>
                </a:lnTo>
                <a:lnTo>
                  <a:pt x="316" y="51"/>
                </a:lnTo>
                <a:lnTo>
                  <a:pt x="328" y="51"/>
                </a:lnTo>
                <a:lnTo>
                  <a:pt x="338" y="48"/>
                </a:lnTo>
                <a:lnTo>
                  <a:pt x="348" y="44"/>
                </a:lnTo>
                <a:lnTo>
                  <a:pt x="348" y="44"/>
                </a:lnTo>
                <a:lnTo>
                  <a:pt x="323" y="44"/>
                </a:lnTo>
                <a:lnTo>
                  <a:pt x="312" y="47"/>
                </a:lnTo>
                <a:lnTo>
                  <a:pt x="303" y="50"/>
                </a:lnTo>
                <a:lnTo>
                  <a:pt x="303" y="50"/>
                </a:lnTo>
                <a:close/>
                <a:moveTo>
                  <a:pt x="348" y="51"/>
                </a:moveTo>
                <a:lnTo>
                  <a:pt x="348" y="51"/>
                </a:lnTo>
                <a:lnTo>
                  <a:pt x="354" y="50"/>
                </a:lnTo>
                <a:lnTo>
                  <a:pt x="360" y="48"/>
                </a:lnTo>
                <a:lnTo>
                  <a:pt x="363" y="47"/>
                </a:lnTo>
                <a:lnTo>
                  <a:pt x="364" y="44"/>
                </a:lnTo>
                <a:lnTo>
                  <a:pt x="364" y="44"/>
                </a:lnTo>
                <a:lnTo>
                  <a:pt x="355" y="47"/>
                </a:lnTo>
                <a:lnTo>
                  <a:pt x="351" y="48"/>
                </a:lnTo>
                <a:lnTo>
                  <a:pt x="348" y="51"/>
                </a:lnTo>
                <a:lnTo>
                  <a:pt x="348" y="51"/>
                </a:lnTo>
                <a:close/>
                <a:moveTo>
                  <a:pt x="148" y="55"/>
                </a:moveTo>
                <a:lnTo>
                  <a:pt x="148" y="55"/>
                </a:lnTo>
                <a:lnTo>
                  <a:pt x="157" y="55"/>
                </a:lnTo>
                <a:lnTo>
                  <a:pt x="163" y="51"/>
                </a:lnTo>
                <a:lnTo>
                  <a:pt x="175" y="45"/>
                </a:lnTo>
                <a:lnTo>
                  <a:pt x="175" y="45"/>
                </a:lnTo>
                <a:lnTo>
                  <a:pt x="160" y="50"/>
                </a:lnTo>
                <a:lnTo>
                  <a:pt x="148" y="55"/>
                </a:lnTo>
                <a:lnTo>
                  <a:pt x="148" y="55"/>
                </a:lnTo>
                <a:close/>
                <a:moveTo>
                  <a:pt x="216" y="47"/>
                </a:moveTo>
                <a:lnTo>
                  <a:pt x="216" y="47"/>
                </a:lnTo>
                <a:lnTo>
                  <a:pt x="221" y="47"/>
                </a:lnTo>
                <a:lnTo>
                  <a:pt x="223" y="45"/>
                </a:lnTo>
                <a:lnTo>
                  <a:pt x="221" y="45"/>
                </a:lnTo>
                <a:lnTo>
                  <a:pt x="221" y="45"/>
                </a:lnTo>
                <a:lnTo>
                  <a:pt x="221" y="45"/>
                </a:lnTo>
                <a:lnTo>
                  <a:pt x="219" y="47"/>
                </a:lnTo>
                <a:lnTo>
                  <a:pt x="216" y="47"/>
                </a:lnTo>
                <a:lnTo>
                  <a:pt x="216" y="47"/>
                </a:lnTo>
                <a:close/>
                <a:moveTo>
                  <a:pt x="428" y="47"/>
                </a:moveTo>
                <a:lnTo>
                  <a:pt x="428" y="47"/>
                </a:lnTo>
                <a:lnTo>
                  <a:pt x="425" y="45"/>
                </a:lnTo>
                <a:lnTo>
                  <a:pt x="419" y="45"/>
                </a:lnTo>
                <a:lnTo>
                  <a:pt x="407" y="45"/>
                </a:lnTo>
                <a:lnTo>
                  <a:pt x="407" y="45"/>
                </a:lnTo>
                <a:lnTo>
                  <a:pt x="412" y="47"/>
                </a:lnTo>
                <a:lnTo>
                  <a:pt x="418" y="47"/>
                </a:lnTo>
                <a:lnTo>
                  <a:pt x="428" y="47"/>
                </a:lnTo>
                <a:lnTo>
                  <a:pt x="428" y="47"/>
                </a:lnTo>
                <a:close/>
                <a:moveTo>
                  <a:pt x="628" y="55"/>
                </a:moveTo>
                <a:lnTo>
                  <a:pt x="628" y="55"/>
                </a:lnTo>
                <a:lnTo>
                  <a:pt x="633" y="53"/>
                </a:lnTo>
                <a:lnTo>
                  <a:pt x="639" y="53"/>
                </a:lnTo>
                <a:lnTo>
                  <a:pt x="645" y="53"/>
                </a:lnTo>
                <a:lnTo>
                  <a:pt x="649" y="51"/>
                </a:lnTo>
                <a:lnTo>
                  <a:pt x="649" y="51"/>
                </a:lnTo>
                <a:lnTo>
                  <a:pt x="640" y="47"/>
                </a:lnTo>
                <a:lnTo>
                  <a:pt x="628" y="45"/>
                </a:lnTo>
                <a:lnTo>
                  <a:pt x="628" y="45"/>
                </a:lnTo>
                <a:lnTo>
                  <a:pt x="628" y="55"/>
                </a:lnTo>
                <a:lnTo>
                  <a:pt x="628" y="55"/>
                </a:lnTo>
                <a:close/>
                <a:moveTo>
                  <a:pt x="219" y="53"/>
                </a:moveTo>
                <a:lnTo>
                  <a:pt x="219" y="53"/>
                </a:lnTo>
                <a:lnTo>
                  <a:pt x="236" y="50"/>
                </a:lnTo>
                <a:lnTo>
                  <a:pt x="244" y="48"/>
                </a:lnTo>
                <a:lnTo>
                  <a:pt x="252" y="45"/>
                </a:lnTo>
                <a:lnTo>
                  <a:pt x="252" y="45"/>
                </a:lnTo>
                <a:lnTo>
                  <a:pt x="235" y="48"/>
                </a:lnTo>
                <a:lnTo>
                  <a:pt x="227" y="50"/>
                </a:lnTo>
                <a:lnTo>
                  <a:pt x="219" y="53"/>
                </a:lnTo>
                <a:lnTo>
                  <a:pt x="219" y="53"/>
                </a:lnTo>
                <a:close/>
                <a:moveTo>
                  <a:pt x="581" y="48"/>
                </a:moveTo>
                <a:lnTo>
                  <a:pt x="581" y="48"/>
                </a:lnTo>
                <a:lnTo>
                  <a:pt x="601" y="53"/>
                </a:lnTo>
                <a:lnTo>
                  <a:pt x="622" y="55"/>
                </a:lnTo>
                <a:lnTo>
                  <a:pt x="622" y="55"/>
                </a:lnTo>
                <a:lnTo>
                  <a:pt x="622" y="50"/>
                </a:lnTo>
                <a:lnTo>
                  <a:pt x="622" y="45"/>
                </a:lnTo>
                <a:lnTo>
                  <a:pt x="622" y="45"/>
                </a:lnTo>
                <a:lnTo>
                  <a:pt x="599" y="47"/>
                </a:lnTo>
                <a:lnTo>
                  <a:pt x="588" y="47"/>
                </a:lnTo>
                <a:lnTo>
                  <a:pt x="581" y="48"/>
                </a:lnTo>
                <a:lnTo>
                  <a:pt x="581" y="48"/>
                </a:lnTo>
                <a:close/>
                <a:moveTo>
                  <a:pt x="381" y="50"/>
                </a:moveTo>
                <a:lnTo>
                  <a:pt x="381" y="50"/>
                </a:lnTo>
                <a:lnTo>
                  <a:pt x="389" y="50"/>
                </a:lnTo>
                <a:lnTo>
                  <a:pt x="395" y="48"/>
                </a:lnTo>
                <a:lnTo>
                  <a:pt x="395" y="48"/>
                </a:lnTo>
                <a:lnTo>
                  <a:pt x="392" y="47"/>
                </a:lnTo>
                <a:lnTo>
                  <a:pt x="389" y="47"/>
                </a:lnTo>
                <a:lnTo>
                  <a:pt x="381" y="50"/>
                </a:lnTo>
                <a:lnTo>
                  <a:pt x="381" y="50"/>
                </a:lnTo>
                <a:close/>
                <a:moveTo>
                  <a:pt x="204" y="50"/>
                </a:moveTo>
                <a:lnTo>
                  <a:pt x="204" y="50"/>
                </a:lnTo>
                <a:lnTo>
                  <a:pt x="207" y="50"/>
                </a:lnTo>
                <a:lnTo>
                  <a:pt x="209" y="48"/>
                </a:lnTo>
                <a:lnTo>
                  <a:pt x="209" y="48"/>
                </a:lnTo>
                <a:lnTo>
                  <a:pt x="206" y="50"/>
                </a:lnTo>
                <a:lnTo>
                  <a:pt x="204" y="50"/>
                </a:lnTo>
                <a:lnTo>
                  <a:pt x="204" y="50"/>
                </a:lnTo>
                <a:close/>
                <a:moveTo>
                  <a:pt x="233" y="65"/>
                </a:moveTo>
                <a:lnTo>
                  <a:pt x="233" y="65"/>
                </a:lnTo>
                <a:lnTo>
                  <a:pt x="235" y="64"/>
                </a:lnTo>
                <a:lnTo>
                  <a:pt x="235" y="65"/>
                </a:lnTo>
                <a:lnTo>
                  <a:pt x="233" y="68"/>
                </a:lnTo>
                <a:lnTo>
                  <a:pt x="233" y="68"/>
                </a:lnTo>
                <a:lnTo>
                  <a:pt x="259" y="61"/>
                </a:lnTo>
                <a:lnTo>
                  <a:pt x="271" y="56"/>
                </a:lnTo>
                <a:lnTo>
                  <a:pt x="284" y="50"/>
                </a:lnTo>
                <a:lnTo>
                  <a:pt x="284" y="50"/>
                </a:lnTo>
                <a:lnTo>
                  <a:pt x="270" y="51"/>
                </a:lnTo>
                <a:lnTo>
                  <a:pt x="256" y="55"/>
                </a:lnTo>
                <a:lnTo>
                  <a:pt x="242" y="58"/>
                </a:lnTo>
                <a:lnTo>
                  <a:pt x="238" y="61"/>
                </a:lnTo>
                <a:lnTo>
                  <a:pt x="233" y="65"/>
                </a:lnTo>
                <a:lnTo>
                  <a:pt x="233" y="65"/>
                </a:lnTo>
                <a:close/>
                <a:moveTo>
                  <a:pt x="535" y="51"/>
                </a:moveTo>
                <a:lnTo>
                  <a:pt x="535" y="51"/>
                </a:lnTo>
                <a:lnTo>
                  <a:pt x="538" y="51"/>
                </a:lnTo>
                <a:lnTo>
                  <a:pt x="540" y="51"/>
                </a:lnTo>
                <a:lnTo>
                  <a:pt x="540" y="50"/>
                </a:lnTo>
                <a:lnTo>
                  <a:pt x="540" y="50"/>
                </a:lnTo>
                <a:lnTo>
                  <a:pt x="537" y="50"/>
                </a:lnTo>
                <a:lnTo>
                  <a:pt x="535" y="51"/>
                </a:lnTo>
                <a:lnTo>
                  <a:pt x="535" y="51"/>
                </a:lnTo>
                <a:close/>
                <a:moveTo>
                  <a:pt x="451" y="55"/>
                </a:moveTo>
                <a:lnTo>
                  <a:pt x="451" y="55"/>
                </a:lnTo>
                <a:lnTo>
                  <a:pt x="468" y="59"/>
                </a:lnTo>
                <a:lnTo>
                  <a:pt x="488" y="62"/>
                </a:lnTo>
                <a:lnTo>
                  <a:pt x="488" y="62"/>
                </a:lnTo>
                <a:lnTo>
                  <a:pt x="489" y="58"/>
                </a:lnTo>
                <a:lnTo>
                  <a:pt x="488" y="55"/>
                </a:lnTo>
                <a:lnTo>
                  <a:pt x="486" y="53"/>
                </a:lnTo>
                <a:lnTo>
                  <a:pt x="482" y="53"/>
                </a:lnTo>
                <a:lnTo>
                  <a:pt x="471" y="53"/>
                </a:lnTo>
                <a:lnTo>
                  <a:pt x="466" y="51"/>
                </a:lnTo>
                <a:lnTo>
                  <a:pt x="463" y="50"/>
                </a:lnTo>
                <a:lnTo>
                  <a:pt x="463" y="50"/>
                </a:lnTo>
                <a:lnTo>
                  <a:pt x="460" y="53"/>
                </a:lnTo>
                <a:lnTo>
                  <a:pt x="457" y="53"/>
                </a:lnTo>
                <a:lnTo>
                  <a:pt x="454" y="53"/>
                </a:lnTo>
                <a:lnTo>
                  <a:pt x="451" y="55"/>
                </a:lnTo>
                <a:lnTo>
                  <a:pt x="451" y="55"/>
                </a:lnTo>
                <a:close/>
                <a:moveTo>
                  <a:pt x="518" y="53"/>
                </a:moveTo>
                <a:lnTo>
                  <a:pt x="518" y="53"/>
                </a:lnTo>
                <a:lnTo>
                  <a:pt x="523" y="53"/>
                </a:lnTo>
                <a:lnTo>
                  <a:pt x="524" y="53"/>
                </a:lnTo>
                <a:lnTo>
                  <a:pt x="526" y="51"/>
                </a:lnTo>
                <a:lnTo>
                  <a:pt x="526" y="51"/>
                </a:lnTo>
                <a:lnTo>
                  <a:pt x="524" y="51"/>
                </a:lnTo>
                <a:lnTo>
                  <a:pt x="521" y="51"/>
                </a:lnTo>
                <a:lnTo>
                  <a:pt x="518" y="53"/>
                </a:lnTo>
                <a:lnTo>
                  <a:pt x="518" y="53"/>
                </a:lnTo>
                <a:close/>
                <a:moveTo>
                  <a:pt x="558" y="53"/>
                </a:moveTo>
                <a:lnTo>
                  <a:pt x="558" y="53"/>
                </a:lnTo>
                <a:lnTo>
                  <a:pt x="558" y="51"/>
                </a:lnTo>
                <a:lnTo>
                  <a:pt x="556" y="51"/>
                </a:lnTo>
                <a:lnTo>
                  <a:pt x="555" y="51"/>
                </a:lnTo>
                <a:lnTo>
                  <a:pt x="556" y="50"/>
                </a:lnTo>
                <a:lnTo>
                  <a:pt x="556" y="50"/>
                </a:lnTo>
                <a:lnTo>
                  <a:pt x="549" y="51"/>
                </a:lnTo>
                <a:lnTo>
                  <a:pt x="546" y="50"/>
                </a:lnTo>
                <a:lnTo>
                  <a:pt x="541" y="51"/>
                </a:lnTo>
                <a:lnTo>
                  <a:pt x="541" y="51"/>
                </a:lnTo>
                <a:lnTo>
                  <a:pt x="549" y="51"/>
                </a:lnTo>
                <a:lnTo>
                  <a:pt x="558" y="53"/>
                </a:lnTo>
                <a:lnTo>
                  <a:pt x="558" y="53"/>
                </a:lnTo>
                <a:close/>
                <a:moveTo>
                  <a:pt x="700" y="56"/>
                </a:moveTo>
                <a:lnTo>
                  <a:pt x="700" y="56"/>
                </a:lnTo>
                <a:lnTo>
                  <a:pt x="686" y="50"/>
                </a:lnTo>
                <a:lnTo>
                  <a:pt x="686" y="50"/>
                </a:lnTo>
                <a:lnTo>
                  <a:pt x="689" y="55"/>
                </a:lnTo>
                <a:lnTo>
                  <a:pt x="692" y="58"/>
                </a:lnTo>
                <a:lnTo>
                  <a:pt x="697" y="58"/>
                </a:lnTo>
                <a:lnTo>
                  <a:pt x="698" y="58"/>
                </a:lnTo>
                <a:lnTo>
                  <a:pt x="700" y="56"/>
                </a:lnTo>
                <a:lnTo>
                  <a:pt x="700" y="56"/>
                </a:lnTo>
                <a:close/>
                <a:moveTo>
                  <a:pt x="378" y="59"/>
                </a:moveTo>
                <a:lnTo>
                  <a:pt x="378" y="59"/>
                </a:lnTo>
                <a:lnTo>
                  <a:pt x="384" y="62"/>
                </a:lnTo>
                <a:lnTo>
                  <a:pt x="390" y="62"/>
                </a:lnTo>
                <a:lnTo>
                  <a:pt x="398" y="62"/>
                </a:lnTo>
                <a:lnTo>
                  <a:pt x="404" y="61"/>
                </a:lnTo>
                <a:lnTo>
                  <a:pt x="418" y="56"/>
                </a:lnTo>
                <a:lnTo>
                  <a:pt x="431" y="53"/>
                </a:lnTo>
                <a:lnTo>
                  <a:pt x="431" y="53"/>
                </a:lnTo>
                <a:lnTo>
                  <a:pt x="425" y="51"/>
                </a:lnTo>
                <a:lnTo>
                  <a:pt x="419" y="53"/>
                </a:lnTo>
                <a:lnTo>
                  <a:pt x="406" y="55"/>
                </a:lnTo>
                <a:lnTo>
                  <a:pt x="392" y="58"/>
                </a:lnTo>
                <a:lnTo>
                  <a:pt x="378" y="59"/>
                </a:lnTo>
                <a:lnTo>
                  <a:pt x="378" y="59"/>
                </a:lnTo>
                <a:close/>
                <a:moveTo>
                  <a:pt x="718" y="56"/>
                </a:moveTo>
                <a:lnTo>
                  <a:pt x="718" y="56"/>
                </a:lnTo>
                <a:lnTo>
                  <a:pt x="720" y="56"/>
                </a:lnTo>
                <a:lnTo>
                  <a:pt x="721" y="55"/>
                </a:lnTo>
                <a:lnTo>
                  <a:pt x="721" y="53"/>
                </a:lnTo>
                <a:lnTo>
                  <a:pt x="720" y="51"/>
                </a:lnTo>
                <a:lnTo>
                  <a:pt x="720" y="51"/>
                </a:lnTo>
                <a:lnTo>
                  <a:pt x="718" y="53"/>
                </a:lnTo>
                <a:lnTo>
                  <a:pt x="718" y="56"/>
                </a:lnTo>
                <a:lnTo>
                  <a:pt x="718" y="56"/>
                </a:lnTo>
                <a:close/>
                <a:moveTo>
                  <a:pt x="187" y="56"/>
                </a:moveTo>
                <a:lnTo>
                  <a:pt x="187" y="56"/>
                </a:lnTo>
                <a:lnTo>
                  <a:pt x="192" y="55"/>
                </a:lnTo>
                <a:lnTo>
                  <a:pt x="194" y="55"/>
                </a:lnTo>
                <a:lnTo>
                  <a:pt x="195" y="53"/>
                </a:lnTo>
                <a:lnTo>
                  <a:pt x="195" y="53"/>
                </a:lnTo>
                <a:lnTo>
                  <a:pt x="191" y="53"/>
                </a:lnTo>
                <a:lnTo>
                  <a:pt x="189" y="55"/>
                </a:lnTo>
                <a:lnTo>
                  <a:pt x="187" y="56"/>
                </a:lnTo>
                <a:lnTo>
                  <a:pt x="187" y="56"/>
                </a:lnTo>
                <a:close/>
                <a:moveTo>
                  <a:pt x="291" y="53"/>
                </a:moveTo>
                <a:lnTo>
                  <a:pt x="291" y="53"/>
                </a:lnTo>
                <a:lnTo>
                  <a:pt x="276" y="59"/>
                </a:lnTo>
                <a:lnTo>
                  <a:pt x="268" y="62"/>
                </a:lnTo>
                <a:lnTo>
                  <a:pt x="259" y="64"/>
                </a:lnTo>
                <a:lnTo>
                  <a:pt x="259" y="64"/>
                </a:lnTo>
                <a:lnTo>
                  <a:pt x="255" y="67"/>
                </a:lnTo>
                <a:lnTo>
                  <a:pt x="247" y="70"/>
                </a:lnTo>
                <a:lnTo>
                  <a:pt x="235" y="73"/>
                </a:lnTo>
                <a:lnTo>
                  <a:pt x="235" y="73"/>
                </a:lnTo>
                <a:lnTo>
                  <a:pt x="235" y="74"/>
                </a:lnTo>
                <a:lnTo>
                  <a:pt x="236" y="76"/>
                </a:lnTo>
                <a:lnTo>
                  <a:pt x="238" y="76"/>
                </a:lnTo>
                <a:lnTo>
                  <a:pt x="238" y="77"/>
                </a:lnTo>
                <a:lnTo>
                  <a:pt x="238" y="77"/>
                </a:lnTo>
                <a:lnTo>
                  <a:pt x="277" y="68"/>
                </a:lnTo>
                <a:lnTo>
                  <a:pt x="296" y="62"/>
                </a:lnTo>
                <a:lnTo>
                  <a:pt x="314" y="56"/>
                </a:lnTo>
                <a:lnTo>
                  <a:pt x="314" y="56"/>
                </a:lnTo>
                <a:lnTo>
                  <a:pt x="303" y="55"/>
                </a:lnTo>
                <a:lnTo>
                  <a:pt x="291" y="53"/>
                </a:lnTo>
                <a:lnTo>
                  <a:pt x="291" y="53"/>
                </a:lnTo>
                <a:close/>
                <a:moveTo>
                  <a:pt x="494" y="64"/>
                </a:moveTo>
                <a:lnTo>
                  <a:pt x="494" y="64"/>
                </a:lnTo>
                <a:lnTo>
                  <a:pt x="502" y="64"/>
                </a:lnTo>
                <a:lnTo>
                  <a:pt x="502" y="64"/>
                </a:lnTo>
                <a:lnTo>
                  <a:pt x="503" y="59"/>
                </a:lnTo>
                <a:lnTo>
                  <a:pt x="505" y="56"/>
                </a:lnTo>
                <a:lnTo>
                  <a:pt x="505" y="56"/>
                </a:lnTo>
                <a:lnTo>
                  <a:pt x="500" y="55"/>
                </a:lnTo>
                <a:lnTo>
                  <a:pt x="495" y="53"/>
                </a:lnTo>
                <a:lnTo>
                  <a:pt x="495" y="53"/>
                </a:lnTo>
                <a:lnTo>
                  <a:pt x="495" y="56"/>
                </a:lnTo>
                <a:lnTo>
                  <a:pt x="495" y="59"/>
                </a:lnTo>
                <a:lnTo>
                  <a:pt x="494" y="64"/>
                </a:lnTo>
                <a:lnTo>
                  <a:pt x="494" y="64"/>
                </a:lnTo>
                <a:close/>
                <a:moveTo>
                  <a:pt x="364" y="58"/>
                </a:moveTo>
                <a:lnTo>
                  <a:pt x="364" y="58"/>
                </a:lnTo>
                <a:lnTo>
                  <a:pt x="372" y="58"/>
                </a:lnTo>
                <a:lnTo>
                  <a:pt x="375" y="56"/>
                </a:lnTo>
                <a:lnTo>
                  <a:pt x="377" y="55"/>
                </a:lnTo>
                <a:lnTo>
                  <a:pt x="377" y="55"/>
                </a:lnTo>
                <a:lnTo>
                  <a:pt x="370" y="55"/>
                </a:lnTo>
                <a:lnTo>
                  <a:pt x="367" y="56"/>
                </a:lnTo>
                <a:lnTo>
                  <a:pt x="364" y="58"/>
                </a:lnTo>
                <a:lnTo>
                  <a:pt x="364" y="58"/>
                </a:lnTo>
                <a:close/>
                <a:moveTo>
                  <a:pt x="178" y="59"/>
                </a:moveTo>
                <a:lnTo>
                  <a:pt x="178" y="59"/>
                </a:lnTo>
                <a:lnTo>
                  <a:pt x="183" y="58"/>
                </a:lnTo>
                <a:lnTo>
                  <a:pt x="184" y="56"/>
                </a:lnTo>
                <a:lnTo>
                  <a:pt x="186" y="55"/>
                </a:lnTo>
                <a:lnTo>
                  <a:pt x="186" y="55"/>
                </a:lnTo>
                <a:lnTo>
                  <a:pt x="181" y="56"/>
                </a:lnTo>
                <a:lnTo>
                  <a:pt x="180" y="58"/>
                </a:lnTo>
                <a:lnTo>
                  <a:pt x="178" y="59"/>
                </a:lnTo>
                <a:lnTo>
                  <a:pt x="178" y="59"/>
                </a:lnTo>
                <a:close/>
                <a:moveTo>
                  <a:pt x="444" y="56"/>
                </a:moveTo>
                <a:lnTo>
                  <a:pt x="444" y="56"/>
                </a:lnTo>
                <a:lnTo>
                  <a:pt x="422" y="61"/>
                </a:lnTo>
                <a:lnTo>
                  <a:pt x="402" y="67"/>
                </a:lnTo>
                <a:lnTo>
                  <a:pt x="402" y="67"/>
                </a:lnTo>
                <a:lnTo>
                  <a:pt x="421" y="67"/>
                </a:lnTo>
                <a:lnTo>
                  <a:pt x="438" y="67"/>
                </a:lnTo>
                <a:lnTo>
                  <a:pt x="473" y="64"/>
                </a:lnTo>
                <a:lnTo>
                  <a:pt x="473" y="64"/>
                </a:lnTo>
                <a:lnTo>
                  <a:pt x="457" y="61"/>
                </a:lnTo>
                <a:lnTo>
                  <a:pt x="450" y="59"/>
                </a:lnTo>
                <a:lnTo>
                  <a:pt x="444" y="56"/>
                </a:lnTo>
                <a:lnTo>
                  <a:pt x="444" y="56"/>
                </a:lnTo>
                <a:close/>
                <a:moveTo>
                  <a:pt x="532" y="58"/>
                </a:moveTo>
                <a:lnTo>
                  <a:pt x="532" y="58"/>
                </a:lnTo>
                <a:lnTo>
                  <a:pt x="535" y="59"/>
                </a:lnTo>
                <a:lnTo>
                  <a:pt x="538" y="59"/>
                </a:lnTo>
                <a:lnTo>
                  <a:pt x="547" y="59"/>
                </a:lnTo>
                <a:lnTo>
                  <a:pt x="563" y="58"/>
                </a:lnTo>
                <a:lnTo>
                  <a:pt x="563" y="58"/>
                </a:lnTo>
                <a:lnTo>
                  <a:pt x="547" y="56"/>
                </a:lnTo>
                <a:lnTo>
                  <a:pt x="540" y="56"/>
                </a:lnTo>
                <a:lnTo>
                  <a:pt x="532" y="58"/>
                </a:lnTo>
                <a:lnTo>
                  <a:pt x="532" y="58"/>
                </a:lnTo>
                <a:close/>
                <a:moveTo>
                  <a:pt x="335" y="61"/>
                </a:moveTo>
                <a:lnTo>
                  <a:pt x="335" y="61"/>
                </a:lnTo>
                <a:lnTo>
                  <a:pt x="341" y="62"/>
                </a:lnTo>
                <a:lnTo>
                  <a:pt x="348" y="64"/>
                </a:lnTo>
                <a:lnTo>
                  <a:pt x="348" y="64"/>
                </a:lnTo>
                <a:lnTo>
                  <a:pt x="349" y="61"/>
                </a:lnTo>
                <a:lnTo>
                  <a:pt x="351" y="58"/>
                </a:lnTo>
                <a:lnTo>
                  <a:pt x="351" y="58"/>
                </a:lnTo>
                <a:lnTo>
                  <a:pt x="341" y="59"/>
                </a:lnTo>
                <a:lnTo>
                  <a:pt x="338" y="59"/>
                </a:lnTo>
                <a:lnTo>
                  <a:pt x="335" y="61"/>
                </a:lnTo>
                <a:lnTo>
                  <a:pt x="335" y="61"/>
                </a:lnTo>
                <a:close/>
                <a:moveTo>
                  <a:pt x="649" y="59"/>
                </a:moveTo>
                <a:lnTo>
                  <a:pt x="649" y="59"/>
                </a:lnTo>
                <a:lnTo>
                  <a:pt x="653" y="61"/>
                </a:lnTo>
                <a:lnTo>
                  <a:pt x="653" y="61"/>
                </a:lnTo>
                <a:lnTo>
                  <a:pt x="654" y="61"/>
                </a:lnTo>
                <a:lnTo>
                  <a:pt x="654" y="61"/>
                </a:lnTo>
                <a:lnTo>
                  <a:pt x="654" y="58"/>
                </a:lnTo>
                <a:lnTo>
                  <a:pt x="654" y="58"/>
                </a:lnTo>
                <a:lnTo>
                  <a:pt x="653" y="58"/>
                </a:lnTo>
                <a:lnTo>
                  <a:pt x="649" y="59"/>
                </a:lnTo>
                <a:lnTo>
                  <a:pt x="649" y="59"/>
                </a:lnTo>
                <a:close/>
                <a:moveTo>
                  <a:pt x="660" y="62"/>
                </a:moveTo>
                <a:lnTo>
                  <a:pt x="660" y="62"/>
                </a:lnTo>
                <a:lnTo>
                  <a:pt x="666" y="62"/>
                </a:lnTo>
                <a:lnTo>
                  <a:pt x="669" y="62"/>
                </a:lnTo>
                <a:lnTo>
                  <a:pt x="671" y="61"/>
                </a:lnTo>
                <a:lnTo>
                  <a:pt x="671" y="61"/>
                </a:lnTo>
                <a:lnTo>
                  <a:pt x="666" y="59"/>
                </a:lnTo>
                <a:lnTo>
                  <a:pt x="660" y="58"/>
                </a:lnTo>
                <a:lnTo>
                  <a:pt x="660" y="58"/>
                </a:lnTo>
                <a:lnTo>
                  <a:pt x="660" y="62"/>
                </a:lnTo>
                <a:lnTo>
                  <a:pt x="660" y="62"/>
                </a:lnTo>
                <a:close/>
                <a:moveTo>
                  <a:pt x="354" y="62"/>
                </a:moveTo>
                <a:lnTo>
                  <a:pt x="354" y="62"/>
                </a:lnTo>
                <a:lnTo>
                  <a:pt x="357" y="61"/>
                </a:lnTo>
                <a:lnTo>
                  <a:pt x="361" y="61"/>
                </a:lnTo>
                <a:lnTo>
                  <a:pt x="361" y="61"/>
                </a:lnTo>
                <a:lnTo>
                  <a:pt x="360" y="58"/>
                </a:lnTo>
                <a:lnTo>
                  <a:pt x="360" y="58"/>
                </a:lnTo>
                <a:lnTo>
                  <a:pt x="357" y="59"/>
                </a:lnTo>
                <a:lnTo>
                  <a:pt x="354" y="62"/>
                </a:lnTo>
                <a:lnTo>
                  <a:pt x="354" y="62"/>
                </a:lnTo>
                <a:close/>
                <a:moveTo>
                  <a:pt x="605" y="59"/>
                </a:moveTo>
                <a:lnTo>
                  <a:pt x="605" y="59"/>
                </a:lnTo>
                <a:lnTo>
                  <a:pt x="610" y="61"/>
                </a:lnTo>
                <a:lnTo>
                  <a:pt x="614" y="62"/>
                </a:lnTo>
                <a:lnTo>
                  <a:pt x="614" y="62"/>
                </a:lnTo>
                <a:lnTo>
                  <a:pt x="616" y="61"/>
                </a:lnTo>
                <a:lnTo>
                  <a:pt x="616" y="61"/>
                </a:lnTo>
                <a:lnTo>
                  <a:pt x="614" y="61"/>
                </a:lnTo>
                <a:lnTo>
                  <a:pt x="614" y="59"/>
                </a:lnTo>
                <a:lnTo>
                  <a:pt x="614" y="59"/>
                </a:lnTo>
                <a:lnTo>
                  <a:pt x="616" y="59"/>
                </a:lnTo>
                <a:lnTo>
                  <a:pt x="614" y="58"/>
                </a:lnTo>
                <a:lnTo>
                  <a:pt x="614" y="58"/>
                </a:lnTo>
                <a:lnTo>
                  <a:pt x="613" y="59"/>
                </a:lnTo>
                <a:lnTo>
                  <a:pt x="610" y="59"/>
                </a:lnTo>
                <a:lnTo>
                  <a:pt x="608" y="59"/>
                </a:lnTo>
                <a:lnTo>
                  <a:pt x="605" y="59"/>
                </a:lnTo>
                <a:lnTo>
                  <a:pt x="605" y="59"/>
                </a:lnTo>
                <a:close/>
                <a:moveTo>
                  <a:pt x="520" y="61"/>
                </a:moveTo>
                <a:lnTo>
                  <a:pt x="520" y="61"/>
                </a:lnTo>
                <a:lnTo>
                  <a:pt x="524" y="61"/>
                </a:lnTo>
                <a:lnTo>
                  <a:pt x="527" y="61"/>
                </a:lnTo>
                <a:lnTo>
                  <a:pt x="529" y="61"/>
                </a:lnTo>
                <a:lnTo>
                  <a:pt x="529" y="61"/>
                </a:lnTo>
                <a:lnTo>
                  <a:pt x="523" y="59"/>
                </a:lnTo>
                <a:lnTo>
                  <a:pt x="521" y="59"/>
                </a:lnTo>
                <a:lnTo>
                  <a:pt x="520" y="61"/>
                </a:lnTo>
                <a:lnTo>
                  <a:pt x="520" y="61"/>
                </a:lnTo>
                <a:close/>
                <a:moveTo>
                  <a:pt x="114" y="79"/>
                </a:moveTo>
                <a:lnTo>
                  <a:pt x="114" y="79"/>
                </a:lnTo>
                <a:lnTo>
                  <a:pt x="120" y="79"/>
                </a:lnTo>
                <a:lnTo>
                  <a:pt x="125" y="79"/>
                </a:lnTo>
                <a:lnTo>
                  <a:pt x="130" y="76"/>
                </a:lnTo>
                <a:lnTo>
                  <a:pt x="134" y="73"/>
                </a:lnTo>
                <a:lnTo>
                  <a:pt x="142" y="67"/>
                </a:lnTo>
                <a:lnTo>
                  <a:pt x="149" y="61"/>
                </a:lnTo>
                <a:lnTo>
                  <a:pt x="149" y="61"/>
                </a:lnTo>
                <a:lnTo>
                  <a:pt x="137" y="62"/>
                </a:lnTo>
                <a:lnTo>
                  <a:pt x="126" y="65"/>
                </a:lnTo>
                <a:lnTo>
                  <a:pt x="119" y="71"/>
                </a:lnTo>
                <a:lnTo>
                  <a:pt x="116" y="74"/>
                </a:lnTo>
                <a:lnTo>
                  <a:pt x="114" y="79"/>
                </a:lnTo>
                <a:lnTo>
                  <a:pt x="114" y="79"/>
                </a:lnTo>
                <a:close/>
                <a:moveTo>
                  <a:pt x="166" y="85"/>
                </a:moveTo>
                <a:lnTo>
                  <a:pt x="166" y="85"/>
                </a:lnTo>
                <a:lnTo>
                  <a:pt x="168" y="87"/>
                </a:lnTo>
                <a:lnTo>
                  <a:pt x="169" y="88"/>
                </a:lnTo>
                <a:lnTo>
                  <a:pt x="169" y="88"/>
                </a:lnTo>
                <a:lnTo>
                  <a:pt x="184" y="85"/>
                </a:lnTo>
                <a:lnTo>
                  <a:pt x="198" y="80"/>
                </a:lnTo>
                <a:lnTo>
                  <a:pt x="226" y="71"/>
                </a:lnTo>
                <a:lnTo>
                  <a:pt x="226" y="71"/>
                </a:lnTo>
                <a:lnTo>
                  <a:pt x="229" y="65"/>
                </a:lnTo>
                <a:lnTo>
                  <a:pt x="232" y="61"/>
                </a:lnTo>
                <a:lnTo>
                  <a:pt x="232" y="61"/>
                </a:lnTo>
                <a:lnTo>
                  <a:pt x="198" y="71"/>
                </a:lnTo>
                <a:lnTo>
                  <a:pt x="166" y="85"/>
                </a:lnTo>
                <a:lnTo>
                  <a:pt x="166" y="85"/>
                </a:lnTo>
                <a:close/>
                <a:moveTo>
                  <a:pt x="558" y="64"/>
                </a:moveTo>
                <a:lnTo>
                  <a:pt x="558" y="64"/>
                </a:lnTo>
                <a:lnTo>
                  <a:pt x="561" y="65"/>
                </a:lnTo>
                <a:lnTo>
                  <a:pt x="564" y="67"/>
                </a:lnTo>
                <a:lnTo>
                  <a:pt x="573" y="68"/>
                </a:lnTo>
                <a:lnTo>
                  <a:pt x="595" y="67"/>
                </a:lnTo>
                <a:lnTo>
                  <a:pt x="595" y="67"/>
                </a:lnTo>
                <a:lnTo>
                  <a:pt x="585" y="62"/>
                </a:lnTo>
                <a:lnTo>
                  <a:pt x="576" y="61"/>
                </a:lnTo>
                <a:lnTo>
                  <a:pt x="567" y="62"/>
                </a:lnTo>
                <a:lnTo>
                  <a:pt x="558" y="64"/>
                </a:lnTo>
                <a:lnTo>
                  <a:pt x="558" y="64"/>
                </a:lnTo>
                <a:close/>
                <a:moveTo>
                  <a:pt x="723" y="62"/>
                </a:moveTo>
                <a:lnTo>
                  <a:pt x="723" y="62"/>
                </a:lnTo>
                <a:lnTo>
                  <a:pt x="726" y="65"/>
                </a:lnTo>
                <a:lnTo>
                  <a:pt x="729" y="68"/>
                </a:lnTo>
                <a:lnTo>
                  <a:pt x="729" y="68"/>
                </a:lnTo>
                <a:lnTo>
                  <a:pt x="727" y="64"/>
                </a:lnTo>
                <a:lnTo>
                  <a:pt x="724" y="61"/>
                </a:lnTo>
                <a:lnTo>
                  <a:pt x="724" y="61"/>
                </a:lnTo>
                <a:lnTo>
                  <a:pt x="724" y="61"/>
                </a:lnTo>
                <a:lnTo>
                  <a:pt x="723" y="62"/>
                </a:lnTo>
                <a:lnTo>
                  <a:pt x="723" y="62"/>
                </a:lnTo>
                <a:close/>
                <a:moveTo>
                  <a:pt x="326" y="62"/>
                </a:moveTo>
                <a:lnTo>
                  <a:pt x="326" y="62"/>
                </a:lnTo>
                <a:lnTo>
                  <a:pt x="300" y="68"/>
                </a:lnTo>
                <a:lnTo>
                  <a:pt x="287" y="71"/>
                </a:lnTo>
                <a:lnTo>
                  <a:pt x="274" y="74"/>
                </a:lnTo>
                <a:lnTo>
                  <a:pt x="274" y="74"/>
                </a:lnTo>
                <a:lnTo>
                  <a:pt x="299" y="74"/>
                </a:lnTo>
                <a:lnTo>
                  <a:pt x="325" y="76"/>
                </a:lnTo>
                <a:lnTo>
                  <a:pt x="325" y="76"/>
                </a:lnTo>
                <a:lnTo>
                  <a:pt x="328" y="73"/>
                </a:lnTo>
                <a:lnTo>
                  <a:pt x="332" y="70"/>
                </a:lnTo>
                <a:lnTo>
                  <a:pt x="337" y="68"/>
                </a:lnTo>
                <a:lnTo>
                  <a:pt x="340" y="65"/>
                </a:lnTo>
                <a:lnTo>
                  <a:pt x="340" y="65"/>
                </a:lnTo>
                <a:lnTo>
                  <a:pt x="334" y="64"/>
                </a:lnTo>
                <a:lnTo>
                  <a:pt x="331" y="64"/>
                </a:lnTo>
                <a:lnTo>
                  <a:pt x="326" y="62"/>
                </a:lnTo>
                <a:lnTo>
                  <a:pt x="326" y="62"/>
                </a:lnTo>
                <a:close/>
                <a:moveTo>
                  <a:pt x="377" y="65"/>
                </a:moveTo>
                <a:lnTo>
                  <a:pt x="377" y="65"/>
                </a:lnTo>
                <a:lnTo>
                  <a:pt x="372" y="64"/>
                </a:lnTo>
                <a:lnTo>
                  <a:pt x="367" y="64"/>
                </a:lnTo>
                <a:lnTo>
                  <a:pt x="363" y="64"/>
                </a:lnTo>
                <a:lnTo>
                  <a:pt x="360" y="65"/>
                </a:lnTo>
                <a:lnTo>
                  <a:pt x="360" y="65"/>
                </a:lnTo>
                <a:lnTo>
                  <a:pt x="367" y="67"/>
                </a:lnTo>
                <a:lnTo>
                  <a:pt x="373" y="67"/>
                </a:lnTo>
                <a:lnTo>
                  <a:pt x="377" y="65"/>
                </a:lnTo>
                <a:lnTo>
                  <a:pt x="377" y="65"/>
                </a:lnTo>
                <a:close/>
                <a:moveTo>
                  <a:pt x="630" y="65"/>
                </a:moveTo>
                <a:lnTo>
                  <a:pt x="630" y="65"/>
                </a:lnTo>
                <a:lnTo>
                  <a:pt x="633" y="65"/>
                </a:lnTo>
                <a:lnTo>
                  <a:pt x="637" y="64"/>
                </a:lnTo>
                <a:lnTo>
                  <a:pt x="637" y="64"/>
                </a:lnTo>
                <a:lnTo>
                  <a:pt x="633" y="64"/>
                </a:lnTo>
                <a:lnTo>
                  <a:pt x="630" y="62"/>
                </a:lnTo>
                <a:lnTo>
                  <a:pt x="630" y="62"/>
                </a:lnTo>
                <a:lnTo>
                  <a:pt x="630" y="65"/>
                </a:lnTo>
                <a:lnTo>
                  <a:pt x="630" y="65"/>
                </a:lnTo>
                <a:close/>
                <a:moveTo>
                  <a:pt x="540" y="65"/>
                </a:moveTo>
                <a:lnTo>
                  <a:pt x="540" y="67"/>
                </a:lnTo>
                <a:lnTo>
                  <a:pt x="540" y="67"/>
                </a:lnTo>
                <a:lnTo>
                  <a:pt x="540" y="67"/>
                </a:lnTo>
                <a:lnTo>
                  <a:pt x="541" y="67"/>
                </a:lnTo>
                <a:lnTo>
                  <a:pt x="541" y="64"/>
                </a:lnTo>
                <a:lnTo>
                  <a:pt x="541" y="64"/>
                </a:lnTo>
                <a:lnTo>
                  <a:pt x="540" y="65"/>
                </a:lnTo>
                <a:lnTo>
                  <a:pt x="540" y="65"/>
                </a:lnTo>
                <a:close/>
                <a:moveTo>
                  <a:pt x="686" y="65"/>
                </a:moveTo>
                <a:lnTo>
                  <a:pt x="686" y="65"/>
                </a:lnTo>
                <a:lnTo>
                  <a:pt x="689" y="65"/>
                </a:lnTo>
                <a:lnTo>
                  <a:pt x="691" y="65"/>
                </a:lnTo>
                <a:lnTo>
                  <a:pt x="691" y="64"/>
                </a:lnTo>
                <a:lnTo>
                  <a:pt x="691" y="64"/>
                </a:lnTo>
                <a:lnTo>
                  <a:pt x="691" y="65"/>
                </a:lnTo>
                <a:lnTo>
                  <a:pt x="689" y="65"/>
                </a:lnTo>
                <a:lnTo>
                  <a:pt x="688" y="65"/>
                </a:lnTo>
                <a:lnTo>
                  <a:pt x="686" y="65"/>
                </a:lnTo>
                <a:lnTo>
                  <a:pt x="686" y="65"/>
                </a:lnTo>
                <a:close/>
                <a:moveTo>
                  <a:pt x="489" y="70"/>
                </a:moveTo>
                <a:lnTo>
                  <a:pt x="489" y="70"/>
                </a:lnTo>
                <a:lnTo>
                  <a:pt x="492" y="70"/>
                </a:lnTo>
                <a:lnTo>
                  <a:pt x="497" y="68"/>
                </a:lnTo>
                <a:lnTo>
                  <a:pt x="497" y="68"/>
                </a:lnTo>
                <a:lnTo>
                  <a:pt x="497" y="68"/>
                </a:lnTo>
                <a:lnTo>
                  <a:pt x="497" y="67"/>
                </a:lnTo>
                <a:lnTo>
                  <a:pt x="497" y="67"/>
                </a:lnTo>
                <a:lnTo>
                  <a:pt x="495" y="68"/>
                </a:lnTo>
                <a:lnTo>
                  <a:pt x="492" y="68"/>
                </a:lnTo>
                <a:lnTo>
                  <a:pt x="491" y="68"/>
                </a:lnTo>
                <a:lnTo>
                  <a:pt x="489" y="70"/>
                </a:lnTo>
                <a:lnTo>
                  <a:pt x="489" y="70"/>
                </a:lnTo>
                <a:close/>
                <a:moveTo>
                  <a:pt x="335" y="76"/>
                </a:moveTo>
                <a:lnTo>
                  <a:pt x="335" y="76"/>
                </a:lnTo>
                <a:lnTo>
                  <a:pt x="341" y="76"/>
                </a:lnTo>
                <a:lnTo>
                  <a:pt x="348" y="74"/>
                </a:lnTo>
                <a:lnTo>
                  <a:pt x="360" y="71"/>
                </a:lnTo>
                <a:lnTo>
                  <a:pt x="360" y="71"/>
                </a:lnTo>
                <a:lnTo>
                  <a:pt x="357" y="70"/>
                </a:lnTo>
                <a:lnTo>
                  <a:pt x="354" y="68"/>
                </a:lnTo>
                <a:lnTo>
                  <a:pt x="348" y="68"/>
                </a:lnTo>
                <a:lnTo>
                  <a:pt x="340" y="71"/>
                </a:lnTo>
                <a:lnTo>
                  <a:pt x="335" y="76"/>
                </a:lnTo>
                <a:lnTo>
                  <a:pt x="335" y="76"/>
                </a:lnTo>
                <a:close/>
                <a:moveTo>
                  <a:pt x="459" y="70"/>
                </a:moveTo>
                <a:lnTo>
                  <a:pt x="459" y="70"/>
                </a:lnTo>
                <a:lnTo>
                  <a:pt x="453" y="70"/>
                </a:lnTo>
                <a:lnTo>
                  <a:pt x="453" y="70"/>
                </a:lnTo>
                <a:lnTo>
                  <a:pt x="456" y="71"/>
                </a:lnTo>
                <a:lnTo>
                  <a:pt x="459" y="71"/>
                </a:lnTo>
                <a:lnTo>
                  <a:pt x="459" y="70"/>
                </a:lnTo>
                <a:lnTo>
                  <a:pt x="459" y="70"/>
                </a:lnTo>
                <a:close/>
                <a:moveTo>
                  <a:pt x="441" y="74"/>
                </a:moveTo>
                <a:lnTo>
                  <a:pt x="441" y="74"/>
                </a:lnTo>
                <a:lnTo>
                  <a:pt x="442" y="73"/>
                </a:lnTo>
                <a:lnTo>
                  <a:pt x="444" y="70"/>
                </a:lnTo>
                <a:lnTo>
                  <a:pt x="444" y="70"/>
                </a:lnTo>
                <a:lnTo>
                  <a:pt x="441" y="70"/>
                </a:lnTo>
                <a:lnTo>
                  <a:pt x="439" y="70"/>
                </a:lnTo>
                <a:lnTo>
                  <a:pt x="439" y="71"/>
                </a:lnTo>
                <a:lnTo>
                  <a:pt x="439" y="71"/>
                </a:lnTo>
                <a:lnTo>
                  <a:pt x="441" y="71"/>
                </a:lnTo>
                <a:lnTo>
                  <a:pt x="442" y="73"/>
                </a:lnTo>
                <a:lnTo>
                  <a:pt x="442" y="73"/>
                </a:lnTo>
                <a:lnTo>
                  <a:pt x="441" y="73"/>
                </a:lnTo>
                <a:lnTo>
                  <a:pt x="441" y="74"/>
                </a:lnTo>
                <a:lnTo>
                  <a:pt x="441" y="74"/>
                </a:lnTo>
                <a:close/>
                <a:moveTo>
                  <a:pt x="713" y="76"/>
                </a:moveTo>
                <a:lnTo>
                  <a:pt x="713" y="76"/>
                </a:lnTo>
                <a:lnTo>
                  <a:pt x="712" y="73"/>
                </a:lnTo>
                <a:lnTo>
                  <a:pt x="712" y="71"/>
                </a:lnTo>
                <a:lnTo>
                  <a:pt x="710" y="71"/>
                </a:lnTo>
                <a:lnTo>
                  <a:pt x="710" y="71"/>
                </a:lnTo>
                <a:lnTo>
                  <a:pt x="710" y="76"/>
                </a:lnTo>
                <a:lnTo>
                  <a:pt x="712" y="76"/>
                </a:lnTo>
                <a:lnTo>
                  <a:pt x="713" y="76"/>
                </a:lnTo>
                <a:lnTo>
                  <a:pt x="713" y="76"/>
                </a:lnTo>
                <a:close/>
                <a:moveTo>
                  <a:pt x="735" y="83"/>
                </a:moveTo>
                <a:lnTo>
                  <a:pt x="735" y="83"/>
                </a:lnTo>
                <a:lnTo>
                  <a:pt x="741" y="93"/>
                </a:lnTo>
                <a:lnTo>
                  <a:pt x="747" y="102"/>
                </a:lnTo>
                <a:lnTo>
                  <a:pt x="758" y="119"/>
                </a:lnTo>
                <a:lnTo>
                  <a:pt x="758" y="119"/>
                </a:lnTo>
                <a:lnTo>
                  <a:pt x="753" y="106"/>
                </a:lnTo>
                <a:lnTo>
                  <a:pt x="749" y="93"/>
                </a:lnTo>
                <a:lnTo>
                  <a:pt x="742" y="82"/>
                </a:lnTo>
                <a:lnTo>
                  <a:pt x="736" y="71"/>
                </a:lnTo>
                <a:lnTo>
                  <a:pt x="736" y="71"/>
                </a:lnTo>
                <a:lnTo>
                  <a:pt x="735" y="74"/>
                </a:lnTo>
                <a:lnTo>
                  <a:pt x="735" y="77"/>
                </a:lnTo>
                <a:lnTo>
                  <a:pt x="735" y="80"/>
                </a:lnTo>
                <a:lnTo>
                  <a:pt x="735" y="83"/>
                </a:lnTo>
                <a:lnTo>
                  <a:pt x="735" y="83"/>
                </a:lnTo>
                <a:close/>
                <a:moveTo>
                  <a:pt x="537" y="71"/>
                </a:moveTo>
                <a:lnTo>
                  <a:pt x="537" y="71"/>
                </a:lnTo>
                <a:lnTo>
                  <a:pt x="531" y="71"/>
                </a:lnTo>
                <a:lnTo>
                  <a:pt x="531" y="71"/>
                </a:lnTo>
                <a:lnTo>
                  <a:pt x="531" y="73"/>
                </a:lnTo>
                <a:lnTo>
                  <a:pt x="534" y="74"/>
                </a:lnTo>
                <a:lnTo>
                  <a:pt x="535" y="74"/>
                </a:lnTo>
                <a:lnTo>
                  <a:pt x="537" y="71"/>
                </a:lnTo>
                <a:lnTo>
                  <a:pt x="537" y="71"/>
                </a:lnTo>
                <a:close/>
                <a:moveTo>
                  <a:pt x="101" y="74"/>
                </a:moveTo>
                <a:lnTo>
                  <a:pt x="101" y="74"/>
                </a:lnTo>
                <a:lnTo>
                  <a:pt x="99" y="76"/>
                </a:lnTo>
                <a:lnTo>
                  <a:pt x="96" y="79"/>
                </a:lnTo>
                <a:lnTo>
                  <a:pt x="93" y="82"/>
                </a:lnTo>
                <a:lnTo>
                  <a:pt x="90" y="85"/>
                </a:lnTo>
                <a:lnTo>
                  <a:pt x="90" y="85"/>
                </a:lnTo>
                <a:lnTo>
                  <a:pt x="88" y="83"/>
                </a:lnTo>
                <a:lnTo>
                  <a:pt x="88" y="83"/>
                </a:lnTo>
                <a:lnTo>
                  <a:pt x="88" y="85"/>
                </a:lnTo>
                <a:lnTo>
                  <a:pt x="88" y="87"/>
                </a:lnTo>
                <a:lnTo>
                  <a:pt x="88" y="87"/>
                </a:lnTo>
                <a:lnTo>
                  <a:pt x="87" y="87"/>
                </a:lnTo>
                <a:lnTo>
                  <a:pt x="85" y="88"/>
                </a:lnTo>
                <a:lnTo>
                  <a:pt x="82" y="94"/>
                </a:lnTo>
                <a:lnTo>
                  <a:pt x="82" y="94"/>
                </a:lnTo>
                <a:lnTo>
                  <a:pt x="90" y="90"/>
                </a:lnTo>
                <a:lnTo>
                  <a:pt x="96" y="85"/>
                </a:lnTo>
                <a:lnTo>
                  <a:pt x="102" y="79"/>
                </a:lnTo>
                <a:lnTo>
                  <a:pt x="107" y="73"/>
                </a:lnTo>
                <a:lnTo>
                  <a:pt x="107" y="73"/>
                </a:lnTo>
                <a:lnTo>
                  <a:pt x="104" y="74"/>
                </a:lnTo>
                <a:lnTo>
                  <a:pt x="102" y="74"/>
                </a:lnTo>
                <a:lnTo>
                  <a:pt x="101" y="74"/>
                </a:lnTo>
                <a:lnTo>
                  <a:pt x="101" y="74"/>
                </a:lnTo>
                <a:close/>
                <a:moveTo>
                  <a:pt x="506" y="74"/>
                </a:moveTo>
                <a:lnTo>
                  <a:pt x="506" y="74"/>
                </a:lnTo>
                <a:lnTo>
                  <a:pt x="514" y="74"/>
                </a:lnTo>
                <a:lnTo>
                  <a:pt x="518" y="74"/>
                </a:lnTo>
                <a:lnTo>
                  <a:pt x="521" y="73"/>
                </a:lnTo>
                <a:lnTo>
                  <a:pt x="521" y="73"/>
                </a:lnTo>
                <a:lnTo>
                  <a:pt x="514" y="73"/>
                </a:lnTo>
                <a:lnTo>
                  <a:pt x="509" y="73"/>
                </a:lnTo>
                <a:lnTo>
                  <a:pt x="506" y="74"/>
                </a:lnTo>
                <a:lnTo>
                  <a:pt x="506" y="74"/>
                </a:lnTo>
                <a:close/>
                <a:moveTo>
                  <a:pt x="685" y="80"/>
                </a:moveTo>
                <a:lnTo>
                  <a:pt x="685" y="80"/>
                </a:lnTo>
                <a:lnTo>
                  <a:pt x="683" y="79"/>
                </a:lnTo>
                <a:lnTo>
                  <a:pt x="683" y="77"/>
                </a:lnTo>
                <a:lnTo>
                  <a:pt x="683" y="77"/>
                </a:lnTo>
                <a:lnTo>
                  <a:pt x="675" y="74"/>
                </a:lnTo>
                <a:lnTo>
                  <a:pt x="672" y="73"/>
                </a:lnTo>
                <a:lnTo>
                  <a:pt x="669" y="74"/>
                </a:lnTo>
                <a:lnTo>
                  <a:pt x="669" y="74"/>
                </a:lnTo>
                <a:lnTo>
                  <a:pt x="672" y="77"/>
                </a:lnTo>
                <a:lnTo>
                  <a:pt x="675" y="79"/>
                </a:lnTo>
                <a:lnTo>
                  <a:pt x="678" y="80"/>
                </a:lnTo>
                <a:lnTo>
                  <a:pt x="685" y="80"/>
                </a:lnTo>
                <a:lnTo>
                  <a:pt x="685" y="80"/>
                </a:lnTo>
                <a:close/>
                <a:moveTo>
                  <a:pt x="155" y="82"/>
                </a:moveTo>
                <a:lnTo>
                  <a:pt x="155" y="82"/>
                </a:lnTo>
                <a:lnTo>
                  <a:pt x="160" y="82"/>
                </a:lnTo>
                <a:lnTo>
                  <a:pt x="166" y="80"/>
                </a:lnTo>
                <a:lnTo>
                  <a:pt x="174" y="76"/>
                </a:lnTo>
                <a:lnTo>
                  <a:pt x="174" y="76"/>
                </a:lnTo>
                <a:lnTo>
                  <a:pt x="163" y="77"/>
                </a:lnTo>
                <a:lnTo>
                  <a:pt x="159" y="79"/>
                </a:lnTo>
                <a:lnTo>
                  <a:pt x="155" y="82"/>
                </a:lnTo>
                <a:lnTo>
                  <a:pt x="155" y="82"/>
                </a:lnTo>
                <a:close/>
                <a:moveTo>
                  <a:pt x="221" y="79"/>
                </a:moveTo>
                <a:lnTo>
                  <a:pt x="221" y="79"/>
                </a:lnTo>
                <a:lnTo>
                  <a:pt x="226" y="79"/>
                </a:lnTo>
                <a:lnTo>
                  <a:pt x="227" y="77"/>
                </a:lnTo>
                <a:lnTo>
                  <a:pt x="229" y="77"/>
                </a:lnTo>
                <a:lnTo>
                  <a:pt x="229" y="77"/>
                </a:lnTo>
                <a:lnTo>
                  <a:pt x="229" y="76"/>
                </a:lnTo>
                <a:lnTo>
                  <a:pt x="227" y="76"/>
                </a:lnTo>
                <a:lnTo>
                  <a:pt x="227" y="76"/>
                </a:lnTo>
                <a:lnTo>
                  <a:pt x="226" y="77"/>
                </a:lnTo>
                <a:lnTo>
                  <a:pt x="224" y="77"/>
                </a:lnTo>
                <a:lnTo>
                  <a:pt x="223" y="77"/>
                </a:lnTo>
                <a:lnTo>
                  <a:pt x="221" y="79"/>
                </a:lnTo>
                <a:lnTo>
                  <a:pt x="221" y="79"/>
                </a:lnTo>
                <a:close/>
                <a:moveTo>
                  <a:pt x="378" y="76"/>
                </a:moveTo>
                <a:lnTo>
                  <a:pt x="378" y="76"/>
                </a:lnTo>
                <a:lnTo>
                  <a:pt x="380" y="77"/>
                </a:lnTo>
                <a:lnTo>
                  <a:pt x="383" y="79"/>
                </a:lnTo>
                <a:lnTo>
                  <a:pt x="389" y="77"/>
                </a:lnTo>
                <a:lnTo>
                  <a:pt x="389" y="77"/>
                </a:lnTo>
                <a:lnTo>
                  <a:pt x="387" y="76"/>
                </a:lnTo>
                <a:lnTo>
                  <a:pt x="384" y="76"/>
                </a:lnTo>
                <a:lnTo>
                  <a:pt x="378" y="76"/>
                </a:lnTo>
                <a:lnTo>
                  <a:pt x="378" y="76"/>
                </a:lnTo>
                <a:close/>
                <a:moveTo>
                  <a:pt x="665" y="79"/>
                </a:moveTo>
                <a:lnTo>
                  <a:pt x="665" y="79"/>
                </a:lnTo>
                <a:lnTo>
                  <a:pt x="663" y="76"/>
                </a:lnTo>
                <a:lnTo>
                  <a:pt x="662" y="76"/>
                </a:lnTo>
                <a:lnTo>
                  <a:pt x="662" y="76"/>
                </a:lnTo>
                <a:lnTo>
                  <a:pt x="662" y="77"/>
                </a:lnTo>
                <a:lnTo>
                  <a:pt x="665" y="79"/>
                </a:lnTo>
                <a:lnTo>
                  <a:pt x="665" y="79"/>
                </a:lnTo>
                <a:close/>
                <a:moveTo>
                  <a:pt x="579" y="77"/>
                </a:moveTo>
                <a:lnTo>
                  <a:pt x="579" y="77"/>
                </a:lnTo>
                <a:lnTo>
                  <a:pt x="578" y="79"/>
                </a:lnTo>
                <a:lnTo>
                  <a:pt x="578" y="80"/>
                </a:lnTo>
                <a:lnTo>
                  <a:pt x="576" y="79"/>
                </a:lnTo>
                <a:lnTo>
                  <a:pt x="576" y="79"/>
                </a:lnTo>
                <a:lnTo>
                  <a:pt x="579" y="87"/>
                </a:lnTo>
                <a:lnTo>
                  <a:pt x="579" y="87"/>
                </a:lnTo>
                <a:lnTo>
                  <a:pt x="585" y="88"/>
                </a:lnTo>
                <a:lnTo>
                  <a:pt x="590" y="90"/>
                </a:lnTo>
                <a:lnTo>
                  <a:pt x="590" y="90"/>
                </a:lnTo>
                <a:lnTo>
                  <a:pt x="595" y="85"/>
                </a:lnTo>
                <a:lnTo>
                  <a:pt x="599" y="80"/>
                </a:lnTo>
                <a:lnTo>
                  <a:pt x="599" y="80"/>
                </a:lnTo>
                <a:lnTo>
                  <a:pt x="598" y="80"/>
                </a:lnTo>
                <a:lnTo>
                  <a:pt x="596" y="79"/>
                </a:lnTo>
                <a:lnTo>
                  <a:pt x="593" y="77"/>
                </a:lnTo>
                <a:lnTo>
                  <a:pt x="593" y="77"/>
                </a:lnTo>
                <a:lnTo>
                  <a:pt x="590" y="77"/>
                </a:lnTo>
                <a:lnTo>
                  <a:pt x="587" y="77"/>
                </a:lnTo>
                <a:lnTo>
                  <a:pt x="584" y="77"/>
                </a:lnTo>
                <a:lnTo>
                  <a:pt x="579" y="77"/>
                </a:lnTo>
                <a:lnTo>
                  <a:pt x="579" y="77"/>
                </a:lnTo>
                <a:close/>
                <a:moveTo>
                  <a:pt x="622" y="80"/>
                </a:moveTo>
                <a:lnTo>
                  <a:pt x="622" y="80"/>
                </a:lnTo>
                <a:lnTo>
                  <a:pt x="627" y="82"/>
                </a:lnTo>
                <a:lnTo>
                  <a:pt x="627" y="82"/>
                </a:lnTo>
                <a:lnTo>
                  <a:pt x="625" y="77"/>
                </a:lnTo>
                <a:lnTo>
                  <a:pt x="622" y="77"/>
                </a:lnTo>
                <a:lnTo>
                  <a:pt x="622" y="77"/>
                </a:lnTo>
                <a:lnTo>
                  <a:pt x="622" y="80"/>
                </a:lnTo>
                <a:lnTo>
                  <a:pt x="622" y="80"/>
                </a:lnTo>
                <a:close/>
                <a:moveTo>
                  <a:pt x="265" y="80"/>
                </a:moveTo>
                <a:lnTo>
                  <a:pt x="265" y="80"/>
                </a:lnTo>
                <a:lnTo>
                  <a:pt x="282" y="80"/>
                </a:lnTo>
                <a:lnTo>
                  <a:pt x="297" y="80"/>
                </a:lnTo>
                <a:lnTo>
                  <a:pt x="297" y="80"/>
                </a:lnTo>
                <a:lnTo>
                  <a:pt x="309" y="82"/>
                </a:lnTo>
                <a:lnTo>
                  <a:pt x="314" y="80"/>
                </a:lnTo>
                <a:lnTo>
                  <a:pt x="320" y="79"/>
                </a:lnTo>
                <a:lnTo>
                  <a:pt x="320" y="79"/>
                </a:lnTo>
                <a:lnTo>
                  <a:pt x="293" y="79"/>
                </a:lnTo>
                <a:lnTo>
                  <a:pt x="277" y="79"/>
                </a:lnTo>
                <a:lnTo>
                  <a:pt x="265" y="80"/>
                </a:lnTo>
                <a:lnTo>
                  <a:pt x="265" y="80"/>
                </a:lnTo>
                <a:close/>
                <a:moveTo>
                  <a:pt x="660" y="91"/>
                </a:moveTo>
                <a:lnTo>
                  <a:pt x="660" y="91"/>
                </a:lnTo>
                <a:lnTo>
                  <a:pt x="659" y="83"/>
                </a:lnTo>
                <a:lnTo>
                  <a:pt x="659" y="83"/>
                </a:lnTo>
                <a:lnTo>
                  <a:pt x="651" y="80"/>
                </a:lnTo>
                <a:lnTo>
                  <a:pt x="642" y="79"/>
                </a:lnTo>
                <a:lnTo>
                  <a:pt x="642" y="79"/>
                </a:lnTo>
                <a:lnTo>
                  <a:pt x="645" y="82"/>
                </a:lnTo>
                <a:lnTo>
                  <a:pt x="649" y="85"/>
                </a:lnTo>
                <a:lnTo>
                  <a:pt x="656" y="88"/>
                </a:lnTo>
                <a:lnTo>
                  <a:pt x="660" y="91"/>
                </a:lnTo>
                <a:lnTo>
                  <a:pt x="660" y="91"/>
                </a:lnTo>
                <a:close/>
                <a:moveTo>
                  <a:pt x="503" y="82"/>
                </a:moveTo>
                <a:lnTo>
                  <a:pt x="503" y="82"/>
                </a:lnTo>
                <a:lnTo>
                  <a:pt x="509" y="82"/>
                </a:lnTo>
                <a:lnTo>
                  <a:pt x="515" y="83"/>
                </a:lnTo>
                <a:lnTo>
                  <a:pt x="521" y="83"/>
                </a:lnTo>
                <a:lnTo>
                  <a:pt x="526" y="83"/>
                </a:lnTo>
                <a:lnTo>
                  <a:pt x="526" y="83"/>
                </a:lnTo>
                <a:lnTo>
                  <a:pt x="524" y="82"/>
                </a:lnTo>
                <a:lnTo>
                  <a:pt x="524" y="80"/>
                </a:lnTo>
                <a:lnTo>
                  <a:pt x="524" y="80"/>
                </a:lnTo>
                <a:lnTo>
                  <a:pt x="514" y="80"/>
                </a:lnTo>
                <a:lnTo>
                  <a:pt x="509" y="80"/>
                </a:lnTo>
                <a:lnTo>
                  <a:pt x="503" y="82"/>
                </a:lnTo>
                <a:lnTo>
                  <a:pt x="503" y="82"/>
                </a:lnTo>
                <a:close/>
                <a:moveTo>
                  <a:pt x="549" y="87"/>
                </a:moveTo>
                <a:lnTo>
                  <a:pt x="549" y="87"/>
                </a:lnTo>
                <a:lnTo>
                  <a:pt x="538" y="82"/>
                </a:lnTo>
                <a:lnTo>
                  <a:pt x="538" y="82"/>
                </a:lnTo>
                <a:lnTo>
                  <a:pt x="537" y="83"/>
                </a:lnTo>
                <a:lnTo>
                  <a:pt x="535" y="85"/>
                </a:lnTo>
                <a:lnTo>
                  <a:pt x="535" y="85"/>
                </a:lnTo>
                <a:lnTo>
                  <a:pt x="549" y="87"/>
                </a:lnTo>
                <a:lnTo>
                  <a:pt x="549" y="87"/>
                </a:lnTo>
                <a:close/>
                <a:moveTo>
                  <a:pt x="107" y="87"/>
                </a:moveTo>
                <a:lnTo>
                  <a:pt x="107" y="87"/>
                </a:lnTo>
                <a:lnTo>
                  <a:pt x="113" y="87"/>
                </a:lnTo>
                <a:lnTo>
                  <a:pt x="117" y="85"/>
                </a:lnTo>
                <a:lnTo>
                  <a:pt x="117" y="85"/>
                </a:lnTo>
                <a:lnTo>
                  <a:pt x="111" y="83"/>
                </a:lnTo>
                <a:lnTo>
                  <a:pt x="110" y="82"/>
                </a:lnTo>
                <a:lnTo>
                  <a:pt x="107" y="83"/>
                </a:lnTo>
                <a:lnTo>
                  <a:pt x="107" y="83"/>
                </a:lnTo>
                <a:lnTo>
                  <a:pt x="108" y="83"/>
                </a:lnTo>
                <a:lnTo>
                  <a:pt x="108" y="85"/>
                </a:lnTo>
                <a:lnTo>
                  <a:pt x="107" y="87"/>
                </a:lnTo>
                <a:lnTo>
                  <a:pt x="107" y="87"/>
                </a:lnTo>
                <a:close/>
                <a:moveTo>
                  <a:pt x="133" y="88"/>
                </a:moveTo>
                <a:lnTo>
                  <a:pt x="133" y="88"/>
                </a:lnTo>
                <a:lnTo>
                  <a:pt x="142" y="82"/>
                </a:lnTo>
                <a:lnTo>
                  <a:pt x="142" y="82"/>
                </a:lnTo>
                <a:lnTo>
                  <a:pt x="136" y="83"/>
                </a:lnTo>
                <a:lnTo>
                  <a:pt x="133" y="88"/>
                </a:lnTo>
                <a:lnTo>
                  <a:pt x="133" y="88"/>
                </a:lnTo>
                <a:close/>
                <a:moveTo>
                  <a:pt x="226" y="87"/>
                </a:moveTo>
                <a:lnTo>
                  <a:pt x="226" y="87"/>
                </a:lnTo>
                <a:lnTo>
                  <a:pt x="229" y="90"/>
                </a:lnTo>
                <a:lnTo>
                  <a:pt x="232" y="91"/>
                </a:lnTo>
                <a:lnTo>
                  <a:pt x="239" y="90"/>
                </a:lnTo>
                <a:lnTo>
                  <a:pt x="248" y="90"/>
                </a:lnTo>
                <a:lnTo>
                  <a:pt x="252" y="91"/>
                </a:lnTo>
                <a:lnTo>
                  <a:pt x="255" y="93"/>
                </a:lnTo>
                <a:lnTo>
                  <a:pt x="255" y="93"/>
                </a:lnTo>
                <a:lnTo>
                  <a:pt x="274" y="90"/>
                </a:lnTo>
                <a:lnTo>
                  <a:pt x="284" y="88"/>
                </a:lnTo>
                <a:lnTo>
                  <a:pt x="291" y="85"/>
                </a:lnTo>
                <a:lnTo>
                  <a:pt x="291" y="85"/>
                </a:lnTo>
                <a:lnTo>
                  <a:pt x="274" y="85"/>
                </a:lnTo>
                <a:lnTo>
                  <a:pt x="258" y="83"/>
                </a:lnTo>
                <a:lnTo>
                  <a:pt x="242" y="83"/>
                </a:lnTo>
                <a:lnTo>
                  <a:pt x="235" y="85"/>
                </a:lnTo>
                <a:lnTo>
                  <a:pt x="226" y="87"/>
                </a:lnTo>
                <a:lnTo>
                  <a:pt x="226" y="87"/>
                </a:lnTo>
                <a:close/>
                <a:moveTo>
                  <a:pt x="323" y="91"/>
                </a:moveTo>
                <a:lnTo>
                  <a:pt x="323" y="91"/>
                </a:lnTo>
                <a:lnTo>
                  <a:pt x="341" y="88"/>
                </a:lnTo>
                <a:lnTo>
                  <a:pt x="351" y="87"/>
                </a:lnTo>
                <a:lnTo>
                  <a:pt x="357" y="85"/>
                </a:lnTo>
                <a:lnTo>
                  <a:pt x="357" y="85"/>
                </a:lnTo>
                <a:lnTo>
                  <a:pt x="348" y="85"/>
                </a:lnTo>
                <a:lnTo>
                  <a:pt x="340" y="85"/>
                </a:lnTo>
                <a:lnTo>
                  <a:pt x="331" y="88"/>
                </a:lnTo>
                <a:lnTo>
                  <a:pt x="323" y="91"/>
                </a:lnTo>
                <a:lnTo>
                  <a:pt x="323" y="91"/>
                </a:lnTo>
                <a:close/>
                <a:moveTo>
                  <a:pt x="402" y="100"/>
                </a:moveTo>
                <a:lnTo>
                  <a:pt x="402" y="100"/>
                </a:lnTo>
                <a:lnTo>
                  <a:pt x="410" y="100"/>
                </a:lnTo>
                <a:lnTo>
                  <a:pt x="418" y="99"/>
                </a:lnTo>
                <a:lnTo>
                  <a:pt x="418" y="99"/>
                </a:lnTo>
                <a:lnTo>
                  <a:pt x="419" y="93"/>
                </a:lnTo>
                <a:lnTo>
                  <a:pt x="421" y="85"/>
                </a:lnTo>
                <a:lnTo>
                  <a:pt x="421" y="85"/>
                </a:lnTo>
                <a:lnTo>
                  <a:pt x="416" y="85"/>
                </a:lnTo>
                <a:lnTo>
                  <a:pt x="413" y="83"/>
                </a:lnTo>
                <a:lnTo>
                  <a:pt x="413" y="83"/>
                </a:lnTo>
                <a:lnTo>
                  <a:pt x="409" y="87"/>
                </a:lnTo>
                <a:lnTo>
                  <a:pt x="406" y="90"/>
                </a:lnTo>
                <a:lnTo>
                  <a:pt x="402" y="96"/>
                </a:lnTo>
                <a:lnTo>
                  <a:pt x="402" y="100"/>
                </a:lnTo>
                <a:lnTo>
                  <a:pt x="402" y="100"/>
                </a:lnTo>
                <a:close/>
                <a:moveTo>
                  <a:pt x="450" y="85"/>
                </a:moveTo>
                <a:lnTo>
                  <a:pt x="450" y="85"/>
                </a:lnTo>
                <a:lnTo>
                  <a:pt x="447" y="85"/>
                </a:lnTo>
                <a:lnTo>
                  <a:pt x="444" y="85"/>
                </a:lnTo>
                <a:lnTo>
                  <a:pt x="444" y="85"/>
                </a:lnTo>
                <a:lnTo>
                  <a:pt x="447" y="87"/>
                </a:lnTo>
                <a:lnTo>
                  <a:pt x="448" y="87"/>
                </a:lnTo>
                <a:lnTo>
                  <a:pt x="450" y="85"/>
                </a:lnTo>
                <a:lnTo>
                  <a:pt x="450" y="85"/>
                </a:lnTo>
                <a:close/>
                <a:moveTo>
                  <a:pt x="596" y="93"/>
                </a:moveTo>
                <a:lnTo>
                  <a:pt x="596" y="93"/>
                </a:lnTo>
                <a:lnTo>
                  <a:pt x="599" y="94"/>
                </a:lnTo>
                <a:lnTo>
                  <a:pt x="604" y="94"/>
                </a:lnTo>
                <a:lnTo>
                  <a:pt x="611" y="96"/>
                </a:lnTo>
                <a:lnTo>
                  <a:pt x="611" y="96"/>
                </a:lnTo>
                <a:lnTo>
                  <a:pt x="611" y="91"/>
                </a:lnTo>
                <a:lnTo>
                  <a:pt x="611" y="90"/>
                </a:lnTo>
                <a:lnTo>
                  <a:pt x="608" y="87"/>
                </a:lnTo>
                <a:lnTo>
                  <a:pt x="607" y="87"/>
                </a:lnTo>
                <a:lnTo>
                  <a:pt x="604" y="87"/>
                </a:lnTo>
                <a:lnTo>
                  <a:pt x="601" y="88"/>
                </a:lnTo>
                <a:lnTo>
                  <a:pt x="598" y="90"/>
                </a:lnTo>
                <a:lnTo>
                  <a:pt x="596" y="93"/>
                </a:lnTo>
                <a:lnTo>
                  <a:pt x="596" y="93"/>
                </a:lnTo>
                <a:close/>
                <a:moveTo>
                  <a:pt x="680" y="87"/>
                </a:moveTo>
                <a:lnTo>
                  <a:pt x="680" y="87"/>
                </a:lnTo>
                <a:lnTo>
                  <a:pt x="685" y="91"/>
                </a:lnTo>
                <a:lnTo>
                  <a:pt x="689" y="97"/>
                </a:lnTo>
                <a:lnTo>
                  <a:pt x="689" y="97"/>
                </a:lnTo>
                <a:lnTo>
                  <a:pt x="689" y="96"/>
                </a:lnTo>
                <a:lnTo>
                  <a:pt x="688" y="93"/>
                </a:lnTo>
                <a:lnTo>
                  <a:pt x="686" y="90"/>
                </a:lnTo>
                <a:lnTo>
                  <a:pt x="686" y="88"/>
                </a:lnTo>
                <a:lnTo>
                  <a:pt x="686" y="88"/>
                </a:lnTo>
                <a:lnTo>
                  <a:pt x="683" y="85"/>
                </a:lnTo>
                <a:lnTo>
                  <a:pt x="680" y="85"/>
                </a:lnTo>
                <a:lnTo>
                  <a:pt x="680" y="87"/>
                </a:lnTo>
                <a:lnTo>
                  <a:pt x="680" y="87"/>
                </a:lnTo>
                <a:close/>
                <a:moveTo>
                  <a:pt x="302" y="90"/>
                </a:moveTo>
                <a:lnTo>
                  <a:pt x="302" y="90"/>
                </a:lnTo>
                <a:lnTo>
                  <a:pt x="305" y="91"/>
                </a:lnTo>
                <a:lnTo>
                  <a:pt x="309" y="91"/>
                </a:lnTo>
                <a:lnTo>
                  <a:pt x="316" y="87"/>
                </a:lnTo>
                <a:lnTo>
                  <a:pt x="316" y="87"/>
                </a:lnTo>
                <a:lnTo>
                  <a:pt x="308" y="88"/>
                </a:lnTo>
                <a:lnTo>
                  <a:pt x="305" y="88"/>
                </a:lnTo>
                <a:lnTo>
                  <a:pt x="302" y="90"/>
                </a:lnTo>
                <a:lnTo>
                  <a:pt x="302" y="90"/>
                </a:lnTo>
                <a:close/>
                <a:moveTo>
                  <a:pt x="462" y="88"/>
                </a:moveTo>
                <a:lnTo>
                  <a:pt x="462" y="88"/>
                </a:lnTo>
                <a:lnTo>
                  <a:pt x="466" y="90"/>
                </a:lnTo>
                <a:lnTo>
                  <a:pt x="470" y="90"/>
                </a:lnTo>
                <a:lnTo>
                  <a:pt x="471" y="88"/>
                </a:lnTo>
                <a:lnTo>
                  <a:pt x="471" y="88"/>
                </a:lnTo>
                <a:lnTo>
                  <a:pt x="470" y="87"/>
                </a:lnTo>
                <a:lnTo>
                  <a:pt x="466" y="87"/>
                </a:lnTo>
                <a:lnTo>
                  <a:pt x="463" y="87"/>
                </a:lnTo>
                <a:lnTo>
                  <a:pt x="462" y="88"/>
                </a:lnTo>
                <a:lnTo>
                  <a:pt x="462" y="88"/>
                </a:lnTo>
                <a:close/>
                <a:moveTo>
                  <a:pt x="526" y="94"/>
                </a:moveTo>
                <a:lnTo>
                  <a:pt x="526" y="94"/>
                </a:lnTo>
                <a:lnTo>
                  <a:pt x="526" y="93"/>
                </a:lnTo>
                <a:lnTo>
                  <a:pt x="526" y="88"/>
                </a:lnTo>
                <a:lnTo>
                  <a:pt x="526" y="88"/>
                </a:lnTo>
                <a:lnTo>
                  <a:pt x="514" y="88"/>
                </a:lnTo>
                <a:lnTo>
                  <a:pt x="506" y="87"/>
                </a:lnTo>
                <a:lnTo>
                  <a:pt x="500" y="88"/>
                </a:lnTo>
                <a:lnTo>
                  <a:pt x="500" y="88"/>
                </a:lnTo>
                <a:lnTo>
                  <a:pt x="512" y="91"/>
                </a:lnTo>
                <a:lnTo>
                  <a:pt x="526" y="94"/>
                </a:lnTo>
                <a:lnTo>
                  <a:pt x="526" y="94"/>
                </a:lnTo>
                <a:close/>
                <a:moveTo>
                  <a:pt x="491" y="94"/>
                </a:moveTo>
                <a:lnTo>
                  <a:pt x="491" y="94"/>
                </a:lnTo>
                <a:lnTo>
                  <a:pt x="491" y="93"/>
                </a:lnTo>
                <a:lnTo>
                  <a:pt x="491" y="90"/>
                </a:lnTo>
                <a:lnTo>
                  <a:pt x="491" y="90"/>
                </a:lnTo>
                <a:lnTo>
                  <a:pt x="479" y="88"/>
                </a:lnTo>
                <a:lnTo>
                  <a:pt x="479" y="88"/>
                </a:lnTo>
                <a:lnTo>
                  <a:pt x="483" y="91"/>
                </a:lnTo>
                <a:lnTo>
                  <a:pt x="491" y="94"/>
                </a:lnTo>
                <a:lnTo>
                  <a:pt x="491" y="94"/>
                </a:lnTo>
                <a:close/>
                <a:moveTo>
                  <a:pt x="691" y="90"/>
                </a:moveTo>
                <a:lnTo>
                  <a:pt x="691" y="90"/>
                </a:lnTo>
                <a:lnTo>
                  <a:pt x="695" y="102"/>
                </a:lnTo>
                <a:lnTo>
                  <a:pt x="695" y="102"/>
                </a:lnTo>
                <a:lnTo>
                  <a:pt x="697" y="106"/>
                </a:lnTo>
                <a:lnTo>
                  <a:pt x="700" y="109"/>
                </a:lnTo>
                <a:lnTo>
                  <a:pt x="701" y="109"/>
                </a:lnTo>
                <a:lnTo>
                  <a:pt x="701" y="109"/>
                </a:lnTo>
                <a:lnTo>
                  <a:pt x="698" y="97"/>
                </a:lnTo>
                <a:lnTo>
                  <a:pt x="695" y="91"/>
                </a:lnTo>
                <a:lnTo>
                  <a:pt x="691" y="88"/>
                </a:lnTo>
                <a:lnTo>
                  <a:pt x="691" y="88"/>
                </a:lnTo>
                <a:lnTo>
                  <a:pt x="691" y="90"/>
                </a:lnTo>
                <a:lnTo>
                  <a:pt x="691" y="90"/>
                </a:lnTo>
                <a:close/>
                <a:moveTo>
                  <a:pt x="422" y="100"/>
                </a:moveTo>
                <a:lnTo>
                  <a:pt x="422" y="100"/>
                </a:lnTo>
                <a:lnTo>
                  <a:pt x="428" y="100"/>
                </a:lnTo>
                <a:lnTo>
                  <a:pt x="433" y="99"/>
                </a:lnTo>
                <a:lnTo>
                  <a:pt x="433" y="99"/>
                </a:lnTo>
                <a:lnTo>
                  <a:pt x="433" y="96"/>
                </a:lnTo>
                <a:lnTo>
                  <a:pt x="431" y="94"/>
                </a:lnTo>
                <a:lnTo>
                  <a:pt x="430" y="91"/>
                </a:lnTo>
                <a:lnTo>
                  <a:pt x="430" y="88"/>
                </a:lnTo>
                <a:lnTo>
                  <a:pt x="430" y="88"/>
                </a:lnTo>
                <a:lnTo>
                  <a:pt x="427" y="88"/>
                </a:lnTo>
                <a:lnTo>
                  <a:pt x="425" y="90"/>
                </a:lnTo>
                <a:lnTo>
                  <a:pt x="424" y="93"/>
                </a:lnTo>
                <a:lnTo>
                  <a:pt x="424" y="97"/>
                </a:lnTo>
                <a:lnTo>
                  <a:pt x="422" y="100"/>
                </a:lnTo>
                <a:lnTo>
                  <a:pt x="422" y="100"/>
                </a:lnTo>
                <a:close/>
                <a:moveTo>
                  <a:pt x="637" y="100"/>
                </a:moveTo>
                <a:lnTo>
                  <a:pt x="637" y="100"/>
                </a:lnTo>
                <a:lnTo>
                  <a:pt x="646" y="102"/>
                </a:lnTo>
                <a:lnTo>
                  <a:pt x="646" y="102"/>
                </a:lnTo>
                <a:lnTo>
                  <a:pt x="645" y="96"/>
                </a:lnTo>
                <a:lnTo>
                  <a:pt x="642" y="90"/>
                </a:lnTo>
                <a:lnTo>
                  <a:pt x="642" y="90"/>
                </a:lnTo>
                <a:lnTo>
                  <a:pt x="637" y="90"/>
                </a:lnTo>
                <a:lnTo>
                  <a:pt x="633" y="88"/>
                </a:lnTo>
                <a:lnTo>
                  <a:pt x="633" y="88"/>
                </a:lnTo>
                <a:lnTo>
                  <a:pt x="634" y="96"/>
                </a:lnTo>
                <a:lnTo>
                  <a:pt x="637" y="100"/>
                </a:lnTo>
                <a:lnTo>
                  <a:pt x="637" y="100"/>
                </a:lnTo>
                <a:close/>
                <a:moveTo>
                  <a:pt x="136" y="94"/>
                </a:moveTo>
                <a:lnTo>
                  <a:pt x="136" y="94"/>
                </a:lnTo>
                <a:lnTo>
                  <a:pt x="139" y="94"/>
                </a:lnTo>
                <a:lnTo>
                  <a:pt x="142" y="94"/>
                </a:lnTo>
                <a:lnTo>
                  <a:pt x="146" y="91"/>
                </a:lnTo>
                <a:lnTo>
                  <a:pt x="148" y="88"/>
                </a:lnTo>
                <a:lnTo>
                  <a:pt x="148" y="88"/>
                </a:lnTo>
                <a:lnTo>
                  <a:pt x="140" y="91"/>
                </a:lnTo>
                <a:lnTo>
                  <a:pt x="136" y="94"/>
                </a:lnTo>
                <a:lnTo>
                  <a:pt x="136" y="94"/>
                </a:lnTo>
                <a:close/>
                <a:moveTo>
                  <a:pt x="155" y="93"/>
                </a:moveTo>
                <a:lnTo>
                  <a:pt x="155" y="93"/>
                </a:lnTo>
                <a:lnTo>
                  <a:pt x="159" y="91"/>
                </a:lnTo>
                <a:lnTo>
                  <a:pt x="160" y="91"/>
                </a:lnTo>
                <a:lnTo>
                  <a:pt x="162" y="90"/>
                </a:lnTo>
                <a:lnTo>
                  <a:pt x="162" y="90"/>
                </a:lnTo>
                <a:lnTo>
                  <a:pt x="160" y="90"/>
                </a:lnTo>
                <a:lnTo>
                  <a:pt x="157" y="90"/>
                </a:lnTo>
                <a:lnTo>
                  <a:pt x="155" y="91"/>
                </a:lnTo>
                <a:lnTo>
                  <a:pt x="155" y="93"/>
                </a:lnTo>
                <a:lnTo>
                  <a:pt x="155" y="93"/>
                </a:lnTo>
                <a:close/>
                <a:moveTo>
                  <a:pt x="395" y="96"/>
                </a:moveTo>
                <a:lnTo>
                  <a:pt x="395" y="96"/>
                </a:lnTo>
                <a:lnTo>
                  <a:pt x="395" y="93"/>
                </a:lnTo>
                <a:lnTo>
                  <a:pt x="393" y="88"/>
                </a:lnTo>
                <a:lnTo>
                  <a:pt x="393" y="88"/>
                </a:lnTo>
                <a:lnTo>
                  <a:pt x="390" y="88"/>
                </a:lnTo>
                <a:lnTo>
                  <a:pt x="390" y="88"/>
                </a:lnTo>
                <a:lnTo>
                  <a:pt x="392" y="94"/>
                </a:lnTo>
                <a:lnTo>
                  <a:pt x="393" y="96"/>
                </a:lnTo>
                <a:lnTo>
                  <a:pt x="395" y="96"/>
                </a:lnTo>
                <a:lnTo>
                  <a:pt x="395" y="96"/>
                </a:lnTo>
                <a:close/>
                <a:moveTo>
                  <a:pt x="445" y="90"/>
                </a:moveTo>
                <a:lnTo>
                  <a:pt x="445" y="90"/>
                </a:lnTo>
                <a:lnTo>
                  <a:pt x="445" y="94"/>
                </a:lnTo>
                <a:lnTo>
                  <a:pt x="447" y="100"/>
                </a:lnTo>
                <a:lnTo>
                  <a:pt x="447" y="100"/>
                </a:lnTo>
                <a:lnTo>
                  <a:pt x="454" y="100"/>
                </a:lnTo>
                <a:lnTo>
                  <a:pt x="457" y="99"/>
                </a:lnTo>
                <a:lnTo>
                  <a:pt x="459" y="96"/>
                </a:lnTo>
                <a:lnTo>
                  <a:pt x="459" y="96"/>
                </a:lnTo>
                <a:lnTo>
                  <a:pt x="456" y="93"/>
                </a:lnTo>
                <a:lnTo>
                  <a:pt x="453" y="91"/>
                </a:lnTo>
                <a:lnTo>
                  <a:pt x="445" y="90"/>
                </a:lnTo>
                <a:lnTo>
                  <a:pt x="445" y="90"/>
                </a:lnTo>
                <a:close/>
                <a:moveTo>
                  <a:pt x="546" y="102"/>
                </a:moveTo>
                <a:lnTo>
                  <a:pt x="546" y="102"/>
                </a:lnTo>
                <a:lnTo>
                  <a:pt x="549" y="97"/>
                </a:lnTo>
                <a:lnTo>
                  <a:pt x="549" y="94"/>
                </a:lnTo>
                <a:lnTo>
                  <a:pt x="550" y="91"/>
                </a:lnTo>
                <a:lnTo>
                  <a:pt x="550" y="91"/>
                </a:lnTo>
                <a:lnTo>
                  <a:pt x="534" y="90"/>
                </a:lnTo>
                <a:lnTo>
                  <a:pt x="534" y="90"/>
                </a:lnTo>
                <a:lnTo>
                  <a:pt x="535" y="96"/>
                </a:lnTo>
                <a:lnTo>
                  <a:pt x="537" y="99"/>
                </a:lnTo>
                <a:lnTo>
                  <a:pt x="541" y="100"/>
                </a:lnTo>
                <a:lnTo>
                  <a:pt x="546" y="102"/>
                </a:lnTo>
                <a:lnTo>
                  <a:pt x="546" y="102"/>
                </a:lnTo>
                <a:close/>
                <a:moveTo>
                  <a:pt x="710" y="108"/>
                </a:moveTo>
                <a:lnTo>
                  <a:pt x="710" y="108"/>
                </a:lnTo>
                <a:lnTo>
                  <a:pt x="712" y="108"/>
                </a:lnTo>
                <a:lnTo>
                  <a:pt x="713" y="108"/>
                </a:lnTo>
                <a:lnTo>
                  <a:pt x="713" y="108"/>
                </a:lnTo>
                <a:lnTo>
                  <a:pt x="709" y="91"/>
                </a:lnTo>
                <a:lnTo>
                  <a:pt x="709" y="91"/>
                </a:lnTo>
                <a:lnTo>
                  <a:pt x="704" y="90"/>
                </a:lnTo>
                <a:lnTo>
                  <a:pt x="703" y="90"/>
                </a:lnTo>
                <a:lnTo>
                  <a:pt x="700" y="90"/>
                </a:lnTo>
                <a:lnTo>
                  <a:pt x="700" y="90"/>
                </a:lnTo>
                <a:lnTo>
                  <a:pt x="704" y="100"/>
                </a:lnTo>
                <a:lnTo>
                  <a:pt x="710" y="108"/>
                </a:lnTo>
                <a:lnTo>
                  <a:pt x="710" y="108"/>
                </a:lnTo>
                <a:close/>
                <a:moveTo>
                  <a:pt x="91" y="103"/>
                </a:moveTo>
                <a:lnTo>
                  <a:pt x="91" y="103"/>
                </a:lnTo>
                <a:lnTo>
                  <a:pt x="105" y="100"/>
                </a:lnTo>
                <a:lnTo>
                  <a:pt x="111" y="97"/>
                </a:lnTo>
                <a:lnTo>
                  <a:pt x="113" y="94"/>
                </a:lnTo>
                <a:lnTo>
                  <a:pt x="114" y="91"/>
                </a:lnTo>
                <a:lnTo>
                  <a:pt x="114" y="91"/>
                </a:lnTo>
                <a:lnTo>
                  <a:pt x="105" y="91"/>
                </a:lnTo>
                <a:lnTo>
                  <a:pt x="99" y="93"/>
                </a:lnTo>
                <a:lnTo>
                  <a:pt x="94" y="97"/>
                </a:lnTo>
                <a:lnTo>
                  <a:pt x="91" y="103"/>
                </a:lnTo>
                <a:lnTo>
                  <a:pt x="91" y="103"/>
                </a:lnTo>
                <a:close/>
                <a:moveTo>
                  <a:pt x="369" y="105"/>
                </a:moveTo>
                <a:lnTo>
                  <a:pt x="369" y="105"/>
                </a:lnTo>
                <a:lnTo>
                  <a:pt x="373" y="103"/>
                </a:lnTo>
                <a:lnTo>
                  <a:pt x="378" y="102"/>
                </a:lnTo>
                <a:lnTo>
                  <a:pt x="390" y="102"/>
                </a:lnTo>
                <a:lnTo>
                  <a:pt x="390" y="102"/>
                </a:lnTo>
                <a:lnTo>
                  <a:pt x="387" y="96"/>
                </a:lnTo>
                <a:lnTo>
                  <a:pt x="384" y="90"/>
                </a:lnTo>
                <a:lnTo>
                  <a:pt x="384" y="90"/>
                </a:lnTo>
                <a:lnTo>
                  <a:pt x="377" y="91"/>
                </a:lnTo>
                <a:lnTo>
                  <a:pt x="369" y="93"/>
                </a:lnTo>
                <a:lnTo>
                  <a:pt x="369" y="93"/>
                </a:lnTo>
                <a:lnTo>
                  <a:pt x="367" y="99"/>
                </a:lnTo>
                <a:lnTo>
                  <a:pt x="364" y="103"/>
                </a:lnTo>
                <a:lnTo>
                  <a:pt x="364" y="103"/>
                </a:lnTo>
                <a:lnTo>
                  <a:pt x="369" y="103"/>
                </a:lnTo>
                <a:lnTo>
                  <a:pt x="370" y="103"/>
                </a:lnTo>
                <a:lnTo>
                  <a:pt x="369" y="105"/>
                </a:lnTo>
                <a:lnTo>
                  <a:pt x="369" y="105"/>
                </a:lnTo>
                <a:close/>
                <a:moveTo>
                  <a:pt x="733" y="109"/>
                </a:moveTo>
                <a:lnTo>
                  <a:pt x="733" y="109"/>
                </a:lnTo>
                <a:lnTo>
                  <a:pt x="729" y="99"/>
                </a:lnTo>
                <a:lnTo>
                  <a:pt x="726" y="94"/>
                </a:lnTo>
                <a:lnTo>
                  <a:pt x="723" y="91"/>
                </a:lnTo>
                <a:lnTo>
                  <a:pt x="723" y="91"/>
                </a:lnTo>
                <a:lnTo>
                  <a:pt x="724" y="96"/>
                </a:lnTo>
                <a:lnTo>
                  <a:pt x="727" y="102"/>
                </a:lnTo>
                <a:lnTo>
                  <a:pt x="733" y="109"/>
                </a:lnTo>
                <a:lnTo>
                  <a:pt x="733" y="109"/>
                </a:lnTo>
                <a:close/>
                <a:moveTo>
                  <a:pt x="556" y="91"/>
                </a:moveTo>
                <a:lnTo>
                  <a:pt x="556" y="91"/>
                </a:lnTo>
                <a:lnTo>
                  <a:pt x="553" y="97"/>
                </a:lnTo>
                <a:lnTo>
                  <a:pt x="552" y="105"/>
                </a:lnTo>
                <a:lnTo>
                  <a:pt x="552" y="105"/>
                </a:lnTo>
                <a:lnTo>
                  <a:pt x="556" y="106"/>
                </a:lnTo>
                <a:lnTo>
                  <a:pt x="561" y="108"/>
                </a:lnTo>
                <a:lnTo>
                  <a:pt x="573" y="109"/>
                </a:lnTo>
                <a:lnTo>
                  <a:pt x="573" y="109"/>
                </a:lnTo>
                <a:lnTo>
                  <a:pt x="572" y="102"/>
                </a:lnTo>
                <a:lnTo>
                  <a:pt x="570" y="94"/>
                </a:lnTo>
                <a:lnTo>
                  <a:pt x="570" y="94"/>
                </a:lnTo>
                <a:lnTo>
                  <a:pt x="564" y="93"/>
                </a:lnTo>
                <a:lnTo>
                  <a:pt x="556" y="91"/>
                </a:lnTo>
                <a:lnTo>
                  <a:pt x="556" y="91"/>
                </a:lnTo>
                <a:close/>
                <a:moveTo>
                  <a:pt x="627" y="99"/>
                </a:moveTo>
                <a:lnTo>
                  <a:pt x="627" y="99"/>
                </a:lnTo>
                <a:lnTo>
                  <a:pt x="628" y="99"/>
                </a:lnTo>
                <a:lnTo>
                  <a:pt x="631" y="99"/>
                </a:lnTo>
                <a:lnTo>
                  <a:pt x="631" y="99"/>
                </a:lnTo>
                <a:lnTo>
                  <a:pt x="630" y="96"/>
                </a:lnTo>
                <a:lnTo>
                  <a:pt x="628" y="91"/>
                </a:lnTo>
                <a:lnTo>
                  <a:pt x="628" y="91"/>
                </a:lnTo>
                <a:lnTo>
                  <a:pt x="627" y="96"/>
                </a:lnTo>
                <a:lnTo>
                  <a:pt x="627" y="99"/>
                </a:lnTo>
                <a:lnTo>
                  <a:pt x="627" y="99"/>
                </a:lnTo>
                <a:close/>
                <a:moveTo>
                  <a:pt x="675" y="97"/>
                </a:moveTo>
                <a:lnTo>
                  <a:pt x="675" y="97"/>
                </a:lnTo>
                <a:lnTo>
                  <a:pt x="674" y="93"/>
                </a:lnTo>
                <a:lnTo>
                  <a:pt x="672" y="91"/>
                </a:lnTo>
                <a:lnTo>
                  <a:pt x="672" y="91"/>
                </a:lnTo>
                <a:lnTo>
                  <a:pt x="672" y="94"/>
                </a:lnTo>
                <a:lnTo>
                  <a:pt x="675" y="97"/>
                </a:lnTo>
                <a:lnTo>
                  <a:pt x="675" y="97"/>
                </a:lnTo>
                <a:close/>
                <a:moveTo>
                  <a:pt x="259" y="99"/>
                </a:moveTo>
                <a:lnTo>
                  <a:pt x="259" y="99"/>
                </a:lnTo>
                <a:lnTo>
                  <a:pt x="265" y="97"/>
                </a:lnTo>
                <a:lnTo>
                  <a:pt x="270" y="97"/>
                </a:lnTo>
                <a:lnTo>
                  <a:pt x="279" y="100"/>
                </a:lnTo>
                <a:lnTo>
                  <a:pt x="279" y="100"/>
                </a:lnTo>
                <a:lnTo>
                  <a:pt x="284" y="97"/>
                </a:lnTo>
                <a:lnTo>
                  <a:pt x="287" y="93"/>
                </a:lnTo>
                <a:lnTo>
                  <a:pt x="287" y="93"/>
                </a:lnTo>
                <a:lnTo>
                  <a:pt x="271" y="94"/>
                </a:lnTo>
                <a:lnTo>
                  <a:pt x="265" y="96"/>
                </a:lnTo>
                <a:lnTo>
                  <a:pt x="259" y="99"/>
                </a:lnTo>
                <a:lnTo>
                  <a:pt x="259" y="99"/>
                </a:lnTo>
                <a:close/>
                <a:moveTo>
                  <a:pt x="497" y="96"/>
                </a:moveTo>
                <a:lnTo>
                  <a:pt x="497" y="96"/>
                </a:lnTo>
                <a:lnTo>
                  <a:pt x="511" y="99"/>
                </a:lnTo>
                <a:lnTo>
                  <a:pt x="521" y="103"/>
                </a:lnTo>
                <a:lnTo>
                  <a:pt x="521" y="103"/>
                </a:lnTo>
                <a:lnTo>
                  <a:pt x="523" y="99"/>
                </a:lnTo>
                <a:lnTo>
                  <a:pt x="523" y="99"/>
                </a:lnTo>
                <a:lnTo>
                  <a:pt x="512" y="96"/>
                </a:lnTo>
                <a:lnTo>
                  <a:pt x="499" y="93"/>
                </a:lnTo>
                <a:lnTo>
                  <a:pt x="499" y="93"/>
                </a:lnTo>
                <a:lnTo>
                  <a:pt x="499" y="94"/>
                </a:lnTo>
                <a:lnTo>
                  <a:pt x="497" y="96"/>
                </a:lnTo>
                <a:lnTo>
                  <a:pt x="497" y="96"/>
                </a:lnTo>
                <a:close/>
                <a:moveTo>
                  <a:pt x="660" y="106"/>
                </a:moveTo>
                <a:lnTo>
                  <a:pt x="660" y="106"/>
                </a:lnTo>
                <a:lnTo>
                  <a:pt x="660" y="102"/>
                </a:lnTo>
                <a:lnTo>
                  <a:pt x="660" y="97"/>
                </a:lnTo>
                <a:lnTo>
                  <a:pt x="660" y="97"/>
                </a:lnTo>
                <a:lnTo>
                  <a:pt x="656" y="94"/>
                </a:lnTo>
                <a:lnTo>
                  <a:pt x="649" y="93"/>
                </a:lnTo>
                <a:lnTo>
                  <a:pt x="649" y="93"/>
                </a:lnTo>
                <a:lnTo>
                  <a:pt x="653" y="102"/>
                </a:lnTo>
                <a:lnTo>
                  <a:pt x="656" y="105"/>
                </a:lnTo>
                <a:lnTo>
                  <a:pt x="660" y="106"/>
                </a:lnTo>
                <a:lnTo>
                  <a:pt x="660" y="106"/>
                </a:lnTo>
                <a:close/>
                <a:moveTo>
                  <a:pt x="67" y="106"/>
                </a:moveTo>
                <a:lnTo>
                  <a:pt x="67" y="106"/>
                </a:lnTo>
                <a:lnTo>
                  <a:pt x="70" y="103"/>
                </a:lnTo>
                <a:lnTo>
                  <a:pt x="73" y="100"/>
                </a:lnTo>
                <a:lnTo>
                  <a:pt x="75" y="96"/>
                </a:lnTo>
                <a:lnTo>
                  <a:pt x="75" y="93"/>
                </a:lnTo>
                <a:lnTo>
                  <a:pt x="75" y="93"/>
                </a:lnTo>
                <a:lnTo>
                  <a:pt x="70" y="100"/>
                </a:lnTo>
                <a:lnTo>
                  <a:pt x="69" y="103"/>
                </a:lnTo>
                <a:lnTo>
                  <a:pt x="67" y="106"/>
                </a:lnTo>
                <a:lnTo>
                  <a:pt x="67" y="106"/>
                </a:lnTo>
                <a:close/>
                <a:moveTo>
                  <a:pt x="332" y="96"/>
                </a:moveTo>
                <a:lnTo>
                  <a:pt x="332" y="96"/>
                </a:lnTo>
                <a:lnTo>
                  <a:pt x="335" y="94"/>
                </a:lnTo>
                <a:lnTo>
                  <a:pt x="338" y="94"/>
                </a:lnTo>
                <a:lnTo>
                  <a:pt x="338" y="93"/>
                </a:lnTo>
                <a:lnTo>
                  <a:pt x="338" y="93"/>
                </a:lnTo>
                <a:lnTo>
                  <a:pt x="335" y="94"/>
                </a:lnTo>
                <a:lnTo>
                  <a:pt x="332" y="94"/>
                </a:lnTo>
                <a:lnTo>
                  <a:pt x="332" y="96"/>
                </a:lnTo>
                <a:lnTo>
                  <a:pt x="332" y="96"/>
                </a:lnTo>
                <a:close/>
                <a:moveTo>
                  <a:pt x="177" y="99"/>
                </a:moveTo>
                <a:lnTo>
                  <a:pt x="177" y="99"/>
                </a:lnTo>
                <a:lnTo>
                  <a:pt x="178" y="100"/>
                </a:lnTo>
                <a:lnTo>
                  <a:pt x="180" y="102"/>
                </a:lnTo>
                <a:lnTo>
                  <a:pt x="183" y="102"/>
                </a:lnTo>
                <a:lnTo>
                  <a:pt x="189" y="102"/>
                </a:lnTo>
                <a:lnTo>
                  <a:pt x="195" y="102"/>
                </a:lnTo>
                <a:lnTo>
                  <a:pt x="195" y="102"/>
                </a:lnTo>
                <a:lnTo>
                  <a:pt x="198" y="99"/>
                </a:lnTo>
                <a:lnTo>
                  <a:pt x="203" y="94"/>
                </a:lnTo>
                <a:lnTo>
                  <a:pt x="203" y="94"/>
                </a:lnTo>
                <a:lnTo>
                  <a:pt x="191" y="96"/>
                </a:lnTo>
                <a:lnTo>
                  <a:pt x="177" y="99"/>
                </a:lnTo>
                <a:lnTo>
                  <a:pt x="177" y="99"/>
                </a:lnTo>
                <a:close/>
                <a:moveTo>
                  <a:pt x="206" y="99"/>
                </a:moveTo>
                <a:lnTo>
                  <a:pt x="206" y="99"/>
                </a:lnTo>
                <a:lnTo>
                  <a:pt x="216" y="99"/>
                </a:lnTo>
                <a:lnTo>
                  <a:pt x="223" y="97"/>
                </a:lnTo>
                <a:lnTo>
                  <a:pt x="227" y="96"/>
                </a:lnTo>
                <a:lnTo>
                  <a:pt x="227" y="96"/>
                </a:lnTo>
                <a:lnTo>
                  <a:pt x="221" y="94"/>
                </a:lnTo>
                <a:lnTo>
                  <a:pt x="215" y="94"/>
                </a:lnTo>
                <a:lnTo>
                  <a:pt x="210" y="96"/>
                </a:lnTo>
                <a:lnTo>
                  <a:pt x="206" y="99"/>
                </a:lnTo>
                <a:lnTo>
                  <a:pt x="206" y="99"/>
                </a:lnTo>
                <a:close/>
                <a:moveTo>
                  <a:pt x="354" y="102"/>
                </a:moveTo>
                <a:lnTo>
                  <a:pt x="354" y="102"/>
                </a:lnTo>
                <a:lnTo>
                  <a:pt x="357" y="102"/>
                </a:lnTo>
                <a:lnTo>
                  <a:pt x="360" y="103"/>
                </a:lnTo>
                <a:lnTo>
                  <a:pt x="360" y="103"/>
                </a:lnTo>
                <a:lnTo>
                  <a:pt x="361" y="99"/>
                </a:lnTo>
                <a:lnTo>
                  <a:pt x="363" y="96"/>
                </a:lnTo>
                <a:lnTo>
                  <a:pt x="363" y="96"/>
                </a:lnTo>
                <a:lnTo>
                  <a:pt x="358" y="94"/>
                </a:lnTo>
                <a:lnTo>
                  <a:pt x="357" y="96"/>
                </a:lnTo>
                <a:lnTo>
                  <a:pt x="354" y="99"/>
                </a:lnTo>
                <a:lnTo>
                  <a:pt x="354" y="102"/>
                </a:lnTo>
                <a:lnTo>
                  <a:pt x="354" y="102"/>
                </a:lnTo>
                <a:close/>
                <a:moveTo>
                  <a:pt x="578" y="106"/>
                </a:moveTo>
                <a:lnTo>
                  <a:pt x="578" y="106"/>
                </a:lnTo>
                <a:lnTo>
                  <a:pt x="578" y="100"/>
                </a:lnTo>
                <a:lnTo>
                  <a:pt x="575" y="96"/>
                </a:lnTo>
                <a:lnTo>
                  <a:pt x="575" y="96"/>
                </a:lnTo>
                <a:lnTo>
                  <a:pt x="576" y="100"/>
                </a:lnTo>
                <a:lnTo>
                  <a:pt x="578" y="106"/>
                </a:lnTo>
                <a:lnTo>
                  <a:pt x="578" y="106"/>
                </a:lnTo>
                <a:close/>
                <a:moveTo>
                  <a:pt x="489" y="100"/>
                </a:moveTo>
                <a:lnTo>
                  <a:pt x="489" y="100"/>
                </a:lnTo>
                <a:lnTo>
                  <a:pt x="488" y="99"/>
                </a:lnTo>
                <a:lnTo>
                  <a:pt x="483" y="97"/>
                </a:lnTo>
                <a:lnTo>
                  <a:pt x="479" y="96"/>
                </a:lnTo>
                <a:lnTo>
                  <a:pt x="474" y="97"/>
                </a:lnTo>
                <a:lnTo>
                  <a:pt x="474" y="97"/>
                </a:lnTo>
                <a:lnTo>
                  <a:pt x="482" y="99"/>
                </a:lnTo>
                <a:lnTo>
                  <a:pt x="485" y="100"/>
                </a:lnTo>
                <a:lnTo>
                  <a:pt x="489" y="100"/>
                </a:lnTo>
                <a:lnTo>
                  <a:pt x="489" y="100"/>
                </a:lnTo>
                <a:close/>
                <a:moveTo>
                  <a:pt x="79" y="105"/>
                </a:moveTo>
                <a:lnTo>
                  <a:pt x="79" y="105"/>
                </a:lnTo>
                <a:lnTo>
                  <a:pt x="84" y="105"/>
                </a:lnTo>
                <a:lnTo>
                  <a:pt x="85" y="102"/>
                </a:lnTo>
                <a:lnTo>
                  <a:pt x="88" y="97"/>
                </a:lnTo>
                <a:lnTo>
                  <a:pt x="88" y="97"/>
                </a:lnTo>
                <a:lnTo>
                  <a:pt x="85" y="99"/>
                </a:lnTo>
                <a:lnTo>
                  <a:pt x="82" y="100"/>
                </a:lnTo>
                <a:lnTo>
                  <a:pt x="79" y="102"/>
                </a:lnTo>
                <a:lnTo>
                  <a:pt x="79" y="105"/>
                </a:lnTo>
                <a:lnTo>
                  <a:pt x="79" y="105"/>
                </a:lnTo>
                <a:close/>
                <a:moveTo>
                  <a:pt x="285" y="103"/>
                </a:moveTo>
                <a:lnTo>
                  <a:pt x="285" y="103"/>
                </a:lnTo>
                <a:lnTo>
                  <a:pt x="288" y="102"/>
                </a:lnTo>
                <a:lnTo>
                  <a:pt x="291" y="100"/>
                </a:lnTo>
                <a:lnTo>
                  <a:pt x="294" y="99"/>
                </a:lnTo>
                <a:lnTo>
                  <a:pt x="296" y="97"/>
                </a:lnTo>
                <a:lnTo>
                  <a:pt x="296" y="97"/>
                </a:lnTo>
                <a:lnTo>
                  <a:pt x="290" y="99"/>
                </a:lnTo>
                <a:lnTo>
                  <a:pt x="285" y="103"/>
                </a:lnTo>
                <a:lnTo>
                  <a:pt x="285" y="103"/>
                </a:lnTo>
                <a:close/>
                <a:moveTo>
                  <a:pt x="582" y="102"/>
                </a:moveTo>
                <a:lnTo>
                  <a:pt x="582" y="102"/>
                </a:lnTo>
                <a:lnTo>
                  <a:pt x="584" y="100"/>
                </a:lnTo>
                <a:lnTo>
                  <a:pt x="585" y="97"/>
                </a:lnTo>
                <a:lnTo>
                  <a:pt x="585" y="97"/>
                </a:lnTo>
                <a:lnTo>
                  <a:pt x="582" y="97"/>
                </a:lnTo>
                <a:lnTo>
                  <a:pt x="582" y="97"/>
                </a:lnTo>
                <a:lnTo>
                  <a:pt x="582" y="102"/>
                </a:lnTo>
                <a:lnTo>
                  <a:pt x="582" y="102"/>
                </a:lnTo>
                <a:close/>
                <a:moveTo>
                  <a:pt x="341" y="99"/>
                </a:moveTo>
                <a:lnTo>
                  <a:pt x="341" y="99"/>
                </a:lnTo>
                <a:lnTo>
                  <a:pt x="343" y="100"/>
                </a:lnTo>
                <a:lnTo>
                  <a:pt x="345" y="100"/>
                </a:lnTo>
                <a:lnTo>
                  <a:pt x="348" y="99"/>
                </a:lnTo>
                <a:lnTo>
                  <a:pt x="348" y="97"/>
                </a:lnTo>
                <a:lnTo>
                  <a:pt x="348" y="97"/>
                </a:lnTo>
                <a:lnTo>
                  <a:pt x="345" y="97"/>
                </a:lnTo>
                <a:lnTo>
                  <a:pt x="341" y="99"/>
                </a:lnTo>
                <a:lnTo>
                  <a:pt x="341" y="99"/>
                </a:lnTo>
                <a:close/>
                <a:moveTo>
                  <a:pt x="584" y="112"/>
                </a:moveTo>
                <a:lnTo>
                  <a:pt x="584" y="112"/>
                </a:lnTo>
                <a:lnTo>
                  <a:pt x="598" y="114"/>
                </a:lnTo>
                <a:lnTo>
                  <a:pt x="611" y="114"/>
                </a:lnTo>
                <a:lnTo>
                  <a:pt x="611" y="114"/>
                </a:lnTo>
                <a:lnTo>
                  <a:pt x="613" y="109"/>
                </a:lnTo>
                <a:lnTo>
                  <a:pt x="613" y="105"/>
                </a:lnTo>
                <a:lnTo>
                  <a:pt x="613" y="105"/>
                </a:lnTo>
                <a:lnTo>
                  <a:pt x="602" y="102"/>
                </a:lnTo>
                <a:lnTo>
                  <a:pt x="592" y="99"/>
                </a:lnTo>
                <a:lnTo>
                  <a:pt x="592" y="99"/>
                </a:lnTo>
                <a:lnTo>
                  <a:pt x="587" y="105"/>
                </a:lnTo>
                <a:lnTo>
                  <a:pt x="585" y="109"/>
                </a:lnTo>
                <a:lnTo>
                  <a:pt x="584" y="112"/>
                </a:lnTo>
                <a:lnTo>
                  <a:pt x="584" y="112"/>
                </a:lnTo>
                <a:close/>
                <a:moveTo>
                  <a:pt x="744" y="116"/>
                </a:moveTo>
                <a:lnTo>
                  <a:pt x="744" y="116"/>
                </a:lnTo>
                <a:lnTo>
                  <a:pt x="739" y="106"/>
                </a:lnTo>
                <a:lnTo>
                  <a:pt x="735" y="99"/>
                </a:lnTo>
                <a:lnTo>
                  <a:pt x="735" y="99"/>
                </a:lnTo>
                <a:lnTo>
                  <a:pt x="739" y="108"/>
                </a:lnTo>
                <a:lnTo>
                  <a:pt x="744" y="116"/>
                </a:lnTo>
                <a:lnTo>
                  <a:pt x="744" y="116"/>
                </a:lnTo>
                <a:close/>
                <a:moveTo>
                  <a:pt x="244" y="99"/>
                </a:moveTo>
                <a:lnTo>
                  <a:pt x="244" y="99"/>
                </a:lnTo>
                <a:lnTo>
                  <a:pt x="245" y="102"/>
                </a:lnTo>
                <a:lnTo>
                  <a:pt x="247" y="102"/>
                </a:lnTo>
                <a:lnTo>
                  <a:pt x="252" y="99"/>
                </a:lnTo>
                <a:lnTo>
                  <a:pt x="252" y="99"/>
                </a:lnTo>
                <a:lnTo>
                  <a:pt x="250" y="99"/>
                </a:lnTo>
                <a:lnTo>
                  <a:pt x="248" y="99"/>
                </a:lnTo>
                <a:lnTo>
                  <a:pt x="244" y="99"/>
                </a:lnTo>
                <a:lnTo>
                  <a:pt x="244" y="99"/>
                </a:lnTo>
                <a:close/>
                <a:moveTo>
                  <a:pt x="165" y="100"/>
                </a:moveTo>
                <a:lnTo>
                  <a:pt x="165" y="100"/>
                </a:lnTo>
                <a:lnTo>
                  <a:pt x="166" y="102"/>
                </a:lnTo>
                <a:lnTo>
                  <a:pt x="166" y="105"/>
                </a:lnTo>
                <a:lnTo>
                  <a:pt x="166" y="105"/>
                </a:lnTo>
                <a:lnTo>
                  <a:pt x="171" y="105"/>
                </a:lnTo>
                <a:lnTo>
                  <a:pt x="174" y="103"/>
                </a:lnTo>
                <a:lnTo>
                  <a:pt x="174" y="103"/>
                </a:lnTo>
                <a:lnTo>
                  <a:pt x="172" y="102"/>
                </a:lnTo>
                <a:lnTo>
                  <a:pt x="172" y="99"/>
                </a:lnTo>
                <a:lnTo>
                  <a:pt x="172" y="99"/>
                </a:lnTo>
                <a:lnTo>
                  <a:pt x="165" y="100"/>
                </a:lnTo>
                <a:lnTo>
                  <a:pt x="165" y="100"/>
                </a:lnTo>
                <a:close/>
                <a:moveTo>
                  <a:pt x="319" y="102"/>
                </a:moveTo>
                <a:lnTo>
                  <a:pt x="319" y="102"/>
                </a:lnTo>
                <a:lnTo>
                  <a:pt x="320" y="105"/>
                </a:lnTo>
                <a:lnTo>
                  <a:pt x="323" y="106"/>
                </a:lnTo>
                <a:lnTo>
                  <a:pt x="331" y="108"/>
                </a:lnTo>
                <a:lnTo>
                  <a:pt x="338" y="106"/>
                </a:lnTo>
                <a:lnTo>
                  <a:pt x="341" y="106"/>
                </a:lnTo>
                <a:lnTo>
                  <a:pt x="345" y="103"/>
                </a:lnTo>
                <a:lnTo>
                  <a:pt x="345" y="103"/>
                </a:lnTo>
                <a:lnTo>
                  <a:pt x="331" y="100"/>
                </a:lnTo>
                <a:lnTo>
                  <a:pt x="325" y="100"/>
                </a:lnTo>
                <a:lnTo>
                  <a:pt x="319" y="102"/>
                </a:lnTo>
                <a:lnTo>
                  <a:pt x="319" y="102"/>
                </a:lnTo>
                <a:close/>
                <a:moveTo>
                  <a:pt x="143" y="103"/>
                </a:moveTo>
                <a:lnTo>
                  <a:pt x="143" y="103"/>
                </a:lnTo>
                <a:lnTo>
                  <a:pt x="145" y="105"/>
                </a:lnTo>
                <a:lnTo>
                  <a:pt x="146" y="106"/>
                </a:lnTo>
                <a:lnTo>
                  <a:pt x="149" y="106"/>
                </a:lnTo>
                <a:lnTo>
                  <a:pt x="154" y="105"/>
                </a:lnTo>
                <a:lnTo>
                  <a:pt x="159" y="105"/>
                </a:lnTo>
                <a:lnTo>
                  <a:pt x="159" y="105"/>
                </a:lnTo>
                <a:lnTo>
                  <a:pt x="159" y="103"/>
                </a:lnTo>
                <a:lnTo>
                  <a:pt x="157" y="102"/>
                </a:lnTo>
                <a:lnTo>
                  <a:pt x="154" y="102"/>
                </a:lnTo>
                <a:lnTo>
                  <a:pt x="143" y="103"/>
                </a:lnTo>
                <a:lnTo>
                  <a:pt x="143" y="103"/>
                </a:lnTo>
                <a:close/>
                <a:moveTo>
                  <a:pt x="527" y="102"/>
                </a:moveTo>
                <a:lnTo>
                  <a:pt x="527" y="102"/>
                </a:lnTo>
                <a:lnTo>
                  <a:pt x="527" y="105"/>
                </a:lnTo>
                <a:lnTo>
                  <a:pt x="527" y="105"/>
                </a:lnTo>
                <a:lnTo>
                  <a:pt x="532" y="105"/>
                </a:lnTo>
                <a:lnTo>
                  <a:pt x="532" y="105"/>
                </a:lnTo>
                <a:lnTo>
                  <a:pt x="532" y="102"/>
                </a:lnTo>
                <a:lnTo>
                  <a:pt x="531" y="102"/>
                </a:lnTo>
                <a:lnTo>
                  <a:pt x="527" y="102"/>
                </a:lnTo>
                <a:lnTo>
                  <a:pt x="527" y="102"/>
                </a:lnTo>
                <a:close/>
                <a:moveTo>
                  <a:pt x="421" y="108"/>
                </a:moveTo>
                <a:lnTo>
                  <a:pt x="421" y="108"/>
                </a:lnTo>
                <a:lnTo>
                  <a:pt x="427" y="108"/>
                </a:lnTo>
                <a:lnTo>
                  <a:pt x="430" y="106"/>
                </a:lnTo>
                <a:lnTo>
                  <a:pt x="431" y="105"/>
                </a:lnTo>
                <a:lnTo>
                  <a:pt x="431" y="105"/>
                </a:lnTo>
                <a:lnTo>
                  <a:pt x="422" y="103"/>
                </a:lnTo>
                <a:lnTo>
                  <a:pt x="422" y="103"/>
                </a:lnTo>
                <a:lnTo>
                  <a:pt x="421" y="106"/>
                </a:lnTo>
                <a:lnTo>
                  <a:pt x="421" y="108"/>
                </a:lnTo>
                <a:lnTo>
                  <a:pt x="421" y="108"/>
                </a:lnTo>
                <a:close/>
                <a:moveTo>
                  <a:pt x="221" y="111"/>
                </a:moveTo>
                <a:lnTo>
                  <a:pt x="221" y="111"/>
                </a:lnTo>
                <a:lnTo>
                  <a:pt x="232" y="109"/>
                </a:lnTo>
                <a:lnTo>
                  <a:pt x="242" y="109"/>
                </a:lnTo>
                <a:lnTo>
                  <a:pt x="242" y="109"/>
                </a:lnTo>
                <a:lnTo>
                  <a:pt x="242" y="108"/>
                </a:lnTo>
                <a:lnTo>
                  <a:pt x="242" y="106"/>
                </a:lnTo>
                <a:lnTo>
                  <a:pt x="242" y="106"/>
                </a:lnTo>
                <a:lnTo>
                  <a:pt x="236" y="105"/>
                </a:lnTo>
                <a:lnTo>
                  <a:pt x="229" y="105"/>
                </a:lnTo>
                <a:lnTo>
                  <a:pt x="224" y="106"/>
                </a:lnTo>
                <a:lnTo>
                  <a:pt x="223" y="109"/>
                </a:lnTo>
                <a:lnTo>
                  <a:pt x="221" y="111"/>
                </a:lnTo>
                <a:lnTo>
                  <a:pt x="221" y="111"/>
                </a:lnTo>
                <a:close/>
                <a:moveTo>
                  <a:pt x="404" y="105"/>
                </a:moveTo>
                <a:lnTo>
                  <a:pt x="404" y="105"/>
                </a:lnTo>
                <a:lnTo>
                  <a:pt x="402" y="106"/>
                </a:lnTo>
                <a:lnTo>
                  <a:pt x="402" y="106"/>
                </a:lnTo>
                <a:lnTo>
                  <a:pt x="404" y="109"/>
                </a:lnTo>
                <a:lnTo>
                  <a:pt x="404" y="109"/>
                </a:lnTo>
                <a:lnTo>
                  <a:pt x="409" y="111"/>
                </a:lnTo>
                <a:lnTo>
                  <a:pt x="415" y="109"/>
                </a:lnTo>
                <a:lnTo>
                  <a:pt x="415" y="109"/>
                </a:lnTo>
                <a:lnTo>
                  <a:pt x="416" y="105"/>
                </a:lnTo>
                <a:lnTo>
                  <a:pt x="416" y="105"/>
                </a:lnTo>
                <a:lnTo>
                  <a:pt x="404" y="105"/>
                </a:lnTo>
                <a:lnTo>
                  <a:pt x="404" y="105"/>
                </a:lnTo>
                <a:close/>
                <a:moveTo>
                  <a:pt x="448" y="106"/>
                </a:moveTo>
                <a:lnTo>
                  <a:pt x="448" y="106"/>
                </a:lnTo>
                <a:lnTo>
                  <a:pt x="450" y="111"/>
                </a:lnTo>
                <a:lnTo>
                  <a:pt x="450" y="114"/>
                </a:lnTo>
                <a:lnTo>
                  <a:pt x="450" y="114"/>
                </a:lnTo>
                <a:lnTo>
                  <a:pt x="456" y="114"/>
                </a:lnTo>
                <a:lnTo>
                  <a:pt x="462" y="114"/>
                </a:lnTo>
                <a:lnTo>
                  <a:pt x="462" y="114"/>
                </a:lnTo>
                <a:lnTo>
                  <a:pt x="462" y="109"/>
                </a:lnTo>
                <a:lnTo>
                  <a:pt x="460" y="105"/>
                </a:lnTo>
                <a:lnTo>
                  <a:pt x="460" y="105"/>
                </a:lnTo>
                <a:lnTo>
                  <a:pt x="454" y="105"/>
                </a:lnTo>
                <a:lnTo>
                  <a:pt x="448" y="106"/>
                </a:lnTo>
                <a:lnTo>
                  <a:pt x="448" y="106"/>
                </a:lnTo>
                <a:close/>
                <a:moveTo>
                  <a:pt x="470" y="116"/>
                </a:moveTo>
                <a:lnTo>
                  <a:pt x="470" y="116"/>
                </a:lnTo>
                <a:lnTo>
                  <a:pt x="477" y="116"/>
                </a:lnTo>
                <a:lnTo>
                  <a:pt x="486" y="117"/>
                </a:lnTo>
                <a:lnTo>
                  <a:pt x="486" y="117"/>
                </a:lnTo>
                <a:lnTo>
                  <a:pt x="488" y="114"/>
                </a:lnTo>
                <a:lnTo>
                  <a:pt x="489" y="111"/>
                </a:lnTo>
                <a:lnTo>
                  <a:pt x="489" y="106"/>
                </a:lnTo>
                <a:lnTo>
                  <a:pt x="489" y="106"/>
                </a:lnTo>
                <a:lnTo>
                  <a:pt x="483" y="105"/>
                </a:lnTo>
                <a:lnTo>
                  <a:pt x="476" y="105"/>
                </a:lnTo>
                <a:lnTo>
                  <a:pt x="473" y="106"/>
                </a:lnTo>
                <a:lnTo>
                  <a:pt x="471" y="108"/>
                </a:lnTo>
                <a:lnTo>
                  <a:pt x="470" y="111"/>
                </a:lnTo>
                <a:lnTo>
                  <a:pt x="470" y="116"/>
                </a:lnTo>
                <a:lnTo>
                  <a:pt x="470" y="116"/>
                </a:lnTo>
                <a:close/>
                <a:moveTo>
                  <a:pt x="634" y="109"/>
                </a:moveTo>
                <a:lnTo>
                  <a:pt x="634" y="109"/>
                </a:lnTo>
                <a:lnTo>
                  <a:pt x="634" y="108"/>
                </a:lnTo>
                <a:lnTo>
                  <a:pt x="633" y="106"/>
                </a:lnTo>
                <a:lnTo>
                  <a:pt x="628" y="105"/>
                </a:lnTo>
                <a:lnTo>
                  <a:pt x="628" y="105"/>
                </a:lnTo>
                <a:lnTo>
                  <a:pt x="630" y="106"/>
                </a:lnTo>
                <a:lnTo>
                  <a:pt x="631" y="108"/>
                </a:lnTo>
                <a:lnTo>
                  <a:pt x="634" y="109"/>
                </a:lnTo>
                <a:lnTo>
                  <a:pt x="634" y="109"/>
                </a:lnTo>
                <a:close/>
                <a:moveTo>
                  <a:pt x="194" y="114"/>
                </a:moveTo>
                <a:lnTo>
                  <a:pt x="194" y="114"/>
                </a:lnTo>
                <a:lnTo>
                  <a:pt x="207" y="112"/>
                </a:lnTo>
                <a:lnTo>
                  <a:pt x="213" y="111"/>
                </a:lnTo>
                <a:lnTo>
                  <a:pt x="215" y="109"/>
                </a:lnTo>
                <a:lnTo>
                  <a:pt x="215" y="106"/>
                </a:lnTo>
                <a:lnTo>
                  <a:pt x="215" y="106"/>
                </a:lnTo>
                <a:lnTo>
                  <a:pt x="209" y="106"/>
                </a:lnTo>
                <a:lnTo>
                  <a:pt x="203" y="106"/>
                </a:lnTo>
                <a:lnTo>
                  <a:pt x="197" y="109"/>
                </a:lnTo>
                <a:lnTo>
                  <a:pt x="195" y="111"/>
                </a:lnTo>
                <a:lnTo>
                  <a:pt x="194" y="114"/>
                </a:lnTo>
                <a:lnTo>
                  <a:pt x="194" y="114"/>
                </a:lnTo>
                <a:close/>
                <a:moveTo>
                  <a:pt x="392" y="106"/>
                </a:moveTo>
                <a:lnTo>
                  <a:pt x="392" y="106"/>
                </a:lnTo>
                <a:lnTo>
                  <a:pt x="387" y="106"/>
                </a:lnTo>
                <a:lnTo>
                  <a:pt x="386" y="106"/>
                </a:lnTo>
                <a:lnTo>
                  <a:pt x="384" y="106"/>
                </a:lnTo>
                <a:lnTo>
                  <a:pt x="384" y="106"/>
                </a:lnTo>
                <a:lnTo>
                  <a:pt x="389" y="108"/>
                </a:lnTo>
                <a:lnTo>
                  <a:pt x="392" y="108"/>
                </a:lnTo>
                <a:lnTo>
                  <a:pt x="392" y="106"/>
                </a:lnTo>
                <a:lnTo>
                  <a:pt x="392" y="106"/>
                </a:lnTo>
                <a:close/>
                <a:moveTo>
                  <a:pt x="81" y="120"/>
                </a:moveTo>
                <a:lnTo>
                  <a:pt x="81" y="120"/>
                </a:lnTo>
                <a:lnTo>
                  <a:pt x="87" y="119"/>
                </a:lnTo>
                <a:lnTo>
                  <a:pt x="91" y="116"/>
                </a:lnTo>
                <a:lnTo>
                  <a:pt x="96" y="112"/>
                </a:lnTo>
                <a:lnTo>
                  <a:pt x="98" y="111"/>
                </a:lnTo>
                <a:lnTo>
                  <a:pt x="98" y="108"/>
                </a:lnTo>
                <a:lnTo>
                  <a:pt x="98" y="108"/>
                </a:lnTo>
                <a:lnTo>
                  <a:pt x="91" y="109"/>
                </a:lnTo>
                <a:lnTo>
                  <a:pt x="85" y="111"/>
                </a:lnTo>
                <a:lnTo>
                  <a:pt x="81" y="114"/>
                </a:lnTo>
                <a:lnTo>
                  <a:pt x="81" y="117"/>
                </a:lnTo>
                <a:lnTo>
                  <a:pt x="81" y="120"/>
                </a:lnTo>
                <a:lnTo>
                  <a:pt x="81" y="120"/>
                </a:lnTo>
                <a:close/>
                <a:moveTo>
                  <a:pt x="294" y="108"/>
                </a:moveTo>
                <a:lnTo>
                  <a:pt x="294" y="108"/>
                </a:lnTo>
                <a:lnTo>
                  <a:pt x="294" y="109"/>
                </a:lnTo>
                <a:lnTo>
                  <a:pt x="296" y="111"/>
                </a:lnTo>
                <a:lnTo>
                  <a:pt x="297" y="109"/>
                </a:lnTo>
                <a:lnTo>
                  <a:pt x="299" y="108"/>
                </a:lnTo>
                <a:lnTo>
                  <a:pt x="299" y="108"/>
                </a:lnTo>
                <a:lnTo>
                  <a:pt x="296" y="108"/>
                </a:lnTo>
                <a:lnTo>
                  <a:pt x="294" y="108"/>
                </a:lnTo>
                <a:lnTo>
                  <a:pt x="294" y="108"/>
                </a:lnTo>
                <a:close/>
                <a:moveTo>
                  <a:pt x="520" y="111"/>
                </a:moveTo>
                <a:lnTo>
                  <a:pt x="520" y="111"/>
                </a:lnTo>
                <a:lnTo>
                  <a:pt x="514" y="108"/>
                </a:lnTo>
                <a:lnTo>
                  <a:pt x="509" y="108"/>
                </a:lnTo>
                <a:lnTo>
                  <a:pt x="506" y="108"/>
                </a:lnTo>
                <a:lnTo>
                  <a:pt x="506" y="108"/>
                </a:lnTo>
                <a:lnTo>
                  <a:pt x="512" y="109"/>
                </a:lnTo>
                <a:lnTo>
                  <a:pt x="520" y="111"/>
                </a:lnTo>
                <a:lnTo>
                  <a:pt x="520" y="111"/>
                </a:lnTo>
                <a:close/>
                <a:moveTo>
                  <a:pt x="639" y="108"/>
                </a:moveTo>
                <a:lnTo>
                  <a:pt x="639" y="108"/>
                </a:lnTo>
                <a:lnTo>
                  <a:pt x="640" y="111"/>
                </a:lnTo>
                <a:lnTo>
                  <a:pt x="640" y="112"/>
                </a:lnTo>
                <a:lnTo>
                  <a:pt x="640" y="112"/>
                </a:lnTo>
                <a:lnTo>
                  <a:pt x="649" y="112"/>
                </a:lnTo>
                <a:lnTo>
                  <a:pt x="649" y="112"/>
                </a:lnTo>
                <a:lnTo>
                  <a:pt x="649" y="111"/>
                </a:lnTo>
                <a:lnTo>
                  <a:pt x="649" y="109"/>
                </a:lnTo>
                <a:lnTo>
                  <a:pt x="646" y="108"/>
                </a:lnTo>
                <a:lnTo>
                  <a:pt x="639" y="108"/>
                </a:lnTo>
                <a:lnTo>
                  <a:pt x="639" y="108"/>
                </a:lnTo>
                <a:close/>
                <a:moveTo>
                  <a:pt x="364" y="108"/>
                </a:moveTo>
                <a:lnTo>
                  <a:pt x="364" y="108"/>
                </a:lnTo>
                <a:lnTo>
                  <a:pt x="361" y="117"/>
                </a:lnTo>
                <a:lnTo>
                  <a:pt x="361" y="117"/>
                </a:lnTo>
                <a:lnTo>
                  <a:pt x="373" y="117"/>
                </a:lnTo>
                <a:lnTo>
                  <a:pt x="373" y="117"/>
                </a:lnTo>
                <a:lnTo>
                  <a:pt x="383" y="116"/>
                </a:lnTo>
                <a:lnTo>
                  <a:pt x="387" y="114"/>
                </a:lnTo>
                <a:lnTo>
                  <a:pt x="390" y="112"/>
                </a:lnTo>
                <a:lnTo>
                  <a:pt x="390" y="112"/>
                </a:lnTo>
                <a:lnTo>
                  <a:pt x="377" y="109"/>
                </a:lnTo>
                <a:lnTo>
                  <a:pt x="364" y="108"/>
                </a:lnTo>
                <a:lnTo>
                  <a:pt x="364" y="108"/>
                </a:lnTo>
                <a:close/>
                <a:moveTo>
                  <a:pt x="52" y="144"/>
                </a:moveTo>
                <a:lnTo>
                  <a:pt x="52" y="144"/>
                </a:lnTo>
                <a:lnTo>
                  <a:pt x="59" y="137"/>
                </a:lnTo>
                <a:lnTo>
                  <a:pt x="67" y="129"/>
                </a:lnTo>
                <a:lnTo>
                  <a:pt x="78" y="111"/>
                </a:lnTo>
                <a:lnTo>
                  <a:pt x="78" y="111"/>
                </a:lnTo>
                <a:lnTo>
                  <a:pt x="75" y="109"/>
                </a:lnTo>
                <a:lnTo>
                  <a:pt x="75" y="109"/>
                </a:lnTo>
                <a:lnTo>
                  <a:pt x="72" y="108"/>
                </a:lnTo>
                <a:lnTo>
                  <a:pt x="72" y="108"/>
                </a:lnTo>
                <a:lnTo>
                  <a:pt x="65" y="114"/>
                </a:lnTo>
                <a:lnTo>
                  <a:pt x="59" y="122"/>
                </a:lnTo>
                <a:lnTo>
                  <a:pt x="55" y="132"/>
                </a:lnTo>
                <a:lnTo>
                  <a:pt x="52" y="144"/>
                </a:lnTo>
                <a:lnTo>
                  <a:pt x="52" y="144"/>
                </a:lnTo>
                <a:close/>
                <a:moveTo>
                  <a:pt x="102" y="120"/>
                </a:moveTo>
                <a:lnTo>
                  <a:pt x="102" y="120"/>
                </a:lnTo>
                <a:lnTo>
                  <a:pt x="105" y="123"/>
                </a:lnTo>
                <a:lnTo>
                  <a:pt x="107" y="128"/>
                </a:lnTo>
                <a:lnTo>
                  <a:pt x="107" y="128"/>
                </a:lnTo>
                <a:lnTo>
                  <a:pt x="114" y="125"/>
                </a:lnTo>
                <a:lnTo>
                  <a:pt x="120" y="122"/>
                </a:lnTo>
                <a:lnTo>
                  <a:pt x="123" y="117"/>
                </a:lnTo>
                <a:lnTo>
                  <a:pt x="126" y="109"/>
                </a:lnTo>
                <a:lnTo>
                  <a:pt x="126" y="109"/>
                </a:lnTo>
                <a:lnTo>
                  <a:pt x="119" y="109"/>
                </a:lnTo>
                <a:lnTo>
                  <a:pt x="113" y="111"/>
                </a:lnTo>
                <a:lnTo>
                  <a:pt x="107" y="116"/>
                </a:lnTo>
                <a:lnTo>
                  <a:pt x="102" y="120"/>
                </a:lnTo>
                <a:lnTo>
                  <a:pt x="102" y="120"/>
                </a:lnTo>
                <a:close/>
                <a:moveTo>
                  <a:pt x="303" y="114"/>
                </a:moveTo>
                <a:lnTo>
                  <a:pt x="303" y="114"/>
                </a:lnTo>
                <a:lnTo>
                  <a:pt x="309" y="112"/>
                </a:lnTo>
                <a:lnTo>
                  <a:pt x="314" y="111"/>
                </a:lnTo>
                <a:lnTo>
                  <a:pt x="314" y="111"/>
                </a:lnTo>
                <a:lnTo>
                  <a:pt x="311" y="109"/>
                </a:lnTo>
                <a:lnTo>
                  <a:pt x="306" y="109"/>
                </a:lnTo>
                <a:lnTo>
                  <a:pt x="303" y="111"/>
                </a:lnTo>
                <a:lnTo>
                  <a:pt x="303" y="114"/>
                </a:lnTo>
                <a:lnTo>
                  <a:pt x="303" y="114"/>
                </a:lnTo>
                <a:close/>
                <a:moveTo>
                  <a:pt x="343" y="119"/>
                </a:moveTo>
                <a:lnTo>
                  <a:pt x="343" y="119"/>
                </a:lnTo>
                <a:lnTo>
                  <a:pt x="354" y="119"/>
                </a:lnTo>
                <a:lnTo>
                  <a:pt x="354" y="119"/>
                </a:lnTo>
                <a:lnTo>
                  <a:pt x="357" y="114"/>
                </a:lnTo>
                <a:lnTo>
                  <a:pt x="357" y="108"/>
                </a:lnTo>
                <a:lnTo>
                  <a:pt x="357" y="108"/>
                </a:lnTo>
                <a:lnTo>
                  <a:pt x="351" y="109"/>
                </a:lnTo>
                <a:lnTo>
                  <a:pt x="346" y="111"/>
                </a:lnTo>
                <a:lnTo>
                  <a:pt x="345" y="114"/>
                </a:lnTo>
                <a:lnTo>
                  <a:pt x="343" y="119"/>
                </a:lnTo>
                <a:lnTo>
                  <a:pt x="343" y="119"/>
                </a:lnTo>
                <a:close/>
                <a:moveTo>
                  <a:pt x="434" y="112"/>
                </a:moveTo>
                <a:lnTo>
                  <a:pt x="434" y="112"/>
                </a:lnTo>
                <a:lnTo>
                  <a:pt x="438" y="112"/>
                </a:lnTo>
                <a:lnTo>
                  <a:pt x="439" y="112"/>
                </a:lnTo>
                <a:lnTo>
                  <a:pt x="439" y="112"/>
                </a:lnTo>
                <a:lnTo>
                  <a:pt x="439" y="111"/>
                </a:lnTo>
                <a:lnTo>
                  <a:pt x="439" y="108"/>
                </a:lnTo>
                <a:lnTo>
                  <a:pt x="439" y="108"/>
                </a:lnTo>
                <a:lnTo>
                  <a:pt x="436" y="109"/>
                </a:lnTo>
                <a:lnTo>
                  <a:pt x="434" y="112"/>
                </a:lnTo>
                <a:lnTo>
                  <a:pt x="434" y="112"/>
                </a:lnTo>
                <a:close/>
                <a:moveTo>
                  <a:pt x="497" y="117"/>
                </a:moveTo>
                <a:lnTo>
                  <a:pt x="497" y="117"/>
                </a:lnTo>
                <a:lnTo>
                  <a:pt x="514" y="117"/>
                </a:lnTo>
                <a:lnTo>
                  <a:pt x="514" y="117"/>
                </a:lnTo>
                <a:lnTo>
                  <a:pt x="506" y="112"/>
                </a:lnTo>
                <a:lnTo>
                  <a:pt x="497" y="108"/>
                </a:lnTo>
                <a:lnTo>
                  <a:pt x="497" y="108"/>
                </a:lnTo>
                <a:lnTo>
                  <a:pt x="497" y="117"/>
                </a:lnTo>
                <a:lnTo>
                  <a:pt x="497" y="117"/>
                </a:lnTo>
                <a:close/>
                <a:moveTo>
                  <a:pt x="146" y="109"/>
                </a:moveTo>
                <a:lnTo>
                  <a:pt x="146" y="109"/>
                </a:lnTo>
                <a:lnTo>
                  <a:pt x="146" y="111"/>
                </a:lnTo>
                <a:lnTo>
                  <a:pt x="148" y="112"/>
                </a:lnTo>
                <a:lnTo>
                  <a:pt x="151" y="112"/>
                </a:lnTo>
                <a:lnTo>
                  <a:pt x="155" y="111"/>
                </a:lnTo>
                <a:lnTo>
                  <a:pt x="157" y="109"/>
                </a:lnTo>
                <a:lnTo>
                  <a:pt x="157" y="109"/>
                </a:lnTo>
                <a:lnTo>
                  <a:pt x="146" y="109"/>
                </a:lnTo>
                <a:lnTo>
                  <a:pt x="146" y="109"/>
                </a:lnTo>
                <a:close/>
                <a:moveTo>
                  <a:pt x="183" y="114"/>
                </a:moveTo>
                <a:lnTo>
                  <a:pt x="183" y="114"/>
                </a:lnTo>
                <a:lnTo>
                  <a:pt x="184" y="114"/>
                </a:lnTo>
                <a:lnTo>
                  <a:pt x="186" y="112"/>
                </a:lnTo>
                <a:lnTo>
                  <a:pt x="189" y="109"/>
                </a:lnTo>
                <a:lnTo>
                  <a:pt x="189" y="109"/>
                </a:lnTo>
                <a:lnTo>
                  <a:pt x="186" y="109"/>
                </a:lnTo>
                <a:lnTo>
                  <a:pt x="183" y="109"/>
                </a:lnTo>
                <a:lnTo>
                  <a:pt x="181" y="111"/>
                </a:lnTo>
                <a:lnTo>
                  <a:pt x="183" y="114"/>
                </a:lnTo>
                <a:lnTo>
                  <a:pt x="183" y="114"/>
                </a:lnTo>
                <a:close/>
                <a:moveTo>
                  <a:pt x="274" y="119"/>
                </a:moveTo>
                <a:lnTo>
                  <a:pt x="274" y="119"/>
                </a:lnTo>
                <a:lnTo>
                  <a:pt x="280" y="119"/>
                </a:lnTo>
                <a:lnTo>
                  <a:pt x="285" y="119"/>
                </a:lnTo>
                <a:lnTo>
                  <a:pt x="285" y="119"/>
                </a:lnTo>
                <a:lnTo>
                  <a:pt x="284" y="112"/>
                </a:lnTo>
                <a:lnTo>
                  <a:pt x="279" y="109"/>
                </a:lnTo>
                <a:lnTo>
                  <a:pt x="279" y="109"/>
                </a:lnTo>
                <a:lnTo>
                  <a:pt x="277" y="114"/>
                </a:lnTo>
                <a:lnTo>
                  <a:pt x="274" y="119"/>
                </a:lnTo>
                <a:lnTo>
                  <a:pt x="274" y="119"/>
                </a:lnTo>
                <a:close/>
                <a:moveTo>
                  <a:pt x="538" y="109"/>
                </a:moveTo>
                <a:lnTo>
                  <a:pt x="538" y="109"/>
                </a:lnTo>
                <a:lnTo>
                  <a:pt x="538" y="111"/>
                </a:lnTo>
                <a:lnTo>
                  <a:pt x="540" y="112"/>
                </a:lnTo>
                <a:lnTo>
                  <a:pt x="543" y="112"/>
                </a:lnTo>
                <a:lnTo>
                  <a:pt x="543" y="112"/>
                </a:lnTo>
                <a:lnTo>
                  <a:pt x="543" y="109"/>
                </a:lnTo>
                <a:lnTo>
                  <a:pt x="543" y="109"/>
                </a:lnTo>
                <a:lnTo>
                  <a:pt x="541" y="109"/>
                </a:lnTo>
                <a:lnTo>
                  <a:pt x="538" y="109"/>
                </a:lnTo>
                <a:lnTo>
                  <a:pt x="538" y="109"/>
                </a:lnTo>
                <a:close/>
                <a:moveTo>
                  <a:pt x="130" y="119"/>
                </a:moveTo>
                <a:lnTo>
                  <a:pt x="130" y="119"/>
                </a:lnTo>
                <a:lnTo>
                  <a:pt x="140" y="116"/>
                </a:lnTo>
                <a:lnTo>
                  <a:pt x="140" y="116"/>
                </a:lnTo>
                <a:lnTo>
                  <a:pt x="137" y="112"/>
                </a:lnTo>
                <a:lnTo>
                  <a:pt x="134" y="109"/>
                </a:lnTo>
                <a:lnTo>
                  <a:pt x="134" y="109"/>
                </a:lnTo>
                <a:lnTo>
                  <a:pt x="130" y="119"/>
                </a:lnTo>
                <a:lnTo>
                  <a:pt x="130" y="119"/>
                </a:lnTo>
                <a:close/>
                <a:moveTo>
                  <a:pt x="654" y="111"/>
                </a:moveTo>
                <a:lnTo>
                  <a:pt x="654" y="111"/>
                </a:lnTo>
                <a:lnTo>
                  <a:pt x="657" y="112"/>
                </a:lnTo>
                <a:lnTo>
                  <a:pt x="659" y="112"/>
                </a:lnTo>
                <a:lnTo>
                  <a:pt x="659" y="111"/>
                </a:lnTo>
                <a:lnTo>
                  <a:pt x="659" y="111"/>
                </a:lnTo>
                <a:lnTo>
                  <a:pt x="657" y="109"/>
                </a:lnTo>
                <a:lnTo>
                  <a:pt x="656" y="109"/>
                </a:lnTo>
                <a:lnTo>
                  <a:pt x="656" y="111"/>
                </a:lnTo>
                <a:lnTo>
                  <a:pt x="654" y="111"/>
                </a:lnTo>
                <a:lnTo>
                  <a:pt x="654" y="111"/>
                </a:lnTo>
                <a:close/>
                <a:moveTo>
                  <a:pt x="267" y="112"/>
                </a:moveTo>
                <a:lnTo>
                  <a:pt x="267" y="112"/>
                </a:lnTo>
                <a:lnTo>
                  <a:pt x="267" y="116"/>
                </a:lnTo>
                <a:lnTo>
                  <a:pt x="267" y="117"/>
                </a:lnTo>
                <a:lnTo>
                  <a:pt x="268" y="117"/>
                </a:lnTo>
                <a:lnTo>
                  <a:pt x="268" y="117"/>
                </a:lnTo>
                <a:lnTo>
                  <a:pt x="270" y="114"/>
                </a:lnTo>
                <a:lnTo>
                  <a:pt x="271" y="112"/>
                </a:lnTo>
                <a:lnTo>
                  <a:pt x="270" y="111"/>
                </a:lnTo>
                <a:lnTo>
                  <a:pt x="270" y="111"/>
                </a:lnTo>
                <a:lnTo>
                  <a:pt x="268" y="112"/>
                </a:lnTo>
                <a:lnTo>
                  <a:pt x="267" y="112"/>
                </a:lnTo>
                <a:lnTo>
                  <a:pt x="267" y="112"/>
                </a:lnTo>
                <a:close/>
                <a:moveTo>
                  <a:pt x="547" y="114"/>
                </a:moveTo>
                <a:lnTo>
                  <a:pt x="547" y="114"/>
                </a:lnTo>
                <a:lnTo>
                  <a:pt x="550" y="116"/>
                </a:lnTo>
                <a:lnTo>
                  <a:pt x="553" y="116"/>
                </a:lnTo>
                <a:lnTo>
                  <a:pt x="561" y="116"/>
                </a:lnTo>
                <a:lnTo>
                  <a:pt x="561" y="116"/>
                </a:lnTo>
                <a:lnTo>
                  <a:pt x="558" y="112"/>
                </a:lnTo>
                <a:lnTo>
                  <a:pt x="555" y="111"/>
                </a:lnTo>
                <a:lnTo>
                  <a:pt x="550" y="111"/>
                </a:lnTo>
                <a:lnTo>
                  <a:pt x="549" y="112"/>
                </a:lnTo>
                <a:lnTo>
                  <a:pt x="547" y="114"/>
                </a:lnTo>
                <a:lnTo>
                  <a:pt x="547" y="114"/>
                </a:lnTo>
                <a:close/>
                <a:moveTo>
                  <a:pt x="177" y="114"/>
                </a:moveTo>
                <a:lnTo>
                  <a:pt x="177" y="114"/>
                </a:lnTo>
                <a:lnTo>
                  <a:pt x="175" y="111"/>
                </a:lnTo>
                <a:lnTo>
                  <a:pt x="175" y="111"/>
                </a:lnTo>
                <a:lnTo>
                  <a:pt x="172" y="111"/>
                </a:lnTo>
                <a:lnTo>
                  <a:pt x="172" y="111"/>
                </a:lnTo>
                <a:lnTo>
                  <a:pt x="174" y="114"/>
                </a:lnTo>
                <a:lnTo>
                  <a:pt x="174" y="114"/>
                </a:lnTo>
                <a:lnTo>
                  <a:pt x="177" y="114"/>
                </a:lnTo>
                <a:lnTo>
                  <a:pt x="177" y="114"/>
                </a:lnTo>
                <a:close/>
                <a:moveTo>
                  <a:pt x="523" y="114"/>
                </a:moveTo>
                <a:lnTo>
                  <a:pt x="523" y="114"/>
                </a:lnTo>
                <a:lnTo>
                  <a:pt x="527" y="116"/>
                </a:lnTo>
                <a:lnTo>
                  <a:pt x="532" y="116"/>
                </a:lnTo>
                <a:lnTo>
                  <a:pt x="532" y="116"/>
                </a:lnTo>
                <a:lnTo>
                  <a:pt x="531" y="114"/>
                </a:lnTo>
                <a:lnTo>
                  <a:pt x="529" y="112"/>
                </a:lnTo>
                <a:lnTo>
                  <a:pt x="526" y="112"/>
                </a:lnTo>
                <a:lnTo>
                  <a:pt x="523" y="114"/>
                </a:lnTo>
                <a:lnTo>
                  <a:pt x="523" y="114"/>
                </a:lnTo>
                <a:close/>
                <a:moveTo>
                  <a:pt x="337" y="119"/>
                </a:moveTo>
                <a:lnTo>
                  <a:pt x="337" y="119"/>
                </a:lnTo>
                <a:lnTo>
                  <a:pt x="335" y="116"/>
                </a:lnTo>
                <a:lnTo>
                  <a:pt x="334" y="114"/>
                </a:lnTo>
                <a:lnTo>
                  <a:pt x="326" y="112"/>
                </a:lnTo>
                <a:lnTo>
                  <a:pt x="326" y="112"/>
                </a:lnTo>
                <a:lnTo>
                  <a:pt x="328" y="116"/>
                </a:lnTo>
                <a:lnTo>
                  <a:pt x="331" y="119"/>
                </a:lnTo>
                <a:lnTo>
                  <a:pt x="334" y="119"/>
                </a:lnTo>
                <a:lnTo>
                  <a:pt x="337" y="119"/>
                </a:lnTo>
                <a:lnTo>
                  <a:pt x="337" y="119"/>
                </a:lnTo>
                <a:close/>
                <a:moveTo>
                  <a:pt x="216" y="117"/>
                </a:moveTo>
                <a:lnTo>
                  <a:pt x="216" y="117"/>
                </a:lnTo>
                <a:lnTo>
                  <a:pt x="223" y="117"/>
                </a:lnTo>
                <a:lnTo>
                  <a:pt x="229" y="117"/>
                </a:lnTo>
                <a:lnTo>
                  <a:pt x="233" y="117"/>
                </a:lnTo>
                <a:lnTo>
                  <a:pt x="236" y="114"/>
                </a:lnTo>
                <a:lnTo>
                  <a:pt x="236" y="114"/>
                </a:lnTo>
                <a:lnTo>
                  <a:pt x="226" y="116"/>
                </a:lnTo>
                <a:lnTo>
                  <a:pt x="221" y="116"/>
                </a:lnTo>
                <a:lnTo>
                  <a:pt x="216" y="117"/>
                </a:lnTo>
                <a:lnTo>
                  <a:pt x="216" y="117"/>
                </a:lnTo>
                <a:close/>
                <a:moveTo>
                  <a:pt x="256" y="117"/>
                </a:moveTo>
                <a:lnTo>
                  <a:pt x="256" y="117"/>
                </a:lnTo>
                <a:lnTo>
                  <a:pt x="262" y="117"/>
                </a:lnTo>
                <a:lnTo>
                  <a:pt x="262" y="117"/>
                </a:lnTo>
                <a:lnTo>
                  <a:pt x="261" y="116"/>
                </a:lnTo>
                <a:lnTo>
                  <a:pt x="259" y="116"/>
                </a:lnTo>
                <a:lnTo>
                  <a:pt x="256" y="117"/>
                </a:lnTo>
                <a:lnTo>
                  <a:pt x="256" y="117"/>
                </a:lnTo>
                <a:close/>
                <a:moveTo>
                  <a:pt x="209" y="119"/>
                </a:moveTo>
                <a:lnTo>
                  <a:pt x="209" y="119"/>
                </a:lnTo>
                <a:lnTo>
                  <a:pt x="209" y="117"/>
                </a:lnTo>
                <a:lnTo>
                  <a:pt x="209" y="116"/>
                </a:lnTo>
                <a:lnTo>
                  <a:pt x="209" y="116"/>
                </a:lnTo>
                <a:lnTo>
                  <a:pt x="209" y="117"/>
                </a:lnTo>
                <a:lnTo>
                  <a:pt x="207" y="117"/>
                </a:lnTo>
                <a:lnTo>
                  <a:pt x="207" y="116"/>
                </a:lnTo>
                <a:lnTo>
                  <a:pt x="206" y="116"/>
                </a:lnTo>
                <a:lnTo>
                  <a:pt x="206" y="117"/>
                </a:lnTo>
                <a:lnTo>
                  <a:pt x="206" y="117"/>
                </a:lnTo>
                <a:lnTo>
                  <a:pt x="206" y="119"/>
                </a:lnTo>
                <a:lnTo>
                  <a:pt x="206" y="119"/>
                </a:lnTo>
                <a:lnTo>
                  <a:pt x="207" y="117"/>
                </a:lnTo>
                <a:lnTo>
                  <a:pt x="207" y="117"/>
                </a:lnTo>
                <a:lnTo>
                  <a:pt x="209" y="119"/>
                </a:lnTo>
                <a:lnTo>
                  <a:pt x="209" y="119"/>
                </a:lnTo>
                <a:close/>
                <a:moveTo>
                  <a:pt x="194" y="119"/>
                </a:moveTo>
                <a:lnTo>
                  <a:pt x="194" y="119"/>
                </a:lnTo>
                <a:lnTo>
                  <a:pt x="198" y="119"/>
                </a:lnTo>
                <a:lnTo>
                  <a:pt x="201" y="119"/>
                </a:lnTo>
                <a:lnTo>
                  <a:pt x="203" y="117"/>
                </a:lnTo>
                <a:lnTo>
                  <a:pt x="203" y="117"/>
                </a:lnTo>
                <a:lnTo>
                  <a:pt x="198" y="117"/>
                </a:lnTo>
                <a:lnTo>
                  <a:pt x="195" y="119"/>
                </a:lnTo>
                <a:lnTo>
                  <a:pt x="194" y="119"/>
                </a:lnTo>
                <a:lnTo>
                  <a:pt x="194" y="119"/>
                </a:lnTo>
                <a:close/>
                <a:moveTo>
                  <a:pt x="730" y="122"/>
                </a:moveTo>
                <a:lnTo>
                  <a:pt x="730" y="122"/>
                </a:lnTo>
                <a:lnTo>
                  <a:pt x="729" y="119"/>
                </a:lnTo>
                <a:lnTo>
                  <a:pt x="729" y="117"/>
                </a:lnTo>
                <a:lnTo>
                  <a:pt x="727" y="117"/>
                </a:lnTo>
                <a:lnTo>
                  <a:pt x="727" y="117"/>
                </a:lnTo>
                <a:lnTo>
                  <a:pt x="727" y="120"/>
                </a:lnTo>
                <a:lnTo>
                  <a:pt x="729" y="122"/>
                </a:lnTo>
                <a:lnTo>
                  <a:pt x="730" y="122"/>
                </a:lnTo>
                <a:lnTo>
                  <a:pt x="730" y="122"/>
                </a:lnTo>
                <a:close/>
                <a:moveTo>
                  <a:pt x="151" y="126"/>
                </a:moveTo>
                <a:lnTo>
                  <a:pt x="151" y="126"/>
                </a:lnTo>
                <a:lnTo>
                  <a:pt x="157" y="125"/>
                </a:lnTo>
                <a:lnTo>
                  <a:pt x="162" y="123"/>
                </a:lnTo>
                <a:lnTo>
                  <a:pt x="171" y="119"/>
                </a:lnTo>
                <a:lnTo>
                  <a:pt x="171" y="119"/>
                </a:lnTo>
                <a:lnTo>
                  <a:pt x="160" y="119"/>
                </a:lnTo>
                <a:lnTo>
                  <a:pt x="149" y="117"/>
                </a:lnTo>
                <a:lnTo>
                  <a:pt x="149" y="117"/>
                </a:lnTo>
                <a:lnTo>
                  <a:pt x="149" y="122"/>
                </a:lnTo>
                <a:lnTo>
                  <a:pt x="151" y="126"/>
                </a:lnTo>
                <a:lnTo>
                  <a:pt x="151" y="126"/>
                </a:lnTo>
                <a:close/>
                <a:moveTo>
                  <a:pt x="404" y="119"/>
                </a:moveTo>
                <a:lnTo>
                  <a:pt x="404" y="119"/>
                </a:lnTo>
                <a:lnTo>
                  <a:pt x="409" y="120"/>
                </a:lnTo>
                <a:lnTo>
                  <a:pt x="412" y="119"/>
                </a:lnTo>
                <a:lnTo>
                  <a:pt x="413" y="119"/>
                </a:lnTo>
                <a:lnTo>
                  <a:pt x="413" y="119"/>
                </a:lnTo>
                <a:lnTo>
                  <a:pt x="409" y="117"/>
                </a:lnTo>
                <a:lnTo>
                  <a:pt x="407" y="117"/>
                </a:lnTo>
                <a:lnTo>
                  <a:pt x="404" y="119"/>
                </a:lnTo>
                <a:lnTo>
                  <a:pt x="404" y="119"/>
                </a:lnTo>
                <a:close/>
                <a:moveTo>
                  <a:pt x="741" y="125"/>
                </a:moveTo>
                <a:lnTo>
                  <a:pt x="741" y="125"/>
                </a:lnTo>
                <a:lnTo>
                  <a:pt x="739" y="120"/>
                </a:lnTo>
                <a:lnTo>
                  <a:pt x="738" y="119"/>
                </a:lnTo>
                <a:lnTo>
                  <a:pt x="738" y="119"/>
                </a:lnTo>
                <a:lnTo>
                  <a:pt x="738" y="119"/>
                </a:lnTo>
                <a:lnTo>
                  <a:pt x="739" y="122"/>
                </a:lnTo>
                <a:lnTo>
                  <a:pt x="741" y="125"/>
                </a:lnTo>
                <a:lnTo>
                  <a:pt x="741" y="125"/>
                </a:lnTo>
                <a:close/>
                <a:moveTo>
                  <a:pt x="300" y="119"/>
                </a:moveTo>
                <a:lnTo>
                  <a:pt x="300" y="119"/>
                </a:lnTo>
                <a:lnTo>
                  <a:pt x="299" y="120"/>
                </a:lnTo>
                <a:lnTo>
                  <a:pt x="297" y="123"/>
                </a:lnTo>
                <a:lnTo>
                  <a:pt x="297" y="123"/>
                </a:lnTo>
                <a:lnTo>
                  <a:pt x="299" y="125"/>
                </a:lnTo>
                <a:lnTo>
                  <a:pt x="302" y="126"/>
                </a:lnTo>
                <a:lnTo>
                  <a:pt x="308" y="126"/>
                </a:lnTo>
                <a:lnTo>
                  <a:pt x="323" y="125"/>
                </a:lnTo>
                <a:lnTo>
                  <a:pt x="323" y="125"/>
                </a:lnTo>
                <a:lnTo>
                  <a:pt x="320" y="122"/>
                </a:lnTo>
                <a:lnTo>
                  <a:pt x="319" y="120"/>
                </a:lnTo>
                <a:lnTo>
                  <a:pt x="312" y="119"/>
                </a:lnTo>
                <a:lnTo>
                  <a:pt x="306" y="119"/>
                </a:lnTo>
                <a:lnTo>
                  <a:pt x="300" y="119"/>
                </a:lnTo>
                <a:lnTo>
                  <a:pt x="300" y="119"/>
                </a:lnTo>
                <a:close/>
                <a:moveTo>
                  <a:pt x="126" y="125"/>
                </a:moveTo>
                <a:lnTo>
                  <a:pt x="126" y="125"/>
                </a:lnTo>
                <a:lnTo>
                  <a:pt x="125" y="128"/>
                </a:lnTo>
                <a:lnTo>
                  <a:pt x="123" y="131"/>
                </a:lnTo>
                <a:lnTo>
                  <a:pt x="125" y="132"/>
                </a:lnTo>
                <a:lnTo>
                  <a:pt x="125" y="132"/>
                </a:lnTo>
                <a:lnTo>
                  <a:pt x="128" y="128"/>
                </a:lnTo>
                <a:lnTo>
                  <a:pt x="133" y="126"/>
                </a:lnTo>
                <a:lnTo>
                  <a:pt x="139" y="126"/>
                </a:lnTo>
                <a:lnTo>
                  <a:pt x="146" y="128"/>
                </a:lnTo>
                <a:lnTo>
                  <a:pt x="146" y="128"/>
                </a:lnTo>
                <a:lnTo>
                  <a:pt x="145" y="123"/>
                </a:lnTo>
                <a:lnTo>
                  <a:pt x="145" y="119"/>
                </a:lnTo>
                <a:lnTo>
                  <a:pt x="145" y="119"/>
                </a:lnTo>
                <a:lnTo>
                  <a:pt x="136" y="122"/>
                </a:lnTo>
                <a:lnTo>
                  <a:pt x="126" y="125"/>
                </a:lnTo>
                <a:lnTo>
                  <a:pt x="126" y="125"/>
                </a:lnTo>
                <a:close/>
                <a:moveTo>
                  <a:pt x="549" y="122"/>
                </a:moveTo>
                <a:lnTo>
                  <a:pt x="549" y="122"/>
                </a:lnTo>
                <a:lnTo>
                  <a:pt x="552" y="122"/>
                </a:lnTo>
                <a:lnTo>
                  <a:pt x="555" y="122"/>
                </a:lnTo>
                <a:lnTo>
                  <a:pt x="556" y="122"/>
                </a:lnTo>
                <a:lnTo>
                  <a:pt x="556" y="122"/>
                </a:lnTo>
                <a:lnTo>
                  <a:pt x="552" y="120"/>
                </a:lnTo>
                <a:lnTo>
                  <a:pt x="550" y="120"/>
                </a:lnTo>
                <a:lnTo>
                  <a:pt x="549" y="122"/>
                </a:lnTo>
                <a:lnTo>
                  <a:pt x="549" y="122"/>
                </a:lnTo>
                <a:close/>
                <a:moveTo>
                  <a:pt x="213" y="122"/>
                </a:moveTo>
                <a:lnTo>
                  <a:pt x="213" y="122"/>
                </a:lnTo>
                <a:lnTo>
                  <a:pt x="209" y="132"/>
                </a:lnTo>
                <a:lnTo>
                  <a:pt x="209" y="132"/>
                </a:lnTo>
                <a:lnTo>
                  <a:pt x="218" y="132"/>
                </a:lnTo>
                <a:lnTo>
                  <a:pt x="224" y="131"/>
                </a:lnTo>
                <a:lnTo>
                  <a:pt x="229" y="126"/>
                </a:lnTo>
                <a:lnTo>
                  <a:pt x="232" y="122"/>
                </a:lnTo>
                <a:lnTo>
                  <a:pt x="232" y="122"/>
                </a:lnTo>
                <a:lnTo>
                  <a:pt x="221" y="122"/>
                </a:lnTo>
                <a:lnTo>
                  <a:pt x="213" y="122"/>
                </a:lnTo>
                <a:lnTo>
                  <a:pt x="213" y="122"/>
                </a:lnTo>
                <a:close/>
                <a:moveTo>
                  <a:pt x="521" y="122"/>
                </a:moveTo>
                <a:lnTo>
                  <a:pt x="521" y="122"/>
                </a:lnTo>
                <a:lnTo>
                  <a:pt x="523" y="123"/>
                </a:lnTo>
                <a:lnTo>
                  <a:pt x="527" y="123"/>
                </a:lnTo>
                <a:lnTo>
                  <a:pt x="535" y="123"/>
                </a:lnTo>
                <a:lnTo>
                  <a:pt x="535" y="123"/>
                </a:lnTo>
                <a:lnTo>
                  <a:pt x="532" y="122"/>
                </a:lnTo>
                <a:lnTo>
                  <a:pt x="527" y="120"/>
                </a:lnTo>
                <a:lnTo>
                  <a:pt x="523" y="122"/>
                </a:lnTo>
                <a:lnTo>
                  <a:pt x="521" y="122"/>
                </a:lnTo>
                <a:lnTo>
                  <a:pt x="521" y="122"/>
                </a:lnTo>
                <a:close/>
                <a:moveTo>
                  <a:pt x="233" y="132"/>
                </a:moveTo>
                <a:lnTo>
                  <a:pt x="233" y="132"/>
                </a:lnTo>
                <a:lnTo>
                  <a:pt x="239" y="132"/>
                </a:lnTo>
                <a:lnTo>
                  <a:pt x="245" y="131"/>
                </a:lnTo>
                <a:lnTo>
                  <a:pt x="250" y="129"/>
                </a:lnTo>
                <a:lnTo>
                  <a:pt x="255" y="128"/>
                </a:lnTo>
                <a:lnTo>
                  <a:pt x="255" y="128"/>
                </a:lnTo>
                <a:lnTo>
                  <a:pt x="253" y="125"/>
                </a:lnTo>
                <a:lnTo>
                  <a:pt x="252" y="122"/>
                </a:lnTo>
                <a:lnTo>
                  <a:pt x="252" y="122"/>
                </a:lnTo>
                <a:lnTo>
                  <a:pt x="245" y="122"/>
                </a:lnTo>
                <a:lnTo>
                  <a:pt x="239" y="125"/>
                </a:lnTo>
                <a:lnTo>
                  <a:pt x="236" y="128"/>
                </a:lnTo>
                <a:lnTo>
                  <a:pt x="233" y="132"/>
                </a:lnTo>
                <a:lnTo>
                  <a:pt x="233" y="132"/>
                </a:lnTo>
                <a:close/>
                <a:moveTo>
                  <a:pt x="259" y="126"/>
                </a:moveTo>
                <a:lnTo>
                  <a:pt x="259" y="126"/>
                </a:lnTo>
                <a:lnTo>
                  <a:pt x="261" y="125"/>
                </a:lnTo>
                <a:lnTo>
                  <a:pt x="264" y="125"/>
                </a:lnTo>
                <a:lnTo>
                  <a:pt x="264" y="125"/>
                </a:lnTo>
                <a:lnTo>
                  <a:pt x="262" y="123"/>
                </a:lnTo>
                <a:lnTo>
                  <a:pt x="262" y="122"/>
                </a:lnTo>
                <a:lnTo>
                  <a:pt x="258" y="122"/>
                </a:lnTo>
                <a:lnTo>
                  <a:pt x="258" y="122"/>
                </a:lnTo>
                <a:lnTo>
                  <a:pt x="258" y="123"/>
                </a:lnTo>
                <a:lnTo>
                  <a:pt x="259" y="126"/>
                </a:lnTo>
                <a:lnTo>
                  <a:pt x="259" y="126"/>
                </a:lnTo>
                <a:close/>
                <a:moveTo>
                  <a:pt x="334" y="122"/>
                </a:moveTo>
                <a:lnTo>
                  <a:pt x="334" y="122"/>
                </a:lnTo>
                <a:lnTo>
                  <a:pt x="331" y="122"/>
                </a:lnTo>
                <a:lnTo>
                  <a:pt x="331" y="122"/>
                </a:lnTo>
                <a:lnTo>
                  <a:pt x="331" y="123"/>
                </a:lnTo>
                <a:lnTo>
                  <a:pt x="332" y="123"/>
                </a:lnTo>
                <a:lnTo>
                  <a:pt x="334" y="122"/>
                </a:lnTo>
                <a:lnTo>
                  <a:pt x="334" y="122"/>
                </a:lnTo>
                <a:close/>
                <a:moveTo>
                  <a:pt x="206" y="122"/>
                </a:moveTo>
                <a:lnTo>
                  <a:pt x="206" y="122"/>
                </a:lnTo>
                <a:lnTo>
                  <a:pt x="201" y="123"/>
                </a:lnTo>
                <a:lnTo>
                  <a:pt x="195" y="123"/>
                </a:lnTo>
                <a:lnTo>
                  <a:pt x="191" y="123"/>
                </a:lnTo>
                <a:lnTo>
                  <a:pt x="186" y="126"/>
                </a:lnTo>
                <a:lnTo>
                  <a:pt x="186" y="126"/>
                </a:lnTo>
                <a:lnTo>
                  <a:pt x="192" y="131"/>
                </a:lnTo>
                <a:lnTo>
                  <a:pt x="197" y="135"/>
                </a:lnTo>
                <a:lnTo>
                  <a:pt x="197" y="135"/>
                </a:lnTo>
                <a:lnTo>
                  <a:pt x="197" y="135"/>
                </a:lnTo>
                <a:lnTo>
                  <a:pt x="198" y="135"/>
                </a:lnTo>
                <a:lnTo>
                  <a:pt x="200" y="134"/>
                </a:lnTo>
                <a:lnTo>
                  <a:pt x="201" y="134"/>
                </a:lnTo>
                <a:lnTo>
                  <a:pt x="201" y="134"/>
                </a:lnTo>
                <a:lnTo>
                  <a:pt x="203" y="131"/>
                </a:lnTo>
                <a:lnTo>
                  <a:pt x="204" y="128"/>
                </a:lnTo>
                <a:lnTo>
                  <a:pt x="206" y="125"/>
                </a:lnTo>
                <a:lnTo>
                  <a:pt x="206" y="122"/>
                </a:lnTo>
                <a:lnTo>
                  <a:pt x="206" y="122"/>
                </a:lnTo>
                <a:close/>
                <a:moveTo>
                  <a:pt x="646" y="126"/>
                </a:moveTo>
                <a:lnTo>
                  <a:pt x="646" y="126"/>
                </a:lnTo>
                <a:lnTo>
                  <a:pt x="649" y="128"/>
                </a:lnTo>
                <a:lnTo>
                  <a:pt x="653" y="128"/>
                </a:lnTo>
                <a:lnTo>
                  <a:pt x="654" y="128"/>
                </a:lnTo>
                <a:lnTo>
                  <a:pt x="654" y="128"/>
                </a:lnTo>
                <a:lnTo>
                  <a:pt x="653" y="125"/>
                </a:lnTo>
                <a:lnTo>
                  <a:pt x="649" y="123"/>
                </a:lnTo>
                <a:lnTo>
                  <a:pt x="649" y="123"/>
                </a:lnTo>
                <a:lnTo>
                  <a:pt x="648" y="125"/>
                </a:lnTo>
                <a:lnTo>
                  <a:pt x="648" y="125"/>
                </a:lnTo>
                <a:lnTo>
                  <a:pt x="646" y="126"/>
                </a:lnTo>
                <a:lnTo>
                  <a:pt x="646" y="126"/>
                </a:lnTo>
                <a:close/>
                <a:moveTo>
                  <a:pt x="688" y="131"/>
                </a:moveTo>
                <a:lnTo>
                  <a:pt x="688" y="131"/>
                </a:lnTo>
                <a:lnTo>
                  <a:pt x="689" y="128"/>
                </a:lnTo>
                <a:lnTo>
                  <a:pt x="691" y="125"/>
                </a:lnTo>
                <a:lnTo>
                  <a:pt x="691" y="125"/>
                </a:lnTo>
                <a:lnTo>
                  <a:pt x="686" y="123"/>
                </a:lnTo>
                <a:lnTo>
                  <a:pt x="686" y="123"/>
                </a:lnTo>
                <a:lnTo>
                  <a:pt x="685" y="125"/>
                </a:lnTo>
                <a:lnTo>
                  <a:pt x="685" y="128"/>
                </a:lnTo>
                <a:lnTo>
                  <a:pt x="688" y="131"/>
                </a:lnTo>
                <a:lnTo>
                  <a:pt x="688" y="131"/>
                </a:lnTo>
                <a:close/>
                <a:moveTo>
                  <a:pt x="268" y="128"/>
                </a:moveTo>
                <a:lnTo>
                  <a:pt x="268" y="128"/>
                </a:lnTo>
                <a:lnTo>
                  <a:pt x="268" y="134"/>
                </a:lnTo>
                <a:lnTo>
                  <a:pt x="268" y="134"/>
                </a:lnTo>
                <a:lnTo>
                  <a:pt x="279" y="132"/>
                </a:lnTo>
                <a:lnTo>
                  <a:pt x="288" y="129"/>
                </a:lnTo>
                <a:lnTo>
                  <a:pt x="288" y="129"/>
                </a:lnTo>
                <a:lnTo>
                  <a:pt x="288" y="128"/>
                </a:lnTo>
                <a:lnTo>
                  <a:pt x="290" y="126"/>
                </a:lnTo>
                <a:lnTo>
                  <a:pt x="290" y="126"/>
                </a:lnTo>
                <a:lnTo>
                  <a:pt x="285" y="125"/>
                </a:lnTo>
                <a:lnTo>
                  <a:pt x="279" y="125"/>
                </a:lnTo>
                <a:lnTo>
                  <a:pt x="268" y="128"/>
                </a:lnTo>
                <a:lnTo>
                  <a:pt x="268" y="128"/>
                </a:lnTo>
                <a:close/>
                <a:moveTo>
                  <a:pt x="358" y="125"/>
                </a:moveTo>
                <a:lnTo>
                  <a:pt x="358" y="125"/>
                </a:lnTo>
                <a:lnTo>
                  <a:pt x="357" y="131"/>
                </a:lnTo>
                <a:lnTo>
                  <a:pt x="357" y="137"/>
                </a:lnTo>
                <a:lnTo>
                  <a:pt x="357" y="137"/>
                </a:lnTo>
                <a:lnTo>
                  <a:pt x="383" y="137"/>
                </a:lnTo>
                <a:lnTo>
                  <a:pt x="383" y="137"/>
                </a:lnTo>
                <a:lnTo>
                  <a:pt x="384" y="126"/>
                </a:lnTo>
                <a:lnTo>
                  <a:pt x="384" y="126"/>
                </a:lnTo>
                <a:lnTo>
                  <a:pt x="372" y="125"/>
                </a:lnTo>
                <a:lnTo>
                  <a:pt x="358" y="125"/>
                </a:lnTo>
                <a:lnTo>
                  <a:pt x="358" y="125"/>
                </a:lnTo>
                <a:close/>
                <a:moveTo>
                  <a:pt x="663" y="125"/>
                </a:moveTo>
                <a:lnTo>
                  <a:pt x="663" y="125"/>
                </a:lnTo>
                <a:lnTo>
                  <a:pt x="669" y="129"/>
                </a:lnTo>
                <a:lnTo>
                  <a:pt x="675" y="134"/>
                </a:lnTo>
                <a:lnTo>
                  <a:pt x="675" y="134"/>
                </a:lnTo>
                <a:lnTo>
                  <a:pt x="671" y="125"/>
                </a:lnTo>
                <a:lnTo>
                  <a:pt x="671" y="125"/>
                </a:lnTo>
                <a:lnTo>
                  <a:pt x="668" y="125"/>
                </a:lnTo>
                <a:lnTo>
                  <a:pt x="663" y="125"/>
                </a:lnTo>
                <a:lnTo>
                  <a:pt x="663" y="125"/>
                </a:lnTo>
                <a:close/>
                <a:moveTo>
                  <a:pt x="680" y="129"/>
                </a:moveTo>
                <a:lnTo>
                  <a:pt x="680" y="129"/>
                </a:lnTo>
                <a:lnTo>
                  <a:pt x="678" y="126"/>
                </a:lnTo>
                <a:lnTo>
                  <a:pt x="678" y="125"/>
                </a:lnTo>
                <a:lnTo>
                  <a:pt x="677" y="125"/>
                </a:lnTo>
                <a:lnTo>
                  <a:pt x="677" y="125"/>
                </a:lnTo>
                <a:lnTo>
                  <a:pt x="678" y="128"/>
                </a:lnTo>
                <a:lnTo>
                  <a:pt x="678" y="129"/>
                </a:lnTo>
                <a:lnTo>
                  <a:pt x="680" y="129"/>
                </a:lnTo>
                <a:lnTo>
                  <a:pt x="680" y="129"/>
                </a:lnTo>
                <a:close/>
                <a:moveTo>
                  <a:pt x="746" y="134"/>
                </a:moveTo>
                <a:lnTo>
                  <a:pt x="746" y="134"/>
                </a:lnTo>
                <a:lnTo>
                  <a:pt x="744" y="129"/>
                </a:lnTo>
                <a:lnTo>
                  <a:pt x="742" y="126"/>
                </a:lnTo>
                <a:lnTo>
                  <a:pt x="741" y="125"/>
                </a:lnTo>
                <a:lnTo>
                  <a:pt x="741" y="125"/>
                </a:lnTo>
                <a:lnTo>
                  <a:pt x="742" y="129"/>
                </a:lnTo>
                <a:lnTo>
                  <a:pt x="744" y="132"/>
                </a:lnTo>
                <a:lnTo>
                  <a:pt x="746" y="134"/>
                </a:lnTo>
                <a:lnTo>
                  <a:pt x="746" y="134"/>
                </a:lnTo>
                <a:close/>
                <a:moveTo>
                  <a:pt x="337" y="128"/>
                </a:moveTo>
                <a:lnTo>
                  <a:pt x="337" y="128"/>
                </a:lnTo>
                <a:lnTo>
                  <a:pt x="335" y="132"/>
                </a:lnTo>
                <a:lnTo>
                  <a:pt x="335" y="134"/>
                </a:lnTo>
                <a:lnTo>
                  <a:pt x="335" y="137"/>
                </a:lnTo>
                <a:lnTo>
                  <a:pt x="335" y="137"/>
                </a:lnTo>
                <a:lnTo>
                  <a:pt x="343" y="137"/>
                </a:lnTo>
                <a:lnTo>
                  <a:pt x="351" y="137"/>
                </a:lnTo>
                <a:lnTo>
                  <a:pt x="351" y="137"/>
                </a:lnTo>
                <a:lnTo>
                  <a:pt x="354" y="126"/>
                </a:lnTo>
                <a:lnTo>
                  <a:pt x="354" y="126"/>
                </a:lnTo>
                <a:lnTo>
                  <a:pt x="345" y="126"/>
                </a:lnTo>
                <a:lnTo>
                  <a:pt x="337" y="128"/>
                </a:lnTo>
                <a:lnTo>
                  <a:pt x="337" y="128"/>
                </a:lnTo>
                <a:close/>
                <a:moveTo>
                  <a:pt x="735" y="146"/>
                </a:moveTo>
                <a:lnTo>
                  <a:pt x="735" y="146"/>
                </a:lnTo>
                <a:lnTo>
                  <a:pt x="724" y="126"/>
                </a:lnTo>
                <a:lnTo>
                  <a:pt x="724" y="126"/>
                </a:lnTo>
                <a:lnTo>
                  <a:pt x="724" y="131"/>
                </a:lnTo>
                <a:lnTo>
                  <a:pt x="727" y="135"/>
                </a:lnTo>
                <a:lnTo>
                  <a:pt x="735" y="146"/>
                </a:lnTo>
                <a:lnTo>
                  <a:pt x="735" y="146"/>
                </a:lnTo>
                <a:close/>
                <a:moveTo>
                  <a:pt x="157" y="141"/>
                </a:moveTo>
                <a:lnTo>
                  <a:pt x="157" y="141"/>
                </a:lnTo>
                <a:lnTo>
                  <a:pt x="174" y="138"/>
                </a:lnTo>
                <a:lnTo>
                  <a:pt x="174" y="138"/>
                </a:lnTo>
                <a:lnTo>
                  <a:pt x="175" y="132"/>
                </a:lnTo>
                <a:lnTo>
                  <a:pt x="175" y="129"/>
                </a:lnTo>
                <a:lnTo>
                  <a:pt x="172" y="128"/>
                </a:lnTo>
                <a:lnTo>
                  <a:pt x="168" y="128"/>
                </a:lnTo>
                <a:lnTo>
                  <a:pt x="165" y="129"/>
                </a:lnTo>
                <a:lnTo>
                  <a:pt x="160" y="134"/>
                </a:lnTo>
                <a:lnTo>
                  <a:pt x="157" y="137"/>
                </a:lnTo>
                <a:lnTo>
                  <a:pt x="157" y="141"/>
                </a:lnTo>
                <a:lnTo>
                  <a:pt x="157" y="141"/>
                </a:lnTo>
                <a:close/>
                <a:moveTo>
                  <a:pt x="387" y="137"/>
                </a:moveTo>
                <a:lnTo>
                  <a:pt x="387" y="137"/>
                </a:lnTo>
                <a:lnTo>
                  <a:pt x="392" y="137"/>
                </a:lnTo>
                <a:lnTo>
                  <a:pt x="398" y="137"/>
                </a:lnTo>
                <a:lnTo>
                  <a:pt x="398" y="137"/>
                </a:lnTo>
                <a:lnTo>
                  <a:pt x="398" y="131"/>
                </a:lnTo>
                <a:lnTo>
                  <a:pt x="396" y="126"/>
                </a:lnTo>
                <a:lnTo>
                  <a:pt x="396" y="126"/>
                </a:lnTo>
                <a:lnTo>
                  <a:pt x="392" y="126"/>
                </a:lnTo>
                <a:lnTo>
                  <a:pt x="390" y="129"/>
                </a:lnTo>
                <a:lnTo>
                  <a:pt x="387" y="137"/>
                </a:lnTo>
                <a:lnTo>
                  <a:pt x="387" y="137"/>
                </a:lnTo>
                <a:close/>
                <a:moveTo>
                  <a:pt x="98" y="131"/>
                </a:moveTo>
                <a:lnTo>
                  <a:pt x="98" y="131"/>
                </a:lnTo>
                <a:lnTo>
                  <a:pt x="101" y="129"/>
                </a:lnTo>
                <a:lnTo>
                  <a:pt x="101" y="129"/>
                </a:lnTo>
                <a:lnTo>
                  <a:pt x="101" y="128"/>
                </a:lnTo>
                <a:lnTo>
                  <a:pt x="98" y="128"/>
                </a:lnTo>
                <a:lnTo>
                  <a:pt x="98" y="128"/>
                </a:lnTo>
                <a:lnTo>
                  <a:pt x="98" y="131"/>
                </a:lnTo>
                <a:lnTo>
                  <a:pt x="98" y="131"/>
                </a:lnTo>
                <a:close/>
                <a:moveTo>
                  <a:pt x="410" y="138"/>
                </a:moveTo>
                <a:lnTo>
                  <a:pt x="410" y="138"/>
                </a:lnTo>
                <a:lnTo>
                  <a:pt x="412" y="128"/>
                </a:lnTo>
                <a:lnTo>
                  <a:pt x="412" y="128"/>
                </a:lnTo>
                <a:lnTo>
                  <a:pt x="406" y="128"/>
                </a:lnTo>
                <a:lnTo>
                  <a:pt x="406" y="128"/>
                </a:lnTo>
                <a:lnTo>
                  <a:pt x="406" y="131"/>
                </a:lnTo>
                <a:lnTo>
                  <a:pt x="406" y="135"/>
                </a:lnTo>
                <a:lnTo>
                  <a:pt x="407" y="138"/>
                </a:lnTo>
                <a:lnTo>
                  <a:pt x="409" y="138"/>
                </a:lnTo>
                <a:lnTo>
                  <a:pt x="410" y="138"/>
                </a:lnTo>
                <a:lnTo>
                  <a:pt x="410" y="138"/>
                </a:lnTo>
                <a:close/>
                <a:moveTo>
                  <a:pt x="113" y="129"/>
                </a:moveTo>
                <a:lnTo>
                  <a:pt x="113" y="129"/>
                </a:lnTo>
                <a:lnTo>
                  <a:pt x="114" y="132"/>
                </a:lnTo>
                <a:lnTo>
                  <a:pt x="116" y="135"/>
                </a:lnTo>
                <a:lnTo>
                  <a:pt x="116" y="135"/>
                </a:lnTo>
                <a:lnTo>
                  <a:pt x="117" y="134"/>
                </a:lnTo>
                <a:lnTo>
                  <a:pt x="117" y="132"/>
                </a:lnTo>
                <a:lnTo>
                  <a:pt x="119" y="128"/>
                </a:lnTo>
                <a:lnTo>
                  <a:pt x="119" y="128"/>
                </a:lnTo>
                <a:lnTo>
                  <a:pt x="116" y="128"/>
                </a:lnTo>
                <a:lnTo>
                  <a:pt x="113" y="129"/>
                </a:lnTo>
                <a:lnTo>
                  <a:pt x="113" y="129"/>
                </a:lnTo>
                <a:close/>
                <a:moveTo>
                  <a:pt x="416" y="128"/>
                </a:moveTo>
                <a:lnTo>
                  <a:pt x="416" y="128"/>
                </a:lnTo>
                <a:lnTo>
                  <a:pt x="416" y="134"/>
                </a:lnTo>
                <a:lnTo>
                  <a:pt x="416" y="138"/>
                </a:lnTo>
                <a:lnTo>
                  <a:pt x="416" y="138"/>
                </a:lnTo>
                <a:lnTo>
                  <a:pt x="419" y="138"/>
                </a:lnTo>
                <a:lnTo>
                  <a:pt x="424" y="138"/>
                </a:lnTo>
                <a:lnTo>
                  <a:pt x="424" y="138"/>
                </a:lnTo>
                <a:lnTo>
                  <a:pt x="425" y="134"/>
                </a:lnTo>
                <a:lnTo>
                  <a:pt x="425" y="128"/>
                </a:lnTo>
                <a:lnTo>
                  <a:pt x="425" y="128"/>
                </a:lnTo>
                <a:lnTo>
                  <a:pt x="416" y="128"/>
                </a:lnTo>
                <a:lnTo>
                  <a:pt x="416" y="128"/>
                </a:lnTo>
                <a:close/>
                <a:moveTo>
                  <a:pt x="431" y="129"/>
                </a:moveTo>
                <a:lnTo>
                  <a:pt x="431" y="129"/>
                </a:lnTo>
                <a:lnTo>
                  <a:pt x="430" y="134"/>
                </a:lnTo>
                <a:lnTo>
                  <a:pt x="430" y="138"/>
                </a:lnTo>
                <a:lnTo>
                  <a:pt x="430" y="138"/>
                </a:lnTo>
                <a:lnTo>
                  <a:pt x="438" y="137"/>
                </a:lnTo>
                <a:lnTo>
                  <a:pt x="445" y="137"/>
                </a:lnTo>
                <a:lnTo>
                  <a:pt x="445" y="137"/>
                </a:lnTo>
                <a:lnTo>
                  <a:pt x="445" y="134"/>
                </a:lnTo>
                <a:lnTo>
                  <a:pt x="444" y="129"/>
                </a:lnTo>
                <a:lnTo>
                  <a:pt x="444" y="129"/>
                </a:lnTo>
                <a:lnTo>
                  <a:pt x="438" y="129"/>
                </a:lnTo>
                <a:lnTo>
                  <a:pt x="431" y="129"/>
                </a:lnTo>
                <a:lnTo>
                  <a:pt x="431" y="129"/>
                </a:lnTo>
                <a:close/>
                <a:moveTo>
                  <a:pt x="502" y="128"/>
                </a:moveTo>
                <a:lnTo>
                  <a:pt x="502" y="128"/>
                </a:lnTo>
                <a:lnTo>
                  <a:pt x="505" y="129"/>
                </a:lnTo>
                <a:lnTo>
                  <a:pt x="508" y="131"/>
                </a:lnTo>
                <a:lnTo>
                  <a:pt x="511" y="131"/>
                </a:lnTo>
                <a:lnTo>
                  <a:pt x="512" y="131"/>
                </a:lnTo>
                <a:lnTo>
                  <a:pt x="512" y="128"/>
                </a:lnTo>
                <a:lnTo>
                  <a:pt x="512" y="128"/>
                </a:lnTo>
                <a:lnTo>
                  <a:pt x="502" y="128"/>
                </a:lnTo>
                <a:lnTo>
                  <a:pt x="502" y="128"/>
                </a:lnTo>
                <a:close/>
                <a:moveTo>
                  <a:pt x="518" y="129"/>
                </a:moveTo>
                <a:lnTo>
                  <a:pt x="518" y="129"/>
                </a:lnTo>
                <a:lnTo>
                  <a:pt x="524" y="129"/>
                </a:lnTo>
                <a:lnTo>
                  <a:pt x="527" y="129"/>
                </a:lnTo>
                <a:lnTo>
                  <a:pt x="529" y="128"/>
                </a:lnTo>
                <a:lnTo>
                  <a:pt x="529" y="128"/>
                </a:lnTo>
                <a:lnTo>
                  <a:pt x="523" y="128"/>
                </a:lnTo>
                <a:lnTo>
                  <a:pt x="520" y="128"/>
                </a:lnTo>
                <a:lnTo>
                  <a:pt x="518" y="129"/>
                </a:lnTo>
                <a:lnTo>
                  <a:pt x="518" y="129"/>
                </a:lnTo>
                <a:close/>
                <a:moveTo>
                  <a:pt x="633" y="131"/>
                </a:moveTo>
                <a:lnTo>
                  <a:pt x="633" y="131"/>
                </a:lnTo>
                <a:lnTo>
                  <a:pt x="631" y="129"/>
                </a:lnTo>
                <a:lnTo>
                  <a:pt x="631" y="128"/>
                </a:lnTo>
                <a:lnTo>
                  <a:pt x="630" y="128"/>
                </a:lnTo>
                <a:lnTo>
                  <a:pt x="630" y="128"/>
                </a:lnTo>
                <a:lnTo>
                  <a:pt x="630" y="129"/>
                </a:lnTo>
                <a:lnTo>
                  <a:pt x="630" y="131"/>
                </a:lnTo>
                <a:lnTo>
                  <a:pt x="631" y="132"/>
                </a:lnTo>
                <a:lnTo>
                  <a:pt x="633" y="131"/>
                </a:lnTo>
                <a:lnTo>
                  <a:pt x="633" y="131"/>
                </a:lnTo>
                <a:close/>
                <a:moveTo>
                  <a:pt x="303" y="131"/>
                </a:moveTo>
                <a:lnTo>
                  <a:pt x="303" y="131"/>
                </a:lnTo>
                <a:lnTo>
                  <a:pt x="303" y="134"/>
                </a:lnTo>
                <a:lnTo>
                  <a:pt x="302" y="138"/>
                </a:lnTo>
                <a:lnTo>
                  <a:pt x="302" y="138"/>
                </a:lnTo>
                <a:lnTo>
                  <a:pt x="314" y="134"/>
                </a:lnTo>
                <a:lnTo>
                  <a:pt x="325" y="129"/>
                </a:lnTo>
                <a:lnTo>
                  <a:pt x="325" y="129"/>
                </a:lnTo>
                <a:lnTo>
                  <a:pt x="320" y="129"/>
                </a:lnTo>
                <a:lnTo>
                  <a:pt x="316" y="129"/>
                </a:lnTo>
                <a:lnTo>
                  <a:pt x="303" y="131"/>
                </a:lnTo>
                <a:lnTo>
                  <a:pt x="303" y="131"/>
                </a:lnTo>
                <a:close/>
                <a:moveTo>
                  <a:pt x="454" y="131"/>
                </a:moveTo>
                <a:lnTo>
                  <a:pt x="454" y="131"/>
                </a:lnTo>
                <a:lnTo>
                  <a:pt x="457" y="131"/>
                </a:lnTo>
                <a:lnTo>
                  <a:pt x="459" y="132"/>
                </a:lnTo>
                <a:lnTo>
                  <a:pt x="459" y="132"/>
                </a:lnTo>
                <a:lnTo>
                  <a:pt x="460" y="131"/>
                </a:lnTo>
                <a:lnTo>
                  <a:pt x="460" y="128"/>
                </a:lnTo>
                <a:lnTo>
                  <a:pt x="460" y="128"/>
                </a:lnTo>
                <a:lnTo>
                  <a:pt x="457" y="129"/>
                </a:lnTo>
                <a:lnTo>
                  <a:pt x="454" y="129"/>
                </a:lnTo>
                <a:lnTo>
                  <a:pt x="454" y="131"/>
                </a:lnTo>
                <a:lnTo>
                  <a:pt x="454" y="131"/>
                </a:lnTo>
                <a:close/>
                <a:moveTo>
                  <a:pt x="471" y="135"/>
                </a:moveTo>
                <a:lnTo>
                  <a:pt x="471" y="135"/>
                </a:lnTo>
                <a:lnTo>
                  <a:pt x="477" y="134"/>
                </a:lnTo>
                <a:lnTo>
                  <a:pt x="483" y="134"/>
                </a:lnTo>
                <a:lnTo>
                  <a:pt x="483" y="134"/>
                </a:lnTo>
                <a:lnTo>
                  <a:pt x="485" y="131"/>
                </a:lnTo>
                <a:lnTo>
                  <a:pt x="485" y="129"/>
                </a:lnTo>
                <a:lnTo>
                  <a:pt x="485" y="129"/>
                </a:lnTo>
                <a:lnTo>
                  <a:pt x="470" y="129"/>
                </a:lnTo>
                <a:lnTo>
                  <a:pt x="470" y="129"/>
                </a:lnTo>
                <a:lnTo>
                  <a:pt x="470" y="132"/>
                </a:lnTo>
                <a:lnTo>
                  <a:pt x="470" y="134"/>
                </a:lnTo>
                <a:lnTo>
                  <a:pt x="471" y="135"/>
                </a:lnTo>
                <a:lnTo>
                  <a:pt x="471" y="135"/>
                </a:lnTo>
                <a:close/>
                <a:moveTo>
                  <a:pt x="593" y="129"/>
                </a:moveTo>
                <a:lnTo>
                  <a:pt x="593" y="129"/>
                </a:lnTo>
                <a:lnTo>
                  <a:pt x="590" y="129"/>
                </a:lnTo>
                <a:lnTo>
                  <a:pt x="588" y="129"/>
                </a:lnTo>
                <a:lnTo>
                  <a:pt x="588" y="129"/>
                </a:lnTo>
                <a:lnTo>
                  <a:pt x="588" y="131"/>
                </a:lnTo>
                <a:lnTo>
                  <a:pt x="590" y="131"/>
                </a:lnTo>
                <a:lnTo>
                  <a:pt x="592" y="131"/>
                </a:lnTo>
                <a:lnTo>
                  <a:pt x="593" y="129"/>
                </a:lnTo>
                <a:lnTo>
                  <a:pt x="593" y="129"/>
                </a:lnTo>
                <a:close/>
                <a:moveTo>
                  <a:pt x="720" y="148"/>
                </a:moveTo>
                <a:lnTo>
                  <a:pt x="720" y="148"/>
                </a:lnTo>
                <a:lnTo>
                  <a:pt x="718" y="138"/>
                </a:lnTo>
                <a:lnTo>
                  <a:pt x="715" y="132"/>
                </a:lnTo>
                <a:lnTo>
                  <a:pt x="712" y="129"/>
                </a:lnTo>
                <a:lnTo>
                  <a:pt x="712" y="129"/>
                </a:lnTo>
                <a:lnTo>
                  <a:pt x="713" y="135"/>
                </a:lnTo>
                <a:lnTo>
                  <a:pt x="715" y="141"/>
                </a:lnTo>
                <a:lnTo>
                  <a:pt x="718" y="146"/>
                </a:lnTo>
                <a:lnTo>
                  <a:pt x="720" y="148"/>
                </a:lnTo>
                <a:lnTo>
                  <a:pt x="720" y="148"/>
                </a:lnTo>
                <a:close/>
                <a:moveTo>
                  <a:pt x="489" y="132"/>
                </a:moveTo>
                <a:lnTo>
                  <a:pt x="489" y="132"/>
                </a:lnTo>
                <a:lnTo>
                  <a:pt x="494" y="132"/>
                </a:lnTo>
                <a:lnTo>
                  <a:pt x="494" y="132"/>
                </a:lnTo>
                <a:lnTo>
                  <a:pt x="494" y="131"/>
                </a:lnTo>
                <a:lnTo>
                  <a:pt x="492" y="131"/>
                </a:lnTo>
                <a:lnTo>
                  <a:pt x="491" y="131"/>
                </a:lnTo>
                <a:lnTo>
                  <a:pt x="489" y="132"/>
                </a:lnTo>
                <a:lnTo>
                  <a:pt x="489" y="132"/>
                </a:lnTo>
                <a:close/>
                <a:moveTo>
                  <a:pt x="643" y="132"/>
                </a:moveTo>
                <a:lnTo>
                  <a:pt x="643" y="132"/>
                </a:lnTo>
                <a:lnTo>
                  <a:pt x="643" y="131"/>
                </a:lnTo>
                <a:lnTo>
                  <a:pt x="643" y="129"/>
                </a:lnTo>
                <a:lnTo>
                  <a:pt x="643" y="129"/>
                </a:lnTo>
                <a:lnTo>
                  <a:pt x="642" y="129"/>
                </a:lnTo>
                <a:lnTo>
                  <a:pt x="640" y="131"/>
                </a:lnTo>
                <a:lnTo>
                  <a:pt x="640" y="131"/>
                </a:lnTo>
                <a:lnTo>
                  <a:pt x="642" y="131"/>
                </a:lnTo>
                <a:lnTo>
                  <a:pt x="642" y="132"/>
                </a:lnTo>
                <a:lnTo>
                  <a:pt x="643" y="132"/>
                </a:lnTo>
                <a:lnTo>
                  <a:pt x="643" y="132"/>
                </a:lnTo>
                <a:lnTo>
                  <a:pt x="643" y="132"/>
                </a:lnTo>
                <a:close/>
                <a:moveTo>
                  <a:pt x="547" y="132"/>
                </a:moveTo>
                <a:lnTo>
                  <a:pt x="547" y="132"/>
                </a:lnTo>
                <a:lnTo>
                  <a:pt x="547" y="137"/>
                </a:lnTo>
                <a:lnTo>
                  <a:pt x="546" y="138"/>
                </a:lnTo>
                <a:lnTo>
                  <a:pt x="543" y="140"/>
                </a:lnTo>
                <a:lnTo>
                  <a:pt x="541" y="143"/>
                </a:lnTo>
                <a:lnTo>
                  <a:pt x="541" y="143"/>
                </a:lnTo>
                <a:lnTo>
                  <a:pt x="546" y="146"/>
                </a:lnTo>
                <a:lnTo>
                  <a:pt x="550" y="148"/>
                </a:lnTo>
                <a:lnTo>
                  <a:pt x="564" y="148"/>
                </a:lnTo>
                <a:lnTo>
                  <a:pt x="564" y="148"/>
                </a:lnTo>
                <a:lnTo>
                  <a:pt x="567" y="140"/>
                </a:lnTo>
                <a:lnTo>
                  <a:pt x="570" y="132"/>
                </a:lnTo>
                <a:lnTo>
                  <a:pt x="570" y="132"/>
                </a:lnTo>
                <a:lnTo>
                  <a:pt x="558" y="132"/>
                </a:lnTo>
                <a:lnTo>
                  <a:pt x="547" y="132"/>
                </a:lnTo>
                <a:lnTo>
                  <a:pt x="547" y="132"/>
                </a:lnTo>
                <a:close/>
                <a:moveTo>
                  <a:pt x="653" y="135"/>
                </a:moveTo>
                <a:lnTo>
                  <a:pt x="653" y="135"/>
                </a:lnTo>
                <a:lnTo>
                  <a:pt x="653" y="134"/>
                </a:lnTo>
                <a:lnTo>
                  <a:pt x="651" y="132"/>
                </a:lnTo>
                <a:lnTo>
                  <a:pt x="648" y="131"/>
                </a:lnTo>
                <a:lnTo>
                  <a:pt x="648" y="131"/>
                </a:lnTo>
                <a:lnTo>
                  <a:pt x="648" y="134"/>
                </a:lnTo>
                <a:lnTo>
                  <a:pt x="649" y="135"/>
                </a:lnTo>
                <a:lnTo>
                  <a:pt x="651" y="135"/>
                </a:lnTo>
                <a:lnTo>
                  <a:pt x="653" y="135"/>
                </a:lnTo>
                <a:lnTo>
                  <a:pt x="653" y="135"/>
                </a:lnTo>
                <a:close/>
                <a:moveTo>
                  <a:pt x="186" y="137"/>
                </a:moveTo>
                <a:lnTo>
                  <a:pt x="186" y="137"/>
                </a:lnTo>
                <a:lnTo>
                  <a:pt x="187" y="135"/>
                </a:lnTo>
                <a:lnTo>
                  <a:pt x="187" y="135"/>
                </a:lnTo>
                <a:lnTo>
                  <a:pt x="187" y="135"/>
                </a:lnTo>
                <a:lnTo>
                  <a:pt x="187" y="134"/>
                </a:lnTo>
                <a:lnTo>
                  <a:pt x="186" y="132"/>
                </a:lnTo>
                <a:lnTo>
                  <a:pt x="186" y="132"/>
                </a:lnTo>
                <a:lnTo>
                  <a:pt x="186" y="135"/>
                </a:lnTo>
                <a:lnTo>
                  <a:pt x="186" y="135"/>
                </a:lnTo>
                <a:lnTo>
                  <a:pt x="186" y="137"/>
                </a:lnTo>
                <a:lnTo>
                  <a:pt x="186" y="137"/>
                </a:lnTo>
                <a:close/>
                <a:moveTo>
                  <a:pt x="128" y="135"/>
                </a:moveTo>
                <a:lnTo>
                  <a:pt x="128" y="135"/>
                </a:lnTo>
                <a:lnTo>
                  <a:pt x="122" y="144"/>
                </a:lnTo>
                <a:lnTo>
                  <a:pt x="120" y="149"/>
                </a:lnTo>
                <a:lnTo>
                  <a:pt x="117" y="154"/>
                </a:lnTo>
                <a:lnTo>
                  <a:pt x="117" y="154"/>
                </a:lnTo>
                <a:lnTo>
                  <a:pt x="126" y="152"/>
                </a:lnTo>
                <a:lnTo>
                  <a:pt x="133" y="148"/>
                </a:lnTo>
                <a:lnTo>
                  <a:pt x="139" y="143"/>
                </a:lnTo>
                <a:lnTo>
                  <a:pt x="143" y="137"/>
                </a:lnTo>
                <a:lnTo>
                  <a:pt x="143" y="137"/>
                </a:lnTo>
                <a:lnTo>
                  <a:pt x="140" y="134"/>
                </a:lnTo>
                <a:lnTo>
                  <a:pt x="137" y="134"/>
                </a:lnTo>
                <a:lnTo>
                  <a:pt x="128" y="135"/>
                </a:lnTo>
                <a:lnTo>
                  <a:pt x="128" y="135"/>
                </a:lnTo>
                <a:close/>
                <a:moveTo>
                  <a:pt x="99" y="135"/>
                </a:moveTo>
                <a:lnTo>
                  <a:pt x="99" y="135"/>
                </a:lnTo>
                <a:lnTo>
                  <a:pt x="101" y="138"/>
                </a:lnTo>
                <a:lnTo>
                  <a:pt x="101" y="141"/>
                </a:lnTo>
                <a:lnTo>
                  <a:pt x="101" y="141"/>
                </a:lnTo>
                <a:lnTo>
                  <a:pt x="104" y="140"/>
                </a:lnTo>
                <a:lnTo>
                  <a:pt x="107" y="137"/>
                </a:lnTo>
                <a:lnTo>
                  <a:pt x="107" y="137"/>
                </a:lnTo>
                <a:lnTo>
                  <a:pt x="105" y="135"/>
                </a:lnTo>
                <a:lnTo>
                  <a:pt x="104" y="134"/>
                </a:lnTo>
                <a:lnTo>
                  <a:pt x="104" y="134"/>
                </a:lnTo>
                <a:lnTo>
                  <a:pt x="102" y="135"/>
                </a:lnTo>
                <a:lnTo>
                  <a:pt x="99" y="135"/>
                </a:lnTo>
                <a:lnTo>
                  <a:pt x="99" y="135"/>
                </a:lnTo>
                <a:close/>
                <a:moveTo>
                  <a:pt x="459" y="135"/>
                </a:moveTo>
                <a:lnTo>
                  <a:pt x="459" y="135"/>
                </a:lnTo>
                <a:lnTo>
                  <a:pt x="453" y="134"/>
                </a:lnTo>
                <a:lnTo>
                  <a:pt x="453" y="134"/>
                </a:lnTo>
                <a:lnTo>
                  <a:pt x="453" y="135"/>
                </a:lnTo>
                <a:lnTo>
                  <a:pt x="454" y="135"/>
                </a:lnTo>
                <a:lnTo>
                  <a:pt x="459" y="135"/>
                </a:lnTo>
                <a:lnTo>
                  <a:pt x="459" y="135"/>
                </a:lnTo>
                <a:close/>
                <a:moveTo>
                  <a:pt x="73" y="146"/>
                </a:moveTo>
                <a:lnTo>
                  <a:pt x="73" y="146"/>
                </a:lnTo>
                <a:lnTo>
                  <a:pt x="76" y="144"/>
                </a:lnTo>
                <a:lnTo>
                  <a:pt x="79" y="141"/>
                </a:lnTo>
                <a:lnTo>
                  <a:pt x="81" y="135"/>
                </a:lnTo>
                <a:lnTo>
                  <a:pt x="81" y="135"/>
                </a:lnTo>
                <a:lnTo>
                  <a:pt x="76" y="140"/>
                </a:lnTo>
                <a:lnTo>
                  <a:pt x="75" y="143"/>
                </a:lnTo>
                <a:lnTo>
                  <a:pt x="73" y="146"/>
                </a:lnTo>
                <a:lnTo>
                  <a:pt x="73" y="146"/>
                </a:lnTo>
                <a:close/>
                <a:moveTo>
                  <a:pt x="319" y="138"/>
                </a:moveTo>
                <a:lnTo>
                  <a:pt x="319" y="138"/>
                </a:lnTo>
                <a:lnTo>
                  <a:pt x="323" y="138"/>
                </a:lnTo>
                <a:lnTo>
                  <a:pt x="326" y="138"/>
                </a:lnTo>
                <a:lnTo>
                  <a:pt x="326" y="137"/>
                </a:lnTo>
                <a:lnTo>
                  <a:pt x="326" y="137"/>
                </a:lnTo>
                <a:lnTo>
                  <a:pt x="325" y="135"/>
                </a:lnTo>
                <a:lnTo>
                  <a:pt x="323" y="135"/>
                </a:lnTo>
                <a:lnTo>
                  <a:pt x="319" y="138"/>
                </a:lnTo>
                <a:lnTo>
                  <a:pt x="319" y="138"/>
                </a:lnTo>
                <a:close/>
                <a:moveTo>
                  <a:pt x="526" y="135"/>
                </a:moveTo>
                <a:lnTo>
                  <a:pt x="526" y="135"/>
                </a:lnTo>
                <a:lnTo>
                  <a:pt x="521" y="135"/>
                </a:lnTo>
                <a:lnTo>
                  <a:pt x="521" y="135"/>
                </a:lnTo>
                <a:lnTo>
                  <a:pt x="523" y="137"/>
                </a:lnTo>
                <a:lnTo>
                  <a:pt x="524" y="137"/>
                </a:lnTo>
                <a:lnTo>
                  <a:pt x="526" y="137"/>
                </a:lnTo>
                <a:lnTo>
                  <a:pt x="526" y="135"/>
                </a:lnTo>
                <a:lnTo>
                  <a:pt x="526" y="135"/>
                </a:lnTo>
                <a:close/>
                <a:moveTo>
                  <a:pt x="570" y="148"/>
                </a:moveTo>
                <a:lnTo>
                  <a:pt x="570" y="148"/>
                </a:lnTo>
                <a:lnTo>
                  <a:pt x="573" y="146"/>
                </a:lnTo>
                <a:lnTo>
                  <a:pt x="575" y="146"/>
                </a:lnTo>
                <a:lnTo>
                  <a:pt x="575" y="146"/>
                </a:lnTo>
                <a:lnTo>
                  <a:pt x="575" y="140"/>
                </a:lnTo>
                <a:lnTo>
                  <a:pt x="575" y="137"/>
                </a:lnTo>
                <a:lnTo>
                  <a:pt x="575" y="135"/>
                </a:lnTo>
                <a:lnTo>
                  <a:pt x="575" y="135"/>
                </a:lnTo>
                <a:lnTo>
                  <a:pt x="572" y="140"/>
                </a:lnTo>
                <a:lnTo>
                  <a:pt x="570" y="148"/>
                </a:lnTo>
                <a:lnTo>
                  <a:pt x="570" y="148"/>
                </a:lnTo>
                <a:close/>
                <a:moveTo>
                  <a:pt x="581" y="146"/>
                </a:moveTo>
                <a:lnTo>
                  <a:pt x="581" y="146"/>
                </a:lnTo>
                <a:lnTo>
                  <a:pt x="582" y="140"/>
                </a:lnTo>
                <a:lnTo>
                  <a:pt x="582" y="137"/>
                </a:lnTo>
                <a:lnTo>
                  <a:pt x="581" y="135"/>
                </a:lnTo>
                <a:lnTo>
                  <a:pt x="581" y="135"/>
                </a:lnTo>
                <a:lnTo>
                  <a:pt x="579" y="141"/>
                </a:lnTo>
                <a:lnTo>
                  <a:pt x="579" y="144"/>
                </a:lnTo>
                <a:lnTo>
                  <a:pt x="581" y="146"/>
                </a:lnTo>
                <a:lnTo>
                  <a:pt x="581" y="146"/>
                </a:lnTo>
                <a:close/>
                <a:moveTo>
                  <a:pt x="668" y="138"/>
                </a:moveTo>
                <a:lnTo>
                  <a:pt x="668" y="138"/>
                </a:lnTo>
                <a:lnTo>
                  <a:pt x="663" y="135"/>
                </a:lnTo>
                <a:lnTo>
                  <a:pt x="662" y="135"/>
                </a:lnTo>
                <a:lnTo>
                  <a:pt x="660" y="137"/>
                </a:lnTo>
                <a:lnTo>
                  <a:pt x="660" y="137"/>
                </a:lnTo>
                <a:lnTo>
                  <a:pt x="665" y="138"/>
                </a:lnTo>
                <a:lnTo>
                  <a:pt x="668" y="138"/>
                </a:lnTo>
                <a:lnTo>
                  <a:pt x="668" y="138"/>
                </a:lnTo>
                <a:close/>
                <a:moveTo>
                  <a:pt x="294" y="138"/>
                </a:moveTo>
                <a:lnTo>
                  <a:pt x="294" y="138"/>
                </a:lnTo>
                <a:lnTo>
                  <a:pt x="294" y="137"/>
                </a:lnTo>
                <a:lnTo>
                  <a:pt x="293" y="135"/>
                </a:lnTo>
                <a:lnTo>
                  <a:pt x="293" y="135"/>
                </a:lnTo>
                <a:lnTo>
                  <a:pt x="293" y="135"/>
                </a:lnTo>
                <a:lnTo>
                  <a:pt x="291" y="138"/>
                </a:lnTo>
                <a:lnTo>
                  <a:pt x="291" y="140"/>
                </a:lnTo>
                <a:lnTo>
                  <a:pt x="294" y="138"/>
                </a:lnTo>
                <a:lnTo>
                  <a:pt x="294" y="138"/>
                </a:lnTo>
                <a:close/>
                <a:moveTo>
                  <a:pt x="631" y="138"/>
                </a:moveTo>
                <a:lnTo>
                  <a:pt x="631" y="138"/>
                </a:lnTo>
                <a:lnTo>
                  <a:pt x="634" y="138"/>
                </a:lnTo>
                <a:lnTo>
                  <a:pt x="637" y="140"/>
                </a:lnTo>
                <a:lnTo>
                  <a:pt x="637" y="140"/>
                </a:lnTo>
                <a:lnTo>
                  <a:pt x="636" y="138"/>
                </a:lnTo>
                <a:lnTo>
                  <a:pt x="634" y="137"/>
                </a:lnTo>
                <a:lnTo>
                  <a:pt x="633" y="137"/>
                </a:lnTo>
                <a:lnTo>
                  <a:pt x="631" y="135"/>
                </a:lnTo>
                <a:lnTo>
                  <a:pt x="631" y="135"/>
                </a:lnTo>
                <a:lnTo>
                  <a:pt x="630" y="137"/>
                </a:lnTo>
                <a:lnTo>
                  <a:pt x="630" y="138"/>
                </a:lnTo>
                <a:lnTo>
                  <a:pt x="631" y="138"/>
                </a:lnTo>
                <a:lnTo>
                  <a:pt x="631" y="138"/>
                </a:lnTo>
                <a:close/>
                <a:moveTo>
                  <a:pt x="226" y="141"/>
                </a:moveTo>
                <a:lnTo>
                  <a:pt x="226" y="141"/>
                </a:lnTo>
                <a:lnTo>
                  <a:pt x="232" y="137"/>
                </a:lnTo>
                <a:lnTo>
                  <a:pt x="232" y="137"/>
                </a:lnTo>
                <a:lnTo>
                  <a:pt x="230" y="137"/>
                </a:lnTo>
                <a:lnTo>
                  <a:pt x="229" y="137"/>
                </a:lnTo>
                <a:lnTo>
                  <a:pt x="226" y="141"/>
                </a:lnTo>
                <a:lnTo>
                  <a:pt x="226" y="141"/>
                </a:lnTo>
                <a:close/>
                <a:moveTo>
                  <a:pt x="235" y="143"/>
                </a:moveTo>
                <a:lnTo>
                  <a:pt x="235" y="143"/>
                </a:lnTo>
                <a:lnTo>
                  <a:pt x="239" y="143"/>
                </a:lnTo>
                <a:lnTo>
                  <a:pt x="245" y="141"/>
                </a:lnTo>
                <a:lnTo>
                  <a:pt x="256" y="137"/>
                </a:lnTo>
                <a:lnTo>
                  <a:pt x="256" y="137"/>
                </a:lnTo>
                <a:lnTo>
                  <a:pt x="248" y="137"/>
                </a:lnTo>
                <a:lnTo>
                  <a:pt x="242" y="137"/>
                </a:lnTo>
                <a:lnTo>
                  <a:pt x="238" y="140"/>
                </a:lnTo>
                <a:lnTo>
                  <a:pt x="235" y="143"/>
                </a:lnTo>
                <a:lnTo>
                  <a:pt x="235" y="143"/>
                </a:lnTo>
                <a:close/>
                <a:moveTo>
                  <a:pt x="499" y="138"/>
                </a:moveTo>
                <a:lnTo>
                  <a:pt x="499" y="138"/>
                </a:lnTo>
                <a:lnTo>
                  <a:pt x="499" y="141"/>
                </a:lnTo>
                <a:lnTo>
                  <a:pt x="499" y="141"/>
                </a:lnTo>
                <a:lnTo>
                  <a:pt x="503" y="143"/>
                </a:lnTo>
                <a:lnTo>
                  <a:pt x="508" y="143"/>
                </a:lnTo>
                <a:lnTo>
                  <a:pt x="508" y="143"/>
                </a:lnTo>
                <a:lnTo>
                  <a:pt x="509" y="140"/>
                </a:lnTo>
                <a:lnTo>
                  <a:pt x="511" y="137"/>
                </a:lnTo>
                <a:lnTo>
                  <a:pt x="511" y="137"/>
                </a:lnTo>
                <a:lnTo>
                  <a:pt x="505" y="137"/>
                </a:lnTo>
                <a:lnTo>
                  <a:pt x="499" y="138"/>
                </a:lnTo>
                <a:lnTo>
                  <a:pt x="499" y="138"/>
                </a:lnTo>
                <a:close/>
                <a:moveTo>
                  <a:pt x="531" y="138"/>
                </a:moveTo>
                <a:lnTo>
                  <a:pt x="531" y="138"/>
                </a:lnTo>
                <a:lnTo>
                  <a:pt x="534" y="138"/>
                </a:lnTo>
                <a:lnTo>
                  <a:pt x="535" y="138"/>
                </a:lnTo>
                <a:lnTo>
                  <a:pt x="535" y="137"/>
                </a:lnTo>
                <a:lnTo>
                  <a:pt x="535" y="137"/>
                </a:lnTo>
                <a:lnTo>
                  <a:pt x="534" y="137"/>
                </a:lnTo>
                <a:lnTo>
                  <a:pt x="532" y="137"/>
                </a:lnTo>
                <a:lnTo>
                  <a:pt x="531" y="138"/>
                </a:lnTo>
                <a:lnTo>
                  <a:pt x="531" y="138"/>
                </a:lnTo>
                <a:close/>
                <a:moveTo>
                  <a:pt x="58" y="148"/>
                </a:moveTo>
                <a:lnTo>
                  <a:pt x="58" y="148"/>
                </a:lnTo>
                <a:lnTo>
                  <a:pt x="61" y="146"/>
                </a:lnTo>
                <a:lnTo>
                  <a:pt x="64" y="143"/>
                </a:lnTo>
                <a:lnTo>
                  <a:pt x="65" y="138"/>
                </a:lnTo>
                <a:lnTo>
                  <a:pt x="65" y="138"/>
                </a:lnTo>
                <a:lnTo>
                  <a:pt x="61" y="143"/>
                </a:lnTo>
                <a:lnTo>
                  <a:pt x="59" y="144"/>
                </a:lnTo>
                <a:lnTo>
                  <a:pt x="58" y="148"/>
                </a:lnTo>
                <a:lnTo>
                  <a:pt x="58" y="148"/>
                </a:lnTo>
                <a:close/>
                <a:moveTo>
                  <a:pt x="206" y="138"/>
                </a:moveTo>
                <a:lnTo>
                  <a:pt x="206" y="138"/>
                </a:lnTo>
                <a:lnTo>
                  <a:pt x="206" y="140"/>
                </a:lnTo>
                <a:lnTo>
                  <a:pt x="204" y="143"/>
                </a:lnTo>
                <a:lnTo>
                  <a:pt x="206" y="148"/>
                </a:lnTo>
                <a:lnTo>
                  <a:pt x="209" y="151"/>
                </a:lnTo>
                <a:lnTo>
                  <a:pt x="210" y="157"/>
                </a:lnTo>
                <a:lnTo>
                  <a:pt x="210" y="157"/>
                </a:lnTo>
                <a:lnTo>
                  <a:pt x="212" y="154"/>
                </a:lnTo>
                <a:lnTo>
                  <a:pt x="213" y="152"/>
                </a:lnTo>
                <a:lnTo>
                  <a:pt x="215" y="149"/>
                </a:lnTo>
                <a:lnTo>
                  <a:pt x="216" y="146"/>
                </a:lnTo>
                <a:lnTo>
                  <a:pt x="216" y="146"/>
                </a:lnTo>
                <a:lnTo>
                  <a:pt x="215" y="144"/>
                </a:lnTo>
                <a:lnTo>
                  <a:pt x="215" y="141"/>
                </a:lnTo>
                <a:lnTo>
                  <a:pt x="216" y="137"/>
                </a:lnTo>
                <a:lnTo>
                  <a:pt x="216" y="137"/>
                </a:lnTo>
                <a:lnTo>
                  <a:pt x="212" y="137"/>
                </a:lnTo>
                <a:lnTo>
                  <a:pt x="206" y="138"/>
                </a:lnTo>
                <a:lnTo>
                  <a:pt x="206" y="138"/>
                </a:lnTo>
                <a:close/>
                <a:moveTo>
                  <a:pt x="587" y="138"/>
                </a:moveTo>
                <a:lnTo>
                  <a:pt x="587" y="138"/>
                </a:lnTo>
                <a:lnTo>
                  <a:pt x="587" y="141"/>
                </a:lnTo>
                <a:lnTo>
                  <a:pt x="587" y="146"/>
                </a:lnTo>
                <a:lnTo>
                  <a:pt x="587" y="146"/>
                </a:lnTo>
                <a:lnTo>
                  <a:pt x="598" y="144"/>
                </a:lnTo>
                <a:lnTo>
                  <a:pt x="607" y="144"/>
                </a:lnTo>
                <a:lnTo>
                  <a:pt x="607" y="144"/>
                </a:lnTo>
                <a:lnTo>
                  <a:pt x="602" y="141"/>
                </a:lnTo>
                <a:lnTo>
                  <a:pt x="598" y="140"/>
                </a:lnTo>
                <a:lnTo>
                  <a:pt x="587" y="138"/>
                </a:lnTo>
                <a:lnTo>
                  <a:pt x="587" y="138"/>
                </a:lnTo>
                <a:close/>
                <a:moveTo>
                  <a:pt x="90" y="148"/>
                </a:moveTo>
                <a:lnTo>
                  <a:pt x="90" y="148"/>
                </a:lnTo>
                <a:lnTo>
                  <a:pt x="93" y="146"/>
                </a:lnTo>
                <a:lnTo>
                  <a:pt x="96" y="143"/>
                </a:lnTo>
                <a:lnTo>
                  <a:pt x="96" y="143"/>
                </a:lnTo>
                <a:lnTo>
                  <a:pt x="94" y="140"/>
                </a:lnTo>
                <a:lnTo>
                  <a:pt x="94" y="138"/>
                </a:lnTo>
                <a:lnTo>
                  <a:pt x="93" y="138"/>
                </a:lnTo>
                <a:lnTo>
                  <a:pt x="93" y="138"/>
                </a:lnTo>
                <a:lnTo>
                  <a:pt x="90" y="148"/>
                </a:lnTo>
                <a:lnTo>
                  <a:pt x="90" y="148"/>
                </a:lnTo>
                <a:close/>
                <a:moveTo>
                  <a:pt x="482" y="140"/>
                </a:moveTo>
                <a:lnTo>
                  <a:pt x="482" y="140"/>
                </a:lnTo>
                <a:lnTo>
                  <a:pt x="482" y="138"/>
                </a:lnTo>
                <a:lnTo>
                  <a:pt x="480" y="138"/>
                </a:lnTo>
                <a:lnTo>
                  <a:pt x="480" y="138"/>
                </a:lnTo>
                <a:lnTo>
                  <a:pt x="479" y="138"/>
                </a:lnTo>
                <a:lnTo>
                  <a:pt x="479" y="138"/>
                </a:lnTo>
                <a:lnTo>
                  <a:pt x="479" y="140"/>
                </a:lnTo>
                <a:lnTo>
                  <a:pt x="479" y="140"/>
                </a:lnTo>
                <a:lnTo>
                  <a:pt x="482" y="140"/>
                </a:lnTo>
                <a:lnTo>
                  <a:pt x="482" y="140"/>
                </a:lnTo>
                <a:close/>
                <a:moveTo>
                  <a:pt x="488" y="141"/>
                </a:moveTo>
                <a:lnTo>
                  <a:pt x="488" y="141"/>
                </a:lnTo>
                <a:lnTo>
                  <a:pt x="491" y="141"/>
                </a:lnTo>
                <a:lnTo>
                  <a:pt x="494" y="141"/>
                </a:lnTo>
                <a:lnTo>
                  <a:pt x="494" y="141"/>
                </a:lnTo>
                <a:lnTo>
                  <a:pt x="494" y="140"/>
                </a:lnTo>
                <a:lnTo>
                  <a:pt x="494" y="138"/>
                </a:lnTo>
                <a:lnTo>
                  <a:pt x="494" y="138"/>
                </a:lnTo>
                <a:lnTo>
                  <a:pt x="491" y="137"/>
                </a:lnTo>
                <a:lnTo>
                  <a:pt x="489" y="138"/>
                </a:lnTo>
                <a:lnTo>
                  <a:pt x="488" y="140"/>
                </a:lnTo>
                <a:lnTo>
                  <a:pt x="488" y="141"/>
                </a:lnTo>
                <a:lnTo>
                  <a:pt x="488" y="141"/>
                </a:lnTo>
                <a:close/>
                <a:moveTo>
                  <a:pt x="691" y="141"/>
                </a:moveTo>
                <a:lnTo>
                  <a:pt x="691" y="141"/>
                </a:lnTo>
                <a:lnTo>
                  <a:pt x="692" y="141"/>
                </a:lnTo>
                <a:lnTo>
                  <a:pt x="694" y="140"/>
                </a:lnTo>
                <a:lnTo>
                  <a:pt x="695" y="138"/>
                </a:lnTo>
                <a:lnTo>
                  <a:pt x="695" y="138"/>
                </a:lnTo>
                <a:lnTo>
                  <a:pt x="695" y="138"/>
                </a:lnTo>
                <a:lnTo>
                  <a:pt x="692" y="140"/>
                </a:lnTo>
                <a:lnTo>
                  <a:pt x="691" y="141"/>
                </a:lnTo>
                <a:lnTo>
                  <a:pt x="691" y="141"/>
                </a:lnTo>
                <a:close/>
                <a:moveTo>
                  <a:pt x="268" y="143"/>
                </a:moveTo>
                <a:lnTo>
                  <a:pt x="268" y="143"/>
                </a:lnTo>
                <a:lnTo>
                  <a:pt x="276" y="144"/>
                </a:lnTo>
                <a:lnTo>
                  <a:pt x="284" y="143"/>
                </a:lnTo>
                <a:lnTo>
                  <a:pt x="284" y="143"/>
                </a:lnTo>
                <a:lnTo>
                  <a:pt x="280" y="141"/>
                </a:lnTo>
                <a:lnTo>
                  <a:pt x="277" y="140"/>
                </a:lnTo>
                <a:lnTo>
                  <a:pt x="270" y="138"/>
                </a:lnTo>
                <a:lnTo>
                  <a:pt x="270" y="138"/>
                </a:lnTo>
                <a:lnTo>
                  <a:pt x="268" y="140"/>
                </a:lnTo>
                <a:lnTo>
                  <a:pt x="268" y="143"/>
                </a:lnTo>
                <a:lnTo>
                  <a:pt x="268" y="143"/>
                </a:lnTo>
                <a:close/>
                <a:moveTo>
                  <a:pt x="357" y="138"/>
                </a:moveTo>
                <a:lnTo>
                  <a:pt x="357" y="138"/>
                </a:lnTo>
                <a:lnTo>
                  <a:pt x="357" y="140"/>
                </a:lnTo>
                <a:lnTo>
                  <a:pt x="355" y="141"/>
                </a:lnTo>
                <a:lnTo>
                  <a:pt x="355" y="141"/>
                </a:lnTo>
                <a:lnTo>
                  <a:pt x="363" y="141"/>
                </a:lnTo>
                <a:lnTo>
                  <a:pt x="370" y="141"/>
                </a:lnTo>
                <a:lnTo>
                  <a:pt x="377" y="141"/>
                </a:lnTo>
                <a:lnTo>
                  <a:pt x="380" y="140"/>
                </a:lnTo>
                <a:lnTo>
                  <a:pt x="381" y="138"/>
                </a:lnTo>
                <a:lnTo>
                  <a:pt x="381" y="138"/>
                </a:lnTo>
                <a:lnTo>
                  <a:pt x="375" y="140"/>
                </a:lnTo>
                <a:lnTo>
                  <a:pt x="370" y="138"/>
                </a:lnTo>
                <a:lnTo>
                  <a:pt x="357" y="138"/>
                </a:lnTo>
                <a:lnTo>
                  <a:pt x="357" y="138"/>
                </a:lnTo>
                <a:close/>
                <a:moveTo>
                  <a:pt x="337" y="141"/>
                </a:moveTo>
                <a:lnTo>
                  <a:pt x="337" y="141"/>
                </a:lnTo>
                <a:lnTo>
                  <a:pt x="351" y="141"/>
                </a:lnTo>
                <a:lnTo>
                  <a:pt x="351" y="141"/>
                </a:lnTo>
                <a:lnTo>
                  <a:pt x="348" y="140"/>
                </a:lnTo>
                <a:lnTo>
                  <a:pt x="343" y="140"/>
                </a:lnTo>
                <a:lnTo>
                  <a:pt x="337" y="141"/>
                </a:lnTo>
                <a:lnTo>
                  <a:pt x="337" y="141"/>
                </a:lnTo>
                <a:close/>
                <a:moveTo>
                  <a:pt x="186" y="141"/>
                </a:moveTo>
                <a:lnTo>
                  <a:pt x="186" y="141"/>
                </a:lnTo>
                <a:lnTo>
                  <a:pt x="186" y="164"/>
                </a:lnTo>
                <a:lnTo>
                  <a:pt x="186" y="164"/>
                </a:lnTo>
                <a:lnTo>
                  <a:pt x="189" y="163"/>
                </a:lnTo>
                <a:lnTo>
                  <a:pt x="192" y="163"/>
                </a:lnTo>
                <a:lnTo>
                  <a:pt x="192" y="163"/>
                </a:lnTo>
                <a:lnTo>
                  <a:pt x="195" y="151"/>
                </a:lnTo>
                <a:lnTo>
                  <a:pt x="195" y="144"/>
                </a:lnTo>
                <a:lnTo>
                  <a:pt x="194" y="141"/>
                </a:lnTo>
                <a:lnTo>
                  <a:pt x="192" y="140"/>
                </a:lnTo>
                <a:lnTo>
                  <a:pt x="192" y="140"/>
                </a:lnTo>
                <a:lnTo>
                  <a:pt x="187" y="140"/>
                </a:lnTo>
                <a:lnTo>
                  <a:pt x="186" y="140"/>
                </a:lnTo>
                <a:lnTo>
                  <a:pt x="186" y="141"/>
                </a:lnTo>
                <a:lnTo>
                  <a:pt x="186" y="141"/>
                </a:lnTo>
                <a:close/>
                <a:moveTo>
                  <a:pt x="171" y="166"/>
                </a:moveTo>
                <a:lnTo>
                  <a:pt x="171" y="166"/>
                </a:lnTo>
                <a:lnTo>
                  <a:pt x="181" y="164"/>
                </a:lnTo>
                <a:lnTo>
                  <a:pt x="181" y="164"/>
                </a:lnTo>
                <a:lnTo>
                  <a:pt x="181" y="154"/>
                </a:lnTo>
                <a:lnTo>
                  <a:pt x="178" y="143"/>
                </a:lnTo>
                <a:lnTo>
                  <a:pt x="178" y="143"/>
                </a:lnTo>
                <a:lnTo>
                  <a:pt x="174" y="154"/>
                </a:lnTo>
                <a:lnTo>
                  <a:pt x="171" y="166"/>
                </a:lnTo>
                <a:lnTo>
                  <a:pt x="171" y="166"/>
                </a:lnTo>
                <a:close/>
                <a:moveTo>
                  <a:pt x="428" y="143"/>
                </a:moveTo>
                <a:lnTo>
                  <a:pt x="428" y="143"/>
                </a:lnTo>
                <a:lnTo>
                  <a:pt x="428" y="146"/>
                </a:lnTo>
                <a:lnTo>
                  <a:pt x="428" y="151"/>
                </a:lnTo>
                <a:lnTo>
                  <a:pt x="428" y="151"/>
                </a:lnTo>
                <a:lnTo>
                  <a:pt x="439" y="151"/>
                </a:lnTo>
                <a:lnTo>
                  <a:pt x="444" y="149"/>
                </a:lnTo>
                <a:lnTo>
                  <a:pt x="445" y="148"/>
                </a:lnTo>
                <a:lnTo>
                  <a:pt x="447" y="146"/>
                </a:lnTo>
                <a:lnTo>
                  <a:pt x="447" y="146"/>
                </a:lnTo>
                <a:lnTo>
                  <a:pt x="444" y="146"/>
                </a:lnTo>
                <a:lnTo>
                  <a:pt x="442" y="146"/>
                </a:lnTo>
                <a:lnTo>
                  <a:pt x="442" y="146"/>
                </a:lnTo>
                <a:lnTo>
                  <a:pt x="442" y="146"/>
                </a:lnTo>
                <a:lnTo>
                  <a:pt x="444" y="146"/>
                </a:lnTo>
                <a:lnTo>
                  <a:pt x="444" y="144"/>
                </a:lnTo>
                <a:lnTo>
                  <a:pt x="444" y="144"/>
                </a:lnTo>
                <a:lnTo>
                  <a:pt x="441" y="144"/>
                </a:lnTo>
                <a:lnTo>
                  <a:pt x="439" y="143"/>
                </a:lnTo>
                <a:lnTo>
                  <a:pt x="438" y="143"/>
                </a:lnTo>
                <a:lnTo>
                  <a:pt x="438" y="143"/>
                </a:lnTo>
                <a:lnTo>
                  <a:pt x="436" y="144"/>
                </a:lnTo>
                <a:lnTo>
                  <a:pt x="433" y="144"/>
                </a:lnTo>
                <a:lnTo>
                  <a:pt x="433" y="144"/>
                </a:lnTo>
                <a:lnTo>
                  <a:pt x="431" y="143"/>
                </a:lnTo>
                <a:lnTo>
                  <a:pt x="428" y="143"/>
                </a:lnTo>
                <a:lnTo>
                  <a:pt x="428" y="143"/>
                </a:lnTo>
                <a:close/>
                <a:moveTo>
                  <a:pt x="154" y="148"/>
                </a:moveTo>
                <a:lnTo>
                  <a:pt x="154" y="148"/>
                </a:lnTo>
                <a:lnTo>
                  <a:pt x="154" y="169"/>
                </a:lnTo>
                <a:lnTo>
                  <a:pt x="154" y="169"/>
                </a:lnTo>
                <a:lnTo>
                  <a:pt x="157" y="169"/>
                </a:lnTo>
                <a:lnTo>
                  <a:pt x="159" y="169"/>
                </a:lnTo>
                <a:lnTo>
                  <a:pt x="162" y="167"/>
                </a:lnTo>
                <a:lnTo>
                  <a:pt x="165" y="167"/>
                </a:lnTo>
                <a:lnTo>
                  <a:pt x="165" y="167"/>
                </a:lnTo>
                <a:lnTo>
                  <a:pt x="171" y="143"/>
                </a:lnTo>
                <a:lnTo>
                  <a:pt x="171" y="143"/>
                </a:lnTo>
                <a:lnTo>
                  <a:pt x="154" y="148"/>
                </a:lnTo>
                <a:lnTo>
                  <a:pt x="154" y="148"/>
                </a:lnTo>
                <a:close/>
                <a:moveTo>
                  <a:pt x="409" y="152"/>
                </a:moveTo>
                <a:lnTo>
                  <a:pt x="409" y="152"/>
                </a:lnTo>
                <a:lnTo>
                  <a:pt x="409" y="149"/>
                </a:lnTo>
                <a:lnTo>
                  <a:pt x="410" y="146"/>
                </a:lnTo>
                <a:lnTo>
                  <a:pt x="410" y="144"/>
                </a:lnTo>
                <a:lnTo>
                  <a:pt x="409" y="143"/>
                </a:lnTo>
                <a:lnTo>
                  <a:pt x="409" y="143"/>
                </a:lnTo>
                <a:lnTo>
                  <a:pt x="407" y="144"/>
                </a:lnTo>
                <a:lnTo>
                  <a:pt x="407" y="148"/>
                </a:lnTo>
                <a:lnTo>
                  <a:pt x="407" y="151"/>
                </a:lnTo>
                <a:lnTo>
                  <a:pt x="409" y="152"/>
                </a:lnTo>
                <a:lnTo>
                  <a:pt x="409" y="152"/>
                </a:lnTo>
                <a:close/>
                <a:moveTo>
                  <a:pt x="415" y="152"/>
                </a:moveTo>
                <a:lnTo>
                  <a:pt x="415" y="152"/>
                </a:lnTo>
                <a:lnTo>
                  <a:pt x="422" y="151"/>
                </a:lnTo>
                <a:lnTo>
                  <a:pt x="422" y="151"/>
                </a:lnTo>
                <a:lnTo>
                  <a:pt x="422" y="148"/>
                </a:lnTo>
                <a:lnTo>
                  <a:pt x="422" y="144"/>
                </a:lnTo>
                <a:lnTo>
                  <a:pt x="422" y="144"/>
                </a:lnTo>
                <a:lnTo>
                  <a:pt x="419" y="143"/>
                </a:lnTo>
                <a:lnTo>
                  <a:pt x="416" y="144"/>
                </a:lnTo>
                <a:lnTo>
                  <a:pt x="415" y="148"/>
                </a:lnTo>
                <a:lnTo>
                  <a:pt x="415" y="152"/>
                </a:lnTo>
                <a:lnTo>
                  <a:pt x="415" y="152"/>
                </a:lnTo>
                <a:close/>
                <a:moveTo>
                  <a:pt x="386" y="148"/>
                </a:moveTo>
                <a:lnTo>
                  <a:pt x="386" y="148"/>
                </a:lnTo>
                <a:lnTo>
                  <a:pt x="389" y="151"/>
                </a:lnTo>
                <a:lnTo>
                  <a:pt x="392" y="152"/>
                </a:lnTo>
                <a:lnTo>
                  <a:pt x="395" y="152"/>
                </a:lnTo>
                <a:lnTo>
                  <a:pt x="401" y="152"/>
                </a:lnTo>
                <a:lnTo>
                  <a:pt x="401" y="152"/>
                </a:lnTo>
                <a:lnTo>
                  <a:pt x="399" y="149"/>
                </a:lnTo>
                <a:lnTo>
                  <a:pt x="399" y="146"/>
                </a:lnTo>
                <a:lnTo>
                  <a:pt x="399" y="146"/>
                </a:lnTo>
                <a:lnTo>
                  <a:pt x="396" y="144"/>
                </a:lnTo>
                <a:lnTo>
                  <a:pt x="393" y="144"/>
                </a:lnTo>
                <a:lnTo>
                  <a:pt x="389" y="146"/>
                </a:lnTo>
                <a:lnTo>
                  <a:pt x="386" y="148"/>
                </a:lnTo>
                <a:lnTo>
                  <a:pt x="386" y="148"/>
                </a:lnTo>
                <a:close/>
                <a:moveTo>
                  <a:pt x="660" y="146"/>
                </a:moveTo>
                <a:lnTo>
                  <a:pt x="660" y="146"/>
                </a:lnTo>
                <a:lnTo>
                  <a:pt x="665" y="148"/>
                </a:lnTo>
                <a:lnTo>
                  <a:pt x="669" y="149"/>
                </a:lnTo>
                <a:lnTo>
                  <a:pt x="675" y="148"/>
                </a:lnTo>
                <a:lnTo>
                  <a:pt x="678" y="144"/>
                </a:lnTo>
                <a:lnTo>
                  <a:pt x="678" y="144"/>
                </a:lnTo>
                <a:lnTo>
                  <a:pt x="669" y="144"/>
                </a:lnTo>
                <a:lnTo>
                  <a:pt x="660" y="146"/>
                </a:lnTo>
                <a:lnTo>
                  <a:pt x="660" y="146"/>
                </a:lnTo>
                <a:close/>
                <a:moveTo>
                  <a:pt x="355" y="146"/>
                </a:moveTo>
                <a:lnTo>
                  <a:pt x="355" y="146"/>
                </a:lnTo>
                <a:lnTo>
                  <a:pt x="355" y="149"/>
                </a:lnTo>
                <a:lnTo>
                  <a:pt x="354" y="154"/>
                </a:lnTo>
                <a:lnTo>
                  <a:pt x="354" y="154"/>
                </a:lnTo>
                <a:lnTo>
                  <a:pt x="366" y="154"/>
                </a:lnTo>
                <a:lnTo>
                  <a:pt x="378" y="152"/>
                </a:lnTo>
                <a:lnTo>
                  <a:pt x="378" y="152"/>
                </a:lnTo>
                <a:lnTo>
                  <a:pt x="380" y="146"/>
                </a:lnTo>
                <a:lnTo>
                  <a:pt x="380" y="146"/>
                </a:lnTo>
                <a:lnTo>
                  <a:pt x="372" y="144"/>
                </a:lnTo>
                <a:lnTo>
                  <a:pt x="367" y="146"/>
                </a:lnTo>
                <a:lnTo>
                  <a:pt x="361" y="146"/>
                </a:lnTo>
                <a:lnTo>
                  <a:pt x="355" y="146"/>
                </a:lnTo>
                <a:lnTo>
                  <a:pt x="355" y="146"/>
                </a:lnTo>
                <a:close/>
                <a:moveTo>
                  <a:pt x="471" y="146"/>
                </a:moveTo>
                <a:lnTo>
                  <a:pt x="471" y="146"/>
                </a:lnTo>
                <a:lnTo>
                  <a:pt x="476" y="148"/>
                </a:lnTo>
                <a:lnTo>
                  <a:pt x="480" y="146"/>
                </a:lnTo>
                <a:lnTo>
                  <a:pt x="480" y="146"/>
                </a:lnTo>
                <a:lnTo>
                  <a:pt x="476" y="144"/>
                </a:lnTo>
                <a:lnTo>
                  <a:pt x="473" y="144"/>
                </a:lnTo>
                <a:lnTo>
                  <a:pt x="471" y="146"/>
                </a:lnTo>
                <a:lnTo>
                  <a:pt x="471" y="146"/>
                </a:lnTo>
                <a:close/>
                <a:moveTo>
                  <a:pt x="338" y="148"/>
                </a:moveTo>
                <a:lnTo>
                  <a:pt x="338" y="148"/>
                </a:lnTo>
                <a:lnTo>
                  <a:pt x="338" y="151"/>
                </a:lnTo>
                <a:lnTo>
                  <a:pt x="340" y="154"/>
                </a:lnTo>
                <a:lnTo>
                  <a:pt x="340" y="154"/>
                </a:lnTo>
                <a:lnTo>
                  <a:pt x="349" y="154"/>
                </a:lnTo>
                <a:lnTo>
                  <a:pt x="349" y="154"/>
                </a:lnTo>
                <a:lnTo>
                  <a:pt x="349" y="149"/>
                </a:lnTo>
                <a:lnTo>
                  <a:pt x="349" y="148"/>
                </a:lnTo>
                <a:lnTo>
                  <a:pt x="349" y="146"/>
                </a:lnTo>
                <a:lnTo>
                  <a:pt x="349" y="146"/>
                </a:lnTo>
                <a:lnTo>
                  <a:pt x="346" y="146"/>
                </a:lnTo>
                <a:lnTo>
                  <a:pt x="345" y="146"/>
                </a:lnTo>
                <a:lnTo>
                  <a:pt x="341" y="146"/>
                </a:lnTo>
                <a:lnTo>
                  <a:pt x="338" y="148"/>
                </a:lnTo>
                <a:lnTo>
                  <a:pt x="338" y="148"/>
                </a:lnTo>
                <a:close/>
                <a:moveTo>
                  <a:pt x="84" y="167"/>
                </a:moveTo>
                <a:lnTo>
                  <a:pt x="84" y="167"/>
                </a:lnTo>
                <a:lnTo>
                  <a:pt x="88" y="167"/>
                </a:lnTo>
                <a:lnTo>
                  <a:pt x="91" y="167"/>
                </a:lnTo>
                <a:lnTo>
                  <a:pt x="96" y="166"/>
                </a:lnTo>
                <a:lnTo>
                  <a:pt x="99" y="164"/>
                </a:lnTo>
                <a:lnTo>
                  <a:pt x="99" y="164"/>
                </a:lnTo>
                <a:lnTo>
                  <a:pt x="99" y="155"/>
                </a:lnTo>
                <a:lnTo>
                  <a:pt x="98" y="151"/>
                </a:lnTo>
                <a:lnTo>
                  <a:pt x="98" y="148"/>
                </a:lnTo>
                <a:lnTo>
                  <a:pt x="98" y="148"/>
                </a:lnTo>
                <a:lnTo>
                  <a:pt x="91" y="151"/>
                </a:lnTo>
                <a:lnTo>
                  <a:pt x="88" y="155"/>
                </a:lnTo>
                <a:lnTo>
                  <a:pt x="85" y="161"/>
                </a:lnTo>
                <a:lnTo>
                  <a:pt x="84" y="167"/>
                </a:lnTo>
                <a:lnTo>
                  <a:pt x="84" y="167"/>
                </a:lnTo>
                <a:close/>
                <a:moveTo>
                  <a:pt x="229" y="154"/>
                </a:moveTo>
                <a:lnTo>
                  <a:pt x="229" y="154"/>
                </a:lnTo>
                <a:lnTo>
                  <a:pt x="236" y="157"/>
                </a:lnTo>
                <a:lnTo>
                  <a:pt x="242" y="157"/>
                </a:lnTo>
                <a:lnTo>
                  <a:pt x="248" y="154"/>
                </a:lnTo>
                <a:lnTo>
                  <a:pt x="252" y="152"/>
                </a:lnTo>
                <a:lnTo>
                  <a:pt x="253" y="148"/>
                </a:lnTo>
                <a:lnTo>
                  <a:pt x="253" y="148"/>
                </a:lnTo>
                <a:lnTo>
                  <a:pt x="245" y="148"/>
                </a:lnTo>
                <a:lnTo>
                  <a:pt x="239" y="149"/>
                </a:lnTo>
                <a:lnTo>
                  <a:pt x="235" y="151"/>
                </a:lnTo>
                <a:lnTo>
                  <a:pt x="229" y="154"/>
                </a:lnTo>
                <a:lnTo>
                  <a:pt x="229" y="154"/>
                </a:lnTo>
                <a:close/>
                <a:moveTo>
                  <a:pt x="326" y="152"/>
                </a:moveTo>
                <a:lnTo>
                  <a:pt x="326" y="152"/>
                </a:lnTo>
                <a:lnTo>
                  <a:pt x="329" y="154"/>
                </a:lnTo>
                <a:lnTo>
                  <a:pt x="332" y="154"/>
                </a:lnTo>
                <a:lnTo>
                  <a:pt x="332" y="154"/>
                </a:lnTo>
                <a:lnTo>
                  <a:pt x="331" y="149"/>
                </a:lnTo>
                <a:lnTo>
                  <a:pt x="329" y="148"/>
                </a:lnTo>
                <a:lnTo>
                  <a:pt x="328" y="149"/>
                </a:lnTo>
                <a:lnTo>
                  <a:pt x="326" y="152"/>
                </a:lnTo>
                <a:lnTo>
                  <a:pt x="326" y="152"/>
                </a:lnTo>
                <a:close/>
                <a:moveTo>
                  <a:pt x="512" y="148"/>
                </a:moveTo>
                <a:lnTo>
                  <a:pt x="512" y="148"/>
                </a:lnTo>
                <a:lnTo>
                  <a:pt x="512" y="151"/>
                </a:lnTo>
                <a:lnTo>
                  <a:pt x="512" y="151"/>
                </a:lnTo>
                <a:lnTo>
                  <a:pt x="520" y="151"/>
                </a:lnTo>
                <a:lnTo>
                  <a:pt x="523" y="151"/>
                </a:lnTo>
                <a:lnTo>
                  <a:pt x="526" y="148"/>
                </a:lnTo>
                <a:lnTo>
                  <a:pt x="526" y="148"/>
                </a:lnTo>
                <a:lnTo>
                  <a:pt x="518" y="148"/>
                </a:lnTo>
                <a:lnTo>
                  <a:pt x="515" y="148"/>
                </a:lnTo>
                <a:lnTo>
                  <a:pt x="512" y="148"/>
                </a:lnTo>
                <a:lnTo>
                  <a:pt x="512" y="148"/>
                </a:lnTo>
                <a:close/>
                <a:moveTo>
                  <a:pt x="604" y="148"/>
                </a:moveTo>
                <a:lnTo>
                  <a:pt x="604" y="148"/>
                </a:lnTo>
                <a:lnTo>
                  <a:pt x="601" y="149"/>
                </a:lnTo>
                <a:lnTo>
                  <a:pt x="598" y="149"/>
                </a:lnTo>
                <a:lnTo>
                  <a:pt x="587" y="151"/>
                </a:lnTo>
                <a:lnTo>
                  <a:pt x="587" y="151"/>
                </a:lnTo>
                <a:lnTo>
                  <a:pt x="588" y="152"/>
                </a:lnTo>
                <a:lnTo>
                  <a:pt x="590" y="152"/>
                </a:lnTo>
                <a:lnTo>
                  <a:pt x="592" y="152"/>
                </a:lnTo>
                <a:lnTo>
                  <a:pt x="595" y="152"/>
                </a:lnTo>
                <a:lnTo>
                  <a:pt x="595" y="152"/>
                </a:lnTo>
                <a:lnTo>
                  <a:pt x="599" y="154"/>
                </a:lnTo>
                <a:lnTo>
                  <a:pt x="605" y="154"/>
                </a:lnTo>
                <a:lnTo>
                  <a:pt x="605" y="154"/>
                </a:lnTo>
                <a:lnTo>
                  <a:pt x="607" y="151"/>
                </a:lnTo>
                <a:lnTo>
                  <a:pt x="605" y="149"/>
                </a:lnTo>
                <a:lnTo>
                  <a:pt x="604" y="148"/>
                </a:lnTo>
                <a:lnTo>
                  <a:pt x="604" y="148"/>
                </a:lnTo>
                <a:close/>
                <a:moveTo>
                  <a:pt x="619" y="152"/>
                </a:moveTo>
                <a:lnTo>
                  <a:pt x="619" y="152"/>
                </a:lnTo>
                <a:lnTo>
                  <a:pt x="622" y="152"/>
                </a:lnTo>
                <a:lnTo>
                  <a:pt x="624" y="152"/>
                </a:lnTo>
                <a:lnTo>
                  <a:pt x="624" y="152"/>
                </a:lnTo>
                <a:lnTo>
                  <a:pt x="624" y="152"/>
                </a:lnTo>
                <a:lnTo>
                  <a:pt x="622" y="149"/>
                </a:lnTo>
                <a:lnTo>
                  <a:pt x="620" y="149"/>
                </a:lnTo>
                <a:lnTo>
                  <a:pt x="619" y="149"/>
                </a:lnTo>
                <a:lnTo>
                  <a:pt x="619" y="149"/>
                </a:lnTo>
                <a:lnTo>
                  <a:pt x="619" y="149"/>
                </a:lnTo>
                <a:lnTo>
                  <a:pt x="619" y="151"/>
                </a:lnTo>
                <a:lnTo>
                  <a:pt x="619" y="151"/>
                </a:lnTo>
                <a:lnTo>
                  <a:pt x="619" y="152"/>
                </a:lnTo>
                <a:lnTo>
                  <a:pt x="619" y="152"/>
                </a:lnTo>
                <a:close/>
                <a:moveTo>
                  <a:pt x="126" y="175"/>
                </a:moveTo>
                <a:lnTo>
                  <a:pt x="126" y="175"/>
                </a:lnTo>
                <a:lnTo>
                  <a:pt x="134" y="173"/>
                </a:lnTo>
                <a:lnTo>
                  <a:pt x="140" y="172"/>
                </a:lnTo>
                <a:lnTo>
                  <a:pt x="140" y="172"/>
                </a:lnTo>
                <a:lnTo>
                  <a:pt x="143" y="160"/>
                </a:lnTo>
                <a:lnTo>
                  <a:pt x="145" y="154"/>
                </a:lnTo>
                <a:lnTo>
                  <a:pt x="145" y="149"/>
                </a:lnTo>
                <a:lnTo>
                  <a:pt x="145" y="149"/>
                </a:lnTo>
                <a:lnTo>
                  <a:pt x="142" y="151"/>
                </a:lnTo>
                <a:lnTo>
                  <a:pt x="137" y="154"/>
                </a:lnTo>
                <a:lnTo>
                  <a:pt x="133" y="160"/>
                </a:lnTo>
                <a:lnTo>
                  <a:pt x="130" y="167"/>
                </a:lnTo>
                <a:lnTo>
                  <a:pt x="126" y="175"/>
                </a:lnTo>
                <a:lnTo>
                  <a:pt x="126" y="175"/>
                </a:lnTo>
                <a:close/>
                <a:moveTo>
                  <a:pt x="738" y="158"/>
                </a:moveTo>
                <a:lnTo>
                  <a:pt x="738" y="158"/>
                </a:lnTo>
                <a:lnTo>
                  <a:pt x="738" y="155"/>
                </a:lnTo>
                <a:lnTo>
                  <a:pt x="736" y="152"/>
                </a:lnTo>
                <a:lnTo>
                  <a:pt x="732" y="149"/>
                </a:lnTo>
                <a:lnTo>
                  <a:pt x="732" y="149"/>
                </a:lnTo>
                <a:lnTo>
                  <a:pt x="735" y="154"/>
                </a:lnTo>
                <a:lnTo>
                  <a:pt x="738" y="158"/>
                </a:lnTo>
                <a:lnTo>
                  <a:pt x="738" y="158"/>
                </a:lnTo>
                <a:close/>
                <a:moveTo>
                  <a:pt x="38" y="166"/>
                </a:moveTo>
                <a:lnTo>
                  <a:pt x="38" y="166"/>
                </a:lnTo>
                <a:lnTo>
                  <a:pt x="41" y="172"/>
                </a:lnTo>
                <a:lnTo>
                  <a:pt x="41" y="172"/>
                </a:lnTo>
                <a:lnTo>
                  <a:pt x="46" y="164"/>
                </a:lnTo>
                <a:lnTo>
                  <a:pt x="50" y="158"/>
                </a:lnTo>
                <a:lnTo>
                  <a:pt x="50" y="158"/>
                </a:lnTo>
                <a:lnTo>
                  <a:pt x="53" y="154"/>
                </a:lnTo>
                <a:lnTo>
                  <a:pt x="53" y="152"/>
                </a:lnTo>
                <a:lnTo>
                  <a:pt x="53" y="151"/>
                </a:lnTo>
                <a:lnTo>
                  <a:pt x="53" y="151"/>
                </a:lnTo>
                <a:lnTo>
                  <a:pt x="50" y="154"/>
                </a:lnTo>
                <a:lnTo>
                  <a:pt x="47" y="158"/>
                </a:lnTo>
                <a:lnTo>
                  <a:pt x="43" y="163"/>
                </a:lnTo>
                <a:lnTo>
                  <a:pt x="38" y="166"/>
                </a:lnTo>
                <a:lnTo>
                  <a:pt x="38" y="166"/>
                </a:lnTo>
                <a:close/>
                <a:moveTo>
                  <a:pt x="311" y="152"/>
                </a:moveTo>
                <a:lnTo>
                  <a:pt x="311" y="152"/>
                </a:lnTo>
                <a:lnTo>
                  <a:pt x="316" y="152"/>
                </a:lnTo>
                <a:lnTo>
                  <a:pt x="319" y="152"/>
                </a:lnTo>
                <a:lnTo>
                  <a:pt x="320" y="151"/>
                </a:lnTo>
                <a:lnTo>
                  <a:pt x="320" y="151"/>
                </a:lnTo>
                <a:lnTo>
                  <a:pt x="316" y="151"/>
                </a:lnTo>
                <a:lnTo>
                  <a:pt x="311" y="152"/>
                </a:lnTo>
                <a:lnTo>
                  <a:pt x="311" y="152"/>
                </a:lnTo>
                <a:close/>
                <a:moveTo>
                  <a:pt x="471" y="151"/>
                </a:moveTo>
                <a:lnTo>
                  <a:pt x="471" y="151"/>
                </a:lnTo>
                <a:lnTo>
                  <a:pt x="471" y="154"/>
                </a:lnTo>
                <a:lnTo>
                  <a:pt x="471" y="154"/>
                </a:lnTo>
                <a:lnTo>
                  <a:pt x="476" y="152"/>
                </a:lnTo>
                <a:lnTo>
                  <a:pt x="479" y="152"/>
                </a:lnTo>
                <a:lnTo>
                  <a:pt x="479" y="152"/>
                </a:lnTo>
                <a:lnTo>
                  <a:pt x="476" y="152"/>
                </a:lnTo>
                <a:lnTo>
                  <a:pt x="474" y="151"/>
                </a:lnTo>
                <a:lnTo>
                  <a:pt x="473" y="151"/>
                </a:lnTo>
                <a:lnTo>
                  <a:pt x="471" y="151"/>
                </a:lnTo>
                <a:lnTo>
                  <a:pt x="471" y="151"/>
                </a:lnTo>
                <a:close/>
                <a:moveTo>
                  <a:pt x="460" y="154"/>
                </a:moveTo>
                <a:lnTo>
                  <a:pt x="460" y="154"/>
                </a:lnTo>
                <a:lnTo>
                  <a:pt x="463" y="154"/>
                </a:lnTo>
                <a:lnTo>
                  <a:pt x="465" y="154"/>
                </a:lnTo>
                <a:lnTo>
                  <a:pt x="466" y="152"/>
                </a:lnTo>
                <a:lnTo>
                  <a:pt x="466" y="152"/>
                </a:lnTo>
                <a:lnTo>
                  <a:pt x="465" y="151"/>
                </a:lnTo>
                <a:lnTo>
                  <a:pt x="463" y="151"/>
                </a:lnTo>
                <a:lnTo>
                  <a:pt x="460" y="152"/>
                </a:lnTo>
                <a:lnTo>
                  <a:pt x="460" y="154"/>
                </a:lnTo>
                <a:lnTo>
                  <a:pt x="460" y="154"/>
                </a:lnTo>
                <a:close/>
                <a:moveTo>
                  <a:pt x="677" y="154"/>
                </a:moveTo>
                <a:lnTo>
                  <a:pt x="677" y="154"/>
                </a:lnTo>
                <a:lnTo>
                  <a:pt x="680" y="154"/>
                </a:lnTo>
                <a:lnTo>
                  <a:pt x="680" y="154"/>
                </a:lnTo>
                <a:lnTo>
                  <a:pt x="680" y="151"/>
                </a:lnTo>
                <a:lnTo>
                  <a:pt x="680" y="151"/>
                </a:lnTo>
                <a:lnTo>
                  <a:pt x="677" y="154"/>
                </a:lnTo>
                <a:lnTo>
                  <a:pt x="677" y="154"/>
                </a:lnTo>
                <a:close/>
                <a:moveTo>
                  <a:pt x="219" y="157"/>
                </a:moveTo>
                <a:lnTo>
                  <a:pt x="219" y="157"/>
                </a:lnTo>
                <a:lnTo>
                  <a:pt x="221" y="154"/>
                </a:lnTo>
                <a:lnTo>
                  <a:pt x="221" y="154"/>
                </a:lnTo>
                <a:lnTo>
                  <a:pt x="219" y="152"/>
                </a:lnTo>
                <a:lnTo>
                  <a:pt x="219" y="152"/>
                </a:lnTo>
                <a:lnTo>
                  <a:pt x="218" y="155"/>
                </a:lnTo>
                <a:lnTo>
                  <a:pt x="218" y="155"/>
                </a:lnTo>
                <a:lnTo>
                  <a:pt x="219" y="157"/>
                </a:lnTo>
                <a:lnTo>
                  <a:pt x="219" y="157"/>
                </a:lnTo>
                <a:close/>
                <a:moveTo>
                  <a:pt x="427" y="155"/>
                </a:moveTo>
                <a:lnTo>
                  <a:pt x="427" y="155"/>
                </a:lnTo>
                <a:lnTo>
                  <a:pt x="436" y="155"/>
                </a:lnTo>
                <a:lnTo>
                  <a:pt x="448" y="154"/>
                </a:lnTo>
                <a:lnTo>
                  <a:pt x="448" y="154"/>
                </a:lnTo>
                <a:lnTo>
                  <a:pt x="438" y="154"/>
                </a:lnTo>
                <a:lnTo>
                  <a:pt x="431" y="154"/>
                </a:lnTo>
                <a:lnTo>
                  <a:pt x="427" y="155"/>
                </a:lnTo>
                <a:lnTo>
                  <a:pt x="427" y="155"/>
                </a:lnTo>
                <a:close/>
                <a:moveTo>
                  <a:pt x="569" y="155"/>
                </a:moveTo>
                <a:lnTo>
                  <a:pt x="569" y="155"/>
                </a:lnTo>
                <a:lnTo>
                  <a:pt x="572" y="155"/>
                </a:lnTo>
                <a:lnTo>
                  <a:pt x="572" y="155"/>
                </a:lnTo>
                <a:lnTo>
                  <a:pt x="572" y="154"/>
                </a:lnTo>
                <a:lnTo>
                  <a:pt x="570" y="154"/>
                </a:lnTo>
                <a:lnTo>
                  <a:pt x="569" y="152"/>
                </a:lnTo>
                <a:lnTo>
                  <a:pt x="569" y="152"/>
                </a:lnTo>
                <a:lnTo>
                  <a:pt x="569" y="155"/>
                </a:lnTo>
                <a:lnTo>
                  <a:pt x="569" y="155"/>
                </a:lnTo>
                <a:close/>
                <a:moveTo>
                  <a:pt x="107" y="158"/>
                </a:moveTo>
                <a:lnTo>
                  <a:pt x="107" y="158"/>
                </a:lnTo>
                <a:lnTo>
                  <a:pt x="108" y="158"/>
                </a:lnTo>
                <a:lnTo>
                  <a:pt x="108" y="157"/>
                </a:lnTo>
                <a:lnTo>
                  <a:pt x="108" y="154"/>
                </a:lnTo>
                <a:lnTo>
                  <a:pt x="107" y="154"/>
                </a:lnTo>
                <a:lnTo>
                  <a:pt x="107" y="154"/>
                </a:lnTo>
                <a:lnTo>
                  <a:pt x="107" y="158"/>
                </a:lnTo>
                <a:lnTo>
                  <a:pt x="107" y="158"/>
                </a:lnTo>
                <a:close/>
                <a:moveTo>
                  <a:pt x="541" y="154"/>
                </a:moveTo>
                <a:lnTo>
                  <a:pt x="541" y="154"/>
                </a:lnTo>
                <a:lnTo>
                  <a:pt x="541" y="157"/>
                </a:lnTo>
                <a:lnTo>
                  <a:pt x="541" y="157"/>
                </a:lnTo>
                <a:lnTo>
                  <a:pt x="550" y="157"/>
                </a:lnTo>
                <a:lnTo>
                  <a:pt x="559" y="157"/>
                </a:lnTo>
                <a:lnTo>
                  <a:pt x="559" y="157"/>
                </a:lnTo>
                <a:lnTo>
                  <a:pt x="555" y="154"/>
                </a:lnTo>
                <a:lnTo>
                  <a:pt x="552" y="154"/>
                </a:lnTo>
                <a:lnTo>
                  <a:pt x="546" y="154"/>
                </a:lnTo>
                <a:lnTo>
                  <a:pt x="541" y="154"/>
                </a:lnTo>
                <a:lnTo>
                  <a:pt x="541" y="154"/>
                </a:lnTo>
                <a:close/>
                <a:moveTo>
                  <a:pt x="198" y="161"/>
                </a:moveTo>
                <a:lnTo>
                  <a:pt x="198" y="161"/>
                </a:lnTo>
                <a:lnTo>
                  <a:pt x="201" y="161"/>
                </a:lnTo>
                <a:lnTo>
                  <a:pt x="203" y="161"/>
                </a:lnTo>
                <a:lnTo>
                  <a:pt x="203" y="161"/>
                </a:lnTo>
                <a:lnTo>
                  <a:pt x="203" y="158"/>
                </a:lnTo>
                <a:lnTo>
                  <a:pt x="200" y="155"/>
                </a:lnTo>
                <a:lnTo>
                  <a:pt x="200" y="155"/>
                </a:lnTo>
                <a:lnTo>
                  <a:pt x="198" y="161"/>
                </a:lnTo>
                <a:lnTo>
                  <a:pt x="198" y="161"/>
                </a:lnTo>
                <a:close/>
                <a:moveTo>
                  <a:pt x="721" y="175"/>
                </a:moveTo>
                <a:lnTo>
                  <a:pt x="721" y="175"/>
                </a:lnTo>
                <a:lnTo>
                  <a:pt x="723" y="186"/>
                </a:lnTo>
                <a:lnTo>
                  <a:pt x="724" y="192"/>
                </a:lnTo>
                <a:lnTo>
                  <a:pt x="727" y="196"/>
                </a:lnTo>
                <a:lnTo>
                  <a:pt x="727" y="196"/>
                </a:lnTo>
                <a:lnTo>
                  <a:pt x="729" y="190"/>
                </a:lnTo>
                <a:lnTo>
                  <a:pt x="729" y="186"/>
                </a:lnTo>
                <a:lnTo>
                  <a:pt x="729" y="180"/>
                </a:lnTo>
                <a:lnTo>
                  <a:pt x="727" y="175"/>
                </a:lnTo>
                <a:lnTo>
                  <a:pt x="721" y="164"/>
                </a:lnTo>
                <a:lnTo>
                  <a:pt x="717" y="155"/>
                </a:lnTo>
                <a:lnTo>
                  <a:pt x="717" y="155"/>
                </a:lnTo>
                <a:lnTo>
                  <a:pt x="717" y="161"/>
                </a:lnTo>
                <a:lnTo>
                  <a:pt x="718" y="166"/>
                </a:lnTo>
                <a:lnTo>
                  <a:pt x="721" y="175"/>
                </a:lnTo>
                <a:lnTo>
                  <a:pt x="721" y="175"/>
                </a:lnTo>
                <a:close/>
                <a:moveTo>
                  <a:pt x="117" y="158"/>
                </a:moveTo>
                <a:lnTo>
                  <a:pt x="117" y="158"/>
                </a:lnTo>
                <a:lnTo>
                  <a:pt x="117" y="167"/>
                </a:lnTo>
                <a:lnTo>
                  <a:pt x="119" y="172"/>
                </a:lnTo>
                <a:lnTo>
                  <a:pt x="119" y="175"/>
                </a:lnTo>
                <a:lnTo>
                  <a:pt x="119" y="175"/>
                </a:lnTo>
                <a:lnTo>
                  <a:pt x="123" y="164"/>
                </a:lnTo>
                <a:lnTo>
                  <a:pt x="128" y="157"/>
                </a:lnTo>
                <a:lnTo>
                  <a:pt x="128" y="157"/>
                </a:lnTo>
                <a:lnTo>
                  <a:pt x="123" y="157"/>
                </a:lnTo>
                <a:lnTo>
                  <a:pt x="117" y="158"/>
                </a:lnTo>
                <a:lnTo>
                  <a:pt x="117" y="158"/>
                </a:lnTo>
                <a:close/>
                <a:moveTo>
                  <a:pt x="317" y="157"/>
                </a:moveTo>
                <a:lnTo>
                  <a:pt x="317" y="157"/>
                </a:lnTo>
                <a:lnTo>
                  <a:pt x="312" y="157"/>
                </a:lnTo>
                <a:lnTo>
                  <a:pt x="311" y="157"/>
                </a:lnTo>
                <a:lnTo>
                  <a:pt x="309" y="157"/>
                </a:lnTo>
                <a:lnTo>
                  <a:pt x="309" y="157"/>
                </a:lnTo>
                <a:lnTo>
                  <a:pt x="314" y="158"/>
                </a:lnTo>
                <a:lnTo>
                  <a:pt x="317" y="158"/>
                </a:lnTo>
                <a:lnTo>
                  <a:pt x="317" y="157"/>
                </a:lnTo>
                <a:lnTo>
                  <a:pt x="317" y="157"/>
                </a:lnTo>
                <a:close/>
                <a:moveTo>
                  <a:pt x="485" y="161"/>
                </a:moveTo>
                <a:lnTo>
                  <a:pt x="485" y="161"/>
                </a:lnTo>
                <a:lnTo>
                  <a:pt x="489" y="161"/>
                </a:lnTo>
                <a:lnTo>
                  <a:pt x="494" y="161"/>
                </a:lnTo>
                <a:lnTo>
                  <a:pt x="494" y="161"/>
                </a:lnTo>
                <a:lnTo>
                  <a:pt x="494" y="160"/>
                </a:lnTo>
                <a:lnTo>
                  <a:pt x="494" y="157"/>
                </a:lnTo>
                <a:lnTo>
                  <a:pt x="494" y="157"/>
                </a:lnTo>
                <a:lnTo>
                  <a:pt x="491" y="157"/>
                </a:lnTo>
                <a:lnTo>
                  <a:pt x="489" y="157"/>
                </a:lnTo>
                <a:lnTo>
                  <a:pt x="488" y="157"/>
                </a:lnTo>
                <a:lnTo>
                  <a:pt x="488" y="157"/>
                </a:lnTo>
                <a:lnTo>
                  <a:pt x="485" y="161"/>
                </a:lnTo>
                <a:lnTo>
                  <a:pt x="485" y="161"/>
                </a:lnTo>
                <a:close/>
                <a:moveTo>
                  <a:pt x="637" y="158"/>
                </a:moveTo>
                <a:lnTo>
                  <a:pt x="637" y="158"/>
                </a:lnTo>
                <a:lnTo>
                  <a:pt x="639" y="160"/>
                </a:lnTo>
                <a:lnTo>
                  <a:pt x="642" y="161"/>
                </a:lnTo>
                <a:lnTo>
                  <a:pt x="645" y="161"/>
                </a:lnTo>
                <a:lnTo>
                  <a:pt x="648" y="161"/>
                </a:lnTo>
                <a:lnTo>
                  <a:pt x="648" y="161"/>
                </a:lnTo>
                <a:lnTo>
                  <a:pt x="646" y="160"/>
                </a:lnTo>
                <a:lnTo>
                  <a:pt x="645" y="157"/>
                </a:lnTo>
                <a:lnTo>
                  <a:pt x="645" y="157"/>
                </a:lnTo>
                <a:lnTo>
                  <a:pt x="640" y="157"/>
                </a:lnTo>
                <a:lnTo>
                  <a:pt x="639" y="157"/>
                </a:lnTo>
                <a:lnTo>
                  <a:pt x="637" y="158"/>
                </a:lnTo>
                <a:lnTo>
                  <a:pt x="637" y="158"/>
                </a:lnTo>
                <a:close/>
                <a:moveTo>
                  <a:pt x="759" y="163"/>
                </a:moveTo>
                <a:lnTo>
                  <a:pt x="759" y="163"/>
                </a:lnTo>
                <a:lnTo>
                  <a:pt x="759" y="160"/>
                </a:lnTo>
                <a:lnTo>
                  <a:pt x="758" y="157"/>
                </a:lnTo>
                <a:lnTo>
                  <a:pt x="758" y="157"/>
                </a:lnTo>
                <a:lnTo>
                  <a:pt x="758" y="160"/>
                </a:lnTo>
                <a:lnTo>
                  <a:pt x="759" y="163"/>
                </a:lnTo>
                <a:lnTo>
                  <a:pt x="759" y="163"/>
                </a:lnTo>
                <a:close/>
                <a:moveTo>
                  <a:pt x="323" y="158"/>
                </a:moveTo>
                <a:lnTo>
                  <a:pt x="323" y="158"/>
                </a:lnTo>
                <a:lnTo>
                  <a:pt x="328" y="158"/>
                </a:lnTo>
                <a:lnTo>
                  <a:pt x="334" y="158"/>
                </a:lnTo>
                <a:lnTo>
                  <a:pt x="334" y="158"/>
                </a:lnTo>
                <a:lnTo>
                  <a:pt x="328" y="157"/>
                </a:lnTo>
                <a:lnTo>
                  <a:pt x="325" y="157"/>
                </a:lnTo>
                <a:lnTo>
                  <a:pt x="323" y="158"/>
                </a:lnTo>
                <a:lnTo>
                  <a:pt x="323" y="158"/>
                </a:lnTo>
                <a:close/>
                <a:moveTo>
                  <a:pt x="343" y="158"/>
                </a:moveTo>
                <a:lnTo>
                  <a:pt x="343" y="158"/>
                </a:lnTo>
                <a:lnTo>
                  <a:pt x="346" y="158"/>
                </a:lnTo>
                <a:lnTo>
                  <a:pt x="348" y="158"/>
                </a:lnTo>
                <a:lnTo>
                  <a:pt x="348" y="158"/>
                </a:lnTo>
                <a:lnTo>
                  <a:pt x="348" y="158"/>
                </a:lnTo>
                <a:lnTo>
                  <a:pt x="345" y="157"/>
                </a:lnTo>
                <a:lnTo>
                  <a:pt x="343" y="157"/>
                </a:lnTo>
                <a:lnTo>
                  <a:pt x="343" y="158"/>
                </a:lnTo>
                <a:lnTo>
                  <a:pt x="343" y="158"/>
                </a:lnTo>
                <a:close/>
                <a:moveTo>
                  <a:pt x="473" y="160"/>
                </a:moveTo>
                <a:lnTo>
                  <a:pt x="473" y="160"/>
                </a:lnTo>
                <a:lnTo>
                  <a:pt x="476" y="161"/>
                </a:lnTo>
                <a:lnTo>
                  <a:pt x="480" y="161"/>
                </a:lnTo>
                <a:lnTo>
                  <a:pt x="480" y="161"/>
                </a:lnTo>
                <a:lnTo>
                  <a:pt x="480" y="158"/>
                </a:lnTo>
                <a:lnTo>
                  <a:pt x="480" y="157"/>
                </a:lnTo>
                <a:lnTo>
                  <a:pt x="480" y="157"/>
                </a:lnTo>
                <a:lnTo>
                  <a:pt x="480" y="157"/>
                </a:lnTo>
                <a:lnTo>
                  <a:pt x="476" y="158"/>
                </a:lnTo>
                <a:lnTo>
                  <a:pt x="473" y="158"/>
                </a:lnTo>
                <a:lnTo>
                  <a:pt x="473" y="160"/>
                </a:lnTo>
                <a:lnTo>
                  <a:pt x="473" y="160"/>
                </a:lnTo>
                <a:close/>
                <a:moveTo>
                  <a:pt x="669" y="166"/>
                </a:moveTo>
                <a:lnTo>
                  <a:pt x="669" y="166"/>
                </a:lnTo>
                <a:lnTo>
                  <a:pt x="675" y="164"/>
                </a:lnTo>
                <a:lnTo>
                  <a:pt x="675" y="164"/>
                </a:lnTo>
                <a:lnTo>
                  <a:pt x="675" y="161"/>
                </a:lnTo>
                <a:lnTo>
                  <a:pt x="675" y="158"/>
                </a:lnTo>
                <a:lnTo>
                  <a:pt x="675" y="158"/>
                </a:lnTo>
                <a:lnTo>
                  <a:pt x="669" y="157"/>
                </a:lnTo>
                <a:lnTo>
                  <a:pt x="662" y="157"/>
                </a:lnTo>
                <a:lnTo>
                  <a:pt x="662" y="157"/>
                </a:lnTo>
                <a:lnTo>
                  <a:pt x="663" y="160"/>
                </a:lnTo>
                <a:lnTo>
                  <a:pt x="666" y="161"/>
                </a:lnTo>
                <a:lnTo>
                  <a:pt x="668" y="163"/>
                </a:lnTo>
                <a:lnTo>
                  <a:pt x="669" y="166"/>
                </a:lnTo>
                <a:lnTo>
                  <a:pt x="669" y="166"/>
                </a:lnTo>
                <a:close/>
                <a:moveTo>
                  <a:pt x="224" y="158"/>
                </a:moveTo>
                <a:lnTo>
                  <a:pt x="224" y="158"/>
                </a:lnTo>
                <a:lnTo>
                  <a:pt x="224" y="160"/>
                </a:lnTo>
                <a:lnTo>
                  <a:pt x="226" y="160"/>
                </a:lnTo>
                <a:lnTo>
                  <a:pt x="227" y="158"/>
                </a:lnTo>
                <a:lnTo>
                  <a:pt x="227" y="158"/>
                </a:lnTo>
                <a:lnTo>
                  <a:pt x="226" y="158"/>
                </a:lnTo>
                <a:lnTo>
                  <a:pt x="224" y="158"/>
                </a:lnTo>
                <a:lnTo>
                  <a:pt x="224" y="158"/>
                </a:lnTo>
                <a:close/>
                <a:moveTo>
                  <a:pt x="500" y="160"/>
                </a:moveTo>
                <a:lnTo>
                  <a:pt x="500" y="160"/>
                </a:lnTo>
                <a:lnTo>
                  <a:pt x="503" y="160"/>
                </a:lnTo>
                <a:lnTo>
                  <a:pt x="503" y="160"/>
                </a:lnTo>
                <a:lnTo>
                  <a:pt x="503" y="158"/>
                </a:lnTo>
                <a:lnTo>
                  <a:pt x="503" y="158"/>
                </a:lnTo>
                <a:lnTo>
                  <a:pt x="502" y="158"/>
                </a:lnTo>
                <a:lnTo>
                  <a:pt x="500" y="158"/>
                </a:lnTo>
                <a:lnTo>
                  <a:pt x="500" y="158"/>
                </a:lnTo>
                <a:lnTo>
                  <a:pt x="500" y="160"/>
                </a:lnTo>
                <a:lnTo>
                  <a:pt x="500" y="160"/>
                </a:lnTo>
                <a:close/>
                <a:moveTo>
                  <a:pt x="592" y="160"/>
                </a:moveTo>
                <a:lnTo>
                  <a:pt x="592" y="160"/>
                </a:lnTo>
                <a:lnTo>
                  <a:pt x="595" y="163"/>
                </a:lnTo>
                <a:lnTo>
                  <a:pt x="596" y="166"/>
                </a:lnTo>
                <a:lnTo>
                  <a:pt x="599" y="169"/>
                </a:lnTo>
                <a:lnTo>
                  <a:pt x="602" y="170"/>
                </a:lnTo>
                <a:lnTo>
                  <a:pt x="602" y="170"/>
                </a:lnTo>
                <a:lnTo>
                  <a:pt x="604" y="164"/>
                </a:lnTo>
                <a:lnTo>
                  <a:pt x="604" y="161"/>
                </a:lnTo>
                <a:lnTo>
                  <a:pt x="604" y="158"/>
                </a:lnTo>
                <a:lnTo>
                  <a:pt x="604" y="158"/>
                </a:lnTo>
                <a:lnTo>
                  <a:pt x="601" y="160"/>
                </a:lnTo>
                <a:lnTo>
                  <a:pt x="598" y="160"/>
                </a:lnTo>
                <a:lnTo>
                  <a:pt x="595" y="158"/>
                </a:lnTo>
                <a:lnTo>
                  <a:pt x="592" y="160"/>
                </a:lnTo>
                <a:lnTo>
                  <a:pt x="592" y="160"/>
                </a:lnTo>
                <a:close/>
                <a:moveTo>
                  <a:pt x="78" y="164"/>
                </a:moveTo>
                <a:lnTo>
                  <a:pt x="78" y="164"/>
                </a:lnTo>
                <a:lnTo>
                  <a:pt x="79" y="164"/>
                </a:lnTo>
                <a:lnTo>
                  <a:pt x="79" y="163"/>
                </a:lnTo>
                <a:lnTo>
                  <a:pt x="79" y="158"/>
                </a:lnTo>
                <a:lnTo>
                  <a:pt x="79" y="158"/>
                </a:lnTo>
                <a:lnTo>
                  <a:pt x="78" y="161"/>
                </a:lnTo>
                <a:lnTo>
                  <a:pt x="78" y="163"/>
                </a:lnTo>
                <a:lnTo>
                  <a:pt x="78" y="164"/>
                </a:lnTo>
                <a:lnTo>
                  <a:pt x="78" y="164"/>
                </a:lnTo>
                <a:close/>
                <a:moveTo>
                  <a:pt x="614" y="169"/>
                </a:moveTo>
                <a:lnTo>
                  <a:pt x="614" y="169"/>
                </a:lnTo>
                <a:lnTo>
                  <a:pt x="614" y="163"/>
                </a:lnTo>
                <a:lnTo>
                  <a:pt x="614" y="161"/>
                </a:lnTo>
                <a:lnTo>
                  <a:pt x="611" y="160"/>
                </a:lnTo>
                <a:lnTo>
                  <a:pt x="611" y="160"/>
                </a:lnTo>
                <a:lnTo>
                  <a:pt x="613" y="166"/>
                </a:lnTo>
                <a:lnTo>
                  <a:pt x="613" y="167"/>
                </a:lnTo>
                <a:lnTo>
                  <a:pt x="614" y="169"/>
                </a:lnTo>
                <a:lnTo>
                  <a:pt x="614" y="169"/>
                </a:lnTo>
                <a:close/>
                <a:moveTo>
                  <a:pt x="744" y="166"/>
                </a:moveTo>
                <a:lnTo>
                  <a:pt x="744" y="166"/>
                </a:lnTo>
                <a:lnTo>
                  <a:pt x="747" y="167"/>
                </a:lnTo>
                <a:lnTo>
                  <a:pt x="749" y="167"/>
                </a:lnTo>
                <a:lnTo>
                  <a:pt x="749" y="167"/>
                </a:lnTo>
                <a:lnTo>
                  <a:pt x="749" y="167"/>
                </a:lnTo>
                <a:lnTo>
                  <a:pt x="744" y="160"/>
                </a:lnTo>
                <a:lnTo>
                  <a:pt x="744" y="160"/>
                </a:lnTo>
                <a:lnTo>
                  <a:pt x="744" y="166"/>
                </a:lnTo>
                <a:lnTo>
                  <a:pt x="744" y="166"/>
                </a:lnTo>
                <a:close/>
                <a:moveTo>
                  <a:pt x="64" y="166"/>
                </a:moveTo>
                <a:lnTo>
                  <a:pt x="64" y="166"/>
                </a:lnTo>
                <a:lnTo>
                  <a:pt x="67" y="164"/>
                </a:lnTo>
                <a:lnTo>
                  <a:pt x="69" y="161"/>
                </a:lnTo>
                <a:lnTo>
                  <a:pt x="69" y="161"/>
                </a:lnTo>
                <a:lnTo>
                  <a:pt x="67" y="161"/>
                </a:lnTo>
                <a:lnTo>
                  <a:pt x="67" y="160"/>
                </a:lnTo>
                <a:lnTo>
                  <a:pt x="67" y="160"/>
                </a:lnTo>
                <a:lnTo>
                  <a:pt x="64" y="166"/>
                </a:lnTo>
                <a:lnTo>
                  <a:pt x="64" y="166"/>
                </a:lnTo>
                <a:close/>
                <a:moveTo>
                  <a:pt x="559" y="166"/>
                </a:moveTo>
                <a:lnTo>
                  <a:pt x="559" y="166"/>
                </a:lnTo>
                <a:lnTo>
                  <a:pt x="559" y="161"/>
                </a:lnTo>
                <a:lnTo>
                  <a:pt x="559" y="161"/>
                </a:lnTo>
                <a:lnTo>
                  <a:pt x="555" y="161"/>
                </a:lnTo>
                <a:lnTo>
                  <a:pt x="550" y="163"/>
                </a:lnTo>
                <a:lnTo>
                  <a:pt x="550" y="163"/>
                </a:lnTo>
                <a:lnTo>
                  <a:pt x="555" y="164"/>
                </a:lnTo>
                <a:lnTo>
                  <a:pt x="559" y="166"/>
                </a:lnTo>
                <a:lnTo>
                  <a:pt x="559" y="166"/>
                </a:lnTo>
                <a:close/>
                <a:moveTo>
                  <a:pt x="563" y="167"/>
                </a:moveTo>
                <a:lnTo>
                  <a:pt x="563" y="167"/>
                </a:lnTo>
                <a:lnTo>
                  <a:pt x="572" y="167"/>
                </a:lnTo>
                <a:lnTo>
                  <a:pt x="572" y="167"/>
                </a:lnTo>
                <a:lnTo>
                  <a:pt x="570" y="164"/>
                </a:lnTo>
                <a:lnTo>
                  <a:pt x="570" y="161"/>
                </a:lnTo>
                <a:lnTo>
                  <a:pt x="570" y="161"/>
                </a:lnTo>
                <a:lnTo>
                  <a:pt x="566" y="161"/>
                </a:lnTo>
                <a:lnTo>
                  <a:pt x="566" y="161"/>
                </a:lnTo>
                <a:lnTo>
                  <a:pt x="564" y="164"/>
                </a:lnTo>
                <a:lnTo>
                  <a:pt x="563" y="167"/>
                </a:lnTo>
                <a:lnTo>
                  <a:pt x="563" y="167"/>
                </a:lnTo>
                <a:close/>
                <a:moveTo>
                  <a:pt x="619" y="169"/>
                </a:moveTo>
                <a:lnTo>
                  <a:pt x="619" y="169"/>
                </a:lnTo>
                <a:lnTo>
                  <a:pt x="622" y="169"/>
                </a:lnTo>
                <a:lnTo>
                  <a:pt x="627" y="169"/>
                </a:lnTo>
                <a:lnTo>
                  <a:pt x="627" y="169"/>
                </a:lnTo>
                <a:lnTo>
                  <a:pt x="627" y="166"/>
                </a:lnTo>
                <a:lnTo>
                  <a:pt x="627" y="163"/>
                </a:lnTo>
                <a:lnTo>
                  <a:pt x="627" y="163"/>
                </a:lnTo>
                <a:lnTo>
                  <a:pt x="619" y="161"/>
                </a:lnTo>
                <a:lnTo>
                  <a:pt x="619" y="161"/>
                </a:lnTo>
                <a:lnTo>
                  <a:pt x="619" y="164"/>
                </a:lnTo>
                <a:lnTo>
                  <a:pt x="619" y="169"/>
                </a:lnTo>
                <a:lnTo>
                  <a:pt x="619" y="169"/>
                </a:lnTo>
                <a:close/>
                <a:moveTo>
                  <a:pt x="303" y="166"/>
                </a:moveTo>
                <a:lnTo>
                  <a:pt x="303" y="166"/>
                </a:lnTo>
                <a:lnTo>
                  <a:pt x="303" y="167"/>
                </a:lnTo>
                <a:lnTo>
                  <a:pt x="305" y="169"/>
                </a:lnTo>
                <a:lnTo>
                  <a:pt x="305" y="169"/>
                </a:lnTo>
                <a:lnTo>
                  <a:pt x="309" y="169"/>
                </a:lnTo>
                <a:lnTo>
                  <a:pt x="314" y="169"/>
                </a:lnTo>
                <a:lnTo>
                  <a:pt x="314" y="169"/>
                </a:lnTo>
                <a:lnTo>
                  <a:pt x="314" y="166"/>
                </a:lnTo>
                <a:lnTo>
                  <a:pt x="311" y="164"/>
                </a:lnTo>
                <a:lnTo>
                  <a:pt x="309" y="164"/>
                </a:lnTo>
                <a:lnTo>
                  <a:pt x="306" y="163"/>
                </a:lnTo>
                <a:lnTo>
                  <a:pt x="306" y="163"/>
                </a:lnTo>
                <a:lnTo>
                  <a:pt x="306" y="164"/>
                </a:lnTo>
                <a:lnTo>
                  <a:pt x="306" y="164"/>
                </a:lnTo>
                <a:lnTo>
                  <a:pt x="305" y="164"/>
                </a:lnTo>
                <a:lnTo>
                  <a:pt x="303" y="166"/>
                </a:lnTo>
                <a:lnTo>
                  <a:pt x="303" y="166"/>
                </a:lnTo>
                <a:close/>
                <a:moveTo>
                  <a:pt x="320" y="169"/>
                </a:moveTo>
                <a:lnTo>
                  <a:pt x="320" y="169"/>
                </a:lnTo>
                <a:lnTo>
                  <a:pt x="326" y="167"/>
                </a:lnTo>
                <a:lnTo>
                  <a:pt x="334" y="166"/>
                </a:lnTo>
                <a:lnTo>
                  <a:pt x="334" y="166"/>
                </a:lnTo>
                <a:lnTo>
                  <a:pt x="329" y="164"/>
                </a:lnTo>
                <a:lnTo>
                  <a:pt x="325" y="163"/>
                </a:lnTo>
                <a:lnTo>
                  <a:pt x="322" y="164"/>
                </a:lnTo>
                <a:lnTo>
                  <a:pt x="320" y="166"/>
                </a:lnTo>
                <a:lnTo>
                  <a:pt x="320" y="169"/>
                </a:lnTo>
                <a:lnTo>
                  <a:pt x="320" y="169"/>
                </a:lnTo>
                <a:close/>
                <a:moveTo>
                  <a:pt x="524" y="166"/>
                </a:moveTo>
                <a:lnTo>
                  <a:pt x="524" y="166"/>
                </a:lnTo>
                <a:lnTo>
                  <a:pt x="527" y="166"/>
                </a:lnTo>
                <a:lnTo>
                  <a:pt x="531" y="166"/>
                </a:lnTo>
                <a:lnTo>
                  <a:pt x="531" y="166"/>
                </a:lnTo>
                <a:lnTo>
                  <a:pt x="527" y="164"/>
                </a:lnTo>
                <a:lnTo>
                  <a:pt x="526" y="164"/>
                </a:lnTo>
                <a:lnTo>
                  <a:pt x="524" y="166"/>
                </a:lnTo>
                <a:lnTo>
                  <a:pt x="524" y="166"/>
                </a:lnTo>
                <a:close/>
                <a:moveTo>
                  <a:pt x="631" y="167"/>
                </a:moveTo>
                <a:lnTo>
                  <a:pt x="631" y="167"/>
                </a:lnTo>
                <a:lnTo>
                  <a:pt x="636" y="167"/>
                </a:lnTo>
                <a:lnTo>
                  <a:pt x="636" y="167"/>
                </a:lnTo>
                <a:lnTo>
                  <a:pt x="634" y="166"/>
                </a:lnTo>
                <a:lnTo>
                  <a:pt x="633" y="164"/>
                </a:lnTo>
                <a:lnTo>
                  <a:pt x="631" y="164"/>
                </a:lnTo>
                <a:lnTo>
                  <a:pt x="631" y="164"/>
                </a:lnTo>
                <a:lnTo>
                  <a:pt x="631" y="166"/>
                </a:lnTo>
                <a:lnTo>
                  <a:pt x="631" y="167"/>
                </a:lnTo>
                <a:lnTo>
                  <a:pt x="631" y="167"/>
                </a:lnTo>
                <a:close/>
                <a:moveTo>
                  <a:pt x="146" y="170"/>
                </a:moveTo>
                <a:lnTo>
                  <a:pt x="146" y="170"/>
                </a:lnTo>
                <a:lnTo>
                  <a:pt x="149" y="169"/>
                </a:lnTo>
                <a:lnTo>
                  <a:pt x="149" y="167"/>
                </a:lnTo>
                <a:lnTo>
                  <a:pt x="149" y="166"/>
                </a:lnTo>
                <a:lnTo>
                  <a:pt x="148" y="164"/>
                </a:lnTo>
                <a:lnTo>
                  <a:pt x="148" y="164"/>
                </a:lnTo>
                <a:lnTo>
                  <a:pt x="148" y="167"/>
                </a:lnTo>
                <a:lnTo>
                  <a:pt x="146" y="170"/>
                </a:lnTo>
                <a:lnTo>
                  <a:pt x="146" y="170"/>
                </a:lnTo>
                <a:close/>
                <a:moveTo>
                  <a:pt x="250" y="170"/>
                </a:moveTo>
                <a:lnTo>
                  <a:pt x="250" y="170"/>
                </a:lnTo>
                <a:lnTo>
                  <a:pt x="261" y="172"/>
                </a:lnTo>
                <a:lnTo>
                  <a:pt x="261" y="172"/>
                </a:lnTo>
                <a:lnTo>
                  <a:pt x="262" y="170"/>
                </a:lnTo>
                <a:lnTo>
                  <a:pt x="262" y="167"/>
                </a:lnTo>
                <a:lnTo>
                  <a:pt x="262" y="167"/>
                </a:lnTo>
                <a:lnTo>
                  <a:pt x="258" y="166"/>
                </a:lnTo>
                <a:lnTo>
                  <a:pt x="255" y="166"/>
                </a:lnTo>
                <a:lnTo>
                  <a:pt x="252" y="167"/>
                </a:lnTo>
                <a:lnTo>
                  <a:pt x="250" y="170"/>
                </a:lnTo>
                <a:lnTo>
                  <a:pt x="250" y="170"/>
                </a:lnTo>
                <a:close/>
                <a:moveTo>
                  <a:pt x="393" y="166"/>
                </a:moveTo>
                <a:lnTo>
                  <a:pt x="393" y="166"/>
                </a:lnTo>
                <a:lnTo>
                  <a:pt x="398" y="166"/>
                </a:lnTo>
                <a:lnTo>
                  <a:pt x="399" y="166"/>
                </a:lnTo>
                <a:lnTo>
                  <a:pt x="401" y="166"/>
                </a:lnTo>
                <a:lnTo>
                  <a:pt x="401" y="166"/>
                </a:lnTo>
                <a:lnTo>
                  <a:pt x="396" y="164"/>
                </a:lnTo>
                <a:lnTo>
                  <a:pt x="395" y="164"/>
                </a:lnTo>
                <a:lnTo>
                  <a:pt x="393" y="166"/>
                </a:lnTo>
                <a:lnTo>
                  <a:pt x="393" y="166"/>
                </a:lnTo>
                <a:close/>
                <a:moveTo>
                  <a:pt x="707" y="170"/>
                </a:moveTo>
                <a:lnTo>
                  <a:pt x="707" y="170"/>
                </a:lnTo>
                <a:lnTo>
                  <a:pt x="707" y="169"/>
                </a:lnTo>
                <a:lnTo>
                  <a:pt x="706" y="167"/>
                </a:lnTo>
                <a:lnTo>
                  <a:pt x="706" y="166"/>
                </a:lnTo>
                <a:lnTo>
                  <a:pt x="704" y="164"/>
                </a:lnTo>
                <a:lnTo>
                  <a:pt x="704" y="164"/>
                </a:lnTo>
                <a:lnTo>
                  <a:pt x="704" y="167"/>
                </a:lnTo>
                <a:lnTo>
                  <a:pt x="704" y="170"/>
                </a:lnTo>
                <a:lnTo>
                  <a:pt x="706" y="170"/>
                </a:lnTo>
                <a:lnTo>
                  <a:pt x="707" y="170"/>
                </a:lnTo>
                <a:lnTo>
                  <a:pt x="707" y="170"/>
                </a:lnTo>
                <a:close/>
                <a:moveTo>
                  <a:pt x="197" y="167"/>
                </a:moveTo>
                <a:lnTo>
                  <a:pt x="197" y="167"/>
                </a:lnTo>
                <a:lnTo>
                  <a:pt x="201" y="167"/>
                </a:lnTo>
                <a:lnTo>
                  <a:pt x="204" y="166"/>
                </a:lnTo>
                <a:lnTo>
                  <a:pt x="204" y="166"/>
                </a:lnTo>
                <a:lnTo>
                  <a:pt x="200" y="166"/>
                </a:lnTo>
                <a:lnTo>
                  <a:pt x="198" y="166"/>
                </a:lnTo>
                <a:lnTo>
                  <a:pt x="197" y="167"/>
                </a:lnTo>
                <a:lnTo>
                  <a:pt x="197" y="167"/>
                </a:lnTo>
                <a:close/>
                <a:moveTo>
                  <a:pt x="282" y="170"/>
                </a:moveTo>
                <a:lnTo>
                  <a:pt x="282" y="170"/>
                </a:lnTo>
                <a:lnTo>
                  <a:pt x="290" y="170"/>
                </a:lnTo>
                <a:lnTo>
                  <a:pt x="299" y="169"/>
                </a:lnTo>
                <a:lnTo>
                  <a:pt x="299" y="169"/>
                </a:lnTo>
                <a:lnTo>
                  <a:pt x="299" y="166"/>
                </a:lnTo>
                <a:lnTo>
                  <a:pt x="299" y="166"/>
                </a:lnTo>
                <a:lnTo>
                  <a:pt x="288" y="166"/>
                </a:lnTo>
                <a:lnTo>
                  <a:pt x="285" y="167"/>
                </a:lnTo>
                <a:lnTo>
                  <a:pt x="282" y="170"/>
                </a:lnTo>
                <a:lnTo>
                  <a:pt x="282" y="170"/>
                </a:lnTo>
                <a:close/>
                <a:moveTo>
                  <a:pt x="579" y="170"/>
                </a:moveTo>
                <a:lnTo>
                  <a:pt x="579" y="170"/>
                </a:lnTo>
                <a:lnTo>
                  <a:pt x="582" y="170"/>
                </a:lnTo>
                <a:lnTo>
                  <a:pt x="582" y="170"/>
                </a:lnTo>
                <a:lnTo>
                  <a:pt x="582" y="169"/>
                </a:lnTo>
                <a:lnTo>
                  <a:pt x="582" y="167"/>
                </a:lnTo>
                <a:lnTo>
                  <a:pt x="579" y="166"/>
                </a:lnTo>
                <a:lnTo>
                  <a:pt x="579" y="166"/>
                </a:lnTo>
                <a:lnTo>
                  <a:pt x="579" y="169"/>
                </a:lnTo>
                <a:lnTo>
                  <a:pt x="579" y="170"/>
                </a:lnTo>
                <a:lnTo>
                  <a:pt x="579" y="170"/>
                </a:lnTo>
                <a:close/>
                <a:moveTo>
                  <a:pt x="267" y="167"/>
                </a:moveTo>
                <a:lnTo>
                  <a:pt x="267" y="167"/>
                </a:lnTo>
                <a:lnTo>
                  <a:pt x="268" y="169"/>
                </a:lnTo>
                <a:lnTo>
                  <a:pt x="270" y="169"/>
                </a:lnTo>
                <a:lnTo>
                  <a:pt x="271" y="167"/>
                </a:lnTo>
                <a:lnTo>
                  <a:pt x="273" y="166"/>
                </a:lnTo>
                <a:lnTo>
                  <a:pt x="273" y="166"/>
                </a:lnTo>
                <a:lnTo>
                  <a:pt x="267" y="167"/>
                </a:lnTo>
                <a:lnTo>
                  <a:pt x="267" y="167"/>
                </a:lnTo>
                <a:close/>
                <a:moveTo>
                  <a:pt x="473" y="167"/>
                </a:moveTo>
                <a:lnTo>
                  <a:pt x="473" y="167"/>
                </a:lnTo>
                <a:lnTo>
                  <a:pt x="473" y="178"/>
                </a:lnTo>
                <a:lnTo>
                  <a:pt x="473" y="178"/>
                </a:lnTo>
                <a:lnTo>
                  <a:pt x="476" y="180"/>
                </a:lnTo>
                <a:lnTo>
                  <a:pt x="480" y="180"/>
                </a:lnTo>
                <a:lnTo>
                  <a:pt x="480" y="180"/>
                </a:lnTo>
                <a:lnTo>
                  <a:pt x="480" y="167"/>
                </a:lnTo>
                <a:lnTo>
                  <a:pt x="480" y="167"/>
                </a:lnTo>
                <a:lnTo>
                  <a:pt x="476" y="166"/>
                </a:lnTo>
                <a:lnTo>
                  <a:pt x="473" y="167"/>
                </a:lnTo>
                <a:lnTo>
                  <a:pt x="473" y="167"/>
                </a:lnTo>
                <a:close/>
                <a:moveTo>
                  <a:pt x="486" y="180"/>
                </a:moveTo>
                <a:lnTo>
                  <a:pt x="486" y="180"/>
                </a:lnTo>
                <a:lnTo>
                  <a:pt x="488" y="178"/>
                </a:lnTo>
                <a:lnTo>
                  <a:pt x="491" y="178"/>
                </a:lnTo>
                <a:lnTo>
                  <a:pt x="495" y="178"/>
                </a:lnTo>
                <a:lnTo>
                  <a:pt x="495" y="178"/>
                </a:lnTo>
                <a:lnTo>
                  <a:pt x="495" y="167"/>
                </a:lnTo>
                <a:lnTo>
                  <a:pt x="495" y="167"/>
                </a:lnTo>
                <a:lnTo>
                  <a:pt x="491" y="166"/>
                </a:lnTo>
                <a:lnTo>
                  <a:pt x="485" y="166"/>
                </a:lnTo>
                <a:lnTo>
                  <a:pt x="485" y="166"/>
                </a:lnTo>
                <a:lnTo>
                  <a:pt x="485" y="173"/>
                </a:lnTo>
                <a:lnTo>
                  <a:pt x="485" y="176"/>
                </a:lnTo>
                <a:lnTo>
                  <a:pt x="486" y="180"/>
                </a:lnTo>
                <a:lnTo>
                  <a:pt x="486" y="180"/>
                </a:lnTo>
                <a:close/>
                <a:moveTo>
                  <a:pt x="459" y="167"/>
                </a:moveTo>
                <a:lnTo>
                  <a:pt x="459" y="167"/>
                </a:lnTo>
                <a:lnTo>
                  <a:pt x="459" y="175"/>
                </a:lnTo>
                <a:lnTo>
                  <a:pt x="459" y="175"/>
                </a:lnTo>
                <a:lnTo>
                  <a:pt x="463" y="176"/>
                </a:lnTo>
                <a:lnTo>
                  <a:pt x="468" y="178"/>
                </a:lnTo>
                <a:lnTo>
                  <a:pt x="468" y="178"/>
                </a:lnTo>
                <a:lnTo>
                  <a:pt x="468" y="172"/>
                </a:lnTo>
                <a:lnTo>
                  <a:pt x="468" y="169"/>
                </a:lnTo>
                <a:lnTo>
                  <a:pt x="466" y="167"/>
                </a:lnTo>
                <a:lnTo>
                  <a:pt x="466" y="167"/>
                </a:lnTo>
                <a:lnTo>
                  <a:pt x="463" y="167"/>
                </a:lnTo>
                <a:lnTo>
                  <a:pt x="459" y="167"/>
                </a:lnTo>
                <a:lnTo>
                  <a:pt x="459" y="167"/>
                </a:lnTo>
                <a:close/>
                <a:moveTo>
                  <a:pt x="500" y="176"/>
                </a:moveTo>
                <a:lnTo>
                  <a:pt x="500" y="176"/>
                </a:lnTo>
                <a:lnTo>
                  <a:pt x="502" y="175"/>
                </a:lnTo>
                <a:lnTo>
                  <a:pt x="502" y="172"/>
                </a:lnTo>
                <a:lnTo>
                  <a:pt x="502" y="167"/>
                </a:lnTo>
                <a:lnTo>
                  <a:pt x="502" y="167"/>
                </a:lnTo>
                <a:lnTo>
                  <a:pt x="500" y="167"/>
                </a:lnTo>
                <a:lnTo>
                  <a:pt x="500" y="167"/>
                </a:lnTo>
                <a:lnTo>
                  <a:pt x="500" y="172"/>
                </a:lnTo>
                <a:lnTo>
                  <a:pt x="500" y="176"/>
                </a:lnTo>
                <a:lnTo>
                  <a:pt x="500" y="176"/>
                </a:lnTo>
                <a:close/>
                <a:moveTo>
                  <a:pt x="187" y="169"/>
                </a:moveTo>
                <a:lnTo>
                  <a:pt x="187" y="169"/>
                </a:lnTo>
                <a:lnTo>
                  <a:pt x="189" y="169"/>
                </a:lnTo>
                <a:lnTo>
                  <a:pt x="191" y="169"/>
                </a:lnTo>
                <a:lnTo>
                  <a:pt x="191" y="167"/>
                </a:lnTo>
                <a:lnTo>
                  <a:pt x="191" y="167"/>
                </a:lnTo>
                <a:lnTo>
                  <a:pt x="189" y="167"/>
                </a:lnTo>
                <a:lnTo>
                  <a:pt x="187" y="169"/>
                </a:lnTo>
                <a:lnTo>
                  <a:pt x="187" y="169"/>
                </a:lnTo>
                <a:close/>
                <a:moveTo>
                  <a:pt x="681" y="173"/>
                </a:moveTo>
                <a:lnTo>
                  <a:pt x="681" y="173"/>
                </a:lnTo>
                <a:lnTo>
                  <a:pt x="683" y="173"/>
                </a:lnTo>
                <a:lnTo>
                  <a:pt x="685" y="175"/>
                </a:lnTo>
                <a:lnTo>
                  <a:pt x="685" y="175"/>
                </a:lnTo>
                <a:lnTo>
                  <a:pt x="685" y="170"/>
                </a:lnTo>
                <a:lnTo>
                  <a:pt x="683" y="169"/>
                </a:lnTo>
                <a:lnTo>
                  <a:pt x="681" y="167"/>
                </a:lnTo>
                <a:lnTo>
                  <a:pt x="681" y="167"/>
                </a:lnTo>
                <a:lnTo>
                  <a:pt x="681" y="170"/>
                </a:lnTo>
                <a:lnTo>
                  <a:pt x="681" y="173"/>
                </a:lnTo>
                <a:lnTo>
                  <a:pt x="681" y="173"/>
                </a:lnTo>
                <a:close/>
                <a:moveTo>
                  <a:pt x="441" y="169"/>
                </a:moveTo>
                <a:lnTo>
                  <a:pt x="441" y="169"/>
                </a:lnTo>
                <a:lnTo>
                  <a:pt x="445" y="170"/>
                </a:lnTo>
                <a:lnTo>
                  <a:pt x="450" y="172"/>
                </a:lnTo>
                <a:lnTo>
                  <a:pt x="450" y="172"/>
                </a:lnTo>
                <a:lnTo>
                  <a:pt x="448" y="169"/>
                </a:lnTo>
                <a:lnTo>
                  <a:pt x="445" y="169"/>
                </a:lnTo>
                <a:lnTo>
                  <a:pt x="441" y="169"/>
                </a:lnTo>
                <a:lnTo>
                  <a:pt x="441" y="169"/>
                </a:lnTo>
                <a:close/>
                <a:moveTo>
                  <a:pt x="506" y="173"/>
                </a:moveTo>
                <a:lnTo>
                  <a:pt x="506" y="173"/>
                </a:lnTo>
                <a:lnTo>
                  <a:pt x="512" y="172"/>
                </a:lnTo>
                <a:lnTo>
                  <a:pt x="514" y="170"/>
                </a:lnTo>
                <a:lnTo>
                  <a:pt x="515" y="169"/>
                </a:lnTo>
                <a:lnTo>
                  <a:pt x="515" y="169"/>
                </a:lnTo>
                <a:lnTo>
                  <a:pt x="512" y="167"/>
                </a:lnTo>
                <a:lnTo>
                  <a:pt x="509" y="169"/>
                </a:lnTo>
                <a:lnTo>
                  <a:pt x="506" y="170"/>
                </a:lnTo>
                <a:lnTo>
                  <a:pt x="506" y="173"/>
                </a:lnTo>
                <a:lnTo>
                  <a:pt x="506" y="173"/>
                </a:lnTo>
                <a:close/>
                <a:moveTo>
                  <a:pt x="168" y="172"/>
                </a:moveTo>
                <a:lnTo>
                  <a:pt x="168" y="172"/>
                </a:lnTo>
                <a:lnTo>
                  <a:pt x="175" y="172"/>
                </a:lnTo>
                <a:lnTo>
                  <a:pt x="178" y="170"/>
                </a:lnTo>
                <a:lnTo>
                  <a:pt x="181" y="169"/>
                </a:lnTo>
                <a:lnTo>
                  <a:pt x="181" y="169"/>
                </a:lnTo>
                <a:lnTo>
                  <a:pt x="174" y="170"/>
                </a:lnTo>
                <a:lnTo>
                  <a:pt x="171" y="170"/>
                </a:lnTo>
                <a:lnTo>
                  <a:pt x="168" y="172"/>
                </a:lnTo>
                <a:lnTo>
                  <a:pt x="168" y="172"/>
                </a:lnTo>
                <a:close/>
                <a:moveTo>
                  <a:pt x="413" y="172"/>
                </a:moveTo>
                <a:lnTo>
                  <a:pt x="413" y="172"/>
                </a:lnTo>
                <a:lnTo>
                  <a:pt x="415" y="170"/>
                </a:lnTo>
                <a:lnTo>
                  <a:pt x="416" y="170"/>
                </a:lnTo>
                <a:lnTo>
                  <a:pt x="419" y="170"/>
                </a:lnTo>
                <a:lnTo>
                  <a:pt x="419" y="169"/>
                </a:lnTo>
                <a:lnTo>
                  <a:pt x="419" y="169"/>
                </a:lnTo>
                <a:lnTo>
                  <a:pt x="418" y="170"/>
                </a:lnTo>
                <a:lnTo>
                  <a:pt x="416" y="170"/>
                </a:lnTo>
                <a:lnTo>
                  <a:pt x="415" y="170"/>
                </a:lnTo>
                <a:lnTo>
                  <a:pt x="413" y="172"/>
                </a:lnTo>
                <a:lnTo>
                  <a:pt x="413" y="172"/>
                </a:lnTo>
                <a:close/>
                <a:moveTo>
                  <a:pt x="24" y="187"/>
                </a:moveTo>
                <a:lnTo>
                  <a:pt x="24" y="187"/>
                </a:lnTo>
                <a:lnTo>
                  <a:pt x="26" y="189"/>
                </a:lnTo>
                <a:lnTo>
                  <a:pt x="27" y="192"/>
                </a:lnTo>
                <a:lnTo>
                  <a:pt x="27" y="192"/>
                </a:lnTo>
                <a:lnTo>
                  <a:pt x="30" y="187"/>
                </a:lnTo>
                <a:lnTo>
                  <a:pt x="35" y="181"/>
                </a:lnTo>
                <a:lnTo>
                  <a:pt x="37" y="178"/>
                </a:lnTo>
                <a:lnTo>
                  <a:pt x="37" y="175"/>
                </a:lnTo>
                <a:lnTo>
                  <a:pt x="35" y="173"/>
                </a:lnTo>
                <a:lnTo>
                  <a:pt x="32" y="170"/>
                </a:lnTo>
                <a:lnTo>
                  <a:pt x="32" y="170"/>
                </a:lnTo>
                <a:lnTo>
                  <a:pt x="27" y="178"/>
                </a:lnTo>
                <a:lnTo>
                  <a:pt x="24" y="187"/>
                </a:lnTo>
                <a:lnTo>
                  <a:pt x="24" y="187"/>
                </a:lnTo>
                <a:close/>
                <a:moveTo>
                  <a:pt x="427" y="175"/>
                </a:moveTo>
                <a:lnTo>
                  <a:pt x="427" y="175"/>
                </a:lnTo>
                <a:lnTo>
                  <a:pt x="433" y="175"/>
                </a:lnTo>
                <a:lnTo>
                  <a:pt x="434" y="175"/>
                </a:lnTo>
                <a:lnTo>
                  <a:pt x="436" y="172"/>
                </a:lnTo>
                <a:lnTo>
                  <a:pt x="436" y="172"/>
                </a:lnTo>
                <a:lnTo>
                  <a:pt x="431" y="170"/>
                </a:lnTo>
                <a:lnTo>
                  <a:pt x="428" y="170"/>
                </a:lnTo>
                <a:lnTo>
                  <a:pt x="428" y="170"/>
                </a:lnTo>
                <a:lnTo>
                  <a:pt x="427" y="172"/>
                </a:lnTo>
                <a:lnTo>
                  <a:pt x="427" y="175"/>
                </a:lnTo>
                <a:lnTo>
                  <a:pt x="427" y="175"/>
                </a:lnTo>
                <a:close/>
                <a:moveTo>
                  <a:pt x="527" y="176"/>
                </a:moveTo>
                <a:lnTo>
                  <a:pt x="527" y="176"/>
                </a:lnTo>
                <a:lnTo>
                  <a:pt x="529" y="175"/>
                </a:lnTo>
                <a:lnTo>
                  <a:pt x="529" y="170"/>
                </a:lnTo>
                <a:lnTo>
                  <a:pt x="529" y="170"/>
                </a:lnTo>
                <a:lnTo>
                  <a:pt x="527" y="170"/>
                </a:lnTo>
                <a:lnTo>
                  <a:pt x="526" y="170"/>
                </a:lnTo>
                <a:lnTo>
                  <a:pt x="526" y="170"/>
                </a:lnTo>
                <a:lnTo>
                  <a:pt x="526" y="173"/>
                </a:lnTo>
                <a:lnTo>
                  <a:pt x="526" y="175"/>
                </a:lnTo>
                <a:lnTo>
                  <a:pt x="527" y="176"/>
                </a:lnTo>
                <a:lnTo>
                  <a:pt x="527" y="176"/>
                </a:lnTo>
                <a:close/>
                <a:moveTo>
                  <a:pt x="569" y="173"/>
                </a:moveTo>
                <a:lnTo>
                  <a:pt x="569" y="173"/>
                </a:lnTo>
                <a:lnTo>
                  <a:pt x="567" y="172"/>
                </a:lnTo>
                <a:lnTo>
                  <a:pt x="566" y="170"/>
                </a:lnTo>
                <a:lnTo>
                  <a:pt x="564" y="170"/>
                </a:lnTo>
                <a:lnTo>
                  <a:pt x="563" y="170"/>
                </a:lnTo>
                <a:lnTo>
                  <a:pt x="563" y="170"/>
                </a:lnTo>
                <a:lnTo>
                  <a:pt x="563" y="172"/>
                </a:lnTo>
                <a:lnTo>
                  <a:pt x="564" y="173"/>
                </a:lnTo>
                <a:lnTo>
                  <a:pt x="569" y="173"/>
                </a:lnTo>
                <a:lnTo>
                  <a:pt x="569" y="173"/>
                </a:lnTo>
                <a:close/>
                <a:moveTo>
                  <a:pt x="72" y="178"/>
                </a:moveTo>
                <a:lnTo>
                  <a:pt x="72" y="178"/>
                </a:lnTo>
                <a:lnTo>
                  <a:pt x="73" y="178"/>
                </a:lnTo>
                <a:lnTo>
                  <a:pt x="75" y="176"/>
                </a:lnTo>
                <a:lnTo>
                  <a:pt x="75" y="176"/>
                </a:lnTo>
                <a:lnTo>
                  <a:pt x="75" y="172"/>
                </a:lnTo>
                <a:lnTo>
                  <a:pt x="73" y="172"/>
                </a:lnTo>
                <a:lnTo>
                  <a:pt x="73" y="172"/>
                </a:lnTo>
                <a:lnTo>
                  <a:pt x="73" y="172"/>
                </a:lnTo>
                <a:lnTo>
                  <a:pt x="73" y="175"/>
                </a:lnTo>
                <a:lnTo>
                  <a:pt x="72" y="178"/>
                </a:lnTo>
                <a:lnTo>
                  <a:pt x="72" y="178"/>
                </a:lnTo>
                <a:close/>
                <a:moveTo>
                  <a:pt x="154" y="175"/>
                </a:moveTo>
                <a:lnTo>
                  <a:pt x="154" y="175"/>
                </a:lnTo>
                <a:lnTo>
                  <a:pt x="159" y="173"/>
                </a:lnTo>
                <a:lnTo>
                  <a:pt x="160" y="173"/>
                </a:lnTo>
                <a:lnTo>
                  <a:pt x="163" y="172"/>
                </a:lnTo>
                <a:lnTo>
                  <a:pt x="163" y="172"/>
                </a:lnTo>
                <a:lnTo>
                  <a:pt x="159" y="172"/>
                </a:lnTo>
                <a:lnTo>
                  <a:pt x="155" y="173"/>
                </a:lnTo>
                <a:lnTo>
                  <a:pt x="154" y="175"/>
                </a:lnTo>
                <a:lnTo>
                  <a:pt x="154" y="175"/>
                </a:lnTo>
                <a:close/>
                <a:moveTo>
                  <a:pt x="534" y="175"/>
                </a:moveTo>
                <a:lnTo>
                  <a:pt x="534" y="175"/>
                </a:lnTo>
                <a:lnTo>
                  <a:pt x="537" y="175"/>
                </a:lnTo>
                <a:lnTo>
                  <a:pt x="538" y="172"/>
                </a:lnTo>
                <a:lnTo>
                  <a:pt x="538" y="172"/>
                </a:lnTo>
                <a:lnTo>
                  <a:pt x="534" y="172"/>
                </a:lnTo>
                <a:lnTo>
                  <a:pt x="534" y="172"/>
                </a:lnTo>
                <a:lnTo>
                  <a:pt x="534" y="175"/>
                </a:lnTo>
                <a:lnTo>
                  <a:pt x="534" y="175"/>
                </a:lnTo>
                <a:close/>
                <a:moveTo>
                  <a:pt x="219" y="173"/>
                </a:moveTo>
                <a:lnTo>
                  <a:pt x="219" y="173"/>
                </a:lnTo>
                <a:lnTo>
                  <a:pt x="221" y="175"/>
                </a:lnTo>
                <a:lnTo>
                  <a:pt x="221" y="178"/>
                </a:lnTo>
                <a:lnTo>
                  <a:pt x="221" y="178"/>
                </a:lnTo>
                <a:lnTo>
                  <a:pt x="226" y="176"/>
                </a:lnTo>
                <a:lnTo>
                  <a:pt x="229" y="175"/>
                </a:lnTo>
                <a:lnTo>
                  <a:pt x="229" y="173"/>
                </a:lnTo>
                <a:lnTo>
                  <a:pt x="229" y="173"/>
                </a:lnTo>
                <a:lnTo>
                  <a:pt x="224" y="173"/>
                </a:lnTo>
                <a:lnTo>
                  <a:pt x="223" y="172"/>
                </a:lnTo>
                <a:lnTo>
                  <a:pt x="219" y="173"/>
                </a:lnTo>
                <a:lnTo>
                  <a:pt x="219" y="173"/>
                </a:lnTo>
                <a:close/>
                <a:moveTo>
                  <a:pt x="764" y="178"/>
                </a:moveTo>
                <a:lnTo>
                  <a:pt x="764" y="178"/>
                </a:lnTo>
                <a:lnTo>
                  <a:pt x="762" y="175"/>
                </a:lnTo>
                <a:lnTo>
                  <a:pt x="761" y="172"/>
                </a:lnTo>
                <a:lnTo>
                  <a:pt x="761" y="172"/>
                </a:lnTo>
                <a:lnTo>
                  <a:pt x="762" y="175"/>
                </a:lnTo>
                <a:lnTo>
                  <a:pt x="764" y="178"/>
                </a:lnTo>
                <a:lnTo>
                  <a:pt x="764" y="178"/>
                </a:lnTo>
                <a:close/>
                <a:moveTo>
                  <a:pt x="514" y="176"/>
                </a:moveTo>
                <a:lnTo>
                  <a:pt x="514" y="176"/>
                </a:lnTo>
                <a:lnTo>
                  <a:pt x="520" y="176"/>
                </a:lnTo>
                <a:lnTo>
                  <a:pt x="520" y="176"/>
                </a:lnTo>
                <a:lnTo>
                  <a:pt x="520" y="173"/>
                </a:lnTo>
                <a:lnTo>
                  <a:pt x="520" y="173"/>
                </a:lnTo>
                <a:lnTo>
                  <a:pt x="518" y="173"/>
                </a:lnTo>
                <a:lnTo>
                  <a:pt x="518" y="173"/>
                </a:lnTo>
                <a:lnTo>
                  <a:pt x="517" y="175"/>
                </a:lnTo>
                <a:lnTo>
                  <a:pt x="514" y="176"/>
                </a:lnTo>
                <a:lnTo>
                  <a:pt x="514" y="176"/>
                </a:lnTo>
                <a:close/>
                <a:moveTo>
                  <a:pt x="631" y="173"/>
                </a:moveTo>
                <a:lnTo>
                  <a:pt x="631" y="173"/>
                </a:lnTo>
                <a:lnTo>
                  <a:pt x="631" y="178"/>
                </a:lnTo>
                <a:lnTo>
                  <a:pt x="631" y="183"/>
                </a:lnTo>
                <a:lnTo>
                  <a:pt x="631" y="183"/>
                </a:lnTo>
                <a:lnTo>
                  <a:pt x="637" y="184"/>
                </a:lnTo>
                <a:lnTo>
                  <a:pt x="645" y="186"/>
                </a:lnTo>
                <a:lnTo>
                  <a:pt x="645" y="186"/>
                </a:lnTo>
                <a:lnTo>
                  <a:pt x="639" y="173"/>
                </a:lnTo>
                <a:lnTo>
                  <a:pt x="639" y="173"/>
                </a:lnTo>
                <a:lnTo>
                  <a:pt x="631" y="173"/>
                </a:lnTo>
                <a:lnTo>
                  <a:pt x="631" y="173"/>
                </a:lnTo>
                <a:close/>
                <a:moveTo>
                  <a:pt x="648" y="178"/>
                </a:moveTo>
                <a:lnTo>
                  <a:pt x="648" y="178"/>
                </a:lnTo>
                <a:lnTo>
                  <a:pt x="648" y="175"/>
                </a:lnTo>
                <a:lnTo>
                  <a:pt x="648" y="173"/>
                </a:lnTo>
                <a:lnTo>
                  <a:pt x="648" y="173"/>
                </a:lnTo>
                <a:lnTo>
                  <a:pt x="645" y="173"/>
                </a:lnTo>
                <a:lnTo>
                  <a:pt x="645" y="173"/>
                </a:lnTo>
                <a:lnTo>
                  <a:pt x="645" y="176"/>
                </a:lnTo>
                <a:lnTo>
                  <a:pt x="646" y="176"/>
                </a:lnTo>
                <a:lnTo>
                  <a:pt x="648" y="178"/>
                </a:lnTo>
                <a:lnTo>
                  <a:pt x="648" y="178"/>
                </a:lnTo>
                <a:close/>
                <a:moveTo>
                  <a:pt x="660" y="180"/>
                </a:moveTo>
                <a:lnTo>
                  <a:pt x="660" y="180"/>
                </a:lnTo>
                <a:lnTo>
                  <a:pt x="660" y="175"/>
                </a:lnTo>
                <a:lnTo>
                  <a:pt x="659" y="173"/>
                </a:lnTo>
                <a:lnTo>
                  <a:pt x="659" y="173"/>
                </a:lnTo>
                <a:lnTo>
                  <a:pt x="659" y="173"/>
                </a:lnTo>
                <a:lnTo>
                  <a:pt x="659" y="178"/>
                </a:lnTo>
                <a:lnTo>
                  <a:pt x="659" y="180"/>
                </a:lnTo>
                <a:lnTo>
                  <a:pt x="660" y="180"/>
                </a:lnTo>
                <a:lnTo>
                  <a:pt x="660" y="180"/>
                </a:lnTo>
                <a:close/>
                <a:moveTo>
                  <a:pt x="47" y="224"/>
                </a:moveTo>
                <a:lnTo>
                  <a:pt x="47" y="224"/>
                </a:lnTo>
                <a:lnTo>
                  <a:pt x="47" y="215"/>
                </a:lnTo>
                <a:lnTo>
                  <a:pt x="49" y="205"/>
                </a:lnTo>
                <a:lnTo>
                  <a:pt x="52" y="196"/>
                </a:lnTo>
                <a:lnTo>
                  <a:pt x="56" y="190"/>
                </a:lnTo>
                <a:lnTo>
                  <a:pt x="56" y="190"/>
                </a:lnTo>
                <a:lnTo>
                  <a:pt x="56" y="181"/>
                </a:lnTo>
                <a:lnTo>
                  <a:pt x="56" y="176"/>
                </a:lnTo>
                <a:lnTo>
                  <a:pt x="55" y="173"/>
                </a:lnTo>
                <a:lnTo>
                  <a:pt x="55" y="173"/>
                </a:lnTo>
                <a:lnTo>
                  <a:pt x="50" y="186"/>
                </a:lnTo>
                <a:lnTo>
                  <a:pt x="47" y="198"/>
                </a:lnTo>
                <a:lnTo>
                  <a:pt x="46" y="210"/>
                </a:lnTo>
                <a:lnTo>
                  <a:pt x="46" y="218"/>
                </a:lnTo>
                <a:lnTo>
                  <a:pt x="47" y="224"/>
                </a:lnTo>
                <a:lnTo>
                  <a:pt x="47" y="224"/>
                </a:lnTo>
                <a:close/>
                <a:moveTo>
                  <a:pt x="64" y="184"/>
                </a:moveTo>
                <a:lnTo>
                  <a:pt x="64" y="184"/>
                </a:lnTo>
                <a:lnTo>
                  <a:pt x="65" y="178"/>
                </a:lnTo>
                <a:lnTo>
                  <a:pt x="65" y="175"/>
                </a:lnTo>
                <a:lnTo>
                  <a:pt x="65" y="173"/>
                </a:lnTo>
                <a:lnTo>
                  <a:pt x="65" y="173"/>
                </a:lnTo>
                <a:lnTo>
                  <a:pt x="62" y="180"/>
                </a:lnTo>
                <a:lnTo>
                  <a:pt x="62" y="181"/>
                </a:lnTo>
                <a:lnTo>
                  <a:pt x="64" y="184"/>
                </a:lnTo>
                <a:lnTo>
                  <a:pt x="64" y="184"/>
                </a:lnTo>
                <a:close/>
                <a:moveTo>
                  <a:pt x="82" y="190"/>
                </a:moveTo>
                <a:lnTo>
                  <a:pt x="82" y="190"/>
                </a:lnTo>
                <a:lnTo>
                  <a:pt x="85" y="192"/>
                </a:lnTo>
                <a:lnTo>
                  <a:pt x="88" y="190"/>
                </a:lnTo>
                <a:lnTo>
                  <a:pt x="94" y="187"/>
                </a:lnTo>
                <a:lnTo>
                  <a:pt x="94" y="187"/>
                </a:lnTo>
                <a:lnTo>
                  <a:pt x="96" y="181"/>
                </a:lnTo>
                <a:lnTo>
                  <a:pt x="96" y="175"/>
                </a:lnTo>
                <a:lnTo>
                  <a:pt x="96" y="175"/>
                </a:lnTo>
                <a:lnTo>
                  <a:pt x="91" y="173"/>
                </a:lnTo>
                <a:lnTo>
                  <a:pt x="88" y="173"/>
                </a:lnTo>
                <a:lnTo>
                  <a:pt x="85" y="175"/>
                </a:lnTo>
                <a:lnTo>
                  <a:pt x="84" y="178"/>
                </a:lnTo>
                <a:lnTo>
                  <a:pt x="82" y="184"/>
                </a:lnTo>
                <a:lnTo>
                  <a:pt x="82" y="190"/>
                </a:lnTo>
                <a:lnTo>
                  <a:pt x="82" y="190"/>
                </a:lnTo>
                <a:close/>
                <a:moveTo>
                  <a:pt x="627" y="181"/>
                </a:moveTo>
                <a:lnTo>
                  <a:pt x="627" y="181"/>
                </a:lnTo>
                <a:lnTo>
                  <a:pt x="627" y="173"/>
                </a:lnTo>
                <a:lnTo>
                  <a:pt x="627" y="173"/>
                </a:lnTo>
                <a:lnTo>
                  <a:pt x="624" y="173"/>
                </a:lnTo>
                <a:lnTo>
                  <a:pt x="620" y="173"/>
                </a:lnTo>
                <a:lnTo>
                  <a:pt x="620" y="175"/>
                </a:lnTo>
                <a:lnTo>
                  <a:pt x="619" y="176"/>
                </a:lnTo>
                <a:lnTo>
                  <a:pt x="622" y="180"/>
                </a:lnTo>
                <a:lnTo>
                  <a:pt x="624" y="181"/>
                </a:lnTo>
                <a:lnTo>
                  <a:pt x="627" y="181"/>
                </a:lnTo>
                <a:lnTo>
                  <a:pt x="627" y="181"/>
                </a:lnTo>
                <a:close/>
                <a:moveTo>
                  <a:pt x="710" y="212"/>
                </a:moveTo>
                <a:lnTo>
                  <a:pt x="710" y="212"/>
                </a:lnTo>
                <a:lnTo>
                  <a:pt x="710" y="190"/>
                </a:lnTo>
                <a:lnTo>
                  <a:pt x="709" y="180"/>
                </a:lnTo>
                <a:lnTo>
                  <a:pt x="706" y="176"/>
                </a:lnTo>
                <a:lnTo>
                  <a:pt x="703" y="175"/>
                </a:lnTo>
                <a:lnTo>
                  <a:pt x="703" y="175"/>
                </a:lnTo>
                <a:lnTo>
                  <a:pt x="704" y="184"/>
                </a:lnTo>
                <a:lnTo>
                  <a:pt x="706" y="193"/>
                </a:lnTo>
                <a:lnTo>
                  <a:pt x="707" y="202"/>
                </a:lnTo>
                <a:lnTo>
                  <a:pt x="710" y="212"/>
                </a:lnTo>
                <a:lnTo>
                  <a:pt x="710" y="212"/>
                </a:lnTo>
                <a:close/>
                <a:moveTo>
                  <a:pt x="741" y="178"/>
                </a:moveTo>
                <a:lnTo>
                  <a:pt x="741" y="178"/>
                </a:lnTo>
                <a:lnTo>
                  <a:pt x="746" y="190"/>
                </a:lnTo>
                <a:lnTo>
                  <a:pt x="752" y="201"/>
                </a:lnTo>
                <a:lnTo>
                  <a:pt x="752" y="201"/>
                </a:lnTo>
                <a:lnTo>
                  <a:pt x="752" y="178"/>
                </a:lnTo>
                <a:lnTo>
                  <a:pt x="752" y="178"/>
                </a:lnTo>
                <a:lnTo>
                  <a:pt x="746" y="175"/>
                </a:lnTo>
                <a:lnTo>
                  <a:pt x="742" y="175"/>
                </a:lnTo>
                <a:lnTo>
                  <a:pt x="741" y="178"/>
                </a:lnTo>
                <a:lnTo>
                  <a:pt x="741" y="178"/>
                </a:lnTo>
                <a:close/>
                <a:moveTo>
                  <a:pt x="354" y="178"/>
                </a:moveTo>
                <a:lnTo>
                  <a:pt x="354" y="178"/>
                </a:lnTo>
                <a:lnTo>
                  <a:pt x="355" y="178"/>
                </a:lnTo>
                <a:lnTo>
                  <a:pt x="355" y="176"/>
                </a:lnTo>
                <a:lnTo>
                  <a:pt x="355" y="175"/>
                </a:lnTo>
                <a:lnTo>
                  <a:pt x="354" y="175"/>
                </a:lnTo>
                <a:lnTo>
                  <a:pt x="354" y="175"/>
                </a:lnTo>
                <a:lnTo>
                  <a:pt x="354" y="178"/>
                </a:lnTo>
                <a:lnTo>
                  <a:pt x="354" y="178"/>
                </a:lnTo>
                <a:close/>
                <a:moveTo>
                  <a:pt x="665" y="190"/>
                </a:moveTo>
                <a:lnTo>
                  <a:pt x="665" y="190"/>
                </a:lnTo>
                <a:lnTo>
                  <a:pt x="669" y="190"/>
                </a:lnTo>
                <a:lnTo>
                  <a:pt x="672" y="189"/>
                </a:lnTo>
                <a:lnTo>
                  <a:pt x="674" y="187"/>
                </a:lnTo>
                <a:lnTo>
                  <a:pt x="674" y="187"/>
                </a:lnTo>
                <a:lnTo>
                  <a:pt x="669" y="180"/>
                </a:lnTo>
                <a:lnTo>
                  <a:pt x="668" y="178"/>
                </a:lnTo>
                <a:lnTo>
                  <a:pt x="663" y="175"/>
                </a:lnTo>
                <a:lnTo>
                  <a:pt x="663" y="175"/>
                </a:lnTo>
                <a:lnTo>
                  <a:pt x="665" y="190"/>
                </a:lnTo>
                <a:lnTo>
                  <a:pt x="665" y="190"/>
                </a:lnTo>
                <a:close/>
                <a:moveTo>
                  <a:pt x="44" y="183"/>
                </a:moveTo>
                <a:lnTo>
                  <a:pt x="44" y="183"/>
                </a:lnTo>
                <a:lnTo>
                  <a:pt x="43" y="184"/>
                </a:lnTo>
                <a:lnTo>
                  <a:pt x="43" y="184"/>
                </a:lnTo>
                <a:lnTo>
                  <a:pt x="44" y="183"/>
                </a:lnTo>
                <a:lnTo>
                  <a:pt x="46" y="181"/>
                </a:lnTo>
                <a:lnTo>
                  <a:pt x="46" y="176"/>
                </a:lnTo>
                <a:lnTo>
                  <a:pt x="46" y="176"/>
                </a:lnTo>
                <a:lnTo>
                  <a:pt x="43" y="180"/>
                </a:lnTo>
                <a:lnTo>
                  <a:pt x="43" y="181"/>
                </a:lnTo>
                <a:lnTo>
                  <a:pt x="44" y="183"/>
                </a:lnTo>
                <a:lnTo>
                  <a:pt x="44" y="183"/>
                </a:lnTo>
                <a:close/>
                <a:moveTo>
                  <a:pt x="166" y="178"/>
                </a:moveTo>
                <a:lnTo>
                  <a:pt x="166" y="178"/>
                </a:lnTo>
                <a:lnTo>
                  <a:pt x="166" y="181"/>
                </a:lnTo>
                <a:lnTo>
                  <a:pt x="166" y="181"/>
                </a:lnTo>
                <a:lnTo>
                  <a:pt x="175" y="180"/>
                </a:lnTo>
                <a:lnTo>
                  <a:pt x="178" y="178"/>
                </a:lnTo>
                <a:lnTo>
                  <a:pt x="181" y="176"/>
                </a:lnTo>
                <a:lnTo>
                  <a:pt x="181" y="176"/>
                </a:lnTo>
                <a:lnTo>
                  <a:pt x="174" y="176"/>
                </a:lnTo>
                <a:lnTo>
                  <a:pt x="166" y="178"/>
                </a:lnTo>
                <a:lnTo>
                  <a:pt x="166" y="178"/>
                </a:lnTo>
                <a:close/>
                <a:moveTo>
                  <a:pt x="373" y="176"/>
                </a:moveTo>
                <a:lnTo>
                  <a:pt x="373" y="176"/>
                </a:lnTo>
                <a:lnTo>
                  <a:pt x="369" y="176"/>
                </a:lnTo>
                <a:lnTo>
                  <a:pt x="366" y="176"/>
                </a:lnTo>
                <a:lnTo>
                  <a:pt x="364" y="176"/>
                </a:lnTo>
                <a:lnTo>
                  <a:pt x="364" y="176"/>
                </a:lnTo>
                <a:lnTo>
                  <a:pt x="369" y="178"/>
                </a:lnTo>
                <a:lnTo>
                  <a:pt x="372" y="176"/>
                </a:lnTo>
                <a:lnTo>
                  <a:pt x="373" y="176"/>
                </a:lnTo>
                <a:lnTo>
                  <a:pt x="373" y="176"/>
                </a:lnTo>
                <a:close/>
                <a:moveTo>
                  <a:pt x="396" y="176"/>
                </a:moveTo>
                <a:lnTo>
                  <a:pt x="396" y="176"/>
                </a:lnTo>
                <a:lnTo>
                  <a:pt x="387" y="176"/>
                </a:lnTo>
                <a:lnTo>
                  <a:pt x="380" y="176"/>
                </a:lnTo>
                <a:lnTo>
                  <a:pt x="380" y="176"/>
                </a:lnTo>
                <a:lnTo>
                  <a:pt x="383" y="178"/>
                </a:lnTo>
                <a:lnTo>
                  <a:pt x="387" y="178"/>
                </a:lnTo>
                <a:lnTo>
                  <a:pt x="393" y="178"/>
                </a:lnTo>
                <a:lnTo>
                  <a:pt x="396" y="176"/>
                </a:lnTo>
                <a:lnTo>
                  <a:pt x="396" y="176"/>
                </a:lnTo>
                <a:close/>
                <a:moveTo>
                  <a:pt x="317" y="178"/>
                </a:moveTo>
                <a:lnTo>
                  <a:pt x="317" y="178"/>
                </a:lnTo>
                <a:lnTo>
                  <a:pt x="322" y="178"/>
                </a:lnTo>
                <a:lnTo>
                  <a:pt x="328" y="178"/>
                </a:lnTo>
                <a:lnTo>
                  <a:pt x="328" y="178"/>
                </a:lnTo>
                <a:lnTo>
                  <a:pt x="326" y="176"/>
                </a:lnTo>
                <a:lnTo>
                  <a:pt x="322" y="176"/>
                </a:lnTo>
                <a:lnTo>
                  <a:pt x="319" y="176"/>
                </a:lnTo>
                <a:lnTo>
                  <a:pt x="317" y="178"/>
                </a:lnTo>
                <a:lnTo>
                  <a:pt x="317" y="178"/>
                </a:lnTo>
                <a:close/>
                <a:moveTo>
                  <a:pt x="587" y="178"/>
                </a:moveTo>
                <a:lnTo>
                  <a:pt x="587" y="178"/>
                </a:lnTo>
                <a:lnTo>
                  <a:pt x="587" y="180"/>
                </a:lnTo>
                <a:lnTo>
                  <a:pt x="587" y="180"/>
                </a:lnTo>
                <a:lnTo>
                  <a:pt x="595" y="183"/>
                </a:lnTo>
                <a:lnTo>
                  <a:pt x="598" y="184"/>
                </a:lnTo>
                <a:lnTo>
                  <a:pt x="601" y="184"/>
                </a:lnTo>
                <a:lnTo>
                  <a:pt x="601" y="184"/>
                </a:lnTo>
                <a:lnTo>
                  <a:pt x="599" y="181"/>
                </a:lnTo>
                <a:lnTo>
                  <a:pt x="599" y="178"/>
                </a:lnTo>
                <a:lnTo>
                  <a:pt x="599" y="178"/>
                </a:lnTo>
                <a:lnTo>
                  <a:pt x="595" y="178"/>
                </a:lnTo>
                <a:lnTo>
                  <a:pt x="592" y="176"/>
                </a:lnTo>
                <a:lnTo>
                  <a:pt x="592" y="176"/>
                </a:lnTo>
                <a:lnTo>
                  <a:pt x="587" y="178"/>
                </a:lnTo>
                <a:lnTo>
                  <a:pt x="587" y="178"/>
                </a:lnTo>
                <a:close/>
                <a:moveTo>
                  <a:pt x="107" y="181"/>
                </a:moveTo>
                <a:lnTo>
                  <a:pt x="107" y="181"/>
                </a:lnTo>
                <a:lnTo>
                  <a:pt x="110" y="181"/>
                </a:lnTo>
                <a:lnTo>
                  <a:pt x="111" y="178"/>
                </a:lnTo>
                <a:lnTo>
                  <a:pt x="111" y="178"/>
                </a:lnTo>
                <a:lnTo>
                  <a:pt x="110" y="178"/>
                </a:lnTo>
                <a:lnTo>
                  <a:pt x="108" y="178"/>
                </a:lnTo>
                <a:lnTo>
                  <a:pt x="108" y="178"/>
                </a:lnTo>
                <a:lnTo>
                  <a:pt x="108" y="180"/>
                </a:lnTo>
                <a:lnTo>
                  <a:pt x="107" y="181"/>
                </a:lnTo>
                <a:lnTo>
                  <a:pt x="107" y="181"/>
                </a:lnTo>
                <a:close/>
                <a:moveTo>
                  <a:pt x="195" y="183"/>
                </a:moveTo>
                <a:lnTo>
                  <a:pt x="195" y="183"/>
                </a:lnTo>
                <a:lnTo>
                  <a:pt x="198" y="183"/>
                </a:lnTo>
                <a:lnTo>
                  <a:pt x="203" y="181"/>
                </a:lnTo>
                <a:lnTo>
                  <a:pt x="203" y="181"/>
                </a:lnTo>
                <a:lnTo>
                  <a:pt x="203" y="178"/>
                </a:lnTo>
                <a:lnTo>
                  <a:pt x="203" y="178"/>
                </a:lnTo>
                <a:lnTo>
                  <a:pt x="197" y="178"/>
                </a:lnTo>
                <a:lnTo>
                  <a:pt x="195" y="180"/>
                </a:lnTo>
                <a:lnTo>
                  <a:pt x="195" y="183"/>
                </a:lnTo>
                <a:lnTo>
                  <a:pt x="195" y="183"/>
                </a:lnTo>
                <a:close/>
                <a:moveTo>
                  <a:pt x="413" y="181"/>
                </a:moveTo>
                <a:lnTo>
                  <a:pt x="413" y="181"/>
                </a:lnTo>
                <a:lnTo>
                  <a:pt x="418" y="183"/>
                </a:lnTo>
                <a:lnTo>
                  <a:pt x="421" y="183"/>
                </a:lnTo>
                <a:lnTo>
                  <a:pt x="422" y="181"/>
                </a:lnTo>
                <a:lnTo>
                  <a:pt x="422" y="181"/>
                </a:lnTo>
                <a:lnTo>
                  <a:pt x="422" y="181"/>
                </a:lnTo>
                <a:lnTo>
                  <a:pt x="422" y="180"/>
                </a:lnTo>
                <a:lnTo>
                  <a:pt x="422" y="180"/>
                </a:lnTo>
                <a:lnTo>
                  <a:pt x="418" y="178"/>
                </a:lnTo>
                <a:lnTo>
                  <a:pt x="413" y="178"/>
                </a:lnTo>
                <a:lnTo>
                  <a:pt x="413" y="178"/>
                </a:lnTo>
                <a:lnTo>
                  <a:pt x="413" y="181"/>
                </a:lnTo>
                <a:lnTo>
                  <a:pt x="413" y="181"/>
                </a:lnTo>
                <a:close/>
                <a:moveTo>
                  <a:pt x="233" y="181"/>
                </a:moveTo>
                <a:lnTo>
                  <a:pt x="233" y="181"/>
                </a:lnTo>
                <a:lnTo>
                  <a:pt x="238" y="178"/>
                </a:lnTo>
                <a:lnTo>
                  <a:pt x="238" y="178"/>
                </a:lnTo>
                <a:lnTo>
                  <a:pt x="236" y="178"/>
                </a:lnTo>
                <a:lnTo>
                  <a:pt x="235" y="178"/>
                </a:lnTo>
                <a:lnTo>
                  <a:pt x="235" y="178"/>
                </a:lnTo>
                <a:lnTo>
                  <a:pt x="233" y="181"/>
                </a:lnTo>
                <a:lnTo>
                  <a:pt x="233" y="181"/>
                </a:lnTo>
                <a:close/>
                <a:moveTo>
                  <a:pt x="427" y="183"/>
                </a:moveTo>
                <a:lnTo>
                  <a:pt x="427" y="183"/>
                </a:lnTo>
                <a:lnTo>
                  <a:pt x="431" y="183"/>
                </a:lnTo>
                <a:lnTo>
                  <a:pt x="433" y="183"/>
                </a:lnTo>
                <a:lnTo>
                  <a:pt x="434" y="181"/>
                </a:lnTo>
                <a:lnTo>
                  <a:pt x="434" y="181"/>
                </a:lnTo>
                <a:lnTo>
                  <a:pt x="431" y="180"/>
                </a:lnTo>
                <a:lnTo>
                  <a:pt x="428" y="178"/>
                </a:lnTo>
                <a:lnTo>
                  <a:pt x="428" y="178"/>
                </a:lnTo>
                <a:lnTo>
                  <a:pt x="428" y="180"/>
                </a:lnTo>
                <a:lnTo>
                  <a:pt x="427" y="181"/>
                </a:lnTo>
                <a:lnTo>
                  <a:pt x="427" y="183"/>
                </a:lnTo>
                <a:lnTo>
                  <a:pt x="427" y="183"/>
                </a:lnTo>
                <a:close/>
                <a:moveTo>
                  <a:pt x="561" y="178"/>
                </a:moveTo>
                <a:lnTo>
                  <a:pt x="561" y="178"/>
                </a:lnTo>
                <a:lnTo>
                  <a:pt x="558" y="187"/>
                </a:lnTo>
                <a:lnTo>
                  <a:pt x="558" y="187"/>
                </a:lnTo>
                <a:lnTo>
                  <a:pt x="566" y="186"/>
                </a:lnTo>
                <a:lnTo>
                  <a:pt x="569" y="186"/>
                </a:lnTo>
                <a:lnTo>
                  <a:pt x="572" y="186"/>
                </a:lnTo>
                <a:lnTo>
                  <a:pt x="572" y="186"/>
                </a:lnTo>
                <a:lnTo>
                  <a:pt x="572" y="180"/>
                </a:lnTo>
                <a:lnTo>
                  <a:pt x="572" y="180"/>
                </a:lnTo>
                <a:lnTo>
                  <a:pt x="567" y="178"/>
                </a:lnTo>
                <a:lnTo>
                  <a:pt x="564" y="178"/>
                </a:lnTo>
                <a:lnTo>
                  <a:pt x="561" y="178"/>
                </a:lnTo>
                <a:lnTo>
                  <a:pt x="561" y="178"/>
                </a:lnTo>
                <a:close/>
                <a:moveTo>
                  <a:pt x="653" y="187"/>
                </a:moveTo>
                <a:lnTo>
                  <a:pt x="653" y="187"/>
                </a:lnTo>
                <a:lnTo>
                  <a:pt x="653" y="183"/>
                </a:lnTo>
                <a:lnTo>
                  <a:pt x="653" y="180"/>
                </a:lnTo>
                <a:lnTo>
                  <a:pt x="651" y="178"/>
                </a:lnTo>
                <a:lnTo>
                  <a:pt x="651" y="178"/>
                </a:lnTo>
                <a:lnTo>
                  <a:pt x="653" y="181"/>
                </a:lnTo>
                <a:lnTo>
                  <a:pt x="651" y="184"/>
                </a:lnTo>
                <a:lnTo>
                  <a:pt x="651" y="186"/>
                </a:lnTo>
                <a:lnTo>
                  <a:pt x="653" y="187"/>
                </a:lnTo>
                <a:lnTo>
                  <a:pt x="653" y="187"/>
                </a:lnTo>
                <a:close/>
                <a:moveTo>
                  <a:pt x="154" y="186"/>
                </a:moveTo>
                <a:lnTo>
                  <a:pt x="154" y="186"/>
                </a:lnTo>
                <a:lnTo>
                  <a:pt x="157" y="184"/>
                </a:lnTo>
                <a:lnTo>
                  <a:pt x="159" y="184"/>
                </a:lnTo>
                <a:lnTo>
                  <a:pt x="162" y="183"/>
                </a:lnTo>
                <a:lnTo>
                  <a:pt x="162" y="178"/>
                </a:lnTo>
                <a:lnTo>
                  <a:pt x="162" y="178"/>
                </a:lnTo>
                <a:lnTo>
                  <a:pt x="155" y="178"/>
                </a:lnTo>
                <a:lnTo>
                  <a:pt x="155" y="178"/>
                </a:lnTo>
                <a:lnTo>
                  <a:pt x="154" y="186"/>
                </a:lnTo>
                <a:lnTo>
                  <a:pt x="154" y="186"/>
                </a:lnTo>
                <a:close/>
                <a:moveTo>
                  <a:pt x="277" y="186"/>
                </a:moveTo>
                <a:lnTo>
                  <a:pt x="277" y="186"/>
                </a:lnTo>
                <a:lnTo>
                  <a:pt x="280" y="186"/>
                </a:lnTo>
                <a:lnTo>
                  <a:pt x="285" y="184"/>
                </a:lnTo>
                <a:lnTo>
                  <a:pt x="293" y="181"/>
                </a:lnTo>
                <a:lnTo>
                  <a:pt x="293" y="181"/>
                </a:lnTo>
                <a:lnTo>
                  <a:pt x="297" y="181"/>
                </a:lnTo>
                <a:lnTo>
                  <a:pt x="299" y="180"/>
                </a:lnTo>
                <a:lnTo>
                  <a:pt x="297" y="178"/>
                </a:lnTo>
                <a:lnTo>
                  <a:pt x="297" y="178"/>
                </a:lnTo>
                <a:lnTo>
                  <a:pt x="293" y="180"/>
                </a:lnTo>
                <a:lnTo>
                  <a:pt x="287" y="181"/>
                </a:lnTo>
                <a:lnTo>
                  <a:pt x="280" y="181"/>
                </a:lnTo>
                <a:lnTo>
                  <a:pt x="279" y="183"/>
                </a:lnTo>
                <a:lnTo>
                  <a:pt x="277" y="186"/>
                </a:lnTo>
                <a:lnTo>
                  <a:pt x="277" y="186"/>
                </a:lnTo>
                <a:close/>
                <a:moveTo>
                  <a:pt x="541" y="180"/>
                </a:moveTo>
                <a:lnTo>
                  <a:pt x="541" y="180"/>
                </a:lnTo>
                <a:lnTo>
                  <a:pt x="541" y="190"/>
                </a:lnTo>
                <a:lnTo>
                  <a:pt x="541" y="190"/>
                </a:lnTo>
                <a:lnTo>
                  <a:pt x="546" y="192"/>
                </a:lnTo>
                <a:lnTo>
                  <a:pt x="552" y="193"/>
                </a:lnTo>
                <a:lnTo>
                  <a:pt x="552" y="193"/>
                </a:lnTo>
                <a:lnTo>
                  <a:pt x="552" y="189"/>
                </a:lnTo>
                <a:lnTo>
                  <a:pt x="549" y="184"/>
                </a:lnTo>
                <a:lnTo>
                  <a:pt x="546" y="180"/>
                </a:lnTo>
                <a:lnTo>
                  <a:pt x="541" y="180"/>
                </a:lnTo>
                <a:lnTo>
                  <a:pt x="541" y="180"/>
                </a:lnTo>
                <a:close/>
                <a:moveTo>
                  <a:pt x="123" y="181"/>
                </a:moveTo>
                <a:lnTo>
                  <a:pt x="123" y="181"/>
                </a:lnTo>
                <a:lnTo>
                  <a:pt x="122" y="186"/>
                </a:lnTo>
                <a:lnTo>
                  <a:pt x="120" y="190"/>
                </a:lnTo>
                <a:lnTo>
                  <a:pt x="120" y="190"/>
                </a:lnTo>
                <a:lnTo>
                  <a:pt x="130" y="190"/>
                </a:lnTo>
                <a:lnTo>
                  <a:pt x="137" y="189"/>
                </a:lnTo>
                <a:lnTo>
                  <a:pt x="137" y="189"/>
                </a:lnTo>
                <a:lnTo>
                  <a:pt x="139" y="184"/>
                </a:lnTo>
                <a:lnTo>
                  <a:pt x="140" y="180"/>
                </a:lnTo>
                <a:lnTo>
                  <a:pt x="140" y="180"/>
                </a:lnTo>
                <a:lnTo>
                  <a:pt x="134" y="180"/>
                </a:lnTo>
                <a:lnTo>
                  <a:pt x="130" y="180"/>
                </a:lnTo>
                <a:lnTo>
                  <a:pt x="123" y="181"/>
                </a:lnTo>
                <a:lnTo>
                  <a:pt x="123" y="181"/>
                </a:lnTo>
                <a:close/>
                <a:moveTo>
                  <a:pt x="145" y="187"/>
                </a:moveTo>
                <a:lnTo>
                  <a:pt x="145" y="187"/>
                </a:lnTo>
                <a:lnTo>
                  <a:pt x="146" y="187"/>
                </a:lnTo>
                <a:lnTo>
                  <a:pt x="148" y="187"/>
                </a:lnTo>
                <a:lnTo>
                  <a:pt x="148" y="187"/>
                </a:lnTo>
                <a:lnTo>
                  <a:pt x="148" y="180"/>
                </a:lnTo>
                <a:lnTo>
                  <a:pt x="148" y="180"/>
                </a:lnTo>
                <a:lnTo>
                  <a:pt x="146" y="180"/>
                </a:lnTo>
                <a:lnTo>
                  <a:pt x="146" y="180"/>
                </a:lnTo>
                <a:lnTo>
                  <a:pt x="145" y="184"/>
                </a:lnTo>
                <a:lnTo>
                  <a:pt x="145" y="186"/>
                </a:lnTo>
                <a:lnTo>
                  <a:pt x="145" y="187"/>
                </a:lnTo>
                <a:lnTo>
                  <a:pt x="145" y="187"/>
                </a:lnTo>
                <a:close/>
                <a:moveTo>
                  <a:pt x="345" y="187"/>
                </a:moveTo>
                <a:lnTo>
                  <a:pt x="345" y="187"/>
                </a:lnTo>
                <a:lnTo>
                  <a:pt x="346" y="187"/>
                </a:lnTo>
                <a:lnTo>
                  <a:pt x="348" y="187"/>
                </a:lnTo>
                <a:lnTo>
                  <a:pt x="348" y="187"/>
                </a:lnTo>
                <a:lnTo>
                  <a:pt x="348" y="183"/>
                </a:lnTo>
                <a:lnTo>
                  <a:pt x="346" y="180"/>
                </a:lnTo>
                <a:lnTo>
                  <a:pt x="346" y="180"/>
                </a:lnTo>
                <a:lnTo>
                  <a:pt x="346" y="180"/>
                </a:lnTo>
                <a:lnTo>
                  <a:pt x="346" y="180"/>
                </a:lnTo>
                <a:lnTo>
                  <a:pt x="345" y="180"/>
                </a:lnTo>
                <a:lnTo>
                  <a:pt x="345" y="180"/>
                </a:lnTo>
                <a:lnTo>
                  <a:pt x="343" y="184"/>
                </a:lnTo>
                <a:lnTo>
                  <a:pt x="345" y="187"/>
                </a:lnTo>
                <a:lnTo>
                  <a:pt x="345" y="187"/>
                </a:lnTo>
                <a:close/>
                <a:moveTo>
                  <a:pt x="378" y="181"/>
                </a:moveTo>
                <a:lnTo>
                  <a:pt x="378" y="181"/>
                </a:lnTo>
                <a:lnTo>
                  <a:pt x="381" y="181"/>
                </a:lnTo>
                <a:lnTo>
                  <a:pt x="383" y="181"/>
                </a:lnTo>
                <a:lnTo>
                  <a:pt x="383" y="180"/>
                </a:lnTo>
                <a:lnTo>
                  <a:pt x="383" y="180"/>
                </a:lnTo>
                <a:lnTo>
                  <a:pt x="381" y="180"/>
                </a:lnTo>
                <a:lnTo>
                  <a:pt x="378" y="180"/>
                </a:lnTo>
                <a:lnTo>
                  <a:pt x="378" y="180"/>
                </a:lnTo>
                <a:lnTo>
                  <a:pt x="378" y="181"/>
                </a:lnTo>
                <a:lnTo>
                  <a:pt x="378" y="181"/>
                </a:lnTo>
                <a:close/>
                <a:moveTo>
                  <a:pt x="759" y="192"/>
                </a:moveTo>
                <a:lnTo>
                  <a:pt x="759" y="192"/>
                </a:lnTo>
                <a:lnTo>
                  <a:pt x="761" y="190"/>
                </a:lnTo>
                <a:lnTo>
                  <a:pt x="762" y="189"/>
                </a:lnTo>
                <a:lnTo>
                  <a:pt x="762" y="189"/>
                </a:lnTo>
                <a:lnTo>
                  <a:pt x="759" y="183"/>
                </a:lnTo>
                <a:lnTo>
                  <a:pt x="759" y="181"/>
                </a:lnTo>
                <a:lnTo>
                  <a:pt x="756" y="180"/>
                </a:lnTo>
                <a:lnTo>
                  <a:pt x="756" y="180"/>
                </a:lnTo>
                <a:lnTo>
                  <a:pt x="759" y="192"/>
                </a:lnTo>
                <a:lnTo>
                  <a:pt x="759" y="192"/>
                </a:lnTo>
                <a:close/>
                <a:moveTo>
                  <a:pt x="316" y="183"/>
                </a:moveTo>
                <a:lnTo>
                  <a:pt x="316" y="183"/>
                </a:lnTo>
                <a:lnTo>
                  <a:pt x="316" y="186"/>
                </a:lnTo>
                <a:lnTo>
                  <a:pt x="314" y="187"/>
                </a:lnTo>
                <a:lnTo>
                  <a:pt x="314" y="187"/>
                </a:lnTo>
                <a:lnTo>
                  <a:pt x="325" y="189"/>
                </a:lnTo>
                <a:lnTo>
                  <a:pt x="335" y="189"/>
                </a:lnTo>
                <a:lnTo>
                  <a:pt x="335" y="189"/>
                </a:lnTo>
                <a:lnTo>
                  <a:pt x="335" y="186"/>
                </a:lnTo>
                <a:lnTo>
                  <a:pt x="335" y="180"/>
                </a:lnTo>
                <a:lnTo>
                  <a:pt x="335" y="180"/>
                </a:lnTo>
                <a:lnTo>
                  <a:pt x="316" y="183"/>
                </a:lnTo>
                <a:lnTo>
                  <a:pt x="316" y="183"/>
                </a:lnTo>
                <a:close/>
                <a:moveTo>
                  <a:pt x="354" y="187"/>
                </a:moveTo>
                <a:lnTo>
                  <a:pt x="354" y="187"/>
                </a:lnTo>
                <a:lnTo>
                  <a:pt x="354" y="183"/>
                </a:lnTo>
                <a:lnTo>
                  <a:pt x="354" y="180"/>
                </a:lnTo>
                <a:lnTo>
                  <a:pt x="354" y="180"/>
                </a:lnTo>
                <a:lnTo>
                  <a:pt x="352" y="184"/>
                </a:lnTo>
                <a:lnTo>
                  <a:pt x="354" y="187"/>
                </a:lnTo>
                <a:lnTo>
                  <a:pt x="354" y="187"/>
                </a:lnTo>
                <a:lnTo>
                  <a:pt x="354" y="187"/>
                </a:lnTo>
                <a:close/>
                <a:moveTo>
                  <a:pt x="532" y="181"/>
                </a:moveTo>
                <a:lnTo>
                  <a:pt x="532" y="181"/>
                </a:lnTo>
                <a:lnTo>
                  <a:pt x="532" y="186"/>
                </a:lnTo>
                <a:lnTo>
                  <a:pt x="532" y="189"/>
                </a:lnTo>
                <a:lnTo>
                  <a:pt x="532" y="189"/>
                </a:lnTo>
                <a:lnTo>
                  <a:pt x="534" y="190"/>
                </a:lnTo>
                <a:lnTo>
                  <a:pt x="537" y="190"/>
                </a:lnTo>
                <a:lnTo>
                  <a:pt x="537" y="190"/>
                </a:lnTo>
                <a:lnTo>
                  <a:pt x="537" y="187"/>
                </a:lnTo>
                <a:lnTo>
                  <a:pt x="537" y="186"/>
                </a:lnTo>
                <a:lnTo>
                  <a:pt x="537" y="183"/>
                </a:lnTo>
                <a:lnTo>
                  <a:pt x="538" y="180"/>
                </a:lnTo>
                <a:lnTo>
                  <a:pt x="538" y="180"/>
                </a:lnTo>
                <a:lnTo>
                  <a:pt x="535" y="181"/>
                </a:lnTo>
                <a:lnTo>
                  <a:pt x="532" y="181"/>
                </a:lnTo>
                <a:lnTo>
                  <a:pt x="532" y="181"/>
                </a:lnTo>
                <a:close/>
                <a:moveTo>
                  <a:pt x="76" y="181"/>
                </a:moveTo>
                <a:lnTo>
                  <a:pt x="76" y="181"/>
                </a:lnTo>
                <a:lnTo>
                  <a:pt x="72" y="183"/>
                </a:lnTo>
                <a:lnTo>
                  <a:pt x="70" y="184"/>
                </a:lnTo>
                <a:lnTo>
                  <a:pt x="69" y="187"/>
                </a:lnTo>
                <a:lnTo>
                  <a:pt x="69" y="187"/>
                </a:lnTo>
                <a:lnTo>
                  <a:pt x="72" y="189"/>
                </a:lnTo>
                <a:lnTo>
                  <a:pt x="76" y="190"/>
                </a:lnTo>
                <a:lnTo>
                  <a:pt x="76" y="190"/>
                </a:lnTo>
                <a:lnTo>
                  <a:pt x="76" y="187"/>
                </a:lnTo>
                <a:lnTo>
                  <a:pt x="76" y="184"/>
                </a:lnTo>
                <a:lnTo>
                  <a:pt x="76" y="183"/>
                </a:lnTo>
                <a:lnTo>
                  <a:pt x="76" y="181"/>
                </a:lnTo>
                <a:lnTo>
                  <a:pt x="76" y="181"/>
                </a:lnTo>
                <a:close/>
                <a:moveTo>
                  <a:pt x="505" y="183"/>
                </a:moveTo>
                <a:lnTo>
                  <a:pt x="505" y="183"/>
                </a:lnTo>
                <a:lnTo>
                  <a:pt x="505" y="187"/>
                </a:lnTo>
                <a:lnTo>
                  <a:pt x="505" y="187"/>
                </a:lnTo>
                <a:lnTo>
                  <a:pt x="509" y="186"/>
                </a:lnTo>
                <a:lnTo>
                  <a:pt x="514" y="186"/>
                </a:lnTo>
                <a:lnTo>
                  <a:pt x="521" y="187"/>
                </a:lnTo>
                <a:lnTo>
                  <a:pt x="521" y="187"/>
                </a:lnTo>
                <a:lnTo>
                  <a:pt x="521" y="181"/>
                </a:lnTo>
                <a:lnTo>
                  <a:pt x="521" y="181"/>
                </a:lnTo>
                <a:lnTo>
                  <a:pt x="514" y="181"/>
                </a:lnTo>
                <a:lnTo>
                  <a:pt x="505" y="183"/>
                </a:lnTo>
                <a:lnTo>
                  <a:pt x="505" y="183"/>
                </a:lnTo>
                <a:close/>
                <a:moveTo>
                  <a:pt x="360" y="187"/>
                </a:moveTo>
                <a:lnTo>
                  <a:pt x="360" y="187"/>
                </a:lnTo>
                <a:lnTo>
                  <a:pt x="361" y="187"/>
                </a:lnTo>
                <a:lnTo>
                  <a:pt x="364" y="187"/>
                </a:lnTo>
                <a:lnTo>
                  <a:pt x="367" y="186"/>
                </a:lnTo>
                <a:lnTo>
                  <a:pt x="367" y="186"/>
                </a:lnTo>
                <a:lnTo>
                  <a:pt x="367" y="184"/>
                </a:lnTo>
                <a:lnTo>
                  <a:pt x="364" y="183"/>
                </a:lnTo>
                <a:lnTo>
                  <a:pt x="360" y="181"/>
                </a:lnTo>
                <a:lnTo>
                  <a:pt x="360" y="181"/>
                </a:lnTo>
                <a:lnTo>
                  <a:pt x="360" y="184"/>
                </a:lnTo>
                <a:lnTo>
                  <a:pt x="360" y="187"/>
                </a:lnTo>
                <a:lnTo>
                  <a:pt x="360" y="187"/>
                </a:lnTo>
                <a:close/>
                <a:moveTo>
                  <a:pt x="582" y="193"/>
                </a:moveTo>
                <a:lnTo>
                  <a:pt x="582" y="193"/>
                </a:lnTo>
                <a:lnTo>
                  <a:pt x="582" y="184"/>
                </a:lnTo>
                <a:lnTo>
                  <a:pt x="582" y="184"/>
                </a:lnTo>
                <a:lnTo>
                  <a:pt x="579" y="183"/>
                </a:lnTo>
                <a:lnTo>
                  <a:pt x="578" y="181"/>
                </a:lnTo>
                <a:lnTo>
                  <a:pt x="578" y="181"/>
                </a:lnTo>
                <a:lnTo>
                  <a:pt x="578" y="186"/>
                </a:lnTo>
                <a:lnTo>
                  <a:pt x="578" y="189"/>
                </a:lnTo>
                <a:lnTo>
                  <a:pt x="579" y="192"/>
                </a:lnTo>
                <a:lnTo>
                  <a:pt x="582" y="193"/>
                </a:lnTo>
                <a:lnTo>
                  <a:pt x="582" y="193"/>
                </a:lnTo>
                <a:close/>
                <a:moveTo>
                  <a:pt x="387" y="186"/>
                </a:moveTo>
                <a:lnTo>
                  <a:pt x="387" y="186"/>
                </a:lnTo>
                <a:lnTo>
                  <a:pt x="392" y="184"/>
                </a:lnTo>
                <a:lnTo>
                  <a:pt x="393" y="183"/>
                </a:lnTo>
                <a:lnTo>
                  <a:pt x="393" y="183"/>
                </a:lnTo>
                <a:lnTo>
                  <a:pt x="390" y="183"/>
                </a:lnTo>
                <a:lnTo>
                  <a:pt x="387" y="186"/>
                </a:lnTo>
                <a:lnTo>
                  <a:pt x="387" y="186"/>
                </a:lnTo>
                <a:close/>
                <a:moveTo>
                  <a:pt x="611" y="189"/>
                </a:moveTo>
                <a:lnTo>
                  <a:pt x="611" y="189"/>
                </a:lnTo>
                <a:lnTo>
                  <a:pt x="610" y="186"/>
                </a:lnTo>
                <a:lnTo>
                  <a:pt x="610" y="183"/>
                </a:lnTo>
                <a:lnTo>
                  <a:pt x="608" y="183"/>
                </a:lnTo>
                <a:lnTo>
                  <a:pt x="608" y="183"/>
                </a:lnTo>
                <a:lnTo>
                  <a:pt x="607" y="187"/>
                </a:lnTo>
                <a:lnTo>
                  <a:pt x="608" y="189"/>
                </a:lnTo>
                <a:lnTo>
                  <a:pt x="611" y="189"/>
                </a:lnTo>
                <a:lnTo>
                  <a:pt x="611" y="189"/>
                </a:lnTo>
                <a:close/>
                <a:moveTo>
                  <a:pt x="265" y="184"/>
                </a:moveTo>
                <a:lnTo>
                  <a:pt x="265" y="184"/>
                </a:lnTo>
                <a:lnTo>
                  <a:pt x="265" y="187"/>
                </a:lnTo>
                <a:lnTo>
                  <a:pt x="267" y="190"/>
                </a:lnTo>
                <a:lnTo>
                  <a:pt x="267" y="190"/>
                </a:lnTo>
                <a:lnTo>
                  <a:pt x="271" y="190"/>
                </a:lnTo>
                <a:lnTo>
                  <a:pt x="271" y="190"/>
                </a:lnTo>
                <a:lnTo>
                  <a:pt x="273" y="187"/>
                </a:lnTo>
                <a:lnTo>
                  <a:pt x="273" y="183"/>
                </a:lnTo>
                <a:lnTo>
                  <a:pt x="273" y="183"/>
                </a:lnTo>
                <a:lnTo>
                  <a:pt x="270" y="183"/>
                </a:lnTo>
                <a:lnTo>
                  <a:pt x="265" y="184"/>
                </a:lnTo>
                <a:lnTo>
                  <a:pt x="265" y="184"/>
                </a:lnTo>
                <a:close/>
                <a:moveTo>
                  <a:pt x="165" y="189"/>
                </a:moveTo>
                <a:lnTo>
                  <a:pt x="165" y="189"/>
                </a:lnTo>
                <a:lnTo>
                  <a:pt x="165" y="192"/>
                </a:lnTo>
                <a:lnTo>
                  <a:pt x="165" y="193"/>
                </a:lnTo>
                <a:lnTo>
                  <a:pt x="166" y="193"/>
                </a:lnTo>
                <a:lnTo>
                  <a:pt x="166" y="193"/>
                </a:lnTo>
                <a:lnTo>
                  <a:pt x="181" y="187"/>
                </a:lnTo>
                <a:lnTo>
                  <a:pt x="181" y="187"/>
                </a:lnTo>
                <a:lnTo>
                  <a:pt x="180" y="186"/>
                </a:lnTo>
                <a:lnTo>
                  <a:pt x="180" y="184"/>
                </a:lnTo>
                <a:lnTo>
                  <a:pt x="180" y="184"/>
                </a:lnTo>
                <a:lnTo>
                  <a:pt x="172" y="186"/>
                </a:lnTo>
                <a:lnTo>
                  <a:pt x="165" y="189"/>
                </a:lnTo>
                <a:lnTo>
                  <a:pt x="165" y="189"/>
                </a:lnTo>
                <a:close/>
                <a:moveTo>
                  <a:pt x="207" y="187"/>
                </a:moveTo>
                <a:lnTo>
                  <a:pt x="207" y="187"/>
                </a:lnTo>
                <a:lnTo>
                  <a:pt x="210" y="187"/>
                </a:lnTo>
                <a:lnTo>
                  <a:pt x="212" y="184"/>
                </a:lnTo>
                <a:lnTo>
                  <a:pt x="212" y="184"/>
                </a:lnTo>
                <a:lnTo>
                  <a:pt x="207" y="184"/>
                </a:lnTo>
                <a:lnTo>
                  <a:pt x="207" y="186"/>
                </a:lnTo>
                <a:lnTo>
                  <a:pt x="207" y="187"/>
                </a:lnTo>
                <a:lnTo>
                  <a:pt x="207" y="187"/>
                </a:lnTo>
                <a:close/>
                <a:moveTo>
                  <a:pt x="305" y="187"/>
                </a:moveTo>
                <a:lnTo>
                  <a:pt x="305" y="187"/>
                </a:lnTo>
                <a:lnTo>
                  <a:pt x="309" y="187"/>
                </a:lnTo>
                <a:lnTo>
                  <a:pt x="309" y="187"/>
                </a:lnTo>
                <a:lnTo>
                  <a:pt x="309" y="186"/>
                </a:lnTo>
                <a:lnTo>
                  <a:pt x="309" y="184"/>
                </a:lnTo>
                <a:lnTo>
                  <a:pt x="309" y="184"/>
                </a:lnTo>
                <a:lnTo>
                  <a:pt x="306" y="184"/>
                </a:lnTo>
                <a:lnTo>
                  <a:pt x="305" y="186"/>
                </a:lnTo>
                <a:lnTo>
                  <a:pt x="305" y="187"/>
                </a:lnTo>
                <a:lnTo>
                  <a:pt x="305" y="187"/>
                </a:lnTo>
                <a:close/>
                <a:moveTo>
                  <a:pt x="8" y="263"/>
                </a:moveTo>
                <a:lnTo>
                  <a:pt x="8" y="263"/>
                </a:lnTo>
                <a:lnTo>
                  <a:pt x="11" y="268"/>
                </a:lnTo>
                <a:lnTo>
                  <a:pt x="11" y="276"/>
                </a:lnTo>
                <a:lnTo>
                  <a:pt x="9" y="282"/>
                </a:lnTo>
                <a:lnTo>
                  <a:pt x="11" y="289"/>
                </a:lnTo>
                <a:lnTo>
                  <a:pt x="11" y="289"/>
                </a:lnTo>
                <a:lnTo>
                  <a:pt x="14" y="274"/>
                </a:lnTo>
                <a:lnTo>
                  <a:pt x="17" y="259"/>
                </a:lnTo>
                <a:lnTo>
                  <a:pt x="20" y="244"/>
                </a:lnTo>
                <a:lnTo>
                  <a:pt x="24" y="230"/>
                </a:lnTo>
                <a:lnTo>
                  <a:pt x="24" y="230"/>
                </a:lnTo>
                <a:lnTo>
                  <a:pt x="27" y="224"/>
                </a:lnTo>
                <a:lnTo>
                  <a:pt x="27" y="224"/>
                </a:lnTo>
                <a:lnTo>
                  <a:pt x="35" y="204"/>
                </a:lnTo>
                <a:lnTo>
                  <a:pt x="40" y="184"/>
                </a:lnTo>
                <a:lnTo>
                  <a:pt x="40" y="184"/>
                </a:lnTo>
                <a:lnTo>
                  <a:pt x="27" y="201"/>
                </a:lnTo>
                <a:lnTo>
                  <a:pt x="20" y="221"/>
                </a:lnTo>
                <a:lnTo>
                  <a:pt x="14" y="241"/>
                </a:lnTo>
                <a:lnTo>
                  <a:pt x="8" y="263"/>
                </a:lnTo>
                <a:lnTo>
                  <a:pt x="8" y="263"/>
                </a:lnTo>
                <a:close/>
                <a:moveTo>
                  <a:pt x="235" y="186"/>
                </a:moveTo>
                <a:lnTo>
                  <a:pt x="235" y="186"/>
                </a:lnTo>
                <a:lnTo>
                  <a:pt x="235" y="187"/>
                </a:lnTo>
                <a:lnTo>
                  <a:pt x="236" y="187"/>
                </a:lnTo>
                <a:lnTo>
                  <a:pt x="238" y="187"/>
                </a:lnTo>
                <a:lnTo>
                  <a:pt x="238" y="187"/>
                </a:lnTo>
                <a:lnTo>
                  <a:pt x="238" y="187"/>
                </a:lnTo>
                <a:lnTo>
                  <a:pt x="239" y="184"/>
                </a:lnTo>
                <a:lnTo>
                  <a:pt x="239" y="184"/>
                </a:lnTo>
                <a:lnTo>
                  <a:pt x="238" y="184"/>
                </a:lnTo>
                <a:lnTo>
                  <a:pt x="235" y="186"/>
                </a:lnTo>
                <a:lnTo>
                  <a:pt x="235" y="186"/>
                </a:lnTo>
                <a:close/>
                <a:moveTo>
                  <a:pt x="683" y="190"/>
                </a:moveTo>
                <a:lnTo>
                  <a:pt x="683" y="190"/>
                </a:lnTo>
                <a:lnTo>
                  <a:pt x="681" y="187"/>
                </a:lnTo>
                <a:lnTo>
                  <a:pt x="678" y="184"/>
                </a:lnTo>
                <a:lnTo>
                  <a:pt x="678" y="184"/>
                </a:lnTo>
                <a:lnTo>
                  <a:pt x="680" y="189"/>
                </a:lnTo>
                <a:lnTo>
                  <a:pt x="681" y="190"/>
                </a:lnTo>
                <a:lnTo>
                  <a:pt x="683" y="190"/>
                </a:lnTo>
                <a:lnTo>
                  <a:pt x="683" y="190"/>
                </a:lnTo>
                <a:close/>
                <a:moveTo>
                  <a:pt x="250" y="189"/>
                </a:moveTo>
                <a:lnTo>
                  <a:pt x="250" y="189"/>
                </a:lnTo>
                <a:lnTo>
                  <a:pt x="259" y="189"/>
                </a:lnTo>
                <a:lnTo>
                  <a:pt x="259" y="189"/>
                </a:lnTo>
                <a:lnTo>
                  <a:pt x="259" y="187"/>
                </a:lnTo>
                <a:lnTo>
                  <a:pt x="259" y="187"/>
                </a:lnTo>
                <a:lnTo>
                  <a:pt x="255" y="187"/>
                </a:lnTo>
                <a:lnTo>
                  <a:pt x="252" y="187"/>
                </a:lnTo>
                <a:lnTo>
                  <a:pt x="250" y="189"/>
                </a:lnTo>
                <a:lnTo>
                  <a:pt x="250" y="189"/>
                </a:lnTo>
                <a:close/>
                <a:moveTo>
                  <a:pt x="447" y="187"/>
                </a:moveTo>
                <a:lnTo>
                  <a:pt x="447" y="187"/>
                </a:lnTo>
                <a:lnTo>
                  <a:pt x="448" y="189"/>
                </a:lnTo>
                <a:lnTo>
                  <a:pt x="450" y="189"/>
                </a:lnTo>
                <a:lnTo>
                  <a:pt x="450" y="189"/>
                </a:lnTo>
                <a:lnTo>
                  <a:pt x="450" y="187"/>
                </a:lnTo>
                <a:lnTo>
                  <a:pt x="448" y="186"/>
                </a:lnTo>
                <a:lnTo>
                  <a:pt x="448" y="186"/>
                </a:lnTo>
                <a:lnTo>
                  <a:pt x="447" y="187"/>
                </a:lnTo>
                <a:lnTo>
                  <a:pt x="447" y="187"/>
                </a:lnTo>
                <a:lnTo>
                  <a:pt x="447" y="187"/>
                </a:lnTo>
                <a:close/>
                <a:moveTo>
                  <a:pt x="468" y="189"/>
                </a:moveTo>
                <a:lnTo>
                  <a:pt x="468" y="189"/>
                </a:lnTo>
                <a:lnTo>
                  <a:pt x="468" y="187"/>
                </a:lnTo>
                <a:lnTo>
                  <a:pt x="468" y="187"/>
                </a:lnTo>
                <a:lnTo>
                  <a:pt x="465" y="186"/>
                </a:lnTo>
                <a:lnTo>
                  <a:pt x="465" y="186"/>
                </a:lnTo>
                <a:lnTo>
                  <a:pt x="466" y="189"/>
                </a:lnTo>
                <a:lnTo>
                  <a:pt x="468" y="189"/>
                </a:lnTo>
                <a:lnTo>
                  <a:pt x="468" y="189"/>
                </a:lnTo>
                <a:close/>
                <a:moveTo>
                  <a:pt x="620" y="192"/>
                </a:moveTo>
                <a:lnTo>
                  <a:pt x="620" y="192"/>
                </a:lnTo>
                <a:lnTo>
                  <a:pt x="624" y="192"/>
                </a:lnTo>
                <a:lnTo>
                  <a:pt x="627" y="192"/>
                </a:lnTo>
                <a:lnTo>
                  <a:pt x="627" y="189"/>
                </a:lnTo>
                <a:lnTo>
                  <a:pt x="627" y="189"/>
                </a:lnTo>
                <a:lnTo>
                  <a:pt x="622" y="187"/>
                </a:lnTo>
                <a:lnTo>
                  <a:pt x="620" y="186"/>
                </a:lnTo>
                <a:lnTo>
                  <a:pt x="620" y="186"/>
                </a:lnTo>
                <a:lnTo>
                  <a:pt x="619" y="189"/>
                </a:lnTo>
                <a:lnTo>
                  <a:pt x="620" y="192"/>
                </a:lnTo>
                <a:lnTo>
                  <a:pt x="620" y="192"/>
                </a:lnTo>
                <a:close/>
                <a:moveTo>
                  <a:pt x="194" y="187"/>
                </a:moveTo>
                <a:lnTo>
                  <a:pt x="194" y="187"/>
                </a:lnTo>
                <a:lnTo>
                  <a:pt x="194" y="190"/>
                </a:lnTo>
                <a:lnTo>
                  <a:pt x="194" y="192"/>
                </a:lnTo>
                <a:lnTo>
                  <a:pt x="194" y="192"/>
                </a:lnTo>
                <a:lnTo>
                  <a:pt x="195" y="192"/>
                </a:lnTo>
                <a:lnTo>
                  <a:pt x="197" y="192"/>
                </a:lnTo>
                <a:lnTo>
                  <a:pt x="201" y="190"/>
                </a:lnTo>
                <a:lnTo>
                  <a:pt x="201" y="190"/>
                </a:lnTo>
                <a:lnTo>
                  <a:pt x="201" y="187"/>
                </a:lnTo>
                <a:lnTo>
                  <a:pt x="201" y="187"/>
                </a:lnTo>
                <a:lnTo>
                  <a:pt x="194" y="187"/>
                </a:lnTo>
                <a:lnTo>
                  <a:pt x="194" y="187"/>
                </a:lnTo>
                <a:close/>
                <a:moveTo>
                  <a:pt x="428" y="187"/>
                </a:moveTo>
                <a:lnTo>
                  <a:pt x="428" y="187"/>
                </a:lnTo>
                <a:lnTo>
                  <a:pt x="428" y="195"/>
                </a:lnTo>
                <a:lnTo>
                  <a:pt x="430" y="204"/>
                </a:lnTo>
                <a:lnTo>
                  <a:pt x="430" y="204"/>
                </a:lnTo>
                <a:lnTo>
                  <a:pt x="434" y="204"/>
                </a:lnTo>
                <a:lnTo>
                  <a:pt x="441" y="204"/>
                </a:lnTo>
                <a:lnTo>
                  <a:pt x="441" y="204"/>
                </a:lnTo>
                <a:lnTo>
                  <a:pt x="438" y="195"/>
                </a:lnTo>
                <a:lnTo>
                  <a:pt x="436" y="187"/>
                </a:lnTo>
                <a:lnTo>
                  <a:pt x="436" y="187"/>
                </a:lnTo>
                <a:lnTo>
                  <a:pt x="431" y="187"/>
                </a:lnTo>
                <a:lnTo>
                  <a:pt x="428" y="187"/>
                </a:lnTo>
                <a:lnTo>
                  <a:pt x="428" y="187"/>
                </a:lnTo>
                <a:close/>
                <a:moveTo>
                  <a:pt x="473" y="193"/>
                </a:moveTo>
                <a:lnTo>
                  <a:pt x="473" y="193"/>
                </a:lnTo>
                <a:lnTo>
                  <a:pt x="476" y="195"/>
                </a:lnTo>
                <a:lnTo>
                  <a:pt x="482" y="196"/>
                </a:lnTo>
                <a:lnTo>
                  <a:pt x="482" y="196"/>
                </a:lnTo>
                <a:lnTo>
                  <a:pt x="480" y="190"/>
                </a:lnTo>
                <a:lnTo>
                  <a:pt x="480" y="187"/>
                </a:lnTo>
                <a:lnTo>
                  <a:pt x="480" y="187"/>
                </a:lnTo>
                <a:lnTo>
                  <a:pt x="476" y="187"/>
                </a:lnTo>
                <a:lnTo>
                  <a:pt x="473" y="187"/>
                </a:lnTo>
                <a:lnTo>
                  <a:pt x="473" y="187"/>
                </a:lnTo>
                <a:lnTo>
                  <a:pt x="473" y="190"/>
                </a:lnTo>
                <a:lnTo>
                  <a:pt x="473" y="193"/>
                </a:lnTo>
                <a:lnTo>
                  <a:pt x="473" y="193"/>
                </a:lnTo>
                <a:close/>
                <a:moveTo>
                  <a:pt x="587" y="193"/>
                </a:moveTo>
                <a:lnTo>
                  <a:pt x="587" y="193"/>
                </a:lnTo>
                <a:lnTo>
                  <a:pt x="595" y="193"/>
                </a:lnTo>
                <a:lnTo>
                  <a:pt x="598" y="193"/>
                </a:lnTo>
                <a:lnTo>
                  <a:pt x="601" y="192"/>
                </a:lnTo>
                <a:lnTo>
                  <a:pt x="601" y="192"/>
                </a:lnTo>
                <a:lnTo>
                  <a:pt x="593" y="189"/>
                </a:lnTo>
                <a:lnTo>
                  <a:pt x="587" y="187"/>
                </a:lnTo>
                <a:lnTo>
                  <a:pt x="587" y="187"/>
                </a:lnTo>
                <a:lnTo>
                  <a:pt x="587" y="193"/>
                </a:lnTo>
                <a:lnTo>
                  <a:pt x="587" y="193"/>
                </a:lnTo>
                <a:close/>
                <a:moveTo>
                  <a:pt x="107" y="192"/>
                </a:moveTo>
                <a:lnTo>
                  <a:pt x="107" y="192"/>
                </a:lnTo>
                <a:lnTo>
                  <a:pt x="108" y="189"/>
                </a:lnTo>
                <a:lnTo>
                  <a:pt x="108" y="187"/>
                </a:lnTo>
                <a:lnTo>
                  <a:pt x="107" y="187"/>
                </a:lnTo>
                <a:lnTo>
                  <a:pt x="107" y="187"/>
                </a:lnTo>
                <a:lnTo>
                  <a:pt x="107" y="190"/>
                </a:lnTo>
                <a:lnTo>
                  <a:pt x="107" y="192"/>
                </a:lnTo>
                <a:lnTo>
                  <a:pt x="107" y="192"/>
                </a:lnTo>
                <a:lnTo>
                  <a:pt x="107" y="192"/>
                </a:lnTo>
                <a:close/>
                <a:moveTo>
                  <a:pt x="422" y="187"/>
                </a:moveTo>
                <a:lnTo>
                  <a:pt x="422" y="187"/>
                </a:lnTo>
                <a:lnTo>
                  <a:pt x="418" y="187"/>
                </a:lnTo>
                <a:lnTo>
                  <a:pt x="413" y="189"/>
                </a:lnTo>
                <a:lnTo>
                  <a:pt x="413" y="189"/>
                </a:lnTo>
                <a:lnTo>
                  <a:pt x="415" y="196"/>
                </a:lnTo>
                <a:lnTo>
                  <a:pt x="415" y="204"/>
                </a:lnTo>
                <a:lnTo>
                  <a:pt x="415" y="204"/>
                </a:lnTo>
                <a:lnTo>
                  <a:pt x="421" y="204"/>
                </a:lnTo>
                <a:lnTo>
                  <a:pt x="422" y="205"/>
                </a:lnTo>
                <a:lnTo>
                  <a:pt x="425" y="204"/>
                </a:lnTo>
                <a:lnTo>
                  <a:pt x="425" y="204"/>
                </a:lnTo>
                <a:lnTo>
                  <a:pt x="422" y="187"/>
                </a:lnTo>
                <a:lnTo>
                  <a:pt x="422" y="187"/>
                </a:lnTo>
                <a:close/>
                <a:moveTo>
                  <a:pt x="486" y="189"/>
                </a:moveTo>
                <a:lnTo>
                  <a:pt x="486" y="189"/>
                </a:lnTo>
                <a:lnTo>
                  <a:pt x="486" y="193"/>
                </a:lnTo>
                <a:lnTo>
                  <a:pt x="486" y="198"/>
                </a:lnTo>
                <a:lnTo>
                  <a:pt x="486" y="198"/>
                </a:lnTo>
                <a:lnTo>
                  <a:pt x="491" y="199"/>
                </a:lnTo>
                <a:lnTo>
                  <a:pt x="495" y="199"/>
                </a:lnTo>
                <a:lnTo>
                  <a:pt x="495" y="199"/>
                </a:lnTo>
                <a:lnTo>
                  <a:pt x="495" y="192"/>
                </a:lnTo>
                <a:lnTo>
                  <a:pt x="495" y="192"/>
                </a:lnTo>
                <a:lnTo>
                  <a:pt x="491" y="189"/>
                </a:lnTo>
                <a:lnTo>
                  <a:pt x="488" y="189"/>
                </a:lnTo>
                <a:lnTo>
                  <a:pt x="486" y="189"/>
                </a:lnTo>
                <a:lnTo>
                  <a:pt x="486" y="189"/>
                </a:lnTo>
                <a:close/>
                <a:moveTo>
                  <a:pt x="410" y="202"/>
                </a:moveTo>
                <a:lnTo>
                  <a:pt x="410" y="202"/>
                </a:lnTo>
                <a:lnTo>
                  <a:pt x="410" y="196"/>
                </a:lnTo>
                <a:lnTo>
                  <a:pt x="409" y="192"/>
                </a:lnTo>
                <a:lnTo>
                  <a:pt x="407" y="189"/>
                </a:lnTo>
                <a:lnTo>
                  <a:pt x="407" y="189"/>
                </a:lnTo>
                <a:lnTo>
                  <a:pt x="409" y="192"/>
                </a:lnTo>
                <a:lnTo>
                  <a:pt x="409" y="196"/>
                </a:lnTo>
                <a:lnTo>
                  <a:pt x="409" y="199"/>
                </a:lnTo>
                <a:lnTo>
                  <a:pt x="410" y="202"/>
                </a:lnTo>
                <a:lnTo>
                  <a:pt x="410" y="202"/>
                </a:lnTo>
                <a:close/>
                <a:moveTo>
                  <a:pt x="451" y="202"/>
                </a:moveTo>
                <a:lnTo>
                  <a:pt x="451" y="202"/>
                </a:lnTo>
                <a:lnTo>
                  <a:pt x="450" y="199"/>
                </a:lnTo>
                <a:lnTo>
                  <a:pt x="450" y="195"/>
                </a:lnTo>
                <a:lnTo>
                  <a:pt x="451" y="192"/>
                </a:lnTo>
                <a:lnTo>
                  <a:pt x="451" y="189"/>
                </a:lnTo>
                <a:lnTo>
                  <a:pt x="451" y="189"/>
                </a:lnTo>
                <a:lnTo>
                  <a:pt x="448" y="190"/>
                </a:lnTo>
                <a:lnTo>
                  <a:pt x="447" y="190"/>
                </a:lnTo>
                <a:lnTo>
                  <a:pt x="442" y="189"/>
                </a:lnTo>
                <a:lnTo>
                  <a:pt x="442" y="189"/>
                </a:lnTo>
                <a:lnTo>
                  <a:pt x="444" y="199"/>
                </a:lnTo>
                <a:lnTo>
                  <a:pt x="447" y="202"/>
                </a:lnTo>
                <a:lnTo>
                  <a:pt x="448" y="202"/>
                </a:lnTo>
                <a:lnTo>
                  <a:pt x="451" y="202"/>
                </a:lnTo>
                <a:lnTo>
                  <a:pt x="451" y="202"/>
                </a:lnTo>
                <a:close/>
                <a:moveTo>
                  <a:pt x="642" y="192"/>
                </a:moveTo>
                <a:lnTo>
                  <a:pt x="642" y="192"/>
                </a:lnTo>
                <a:lnTo>
                  <a:pt x="642" y="189"/>
                </a:lnTo>
                <a:lnTo>
                  <a:pt x="642" y="189"/>
                </a:lnTo>
                <a:lnTo>
                  <a:pt x="639" y="189"/>
                </a:lnTo>
                <a:lnTo>
                  <a:pt x="639" y="189"/>
                </a:lnTo>
                <a:lnTo>
                  <a:pt x="640" y="190"/>
                </a:lnTo>
                <a:lnTo>
                  <a:pt x="642" y="192"/>
                </a:lnTo>
                <a:lnTo>
                  <a:pt x="642" y="192"/>
                </a:lnTo>
                <a:close/>
                <a:moveTo>
                  <a:pt x="386" y="190"/>
                </a:moveTo>
                <a:lnTo>
                  <a:pt x="386" y="190"/>
                </a:lnTo>
                <a:lnTo>
                  <a:pt x="392" y="198"/>
                </a:lnTo>
                <a:lnTo>
                  <a:pt x="396" y="199"/>
                </a:lnTo>
                <a:lnTo>
                  <a:pt x="401" y="202"/>
                </a:lnTo>
                <a:lnTo>
                  <a:pt x="401" y="202"/>
                </a:lnTo>
                <a:lnTo>
                  <a:pt x="401" y="196"/>
                </a:lnTo>
                <a:lnTo>
                  <a:pt x="401" y="189"/>
                </a:lnTo>
                <a:lnTo>
                  <a:pt x="401" y="189"/>
                </a:lnTo>
                <a:lnTo>
                  <a:pt x="393" y="190"/>
                </a:lnTo>
                <a:lnTo>
                  <a:pt x="386" y="190"/>
                </a:lnTo>
                <a:lnTo>
                  <a:pt x="386" y="190"/>
                </a:lnTo>
                <a:close/>
                <a:moveTo>
                  <a:pt x="154" y="192"/>
                </a:moveTo>
                <a:lnTo>
                  <a:pt x="154" y="192"/>
                </a:lnTo>
                <a:lnTo>
                  <a:pt x="152" y="195"/>
                </a:lnTo>
                <a:lnTo>
                  <a:pt x="152" y="198"/>
                </a:lnTo>
                <a:lnTo>
                  <a:pt x="152" y="198"/>
                </a:lnTo>
                <a:lnTo>
                  <a:pt x="155" y="198"/>
                </a:lnTo>
                <a:lnTo>
                  <a:pt x="159" y="196"/>
                </a:lnTo>
                <a:lnTo>
                  <a:pt x="159" y="196"/>
                </a:lnTo>
                <a:lnTo>
                  <a:pt x="159" y="190"/>
                </a:lnTo>
                <a:lnTo>
                  <a:pt x="159" y="190"/>
                </a:lnTo>
                <a:lnTo>
                  <a:pt x="157" y="190"/>
                </a:lnTo>
                <a:lnTo>
                  <a:pt x="154" y="192"/>
                </a:lnTo>
                <a:lnTo>
                  <a:pt x="154" y="192"/>
                </a:lnTo>
                <a:close/>
                <a:moveTo>
                  <a:pt x="561" y="193"/>
                </a:moveTo>
                <a:lnTo>
                  <a:pt x="561" y="193"/>
                </a:lnTo>
                <a:lnTo>
                  <a:pt x="567" y="195"/>
                </a:lnTo>
                <a:lnTo>
                  <a:pt x="570" y="195"/>
                </a:lnTo>
                <a:lnTo>
                  <a:pt x="573" y="193"/>
                </a:lnTo>
                <a:lnTo>
                  <a:pt x="573" y="193"/>
                </a:lnTo>
                <a:lnTo>
                  <a:pt x="570" y="190"/>
                </a:lnTo>
                <a:lnTo>
                  <a:pt x="567" y="190"/>
                </a:lnTo>
                <a:lnTo>
                  <a:pt x="563" y="190"/>
                </a:lnTo>
                <a:lnTo>
                  <a:pt x="561" y="193"/>
                </a:lnTo>
                <a:lnTo>
                  <a:pt x="561" y="193"/>
                </a:lnTo>
                <a:close/>
                <a:moveTo>
                  <a:pt x="21" y="201"/>
                </a:moveTo>
                <a:lnTo>
                  <a:pt x="21" y="201"/>
                </a:lnTo>
                <a:lnTo>
                  <a:pt x="24" y="196"/>
                </a:lnTo>
                <a:lnTo>
                  <a:pt x="27" y="193"/>
                </a:lnTo>
                <a:lnTo>
                  <a:pt x="27" y="193"/>
                </a:lnTo>
                <a:lnTo>
                  <a:pt x="24" y="193"/>
                </a:lnTo>
                <a:lnTo>
                  <a:pt x="24" y="192"/>
                </a:lnTo>
                <a:lnTo>
                  <a:pt x="24" y="192"/>
                </a:lnTo>
                <a:lnTo>
                  <a:pt x="23" y="190"/>
                </a:lnTo>
                <a:lnTo>
                  <a:pt x="23" y="190"/>
                </a:lnTo>
                <a:lnTo>
                  <a:pt x="23" y="193"/>
                </a:lnTo>
                <a:lnTo>
                  <a:pt x="23" y="196"/>
                </a:lnTo>
                <a:lnTo>
                  <a:pt x="21" y="199"/>
                </a:lnTo>
                <a:lnTo>
                  <a:pt x="21" y="201"/>
                </a:lnTo>
                <a:lnTo>
                  <a:pt x="21" y="201"/>
                </a:lnTo>
                <a:close/>
                <a:moveTo>
                  <a:pt x="692" y="193"/>
                </a:moveTo>
                <a:lnTo>
                  <a:pt x="692" y="193"/>
                </a:lnTo>
                <a:lnTo>
                  <a:pt x="695" y="199"/>
                </a:lnTo>
                <a:lnTo>
                  <a:pt x="697" y="202"/>
                </a:lnTo>
                <a:lnTo>
                  <a:pt x="700" y="204"/>
                </a:lnTo>
                <a:lnTo>
                  <a:pt x="700" y="204"/>
                </a:lnTo>
                <a:lnTo>
                  <a:pt x="700" y="198"/>
                </a:lnTo>
                <a:lnTo>
                  <a:pt x="698" y="190"/>
                </a:lnTo>
                <a:lnTo>
                  <a:pt x="698" y="190"/>
                </a:lnTo>
                <a:lnTo>
                  <a:pt x="695" y="192"/>
                </a:lnTo>
                <a:lnTo>
                  <a:pt x="692" y="193"/>
                </a:lnTo>
                <a:lnTo>
                  <a:pt x="692" y="193"/>
                </a:lnTo>
                <a:close/>
                <a:moveTo>
                  <a:pt x="69" y="199"/>
                </a:moveTo>
                <a:lnTo>
                  <a:pt x="69" y="199"/>
                </a:lnTo>
                <a:lnTo>
                  <a:pt x="73" y="198"/>
                </a:lnTo>
                <a:lnTo>
                  <a:pt x="75" y="196"/>
                </a:lnTo>
                <a:lnTo>
                  <a:pt x="76" y="195"/>
                </a:lnTo>
                <a:lnTo>
                  <a:pt x="76" y="195"/>
                </a:lnTo>
                <a:lnTo>
                  <a:pt x="72" y="193"/>
                </a:lnTo>
                <a:lnTo>
                  <a:pt x="67" y="192"/>
                </a:lnTo>
                <a:lnTo>
                  <a:pt x="67" y="192"/>
                </a:lnTo>
                <a:lnTo>
                  <a:pt x="67" y="196"/>
                </a:lnTo>
                <a:lnTo>
                  <a:pt x="69" y="199"/>
                </a:lnTo>
                <a:lnTo>
                  <a:pt x="69" y="199"/>
                </a:lnTo>
                <a:close/>
                <a:moveTo>
                  <a:pt x="354" y="195"/>
                </a:moveTo>
                <a:lnTo>
                  <a:pt x="354" y="195"/>
                </a:lnTo>
                <a:lnTo>
                  <a:pt x="355" y="195"/>
                </a:lnTo>
                <a:lnTo>
                  <a:pt x="357" y="193"/>
                </a:lnTo>
                <a:lnTo>
                  <a:pt x="357" y="193"/>
                </a:lnTo>
                <a:lnTo>
                  <a:pt x="355" y="192"/>
                </a:lnTo>
                <a:lnTo>
                  <a:pt x="354" y="193"/>
                </a:lnTo>
                <a:lnTo>
                  <a:pt x="354" y="195"/>
                </a:lnTo>
                <a:lnTo>
                  <a:pt x="354" y="195"/>
                </a:lnTo>
                <a:close/>
                <a:moveTo>
                  <a:pt x="364" y="198"/>
                </a:moveTo>
                <a:lnTo>
                  <a:pt x="364" y="198"/>
                </a:lnTo>
                <a:lnTo>
                  <a:pt x="367" y="199"/>
                </a:lnTo>
                <a:lnTo>
                  <a:pt x="373" y="199"/>
                </a:lnTo>
                <a:lnTo>
                  <a:pt x="373" y="199"/>
                </a:lnTo>
                <a:lnTo>
                  <a:pt x="372" y="195"/>
                </a:lnTo>
                <a:lnTo>
                  <a:pt x="370" y="192"/>
                </a:lnTo>
                <a:lnTo>
                  <a:pt x="370" y="192"/>
                </a:lnTo>
                <a:lnTo>
                  <a:pt x="370" y="195"/>
                </a:lnTo>
                <a:lnTo>
                  <a:pt x="367" y="196"/>
                </a:lnTo>
                <a:lnTo>
                  <a:pt x="366" y="196"/>
                </a:lnTo>
                <a:lnTo>
                  <a:pt x="364" y="198"/>
                </a:lnTo>
                <a:lnTo>
                  <a:pt x="364" y="198"/>
                </a:lnTo>
                <a:close/>
                <a:moveTo>
                  <a:pt x="378" y="199"/>
                </a:moveTo>
                <a:lnTo>
                  <a:pt x="378" y="199"/>
                </a:lnTo>
                <a:lnTo>
                  <a:pt x="383" y="201"/>
                </a:lnTo>
                <a:lnTo>
                  <a:pt x="387" y="201"/>
                </a:lnTo>
                <a:lnTo>
                  <a:pt x="387" y="201"/>
                </a:lnTo>
                <a:lnTo>
                  <a:pt x="384" y="195"/>
                </a:lnTo>
                <a:lnTo>
                  <a:pt x="378" y="192"/>
                </a:lnTo>
                <a:lnTo>
                  <a:pt x="378" y="192"/>
                </a:lnTo>
                <a:lnTo>
                  <a:pt x="378" y="199"/>
                </a:lnTo>
                <a:lnTo>
                  <a:pt x="378" y="199"/>
                </a:lnTo>
                <a:close/>
                <a:moveTo>
                  <a:pt x="457" y="193"/>
                </a:moveTo>
                <a:lnTo>
                  <a:pt x="457" y="193"/>
                </a:lnTo>
                <a:lnTo>
                  <a:pt x="457" y="198"/>
                </a:lnTo>
                <a:lnTo>
                  <a:pt x="459" y="202"/>
                </a:lnTo>
                <a:lnTo>
                  <a:pt x="459" y="202"/>
                </a:lnTo>
                <a:lnTo>
                  <a:pt x="463" y="202"/>
                </a:lnTo>
                <a:lnTo>
                  <a:pt x="468" y="202"/>
                </a:lnTo>
                <a:lnTo>
                  <a:pt x="468" y="202"/>
                </a:lnTo>
                <a:lnTo>
                  <a:pt x="468" y="198"/>
                </a:lnTo>
                <a:lnTo>
                  <a:pt x="465" y="195"/>
                </a:lnTo>
                <a:lnTo>
                  <a:pt x="462" y="193"/>
                </a:lnTo>
                <a:lnTo>
                  <a:pt x="457" y="193"/>
                </a:lnTo>
                <a:lnTo>
                  <a:pt x="457" y="193"/>
                </a:lnTo>
                <a:close/>
                <a:moveTo>
                  <a:pt x="119" y="196"/>
                </a:moveTo>
                <a:lnTo>
                  <a:pt x="119" y="196"/>
                </a:lnTo>
                <a:lnTo>
                  <a:pt x="119" y="201"/>
                </a:lnTo>
                <a:lnTo>
                  <a:pt x="117" y="204"/>
                </a:lnTo>
                <a:lnTo>
                  <a:pt x="117" y="204"/>
                </a:lnTo>
                <a:lnTo>
                  <a:pt x="128" y="199"/>
                </a:lnTo>
                <a:lnTo>
                  <a:pt x="133" y="196"/>
                </a:lnTo>
                <a:lnTo>
                  <a:pt x="137" y="195"/>
                </a:lnTo>
                <a:lnTo>
                  <a:pt x="137" y="195"/>
                </a:lnTo>
                <a:lnTo>
                  <a:pt x="137" y="193"/>
                </a:lnTo>
                <a:lnTo>
                  <a:pt x="137" y="193"/>
                </a:lnTo>
                <a:lnTo>
                  <a:pt x="137" y="193"/>
                </a:lnTo>
                <a:lnTo>
                  <a:pt x="128" y="195"/>
                </a:lnTo>
                <a:lnTo>
                  <a:pt x="119" y="196"/>
                </a:lnTo>
                <a:lnTo>
                  <a:pt x="119" y="196"/>
                </a:lnTo>
                <a:close/>
                <a:moveTo>
                  <a:pt x="163" y="199"/>
                </a:moveTo>
                <a:lnTo>
                  <a:pt x="163" y="199"/>
                </a:lnTo>
                <a:lnTo>
                  <a:pt x="168" y="198"/>
                </a:lnTo>
                <a:lnTo>
                  <a:pt x="174" y="198"/>
                </a:lnTo>
                <a:lnTo>
                  <a:pt x="177" y="196"/>
                </a:lnTo>
                <a:lnTo>
                  <a:pt x="180" y="193"/>
                </a:lnTo>
                <a:lnTo>
                  <a:pt x="180" y="193"/>
                </a:lnTo>
                <a:lnTo>
                  <a:pt x="171" y="196"/>
                </a:lnTo>
                <a:lnTo>
                  <a:pt x="163" y="199"/>
                </a:lnTo>
                <a:lnTo>
                  <a:pt x="163" y="199"/>
                </a:lnTo>
                <a:close/>
                <a:moveTo>
                  <a:pt x="242" y="198"/>
                </a:moveTo>
                <a:lnTo>
                  <a:pt x="242" y="198"/>
                </a:lnTo>
                <a:lnTo>
                  <a:pt x="250" y="198"/>
                </a:lnTo>
                <a:lnTo>
                  <a:pt x="253" y="196"/>
                </a:lnTo>
                <a:lnTo>
                  <a:pt x="255" y="193"/>
                </a:lnTo>
                <a:lnTo>
                  <a:pt x="255" y="193"/>
                </a:lnTo>
                <a:lnTo>
                  <a:pt x="248" y="193"/>
                </a:lnTo>
                <a:lnTo>
                  <a:pt x="244" y="193"/>
                </a:lnTo>
                <a:lnTo>
                  <a:pt x="244" y="193"/>
                </a:lnTo>
                <a:lnTo>
                  <a:pt x="242" y="196"/>
                </a:lnTo>
                <a:lnTo>
                  <a:pt x="242" y="198"/>
                </a:lnTo>
                <a:lnTo>
                  <a:pt x="242" y="198"/>
                </a:lnTo>
                <a:close/>
                <a:moveTo>
                  <a:pt x="312" y="195"/>
                </a:moveTo>
                <a:lnTo>
                  <a:pt x="312" y="195"/>
                </a:lnTo>
                <a:lnTo>
                  <a:pt x="312" y="198"/>
                </a:lnTo>
                <a:lnTo>
                  <a:pt x="312" y="199"/>
                </a:lnTo>
                <a:lnTo>
                  <a:pt x="312" y="199"/>
                </a:lnTo>
                <a:lnTo>
                  <a:pt x="325" y="198"/>
                </a:lnTo>
                <a:lnTo>
                  <a:pt x="335" y="193"/>
                </a:lnTo>
                <a:lnTo>
                  <a:pt x="335" y="193"/>
                </a:lnTo>
                <a:lnTo>
                  <a:pt x="323" y="193"/>
                </a:lnTo>
                <a:lnTo>
                  <a:pt x="312" y="195"/>
                </a:lnTo>
                <a:lnTo>
                  <a:pt x="312" y="195"/>
                </a:lnTo>
                <a:close/>
                <a:moveTo>
                  <a:pt x="532" y="193"/>
                </a:moveTo>
                <a:lnTo>
                  <a:pt x="532" y="193"/>
                </a:lnTo>
                <a:lnTo>
                  <a:pt x="532" y="195"/>
                </a:lnTo>
                <a:lnTo>
                  <a:pt x="534" y="195"/>
                </a:lnTo>
                <a:lnTo>
                  <a:pt x="537" y="196"/>
                </a:lnTo>
                <a:lnTo>
                  <a:pt x="537" y="196"/>
                </a:lnTo>
                <a:lnTo>
                  <a:pt x="535" y="195"/>
                </a:lnTo>
                <a:lnTo>
                  <a:pt x="535" y="193"/>
                </a:lnTo>
                <a:lnTo>
                  <a:pt x="532" y="193"/>
                </a:lnTo>
                <a:lnTo>
                  <a:pt x="532" y="193"/>
                </a:lnTo>
                <a:close/>
                <a:moveTo>
                  <a:pt x="732" y="209"/>
                </a:moveTo>
                <a:lnTo>
                  <a:pt x="732" y="209"/>
                </a:lnTo>
                <a:lnTo>
                  <a:pt x="733" y="201"/>
                </a:lnTo>
                <a:lnTo>
                  <a:pt x="732" y="193"/>
                </a:lnTo>
                <a:lnTo>
                  <a:pt x="732" y="193"/>
                </a:lnTo>
                <a:lnTo>
                  <a:pt x="730" y="201"/>
                </a:lnTo>
                <a:lnTo>
                  <a:pt x="729" y="205"/>
                </a:lnTo>
                <a:lnTo>
                  <a:pt x="732" y="209"/>
                </a:lnTo>
                <a:lnTo>
                  <a:pt x="732" y="209"/>
                </a:lnTo>
                <a:close/>
                <a:moveTo>
                  <a:pt x="750" y="227"/>
                </a:moveTo>
                <a:lnTo>
                  <a:pt x="750" y="227"/>
                </a:lnTo>
                <a:lnTo>
                  <a:pt x="752" y="221"/>
                </a:lnTo>
                <a:lnTo>
                  <a:pt x="752" y="216"/>
                </a:lnTo>
                <a:lnTo>
                  <a:pt x="749" y="207"/>
                </a:lnTo>
                <a:lnTo>
                  <a:pt x="739" y="193"/>
                </a:lnTo>
                <a:lnTo>
                  <a:pt x="739" y="193"/>
                </a:lnTo>
                <a:lnTo>
                  <a:pt x="741" y="202"/>
                </a:lnTo>
                <a:lnTo>
                  <a:pt x="742" y="212"/>
                </a:lnTo>
                <a:lnTo>
                  <a:pt x="746" y="221"/>
                </a:lnTo>
                <a:lnTo>
                  <a:pt x="747" y="224"/>
                </a:lnTo>
                <a:lnTo>
                  <a:pt x="750" y="227"/>
                </a:lnTo>
                <a:lnTo>
                  <a:pt x="750" y="227"/>
                </a:lnTo>
                <a:close/>
                <a:moveTo>
                  <a:pt x="53" y="215"/>
                </a:moveTo>
                <a:lnTo>
                  <a:pt x="53" y="215"/>
                </a:lnTo>
                <a:lnTo>
                  <a:pt x="55" y="213"/>
                </a:lnTo>
                <a:lnTo>
                  <a:pt x="58" y="210"/>
                </a:lnTo>
                <a:lnTo>
                  <a:pt x="61" y="204"/>
                </a:lnTo>
                <a:lnTo>
                  <a:pt x="61" y="198"/>
                </a:lnTo>
                <a:lnTo>
                  <a:pt x="59" y="196"/>
                </a:lnTo>
                <a:lnTo>
                  <a:pt x="58" y="195"/>
                </a:lnTo>
                <a:lnTo>
                  <a:pt x="58" y="195"/>
                </a:lnTo>
                <a:lnTo>
                  <a:pt x="55" y="202"/>
                </a:lnTo>
                <a:lnTo>
                  <a:pt x="53" y="215"/>
                </a:lnTo>
                <a:lnTo>
                  <a:pt x="53" y="215"/>
                </a:lnTo>
                <a:close/>
                <a:moveTo>
                  <a:pt x="277" y="195"/>
                </a:moveTo>
                <a:lnTo>
                  <a:pt x="277" y="195"/>
                </a:lnTo>
                <a:lnTo>
                  <a:pt x="276" y="202"/>
                </a:lnTo>
                <a:lnTo>
                  <a:pt x="274" y="207"/>
                </a:lnTo>
                <a:lnTo>
                  <a:pt x="276" y="210"/>
                </a:lnTo>
                <a:lnTo>
                  <a:pt x="276" y="210"/>
                </a:lnTo>
                <a:lnTo>
                  <a:pt x="288" y="207"/>
                </a:lnTo>
                <a:lnTo>
                  <a:pt x="294" y="205"/>
                </a:lnTo>
                <a:lnTo>
                  <a:pt x="300" y="202"/>
                </a:lnTo>
                <a:lnTo>
                  <a:pt x="300" y="202"/>
                </a:lnTo>
                <a:lnTo>
                  <a:pt x="300" y="198"/>
                </a:lnTo>
                <a:lnTo>
                  <a:pt x="299" y="195"/>
                </a:lnTo>
                <a:lnTo>
                  <a:pt x="299" y="195"/>
                </a:lnTo>
                <a:lnTo>
                  <a:pt x="287" y="195"/>
                </a:lnTo>
                <a:lnTo>
                  <a:pt x="277" y="195"/>
                </a:lnTo>
                <a:lnTo>
                  <a:pt x="277" y="195"/>
                </a:lnTo>
                <a:close/>
                <a:moveTo>
                  <a:pt x="305" y="202"/>
                </a:moveTo>
                <a:lnTo>
                  <a:pt x="305" y="202"/>
                </a:lnTo>
                <a:lnTo>
                  <a:pt x="306" y="201"/>
                </a:lnTo>
                <a:lnTo>
                  <a:pt x="306" y="199"/>
                </a:lnTo>
                <a:lnTo>
                  <a:pt x="306" y="195"/>
                </a:lnTo>
                <a:lnTo>
                  <a:pt x="306" y="195"/>
                </a:lnTo>
                <a:lnTo>
                  <a:pt x="305" y="195"/>
                </a:lnTo>
                <a:lnTo>
                  <a:pt x="305" y="195"/>
                </a:lnTo>
                <a:lnTo>
                  <a:pt x="303" y="198"/>
                </a:lnTo>
                <a:lnTo>
                  <a:pt x="305" y="202"/>
                </a:lnTo>
                <a:lnTo>
                  <a:pt x="305" y="202"/>
                </a:lnTo>
                <a:close/>
                <a:moveTo>
                  <a:pt x="345" y="198"/>
                </a:moveTo>
                <a:lnTo>
                  <a:pt x="345" y="198"/>
                </a:lnTo>
                <a:lnTo>
                  <a:pt x="348" y="196"/>
                </a:lnTo>
                <a:lnTo>
                  <a:pt x="348" y="196"/>
                </a:lnTo>
                <a:lnTo>
                  <a:pt x="348" y="195"/>
                </a:lnTo>
                <a:lnTo>
                  <a:pt x="348" y="195"/>
                </a:lnTo>
                <a:lnTo>
                  <a:pt x="345" y="195"/>
                </a:lnTo>
                <a:lnTo>
                  <a:pt x="345" y="196"/>
                </a:lnTo>
                <a:lnTo>
                  <a:pt x="345" y="198"/>
                </a:lnTo>
                <a:lnTo>
                  <a:pt x="345" y="198"/>
                </a:lnTo>
                <a:close/>
                <a:moveTo>
                  <a:pt x="503" y="198"/>
                </a:moveTo>
                <a:lnTo>
                  <a:pt x="503" y="198"/>
                </a:lnTo>
                <a:lnTo>
                  <a:pt x="511" y="198"/>
                </a:lnTo>
                <a:lnTo>
                  <a:pt x="511" y="198"/>
                </a:lnTo>
                <a:lnTo>
                  <a:pt x="508" y="196"/>
                </a:lnTo>
                <a:lnTo>
                  <a:pt x="503" y="195"/>
                </a:lnTo>
                <a:lnTo>
                  <a:pt x="503" y="195"/>
                </a:lnTo>
                <a:lnTo>
                  <a:pt x="503" y="198"/>
                </a:lnTo>
                <a:lnTo>
                  <a:pt x="503" y="198"/>
                </a:lnTo>
                <a:close/>
                <a:moveTo>
                  <a:pt x="517" y="198"/>
                </a:moveTo>
                <a:lnTo>
                  <a:pt x="517" y="198"/>
                </a:lnTo>
                <a:lnTo>
                  <a:pt x="520" y="198"/>
                </a:lnTo>
                <a:lnTo>
                  <a:pt x="521" y="198"/>
                </a:lnTo>
                <a:lnTo>
                  <a:pt x="523" y="198"/>
                </a:lnTo>
                <a:lnTo>
                  <a:pt x="523" y="198"/>
                </a:lnTo>
                <a:lnTo>
                  <a:pt x="520" y="195"/>
                </a:lnTo>
                <a:lnTo>
                  <a:pt x="517" y="195"/>
                </a:lnTo>
                <a:lnTo>
                  <a:pt x="517" y="195"/>
                </a:lnTo>
                <a:lnTo>
                  <a:pt x="517" y="196"/>
                </a:lnTo>
                <a:lnTo>
                  <a:pt x="517" y="198"/>
                </a:lnTo>
                <a:lnTo>
                  <a:pt x="517" y="198"/>
                </a:lnTo>
                <a:close/>
                <a:moveTo>
                  <a:pt x="204" y="199"/>
                </a:moveTo>
                <a:lnTo>
                  <a:pt x="204" y="199"/>
                </a:lnTo>
                <a:lnTo>
                  <a:pt x="206" y="199"/>
                </a:lnTo>
                <a:lnTo>
                  <a:pt x="207" y="198"/>
                </a:lnTo>
                <a:lnTo>
                  <a:pt x="207" y="195"/>
                </a:lnTo>
                <a:lnTo>
                  <a:pt x="207" y="195"/>
                </a:lnTo>
                <a:lnTo>
                  <a:pt x="206" y="195"/>
                </a:lnTo>
                <a:lnTo>
                  <a:pt x="206" y="195"/>
                </a:lnTo>
                <a:lnTo>
                  <a:pt x="206" y="198"/>
                </a:lnTo>
                <a:lnTo>
                  <a:pt x="204" y="199"/>
                </a:lnTo>
                <a:lnTo>
                  <a:pt x="204" y="199"/>
                </a:lnTo>
                <a:close/>
                <a:moveTo>
                  <a:pt x="230" y="202"/>
                </a:moveTo>
                <a:lnTo>
                  <a:pt x="230" y="202"/>
                </a:lnTo>
                <a:lnTo>
                  <a:pt x="233" y="202"/>
                </a:lnTo>
                <a:lnTo>
                  <a:pt x="235" y="202"/>
                </a:lnTo>
                <a:lnTo>
                  <a:pt x="235" y="202"/>
                </a:lnTo>
                <a:lnTo>
                  <a:pt x="235" y="199"/>
                </a:lnTo>
                <a:lnTo>
                  <a:pt x="232" y="196"/>
                </a:lnTo>
                <a:lnTo>
                  <a:pt x="230" y="196"/>
                </a:lnTo>
                <a:lnTo>
                  <a:pt x="227" y="196"/>
                </a:lnTo>
                <a:lnTo>
                  <a:pt x="227" y="196"/>
                </a:lnTo>
                <a:lnTo>
                  <a:pt x="229" y="199"/>
                </a:lnTo>
                <a:lnTo>
                  <a:pt x="230" y="202"/>
                </a:lnTo>
                <a:lnTo>
                  <a:pt x="230" y="202"/>
                </a:lnTo>
                <a:close/>
                <a:moveTo>
                  <a:pt x="265" y="198"/>
                </a:moveTo>
                <a:lnTo>
                  <a:pt x="265" y="198"/>
                </a:lnTo>
                <a:lnTo>
                  <a:pt x="265" y="199"/>
                </a:lnTo>
                <a:lnTo>
                  <a:pt x="265" y="201"/>
                </a:lnTo>
                <a:lnTo>
                  <a:pt x="265" y="201"/>
                </a:lnTo>
                <a:lnTo>
                  <a:pt x="267" y="202"/>
                </a:lnTo>
                <a:lnTo>
                  <a:pt x="267" y="202"/>
                </a:lnTo>
                <a:lnTo>
                  <a:pt x="268" y="204"/>
                </a:lnTo>
                <a:lnTo>
                  <a:pt x="270" y="205"/>
                </a:lnTo>
                <a:lnTo>
                  <a:pt x="270" y="205"/>
                </a:lnTo>
                <a:lnTo>
                  <a:pt x="271" y="199"/>
                </a:lnTo>
                <a:lnTo>
                  <a:pt x="271" y="198"/>
                </a:lnTo>
                <a:lnTo>
                  <a:pt x="270" y="195"/>
                </a:lnTo>
                <a:lnTo>
                  <a:pt x="270" y="195"/>
                </a:lnTo>
                <a:lnTo>
                  <a:pt x="267" y="196"/>
                </a:lnTo>
                <a:lnTo>
                  <a:pt x="265" y="198"/>
                </a:lnTo>
                <a:lnTo>
                  <a:pt x="265" y="198"/>
                </a:lnTo>
                <a:close/>
                <a:moveTo>
                  <a:pt x="721" y="218"/>
                </a:moveTo>
                <a:lnTo>
                  <a:pt x="721" y="218"/>
                </a:lnTo>
                <a:lnTo>
                  <a:pt x="721" y="212"/>
                </a:lnTo>
                <a:lnTo>
                  <a:pt x="720" y="205"/>
                </a:lnTo>
                <a:lnTo>
                  <a:pt x="715" y="195"/>
                </a:lnTo>
                <a:lnTo>
                  <a:pt x="715" y="195"/>
                </a:lnTo>
                <a:lnTo>
                  <a:pt x="717" y="209"/>
                </a:lnTo>
                <a:lnTo>
                  <a:pt x="718" y="215"/>
                </a:lnTo>
                <a:lnTo>
                  <a:pt x="721" y="218"/>
                </a:lnTo>
                <a:lnTo>
                  <a:pt x="721" y="218"/>
                </a:lnTo>
                <a:close/>
                <a:moveTo>
                  <a:pt x="143" y="202"/>
                </a:moveTo>
                <a:lnTo>
                  <a:pt x="143" y="202"/>
                </a:lnTo>
                <a:lnTo>
                  <a:pt x="145" y="202"/>
                </a:lnTo>
                <a:lnTo>
                  <a:pt x="146" y="201"/>
                </a:lnTo>
                <a:lnTo>
                  <a:pt x="146" y="196"/>
                </a:lnTo>
                <a:lnTo>
                  <a:pt x="146" y="196"/>
                </a:lnTo>
                <a:lnTo>
                  <a:pt x="145" y="196"/>
                </a:lnTo>
                <a:lnTo>
                  <a:pt x="145" y="196"/>
                </a:lnTo>
                <a:lnTo>
                  <a:pt x="143" y="196"/>
                </a:lnTo>
                <a:lnTo>
                  <a:pt x="143" y="199"/>
                </a:lnTo>
                <a:lnTo>
                  <a:pt x="143" y="202"/>
                </a:lnTo>
                <a:lnTo>
                  <a:pt x="143" y="202"/>
                </a:lnTo>
                <a:close/>
                <a:moveTo>
                  <a:pt x="671" y="205"/>
                </a:moveTo>
                <a:lnTo>
                  <a:pt x="671" y="205"/>
                </a:lnTo>
                <a:lnTo>
                  <a:pt x="672" y="201"/>
                </a:lnTo>
                <a:lnTo>
                  <a:pt x="672" y="199"/>
                </a:lnTo>
                <a:lnTo>
                  <a:pt x="672" y="196"/>
                </a:lnTo>
                <a:lnTo>
                  <a:pt x="672" y="196"/>
                </a:lnTo>
                <a:lnTo>
                  <a:pt x="669" y="196"/>
                </a:lnTo>
                <a:lnTo>
                  <a:pt x="665" y="196"/>
                </a:lnTo>
                <a:lnTo>
                  <a:pt x="665" y="196"/>
                </a:lnTo>
                <a:lnTo>
                  <a:pt x="665" y="199"/>
                </a:lnTo>
                <a:lnTo>
                  <a:pt x="665" y="202"/>
                </a:lnTo>
                <a:lnTo>
                  <a:pt x="668" y="204"/>
                </a:lnTo>
                <a:lnTo>
                  <a:pt x="671" y="205"/>
                </a:lnTo>
                <a:lnTo>
                  <a:pt x="671" y="205"/>
                </a:lnTo>
                <a:close/>
                <a:moveTo>
                  <a:pt x="82" y="204"/>
                </a:moveTo>
                <a:lnTo>
                  <a:pt x="82" y="204"/>
                </a:lnTo>
                <a:lnTo>
                  <a:pt x="87" y="204"/>
                </a:lnTo>
                <a:lnTo>
                  <a:pt x="91" y="205"/>
                </a:lnTo>
                <a:lnTo>
                  <a:pt x="91" y="205"/>
                </a:lnTo>
                <a:lnTo>
                  <a:pt x="93" y="201"/>
                </a:lnTo>
                <a:lnTo>
                  <a:pt x="93" y="196"/>
                </a:lnTo>
                <a:lnTo>
                  <a:pt x="93" y="196"/>
                </a:lnTo>
                <a:lnTo>
                  <a:pt x="88" y="196"/>
                </a:lnTo>
                <a:lnTo>
                  <a:pt x="84" y="196"/>
                </a:lnTo>
                <a:lnTo>
                  <a:pt x="82" y="199"/>
                </a:lnTo>
                <a:lnTo>
                  <a:pt x="82" y="204"/>
                </a:lnTo>
                <a:lnTo>
                  <a:pt x="82" y="204"/>
                </a:lnTo>
                <a:close/>
                <a:moveTo>
                  <a:pt x="107" y="205"/>
                </a:moveTo>
                <a:lnTo>
                  <a:pt x="107" y="205"/>
                </a:lnTo>
                <a:lnTo>
                  <a:pt x="108" y="201"/>
                </a:lnTo>
                <a:lnTo>
                  <a:pt x="108" y="196"/>
                </a:lnTo>
                <a:lnTo>
                  <a:pt x="108" y="196"/>
                </a:lnTo>
                <a:lnTo>
                  <a:pt x="107" y="196"/>
                </a:lnTo>
                <a:lnTo>
                  <a:pt x="107" y="196"/>
                </a:lnTo>
                <a:lnTo>
                  <a:pt x="105" y="201"/>
                </a:lnTo>
                <a:lnTo>
                  <a:pt x="105" y="204"/>
                </a:lnTo>
                <a:lnTo>
                  <a:pt x="107" y="205"/>
                </a:lnTo>
                <a:lnTo>
                  <a:pt x="107" y="205"/>
                </a:lnTo>
                <a:close/>
                <a:moveTo>
                  <a:pt x="630" y="198"/>
                </a:moveTo>
                <a:lnTo>
                  <a:pt x="630" y="198"/>
                </a:lnTo>
                <a:lnTo>
                  <a:pt x="631" y="201"/>
                </a:lnTo>
                <a:lnTo>
                  <a:pt x="636" y="204"/>
                </a:lnTo>
                <a:lnTo>
                  <a:pt x="645" y="207"/>
                </a:lnTo>
                <a:lnTo>
                  <a:pt x="645" y="207"/>
                </a:lnTo>
                <a:lnTo>
                  <a:pt x="645" y="202"/>
                </a:lnTo>
                <a:lnTo>
                  <a:pt x="645" y="198"/>
                </a:lnTo>
                <a:lnTo>
                  <a:pt x="645" y="198"/>
                </a:lnTo>
                <a:lnTo>
                  <a:pt x="642" y="196"/>
                </a:lnTo>
                <a:lnTo>
                  <a:pt x="637" y="196"/>
                </a:lnTo>
                <a:lnTo>
                  <a:pt x="630" y="198"/>
                </a:lnTo>
                <a:lnTo>
                  <a:pt x="630" y="198"/>
                </a:lnTo>
                <a:close/>
                <a:moveTo>
                  <a:pt x="192" y="199"/>
                </a:moveTo>
                <a:lnTo>
                  <a:pt x="192" y="199"/>
                </a:lnTo>
                <a:lnTo>
                  <a:pt x="192" y="202"/>
                </a:lnTo>
                <a:lnTo>
                  <a:pt x="192" y="207"/>
                </a:lnTo>
                <a:lnTo>
                  <a:pt x="192" y="207"/>
                </a:lnTo>
                <a:lnTo>
                  <a:pt x="195" y="205"/>
                </a:lnTo>
                <a:lnTo>
                  <a:pt x="197" y="204"/>
                </a:lnTo>
                <a:lnTo>
                  <a:pt x="200" y="201"/>
                </a:lnTo>
                <a:lnTo>
                  <a:pt x="200" y="198"/>
                </a:lnTo>
                <a:lnTo>
                  <a:pt x="200" y="198"/>
                </a:lnTo>
                <a:lnTo>
                  <a:pt x="195" y="198"/>
                </a:lnTo>
                <a:lnTo>
                  <a:pt x="192" y="199"/>
                </a:lnTo>
                <a:lnTo>
                  <a:pt x="192" y="199"/>
                </a:lnTo>
                <a:close/>
                <a:moveTo>
                  <a:pt x="219" y="205"/>
                </a:moveTo>
                <a:lnTo>
                  <a:pt x="219" y="205"/>
                </a:lnTo>
                <a:lnTo>
                  <a:pt x="223" y="205"/>
                </a:lnTo>
                <a:lnTo>
                  <a:pt x="226" y="204"/>
                </a:lnTo>
                <a:lnTo>
                  <a:pt x="226" y="204"/>
                </a:lnTo>
                <a:lnTo>
                  <a:pt x="224" y="202"/>
                </a:lnTo>
                <a:lnTo>
                  <a:pt x="224" y="201"/>
                </a:lnTo>
                <a:lnTo>
                  <a:pt x="224" y="199"/>
                </a:lnTo>
                <a:lnTo>
                  <a:pt x="224" y="198"/>
                </a:lnTo>
                <a:lnTo>
                  <a:pt x="224" y="198"/>
                </a:lnTo>
                <a:lnTo>
                  <a:pt x="221" y="198"/>
                </a:lnTo>
                <a:lnTo>
                  <a:pt x="221" y="198"/>
                </a:lnTo>
                <a:lnTo>
                  <a:pt x="219" y="201"/>
                </a:lnTo>
                <a:lnTo>
                  <a:pt x="219" y="205"/>
                </a:lnTo>
                <a:lnTo>
                  <a:pt x="219" y="205"/>
                </a:lnTo>
                <a:close/>
                <a:moveTo>
                  <a:pt x="482" y="199"/>
                </a:moveTo>
                <a:lnTo>
                  <a:pt x="482" y="199"/>
                </a:lnTo>
                <a:lnTo>
                  <a:pt x="480" y="198"/>
                </a:lnTo>
                <a:lnTo>
                  <a:pt x="479" y="198"/>
                </a:lnTo>
                <a:lnTo>
                  <a:pt x="476" y="198"/>
                </a:lnTo>
                <a:lnTo>
                  <a:pt x="476" y="198"/>
                </a:lnTo>
                <a:lnTo>
                  <a:pt x="476" y="199"/>
                </a:lnTo>
                <a:lnTo>
                  <a:pt x="477" y="199"/>
                </a:lnTo>
                <a:lnTo>
                  <a:pt x="479" y="201"/>
                </a:lnTo>
                <a:lnTo>
                  <a:pt x="482" y="199"/>
                </a:lnTo>
                <a:lnTo>
                  <a:pt x="482" y="199"/>
                </a:lnTo>
                <a:close/>
                <a:moveTo>
                  <a:pt x="674" y="207"/>
                </a:moveTo>
                <a:lnTo>
                  <a:pt x="674" y="207"/>
                </a:lnTo>
                <a:lnTo>
                  <a:pt x="677" y="205"/>
                </a:lnTo>
                <a:lnTo>
                  <a:pt x="680" y="204"/>
                </a:lnTo>
                <a:lnTo>
                  <a:pt x="681" y="202"/>
                </a:lnTo>
                <a:lnTo>
                  <a:pt x="681" y="199"/>
                </a:lnTo>
                <a:lnTo>
                  <a:pt x="681" y="199"/>
                </a:lnTo>
                <a:lnTo>
                  <a:pt x="680" y="198"/>
                </a:lnTo>
                <a:lnTo>
                  <a:pt x="680" y="198"/>
                </a:lnTo>
                <a:lnTo>
                  <a:pt x="680" y="198"/>
                </a:lnTo>
                <a:lnTo>
                  <a:pt x="675" y="198"/>
                </a:lnTo>
                <a:lnTo>
                  <a:pt x="675" y="198"/>
                </a:lnTo>
                <a:lnTo>
                  <a:pt x="674" y="207"/>
                </a:lnTo>
                <a:lnTo>
                  <a:pt x="674" y="207"/>
                </a:lnTo>
                <a:close/>
                <a:moveTo>
                  <a:pt x="326" y="202"/>
                </a:moveTo>
                <a:lnTo>
                  <a:pt x="326" y="202"/>
                </a:lnTo>
                <a:lnTo>
                  <a:pt x="329" y="202"/>
                </a:lnTo>
                <a:lnTo>
                  <a:pt x="331" y="201"/>
                </a:lnTo>
                <a:lnTo>
                  <a:pt x="334" y="201"/>
                </a:lnTo>
                <a:lnTo>
                  <a:pt x="335" y="201"/>
                </a:lnTo>
                <a:lnTo>
                  <a:pt x="335" y="201"/>
                </a:lnTo>
                <a:lnTo>
                  <a:pt x="335" y="198"/>
                </a:lnTo>
                <a:lnTo>
                  <a:pt x="335" y="198"/>
                </a:lnTo>
                <a:lnTo>
                  <a:pt x="331" y="199"/>
                </a:lnTo>
                <a:lnTo>
                  <a:pt x="326" y="202"/>
                </a:lnTo>
                <a:lnTo>
                  <a:pt x="326" y="202"/>
                </a:lnTo>
                <a:close/>
                <a:moveTo>
                  <a:pt x="588" y="198"/>
                </a:moveTo>
                <a:lnTo>
                  <a:pt x="588" y="198"/>
                </a:lnTo>
                <a:lnTo>
                  <a:pt x="590" y="201"/>
                </a:lnTo>
                <a:lnTo>
                  <a:pt x="592" y="202"/>
                </a:lnTo>
                <a:lnTo>
                  <a:pt x="592" y="202"/>
                </a:lnTo>
                <a:lnTo>
                  <a:pt x="593" y="201"/>
                </a:lnTo>
                <a:lnTo>
                  <a:pt x="595" y="198"/>
                </a:lnTo>
                <a:lnTo>
                  <a:pt x="595" y="198"/>
                </a:lnTo>
                <a:lnTo>
                  <a:pt x="592" y="198"/>
                </a:lnTo>
                <a:lnTo>
                  <a:pt x="588" y="198"/>
                </a:lnTo>
                <a:lnTo>
                  <a:pt x="588" y="198"/>
                </a:lnTo>
                <a:close/>
                <a:moveTo>
                  <a:pt x="610" y="205"/>
                </a:moveTo>
                <a:lnTo>
                  <a:pt x="610" y="205"/>
                </a:lnTo>
                <a:lnTo>
                  <a:pt x="608" y="202"/>
                </a:lnTo>
                <a:lnTo>
                  <a:pt x="608" y="199"/>
                </a:lnTo>
                <a:lnTo>
                  <a:pt x="608" y="198"/>
                </a:lnTo>
                <a:lnTo>
                  <a:pt x="608" y="198"/>
                </a:lnTo>
                <a:lnTo>
                  <a:pt x="607" y="199"/>
                </a:lnTo>
                <a:lnTo>
                  <a:pt x="607" y="201"/>
                </a:lnTo>
                <a:lnTo>
                  <a:pt x="608" y="204"/>
                </a:lnTo>
                <a:lnTo>
                  <a:pt x="610" y="205"/>
                </a:lnTo>
                <a:lnTo>
                  <a:pt x="610" y="205"/>
                </a:lnTo>
                <a:close/>
                <a:moveTo>
                  <a:pt x="128" y="204"/>
                </a:moveTo>
                <a:lnTo>
                  <a:pt x="128" y="204"/>
                </a:lnTo>
                <a:lnTo>
                  <a:pt x="134" y="204"/>
                </a:lnTo>
                <a:lnTo>
                  <a:pt x="139" y="204"/>
                </a:lnTo>
                <a:lnTo>
                  <a:pt x="139" y="204"/>
                </a:lnTo>
                <a:lnTo>
                  <a:pt x="139" y="199"/>
                </a:lnTo>
                <a:lnTo>
                  <a:pt x="139" y="199"/>
                </a:lnTo>
                <a:lnTo>
                  <a:pt x="133" y="201"/>
                </a:lnTo>
                <a:lnTo>
                  <a:pt x="128" y="204"/>
                </a:lnTo>
                <a:lnTo>
                  <a:pt x="128" y="204"/>
                </a:lnTo>
                <a:close/>
                <a:moveTo>
                  <a:pt x="244" y="205"/>
                </a:moveTo>
                <a:lnTo>
                  <a:pt x="244" y="205"/>
                </a:lnTo>
                <a:lnTo>
                  <a:pt x="248" y="210"/>
                </a:lnTo>
                <a:lnTo>
                  <a:pt x="250" y="213"/>
                </a:lnTo>
                <a:lnTo>
                  <a:pt x="253" y="216"/>
                </a:lnTo>
                <a:lnTo>
                  <a:pt x="253" y="216"/>
                </a:lnTo>
                <a:lnTo>
                  <a:pt x="255" y="209"/>
                </a:lnTo>
                <a:lnTo>
                  <a:pt x="256" y="199"/>
                </a:lnTo>
                <a:lnTo>
                  <a:pt x="256" y="199"/>
                </a:lnTo>
                <a:lnTo>
                  <a:pt x="250" y="202"/>
                </a:lnTo>
                <a:lnTo>
                  <a:pt x="247" y="202"/>
                </a:lnTo>
                <a:lnTo>
                  <a:pt x="244" y="205"/>
                </a:lnTo>
                <a:lnTo>
                  <a:pt x="244" y="205"/>
                </a:lnTo>
                <a:close/>
                <a:moveTo>
                  <a:pt x="213" y="207"/>
                </a:moveTo>
                <a:lnTo>
                  <a:pt x="213" y="207"/>
                </a:lnTo>
                <a:lnTo>
                  <a:pt x="215" y="207"/>
                </a:lnTo>
                <a:lnTo>
                  <a:pt x="215" y="204"/>
                </a:lnTo>
                <a:lnTo>
                  <a:pt x="215" y="202"/>
                </a:lnTo>
                <a:lnTo>
                  <a:pt x="213" y="201"/>
                </a:lnTo>
                <a:lnTo>
                  <a:pt x="213" y="201"/>
                </a:lnTo>
                <a:lnTo>
                  <a:pt x="212" y="204"/>
                </a:lnTo>
                <a:lnTo>
                  <a:pt x="212" y="207"/>
                </a:lnTo>
                <a:lnTo>
                  <a:pt x="213" y="207"/>
                </a:lnTo>
                <a:lnTo>
                  <a:pt x="213" y="207"/>
                </a:lnTo>
                <a:close/>
                <a:moveTo>
                  <a:pt x="524" y="201"/>
                </a:moveTo>
                <a:lnTo>
                  <a:pt x="524" y="201"/>
                </a:lnTo>
                <a:lnTo>
                  <a:pt x="521" y="202"/>
                </a:lnTo>
                <a:lnTo>
                  <a:pt x="518" y="202"/>
                </a:lnTo>
                <a:lnTo>
                  <a:pt x="518" y="202"/>
                </a:lnTo>
                <a:lnTo>
                  <a:pt x="518" y="204"/>
                </a:lnTo>
                <a:lnTo>
                  <a:pt x="517" y="205"/>
                </a:lnTo>
                <a:lnTo>
                  <a:pt x="515" y="207"/>
                </a:lnTo>
                <a:lnTo>
                  <a:pt x="517" y="209"/>
                </a:lnTo>
                <a:lnTo>
                  <a:pt x="517" y="209"/>
                </a:lnTo>
                <a:lnTo>
                  <a:pt x="521" y="212"/>
                </a:lnTo>
                <a:lnTo>
                  <a:pt x="526" y="213"/>
                </a:lnTo>
                <a:lnTo>
                  <a:pt x="526" y="213"/>
                </a:lnTo>
                <a:lnTo>
                  <a:pt x="526" y="207"/>
                </a:lnTo>
                <a:lnTo>
                  <a:pt x="526" y="202"/>
                </a:lnTo>
                <a:lnTo>
                  <a:pt x="524" y="201"/>
                </a:lnTo>
                <a:lnTo>
                  <a:pt x="524" y="201"/>
                </a:lnTo>
                <a:close/>
                <a:moveTo>
                  <a:pt x="532" y="202"/>
                </a:moveTo>
                <a:lnTo>
                  <a:pt x="532" y="202"/>
                </a:lnTo>
                <a:lnTo>
                  <a:pt x="532" y="210"/>
                </a:lnTo>
                <a:lnTo>
                  <a:pt x="532" y="213"/>
                </a:lnTo>
                <a:lnTo>
                  <a:pt x="534" y="216"/>
                </a:lnTo>
                <a:lnTo>
                  <a:pt x="534" y="216"/>
                </a:lnTo>
                <a:lnTo>
                  <a:pt x="534" y="216"/>
                </a:lnTo>
                <a:lnTo>
                  <a:pt x="535" y="216"/>
                </a:lnTo>
                <a:lnTo>
                  <a:pt x="535" y="216"/>
                </a:lnTo>
                <a:lnTo>
                  <a:pt x="537" y="209"/>
                </a:lnTo>
                <a:lnTo>
                  <a:pt x="537" y="204"/>
                </a:lnTo>
                <a:lnTo>
                  <a:pt x="535" y="201"/>
                </a:lnTo>
                <a:lnTo>
                  <a:pt x="535" y="201"/>
                </a:lnTo>
                <a:lnTo>
                  <a:pt x="535" y="202"/>
                </a:lnTo>
                <a:lnTo>
                  <a:pt x="534" y="202"/>
                </a:lnTo>
                <a:lnTo>
                  <a:pt x="532" y="202"/>
                </a:lnTo>
                <a:lnTo>
                  <a:pt x="532" y="202"/>
                </a:lnTo>
                <a:close/>
                <a:moveTo>
                  <a:pt x="541" y="202"/>
                </a:moveTo>
                <a:lnTo>
                  <a:pt x="541" y="202"/>
                </a:lnTo>
                <a:lnTo>
                  <a:pt x="540" y="209"/>
                </a:lnTo>
                <a:lnTo>
                  <a:pt x="540" y="216"/>
                </a:lnTo>
                <a:lnTo>
                  <a:pt x="540" y="216"/>
                </a:lnTo>
                <a:lnTo>
                  <a:pt x="541" y="216"/>
                </a:lnTo>
                <a:lnTo>
                  <a:pt x="543" y="218"/>
                </a:lnTo>
                <a:lnTo>
                  <a:pt x="544" y="218"/>
                </a:lnTo>
                <a:lnTo>
                  <a:pt x="546" y="218"/>
                </a:lnTo>
                <a:lnTo>
                  <a:pt x="546" y="218"/>
                </a:lnTo>
                <a:lnTo>
                  <a:pt x="549" y="212"/>
                </a:lnTo>
                <a:lnTo>
                  <a:pt x="550" y="202"/>
                </a:lnTo>
                <a:lnTo>
                  <a:pt x="550" y="202"/>
                </a:lnTo>
                <a:lnTo>
                  <a:pt x="546" y="201"/>
                </a:lnTo>
                <a:lnTo>
                  <a:pt x="541" y="202"/>
                </a:lnTo>
                <a:lnTo>
                  <a:pt x="541" y="202"/>
                </a:lnTo>
                <a:close/>
                <a:moveTo>
                  <a:pt x="625" y="216"/>
                </a:moveTo>
                <a:lnTo>
                  <a:pt x="625" y="216"/>
                </a:lnTo>
                <a:lnTo>
                  <a:pt x="625" y="213"/>
                </a:lnTo>
                <a:lnTo>
                  <a:pt x="625" y="210"/>
                </a:lnTo>
                <a:lnTo>
                  <a:pt x="625" y="204"/>
                </a:lnTo>
                <a:lnTo>
                  <a:pt x="625" y="204"/>
                </a:lnTo>
                <a:lnTo>
                  <a:pt x="620" y="201"/>
                </a:lnTo>
                <a:lnTo>
                  <a:pt x="620" y="201"/>
                </a:lnTo>
                <a:lnTo>
                  <a:pt x="622" y="210"/>
                </a:lnTo>
                <a:lnTo>
                  <a:pt x="622" y="213"/>
                </a:lnTo>
                <a:lnTo>
                  <a:pt x="625" y="216"/>
                </a:lnTo>
                <a:lnTo>
                  <a:pt x="625" y="216"/>
                </a:lnTo>
                <a:close/>
                <a:moveTo>
                  <a:pt x="345" y="210"/>
                </a:moveTo>
                <a:lnTo>
                  <a:pt x="345" y="210"/>
                </a:lnTo>
                <a:lnTo>
                  <a:pt x="346" y="210"/>
                </a:lnTo>
                <a:lnTo>
                  <a:pt x="346" y="209"/>
                </a:lnTo>
                <a:lnTo>
                  <a:pt x="348" y="209"/>
                </a:lnTo>
                <a:lnTo>
                  <a:pt x="348" y="209"/>
                </a:lnTo>
                <a:lnTo>
                  <a:pt x="348" y="202"/>
                </a:lnTo>
                <a:lnTo>
                  <a:pt x="348" y="202"/>
                </a:lnTo>
                <a:lnTo>
                  <a:pt x="345" y="202"/>
                </a:lnTo>
                <a:lnTo>
                  <a:pt x="343" y="205"/>
                </a:lnTo>
                <a:lnTo>
                  <a:pt x="345" y="210"/>
                </a:lnTo>
                <a:lnTo>
                  <a:pt x="345" y="210"/>
                </a:lnTo>
                <a:close/>
                <a:moveTo>
                  <a:pt x="649" y="210"/>
                </a:moveTo>
                <a:lnTo>
                  <a:pt x="649" y="210"/>
                </a:lnTo>
                <a:lnTo>
                  <a:pt x="654" y="213"/>
                </a:lnTo>
                <a:lnTo>
                  <a:pt x="654" y="213"/>
                </a:lnTo>
                <a:lnTo>
                  <a:pt x="654" y="207"/>
                </a:lnTo>
                <a:lnTo>
                  <a:pt x="653" y="204"/>
                </a:lnTo>
                <a:lnTo>
                  <a:pt x="649" y="202"/>
                </a:lnTo>
                <a:lnTo>
                  <a:pt x="649" y="202"/>
                </a:lnTo>
                <a:lnTo>
                  <a:pt x="649" y="205"/>
                </a:lnTo>
                <a:lnTo>
                  <a:pt x="649" y="210"/>
                </a:lnTo>
                <a:lnTo>
                  <a:pt x="649" y="210"/>
                </a:lnTo>
                <a:close/>
                <a:moveTo>
                  <a:pt x="311" y="207"/>
                </a:moveTo>
                <a:lnTo>
                  <a:pt x="311" y="207"/>
                </a:lnTo>
                <a:lnTo>
                  <a:pt x="312" y="207"/>
                </a:lnTo>
                <a:lnTo>
                  <a:pt x="314" y="205"/>
                </a:lnTo>
                <a:lnTo>
                  <a:pt x="314" y="204"/>
                </a:lnTo>
                <a:lnTo>
                  <a:pt x="314" y="204"/>
                </a:lnTo>
                <a:lnTo>
                  <a:pt x="314" y="204"/>
                </a:lnTo>
                <a:lnTo>
                  <a:pt x="312" y="205"/>
                </a:lnTo>
                <a:lnTo>
                  <a:pt x="311" y="205"/>
                </a:lnTo>
                <a:lnTo>
                  <a:pt x="311" y="207"/>
                </a:lnTo>
                <a:lnTo>
                  <a:pt x="311" y="207"/>
                </a:lnTo>
                <a:close/>
                <a:moveTo>
                  <a:pt x="335" y="210"/>
                </a:moveTo>
                <a:lnTo>
                  <a:pt x="335" y="210"/>
                </a:lnTo>
                <a:lnTo>
                  <a:pt x="335" y="205"/>
                </a:lnTo>
                <a:lnTo>
                  <a:pt x="335" y="204"/>
                </a:lnTo>
                <a:lnTo>
                  <a:pt x="334" y="204"/>
                </a:lnTo>
                <a:lnTo>
                  <a:pt x="334" y="204"/>
                </a:lnTo>
                <a:lnTo>
                  <a:pt x="334" y="205"/>
                </a:lnTo>
                <a:lnTo>
                  <a:pt x="334" y="207"/>
                </a:lnTo>
                <a:lnTo>
                  <a:pt x="334" y="209"/>
                </a:lnTo>
                <a:lnTo>
                  <a:pt x="335" y="210"/>
                </a:lnTo>
                <a:lnTo>
                  <a:pt x="335" y="210"/>
                </a:lnTo>
                <a:close/>
                <a:moveTo>
                  <a:pt x="512" y="204"/>
                </a:moveTo>
                <a:lnTo>
                  <a:pt x="512" y="204"/>
                </a:lnTo>
                <a:lnTo>
                  <a:pt x="508" y="204"/>
                </a:lnTo>
                <a:lnTo>
                  <a:pt x="508" y="204"/>
                </a:lnTo>
                <a:lnTo>
                  <a:pt x="508" y="205"/>
                </a:lnTo>
                <a:lnTo>
                  <a:pt x="509" y="205"/>
                </a:lnTo>
                <a:lnTo>
                  <a:pt x="511" y="205"/>
                </a:lnTo>
                <a:lnTo>
                  <a:pt x="512" y="204"/>
                </a:lnTo>
                <a:lnTo>
                  <a:pt x="512" y="204"/>
                </a:lnTo>
                <a:close/>
                <a:moveTo>
                  <a:pt x="64" y="224"/>
                </a:moveTo>
                <a:lnTo>
                  <a:pt x="64" y="224"/>
                </a:lnTo>
                <a:lnTo>
                  <a:pt x="67" y="225"/>
                </a:lnTo>
                <a:lnTo>
                  <a:pt x="70" y="225"/>
                </a:lnTo>
                <a:lnTo>
                  <a:pt x="76" y="225"/>
                </a:lnTo>
                <a:lnTo>
                  <a:pt x="76" y="225"/>
                </a:lnTo>
                <a:lnTo>
                  <a:pt x="75" y="216"/>
                </a:lnTo>
                <a:lnTo>
                  <a:pt x="75" y="207"/>
                </a:lnTo>
                <a:lnTo>
                  <a:pt x="75" y="207"/>
                </a:lnTo>
                <a:lnTo>
                  <a:pt x="70" y="204"/>
                </a:lnTo>
                <a:lnTo>
                  <a:pt x="70" y="204"/>
                </a:lnTo>
                <a:lnTo>
                  <a:pt x="67" y="207"/>
                </a:lnTo>
                <a:lnTo>
                  <a:pt x="65" y="212"/>
                </a:lnTo>
                <a:lnTo>
                  <a:pt x="64" y="218"/>
                </a:lnTo>
                <a:lnTo>
                  <a:pt x="64" y="224"/>
                </a:lnTo>
                <a:lnTo>
                  <a:pt x="64" y="224"/>
                </a:lnTo>
                <a:close/>
                <a:moveTo>
                  <a:pt x="177" y="204"/>
                </a:moveTo>
                <a:lnTo>
                  <a:pt x="177" y="204"/>
                </a:lnTo>
                <a:lnTo>
                  <a:pt x="171" y="207"/>
                </a:lnTo>
                <a:lnTo>
                  <a:pt x="162" y="210"/>
                </a:lnTo>
                <a:lnTo>
                  <a:pt x="162" y="210"/>
                </a:lnTo>
                <a:lnTo>
                  <a:pt x="162" y="218"/>
                </a:lnTo>
                <a:lnTo>
                  <a:pt x="162" y="218"/>
                </a:lnTo>
                <a:lnTo>
                  <a:pt x="166" y="218"/>
                </a:lnTo>
                <a:lnTo>
                  <a:pt x="169" y="218"/>
                </a:lnTo>
                <a:lnTo>
                  <a:pt x="177" y="216"/>
                </a:lnTo>
                <a:lnTo>
                  <a:pt x="177" y="216"/>
                </a:lnTo>
                <a:lnTo>
                  <a:pt x="178" y="210"/>
                </a:lnTo>
                <a:lnTo>
                  <a:pt x="178" y="207"/>
                </a:lnTo>
                <a:lnTo>
                  <a:pt x="177" y="204"/>
                </a:lnTo>
                <a:lnTo>
                  <a:pt x="177" y="204"/>
                </a:lnTo>
                <a:close/>
                <a:moveTo>
                  <a:pt x="378" y="209"/>
                </a:moveTo>
                <a:lnTo>
                  <a:pt x="378" y="209"/>
                </a:lnTo>
                <a:lnTo>
                  <a:pt x="387" y="207"/>
                </a:lnTo>
                <a:lnTo>
                  <a:pt x="395" y="207"/>
                </a:lnTo>
                <a:lnTo>
                  <a:pt x="395" y="207"/>
                </a:lnTo>
                <a:lnTo>
                  <a:pt x="392" y="205"/>
                </a:lnTo>
                <a:lnTo>
                  <a:pt x="387" y="205"/>
                </a:lnTo>
                <a:lnTo>
                  <a:pt x="378" y="204"/>
                </a:lnTo>
                <a:lnTo>
                  <a:pt x="378" y="204"/>
                </a:lnTo>
                <a:lnTo>
                  <a:pt x="378" y="207"/>
                </a:lnTo>
                <a:lnTo>
                  <a:pt x="378" y="209"/>
                </a:lnTo>
                <a:lnTo>
                  <a:pt x="378" y="209"/>
                </a:lnTo>
                <a:close/>
                <a:moveTo>
                  <a:pt x="486" y="205"/>
                </a:moveTo>
                <a:lnTo>
                  <a:pt x="486" y="205"/>
                </a:lnTo>
                <a:lnTo>
                  <a:pt x="488" y="209"/>
                </a:lnTo>
                <a:lnTo>
                  <a:pt x="488" y="210"/>
                </a:lnTo>
                <a:lnTo>
                  <a:pt x="488" y="210"/>
                </a:lnTo>
                <a:lnTo>
                  <a:pt x="492" y="210"/>
                </a:lnTo>
                <a:lnTo>
                  <a:pt x="499" y="210"/>
                </a:lnTo>
                <a:lnTo>
                  <a:pt x="499" y="210"/>
                </a:lnTo>
                <a:lnTo>
                  <a:pt x="497" y="207"/>
                </a:lnTo>
                <a:lnTo>
                  <a:pt x="495" y="204"/>
                </a:lnTo>
                <a:lnTo>
                  <a:pt x="495" y="204"/>
                </a:lnTo>
                <a:lnTo>
                  <a:pt x="491" y="205"/>
                </a:lnTo>
                <a:lnTo>
                  <a:pt x="486" y="205"/>
                </a:lnTo>
                <a:lnTo>
                  <a:pt x="486" y="205"/>
                </a:lnTo>
                <a:close/>
                <a:moveTo>
                  <a:pt x="555" y="219"/>
                </a:moveTo>
                <a:lnTo>
                  <a:pt x="555" y="219"/>
                </a:lnTo>
                <a:lnTo>
                  <a:pt x="556" y="216"/>
                </a:lnTo>
                <a:lnTo>
                  <a:pt x="558" y="212"/>
                </a:lnTo>
                <a:lnTo>
                  <a:pt x="558" y="204"/>
                </a:lnTo>
                <a:lnTo>
                  <a:pt x="558" y="204"/>
                </a:lnTo>
                <a:lnTo>
                  <a:pt x="555" y="204"/>
                </a:lnTo>
                <a:lnTo>
                  <a:pt x="555" y="204"/>
                </a:lnTo>
                <a:lnTo>
                  <a:pt x="555" y="219"/>
                </a:lnTo>
                <a:lnTo>
                  <a:pt x="555" y="219"/>
                </a:lnTo>
                <a:close/>
                <a:moveTo>
                  <a:pt x="204" y="210"/>
                </a:moveTo>
                <a:lnTo>
                  <a:pt x="204" y="210"/>
                </a:lnTo>
                <a:lnTo>
                  <a:pt x="206" y="210"/>
                </a:lnTo>
                <a:lnTo>
                  <a:pt x="207" y="207"/>
                </a:lnTo>
                <a:lnTo>
                  <a:pt x="206" y="205"/>
                </a:lnTo>
                <a:lnTo>
                  <a:pt x="206" y="205"/>
                </a:lnTo>
                <a:lnTo>
                  <a:pt x="206" y="205"/>
                </a:lnTo>
                <a:lnTo>
                  <a:pt x="204" y="207"/>
                </a:lnTo>
                <a:lnTo>
                  <a:pt x="204" y="210"/>
                </a:lnTo>
                <a:lnTo>
                  <a:pt x="204" y="210"/>
                </a:lnTo>
                <a:close/>
                <a:moveTo>
                  <a:pt x="151" y="209"/>
                </a:moveTo>
                <a:lnTo>
                  <a:pt x="151" y="209"/>
                </a:lnTo>
                <a:lnTo>
                  <a:pt x="154" y="209"/>
                </a:lnTo>
                <a:lnTo>
                  <a:pt x="157" y="207"/>
                </a:lnTo>
                <a:lnTo>
                  <a:pt x="157" y="207"/>
                </a:lnTo>
                <a:lnTo>
                  <a:pt x="155" y="205"/>
                </a:lnTo>
                <a:lnTo>
                  <a:pt x="154" y="205"/>
                </a:lnTo>
                <a:lnTo>
                  <a:pt x="152" y="207"/>
                </a:lnTo>
                <a:lnTo>
                  <a:pt x="151" y="209"/>
                </a:lnTo>
                <a:lnTo>
                  <a:pt x="151" y="209"/>
                </a:lnTo>
                <a:close/>
                <a:moveTo>
                  <a:pt x="354" y="209"/>
                </a:moveTo>
                <a:lnTo>
                  <a:pt x="354" y="209"/>
                </a:lnTo>
                <a:lnTo>
                  <a:pt x="358" y="210"/>
                </a:lnTo>
                <a:lnTo>
                  <a:pt x="361" y="209"/>
                </a:lnTo>
                <a:lnTo>
                  <a:pt x="363" y="207"/>
                </a:lnTo>
                <a:lnTo>
                  <a:pt x="363" y="207"/>
                </a:lnTo>
                <a:lnTo>
                  <a:pt x="360" y="207"/>
                </a:lnTo>
                <a:lnTo>
                  <a:pt x="358" y="207"/>
                </a:lnTo>
                <a:lnTo>
                  <a:pt x="354" y="205"/>
                </a:lnTo>
                <a:lnTo>
                  <a:pt x="354" y="205"/>
                </a:lnTo>
                <a:lnTo>
                  <a:pt x="354" y="209"/>
                </a:lnTo>
                <a:lnTo>
                  <a:pt x="354" y="209"/>
                </a:lnTo>
                <a:close/>
                <a:moveTo>
                  <a:pt x="459" y="209"/>
                </a:moveTo>
                <a:lnTo>
                  <a:pt x="459" y="209"/>
                </a:lnTo>
                <a:lnTo>
                  <a:pt x="463" y="209"/>
                </a:lnTo>
                <a:lnTo>
                  <a:pt x="468" y="209"/>
                </a:lnTo>
                <a:lnTo>
                  <a:pt x="468" y="209"/>
                </a:lnTo>
                <a:lnTo>
                  <a:pt x="468" y="207"/>
                </a:lnTo>
                <a:lnTo>
                  <a:pt x="466" y="205"/>
                </a:lnTo>
                <a:lnTo>
                  <a:pt x="466" y="205"/>
                </a:lnTo>
                <a:lnTo>
                  <a:pt x="465" y="207"/>
                </a:lnTo>
                <a:lnTo>
                  <a:pt x="462" y="207"/>
                </a:lnTo>
                <a:lnTo>
                  <a:pt x="460" y="207"/>
                </a:lnTo>
                <a:lnTo>
                  <a:pt x="459" y="209"/>
                </a:lnTo>
                <a:lnTo>
                  <a:pt x="459" y="209"/>
                </a:lnTo>
                <a:close/>
                <a:moveTo>
                  <a:pt x="473" y="209"/>
                </a:moveTo>
                <a:lnTo>
                  <a:pt x="473" y="209"/>
                </a:lnTo>
                <a:lnTo>
                  <a:pt x="479" y="209"/>
                </a:lnTo>
                <a:lnTo>
                  <a:pt x="479" y="209"/>
                </a:lnTo>
                <a:lnTo>
                  <a:pt x="477" y="207"/>
                </a:lnTo>
                <a:lnTo>
                  <a:pt x="476" y="205"/>
                </a:lnTo>
                <a:lnTo>
                  <a:pt x="473" y="207"/>
                </a:lnTo>
                <a:lnTo>
                  <a:pt x="473" y="209"/>
                </a:lnTo>
                <a:lnTo>
                  <a:pt x="473" y="209"/>
                </a:lnTo>
                <a:close/>
                <a:moveTo>
                  <a:pt x="630" y="218"/>
                </a:moveTo>
                <a:lnTo>
                  <a:pt x="630" y="218"/>
                </a:lnTo>
                <a:lnTo>
                  <a:pt x="634" y="218"/>
                </a:lnTo>
                <a:lnTo>
                  <a:pt x="640" y="219"/>
                </a:lnTo>
                <a:lnTo>
                  <a:pt x="640" y="219"/>
                </a:lnTo>
                <a:lnTo>
                  <a:pt x="642" y="218"/>
                </a:lnTo>
                <a:lnTo>
                  <a:pt x="642" y="216"/>
                </a:lnTo>
                <a:lnTo>
                  <a:pt x="643" y="215"/>
                </a:lnTo>
                <a:lnTo>
                  <a:pt x="643" y="213"/>
                </a:lnTo>
                <a:lnTo>
                  <a:pt x="643" y="213"/>
                </a:lnTo>
                <a:lnTo>
                  <a:pt x="637" y="209"/>
                </a:lnTo>
                <a:lnTo>
                  <a:pt x="633" y="207"/>
                </a:lnTo>
                <a:lnTo>
                  <a:pt x="630" y="207"/>
                </a:lnTo>
                <a:lnTo>
                  <a:pt x="630" y="207"/>
                </a:lnTo>
                <a:lnTo>
                  <a:pt x="630" y="212"/>
                </a:lnTo>
                <a:lnTo>
                  <a:pt x="630" y="218"/>
                </a:lnTo>
                <a:lnTo>
                  <a:pt x="630" y="218"/>
                </a:lnTo>
                <a:close/>
                <a:moveTo>
                  <a:pt x="703" y="234"/>
                </a:moveTo>
                <a:lnTo>
                  <a:pt x="703" y="234"/>
                </a:lnTo>
                <a:lnTo>
                  <a:pt x="703" y="225"/>
                </a:lnTo>
                <a:lnTo>
                  <a:pt x="701" y="218"/>
                </a:lnTo>
                <a:lnTo>
                  <a:pt x="698" y="212"/>
                </a:lnTo>
                <a:lnTo>
                  <a:pt x="694" y="207"/>
                </a:lnTo>
                <a:lnTo>
                  <a:pt x="692" y="207"/>
                </a:lnTo>
                <a:lnTo>
                  <a:pt x="692" y="207"/>
                </a:lnTo>
                <a:lnTo>
                  <a:pt x="694" y="213"/>
                </a:lnTo>
                <a:lnTo>
                  <a:pt x="697" y="221"/>
                </a:lnTo>
                <a:lnTo>
                  <a:pt x="700" y="227"/>
                </a:lnTo>
                <a:lnTo>
                  <a:pt x="703" y="234"/>
                </a:lnTo>
                <a:lnTo>
                  <a:pt x="703" y="234"/>
                </a:lnTo>
                <a:close/>
                <a:moveTo>
                  <a:pt x="238" y="216"/>
                </a:moveTo>
                <a:lnTo>
                  <a:pt x="238" y="216"/>
                </a:lnTo>
                <a:lnTo>
                  <a:pt x="239" y="216"/>
                </a:lnTo>
                <a:lnTo>
                  <a:pt x="241" y="216"/>
                </a:lnTo>
                <a:lnTo>
                  <a:pt x="245" y="216"/>
                </a:lnTo>
                <a:lnTo>
                  <a:pt x="245" y="216"/>
                </a:lnTo>
                <a:lnTo>
                  <a:pt x="242" y="210"/>
                </a:lnTo>
                <a:lnTo>
                  <a:pt x="239" y="207"/>
                </a:lnTo>
                <a:lnTo>
                  <a:pt x="239" y="207"/>
                </a:lnTo>
                <a:lnTo>
                  <a:pt x="238" y="216"/>
                </a:lnTo>
                <a:lnTo>
                  <a:pt x="238" y="216"/>
                </a:lnTo>
                <a:close/>
                <a:moveTo>
                  <a:pt x="503" y="210"/>
                </a:moveTo>
                <a:lnTo>
                  <a:pt x="503" y="210"/>
                </a:lnTo>
                <a:lnTo>
                  <a:pt x="505" y="209"/>
                </a:lnTo>
                <a:lnTo>
                  <a:pt x="506" y="207"/>
                </a:lnTo>
                <a:lnTo>
                  <a:pt x="506" y="207"/>
                </a:lnTo>
                <a:lnTo>
                  <a:pt x="505" y="207"/>
                </a:lnTo>
                <a:lnTo>
                  <a:pt x="503" y="207"/>
                </a:lnTo>
                <a:lnTo>
                  <a:pt x="503" y="207"/>
                </a:lnTo>
                <a:lnTo>
                  <a:pt x="503" y="210"/>
                </a:lnTo>
                <a:lnTo>
                  <a:pt x="503" y="210"/>
                </a:lnTo>
                <a:close/>
                <a:moveTo>
                  <a:pt x="290" y="209"/>
                </a:moveTo>
                <a:lnTo>
                  <a:pt x="290" y="209"/>
                </a:lnTo>
                <a:lnTo>
                  <a:pt x="290" y="210"/>
                </a:lnTo>
                <a:lnTo>
                  <a:pt x="288" y="212"/>
                </a:lnTo>
                <a:lnTo>
                  <a:pt x="284" y="212"/>
                </a:lnTo>
                <a:lnTo>
                  <a:pt x="280" y="212"/>
                </a:lnTo>
                <a:lnTo>
                  <a:pt x="279" y="213"/>
                </a:lnTo>
                <a:lnTo>
                  <a:pt x="277" y="215"/>
                </a:lnTo>
                <a:lnTo>
                  <a:pt x="277" y="215"/>
                </a:lnTo>
                <a:lnTo>
                  <a:pt x="288" y="213"/>
                </a:lnTo>
                <a:lnTo>
                  <a:pt x="299" y="212"/>
                </a:lnTo>
                <a:lnTo>
                  <a:pt x="299" y="212"/>
                </a:lnTo>
                <a:lnTo>
                  <a:pt x="299" y="210"/>
                </a:lnTo>
                <a:lnTo>
                  <a:pt x="299" y="207"/>
                </a:lnTo>
                <a:lnTo>
                  <a:pt x="299" y="207"/>
                </a:lnTo>
                <a:lnTo>
                  <a:pt x="294" y="209"/>
                </a:lnTo>
                <a:lnTo>
                  <a:pt x="293" y="210"/>
                </a:lnTo>
                <a:lnTo>
                  <a:pt x="290" y="209"/>
                </a:lnTo>
                <a:lnTo>
                  <a:pt x="290" y="209"/>
                </a:lnTo>
                <a:close/>
                <a:moveTo>
                  <a:pt x="561" y="221"/>
                </a:moveTo>
                <a:lnTo>
                  <a:pt x="561" y="221"/>
                </a:lnTo>
                <a:lnTo>
                  <a:pt x="566" y="222"/>
                </a:lnTo>
                <a:lnTo>
                  <a:pt x="569" y="222"/>
                </a:lnTo>
                <a:lnTo>
                  <a:pt x="572" y="222"/>
                </a:lnTo>
                <a:lnTo>
                  <a:pt x="572" y="222"/>
                </a:lnTo>
                <a:lnTo>
                  <a:pt x="569" y="213"/>
                </a:lnTo>
                <a:lnTo>
                  <a:pt x="563" y="207"/>
                </a:lnTo>
                <a:lnTo>
                  <a:pt x="563" y="207"/>
                </a:lnTo>
                <a:lnTo>
                  <a:pt x="561" y="221"/>
                </a:lnTo>
                <a:lnTo>
                  <a:pt x="561" y="221"/>
                </a:lnTo>
                <a:close/>
                <a:moveTo>
                  <a:pt x="683" y="207"/>
                </a:moveTo>
                <a:lnTo>
                  <a:pt x="683" y="207"/>
                </a:lnTo>
                <a:lnTo>
                  <a:pt x="680" y="210"/>
                </a:lnTo>
                <a:lnTo>
                  <a:pt x="674" y="212"/>
                </a:lnTo>
                <a:lnTo>
                  <a:pt x="674" y="212"/>
                </a:lnTo>
                <a:lnTo>
                  <a:pt x="677" y="215"/>
                </a:lnTo>
                <a:lnTo>
                  <a:pt x="678" y="219"/>
                </a:lnTo>
                <a:lnTo>
                  <a:pt x="678" y="222"/>
                </a:lnTo>
                <a:lnTo>
                  <a:pt x="677" y="227"/>
                </a:lnTo>
                <a:lnTo>
                  <a:pt x="677" y="227"/>
                </a:lnTo>
                <a:lnTo>
                  <a:pt x="688" y="233"/>
                </a:lnTo>
                <a:lnTo>
                  <a:pt x="688" y="233"/>
                </a:lnTo>
                <a:lnTo>
                  <a:pt x="686" y="227"/>
                </a:lnTo>
                <a:lnTo>
                  <a:pt x="688" y="219"/>
                </a:lnTo>
                <a:lnTo>
                  <a:pt x="686" y="213"/>
                </a:lnTo>
                <a:lnTo>
                  <a:pt x="686" y="210"/>
                </a:lnTo>
                <a:lnTo>
                  <a:pt x="683" y="207"/>
                </a:lnTo>
                <a:lnTo>
                  <a:pt x="683" y="207"/>
                </a:lnTo>
                <a:close/>
                <a:moveTo>
                  <a:pt x="37" y="230"/>
                </a:moveTo>
                <a:lnTo>
                  <a:pt x="37" y="230"/>
                </a:lnTo>
                <a:lnTo>
                  <a:pt x="38" y="219"/>
                </a:lnTo>
                <a:lnTo>
                  <a:pt x="38" y="213"/>
                </a:lnTo>
                <a:lnTo>
                  <a:pt x="38" y="209"/>
                </a:lnTo>
                <a:lnTo>
                  <a:pt x="38" y="209"/>
                </a:lnTo>
                <a:lnTo>
                  <a:pt x="37" y="215"/>
                </a:lnTo>
                <a:lnTo>
                  <a:pt x="35" y="219"/>
                </a:lnTo>
                <a:lnTo>
                  <a:pt x="33" y="225"/>
                </a:lnTo>
                <a:lnTo>
                  <a:pt x="33" y="228"/>
                </a:lnTo>
                <a:lnTo>
                  <a:pt x="37" y="230"/>
                </a:lnTo>
                <a:lnTo>
                  <a:pt x="37" y="230"/>
                </a:lnTo>
                <a:close/>
                <a:moveTo>
                  <a:pt x="82" y="227"/>
                </a:moveTo>
                <a:lnTo>
                  <a:pt x="82" y="227"/>
                </a:lnTo>
                <a:lnTo>
                  <a:pt x="84" y="227"/>
                </a:lnTo>
                <a:lnTo>
                  <a:pt x="85" y="225"/>
                </a:lnTo>
                <a:lnTo>
                  <a:pt x="90" y="227"/>
                </a:lnTo>
                <a:lnTo>
                  <a:pt x="90" y="227"/>
                </a:lnTo>
                <a:lnTo>
                  <a:pt x="91" y="222"/>
                </a:lnTo>
                <a:lnTo>
                  <a:pt x="91" y="218"/>
                </a:lnTo>
                <a:lnTo>
                  <a:pt x="93" y="210"/>
                </a:lnTo>
                <a:lnTo>
                  <a:pt x="93" y="210"/>
                </a:lnTo>
                <a:lnTo>
                  <a:pt x="82" y="209"/>
                </a:lnTo>
                <a:lnTo>
                  <a:pt x="82" y="209"/>
                </a:lnTo>
                <a:lnTo>
                  <a:pt x="82" y="215"/>
                </a:lnTo>
                <a:lnTo>
                  <a:pt x="81" y="219"/>
                </a:lnTo>
                <a:lnTo>
                  <a:pt x="81" y="224"/>
                </a:lnTo>
                <a:lnTo>
                  <a:pt x="82" y="227"/>
                </a:lnTo>
                <a:lnTo>
                  <a:pt x="82" y="227"/>
                </a:lnTo>
                <a:close/>
                <a:moveTo>
                  <a:pt x="267" y="212"/>
                </a:moveTo>
                <a:lnTo>
                  <a:pt x="267" y="212"/>
                </a:lnTo>
                <a:lnTo>
                  <a:pt x="267" y="212"/>
                </a:lnTo>
                <a:lnTo>
                  <a:pt x="267" y="210"/>
                </a:lnTo>
                <a:lnTo>
                  <a:pt x="265" y="209"/>
                </a:lnTo>
                <a:lnTo>
                  <a:pt x="265" y="209"/>
                </a:lnTo>
                <a:lnTo>
                  <a:pt x="265" y="212"/>
                </a:lnTo>
                <a:lnTo>
                  <a:pt x="267" y="212"/>
                </a:lnTo>
                <a:lnTo>
                  <a:pt x="267" y="212"/>
                </a:lnTo>
                <a:close/>
                <a:moveTo>
                  <a:pt x="117" y="210"/>
                </a:moveTo>
                <a:lnTo>
                  <a:pt x="117" y="210"/>
                </a:lnTo>
                <a:lnTo>
                  <a:pt x="116" y="215"/>
                </a:lnTo>
                <a:lnTo>
                  <a:pt x="116" y="215"/>
                </a:lnTo>
                <a:lnTo>
                  <a:pt x="117" y="216"/>
                </a:lnTo>
                <a:lnTo>
                  <a:pt x="119" y="218"/>
                </a:lnTo>
                <a:lnTo>
                  <a:pt x="119" y="222"/>
                </a:lnTo>
                <a:lnTo>
                  <a:pt x="119" y="222"/>
                </a:lnTo>
                <a:lnTo>
                  <a:pt x="123" y="221"/>
                </a:lnTo>
                <a:lnTo>
                  <a:pt x="128" y="216"/>
                </a:lnTo>
                <a:lnTo>
                  <a:pt x="134" y="209"/>
                </a:lnTo>
                <a:lnTo>
                  <a:pt x="134" y="209"/>
                </a:lnTo>
                <a:lnTo>
                  <a:pt x="126" y="209"/>
                </a:lnTo>
                <a:lnTo>
                  <a:pt x="117" y="210"/>
                </a:lnTo>
                <a:lnTo>
                  <a:pt x="117" y="210"/>
                </a:lnTo>
                <a:close/>
                <a:moveTo>
                  <a:pt x="221" y="212"/>
                </a:moveTo>
                <a:lnTo>
                  <a:pt x="221" y="212"/>
                </a:lnTo>
                <a:lnTo>
                  <a:pt x="221" y="218"/>
                </a:lnTo>
                <a:lnTo>
                  <a:pt x="221" y="218"/>
                </a:lnTo>
                <a:lnTo>
                  <a:pt x="224" y="218"/>
                </a:lnTo>
                <a:lnTo>
                  <a:pt x="229" y="218"/>
                </a:lnTo>
                <a:lnTo>
                  <a:pt x="229" y="218"/>
                </a:lnTo>
                <a:lnTo>
                  <a:pt x="229" y="213"/>
                </a:lnTo>
                <a:lnTo>
                  <a:pt x="226" y="209"/>
                </a:lnTo>
                <a:lnTo>
                  <a:pt x="226" y="209"/>
                </a:lnTo>
                <a:lnTo>
                  <a:pt x="223" y="210"/>
                </a:lnTo>
                <a:lnTo>
                  <a:pt x="221" y="212"/>
                </a:lnTo>
                <a:lnTo>
                  <a:pt x="221" y="212"/>
                </a:lnTo>
                <a:close/>
                <a:moveTo>
                  <a:pt x="735" y="221"/>
                </a:moveTo>
                <a:lnTo>
                  <a:pt x="735" y="221"/>
                </a:lnTo>
                <a:lnTo>
                  <a:pt x="738" y="221"/>
                </a:lnTo>
                <a:lnTo>
                  <a:pt x="739" y="219"/>
                </a:lnTo>
                <a:lnTo>
                  <a:pt x="739" y="219"/>
                </a:lnTo>
                <a:lnTo>
                  <a:pt x="738" y="213"/>
                </a:lnTo>
                <a:lnTo>
                  <a:pt x="738" y="210"/>
                </a:lnTo>
                <a:lnTo>
                  <a:pt x="736" y="209"/>
                </a:lnTo>
                <a:lnTo>
                  <a:pt x="736" y="209"/>
                </a:lnTo>
                <a:lnTo>
                  <a:pt x="736" y="215"/>
                </a:lnTo>
                <a:lnTo>
                  <a:pt x="735" y="221"/>
                </a:lnTo>
                <a:lnTo>
                  <a:pt x="735" y="221"/>
                </a:lnTo>
                <a:close/>
                <a:moveTo>
                  <a:pt x="416" y="212"/>
                </a:moveTo>
                <a:lnTo>
                  <a:pt x="416" y="212"/>
                </a:lnTo>
                <a:lnTo>
                  <a:pt x="419" y="212"/>
                </a:lnTo>
                <a:lnTo>
                  <a:pt x="422" y="212"/>
                </a:lnTo>
                <a:lnTo>
                  <a:pt x="422" y="212"/>
                </a:lnTo>
                <a:lnTo>
                  <a:pt x="419" y="210"/>
                </a:lnTo>
                <a:lnTo>
                  <a:pt x="418" y="210"/>
                </a:lnTo>
                <a:lnTo>
                  <a:pt x="416" y="212"/>
                </a:lnTo>
                <a:lnTo>
                  <a:pt x="416" y="212"/>
                </a:lnTo>
                <a:close/>
                <a:moveTo>
                  <a:pt x="431" y="212"/>
                </a:moveTo>
                <a:lnTo>
                  <a:pt x="431" y="212"/>
                </a:lnTo>
                <a:lnTo>
                  <a:pt x="438" y="213"/>
                </a:lnTo>
                <a:lnTo>
                  <a:pt x="441" y="215"/>
                </a:lnTo>
                <a:lnTo>
                  <a:pt x="442" y="213"/>
                </a:lnTo>
                <a:lnTo>
                  <a:pt x="442" y="213"/>
                </a:lnTo>
                <a:lnTo>
                  <a:pt x="438" y="212"/>
                </a:lnTo>
                <a:lnTo>
                  <a:pt x="434" y="212"/>
                </a:lnTo>
                <a:lnTo>
                  <a:pt x="431" y="212"/>
                </a:lnTo>
                <a:lnTo>
                  <a:pt x="431" y="212"/>
                </a:lnTo>
                <a:close/>
                <a:moveTo>
                  <a:pt x="511" y="212"/>
                </a:moveTo>
                <a:lnTo>
                  <a:pt x="511" y="212"/>
                </a:lnTo>
                <a:lnTo>
                  <a:pt x="511" y="213"/>
                </a:lnTo>
                <a:lnTo>
                  <a:pt x="514" y="213"/>
                </a:lnTo>
                <a:lnTo>
                  <a:pt x="517" y="212"/>
                </a:lnTo>
                <a:lnTo>
                  <a:pt x="517" y="212"/>
                </a:lnTo>
                <a:lnTo>
                  <a:pt x="514" y="212"/>
                </a:lnTo>
                <a:lnTo>
                  <a:pt x="511" y="212"/>
                </a:lnTo>
                <a:lnTo>
                  <a:pt x="511" y="212"/>
                </a:lnTo>
                <a:close/>
                <a:moveTo>
                  <a:pt x="99" y="216"/>
                </a:moveTo>
                <a:lnTo>
                  <a:pt x="99" y="216"/>
                </a:lnTo>
                <a:lnTo>
                  <a:pt x="101" y="213"/>
                </a:lnTo>
                <a:lnTo>
                  <a:pt x="101" y="212"/>
                </a:lnTo>
                <a:lnTo>
                  <a:pt x="99" y="212"/>
                </a:lnTo>
                <a:lnTo>
                  <a:pt x="99" y="212"/>
                </a:lnTo>
                <a:lnTo>
                  <a:pt x="99" y="215"/>
                </a:lnTo>
                <a:lnTo>
                  <a:pt x="98" y="215"/>
                </a:lnTo>
                <a:lnTo>
                  <a:pt x="99" y="216"/>
                </a:lnTo>
                <a:lnTo>
                  <a:pt x="99" y="216"/>
                </a:lnTo>
                <a:close/>
                <a:moveTo>
                  <a:pt x="390" y="215"/>
                </a:moveTo>
                <a:lnTo>
                  <a:pt x="390" y="215"/>
                </a:lnTo>
                <a:lnTo>
                  <a:pt x="389" y="213"/>
                </a:lnTo>
                <a:lnTo>
                  <a:pt x="386" y="213"/>
                </a:lnTo>
                <a:lnTo>
                  <a:pt x="386" y="213"/>
                </a:lnTo>
                <a:lnTo>
                  <a:pt x="386" y="212"/>
                </a:lnTo>
                <a:lnTo>
                  <a:pt x="384" y="212"/>
                </a:lnTo>
                <a:lnTo>
                  <a:pt x="384" y="212"/>
                </a:lnTo>
                <a:lnTo>
                  <a:pt x="383" y="212"/>
                </a:lnTo>
                <a:lnTo>
                  <a:pt x="381" y="212"/>
                </a:lnTo>
                <a:lnTo>
                  <a:pt x="380" y="213"/>
                </a:lnTo>
                <a:lnTo>
                  <a:pt x="378" y="215"/>
                </a:lnTo>
                <a:lnTo>
                  <a:pt x="378" y="215"/>
                </a:lnTo>
                <a:lnTo>
                  <a:pt x="387" y="215"/>
                </a:lnTo>
                <a:lnTo>
                  <a:pt x="392" y="215"/>
                </a:lnTo>
                <a:lnTo>
                  <a:pt x="390" y="215"/>
                </a:lnTo>
                <a:lnTo>
                  <a:pt x="390" y="215"/>
                </a:lnTo>
                <a:close/>
                <a:moveTo>
                  <a:pt x="151" y="215"/>
                </a:moveTo>
                <a:lnTo>
                  <a:pt x="151" y="215"/>
                </a:lnTo>
                <a:lnTo>
                  <a:pt x="149" y="218"/>
                </a:lnTo>
                <a:lnTo>
                  <a:pt x="149" y="221"/>
                </a:lnTo>
                <a:lnTo>
                  <a:pt x="149" y="221"/>
                </a:lnTo>
                <a:lnTo>
                  <a:pt x="152" y="221"/>
                </a:lnTo>
                <a:lnTo>
                  <a:pt x="157" y="219"/>
                </a:lnTo>
                <a:lnTo>
                  <a:pt x="157" y="219"/>
                </a:lnTo>
                <a:lnTo>
                  <a:pt x="157" y="216"/>
                </a:lnTo>
                <a:lnTo>
                  <a:pt x="157" y="215"/>
                </a:lnTo>
                <a:lnTo>
                  <a:pt x="157" y="213"/>
                </a:lnTo>
                <a:lnTo>
                  <a:pt x="157" y="213"/>
                </a:lnTo>
                <a:lnTo>
                  <a:pt x="155" y="212"/>
                </a:lnTo>
                <a:lnTo>
                  <a:pt x="154" y="213"/>
                </a:lnTo>
                <a:lnTo>
                  <a:pt x="151" y="215"/>
                </a:lnTo>
                <a:lnTo>
                  <a:pt x="151" y="215"/>
                </a:lnTo>
                <a:close/>
                <a:moveTo>
                  <a:pt x="587" y="213"/>
                </a:moveTo>
                <a:lnTo>
                  <a:pt x="587" y="213"/>
                </a:lnTo>
                <a:lnTo>
                  <a:pt x="587" y="219"/>
                </a:lnTo>
                <a:lnTo>
                  <a:pt x="587" y="219"/>
                </a:lnTo>
                <a:lnTo>
                  <a:pt x="588" y="218"/>
                </a:lnTo>
                <a:lnTo>
                  <a:pt x="588" y="216"/>
                </a:lnTo>
                <a:lnTo>
                  <a:pt x="588" y="212"/>
                </a:lnTo>
                <a:lnTo>
                  <a:pt x="588" y="212"/>
                </a:lnTo>
                <a:lnTo>
                  <a:pt x="588" y="213"/>
                </a:lnTo>
                <a:lnTo>
                  <a:pt x="587" y="213"/>
                </a:lnTo>
                <a:lnTo>
                  <a:pt x="587" y="213"/>
                </a:lnTo>
                <a:close/>
                <a:moveTo>
                  <a:pt x="133" y="219"/>
                </a:moveTo>
                <a:lnTo>
                  <a:pt x="133" y="219"/>
                </a:lnTo>
                <a:lnTo>
                  <a:pt x="136" y="216"/>
                </a:lnTo>
                <a:lnTo>
                  <a:pt x="139" y="213"/>
                </a:lnTo>
                <a:lnTo>
                  <a:pt x="139" y="213"/>
                </a:lnTo>
                <a:lnTo>
                  <a:pt x="134" y="215"/>
                </a:lnTo>
                <a:lnTo>
                  <a:pt x="133" y="219"/>
                </a:lnTo>
                <a:lnTo>
                  <a:pt x="133" y="219"/>
                </a:lnTo>
                <a:close/>
                <a:moveTo>
                  <a:pt x="210" y="215"/>
                </a:moveTo>
                <a:lnTo>
                  <a:pt x="210" y="215"/>
                </a:lnTo>
                <a:lnTo>
                  <a:pt x="210" y="218"/>
                </a:lnTo>
                <a:lnTo>
                  <a:pt x="212" y="219"/>
                </a:lnTo>
                <a:lnTo>
                  <a:pt x="212" y="219"/>
                </a:lnTo>
                <a:lnTo>
                  <a:pt x="213" y="219"/>
                </a:lnTo>
                <a:lnTo>
                  <a:pt x="215" y="218"/>
                </a:lnTo>
                <a:lnTo>
                  <a:pt x="215" y="218"/>
                </a:lnTo>
                <a:lnTo>
                  <a:pt x="215" y="216"/>
                </a:lnTo>
                <a:lnTo>
                  <a:pt x="215" y="213"/>
                </a:lnTo>
                <a:lnTo>
                  <a:pt x="215" y="213"/>
                </a:lnTo>
                <a:lnTo>
                  <a:pt x="213" y="213"/>
                </a:lnTo>
                <a:lnTo>
                  <a:pt x="210" y="215"/>
                </a:lnTo>
                <a:lnTo>
                  <a:pt x="210" y="215"/>
                </a:lnTo>
                <a:close/>
                <a:moveTo>
                  <a:pt x="358" y="215"/>
                </a:moveTo>
                <a:lnTo>
                  <a:pt x="358" y="215"/>
                </a:lnTo>
                <a:lnTo>
                  <a:pt x="363" y="215"/>
                </a:lnTo>
                <a:lnTo>
                  <a:pt x="364" y="215"/>
                </a:lnTo>
                <a:lnTo>
                  <a:pt x="364" y="215"/>
                </a:lnTo>
                <a:lnTo>
                  <a:pt x="361" y="213"/>
                </a:lnTo>
                <a:lnTo>
                  <a:pt x="360" y="213"/>
                </a:lnTo>
                <a:lnTo>
                  <a:pt x="358" y="215"/>
                </a:lnTo>
                <a:lnTo>
                  <a:pt x="358" y="215"/>
                </a:lnTo>
                <a:close/>
                <a:moveTo>
                  <a:pt x="483" y="218"/>
                </a:moveTo>
                <a:lnTo>
                  <a:pt x="483" y="218"/>
                </a:lnTo>
                <a:lnTo>
                  <a:pt x="483" y="215"/>
                </a:lnTo>
                <a:lnTo>
                  <a:pt x="483" y="215"/>
                </a:lnTo>
                <a:lnTo>
                  <a:pt x="473" y="213"/>
                </a:lnTo>
                <a:lnTo>
                  <a:pt x="473" y="213"/>
                </a:lnTo>
                <a:lnTo>
                  <a:pt x="474" y="216"/>
                </a:lnTo>
                <a:lnTo>
                  <a:pt x="477" y="216"/>
                </a:lnTo>
                <a:lnTo>
                  <a:pt x="483" y="218"/>
                </a:lnTo>
                <a:lnTo>
                  <a:pt x="483" y="218"/>
                </a:lnTo>
                <a:close/>
                <a:moveTo>
                  <a:pt x="206" y="218"/>
                </a:moveTo>
                <a:lnTo>
                  <a:pt x="206" y="218"/>
                </a:lnTo>
                <a:lnTo>
                  <a:pt x="206" y="216"/>
                </a:lnTo>
                <a:lnTo>
                  <a:pt x="206" y="215"/>
                </a:lnTo>
                <a:lnTo>
                  <a:pt x="206" y="215"/>
                </a:lnTo>
                <a:lnTo>
                  <a:pt x="206" y="215"/>
                </a:lnTo>
                <a:lnTo>
                  <a:pt x="204" y="216"/>
                </a:lnTo>
                <a:lnTo>
                  <a:pt x="204" y="218"/>
                </a:lnTo>
                <a:lnTo>
                  <a:pt x="206" y="218"/>
                </a:lnTo>
                <a:lnTo>
                  <a:pt x="206" y="218"/>
                </a:lnTo>
                <a:close/>
                <a:moveTo>
                  <a:pt x="503" y="216"/>
                </a:moveTo>
                <a:lnTo>
                  <a:pt x="503" y="216"/>
                </a:lnTo>
                <a:lnTo>
                  <a:pt x="503" y="219"/>
                </a:lnTo>
                <a:lnTo>
                  <a:pt x="503" y="222"/>
                </a:lnTo>
                <a:lnTo>
                  <a:pt x="503" y="222"/>
                </a:lnTo>
                <a:lnTo>
                  <a:pt x="509" y="224"/>
                </a:lnTo>
                <a:lnTo>
                  <a:pt x="515" y="224"/>
                </a:lnTo>
                <a:lnTo>
                  <a:pt x="520" y="224"/>
                </a:lnTo>
                <a:lnTo>
                  <a:pt x="526" y="221"/>
                </a:lnTo>
                <a:lnTo>
                  <a:pt x="526" y="221"/>
                </a:lnTo>
                <a:lnTo>
                  <a:pt x="521" y="218"/>
                </a:lnTo>
                <a:lnTo>
                  <a:pt x="515" y="218"/>
                </a:lnTo>
                <a:lnTo>
                  <a:pt x="503" y="216"/>
                </a:lnTo>
                <a:lnTo>
                  <a:pt x="503" y="216"/>
                </a:lnTo>
                <a:close/>
                <a:moveTo>
                  <a:pt x="56" y="219"/>
                </a:moveTo>
                <a:lnTo>
                  <a:pt x="56" y="219"/>
                </a:lnTo>
                <a:lnTo>
                  <a:pt x="56" y="221"/>
                </a:lnTo>
                <a:lnTo>
                  <a:pt x="58" y="221"/>
                </a:lnTo>
                <a:lnTo>
                  <a:pt x="58" y="221"/>
                </a:lnTo>
                <a:lnTo>
                  <a:pt x="59" y="218"/>
                </a:lnTo>
                <a:lnTo>
                  <a:pt x="59" y="218"/>
                </a:lnTo>
                <a:lnTo>
                  <a:pt x="58" y="216"/>
                </a:lnTo>
                <a:lnTo>
                  <a:pt x="58" y="216"/>
                </a:lnTo>
                <a:lnTo>
                  <a:pt x="56" y="218"/>
                </a:lnTo>
                <a:lnTo>
                  <a:pt x="56" y="219"/>
                </a:lnTo>
                <a:lnTo>
                  <a:pt x="56" y="219"/>
                </a:lnTo>
                <a:close/>
                <a:moveTo>
                  <a:pt x="616" y="234"/>
                </a:moveTo>
                <a:lnTo>
                  <a:pt x="616" y="234"/>
                </a:lnTo>
                <a:lnTo>
                  <a:pt x="613" y="224"/>
                </a:lnTo>
                <a:lnTo>
                  <a:pt x="611" y="219"/>
                </a:lnTo>
                <a:lnTo>
                  <a:pt x="608" y="216"/>
                </a:lnTo>
                <a:lnTo>
                  <a:pt x="608" y="216"/>
                </a:lnTo>
                <a:lnTo>
                  <a:pt x="607" y="219"/>
                </a:lnTo>
                <a:lnTo>
                  <a:pt x="605" y="222"/>
                </a:lnTo>
                <a:lnTo>
                  <a:pt x="607" y="228"/>
                </a:lnTo>
                <a:lnTo>
                  <a:pt x="611" y="233"/>
                </a:lnTo>
                <a:lnTo>
                  <a:pt x="613" y="234"/>
                </a:lnTo>
                <a:lnTo>
                  <a:pt x="616" y="234"/>
                </a:lnTo>
                <a:lnTo>
                  <a:pt x="616" y="234"/>
                </a:lnTo>
                <a:close/>
                <a:moveTo>
                  <a:pt x="192" y="219"/>
                </a:moveTo>
                <a:lnTo>
                  <a:pt x="192" y="219"/>
                </a:lnTo>
                <a:lnTo>
                  <a:pt x="198" y="219"/>
                </a:lnTo>
                <a:lnTo>
                  <a:pt x="198" y="219"/>
                </a:lnTo>
                <a:lnTo>
                  <a:pt x="198" y="218"/>
                </a:lnTo>
                <a:lnTo>
                  <a:pt x="198" y="218"/>
                </a:lnTo>
                <a:lnTo>
                  <a:pt x="194" y="218"/>
                </a:lnTo>
                <a:lnTo>
                  <a:pt x="192" y="218"/>
                </a:lnTo>
                <a:lnTo>
                  <a:pt x="192" y="219"/>
                </a:lnTo>
                <a:lnTo>
                  <a:pt x="192" y="219"/>
                </a:lnTo>
                <a:close/>
                <a:moveTo>
                  <a:pt x="280" y="219"/>
                </a:moveTo>
                <a:lnTo>
                  <a:pt x="280" y="219"/>
                </a:lnTo>
                <a:lnTo>
                  <a:pt x="282" y="221"/>
                </a:lnTo>
                <a:lnTo>
                  <a:pt x="284" y="222"/>
                </a:lnTo>
                <a:lnTo>
                  <a:pt x="288" y="222"/>
                </a:lnTo>
                <a:lnTo>
                  <a:pt x="294" y="221"/>
                </a:lnTo>
                <a:lnTo>
                  <a:pt x="297" y="218"/>
                </a:lnTo>
                <a:lnTo>
                  <a:pt x="297" y="218"/>
                </a:lnTo>
                <a:lnTo>
                  <a:pt x="293" y="218"/>
                </a:lnTo>
                <a:lnTo>
                  <a:pt x="288" y="219"/>
                </a:lnTo>
                <a:lnTo>
                  <a:pt x="285" y="219"/>
                </a:lnTo>
                <a:lnTo>
                  <a:pt x="280" y="219"/>
                </a:lnTo>
                <a:lnTo>
                  <a:pt x="280" y="219"/>
                </a:lnTo>
                <a:close/>
                <a:moveTo>
                  <a:pt x="130" y="222"/>
                </a:moveTo>
                <a:lnTo>
                  <a:pt x="130" y="222"/>
                </a:lnTo>
                <a:lnTo>
                  <a:pt x="139" y="222"/>
                </a:lnTo>
                <a:lnTo>
                  <a:pt x="139" y="222"/>
                </a:lnTo>
                <a:lnTo>
                  <a:pt x="139" y="219"/>
                </a:lnTo>
                <a:lnTo>
                  <a:pt x="139" y="219"/>
                </a:lnTo>
                <a:lnTo>
                  <a:pt x="137" y="218"/>
                </a:lnTo>
                <a:lnTo>
                  <a:pt x="137" y="218"/>
                </a:lnTo>
                <a:lnTo>
                  <a:pt x="134" y="221"/>
                </a:lnTo>
                <a:lnTo>
                  <a:pt x="130" y="222"/>
                </a:lnTo>
                <a:lnTo>
                  <a:pt x="130" y="222"/>
                </a:lnTo>
                <a:close/>
                <a:moveTo>
                  <a:pt x="380" y="227"/>
                </a:moveTo>
                <a:lnTo>
                  <a:pt x="380" y="227"/>
                </a:lnTo>
                <a:lnTo>
                  <a:pt x="389" y="231"/>
                </a:lnTo>
                <a:lnTo>
                  <a:pt x="393" y="231"/>
                </a:lnTo>
                <a:lnTo>
                  <a:pt x="399" y="231"/>
                </a:lnTo>
                <a:lnTo>
                  <a:pt x="399" y="231"/>
                </a:lnTo>
                <a:lnTo>
                  <a:pt x="399" y="225"/>
                </a:lnTo>
                <a:lnTo>
                  <a:pt x="399" y="219"/>
                </a:lnTo>
                <a:lnTo>
                  <a:pt x="399" y="219"/>
                </a:lnTo>
                <a:lnTo>
                  <a:pt x="389" y="219"/>
                </a:lnTo>
                <a:lnTo>
                  <a:pt x="380" y="218"/>
                </a:lnTo>
                <a:lnTo>
                  <a:pt x="380" y="218"/>
                </a:lnTo>
                <a:lnTo>
                  <a:pt x="380" y="222"/>
                </a:lnTo>
                <a:lnTo>
                  <a:pt x="380" y="227"/>
                </a:lnTo>
                <a:lnTo>
                  <a:pt x="380" y="227"/>
                </a:lnTo>
                <a:close/>
                <a:moveTo>
                  <a:pt x="497" y="221"/>
                </a:moveTo>
                <a:lnTo>
                  <a:pt x="497" y="221"/>
                </a:lnTo>
                <a:lnTo>
                  <a:pt x="497" y="219"/>
                </a:lnTo>
                <a:lnTo>
                  <a:pt x="494" y="218"/>
                </a:lnTo>
                <a:lnTo>
                  <a:pt x="494" y="218"/>
                </a:lnTo>
                <a:lnTo>
                  <a:pt x="495" y="221"/>
                </a:lnTo>
                <a:lnTo>
                  <a:pt x="497" y="221"/>
                </a:lnTo>
                <a:lnTo>
                  <a:pt x="497" y="221"/>
                </a:lnTo>
                <a:close/>
                <a:moveTo>
                  <a:pt x="354" y="219"/>
                </a:moveTo>
                <a:lnTo>
                  <a:pt x="354" y="219"/>
                </a:lnTo>
                <a:lnTo>
                  <a:pt x="357" y="225"/>
                </a:lnTo>
                <a:lnTo>
                  <a:pt x="360" y="230"/>
                </a:lnTo>
                <a:lnTo>
                  <a:pt x="366" y="231"/>
                </a:lnTo>
                <a:lnTo>
                  <a:pt x="372" y="231"/>
                </a:lnTo>
                <a:lnTo>
                  <a:pt x="372" y="231"/>
                </a:lnTo>
                <a:lnTo>
                  <a:pt x="372" y="227"/>
                </a:lnTo>
                <a:lnTo>
                  <a:pt x="370" y="224"/>
                </a:lnTo>
                <a:lnTo>
                  <a:pt x="366" y="219"/>
                </a:lnTo>
                <a:lnTo>
                  <a:pt x="366" y="219"/>
                </a:lnTo>
                <a:lnTo>
                  <a:pt x="363" y="219"/>
                </a:lnTo>
                <a:lnTo>
                  <a:pt x="360" y="219"/>
                </a:lnTo>
                <a:lnTo>
                  <a:pt x="357" y="219"/>
                </a:lnTo>
                <a:lnTo>
                  <a:pt x="354" y="219"/>
                </a:lnTo>
                <a:lnTo>
                  <a:pt x="354" y="219"/>
                </a:lnTo>
                <a:close/>
                <a:moveTo>
                  <a:pt x="160" y="224"/>
                </a:moveTo>
                <a:lnTo>
                  <a:pt x="160" y="224"/>
                </a:lnTo>
                <a:lnTo>
                  <a:pt x="160" y="230"/>
                </a:lnTo>
                <a:lnTo>
                  <a:pt x="160" y="230"/>
                </a:lnTo>
                <a:lnTo>
                  <a:pt x="175" y="228"/>
                </a:lnTo>
                <a:lnTo>
                  <a:pt x="175" y="228"/>
                </a:lnTo>
                <a:lnTo>
                  <a:pt x="175" y="224"/>
                </a:lnTo>
                <a:lnTo>
                  <a:pt x="177" y="221"/>
                </a:lnTo>
                <a:lnTo>
                  <a:pt x="175" y="219"/>
                </a:lnTo>
                <a:lnTo>
                  <a:pt x="175" y="219"/>
                </a:lnTo>
                <a:lnTo>
                  <a:pt x="174" y="222"/>
                </a:lnTo>
                <a:lnTo>
                  <a:pt x="169" y="222"/>
                </a:lnTo>
                <a:lnTo>
                  <a:pt x="160" y="224"/>
                </a:lnTo>
                <a:lnTo>
                  <a:pt x="160" y="224"/>
                </a:lnTo>
                <a:close/>
                <a:moveTo>
                  <a:pt x="409" y="228"/>
                </a:moveTo>
                <a:lnTo>
                  <a:pt x="409" y="228"/>
                </a:lnTo>
                <a:lnTo>
                  <a:pt x="412" y="228"/>
                </a:lnTo>
                <a:lnTo>
                  <a:pt x="415" y="228"/>
                </a:lnTo>
                <a:lnTo>
                  <a:pt x="415" y="228"/>
                </a:lnTo>
                <a:lnTo>
                  <a:pt x="415" y="225"/>
                </a:lnTo>
                <a:lnTo>
                  <a:pt x="413" y="222"/>
                </a:lnTo>
                <a:lnTo>
                  <a:pt x="409" y="219"/>
                </a:lnTo>
                <a:lnTo>
                  <a:pt x="409" y="219"/>
                </a:lnTo>
                <a:lnTo>
                  <a:pt x="409" y="228"/>
                </a:lnTo>
                <a:lnTo>
                  <a:pt x="409" y="228"/>
                </a:lnTo>
                <a:close/>
                <a:moveTo>
                  <a:pt x="430" y="225"/>
                </a:moveTo>
                <a:lnTo>
                  <a:pt x="430" y="225"/>
                </a:lnTo>
                <a:lnTo>
                  <a:pt x="428" y="224"/>
                </a:lnTo>
                <a:lnTo>
                  <a:pt x="428" y="221"/>
                </a:lnTo>
                <a:lnTo>
                  <a:pt x="428" y="221"/>
                </a:lnTo>
                <a:lnTo>
                  <a:pt x="424" y="219"/>
                </a:lnTo>
                <a:lnTo>
                  <a:pt x="419" y="219"/>
                </a:lnTo>
                <a:lnTo>
                  <a:pt x="419" y="219"/>
                </a:lnTo>
                <a:lnTo>
                  <a:pt x="419" y="224"/>
                </a:lnTo>
                <a:lnTo>
                  <a:pt x="422" y="225"/>
                </a:lnTo>
                <a:lnTo>
                  <a:pt x="425" y="227"/>
                </a:lnTo>
                <a:lnTo>
                  <a:pt x="430" y="225"/>
                </a:lnTo>
                <a:lnTo>
                  <a:pt x="430" y="225"/>
                </a:lnTo>
                <a:close/>
                <a:moveTo>
                  <a:pt x="236" y="225"/>
                </a:moveTo>
                <a:lnTo>
                  <a:pt x="236" y="225"/>
                </a:lnTo>
                <a:lnTo>
                  <a:pt x="244" y="224"/>
                </a:lnTo>
                <a:lnTo>
                  <a:pt x="250" y="221"/>
                </a:lnTo>
                <a:lnTo>
                  <a:pt x="250" y="221"/>
                </a:lnTo>
                <a:lnTo>
                  <a:pt x="241" y="221"/>
                </a:lnTo>
                <a:lnTo>
                  <a:pt x="238" y="222"/>
                </a:lnTo>
                <a:lnTo>
                  <a:pt x="236" y="224"/>
                </a:lnTo>
                <a:lnTo>
                  <a:pt x="236" y="225"/>
                </a:lnTo>
                <a:lnTo>
                  <a:pt x="236" y="225"/>
                </a:lnTo>
                <a:close/>
                <a:moveTo>
                  <a:pt x="274" y="225"/>
                </a:moveTo>
                <a:lnTo>
                  <a:pt x="274" y="225"/>
                </a:lnTo>
                <a:lnTo>
                  <a:pt x="276" y="224"/>
                </a:lnTo>
                <a:lnTo>
                  <a:pt x="276" y="224"/>
                </a:lnTo>
                <a:lnTo>
                  <a:pt x="274" y="222"/>
                </a:lnTo>
                <a:lnTo>
                  <a:pt x="274" y="221"/>
                </a:lnTo>
                <a:lnTo>
                  <a:pt x="274" y="221"/>
                </a:lnTo>
                <a:lnTo>
                  <a:pt x="274" y="224"/>
                </a:lnTo>
                <a:lnTo>
                  <a:pt x="274" y="224"/>
                </a:lnTo>
                <a:lnTo>
                  <a:pt x="274" y="225"/>
                </a:lnTo>
                <a:lnTo>
                  <a:pt x="274" y="225"/>
                </a:lnTo>
                <a:close/>
                <a:moveTo>
                  <a:pt x="434" y="225"/>
                </a:moveTo>
                <a:lnTo>
                  <a:pt x="434" y="225"/>
                </a:lnTo>
                <a:lnTo>
                  <a:pt x="438" y="224"/>
                </a:lnTo>
                <a:lnTo>
                  <a:pt x="441" y="224"/>
                </a:lnTo>
                <a:lnTo>
                  <a:pt x="445" y="224"/>
                </a:lnTo>
                <a:lnTo>
                  <a:pt x="447" y="222"/>
                </a:lnTo>
                <a:lnTo>
                  <a:pt x="447" y="222"/>
                </a:lnTo>
                <a:lnTo>
                  <a:pt x="441" y="222"/>
                </a:lnTo>
                <a:lnTo>
                  <a:pt x="433" y="221"/>
                </a:lnTo>
                <a:lnTo>
                  <a:pt x="433" y="221"/>
                </a:lnTo>
                <a:lnTo>
                  <a:pt x="433" y="222"/>
                </a:lnTo>
                <a:lnTo>
                  <a:pt x="434" y="225"/>
                </a:lnTo>
                <a:lnTo>
                  <a:pt x="434" y="225"/>
                </a:lnTo>
                <a:close/>
                <a:moveTo>
                  <a:pt x="98" y="227"/>
                </a:moveTo>
                <a:lnTo>
                  <a:pt x="98" y="227"/>
                </a:lnTo>
                <a:lnTo>
                  <a:pt x="101" y="227"/>
                </a:lnTo>
                <a:lnTo>
                  <a:pt x="101" y="227"/>
                </a:lnTo>
                <a:lnTo>
                  <a:pt x="101" y="224"/>
                </a:lnTo>
                <a:lnTo>
                  <a:pt x="99" y="222"/>
                </a:lnTo>
                <a:lnTo>
                  <a:pt x="99" y="222"/>
                </a:lnTo>
                <a:lnTo>
                  <a:pt x="101" y="222"/>
                </a:lnTo>
                <a:lnTo>
                  <a:pt x="101" y="221"/>
                </a:lnTo>
                <a:lnTo>
                  <a:pt x="101" y="221"/>
                </a:lnTo>
                <a:lnTo>
                  <a:pt x="99" y="222"/>
                </a:lnTo>
                <a:lnTo>
                  <a:pt x="98" y="222"/>
                </a:lnTo>
                <a:lnTo>
                  <a:pt x="98" y="227"/>
                </a:lnTo>
                <a:lnTo>
                  <a:pt x="98" y="227"/>
                </a:lnTo>
                <a:close/>
                <a:moveTo>
                  <a:pt x="335" y="227"/>
                </a:moveTo>
                <a:lnTo>
                  <a:pt x="335" y="227"/>
                </a:lnTo>
                <a:lnTo>
                  <a:pt x="335" y="224"/>
                </a:lnTo>
                <a:lnTo>
                  <a:pt x="335" y="221"/>
                </a:lnTo>
                <a:lnTo>
                  <a:pt x="335" y="221"/>
                </a:lnTo>
                <a:lnTo>
                  <a:pt x="334" y="221"/>
                </a:lnTo>
                <a:lnTo>
                  <a:pt x="334" y="221"/>
                </a:lnTo>
                <a:lnTo>
                  <a:pt x="334" y="225"/>
                </a:lnTo>
                <a:lnTo>
                  <a:pt x="334" y="227"/>
                </a:lnTo>
                <a:lnTo>
                  <a:pt x="335" y="227"/>
                </a:lnTo>
                <a:lnTo>
                  <a:pt x="335" y="227"/>
                </a:lnTo>
                <a:close/>
                <a:moveTo>
                  <a:pt x="593" y="228"/>
                </a:moveTo>
                <a:lnTo>
                  <a:pt x="593" y="228"/>
                </a:lnTo>
                <a:lnTo>
                  <a:pt x="596" y="228"/>
                </a:lnTo>
                <a:lnTo>
                  <a:pt x="599" y="228"/>
                </a:lnTo>
                <a:lnTo>
                  <a:pt x="599" y="228"/>
                </a:lnTo>
                <a:lnTo>
                  <a:pt x="599" y="225"/>
                </a:lnTo>
                <a:lnTo>
                  <a:pt x="598" y="224"/>
                </a:lnTo>
                <a:lnTo>
                  <a:pt x="595" y="222"/>
                </a:lnTo>
                <a:lnTo>
                  <a:pt x="595" y="222"/>
                </a:lnTo>
                <a:lnTo>
                  <a:pt x="593" y="224"/>
                </a:lnTo>
                <a:lnTo>
                  <a:pt x="593" y="225"/>
                </a:lnTo>
                <a:lnTo>
                  <a:pt x="593" y="228"/>
                </a:lnTo>
                <a:lnTo>
                  <a:pt x="593" y="228"/>
                </a:lnTo>
                <a:close/>
                <a:moveTo>
                  <a:pt x="52" y="237"/>
                </a:moveTo>
                <a:lnTo>
                  <a:pt x="52" y="237"/>
                </a:lnTo>
                <a:lnTo>
                  <a:pt x="53" y="231"/>
                </a:lnTo>
                <a:lnTo>
                  <a:pt x="56" y="225"/>
                </a:lnTo>
                <a:lnTo>
                  <a:pt x="56" y="225"/>
                </a:lnTo>
                <a:lnTo>
                  <a:pt x="55" y="224"/>
                </a:lnTo>
                <a:lnTo>
                  <a:pt x="53" y="224"/>
                </a:lnTo>
                <a:lnTo>
                  <a:pt x="53" y="222"/>
                </a:lnTo>
                <a:lnTo>
                  <a:pt x="52" y="222"/>
                </a:lnTo>
                <a:lnTo>
                  <a:pt x="52" y="222"/>
                </a:lnTo>
                <a:lnTo>
                  <a:pt x="50" y="231"/>
                </a:lnTo>
                <a:lnTo>
                  <a:pt x="50" y="234"/>
                </a:lnTo>
                <a:lnTo>
                  <a:pt x="52" y="237"/>
                </a:lnTo>
                <a:lnTo>
                  <a:pt x="52" y="237"/>
                </a:lnTo>
                <a:close/>
                <a:moveTo>
                  <a:pt x="219" y="228"/>
                </a:moveTo>
                <a:lnTo>
                  <a:pt x="219" y="228"/>
                </a:lnTo>
                <a:lnTo>
                  <a:pt x="226" y="228"/>
                </a:lnTo>
                <a:lnTo>
                  <a:pt x="230" y="227"/>
                </a:lnTo>
                <a:lnTo>
                  <a:pt x="230" y="227"/>
                </a:lnTo>
                <a:lnTo>
                  <a:pt x="230" y="224"/>
                </a:lnTo>
                <a:lnTo>
                  <a:pt x="229" y="222"/>
                </a:lnTo>
                <a:lnTo>
                  <a:pt x="229" y="222"/>
                </a:lnTo>
                <a:lnTo>
                  <a:pt x="223" y="224"/>
                </a:lnTo>
                <a:lnTo>
                  <a:pt x="221" y="225"/>
                </a:lnTo>
                <a:lnTo>
                  <a:pt x="219" y="228"/>
                </a:lnTo>
                <a:lnTo>
                  <a:pt x="219" y="228"/>
                </a:lnTo>
                <a:close/>
                <a:moveTo>
                  <a:pt x="317" y="225"/>
                </a:moveTo>
                <a:lnTo>
                  <a:pt x="317" y="225"/>
                </a:lnTo>
                <a:lnTo>
                  <a:pt x="319" y="227"/>
                </a:lnTo>
                <a:lnTo>
                  <a:pt x="322" y="227"/>
                </a:lnTo>
                <a:lnTo>
                  <a:pt x="329" y="227"/>
                </a:lnTo>
                <a:lnTo>
                  <a:pt x="329" y="227"/>
                </a:lnTo>
                <a:lnTo>
                  <a:pt x="328" y="224"/>
                </a:lnTo>
                <a:lnTo>
                  <a:pt x="328" y="222"/>
                </a:lnTo>
                <a:lnTo>
                  <a:pt x="328" y="222"/>
                </a:lnTo>
                <a:lnTo>
                  <a:pt x="322" y="222"/>
                </a:lnTo>
                <a:lnTo>
                  <a:pt x="319" y="222"/>
                </a:lnTo>
                <a:lnTo>
                  <a:pt x="317" y="225"/>
                </a:lnTo>
                <a:lnTo>
                  <a:pt x="317" y="225"/>
                </a:lnTo>
                <a:close/>
                <a:moveTo>
                  <a:pt x="630" y="227"/>
                </a:moveTo>
                <a:lnTo>
                  <a:pt x="630" y="227"/>
                </a:lnTo>
                <a:lnTo>
                  <a:pt x="634" y="227"/>
                </a:lnTo>
                <a:lnTo>
                  <a:pt x="637" y="228"/>
                </a:lnTo>
                <a:lnTo>
                  <a:pt x="637" y="228"/>
                </a:lnTo>
                <a:lnTo>
                  <a:pt x="637" y="225"/>
                </a:lnTo>
                <a:lnTo>
                  <a:pt x="639" y="224"/>
                </a:lnTo>
                <a:lnTo>
                  <a:pt x="639" y="224"/>
                </a:lnTo>
                <a:lnTo>
                  <a:pt x="634" y="222"/>
                </a:lnTo>
                <a:lnTo>
                  <a:pt x="630" y="222"/>
                </a:lnTo>
                <a:lnTo>
                  <a:pt x="630" y="222"/>
                </a:lnTo>
                <a:lnTo>
                  <a:pt x="630" y="227"/>
                </a:lnTo>
                <a:lnTo>
                  <a:pt x="630" y="227"/>
                </a:lnTo>
                <a:close/>
                <a:moveTo>
                  <a:pt x="701" y="245"/>
                </a:moveTo>
                <a:lnTo>
                  <a:pt x="701" y="245"/>
                </a:lnTo>
                <a:lnTo>
                  <a:pt x="698" y="236"/>
                </a:lnTo>
                <a:lnTo>
                  <a:pt x="697" y="231"/>
                </a:lnTo>
                <a:lnTo>
                  <a:pt x="697" y="227"/>
                </a:lnTo>
                <a:lnTo>
                  <a:pt x="697" y="227"/>
                </a:lnTo>
                <a:lnTo>
                  <a:pt x="694" y="227"/>
                </a:lnTo>
                <a:lnTo>
                  <a:pt x="694" y="225"/>
                </a:lnTo>
                <a:lnTo>
                  <a:pt x="692" y="224"/>
                </a:lnTo>
                <a:lnTo>
                  <a:pt x="691" y="222"/>
                </a:lnTo>
                <a:lnTo>
                  <a:pt x="691" y="222"/>
                </a:lnTo>
                <a:lnTo>
                  <a:pt x="691" y="230"/>
                </a:lnTo>
                <a:lnTo>
                  <a:pt x="692" y="237"/>
                </a:lnTo>
                <a:lnTo>
                  <a:pt x="697" y="244"/>
                </a:lnTo>
                <a:lnTo>
                  <a:pt x="700" y="245"/>
                </a:lnTo>
                <a:lnTo>
                  <a:pt x="701" y="245"/>
                </a:lnTo>
                <a:lnTo>
                  <a:pt x="701" y="245"/>
                </a:lnTo>
                <a:close/>
                <a:moveTo>
                  <a:pt x="264" y="227"/>
                </a:moveTo>
                <a:lnTo>
                  <a:pt x="264" y="227"/>
                </a:lnTo>
                <a:lnTo>
                  <a:pt x="265" y="227"/>
                </a:lnTo>
                <a:lnTo>
                  <a:pt x="268" y="227"/>
                </a:lnTo>
                <a:lnTo>
                  <a:pt x="268" y="227"/>
                </a:lnTo>
                <a:lnTo>
                  <a:pt x="268" y="224"/>
                </a:lnTo>
                <a:lnTo>
                  <a:pt x="267" y="224"/>
                </a:lnTo>
                <a:lnTo>
                  <a:pt x="267" y="224"/>
                </a:lnTo>
                <a:lnTo>
                  <a:pt x="265" y="224"/>
                </a:lnTo>
                <a:lnTo>
                  <a:pt x="264" y="225"/>
                </a:lnTo>
                <a:lnTo>
                  <a:pt x="264" y="227"/>
                </a:lnTo>
                <a:lnTo>
                  <a:pt x="264" y="227"/>
                </a:lnTo>
                <a:close/>
                <a:moveTo>
                  <a:pt x="726" y="227"/>
                </a:moveTo>
                <a:lnTo>
                  <a:pt x="726" y="227"/>
                </a:lnTo>
                <a:lnTo>
                  <a:pt x="726" y="225"/>
                </a:lnTo>
                <a:lnTo>
                  <a:pt x="726" y="224"/>
                </a:lnTo>
                <a:lnTo>
                  <a:pt x="724" y="224"/>
                </a:lnTo>
                <a:lnTo>
                  <a:pt x="724" y="224"/>
                </a:lnTo>
                <a:lnTo>
                  <a:pt x="724" y="225"/>
                </a:lnTo>
                <a:lnTo>
                  <a:pt x="724" y="227"/>
                </a:lnTo>
                <a:lnTo>
                  <a:pt x="726" y="227"/>
                </a:lnTo>
                <a:lnTo>
                  <a:pt x="726" y="227"/>
                </a:lnTo>
                <a:close/>
                <a:moveTo>
                  <a:pt x="308" y="227"/>
                </a:moveTo>
                <a:lnTo>
                  <a:pt x="308" y="227"/>
                </a:lnTo>
                <a:lnTo>
                  <a:pt x="311" y="227"/>
                </a:lnTo>
                <a:lnTo>
                  <a:pt x="311" y="224"/>
                </a:lnTo>
                <a:lnTo>
                  <a:pt x="311" y="224"/>
                </a:lnTo>
                <a:lnTo>
                  <a:pt x="308" y="224"/>
                </a:lnTo>
                <a:lnTo>
                  <a:pt x="308" y="224"/>
                </a:lnTo>
                <a:lnTo>
                  <a:pt x="308" y="227"/>
                </a:lnTo>
                <a:lnTo>
                  <a:pt x="308" y="227"/>
                </a:lnTo>
                <a:close/>
                <a:moveTo>
                  <a:pt x="462" y="245"/>
                </a:moveTo>
                <a:lnTo>
                  <a:pt x="462" y="245"/>
                </a:lnTo>
                <a:lnTo>
                  <a:pt x="466" y="245"/>
                </a:lnTo>
                <a:lnTo>
                  <a:pt x="466" y="245"/>
                </a:lnTo>
                <a:lnTo>
                  <a:pt x="468" y="236"/>
                </a:lnTo>
                <a:lnTo>
                  <a:pt x="468" y="231"/>
                </a:lnTo>
                <a:lnTo>
                  <a:pt x="466" y="225"/>
                </a:lnTo>
                <a:lnTo>
                  <a:pt x="466" y="225"/>
                </a:lnTo>
                <a:lnTo>
                  <a:pt x="463" y="224"/>
                </a:lnTo>
                <a:lnTo>
                  <a:pt x="460" y="225"/>
                </a:lnTo>
                <a:lnTo>
                  <a:pt x="459" y="227"/>
                </a:lnTo>
                <a:lnTo>
                  <a:pt x="459" y="231"/>
                </a:lnTo>
                <a:lnTo>
                  <a:pt x="459" y="239"/>
                </a:lnTo>
                <a:lnTo>
                  <a:pt x="462" y="245"/>
                </a:lnTo>
                <a:lnTo>
                  <a:pt x="462" y="245"/>
                </a:lnTo>
                <a:close/>
                <a:moveTo>
                  <a:pt x="148" y="227"/>
                </a:moveTo>
                <a:lnTo>
                  <a:pt x="148" y="227"/>
                </a:lnTo>
                <a:lnTo>
                  <a:pt x="148" y="228"/>
                </a:lnTo>
                <a:lnTo>
                  <a:pt x="146" y="231"/>
                </a:lnTo>
                <a:lnTo>
                  <a:pt x="146" y="231"/>
                </a:lnTo>
                <a:lnTo>
                  <a:pt x="151" y="231"/>
                </a:lnTo>
                <a:lnTo>
                  <a:pt x="157" y="231"/>
                </a:lnTo>
                <a:lnTo>
                  <a:pt x="157" y="231"/>
                </a:lnTo>
                <a:lnTo>
                  <a:pt x="155" y="228"/>
                </a:lnTo>
                <a:lnTo>
                  <a:pt x="155" y="225"/>
                </a:lnTo>
                <a:lnTo>
                  <a:pt x="155" y="225"/>
                </a:lnTo>
                <a:lnTo>
                  <a:pt x="151" y="225"/>
                </a:lnTo>
                <a:lnTo>
                  <a:pt x="148" y="227"/>
                </a:lnTo>
                <a:lnTo>
                  <a:pt x="148" y="227"/>
                </a:lnTo>
                <a:close/>
                <a:moveTo>
                  <a:pt x="210" y="225"/>
                </a:moveTo>
                <a:lnTo>
                  <a:pt x="210" y="225"/>
                </a:lnTo>
                <a:lnTo>
                  <a:pt x="210" y="228"/>
                </a:lnTo>
                <a:lnTo>
                  <a:pt x="210" y="231"/>
                </a:lnTo>
                <a:lnTo>
                  <a:pt x="210" y="231"/>
                </a:lnTo>
                <a:lnTo>
                  <a:pt x="213" y="231"/>
                </a:lnTo>
                <a:lnTo>
                  <a:pt x="215" y="230"/>
                </a:lnTo>
                <a:lnTo>
                  <a:pt x="215" y="230"/>
                </a:lnTo>
                <a:lnTo>
                  <a:pt x="216" y="227"/>
                </a:lnTo>
                <a:lnTo>
                  <a:pt x="215" y="225"/>
                </a:lnTo>
                <a:lnTo>
                  <a:pt x="215" y="225"/>
                </a:lnTo>
                <a:lnTo>
                  <a:pt x="215" y="225"/>
                </a:lnTo>
                <a:lnTo>
                  <a:pt x="213" y="225"/>
                </a:lnTo>
                <a:lnTo>
                  <a:pt x="213" y="225"/>
                </a:lnTo>
                <a:lnTo>
                  <a:pt x="210" y="225"/>
                </a:lnTo>
                <a:lnTo>
                  <a:pt x="210" y="225"/>
                </a:lnTo>
                <a:close/>
                <a:moveTo>
                  <a:pt x="759" y="228"/>
                </a:moveTo>
                <a:lnTo>
                  <a:pt x="759" y="228"/>
                </a:lnTo>
                <a:lnTo>
                  <a:pt x="759" y="228"/>
                </a:lnTo>
                <a:lnTo>
                  <a:pt x="761" y="227"/>
                </a:lnTo>
                <a:lnTo>
                  <a:pt x="761" y="225"/>
                </a:lnTo>
                <a:lnTo>
                  <a:pt x="759" y="225"/>
                </a:lnTo>
                <a:lnTo>
                  <a:pt x="759" y="225"/>
                </a:lnTo>
                <a:lnTo>
                  <a:pt x="759" y="228"/>
                </a:lnTo>
                <a:lnTo>
                  <a:pt x="759" y="228"/>
                </a:lnTo>
                <a:close/>
                <a:moveTo>
                  <a:pt x="660" y="257"/>
                </a:moveTo>
                <a:lnTo>
                  <a:pt x="660" y="257"/>
                </a:lnTo>
                <a:lnTo>
                  <a:pt x="656" y="227"/>
                </a:lnTo>
                <a:lnTo>
                  <a:pt x="656" y="227"/>
                </a:lnTo>
                <a:lnTo>
                  <a:pt x="651" y="227"/>
                </a:lnTo>
                <a:lnTo>
                  <a:pt x="648" y="225"/>
                </a:lnTo>
                <a:lnTo>
                  <a:pt x="648" y="225"/>
                </a:lnTo>
                <a:lnTo>
                  <a:pt x="648" y="236"/>
                </a:lnTo>
                <a:lnTo>
                  <a:pt x="651" y="245"/>
                </a:lnTo>
                <a:lnTo>
                  <a:pt x="654" y="251"/>
                </a:lnTo>
                <a:lnTo>
                  <a:pt x="660" y="257"/>
                </a:lnTo>
                <a:lnTo>
                  <a:pt x="660" y="257"/>
                </a:lnTo>
                <a:close/>
                <a:moveTo>
                  <a:pt x="741" y="247"/>
                </a:moveTo>
                <a:lnTo>
                  <a:pt x="741" y="247"/>
                </a:lnTo>
                <a:lnTo>
                  <a:pt x="742" y="242"/>
                </a:lnTo>
                <a:lnTo>
                  <a:pt x="742" y="236"/>
                </a:lnTo>
                <a:lnTo>
                  <a:pt x="741" y="228"/>
                </a:lnTo>
                <a:lnTo>
                  <a:pt x="739" y="227"/>
                </a:lnTo>
                <a:lnTo>
                  <a:pt x="736" y="225"/>
                </a:lnTo>
                <a:lnTo>
                  <a:pt x="736" y="225"/>
                </a:lnTo>
                <a:lnTo>
                  <a:pt x="736" y="231"/>
                </a:lnTo>
                <a:lnTo>
                  <a:pt x="738" y="236"/>
                </a:lnTo>
                <a:lnTo>
                  <a:pt x="741" y="247"/>
                </a:lnTo>
                <a:lnTo>
                  <a:pt x="741" y="247"/>
                </a:lnTo>
                <a:close/>
                <a:moveTo>
                  <a:pt x="473" y="227"/>
                </a:moveTo>
                <a:lnTo>
                  <a:pt x="473" y="227"/>
                </a:lnTo>
                <a:lnTo>
                  <a:pt x="473" y="236"/>
                </a:lnTo>
                <a:lnTo>
                  <a:pt x="471" y="244"/>
                </a:lnTo>
                <a:lnTo>
                  <a:pt x="471" y="244"/>
                </a:lnTo>
                <a:lnTo>
                  <a:pt x="479" y="242"/>
                </a:lnTo>
                <a:lnTo>
                  <a:pt x="486" y="241"/>
                </a:lnTo>
                <a:lnTo>
                  <a:pt x="486" y="241"/>
                </a:lnTo>
                <a:lnTo>
                  <a:pt x="485" y="230"/>
                </a:lnTo>
                <a:lnTo>
                  <a:pt x="485" y="230"/>
                </a:lnTo>
                <a:lnTo>
                  <a:pt x="479" y="227"/>
                </a:lnTo>
                <a:lnTo>
                  <a:pt x="476" y="227"/>
                </a:lnTo>
                <a:lnTo>
                  <a:pt x="473" y="227"/>
                </a:lnTo>
                <a:lnTo>
                  <a:pt x="473" y="227"/>
                </a:lnTo>
                <a:close/>
                <a:moveTo>
                  <a:pt x="718" y="234"/>
                </a:moveTo>
                <a:lnTo>
                  <a:pt x="718" y="234"/>
                </a:lnTo>
                <a:lnTo>
                  <a:pt x="718" y="230"/>
                </a:lnTo>
                <a:lnTo>
                  <a:pt x="718" y="228"/>
                </a:lnTo>
                <a:lnTo>
                  <a:pt x="718" y="227"/>
                </a:lnTo>
                <a:lnTo>
                  <a:pt x="718" y="227"/>
                </a:lnTo>
                <a:lnTo>
                  <a:pt x="718" y="228"/>
                </a:lnTo>
                <a:lnTo>
                  <a:pt x="717" y="231"/>
                </a:lnTo>
                <a:lnTo>
                  <a:pt x="717" y="233"/>
                </a:lnTo>
                <a:lnTo>
                  <a:pt x="718" y="234"/>
                </a:lnTo>
                <a:lnTo>
                  <a:pt x="718" y="234"/>
                </a:lnTo>
                <a:close/>
                <a:moveTo>
                  <a:pt x="125" y="228"/>
                </a:moveTo>
                <a:lnTo>
                  <a:pt x="125" y="228"/>
                </a:lnTo>
                <a:lnTo>
                  <a:pt x="123" y="231"/>
                </a:lnTo>
                <a:lnTo>
                  <a:pt x="123" y="236"/>
                </a:lnTo>
                <a:lnTo>
                  <a:pt x="123" y="236"/>
                </a:lnTo>
                <a:lnTo>
                  <a:pt x="139" y="234"/>
                </a:lnTo>
                <a:lnTo>
                  <a:pt x="139" y="234"/>
                </a:lnTo>
                <a:lnTo>
                  <a:pt x="139" y="230"/>
                </a:lnTo>
                <a:lnTo>
                  <a:pt x="139" y="228"/>
                </a:lnTo>
                <a:lnTo>
                  <a:pt x="139" y="227"/>
                </a:lnTo>
                <a:lnTo>
                  <a:pt x="139" y="227"/>
                </a:lnTo>
                <a:lnTo>
                  <a:pt x="133" y="228"/>
                </a:lnTo>
                <a:lnTo>
                  <a:pt x="125" y="228"/>
                </a:lnTo>
                <a:lnTo>
                  <a:pt x="125" y="228"/>
                </a:lnTo>
                <a:close/>
                <a:moveTo>
                  <a:pt x="238" y="233"/>
                </a:moveTo>
                <a:lnTo>
                  <a:pt x="238" y="233"/>
                </a:lnTo>
                <a:lnTo>
                  <a:pt x="247" y="231"/>
                </a:lnTo>
                <a:lnTo>
                  <a:pt x="250" y="230"/>
                </a:lnTo>
                <a:lnTo>
                  <a:pt x="252" y="227"/>
                </a:lnTo>
                <a:lnTo>
                  <a:pt x="252" y="227"/>
                </a:lnTo>
                <a:lnTo>
                  <a:pt x="244" y="228"/>
                </a:lnTo>
                <a:lnTo>
                  <a:pt x="238" y="233"/>
                </a:lnTo>
                <a:lnTo>
                  <a:pt x="238" y="233"/>
                </a:lnTo>
                <a:close/>
                <a:moveTo>
                  <a:pt x="285" y="228"/>
                </a:moveTo>
                <a:lnTo>
                  <a:pt x="285" y="228"/>
                </a:lnTo>
                <a:lnTo>
                  <a:pt x="288" y="228"/>
                </a:lnTo>
                <a:lnTo>
                  <a:pt x="290" y="228"/>
                </a:lnTo>
                <a:lnTo>
                  <a:pt x="290" y="227"/>
                </a:lnTo>
                <a:lnTo>
                  <a:pt x="290" y="227"/>
                </a:lnTo>
                <a:lnTo>
                  <a:pt x="288" y="227"/>
                </a:lnTo>
                <a:lnTo>
                  <a:pt x="285" y="228"/>
                </a:lnTo>
                <a:lnTo>
                  <a:pt x="285" y="228"/>
                </a:lnTo>
                <a:close/>
                <a:moveTo>
                  <a:pt x="643" y="233"/>
                </a:moveTo>
                <a:lnTo>
                  <a:pt x="643" y="233"/>
                </a:lnTo>
                <a:lnTo>
                  <a:pt x="643" y="230"/>
                </a:lnTo>
                <a:lnTo>
                  <a:pt x="643" y="228"/>
                </a:lnTo>
                <a:lnTo>
                  <a:pt x="642" y="227"/>
                </a:lnTo>
                <a:lnTo>
                  <a:pt x="642" y="227"/>
                </a:lnTo>
                <a:lnTo>
                  <a:pt x="642" y="230"/>
                </a:lnTo>
                <a:lnTo>
                  <a:pt x="642" y="231"/>
                </a:lnTo>
                <a:lnTo>
                  <a:pt x="643" y="233"/>
                </a:lnTo>
                <a:lnTo>
                  <a:pt x="643" y="233"/>
                </a:lnTo>
                <a:close/>
                <a:moveTo>
                  <a:pt x="192" y="228"/>
                </a:moveTo>
                <a:lnTo>
                  <a:pt x="192" y="228"/>
                </a:lnTo>
                <a:lnTo>
                  <a:pt x="194" y="234"/>
                </a:lnTo>
                <a:lnTo>
                  <a:pt x="194" y="234"/>
                </a:lnTo>
                <a:lnTo>
                  <a:pt x="198" y="234"/>
                </a:lnTo>
                <a:lnTo>
                  <a:pt x="200" y="234"/>
                </a:lnTo>
                <a:lnTo>
                  <a:pt x="201" y="233"/>
                </a:lnTo>
                <a:lnTo>
                  <a:pt x="201" y="233"/>
                </a:lnTo>
                <a:lnTo>
                  <a:pt x="200" y="231"/>
                </a:lnTo>
                <a:lnTo>
                  <a:pt x="200" y="230"/>
                </a:lnTo>
                <a:lnTo>
                  <a:pt x="200" y="227"/>
                </a:lnTo>
                <a:lnTo>
                  <a:pt x="200" y="227"/>
                </a:lnTo>
                <a:lnTo>
                  <a:pt x="197" y="228"/>
                </a:lnTo>
                <a:lnTo>
                  <a:pt x="192" y="228"/>
                </a:lnTo>
                <a:lnTo>
                  <a:pt x="192" y="228"/>
                </a:lnTo>
                <a:close/>
                <a:moveTo>
                  <a:pt x="434" y="230"/>
                </a:moveTo>
                <a:lnTo>
                  <a:pt x="434" y="230"/>
                </a:lnTo>
                <a:lnTo>
                  <a:pt x="436" y="236"/>
                </a:lnTo>
                <a:lnTo>
                  <a:pt x="438" y="239"/>
                </a:lnTo>
                <a:lnTo>
                  <a:pt x="439" y="242"/>
                </a:lnTo>
                <a:lnTo>
                  <a:pt x="439" y="242"/>
                </a:lnTo>
                <a:lnTo>
                  <a:pt x="442" y="242"/>
                </a:lnTo>
                <a:lnTo>
                  <a:pt x="444" y="242"/>
                </a:lnTo>
                <a:lnTo>
                  <a:pt x="448" y="242"/>
                </a:lnTo>
                <a:lnTo>
                  <a:pt x="448" y="242"/>
                </a:lnTo>
                <a:lnTo>
                  <a:pt x="450" y="234"/>
                </a:lnTo>
                <a:lnTo>
                  <a:pt x="450" y="227"/>
                </a:lnTo>
                <a:lnTo>
                  <a:pt x="450" y="227"/>
                </a:lnTo>
                <a:lnTo>
                  <a:pt x="442" y="228"/>
                </a:lnTo>
                <a:lnTo>
                  <a:pt x="434" y="230"/>
                </a:lnTo>
                <a:lnTo>
                  <a:pt x="434" y="230"/>
                </a:lnTo>
                <a:close/>
                <a:moveTo>
                  <a:pt x="273" y="231"/>
                </a:moveTo>
                <a:lnTo>
                  <a:pt x="273" y="231"/>
                </a:lnTo>
                <a:lnTo>
                  <a:pt x="274" y="231"/>
                </a:lnTo>
                <a:lnTo>
                  <a:pt x="277" y="231"/>
                </a:lnTo>
                <a:lnTo>
                  <a:pt x="279" y="231"/>
                </a:lnTo>
                <a:lnTo>
                  <a:pt x="280" y="228"/>
                </a:lnTo>
                <a:lnTo>
                  <a:pt x="280" y="228"/>
                </a:lnTo>
                <a:lnTo>
                  <a:pt x="277" y="228"/>
                </a:lnTo>
                <a:lnTo>
                  <a:pt x="276" y="228"/>
                </a:lnTo>
                <a:lnTo>
                  <a:pt x="274" y="228"/>
                </a:lnTo>
                <a:lnTo>
                  <a:pt x="274" y="228"/>
                </a:lnTo>
                <a:lnTo>
                  <a:pt x="273" y="230"/>
                </a:lnTo>
                <a:lnTo>
                  <a:pt x="273" y="231"/>
                </a:lnTo>
                <a:lnTo>
                  <a:pt x="273" y="231"/>
                </a:lnTo>
                <a:close/>
                <a:moveTo>
                  <a:pt x="561" y="230"/>
                </a:moveTo>
                <a:lnTo>
                  <a:pt x="561" y="230"/>
                </a:lnTo>
                <a:lnTo>
                  <a:pt x="559" y="233"/>
                </a:lnTo>
                <a:lnTo>
                  <a:pt x="559" y="233"/>
                </a:lnTo>
                <a:lnTo>
                  <a:pt x="564" y="234"/>
                </a:lnTo>
                <a:lnTo>
                  <a:pt x="570" y="234"/>
                </a:lnTo>
                <a:lnTo>
                  <a:pt x="570" y="234"/>
                </a:lnTo>
                <a:lnTo>
                  <a:pt x="570" y="231"/>
                </a:lnTo>
                <a:lnTo>
                  <a:pt x="570" y="230"/>
                </a:lnTo>
                <a:lnTo>
                  <a:pt x="570" y="228"/>
                </a:lnTo>
                <a:lnTo>
                  <a:pt x="570" y="228"/>
                </a:lnTo>
                <a:lnTo>
                  <a:pt x="566" y="228"/>
                </a:lnTo>
                <a:lnTo>
                  <a:pt x="561" y="230"/>
                </a:lnTo>
                <a:lnTo>
                  <a:pt x="561" y="230"/>
                </a:lnTo>
                <a:close/>
                <a:moveTo>
                  <a:pt x="184" y="236"/>
                </a:moveTo>
                <a:lnTo>
                  <a:pt x="184" y="236"/>
                </a:lnTo>
                <a:lnTo>
                  <a:pt x="187" y="236"/>
                </a:lnTo>
                <a:lnTo>
                  <a:pt x="187" y="236"/>
                </a:lnTo>
                <a:lnTo>
                  <a:pt x="187" y="234"/>
                </a:lnTo>
                <a:lnTo>
                  <a:pt x="187" y="231"/>
                </a:lnTo>
                <a:lnTo>
                  <a:pt x="187" y="230"/>
                </a:lnTo>
                <a:lnTo>
                  <a:pt x="186" y="228"/>
                </a:lnTo>
                <a:lnTo>
                  <a:pt x="186" y="228"/>
                </a:lnTo>
                <a:lnTo>
                  <a:pt x="184" y="236"/>
                </a:lnTo>
                <a:lnTo>
                  <a:pt x="184" y="236"/>
                </a:lnTo>
                <a:close/>
                <a:moveTo>
                  <a:pt x="491" y="230"/>
                </a:moveTo>
                <a:lnTo>
                  <a:pt x="491" y="230"/>
                </a:lnTo>
                <a:lnTo>
                  <a:pt x="491" y="234"/>
                </a:lnTo>
                <a:lnTo>
                  <a:pt x="492" y="239"/>
                </a:lnTo>
                <a:lnTo>
                  <a:pt x="492" y="239"/>
                </a:lnTo>
                <a:lnTo>
                  <a:pt x="494" y="239"/>
                </a:lnTo>
                <a:lnTo>
                  <a:pt x="495" y="239"/>
                </a:lnTo>
                <a:lnTo>
                  <a:pt x="495" y="239"/>
                </a:lnTo>
                <a:lnTo>
                  <a:pt x="497" y="234"/>
                </a:lnTo>
                <a:lnTo>
                  <a:pt x="495" y="228"/>
                </a:lnTo>
                <a:lnTo>
                  <a:pt x="495" y="228"/>
                </a:lnTo>
                <a:lnTo>
                  <a:pt x="492" y="230"/>
                </a:lnTo>
                <a:lnTo>
                  <a:pt x="491" y="230"/>
                </a:lnTo>
                <a:lnTo>
                  <a:pt x="491" y="230"/>
                </a:lnTo>
                <a:close/>
                <a:moveTo>
                  <a:pt x="573" y="236"/>
                </a:moveTo>
                <a:lnTo>
                  <a:pt x="573" y="236"/>
                </a:lnTo>
                <a:lnTo>
                  <a:pt x="576" y="236"/>
                </a:lnTo>
                <a:lnTo>
                  <a:pt x="579" y="237"/>
                </a:lnTo>
                <a:lnTo>
                  <a:pt x="579" y="237"/>
                </a:lnTo>
                <a:lnTo>
                  <a:pt x="578" y="233"/>
                </a:lnTo>
                <a:lnTo>
                  <a:pt x="576" y="230"/>
                </a:lnTo>
                <a:lnTo>
                  <a:pt x="575" y="228"/>
                </a:lnTo>
                <a:lnTo>
                  <a:pt x="575" y="228"/>
                </a:lnTo>
                <a:lnTo>
                  <a:pt x="575" y="233"/>
                </a:lnTo>
                <a:lnTo>
                  <a:pt x="573" y="236"/>
                </a:lnTo>
                <a:lnTo>
                  <a:pt x="573" y="236"/>
                </a:lnTo>
                <a:close/>
                <a:moveTo>
                  <a:pt x="75" y="237"/>
                </a:moveTo>
                <a:lnTo>
                  <a:pt x="75" y="237"/>
                </a:lnTo>
                <a:lnTo>
                  <a:pt x="75" y="234"/>
                </a:lnTo>
                <a:lnTo>
                  <a:pt x="76" y="230"/>
                </a:lnTo>
                <a:lnTo>
                  <a:pt x="76" y="230"/>
                </a:lnTo>
                <a:lnTo>
                  <a:pt x="73" y="230"/>
                </a:lnTo>
                <a:lnTo>
                  <a:pt x="69" y="230"/>
                </a:lnTo>
                <a:lnTo>
                  <a:pt x="69" y="230"/>
                </a:lnTo>
                <a:lnTo>
                  <a:pt x="72" y="234"/>
                </a:lnTo>
                <a:lnTo>
                  <a:pt x="75" y="237"/>
                </a:lnTo>
                <a:lnTo>
                  <a:pt x="75" y="237"/>
                </a:lnTo>
                <a:close/>
                <a:moveTo>
                  <a:pt x="96" y="230"/>
                </a:moveTo>
                <a:lnTo>
                  <a:pt x="96" y="230"/>
                </a:lnTo>
                <a:lnTo>
                  <a:pt x="93" y="237"/>
                </a:lnTo>
                <a:lnTo>
                  <a:pt x="93" y="237"/>
                </a:lnTo>
                <a:lnTo>
                  <a:pt x="96" y="236"/>
                </a:lnTo>
                <a:lnTo>
                  <a:pt x="99" y="234"/>
                </a:lnTo>
                <a:lnTo>
                  <a:pt x="101" y="233"/>
                </a:lnTo>
                <a:lnTo>
                  <a:pt x="104" y="230"/>
                </a:lnTo>
                <a:lnTo>
                  <a:pt x="104" y="230"/>
                </a:lnTo>
                <a:lnTo>
                  <a:pt x="99" y="230"/>
                </a:lnTo>
                <a:lnTo>
                  <a:pt x="96" y="230"/>
                </a:lnTo>
                <a:lnTo>
                  <a:pt x="96" y="230"/>
                </a:lnTo>
                <a:close/>
                <a:moveTo>
                  <a:pt x="749" y="250"/>
                </a:moveTo>
                <a:lnTo>
                  <a:pt x="749" y="250"/>
                </a:lnTo>
                <a:lnTo>
                  <a:pt x="750" y="239"/>
                </a:lnTo>
                <a:lnTo>
                  <a:pt x="749" y="233"/>
                </a:lnTo>
                <a:lnTo>
                  <a:pt x="746" y="230"/>
                </a:lnTo>
                <a:lnTo>
                  <a:pt x="746" y="230"/>
                </a:lnTo>
                <a:lnTo>
                  <a:pt x="747" y="241"/>
                </a:lnTo>
                <a:lnTo>
                  <a:pt x="747" y="245"/>
                </a:lnTo>
                <a:lnTo>
                  <a:pt x="749" y="250"/>
                </a:lnTo>
                <a:lnTo>
                  <a:pt x="749" y="250"/>
                </a:lnTo>
                <a:close/>
                <a:moveTo>
                  <a:pt x="81" y="231"/>
                </a:moveTo>
                <a:lnTo>
                  <a:pt x="81" y="231"/>
                </a:lnTo>
                <a:lnTo>
                  <a:pt x="81" y="233"/>
                </a:lnTo>
                <a:lnTo>
                  <a:pt x="82" y="233"/>
                </a:lnTo>
                <a:lnTo>
                  <a:pt x="85" y="234"/>
                </a:lnTo>
                <a:lnTo>
                  <a:pt x="85" y="234"/>
                </a:lnTo>
                <a:lnTo>
                  <a:pt x="85" y="233"/>
                </a:lnTo>
                <a:lnTo>
                  <a:pt x="87" y="230"/>
                </a:lnTo>
                <a:lnTo>
                  <a:pt x="87" y="230"/>
                </a:lnTo>
                <a:lnTo>
                  <a:pt x="82" y="230"/>
                </a:lnTo>
                <a:lnTo>
                  <a:pt x="81" y="231"/>
                </a:lnTo>
                <a:lnTo>
                  <a:pt x="81" y="231"/>
                </a:lnTo>
                <a:close/>
                <a:moveTo>
                  <a:pt x="262" y="233"/>
                </a:moveTo>
                <a:lnTo>
                  <a:pt x="262" y="233"/>
                </a:lnTo>
                <a:lnTo>
                  <a:pt x="265" y="233"/>
                </a:lnTo>
                <a:lnTo>
                  <a:pt x="268" y="233"/>
                </a:lnTo>
                <a:lnTo>
                  <a:pt x="268" y="233"/>
                </a:lnTo>
                <a:lnTo>
                  <a:pt x="268" y="230"/>
                </a:lnTo>
                <a:lnTo>
                  <a:pt x="268" y="230"/>
                </a:lnTo>
                <a:lnTo>
                  <a:pt x="264" y="231"/>
                </a:lnTo>
                <a:lnTo>
                  <a:pt x="262" y="233"/>
                </a:lnTo>
                <a:lnTo>
                  <a:pt x="262" y="233"/>
                </a:lnTo>
                <a:close/>
                <a:moveTo>
                  <a:pt x="322" y="242"/>
                </a:moveTo>
                <a:lnTo>
                  <a:pt x="322" y="242"/>
                </a:lnTo>
                <a:lnTo>
                  <a:pt x="328" y="241"/>
                </a:lnTo>
                <a:lnTo>
                  <a:pt x="334" y="241"/>
                </a:lnTo>
                <a:lnTo>
                  <a:pt x="334" y="241"/>
                </a:lnTo>
                <a:lnTo>
                  <a:pt x="334" y="237"/>
                </a:lnTo>
                <a:lnTo>
                  <a:pt x="334" y="234"/>
                </a:lnTo>
                <a:lnTo>
                  <a:pt x="331" y="230"/>
                </a:lnTo>
                <a:lnTo>
                  <a:pt x="331" y="230"/>
                </a:lnTo>
                <a:lnTo>
                  <a:pt x="316" y="230"/>
                </a:lnTo>
                <a:lnTo>
                  <a:pt x="316" y="230"/>
                </a:lnTo>
                <a:lnTo>
                  <a:pt x="316" y="234"/>
                </a:lnTo>
                <a:lnTo>
                  <a:pt x="317" y="237"/>
                </a:lnTo>
                <a:lnTo>
                  <a:pt x="322" y="242"/>
                </a:lnTo>
                <a:lnTo>
                  <a:pt x="322" y="242"/>
                </a:lnTo>
                <a:close/>
                <a:moveTo>
                  <a:pt x="343" y="231"/>
                </a:moveTo>
                <a:lnTo>
                  <a:pt x="343" y="231"/>
                </a:lnTo>
                <a:lnTo>
                  <a:pt x="340" y="234"/>
                </a:lnTo>
                <a:lnTo>
                  <a:pt x="340" y="237"/>
                </a:lnTo>
                <a:lnTo>
                  <a:pt x="341" y="239"/>
                </a:lnTo>
                <a:lnTo>
                  <a:pt x="341" y="239"/>
                </a:lnTo>
                <a:lnTo>
                  <a:pt x="346" y="237"/>
                </a:lnTo>
                <a:lnTo>
                  <a:pt x="351" y="237"/>
                </a:lnTo>
                <a:lnTo>
                  <a:pt x="351" y="237"/>
                </a:lnTo>
                <a:lnTo>
                  <a:pt x="348" y="234"/>
                </a:lnTo>
                <a:lnTo>
                  <a:pt x="346" y="231"/>
                </a:lnTo>
                <a:lnTo>
                  <a:pt x="346" y="231"/>
                </a:lnTo>
                <a:lnTo>
                  <a:pt x="345" y="231"/>
                </a:lnTo>
                <a:lnTo>
                  <a:pt x="343" y="231"/>
                </a:lnTo>
                <a:lnTo>
                  <a:pt x="343" y="231"/>
                </a:lnTo>
                <a:close/>
                <a:moveTo>
                  <a:pt x="428" y="231"/>
                </a:moveTo>
                <a:lnTo>
                  <a:pt x="428" y="231"/>
                </a:lnTo>
                <a:lnTo>
                  <a:pt x="430" y="234"/>
                </a:lnTo>
                <a:lnTo>
                  <a:pt x="431" y="236"/>
                </a:lnTo>
                <a:lnTo>
                  <a:pt x="431" y="236"/>
                </a:lnTo>
                <a:lnTo>
                  <a:pt x="431" y="230"/>
                </a:lnTo>
                <a:lnTo>
                  <a:pt x="431" y="230"/>
                </a:lnTo>
                <a:lnTo>
                  <a:pt x="428" y="231"/>
                </a:lnTo>
                <a:lnTo>
                  <a:pt x="428" y="231"/>
                </a:lnTo>
                <a:close/>
                <a:moveTo>
                  <a:pt x="117" y="237"/>
                </a:moveTo>
                <a:lnTo>
                  <a:pt x="117" y="237"/>
                </a:lnTo>
                <a:lnTo>
                  <a:pt x="117" y="234"/>
                </a:lnTo>
                <a:lnTo>
                  <a:pt x="116" y="231"/>
                </a:lnTo>
                <a:lnTo>
                  <a:pt x="116" y="231"/>
                </a:lnTo>
                <a:lnTo>
                  <a:pt x="116" y="231"/>
                </a:lnTo>
                <a:lnTo>
                  <a:pt x="116" y="234"/>
                </a:lnTo>
                <a:lnTo>
                  <a:pt x="116" y="236"/>
                </a:lnTo>
                <a:lnTo>
                  <a:pt x="117" y="237"/>
                </a:lnTo>
                <a:lnTo>
                  <a:pt x="117" y="237"/>
                </a:lnTo>
                <a:close/>
                <a:moveTo>
                  <a:pt x="160" y="233"/>
                </a:moveTo>
                <a:lnTo>
                  <a:pt x="160" y="233"/>
                </a:lnTo>
                <a:lnTo>
                  <a:pt x="160" y="237"/>
                </a:lnTo>
                <a:lnTo>
                  <a:pt x="160" y="241"/>
                </a:lnTo>
                <a:lnTo>
                  <a:pt x="160" y="241"/>
                </a:lnTo>
                <a:lnTo>
                  <a:pt x="172" y="239"/>
                </a:lnTo>
                <a:lnTo>
                  <a:pt x="172" y="239"/>
                </a:lnTo>
                <a:lnTo>
                  <a:pt x="174" y="236"/>
                </a:lnTo>
                <a:lnTo>
                  <a:pt x="174" y="231"/>
                </a:lnTo>
                <a:lnTo>
                  <a:pt x="174" y="231"/>
                </a:lnTo>
                <a:lnTo>
                  <a:pt x="171" y="233"/>
                </a:lnTo>
                <a:lnTo>
                  <a:pt x="168" y="233"/>
                </a:lnTo>
                <a:lnTo>
                  <a:pt x="160" y="233"/>
                </a:lnTo>
                <a:lnTo>
                  <a:pt x="160" y="233"/>
                </a:lnTo>
                <a:close/>
                <a:moveTo>
                  <a:pt x="178" y="237"/>
                </a:moveTo>
                <a:lnTo>
                  <a:pt x="178" y="237"/>
                </a:lnTo>
                <a:lnTo>
                  <a:pt x="180" y="237"/>
                </a:lnTo>
                <a:lnTo>
                  <a:pt x="180" y="234"/>
                </a:lnTo>
                <a:lnTo>
                  <a:pt x="178" y="231"/>
                </a:lnTo>
                <a:lnTo>
                  <a:pt x="178" y="231"/>
                </a:lnTo>
                <a:lnTo>
                  <a:pt x="178" y="234"/>
                </a:lnTo>
                <a:lnTo>
                  <a:pt x="178" y="236"/>
                </a:lnTo>
                <a:lnTo>
                  <a:pt x="178" y="237"/>
                </a:lnTo>
                <a:lnTo>
                  <a:pt x="178" y="237"/>
                </a:lnTo>
                <a:close/>
                <a:moveTo>
                  <a:pt x="674" y="231"/>
                </a:moveTo>
                <a:lnTo>
                  <a:pt x="674" y="231"/>
                </a:lnTo>
                <a:lnTo>
                  <a:pt x="674" y="237"/>
                </a:lnTo>
                <a:lnTo>
                  <a:pt x="675" y="245"/>
                </a:lnTo>
                <a:lnTo>
                  <a:pt x="678" y="259"/>
                </a:lnTo>
                <a:lnTo>
                  <a:pt x="678" y="259"/>
                </a:lnTo>
                <a:lnTo>
                  <a:pt x="683" y="259"/>
                </a:lnTo>
                <a:lnTo>
                  <a:pt x="686" y="259"/>
                </a:lnTo>
                <a:lnTo>
                  <a:pt x="686" y="259"/>
                </a:lnTo>
                <a:lnTo>
                  <a:pt x="686" y="239"/>
                </a:lnTo>
                <a:lnTo>
                  <a:pt x="686" y="239"/>
                </a:lnTo>
                <a:lnTo>
                  <a:pt x="680" y="234"/>
                </a:lnTo>
                <a:lnTo>
                  <a:pt x="677" y="233"/>
                </a:lnTo>
                <a:lnTo>
                  <a:pt x="674" y="231"/>
                </a:lnTo>
                <a:lnTo>
                  <a:pt x="674" y="231"/>
                </a:lnTo>
                <a:close/>
                <a:moveTo>
                  <a:pt x="630" y="233"/>
                </a:moveTo>
                <a:lnTo>
                  <a:pt x="630" y="233"/>
                </a:lnTo>
                <a:lnTo>
                  <a:pt x="628" y="236"/>
                </a:lnTo>
                <a:lnTo>
                  <a:pt x="630" y="239"/>
                </a:lnTo>
                <a:lnTo>
                  <a:pt x="631" y="241"/>
                </a:lnTo>
                <a:lnTo>
                  <a:pt x="634" y="242"/>
                </a:lnTo>
                <a:lnTo>
                  <a:pt x="634" y="242"/>
                </a:lnTo>
                <a:lnTo>
                  <a:pt x="634" y="236"/>
                </a:lnTo>
                <a:lnTo>
                  <a:pt x="634" y="233"/>
                </a:lnTo>
                <a:lnTo>
                  <a:pt x="631" y="231"/>
                </a:lnTo>
                <a:lnTo>
                  <a:pt x="631" y="231"/>
                </a:lnTo>
                <a:lnTo>
                  <a:pt x="630" y="233"/>
                </a:lnTo>
                <a:lnTo>
                  <a:pt x="630" y="233"/>
                </a:lnTo>
                <a:close/>
                <a:moveTo>
                  <a:pt x="355" y="237"/>
                </a:moveTo>
                <a:lnTo>
                  <a:pt x="355" y="237"/>
                </a:lnTo>
                <a:lnTo>
                  <a:pt x="360" y="237"/>
                </a:lnTo>
                <a:lnTo>
                  <a:pt x="360" y="237"/>
                </a:lnTo>
                <a:lnTo>
                  <a:pt x="358" y="234"/>
                </a:lnTo>
                <a:lnTo>
                  <a:pt x="355" y="233"/>
                </a:lnTo>
                <a:lnTo>
                  <a:pt x="355" y="233"/>
                </a:lnTo>
                <a:lnTo>
                  <a:pt x="355" y="234"/>
                </a:lnTo>
                <a:lnTo>
                  <a:pt x="355" y="237"/>
                </a:lnTo>
                <a:lnTo>
                  <a:pt x="355" y="237"/>
                </a:lnTo>
                <a:close/>
                <a:moveTo>
                  <a:pt x="593" y="241"/>
                </a:moveTo>
                <a:lnTo>
                  <a:pt x="593" y="241"/>
                </a:lnTo>
                <a:lnTo>
                  <a:pt x="596" y="239"/>
                </a:lnTo>
                <a:lnTo>
                  <a:pt x="598" y="239"/>
                </a:lnTo>
                <a:lnTo>
                  <a:pt x="599" y="239"/>
                </a:lnTo>
                <a:lnTo>
                  <a:pt x="599" y="239"/>
                </a:lnTo>
                <a:lnTo>
                  <a:pt x="599" y="234"/>
                </a:lnTo>
                <a:lnTo>
                  <a:pt x="599" y="234"/>
                </a:lnTo>
                <a:lnTo>
                  <a:pt x="592" y="233"/>
                </a:lnTo>
                <a:lnTo>
                  <a:pt x="592" y="233"/>
                </a:lnTo>
                <a:lnTo>
                  <a:pt x="592" y="234"/>
                </a:lnTo>
                <a:lnTo>
                  <a:pt x="592" y="237"/>
                </a:lnTo>
                <a:lnTo>
                  <a:pt x="593" y="241"/>
                </a:lnTo>
                <a:lnTo>
                  <a:pt x="593" y="241"/>
                </a:lnTo>
                <a:close/>
                <a:moveTo>
                  <a:pt x="299" y="245"/>
                </a:moveTo>
                <a:lnTo>
                  <a:pt x="299" y="245"/>
                </a:lnTo>
                <a:lnTo>
                  <a:pt x="300" y="244"/>
                </a:lnTo>
                <a:lnTo>
                  <a:pt x="302" y="244"/>
                </a:lnTo>
                <a:lnTo>
                  <a:pt x="302" y="244"/>
                </a:lnTo>
                <a:lnTo>
                  <a:pt x="302" y="237"/>
                </a:lnTo>
                <a:lnTo>
                  <a:pt x="302" y="236"/>
                </a:lnTo>
                <a:lnTo>
                  <a:pt x="300" y="233"/>
                </a:lnTo>
                <a:lnTo>
                  <a:pt x="300" y="233"/>
                </a:lnTo>
                <a:lnTo>
                  <a:pt x="299" y="239"/>
                </a:lnTo>
                <a:lnTo>
                  <a:pt x="299" y="242"/>
                </a:lnTo>
                <a:lnTo>
                  <a:pt x="299" y="245"/>
                </a:lnTo>
                <a:lnTo>
                  <a:pt x="299" y="245"/>
                </a:lnTo>
                <a:close/>
                <a:moveTo>
                  <a:pt x="409" y="239"/>
                </a:moveTo>
                <a:lnTo>
                  <a:pt x="409" y="239"/>
                </a:lnTo>
                <a:lnTo>
                  <a:pt x="413" y="239"/>
                </a:lnTo>
                <a:lnTo>
                  <a:pt x="418" y="242"/>
                </a:lnTo>
                <a:lnTo>
                  <a:pt x="418" y="242"/>
                </a:lnTo>
                <a:lnTo>
                  <a:pt x="418" y="237"/>
                </a:lnTo>
                <a:lnTo>
                  <a:pt x="416" y="233"/>
                </a:lnTo>
                <a:lnTo>
                  <a:pt x="416" y="233"/>
                </a:lnTo>
                <a:lnTo>
                  <a:pt x="410" y="233"/>
                </a:lnTo>
                <a:lnTo>
                  <a:pt x="409" y="234"/>
                </a:lnTo>
                <a:lnTo>
                  <a:pt x="409" y="239"/>
                </a:lnTo>
                <a:lnTo>
                  <a:pt x="409" y="239"/>
                </a:lnTo>
                <a:close/>
                <a:moveTo>
                  <a:pt x="422" y="244"/>
                </a:moveTo>
                <a:lnTo>
                  <a:pt x="422" y="244"/>
                </a:lnTo>
                <a:lnTo>
                  <a:pt x="428" y="247"/>
                </a:lnTo>
                <a:lnTo>
                  <a:pt x="434" y="247"/>
                </a:lnTo>
                <a:lnTo>
                  <a:pt x="434" y="247"/>
                </a:lnTo>
                <a:lnTo>
                  <a:pt x="428" y="239"/>
                </a:lnTo>
                <a:lnTo>
                  <a:pt x="422" y="233"/>
                </a:lnTo>
                <a:lnTo>
                  <a:pt x="422" y="233"/>
                </a:lnTo>
                <a:lnTo>
                  <a:pt x="422" y="239"/>
                </a:lnTo>
                <a:lnTo>
                  <a:pt x="422" y="244"/>
                </a:lnTo>
                <a:lnTo>
                  <a:pt x="422" y="244"/>
                </a:lnTo>
                <a:close/>
                <a:moveTo>
                  <a:pt x="105" y="239"/>
                </a:moveTo>
                <a:lnTo>
                  <a:pt x="105" y="239"/>
                </a:lnTo>
                <a:lnTo>
                  <a:pt x="108" y="237"/>
                </a:lnTo>
                <a:lnTo>
                  <a:pt x="110" y="237"/>
                </a:lnTo>
                <a:lnTo>
                  <a:pt x="110" y="237"/>
                </a:lnTo>
                <a:lnTo>
                  <a:pt x="110" y="234"/>
                </a:lnTo>
                <a:lnTo>
                  <a:pt x="110" y="234"/>
                </a:lnTo>
                <a:lnTo>
                  <a:pt x="108" y="234"/>
                </a:lnTo>
                <a:lnTo>
                  <a:pt x="108" y="234"/>
                </a:lnTo>
                <a:lnTo>
                  <a:pt x="107" y="236"/>
                </a:lnTo>
                <a:lnTo>
                  <a:pt x="105" y="237"/>
                </a:lnTo>
                <a:lnTo>
                  <a:pt x="105" y="239"/>
                </a:lnTo>
                <a:lnTo>
                  <a:pt x="105" y="239"/>
                </a:lnTo>
                <a:close/>
                <a:moveTo>
                  <a:pt x="146" y="234"/>
                </a:moveTo>
                <a:lnTo>
                  <a:pt x="146" y="234"/>
                </a:lnTo>
                <a:lnTo>
                  <a:pt x="145" y="239"/>
                </a:lnTo>
                <a:lnTo>
                  <a:pt x="145" y="241"/>
                </a:lnTo>
                <a:lnTo>
                  <a:pt x="146" y="244"/>
                </a:lnTo>
                <a:lnTo>
                  <a:pt x="146" y="244"/>
                </a:lnTo>
                <a:lnTo>
                  <a:pt x="155" y="242"/>
                </a:lnTo>
                <a:lnTo>
                  <a:pt x="155" y="242"/>
                </a:lnTo>
                <a:lnTo>
                  <a:pt x="155" y="237"/>
                </a:lnTo>
                <a:lnTo>
                  <a:pt x="155" y="234"/>
                </a:lnTo>
                <a:lnTo>
                  <a:pt x="155" y="234"/>
                </a:lnTo>
                <a:lnTo>
                  <a:pt x="155" y="234"/>
                </a:lnTo>
                <a:lnTo>
                  <a:pt x="151" y="236"/>
                </a:lnTo>
                <a:lnTo>
                  <a:pt x="146" y="234"/>
                </a:lnTo>
                <a:lnTo>
                  <a:pt x="146" y="234"/>
                </a:lnTo>
                <a:close/>
                <a:moveTo>
                  <a:pt x="219" y="237"/>
                </a:moveTo>
                <a:lnTo>
                  <a:pt x="219" y="237"/>
                </a:lnTo>
                <a:lnTo>
                  <a:pt x="223" y="236"/>
                </a:lnTo>
                <a:lnTo>
                  <a:pt x="224" y="234"/>
                </a:lnTo>
                <a:lnTo>
                  <a:pt x="224" y="234"/>
                </a:lnTo>
                <a:lnTo>
                  <a:pt x="221" y="234"/>
                </a:lnTo>
                <a:lnTo>
                  <a:pt x="219" y="237"/>
                </a:lnTo>
                <a:lnTo>
                  <a:pt x="219" y="237"/>
                </a:lnTo>
                <a:close/>
                <a:moveTo>
                  <a:pt x="274" y="237"/>
                </a:moveTo>
                <a:lnTo>
                  <a:pt x="274" y="237"/>
                </a:lnTo>
                <a:lnTo>
                  <a:pt x="277" y="241"/>
                </a:lnTo>
                <a:lnTo>
                  <a:pt x="279" y="244"/>
                </a:lnTo>
                <a:lnTo>
                  <a:pt x="279" y="247"/>
                </a:lnTo>
                <a:lnTo>
                  <a:pt x="279" y="247"/>
                </a:lnTo>
                <a:lnTo>
                  <a:pt x="284" y="247"/>
                </a:lnTo>
                <a:lnTo>
                  <a:pt x="290" y="247"/>
                </a:lnTo>
                <a:lnTo>
                  <a:pt x="290" y="247"/>
                </a:lnTo>
                <a:lnTo>
                  <a:pt x="288" y="241"/>
                </a:lnTo>
                <a:lnTo>
                  <a:pt x="284" y="236"/>
                </a:lnTo>
                <a:lnTo>
                  <a:pt x="282" y="234"/>
                </a:lnTo>
                <a:lnTo>
                  <a:pt x="279" y="234"/>
                </a:lnTo>
                <a:lnTo>
                  <a:pt x="276" y="236"/>
                </a:lnTo>
                <a:lnTo>
                  <a:pt x="274" y="237"/>
                </a:lnTo>
                <a:lnTo>
                  <a:pt x="274" y="237"/>
                </a:lnTo>
                <a:close/>
                <a:moveTo>
                  <a:pt x="26" y="280"/>
                </a:moveTo>
                <a:lnTo>
                  <a:pt x="26" y="280"/>
                </a:lnTo>
                <a:lnTo>
                  <a:pt x="29" y="273"/>
                </a:lnTo>
                <a:lnTo>
                  <a:pt x="35" y="266"/>
                </a:lnTo>
                <a:lnTo>
                  <a:pt x="35" y="266"/>
                </a:lnTo>
                <a:lnTo>
                  <a:pt x="35" y="257"/>
                </a:lnTo>
                <a:lnTo>
                  <a:pt x="33" y="248"/>
                </a:lnTo>
                <a:lnTo>
                  <a:pt x="33" y="242"/>
                </a:lnTo>
                <a:lnTo>
                  <a:pt x="30" y="236"/>
                </a:lnTo>
                <a:lnTo>
                  <a:pt x="30" y="236"/>
                </a:lnTo>
                <a:lnTo>
                  <a:pt x="26" y="257"/>
                </a:lnTo>
                <a:lnTo>
                  <a:pt x="24" y="268"/>
                </a:lnTo>
                <a:lnTo>
                  <a:pt x="26" y="280"/>
                </a:lnTo>
                <a:lnTo>
                  <a:pt x="26" y="280"/>
                </a:lnTo>
                <a:close/>
                <a:moveTo>
                  <a:pt x="65" y="245"/>
                </a:moveTo>
                <a:lnTo>
                  <a:pt x="65" y="245"/>
                </a:lnTo>
                <a:lnTo>
                  <a:pt x="67" y="245"/>
                </a:lnTo>
                <a:lnTo>
                  <a:pt x="70" y="247"/>
                </a:lnTo>
                <a:lnTo>
                  <a:pt x="70" y="247"/>
                </a:lnTo>
                <a:lnTo>
                  <a:pt x="69" y="241"/>
                </a:lnTo>
                <a:lnTo>
                  <a:pt x="64" y="236"/>
                </a:lnTo>
                <a:lnTo>
                  <a:pt x="64" y="236"/>
                </a:lnTo>
                <a:lnTo>
                  <a:pt x="65" y="241"/>
                </a:lnTo>
                <a:lnTo>
                  <a:pt x="65" y="245"/>
                </a:lnTo>
                <a:lnTo>
                  <a:pt x="65" y="245"/>
                </a:lnTo>
                <a:close/>
                <a:moveTo>
                  <a:pt x="761" y="241"/>
                </a:moveTo>
                <a:lnTo>
                  <a:pt x="761" y="241"/>
                </a:lnTo>
                <a:lnTo>
                  <a:pt x="764" y="242"/>
                </a:lnTo>
                <a:lnTo>
                  <a:pt x="765" y="245"/>
                </a:lnTo>
                <a:lnTo>
                  <a:pt x="765" y="245"/>
                </a:lnTo>
                <a:lnTo>
                  <a:pt x="765" y="239"/>
                </a:lnTo>
                <a:lnTo>
                  <a:pt x="764" y="237"/>
                </a:lnTo>
                <a:lnTo>
                  <a:pt x="762" y="236"/>
                </a:lnTo>
                <a:lnTo>
                  <a:pt x="762" y="236"/>
                </a:lnTo>
                <a:lnTo>
                  <a:pt x="762" y="237"/>
                </a:lnTo>
                <a:lnTo>
                  <a:pt x="761" y="241"/>
                </a:lnTo>
                <a:lnTo>
                  <a:pt x="761" y="241"/>
                </a:lnTo>
                <a:close/>
                <a:moveTo>
                  <a:pt x="210" y="245"/>
                </a:moveTo>
                <a:lnTo>
                  <a:pt x="210" y="245"/>
                </a:lnTo>
                <a:lnTo>
                  <a:pt x="213" y="244"/>
                </a:lnTo>
                <a:lnTo>
                  <a:pt x="215" y="242"/>
                </a:lnTo>
                <a:lnTo>
                  <a:pt x="215" y="237"/>
                </a:lnTo>
                <a:lnTo>
                  <a:pt x="215" y="237"/>
                </a:lnTo>
                <a:lnTo>
                  <a:pt x="212" y="236"/>
                </a:lnTo>
                <a:lnTo>
                  <a:pt x="210" y="237"/>
                </a:lnTo>
                <a:lnTo>
                  <a:pt x="210" y="241"/>
                </a:lnTo>
                <a:lnTo>
                  <a:pt x="210" y="245"/>
                </a:lnTo>
                <a:lnTo>
                  <a:pt x="210" y="245"/>
                </a:lnTo>
                <a:close/>
                <a:moveTo>
                  <a:pt x="239" y="239"/>
                </a:moveTo>
                <a:lnTo>
                  <a:pt x="239" y="239"/>
                </a:lnTo>
                <a:lnTo>
                  <a:pt x="239" y="248"/>
                </a:lnTo>
                <a:lnTo>
                  <a:pt x="239" y="248"/>
                </a:lnTo>
                <a:lnTo>
                  <a:pt x="242" y="248"/>
                </a:lnTo>
                <a:lnTo>
                  <a:pt x="245" y="247"/>
                </a:lnTo>
                <a:lnTo>
                  <a:pt x="245" y="247"/>
                </a:lnTo>
                <a:lnTo>
                  <a:pt x="248" y="236"/>
                </a:lnTo>
                <a:lnTo>
                  <a:pt x="248" y="236"/>
                </a:lnTo>
                <a:lnTo>
                  <a:pt x="244" y="237"/>
                </a:lnTo>
                <a:lnTo>
                  <a:pt x="242" y="239"/>
                </a:lnTo>
                <a:lnTo>
                  <a:pt x="239" y="239"/>
                </a:lnTo>
                <a:lnTo>
                  <a:pt x="239" y="239"/>
                </a:lnTo>
                <a:close/>
                <a:moveTo>
                  <a:pt x="404" y="242"/>
                </a:moveTo>
                <a:lnTo>
                  <a:pt x="404" y="242"/>
                </a:lnTo>
                <a:lnTo>
                  <a:pt x="406" y="239"/>
                </a:lnTo>
                <a:lnTo>
                  <a:pt x="406" y="237"/>
                </a:lnTo>
                <a:lnTo>
                  <a:pt x="404" y="236"/>
                </a:lnTo>
                <a:lnTo>
                  <a:pt x="404" y="236"/>
                </a:lnTo>
                <a:lnTo>
                  <a:pt x="404" y="242"/>
                </a:lnTo>
                <a:lnTo>
                  <a:pt x="404" y="242"/>
                </a:lnTo>
                <a:close/>
                <a:moveTo>
                  <a:pt x="59" y="244"/>
                </a:moveTo>
                <a:lnTo>
                  <a:pt x="59" y="244"/>
                </a:lnTo>
                <a:lnTo>
                  <a:pt x="59" y="239"/>
                </a:lnTo>
                <a:lnTo>
                  <a:pt x="59" y="237"/>
                </a:lnTo>
                <a:lnTo>
                  <a:pt x="58" y="237"/>
                </a:lnTo>
                <a:lnTo>
                  <a:pt x="58" y="237"/>
                </a:lnTo>
                <a:lnTo>
                  <a:pt x="56" y="241"/>
                </a:lnTo>
                <a:lnTo>
                  <a:pt x="58" y="244"/>
                </a:lnTo>
                <a:lnTo>
                  <a:pt x="59" y="244"/>
                </a:lnTo>
                <a:lnTo>
                  <a:pt x="59" y="244"/>
                </a:lnTo>
                <a:close/>
                <a:moveTo>
                  <a:pt x="125" y="239"/>
                </a:moveTo>
                <a:lnTo>
                  <a:pt x="125" y="239"/>
                </a:lnTo>
                <a:lnTo>
                  <a:pt x="125" y="244"/>
                </a:lnTo>
                <a:lnTo>
                  <a:pt x="126" y="245"/>
                </a:lnTo>
                <a:lnTo>
                  <a:pt x="126" y="245"/>
                </a:lnTo>
                <a:lnTo>
                  <a:pt x="136" y="245"/>
                </a:lnTo>
                <a:lnTo>
                  <a:pt x="136" y="245"/>
                </a:lnTo>
                <a:lnTo>
                  <a:pt x="137" y="241"/>
                </a:lnTo>
                <a:lnTo>
                  <a:pt x="137" y="239"/>
                </a:lnTo>
                <a:lnTo>
                  <a:pt x="137" y="237"/>
                </a:lnTo>
                <a:lnTo>
                  <a:pt x="137" y="237"/>
                </a:lnTo>
                <a:lnTo>
                  <a:pt x="125" y="239"/>
                </a:lnTo>
                <a:lnTo>
                  <a:pt x="125" y="239"/>
                </a:lnTo>
                <a:close/>
                <a:moveTo>
                  <a:pt x="308" y="244"/>
                </a:moveTo>
                <a:lnTo>
                  <a:pt x="308" y="244"/>
                </a:lnTo>
                <a:lnTo>
                  <a:pt x="309" y="242"/>
                </a:lnTo>
                <a:lnTo>
                  <a:pt x="311" y="241"/>
                </a:lnTo>
                <a:lnTo>
                  <a:pt x="309" y="237"/>
                </a:lnTo>
                <a:lnTo>
                  <a:pt x="308" y="237"/>
                </a:lnTo>
                <a:lnTo>
                  <a:pt x="308" y="237"/>
                </a:lnTo>
                <a:lnTo>
                  <a:pt x="308" y="244"/>
                </a:lnTo>
                <a:lnTo>
                  <a:pt x="308" y="244"/>
                </a:lnTo>
                <a:close/>
                <a:moveTo>
                  <a:pt x="384" y="239"/>
                </a:moveTo>
                <a:lnTo>
                  <a:pt x="384" y="239"/>
                </a:lnTo>
                <a:lnTo>
                  <a:pt x="386" y="245"/>
                </a:lnTo>
                <a:lnTo>
                  <a:pt x="389" y="251"/>
                </a:lnTo>
                <a:lnTo>
                  <a:pt x="389" y="251"/>
                </a:lnTo>
                <a:lnTo>
                  <a:pt x="398" y="251"/>
                </a:lnTo>
                <a:lnTo>
                  <a:pt x="398" y="251"/>
                </a:lnTo>
                <a:lnTo>
                  <a:pt x="398" y="248"/>
                </a:lnTo>
                <a:lnTo>
                  <a:pt x="398" y="245"/>
                </a:lnTo>
                <a:lnTo>
                  <a:pt x="396" y="242"/>
                </a:lnTo>
                <a:lnTo>
                  <a:pt x="393" y="241"/>
                </a:lnTo>
                <a:lnTo>
                  <a:pt x="389" y="237"/>
                </a:lnTo>
                <a:lnTo>
                  <a:pt x="386" y="237"/>
                </a:lnTo>
                <a:lnTo>
                  <a:pt x="384" y="239"/>
                </a:lnTo>
                <a:lnTo>
                  <a:pt x="384" y="239"/>
                </a:lnTo>
                <a:close/>
                <a:moveTo>
                  <a:pt x="377" y="244"/>
                </a:moveTo>
                <a:lnTo>
                  <a:pt x="377" y="244"/>
                </a:lnTo>
                <a:lnTo>
                  <a:pt x="377" y="239"/>
                </a:lnTo>
                <a:lnTo>
                  <a:pt x="375" y="239"/>
                </a:lnTo>
                <a:lnTo>
                  <a:pt x="373" y="237"/>
                </a:lnTo>
                <a:lnTo>
                  <a:pt x="373" y="237"/>
                </a:lnTo>
                <a:lnTo>
                  <a:pt x="373" y="239"/>
                </a:lnTo>
                <a:lnTo>
                  <a:pt x="373" y="241"/>
                </a:lnTo>
                <a:lnTo>
                  <a:pt x="377" y="244"/>
                </a:lnTo>
                <a:lnTo>
                  <a:pt x="377" y="244"/>
                </a:lnTo>
                <a:close/>
                <a:moveTo>
                  <a:pt x="512" y="241"/>
                </a:moveTo>
                <a:lnTo>
                  <a:pt x="512" y="241"/>
                </a:lnTo>
                <a:lnTo>
                  <a:pt x="515" y="245"/>
                </a:lnTo>
                <a:lnTo>
                  <a:pt x="520" y="248"/>
                </a:lnTo>
                <a:lnTo>
                  <a:pt x="520" y="248"/>
                </a:lnTo>
                <a:lnTo>
                  <a:pt x="520" y="244"/>
                </a:lnTo>
                <a:lnTo>
                  <a:pt x="521" y="239"/>
                </a:lnTo>
                <a:lnTo>
                  <a:pt x="521" y="239"/>
                </a:lnTo>
                <a:lnTo>
                  <a:pt x="517" y="239"/>
                </a:lnTo>
                <a:lnTo>
                  <a:pt x="512" y="241"/>
                </a:lnTo>
                <a:lnTo>
                  <a:pt x="512" y="241"/>
                </a:lnTo>
                <a:close/>
                <a:moveTo>
                  <a:pt x="639" y="244"/>
                </a:moveTo>
                <a:lnTo>
                  <a:pt x="639" y="244"/>
                </a:lnTo>
                <a:lnTo>
                  <a:pt x="640" y="247"/>
                </a:lnTo>
                <a:lnTo>
                  <a:pt x="643" y="247"/>
                </a:lnTo>
                <a:lnTo>
                  <a:pt x="643" y="247"/>
                </a:lnTo>
                <a:lnTo>
                  <a:pt x="643" y="242"/>
                </a:lnTo>
                <a:lnTo>
                  <a:pt x="642" y="239"/>
                </a:lnTo>
                <a:lnTo>
                  <a:pt x="640" y="239"/>
                </a:lnTo>
                <a:lnTo>
                  <a:pt x="640" y="239"/>
                </a:lnTo>
                <a:lnTo>
                  <a:pt x="639" y="241"/>
                </a:lnTo>
                <a:lnTo>
                  <a:pt x="639" y="244"/>
                </a:lnTo>
                <a:lnTo>
                  <a:pt x="639" y="244"/>
                </a:lnTo>
                <a:close/>
                <a:moveTo>
                  <a:pt x="195" y="251"/>
                </a:moveTo>
                <a:lnTo>
                  <a:pt x="195" y="251"/>
                </a:lnTo>
                <a:lnTo>
                  <a:pt x="200" y="251"/>
                </a:lnTo>
                <a:lnTo>
                  <a:pt x="201" y="250"/>
                </a:lnTo>
                <a:lnTo>
                  <a:pt x="203" y="247"/>
                </a:lnTo>
                <a:lnTo>
                  <a:pt x="203" y="247"/>
                </a:lnTo>
                <a:lnTo>
                  <a:pt x="200" y="242"/>
                </a:lnTo>
                <a:lnTo>
                  <a:pt x="195" y="239"/>
                </a:lnTo>
                <a:lnTo>
                  <a:pt x="195" y="239"/>
                </a:lnTo>
                <a:lnTo>
                  <a:pt x="194" y="242"/>
                </a:lnTo>
                <a:lnTo>
                  <a:pt x="194" y="245"/>
                </a:lnTo>
                <a:lnTo>
                  <a:pt x="195" y="251"/>
                </a:lnTo>
                <a:lnTo>
                  <a:pt x="195" y="251"/>
                </a:lnTo>
                <a:close/>
                <a:moveTo>
                  <a:pt x="360" y="241"/>
                </a:moveTo>
                <a:lnTo>
                  <a:pt x="360" y="241"/>
                </a:lnTo>
                <a:lnTo>
                  <a:pt x="361" y="247"/>
                </a:lnTo>
                <a:lnTo>
                  <a:pt x="363" y="250"/>
                </a:lnTo>
                <a:lnTo>
                  <a:pt x="366" y="251"/>
                </a:lnTo>
                <a:lnTo>
                  <a:pt x="366" y="251"/>
                </a:lnTo>
                <a:lnTo>
                  <a:pt x="367" y="247"/>
                </a:lnTo>
                <a:lnTo>
                  <a:pt x="367" y="241"/>
                </a:lnTo>
                <a:lnTo>
                  <a:pt x="367" y="241"/>
                </a:lnTo>
                <a:lnTo>
                  <a:pt x="363" y="241"/>
                </a:lnTo>
                <a:lnTo>
                  <a:pt x="361" y="241"/>
                </a:lnTo>
                <a:lnTo>
                  <a:pt x="360" y="241"/>
                </a:lnTo>
                <a:lnTo>
                  <a:pt x="360" y="241"/>
                </a:lnTo>
                <a:close/>
                <a:moveTo>
                  <a:pt x="713" y="245"/>
                </a:moveTo>
                <a:lnTo>
                  <a:pt x="713" y="245"/>
                </a:lnTo>
                <a:lnTo>
                  <a:pt x="712" y="242"/>
                </a:lnTo>
                <a:lnTo>
                  <a:pt x="710" y="239"/>
                </a:lnTo>
                <a:lnTo>
                  <a:pt x="710" y="239"/>
                </a:lnTo>
                <a:lnTo>
                  <a:pt x="710" y="244"/>
                </a:lnTo>
                <a:lnTo>
                  <a:pt x="710" y="245"/>
                </a:lnTo>
                <a:lnTo>
                  <a:pt x="713" y="245"/>
                </a:lnTo>
                <a:lnTo>
                  <a:pt x="713" y="245"/>
                </a:lnTo>
                <a:close/>
                <a:moveTo>
                  <a:pt x="735" y="250"/>
                </a:moveTo>
                <a:lnTo>
                  <a:pt x="735" y="250"/>
                </a:lnTo>
                <a:lnTo>
                  <a:pt x="735" y="244"/>
                </a:lnTo>
                <a:lnTo>
                  <a:pt x="732" y="239"/>
                </a:lnTo>
                <a:lnTo>
                  <a:pt x="732" y="239"/>
                </a:lnTo>
                <a:lnTo>
                  <a:pt x="733" y="242"/>
                </a:lnTo>
                <a:lnTo>
                  <a:pt x="733" y="245"/>
                </a:lnTo>
                <a:lnTo>
                  <a:pt x="733" y="248"/>
                </a:lnTo>
                <a:lnTo>
                  <a:pt x="735" y="250"/>
                </a:lnTo>
                <a:lnTo>
                  <a:pt x="735" y="250"/>
                </a:lnTo>
                <a:close/>
                <a:moveTo>
                  <a:pt x="40" y="254"/>
                </a:moveTo>
                <a:lnTo>
                  <a:pt x="40" y="254"/>
                </a:lnTo>
                <a:lnTo>
                  <a:pt x="41" y="251"/>
                </a:lnTo>
                <a:lnTo>
                  <a:pt x="41" y="247"/>
                </a:lnTo>
                <a:lnTo>
                  <a:pt x="41" y="241"/>
                </a:lnTo>
                <a:lnTo>
                  <a:pt x="41" y="241"/>
                </a:lnTo>
                <a:lnTo>
                  <a:pt x="40" y="254"/>
                </a:lnTo>
                <a:lnTo>
                  <a:pt x="40" y="254"/>
                </a:lnTo>
                <a:close/>
                <a:moveTo>
                  <a:pt x="41" y="266"/>
                </a:moveTo>
                <a:lnTo>
                  <a:pt x="41" y="266"/>
                </a:lnTo>
                <a:lnTo>
                  <a:pt x="44" y="266"/>
                </a:lnTo>
                <a:lnTo>
                  <a:pt x="46" y="263"/>
                </a:lnTo>
                <a:lnTo>
                  <a:pt x="49" y="259"/>
                </a:lnTo>
                <a:lnTo>
                  <a:pt x="50" y="244"/>
                </a:lnTo>
                <a:lnTo>
                  <a:pt x="50" y="244"/>
                </a:lnTo>
                <a:lnTo>
                  <a:pt x="49" y="244"/>
                </a:lnTo>
                <a:lnTo>
                  <a:pt x="49" y="242"/>
                </a:lnTo>
                <a:lnTo>
                  <a:pt x="47" y="241"/>
                </a:lnTo>
                <a:lnTo>
                  <a:pt x="46" y="241"/>
                </a:lnTo>
                <a:lnTo>
                  <a:pt x="46" y="241"/>
                </a:lnTo>
                <a:lnTo>
                  <a:pt x="44" y="248"/>
                </a:lnTo>
                <a:lnTo>
                  <a:pt x="43" y="254"/>
                </a:lnTo>
                <a:lnTo>
                  <a:pt x="41" y="260"/>
                </a:lnTo>
                <a:lnTo>
                  <a:pt x="41" y="266"/>
                </a:lnTo>
                <a:lnTo>
                  <a:pt x="41" y="266"/>
                </a:lnTo>
                <a:close/>
                <a:moveTo>
                  <a:pt x="85" y="247"/>
                </a:moveTo>
                <a:lnTo>
                  <a:pt x="85" y="247"/>
                </a:lnTo>
                <a:lnTo>
                  <a:pt x="84" y="244"/>
                </a:lnTo>
                <a:lnTo>
                  <a:pt x="82" y="242"/>
                </a:lnTo>
                <a:lnTo>
                  <a:pt x="81" y="241"/>
                </a:lnTo>
                <a:lnTo>
                  <a:pt x="81" y="241"/>
                </a:lnTo>
                <a:lnTo>
                  <a:pt x="81" y="245"/>
                </a:lnTo>
                <a:lnTo>
                  <a:pt x="82" y="247"/>
                </a:lnTo>
                <a:lnTo>
                  <a:pt x="85" y="247"/>
                </a:lnTo>
                <a:lnTo>
                  <a:pt x="85" y="247"/>
                </a:lnTo>
                <a:close/>
                <a:moveTo>
                  <a:pt x="99" y="242"/>
                </a:moveTo>
                <a:lnTo>
                  <a:pt x="99" y="242"/>
                </a:lnTo>
                <a:lnTo>
                  <a:pt x="99" y="244"/>
                </a:lnTo>
                <a:lnTo>
                  <a:pt x="98" y="245"/>
                </a:lnTo>
                <a:lnTo>
                  <a:pt x="98" y="245"/>
                </a:lnTo>
                <a:lnTo>
                  <a:pt x="101" y="247"/>
                </a:lnTo>
                <a:lnTo>
                  <a:pt x="107" y="247"/>
                </a:lnTo>
                <a:lnTo>
                  <a:pt x="107" y="247"/>
                </a:lnTo>
                <a:lnTo>
                  <a:pt x="107" y="244"/>
                </a:lnTo>
                <a:lnTo>
                  <a:pt x="108" y="241"/>
                </a:lnTo>
                <a:lnTo>
                  <a:pt x="108" y="241"/>
                </a:lnTo>
                <a:lnTo>
                  <a:pt x="105" y="241"/>
                </a:lnTo>
                <a:lnTo>
                  <a:pt x="105" y="241"/>
                </a:lnTo>
                <a:lnTo>
                  <a:pt x="105" y="244"/>
                </a:lnTo>
                <a:lnTo>
                  <a:pt x="104" y="244"/>
                </a:lnTo>
                <a:lnTo>
                  <a:pt x="101" y="242"/>
                </a:lnTo>
                <a:lnTo>
                  <a:pt x="99" y="242"/>
                </a:lnTo>
                <a:lnTo>
                  <a:pt x="99" y="242"/>
                </a:lnTo>
                <a:close/>
                <a:moveTo>
                  <a:pt x="561" y="244"/>
                </a:moveTo>
                <a:lnTo>
                  <a:pt x="561" y="244"/>
                </a:lnTo>
                <a:lnTo>
                  <a:pt x="567" y="245"/>
                </a:lnTo>
                <a:lnTo>
                  <a:pt x="567" y="245"/>
                </a:lnTo>
                <a:lnTo>
                  <a:pt x="566" y="244"/>
                </a:lnTo>
                <a:lnTo>
                  <a:pt x="564" y="242"/>
                </a:lnTo>
                <a:lnTo>
                  <a:pt x="561" y="241"/>
                </a:lnTo>
                <a:lnTo>
                  <a:pt x="561" y="241"/>
                </a:lnTo>
                <a:lnTo>
                  <a:pt x="561" y="242"/>
                </a:lnTo>
                <a:lnTo>
                  <a:pt x="561" y="244"/>
                </a:lnTo>
                <a:lnTo>
                  <a:pt x="561" y="244"/>
                </a:lnTo>
                <a:close/>
                <a:moveTo>
                  <a:pt x="181" y="256"/>
                </a:moveTo>
                <a:lnTo>
                  <a:pt x="181" y="256"/>
                </a:lnTo>
                <a:lnTo>
                  <a:pt x="186" y="256"/>
                </a:lnTo>
                <a:lnTo>
                  <a:pt x="191" y="256"/>
                </a:lnTo>
                <a:lnTo>
                  <a:pt x="191" y="256"/>
                </a:lnTo>
                <a:lnTo>
                  <a:pt x="189" y="248"/>
                </a:lnTo>
                <a:lnTo>
                  <a:pt x="189" y="245"/>
                </a:lnTo>
                <a:lnTo>
                  <a:pt x="189" y="242"/>
                </a:lnTo>
                <a:lnTo>
                  <a:pt x="189" y="242"/>
                </a:lnTo>
                <a:lnTo>
                  <a:pt x="184" y="244"/>
                </a:lnTo>
                <a:lnTo>
                  <a:pt x="183" y="247"/>
                </a:lnTo>
                <a:lnTo>
                  <a:pt x="181" y="251"/>
                </a:lnTo>
                <a:lnTo>
                  <a:pt x="181" y="256"/>
                </a:lnTo>
                <a:lnTo>
                  <a:pt x="181" y="256"/>
                </a:lnTo>
                <a:close/>
                <a:moveTo>
                  <a:pt x="508" y="253"/>
                </a:moveTo>
                <a:lnTo>
                  <a:pt x="508" y="253"/>
                </a:lnTo>
                <a:lnTo>
                  <a:pt x="512" y="253"/>
                </a:lnTo>
                <a:lnTo>
                  <a:pt x="515" y="251"/>
                </a:lnTo>
                <a:lnTo>
                  <a:pt x="515" y="251"/>
                </a:lnTo>
                <a:lnTo>
                  <a:pt x="512" y="250"/>
                </a:lnTo>
                <a:lnTo>
                  <a:pt x="511" y="247"/>
                </a:lnTo>
                <a:lnTo>
                  <a:pt x="509" y="244"/>
                </a:lnTo>
                <a:lnTo>
                  <a:pt x="506" y="242"/>
                </a:lnTo>
                <a:lnTo>
                  <a:pt x="506" y="242"/>
                </a:lnTo>
                <a:lnTo>
                  <a:pt x="506" y="247"/>
                </a:lnTo>
                <a:lnTo>
                  <a:pt x="508" y="253"/>
                </a:lnTo>
                <a:lnTo>
                  <a:pt x="508" y="253"/>
                </a:lnTo>
                <a:close/>
                <a:moveTo>
                  <a:pt x="723" y="248"/>
                </a:moveTo>
                <a:lnTo>
                  <a:pt x="723" y="248"/>
                </a:lnTo>
                <a:lnTo>
                  <a:pt x="726" y="253"/>
                </a:lnTo>
                <a:lnTo>
                  <a:pt x="726" y="253"/>
                </a:lnTo>
                <a:lnTo>
                  <a:pt x="727" y="250"/>
                </a:lnTo>
                <a:lnTo>
                  <a:pt x="727" y="247"/>
                </a:lnTo>
                <a:lnTo>
                  <a:pt x="726" y="244"/>
                </a:lnTo>
                <a:lnTo>
                  <a:pt x="724" y="242"/>
                </a:lnTo>
                <a:lnTo>
                  <a:pt x="724" y="242"/>
                </a:lnTo>
                <a:lnTo>
                  <a:pt x="724" y="244"/>
                </a:lnTo>
                <a:lnTo>
                  <a:pt x="723" y="245"/>
                </a:lnTo>
                <a:lnTo>
                  <a:pt x="723" y="247"/>
                </a:lnTo>
                <a:lnTo>
                  <a:pt x="723" y="248"/>
                </a:lnTo>
                <a:lnTo>
                  <a:pt x="723" y="248"/>
                </a:lnTo>
                <a:close/>
                <a:moveTo>
                  <a:pt x="343" y="244"/>
                </a:moveTo>
                <a:lnTo>
                  <a:pt x="343" y="244"/>
                </a:lnTo>
                <a:lnTo>
                  <a:pt x="345" y="248"/>
                </a:lnTo>
                <a:lnTo>
                  <a:pt x="346" y="253"/>
                </a:lnTo>
                <a:lnTo>
                  <a:pt x="346" y="253"/>
                </a:lnTo>
                <a:lnTo>
                  <a:pt x="354" y="253"/>
                </a:lnTo>
                <a:lnTo>
                  <a:pt x="354" y="253"/>
                </a:lnTo>
                <a:lnTo>
                  <a:pt x="352" y="247"/>
                </a:lnTo>
                <a:lnTo>
                  <a:pt x="352" y="242"/>
                </a:lnTo>
                <a:lnTo>
                  <a:pt x="352" y="242"/>
                </a:lnTo>
                <a:lnTo>
                  <a:pt x="343" y="244"/>
                </a:lnTo>
                <a:lnTo>
                  <a:pt x="343" y="244"/>
                </a:lnTo>
                <a:close/>
                <a:moveTo>
                  <a:pt x="160" y="245"/>
                </a:moveTo>
                <a:lnTo>
                  <a:pt x="160" y="245"/>
                </a:lnTo>
                <a:lnTo>
                  <a:pt x="160" y="248"/>
                </a:lnTo>
                <a:lnTo>
                  <a:pt x="160" y="253"/>
                </a:lnTo>
                <a:lnTo>
                  <a:pt x="160" y="253"/>
                </a:lnTo>
                <a:lnTo>
                  <a:pt x="165" y="254"/>
                </a:lnTo>
                <a:lnTo>
                  <a:pt x="168" y="251"/>
                </a:lnTo>
                <a:lnTo>
                  <a:pt x="171" y="248"/>
                </a:lnTo>
                <a:lnTo>
                  <a:pt x="172" y="244"/>
                </a:lnTo>
                <a:lnTo>
                  <a:pt x="172" y="244"/>
                </a:lnTo>
                <a:lnTo>
                  <a:pt x="166" y="245"/>
                </a:lnTo>
                <a:lnTo>
                  <a:pt x="163" y="245"/>
                </a:lnTo>
                <a:lnTo>
                  <a:pt x="160" y="245"/>
                </a:lnTo>
                <a:lnTo>
                  <a:pt x="160" y="245"/>
                </a:lnTo>
                <a:close/>
                <a:moveTo>
                  <a:pt x="232" y="253"/>
                </a:moveTo>
                <a:lnTo>
                  <a:pt x="232" y="253"/>
                </a:lnTo>
                <a:lnTo>
                  <a:pt x="236" y="253"/>
                </a:lnTo>
                <a:lnTo>
                  <a:pt x="236" y="253"/>
                </a:lnTo>
                <a:lnTo>
                  <a:pt x="235" y="247"/>
                </a:lnTo>
                <a:lnTo>
                  <a:pt x="233" y="244"/>
                </a:lnTo>
                <a:lnTo>
                  <a:pt x="233" y="244"/>
                </a:lnTo>
                <a:lnTo>
                  <a:pt x="233" y="248"/>
                </a:lnTo>
                <a:lnTo>
                  <a:pt x="232" y="253"/>
                </a:lnTo>
                <a:lnTo>
                  <a:pt x="232" y="253"/>
                </a:lnTo>
                <a:close/>
                <a:moveTo>
                  <a:pt x="223" y="245"/>
                </a:moveTo>
                <a:lnTo>
                  <a:pt x="223" y="245"/>
                </a:lnTo>
                <a:lnTo>
                  <a:pt x="223" y="248"/>
                </a:lnTo>
                <a:lnTo>
                  <a:pt x="223" y="253"/>
                </a:lnTo>
                <a:lnTo>
                  <a:pt x="223" y="253"/>
                </a:lnTo>
                <a:lnTo>
                  <a:pt x="224" y="253"/>
                </a:lnTo>
                <a:lnTo>
                  <a:pt x="227" y="253"/>
                </a:lnTo>
                <a:lnTo>
                  <a:pt x="227" y="253"/>
                </a:lnTo>
                <a:lnTo>
                  <a:pt x="227" y="245"/>
                </a:lnTo>
                <a:lnTo>
                  <a:pt x="226" y="244"/>
                </a:lnTo>
                <a:lnTo>
                  <a:pt x="223" y="245"/>
                </a:lnTo>
                <a:lnTo>
                  <a:pt x="223" y="245"/>
                </a:lnTo>
                <a:close/>
                <a:moveTo>
                  <a:pt x="261" y="248"/>
                </a:moveTo>
                <a:lnTo>
                  <a:pt x="261" y="248"/>
                </a:lnTo>
                <a:lnTo>
                  <a:pt x="264" y="250"/>
                </a:lnTo>
                <a:lnTo>
                  <a:pt x="265" y="250"/>
                </a:lnTo>
                <a:lnTo>
                  <a:pt x="265" y="248"/>
                </a:lnTo>
                <a:lnTo>
                  <a:pt x="265" y="248"/>
                </a:lnTo>
                <a:lnTo>
                  <a:pt x="265" y="245"/>
                </a:lnTo>
                <a:lnTo>
                  <a:pt x="262" y="244"/>
                </a:lnTo>
                <a:lnTo>
                  <a:pt x="262" y="244"/>
                </a:lnTo>
                <a:lnTo>
                  <a:pt x="261" y="245"/>
                </a:lnTo>
                <a:lnTo>
                  <a:pt x="261" y="248"/>
                </a:lnTo>
                <a:lnTo>
                  <a:pt x="261" y="248"/>
                </a:lnTo>
                <a:close/>
                <a:moveTo>
                  <a:pt x="503" y="253"/>
                </a:moveTo>
                <a:lnTo>
                  <a:pt x="503" y="253"/>
                </a:lnTo>
                <a:lnTo>
                  <a:pt x="500" y="244"/>
                </a:lnTo>
                <a:lnTo>
                  <a:pt x="500" y="244"/>
                </a:lnTo>
                <a:lnTo>
                  <a:pt x="500" y="251"/>
                </a:lnTo>
                <a:lnTo>
                  <a:pt x="500" y="253"/>
                </a:lnTo>
                <a:lnTo>
                  <a:pt x="503" y="253"/>
                </a:lnTo>
                <a:lnTo>
                  <a:pt x="503" y="253"/>
                </a:lnTo>
                <a:close/>
                <a:moveTo>
                  <a:pt x="691" y="257"/>
                </a:moveTo>
                <a:lnTo>
                  <a:pt x="691" y="257"/>
                </a:lnTo>
                <a:lnTo>
                  <a:pt x="694" y="257"/>
                </a:lnTo>
                <a:lnTo>
                  <a:pt x="695" y="256"/>
                </a:lnTo>
                <a:lnTo>
                  <a:pt x="695" y="251"/>
                </a:lnTo>
                <a:lnTo>
                  <a:pt x="694" y="248"/>
                </a:lnTo>
                <a:lnTo>
                  <a:pt x="691" y="245"/>
                </a:lnTo>
                <a:lnTo>
                  <a:pt x="691" y="245"/>
                </a:lnTo>
                <a:lnTo>
                  <a:pt x="691" y="257"/>
                </a:lnTo>
                <a:lnTo>
                  <a:pt x="691" y="257"/>
                </a:lnTo>
                <a:close/>
                <a:moveTo>
                  <a:pt x="154" y="245"/>
                </a:moveTo>
                <a:lnTo>
                  <a:pt x="154" y="245"/>
                </a:lnTo>
                <a:lnTo>
                  <a:pt x="152" y="247"/>
                </a:lnTo>
                <a:lnTo>
                  <a:pt x="149" y="247"/>
                </a:lnTo>
                <a:lnTo>
                  <a:pt x="146" y="247"/>
                </a:lnTo>
                <a:lnTo>
                  <a:pt x="146" y="247"/>
                </a:lnTo>
                <a:lnTo>
                  <a:pt x="146" y="251"/>
                </a:lnTo>
                <a:lnTo>
                  <a:pt x="146" y="251"/>
                </a:lnTo>
                <a:lnTo>
                  <a:pt x="151" y="253"/>
                </a:lnTo>
                <a:lnTo>
                  <a:pt x="155" y="253"/>
                </a:lnTo>
                <a:lnTo>
                  <a:pt x="155" y="253"/>
                </a:lnTo>
                <a:lnTo>
                  <a:pt x="155" y="248"/>
                </a:lnTo>
                <a:lnTo>
                  <a:pt x="155" y="247"/>
                </a:lnTo>
                <a:lnTo>
                  <a:pt x="154" y="245"/>
                </a:lnTo>
                <a:lnTo>
                  <a:pt x="154" y="245"/>
                </a:lnTo>
                <a:close/>
                <a:moveTo>
                  <a:pt x="328" y="247"/>
                </a:moveTo>
                <a:lnTo>
                  <a:pt x="328" y="247"/>
                </a:lnTo>
                <a:lnTo>
                  <a:pt x="331" y="251"/>
                </a:lnTo>
                <a:lnTo>
                  <a:pt x="332" y="253"/>
                </a:lnTo>
                <a:lnTo>
                  <a:pt x="335" y="253"/>
                </a:lnTo>
                <a:lnTo>
                  <a:pt x="335" y="253"/>
                </a:lnTo>
                <a:lnTo>
                  <a:pt x="335" y="250"/>
                </a:lnTo>
                <a:lnTo>
                  <a:pt x="335" y="247"/>
                </a:lnTo>
                <a:lnTo>
                  <a:pt x="335" y="247"/>
                </a:lnTo>
                <a:lnTo>
                  <a:pt x="331" y="245"/>
                </a:lnTo>
                <a:lnTo>
                  <a:pt x="328" y="247"/>
                </a:lnTo>
                <a:lnTo>
                  <a:pt x="328" y="247"/>
                </a:lnTo>
                <a:close/>
                <a:moveTo>
                  <a:pt x="471" y="254"/>
                </a:moveTo>
                <a:lnTo>
                  <a:pt x="471" y="254"/>
                </a:lnTo>
                <a:lnTo>
                  <a:pt x="477" y="254"/>
                </a:lnTo>
                <a:lnTo>
                  <a:pt x="482" y="253"/>
                </a:lnTo>
                <a:lnTo>
                  <a:pt x="486" y="250"/>
                </a:lnTo>
                <a:lnTo>
                  <a:pt x="488" y="247"/>
                </a:lnTo>
                <a:lnTo>
                  <a:pt x="488" y="247"/>
                </a:lnTo>
                <a:lnTo>
                  <a:pt x="476" y="248"/>
                </a:lnTo>
                <a:lnTo>
                  <a:pt x="471" y="250"/>
                </a:lnTo>
                <a:lnTo>
                  <a:pt x="470" y="251"/>
                </a:lnTo>
                <a:lnTo>
                  <a:pt x="471" y="254"/>
                </a:lnTo>
                <a:lnTo>
                  <a:pt x="471" y="254"/>
                </a:lnTo>
                <a:close/>
                <a:moveTo>
                  <a:pt x="412" y="251"/>
                </a:moveTo>
                <a:lnTo>
                  <a:pt x="412" y="251"/>
                </a:lnTo>
                <a:lnTo>
                  <a:pt x="416" y="251"/>
                </a:lnTo>
                <a:lnTo>
                  <a:pt x="418" y="250"/>
                </a:lnTo>
                <a:lnTo>
                  <a:pt x="418" y="250"/>
                </a:lnTo>
                <a:lnTo>
                  <a:pt x="415" y="248"/>
                </a:lnTo>
                <a:lnTo>
                  <a:pt x="412" y="247"/>
                </a:lnTo>
                <a:lnTo>
                  <a:pt x="412" y="247"/>
                </a:lnTo>
                <a:lnTo>
                  <a:pt x="412" y="251"/>
                </a:lnTo>
                <a:lnTo>
                  <a:pt x="412" y="251"/>
                </a:lnTo>
                <a:close/>
                <a:moveTo>
                  <a:pt x="316" y="247"/>
                </a:moveTo>
                <a:lnTo>
                  <a:pt x="316" y="247"/>
                </a:lnTo>
                <a:lnTo>
                  <a:pt x="316" y="256"/>
                </a:lnTo>
                <a:lnTo>
                  <a:pt x="316" y="256"/>
                </a:lnTo>
                <a:lnTo>
                  <a:pt x="322" y="254"/>
                </a:lnTo>
                <a:lnTo>
                  <a:pt x="326" y="253"/>
                </a:lnTo>
                <a:lnTo>
                  <a:pt x="326" y="253"/>
                </a:lnTo>
                <a:lnTo>
                  <a:pt x="325" y="251"/>
                </a:lnTo>
                <a:lnTo>
                  <a:pt x="322" y="248"/>
                </a:lnTo>
                <a:lnTo>
                  <a:pt x="320" y="247"/>
                </a:lnTo>
                <a:lnTo>
                  <a:pt x="316" y="247"/>
                </a:lnTo>
                <a:lnTo>
                  <a:pt x="316" y="247"/>
                </a:lnTo>
                <a:close/>
                <a:moveTo>
                  <a:pt x="53" y="263"/>
                </a:moveTo>
                <a:lnTo>
                  <a:pt x="53" y="263"/>
                </a:lnTo>
                <a:lnTo>
                  <a:pt x="56" y="263"/>
                </a:lnTo>
                <a:lnTo>
                  <a:pt x="58" y="266"/>
                </a:lnTo>
                <a:lnTo>
                  <a:pt x="62" y="270"/>
                </a:lnTo>
                <a:lnTo>
                  <a:pt x="62" y="270"/>
                </a:lnTo>
                <a:lnTo>
                  <a:pt x="61" y="259"/>
                </a:lnTo>
                <a:lnTo>
                  <a:pt x="59" y="248"/>
                </a:lnTo>
                <a:lnTo>
                  <a:pt x="59" y="248"/>
                </a:lnTo>
                <a:lnTo>
                  <a:pt x="58" y="248"/>
                </a:lnTo>
                <a:lnTo>
                  <a:pt x="56" y="247"/>
                </a:lnTo>
                <a:lnTo>
                  <a:pt x="56" y="247"/>
                </a:lnTo>
                <a:lnTo>
                  <a:pt x="53" y="263"/>
                </a:lnTo>
                <a:lnTo>
                  <a:pt x="53" y="263"/>
                </a:lnTo>
                <a:close/>
                <a:moveTo>
                  <a:pt x="575" y="250"/>
                </a:moveTo>
                <a:lnTo>
                  <a:pt x="575" y="250"/>
                </a:lnTo>
                <a:lnTo>
                  <a:pt x="578" y="250"/>
                </a:lnTo>
                <a:lnTo>
                  <a:pt x="581" y="251"/>
                </a:lnTo>
                <a:lnTo>
                  <a:pt x="581" y="251"/>
                </a:lnTo>
                <a:lnTo>
                  <a:pt x="581" y="248"/>
                </a:lnTo>
                <a:lnTo>
                  <a:pt x="581" y="248"/>
                </a:lnTo>
                <a:lnTo>
                  <a:pt x="581" y="247"/>
                </a:lnTo>
                <a:lnTo>
                  <a:pt x="581" y="247"/>
                </a:lnTo>
                <a:lnTo>
                  <a:pt x="579" y="248"/>
                </a:lnTo>
                <a:lnTo>
                  <a:pt x="578" y="248"/>
                </a:lnTo>
                <a:lnTo>
                  <a:pt x="576" y="248"/>
                </a:lnTo>
                <a:lnTo>
                  <a:pt x="575" y="250"/>
                </a:lnTo>
                <a:lnTo>
                  <a:pt x="575" y="250"/>
                </a:lnTo>
                <a:close/>
                <a:moveTo>
                  <a:pt x="306" y="256"/>
                </a:moveTo>
                <a:lnTo>
                  <a:pt x="306" y="256"/>
                </a:lnTo>
                <a:lnTo>
                  <a:pt x="309" y="256"/>
                </a:lnTo>
                <a:lnTo>
                  <a:pt x="311" y="257"/>
                </a:lnTo>
                <a:lnTo>
                  <a:pt x="311" y="257"/>
                </a:lnTo>
                <a:lnTo>
                  <a:pt x="311" y="251"/>
                </a:lnTo>
                <a:lnTo>
                  <a:pt x="311" y="250"/>
                </a:lnTo>
                <a:lnTo>
                  <a:pt x="309" y="248"/>
                </a:lnTo>
                <a:lnTo>
                  <a:pt x="309" y="248"/>
                </a:lnTo>
                <a:lnTo>
                  <a:pt x="308" y="250"/>
                </a:lnTo>
                <a:lnTo>
                  <a:pt x="308" y="251"/>
                </a:lnTo>
                <a:lnTo>
                  <a:pt x="308" y="254"/>
                </a:lnTo>
                <a:lnTo>
                  <a:pt x="306" y="256"/>
                </a:lnTo>
                <a:lnTo>
                  <a:pt x="306" y="256"/>
                </a:lnTo>
                <a:close/>
                <a:moveTo>
                  <a:pt x="377" y="250"/>
                </a:moveTo>
                <a:lnTo>
                  <a:pt x="377" y="250"/>
                </a:lnTo>
                <a:lnTo>
                  <a:pt x="375" y="250"/>
                </a:lnTo>
                <a:lnTo>
                  <a:pt x="375" y="248"/>
                </a:lnTo>
                <a:lnTo>
                  <a:pt x="373" y="248"/>
                </a:lnTo>
                <a:lnTo>
                  <a:pt x="372" y="248"/>
                </a:lnTo>
                <a:lnTo>
                  <a:pt x="372" y="248"/>
                </a:lnTo>
                <a:lnTo>
                  <a:pt x="372" y="250"/>
                </a:lnTo>
                <a:lnTo>
                  <a:pt x="373" y="251"/>
                </a:lnTo>
                <a:lnTo>
                  <a:pt x="375" y="251"/>
                </a:lnTo>
                <a:lnTo>
                  <a:pt x="377" y="250"/>
                </a:lnTo>
                <a:lnTo>
                  <a:pt x="377" y="250"/>
                </a:lnTo>
                <a:close/>
                <a:moveTo>
                  <a:pt x="299" y="251"/>
                </a:moveTo>
                <a:lnTo>
                  <a:pt x="299" y="251"/>
                </a:lnTo>
                <a:lnTo>
                  <a:pt x="300" y="253"/>
                </a:lnTo>
                <a:lnTo>
                  <a:pt x="302" y="256"/>
                </a:lnTo>
                <a:lnTo>
                  <a:pt x="302" y="256"/>
                </a:lnTo>
                <a:lnTo>
                  <a:pt x="302" y="253"/>
                </a:lnTo>
                <a:lnTo>
                  <a:pt x="302" y="248"/>
                </a:lnTo>
                <a:lnTo>
                  <a:pt x="302" y="248"/>
                </a:lnTo>
                <a:lnTo>
                  <a:pt x="300" y="250"/>
                </a:lnTo>
                <a:lnTo>
                  <a:pt x="299" y="250"/>
                </a:lnTo>
                <a:lnTo>
                  <a:pt x="299" y="251"/>
                </a:lnTo>
                <a:lnTo>
                  <a:pt x="299" y="251"/>
                </a:lnTo>
                <a:close/>
                <a:moveTo>
                  <a:pt x="341" y="253"/>
                </a:moveTo>
                <a:lnTo>
                  <a:pt x="341" y="253"/>
                </a:lnTo>
                <a:lnTo>
                  <a:pt x="341" y="253"/>
                </a:lnTo>
                <a:lnTo>
                  <a:pt x="341" y="251"/>
                </a:lnTo>
                <a:lnTo>
                  <a:pt x="340" y="248"/>
                </a:lnTo>
                <a:lnTo>
                  <a:pt x="340" y="248"/>
                </a:lnTo>
                <a:lnTo>
                  <a:pt x="340" y="251"/>
                </a:lnTo>
                <a:lnTo>
                  <a:pt x="340" y="253"/>
                </a:lnTo>
                <a:lnTo>
                  <a:pt x="341" y="253"/>
                </a:lnTo>
                <a:lnTo>
                  <a:pt x="341" y="253"/>
                </a:lnTo>
                <a:close/>
                <a:moveTo>
                  <a:pt x="601" y="256"/>
                </a:moveTo>
                <a:lnTo>
                  <a:pt x="601" y="256"/>
                </a:lnTo>
                <a:lnTo>
                  <a:pt x="601" y="254"/>
                </a:lnTo>
                <a:lnTo>
                  <a:pt x="601" y="253"/>
                </a:lnTo>
                <a:lnTo>
                  <a:pt x="601" y="248"/>
                </a:lnTo>
                <a:lnTo>
                  <a:pt x="601" y="248"/>
                </a:lnTo>
                <a:lnTo>
                  <a:pt x="596" y="248"/>
                </a:lnTo>
                <a:lnTo>
                  <a:pt x="596" y="248"/>
                </a:lnTo>
                <a:lnTo>
                  <a:pt x="598" y="253"/>
                </a:lnTo>
                <a:lnTo>
                  <a:pt x="598" y="256"/>
                </a:lnTo>
                <a:lnTo>
                  <a:pt x="601" y="256"/>
                </a:lnTo>
                <a:lnTo>
                  <a:pt x="601" y="256"/>
                </a:lnTo>
                <a:close/>
                <a:moveTo>
                  <a:pt x="117" y="250"/>
                </a:moveTo>
                <a:lnTo>
                  <a:pt x="117" y="250"/>
                </a:lnTo>
                <a:lnTo>
                  <a:pt x="117" y="254"/>
                </a:lnTo>
                <a:lnTo>
                  <a:pt x="119" y="257"/>
                </a:lnTo>
                <a:lnTo>
                  <a:pt x="119" y="257"/>
                </a:lnTo>
                <a:lnTo>
                  <a:pt x="123" y="257"/>
                </a:lnTo>
                <a:lnTo>
                  <a:pt x="126" y="256"/>
                </a:lnTo>
                <a:lnTo>
                  <a:pt x="126" y="256"/>
                </a:lnTo>
                <a:lnTo>
                  <a:pt x="123" y="251"/>
                </a:lnTo>
                <a:lnTo>
                  <a:pt x="120" y="250"/>
                </a:lnTo>
                <a:lnTo>
                  <a:pt x="117" y="250"/>
                </a:lnTo>
                <a:lnTo>
                  <a:pt x="117" y="250"/>
                </a:lnTo>
                <a:close/>
                <a:moveTo>
                  <a:pt x="210" y="254"/>
                </a:moveTo>
                <a:lnTo>
                  <a:pt x="210" y="254"/>
                </a:lnTo>
                <a:lnTo>
                  <a:pt x="213" y="254"/>
                </a:lnTo>
                <a:lnTo>
                  <a:pt x="213" y="254"/>
                </a:lnTo>
                <a:lnTo>
                  <a:pt x="213" y="251"/>
                </a:lnTo>
                <a:lnTo>
                  <a:pt x="213" y="250"/>
                </a:lnTo>
                <a:lnTo>
                  <a:pt x="213" y="250"/>
                </a:lnTo>
                <a:lnTo>
                  <a:pt x="213" y="250"/>
                </a:lnTo>
                <a:lnTo>
                  <a:pt x="212" y="251"/>
                </a:lnTo>
                <a:lnTo>
                  <a:pt x="212" y="251"/>
                </a:lnTo>
                <a:lnTo>
                  <a:pt x="210" y="253"/>
                </a:lnTo>
                <a:lnTo>
                  <a:pt x="210" y="254"/>
                </a:lnTo>
                <a:lnTo>
                  <a:pt x="210" y="254"/>
                </a:lnTo>
                <a:close/>
                <a:moveTo>
                  <a:pt x="65" y="257"/>
                </a:moveTo>
                <a:lnTo>
                  <a:pt x="65" y="257"/>
                </a:lnTo>
                <a:lnTo>
                  <a:pt x="67" y="256"/>
                </a:lnTo>
                <a:lnTo>
                  <a:pt x="69" y="254"/>
                </a:lnTo>
                <a:lnTo>
                  <a:pt x="70" y="250"/>
                </a:lnTo>
                <a:lnTo>
                  <a:pt x="70" y="250"/>
                </a:lnTo>
                <a:lnTo>
                  <a:pt x="65" y="250"/>
                </a:lnTo>
                <a:lnTo>
                  <a:pt x="65" y="250"/>
                </a:lnTo>
                <a:lnTo>
                  <a:pt x="65" y="254"/>
                </a:lnTo>
                <a:lnTo>
                  <a:pt x="65" y="257"/>
                </a:lnTo>
                <a:lnTo>
                  <a:pt x="65" y="257"/>
                </a:lnTo>
                <a:close/>
                <a:moveTo>
                  <a:pt x="175" y="254"/>
                </a:moveTo>
                <a:lnTo>
                  <a:pt x="175" y="254"/>
                </a:lnTo>
                <a:lnTo>
                  <a:pt x="177" y="254"/>
                </a:lnTo>
                <a:lnTo>
                  <a:pt x="177" y="253"/>
                </a:lnTo>
                <a:lnTo>
                  <a:pt x="177" y="251"/>
                </a:lnTo>
                <a:lnTo>
                  <a:pt x="175" y="250"/>
                </a:lnTo>
                <a:lnTo>
                  <a:pt x="175" y="250"/>
                </a:lnTo>
                <a:lnTo>
                  <a:pt x="175" y="253"/>
                </a:lnTo>
                <a:lnTo>
                  <a:pt x="175" y="254"/>
                </a:lnTo>
                <a:lnTo>
                  <a:pt x="175" y="254"/>
                </a:lnTo>
                <a:close/>
                <a:moveTo>
                  <a:pt x="564" y="256"/>
                </a:moveTo>
                <a:lnTo>
                  <a:pt x="564" y="256"/>
                </a:lnTo>
                <a:lnTo>
                  <a:pt x="569" y="256"/>
                </a:lnTo>
                <a:lnTo>
                  <a:pt x="569" y="256"/>
                </a:lnTo>
                <a:lnTo>
                  <a:pt x="569" y="253"/>
                </a:lnTo>
                <a:lnTo>
                  <a:pt x="569" y="251"/>
                </a:lnTo>
                <a:lnTo>
                  <a:pt x="569" y="251"/>
                </a:lnTo>
                <a:lnTo>
                  <a:pt x="567" y="250"/>
                </a:lnTo>
                <a:lnTo>
                  <a:pt x="563" y="250"/>
                </a:lnTo>
                <a:lnTo>
                  <a:pt x="563" y="250"/>
                </a:lnTo>
                <a:lnTo>
                  <a:pt x="564" y="253"/>
                </a:lnTo>
                <a:lnTo>
                  <a:pt x="564" y="253"/>
                </a:lnTo>
                <a:lnTo>
                  <a:pt x="564" y="256"/>
                </a:lnTo>
                <a:lnTo>
                  <a:pt x="564" y="256"/>
                </a:lnTo>
                <a:close/>
                <a:moveTo>
                  <a:pt x="651" y="256"/>
                </a:moveTo>
                <a:lnTo>
                  <a:pt x="651" y="256"/>
                </a:lnTo>
                <a:lnTo>
                  <a:pt x="651" y="254"/>
                </a:lnTo>
                <a:lnTo>
                  <a:pt x="649" y="253"/>
                </a:lnTo>
                <a:lnTo>
                  <a:pt x="649" y="251"/>
                </a:lnTo>
                <a:lnTo>
                  <a:pt x="648" y="250"/>
                </a:lnTo>
                <a:lnTo>
                  <a:pt x="648" y="250"/>
                </a:lnTo>
                <a:lnTo>
                  <a:pt x="649" y="254"/>
                </a:lnTo>
                <a:lnTo>
                  <a:pt x="649" y="256"/>
                </a:lnTo>
                <a:lnTo>
                  <a:pt x="651" y="256"/>
                </a:lnTo>
                <a:lnTo>
                  <a:pt x="651" y="256"/>
                </a:lnTo>
                <a:close/>
                <a:moveTo>
                  <a:pt x="280" y="253"/>
                </a:moveTo>
                <a:lnTo>
                  <a:pt x="280" y="253"/>
                </a:lnTo>
                <a:lnTo>
                  <a:pt x="287" y="254"/>
                </a:lnTo>
                <a:lnTo>
                  <a:pt x="293" y="254"/>
                </a:lnTo>
                <a:lnTo>
                  <a:pt x="293" y="254"/>
                </a:lnTo>
                <a:lnTo>
                  <a:pt x="293" y="251"/>
                </a:lnTo>
                <a:lnTo>
                  <a:pt x="293" y="251"/>
                </a:lnTo>
                <a:lnTo>
                  <a:pt x="285" y="251"/>
                </a:lnTo>
                <a:lnTo>
                  <a:pt x="280" y="253"/>
                </a:lnTo>
                <a:lnTo>
                  <a:pt x="280" y="253"/>
                </a:lnTo>
                <a:close/>
                <a:moveTo>
                  <a:pt x="607" y="253"/>
                </a:moveTo>
                <a:lnTo>
                  <a:pt x="607" y="253"/>
                </a:lnTo>
                <a:lnTo>
                  <a:pt x="607" y="254"/>
                </a:lnTo>
                <a:lnTo>
                  <a:pt x="610" y="256"/>
                </a:lnTo>
                <a:lnTo>
                  <a:pt x="613" y="256"/>
                </a:lnTo>
                <a:lnTo>
                  <a:pt x="614" y="254"/>
                </a:lnTo>
                <a:lnTo>
                  <a:pt x="614" y="254"/>
                </a:lnTo>
                <a:lnTo>
                  <a:pt x="613" y="254"/>
                </a:lnTo>
                <a:lnTo>
                  <a:pt x="613" y="253"/>
                </a:lnTo>
                <a:lnTo>
                  <a:pt x="613" y="253"/>
                </a:lnTo>
                <a:lnTo>
                  <a:pt x="610" y="251"/>
                </a:lnTo>
                <a:lnTo>
                  <a:pt x="607" y="253"/>
                </a:lnTo>
                <a:lnTo>
                  <a:pt x="607" y="253"/>
                </a:lnTo>
                <a:close/>
                <a:moveTo>
                  <a:pt x="709" y="253"/>
                </a:moveTo>
                <a:lnTo>
                  <a:pt x="709" y="253"/>
                </a:lnTo>
                <a:lnTo>
                  <a:pt x="710" y="257"/>
                </a:lnTo>
                <a:lnTo>
                  <a:pt x="712" y="259"/>
                </a:lnTo>
                <a:lnTo>
                  <a:pt x="713" y="260"/>
                </a:lnTo>
                <a:lnTo>
                  <a:pt x="713" y="260"/>
                </a:lnTo>
                <a:lnTo>
                  <a:pt x="713" y="251"/>
                </a:lnTo>
                <a:lnTo>
                  <a:pt x="713" y="251"/>
                </a:lnTo>
                <a:lnTo>
                  <a:pt x="709" y="253"/>
                </a:lnTo>
                <a:lnTo>
                  <a:pt x="709" y="253"/>
                </a:lnTo>
                <a:close/>
                <a:moveTo>
                  <a:pt x="546" y="256"/>
                </a:moveTo>
                <a:lnTo>
                  <a:pt x="546" y="256"/>
                </a:lnTo>
                <a:lnTo>
                  <a:pt x="549" y="256"/>
                </a:lnTo>
                <a:lnTo>
                  <a:pt x="549" y="256"/>
                </a:lnTo>
                <a:lnTo>
                  <a:pt x="549" y="253"/>
                </a:lnTo>
                <a:lnTo>
                  <a:pt x="546" y="253"/>
                </a:lnTo>
                <a:lnTo>
                  <a:pt x="546" y="253"/>
                </a:lnTo>
                <a:lnTo>
                  <a:pt x="546" y="256"/>
                </a:lnTo>
                <a:lnTo>
                  <a:pt x="546" y="256"/>
                </a:lnTo>
                <a:close/>
                <a:moveTo>
                  <a:pt x="578" y="254"/>
                </a:moveTo>
                <a:lnTo>
                  <a:pt x="578" y="254"/>
                </a:lnTo>
                <a:lnTo>
                  <a:pt x="572" y="253"/>
                </a:lnTo>
                <a:lnTo>
                  <a:pt x="572" y="253"/>
                </a:lnTo>
                <a:lnTo>
                  <a:pt x="573" y="256"/>
                </a:lnTo>
                <a:lnTo>
                  <a:pt x="573" y="256"/>
                </a:lnTo>
                <a:lnTo>
                  <a:pt x="578" y="254"/>
                </a:lnTo>
                <a:lnTo>
                  <a:pt x="578" y="254"/>
                </a:lnTo>
                <a:close/>
                <a:moveTo>
                  <a:pt x="248" y="257"/>
                </a:moveTo>
                <a:lnTo>
                  <a:pt x="248" y="257"/>
                </a:lnTo>
                <a:lnTo>
                  <a:pt x="250" y="256"/>
                </a:lnTo>
                <a:lnTo>
                  <a:pt x="250" y="256"/>
                </a:lnTo>
                <a:lnTo>
                  <a:pt x="250" y="256"/>
                </a:lnTo>
                <a:lnTo>
                  <a:pt x="250" y="254"/>
                </a:lnTo>
                <a:lnTo>
                  <a:pt x="248" y="254"/>
                </a:lnTo>
                <a:lnTo>
                  <a:pt x="248" y="254"/>
                </a:lnTo>
                <a:lnTo>
                  <a:pt x="247" y="256"/>
                </a:lnTo>
                <a:lnTo>
                  <a:pt x="247" y="257"/>
                </a:lnTo>
                <a:lnTo>
                  <a:pt x="248" y="257"/>
                </a:lnTo>
                <a:lnTo>
                  <a:pt x="248" y="257"/>
                </a:lnTo>
                <a:close/>
                <a:moveTo>
                  <a:pt x="270" y="257"/>
                </a:moveTo>
                <a:lnTo>
                  <a:pt x="270" y="257"/>
                </a:lnTo>
                <a:lnTo>
                  <a:pt x="268" y="256"/>
                </a:lnTo>
                <a:lnTo>
                  <a:pt x="267" y="254"/>
                </a:lnTo>
                <a:lnTo>
                  <a:pt x="262" y="256"/>
                </a:lnTo>
                <a:lnTo>
                  <a:pt x="262" y="256"/>
                </a:lnTo>
                <a:lnTo>
                  <a:pt x="265" y="257"/>
                </a:lnTo>
                <a:lnTo>
                  <a:pt x="270" y="257"/>
                </a:lnTo>
                <a:lnTo>
                  <a:pt x="270" y="257"/>
                </a:lnTo>
                <a:close/>
                <a:moveTo>
                  <a:pt x="146" y="257"/>
                </a:moveTo>
                <a:lnTo>
                  <a:pt x="146" y="257"/>
                </a:lnTo>
                <a:lnTo>
                  <a:pt x="149" y="257"/>
                </a:lnTo>
                <a:lnTo>
                  <a:pt x="151" y="257"/>
                </a:lnTo>
                <a:lnTo>
                  <a:pt x="151" y="257"/>
                </a:lnTo>
                <a:lnTo>
                  <a:pt x="151" y="256"/>
                </a:lnTo>
                <a:lnTo>
                  <a:pt x="149" y="256"/>
                </a:lnTo>
                <a:lnTo>
                  <a:pt x="146" y="257"/>
                </a:lnTo>
                <a:lnTo>
                  <a:pt x="146" y="257"/>
                </a:lnTo>
                <a:close/>
                <a:moveTo>
                  <a:pt x="738" y="263"/>
                </a:moveTo>
                <a:lnTo>
                  <a:pt x="738" y="263"/>
                </a:lnTo>
                <a:lnTo>
                  <a:pt x="738" y="259"/>
                </a:lnTo>
                <a:lnTo>
                  <a:pt x="736" y="257"/>
                </a:lnTo>
                <a:lnTo>
                  <a:pt x="735" y="257"/>
                </a:lnTo>
                <a:lnTo>
                  <a:pt x="735" y="257"/>
                </a:lnTo>
                <a:lnTo>
                  <a:pt x="736" y="260"/>
                </a:lnTo>
                <a:lnTo>
                  <a:pt x="738" y="263"/>
                </a:lnTo>
                <a:lnTo>
                  <a:pt x="738" y="263"/>
                </a:lnTo>
                <a:close/>
                <a:moveTo>
                  <a:pt x="90" y="260"/>
                </a:moveTo>
                <a:lnTo>
                  <a:pt x="90" y="260"/>
                </a:lnTo>
                <a:lnTo>
                  <a:pt x="90" y="260"/>
                </a:lnTo>
                <a:lnTo>
                  <a:pt x="88" y="260"/>
                </a:lnTo>
                <a:lnTo>
                  <a:pt x="87" y="263"/>
                </a:lnTo>
                <a:lnTo>
                  <a:pt x="85" y="273"/>
                </a:lnTo>
                <a:lnTo>
                  <a:pt x="85" y="273"/>
                </a:lnTo>
                <a:lnTo>
                  <a:pt x="87" y="277"/>
                </a:lnTo>
                <a:lnTo>
                  <a:pt x="88" y="283"/>
                </a:lnTo>
                <a:lnTo>
                  <a:pt x="91" y="291"/>
                </a:lnTo>
                <a:lnTo>
                  <a:pt x="91" y="291"/>
                </a:lnTo>
                <a:lnTo>
                  <a:pt x="94" y="288"/>
                </a:lnTo>
                <a:lnTo>
                  <a:pt x="96" y="283"/>
                </a:lnTo>
                <a:lnTo>
                  <a:pt x="98" y="279"/>
                </a:lnTo>
                <a:lnTo>
                  <a:pt x="96" y="274"/>
                </a:lnTo>
                <a:lnTo>
                  <a:pt x="94" y="265"/>
                </a:lnTo>
                <a:lnTo>
                  <a:pt x="90" y="257"/>
                </a:lnTo>
                <a:lnTo>
                  <a:pt x="90" y="257"/>
                </a:lnTo>
                <a:lnTo>
                  <a:pt x="90" y="259"/>
                </a:lnTo>
                <a:lnTo>
                  <a:pt x="90" y="260"/>
                </a:lnTo>
                <a:lnTo>
                  <a:pt x="90" y="260"/>
                </a:lnTo>
                <a:close/>
                <a:moveTo>
                  <a:pt x="759" y="277"/>
                </a:moveTo>
                <a:lnTo>
                  <a:pt x="759" y="277"/>
                </a:lnTo>
                <a:lnTo>
                  <a:pt x="761" y="280"/>
                </a:lnTo>
                <a:lnTo>
                  <a:pt x="762" y="283"/>
                </a:lnTo>
                <a:lnTo>
                  <a:pt x="765" y="285"/>
                </a:lnTo>
                <a:lnTo>
                  <a:pt x="768" y="288"/>
                </a:lnTo>
                <a:lnTo>
                  <a:pt x="768" y="288"/>
                </a:lnTo>
                <a:lnTo>
                  <a:pt x="768" y="280"/>
                </a:lnTo>
                <a:lnTo>
                  <a:pt x="768" y="271"/>
                </a:lnTo>
                <a:lnTo>
                  <a:pt x="767" y="263"/>
                </a:lnTo>
                <a:lnTo>
                  <a:pt x="765" y="260"/>
                </a:lnTo>
                <a:lnTo>
                  <a:pt x="764" y="257"/>
                </a:lnTo>
                <a:lnTo>
                  <a:pt x="764" y="257"/>
                </a:lnTo>
                <a:lnTo>
                  <a:pt x="761" y="268"/>
                </a:lnTo>
                <a:lnTo>
                  <a:pt x="759" y="277"/>
                </a:lnTo>
                <a:lnTo>
                  <a:pt x="759" y="277"/>
                </a:lnTo>
                <a:close/>
                <a:moveTo>
                  <a:pt x="99" y="265"/>
                </a:moveTo>
                <a:lnTo>
                  <a:pt x="99" y="265"/>
                </a:lnTo>
                <a:lnTo>
                  <a:pt x="101" y="265"/>
                </a:lnTo>
                <a:lnTo>
                  <a:pt x="101" y="263"/>
                </a:lnTo>
                <a:lnTo>
                  <a:pt x="101" y="259"/>
                </a:lnTo>
                <a:lnTo>
                  <a:pt x="101" y="259"/>
                </a:lnTo>
                <a:lnTo>
                  <a:pt x="99" y="259"/>
                </a:lnTo>
                <a:lnTo>
                  <a:pt x="98" y="257"/>
                </a:lnTo>
                <a:lnTo>
                  <a:pt x="98" y="257"/>
                </a:lnTo>
                <a:lnTo>
                  <a:pt x="98" y="262"/>
                </a:lnTo>
                <a:lnTo>
                  <a:pt x="99" y="265"/>
                </a:lnTo>
                <a:lnTo>
                  <a:pt x="99" y="265"/>
                </a:lnTo>
                <a:close/>
                <a:moveTo>
                  <a:pt x="180" y="263"/>
                </a:moveTo>
                <a:lnTo>
                  <a:pt x="180" y="263"/>
                </a:lnTo>
                <a:lnTo>
                  <a:pt x="177" y="276"/>
                </a:lnTo>
                <a:lnTo>
                  <a:pt x="177" y="276"/>
                </a:lnTo>
                <a:lnTo>
                  <a:pt x="183" y="279"/>
                </a:lnTo>
                <a:lnTo>
                  <a:pt x="189" y="283"/>
                </a:lnTo>
                <a:lnTo>
                  <a:pt x="189" y="283"/>
                </a:lnTo>
                <a:lnTo>
                  <a:pt x="197" y="282"/>
                </a:lnTo>
                <a:lnTo>
                  <a:pt x="197" y="282"/>
                </a:lnTo>
                <a:lnTo>
                  <a:pt x="192" y="259"/>
                </a:lnTo>
                <a:lnTo>
                  <a:pt x="192" y="259"/>
                </a:lnTo>
                <a:lnTo>
                  <a:pt x="187" y="260"/>
                </a:lnTo>
                <a:lnTo>
                  <a:pt x="184" y="260"/>
                </a:lnTo>
                <a:lnTo>
                  <a:pt x="180" y="263"/>
                </a:lnTo>
                <a:lnTo>
                  <a:pt x="180" y="263"/>
                </a:lnTo>
                <a:close/>
                <a:moveTo>
                  <a:pt x="547" y="260"/>
                </a:moveTo>
                <a:lnTo>
                  <a:pt x="547" y="260"/>
                </a:lnTo>
                <a:lnTo>
                  <a:pt x="547" y="262"/>
                </a:lnTo>
                <a:lnTo>
                  <a:pt x="549" y="262"/>
                </a:lnTo>
                <a:lnTo>
                  <a:pt x="552" y="260"/>
                </a:lnTo>
                <a:lnTo>
                  <a:pt x="552" y="260"/>
                </a:lnTo>
                <a:lnTo>
                  <a:pt x="552" y="259"/>
                </a:lnTo>
                <a:lnTo>
                  <a:pt x="552" y="259"/>
                </a:lnTo>
                <a:lnTo>
                  <a:pt x="549" y="260"/>
                </a:lnTo>
                <a:lnTo>
                  <a:pt x="547" y="260"/>
                </a:lnTo>
                <a:lnTo>
                  <a:pt x="547" y="260"/>
                </a:lnTo>
                <a:close/>
                <a:moveTo>
                  <a:pt x="691" y="265"/>
                </a:moveTo>
                <a:lnTo>
                  <a:pt x="691" y="265"/>
                </a:lnTo>
                <a:lnTo>
                  <a:pt x="692" y="266"/>
                </a:lnTo>
                <a:lnTo>
                  <a:pt x="692" y="268"/>
                </a:lnTo>
                <a:lnTo>
                  <a:pt x="692" y="271"/>
                </a:lnTo>
                <a:lnTo>
                  <a:pt x="692" y="273"/>
                </a:lnTo>
                <a:lnTo>
                  <a:pt x="692" y="273"/>
                </a:lnTo>
                <a:lnTo>
                  <a:pt x="695" y="270"/>
                </a:lnTo>
                <a:lnTo>
                  <a:pt x="697" y="266"/>
                </a:lnTo>
                <a:lnTo>
                  <a:pt x="700" y="259"/>
                </a:lnTo>
                <a:lnTo>
                  <a:pt x="700" y="259"/>
                </a:lnTo>
                <a:lnTo>
                  <a:pt x="698" y="262"/>
                </a:lnTo>
                <a:lnTo>
                  <a:pt x="695" y="262"/>
                </a:lnTo>
                <a:lnTo>
                  <a:pt x="694" y="263"/>
                </a:lnTo>
                <a:lnTo>
                  <a:pt x="691" y="265"/>
                </a:lnTo>
                <a:lnTo>
                  <a:pt x="691" y="265"/>
                </a:lnTo>
                <a:close/>
                <a:moveTo>
                  <a:pt x="197" y="260"/>
                </a:moveTo>
                <a:lnTo>
                  <a:pt x="197" y="260"/>
                </a:lnTo>
                <a:lnTo>
                  <a:pt x="198" y="265"/>
                </a:lnTo>
                <a:lnTo>
                  <a:pt x="198" y="270"/>
                </a:lnTo>
                <a:lnTo>
                  <a:pt x="201" y="279"/>
                </a:lnTo>
                <a:lnTo>
                  <a:pt x="201" y="279"/>
                </a:lnTo>
                <a:lnTo>
                  <a:pt x="203" y="279"/>
                </a:lnTo>
                <a:lnTo>
                  <a:pt x="206" y="277"/>
                </a:lnTo>
                <a:lnTo>
                  <a:pt x="206" y="277"/>
                </a:lnTo>
                <a:lnTo>
                  <a:pt x="206" y="271"/>
                </a:lnTo>
                <a:lnTo>
                  <a:pt x="206" y="263"/>
                </a:lnTo>
                <a:lnTo>
                  <a:pt x="206" y="263"/>
                </a:lnTo>
                <a:lnTo>
                  <a:pt x="203" y="260"/>
                </a:lnTo>
                <a:lnTo>
                  <a:pt x="200" y="260"/>
                </a:lnTo>
                <a:lnTo>
                  <a:pt x="197" y="260"/>
                </a:lnTo>
                <a:lnTo>
                  <a:pt x="197" y="260"/>
                </a:lnTo>
                <a:close/>
                <a:moveTo>
                  <a:pt x="479" y="262"/>
                </a:moveTo>
                <a:lnTo>
                  <a:pt x="479" y="262"/>
                </a:lnTo>
                <a:lnTo>
                  <a:pt x="482" y="263"/>
                </a:lnTo>
                <a:lnTo>
                  <a:pt x="483" y="265"/>
                </a:lnTo>
                <a:lnTo>
                  <a:pt x="491" y="265"/>
                </a:lnTo>
                <a:lnTo>
                  <a:pt x="491" y="265"/>
                </a:lnTo>
                <a:lnTo>
                  <a:pt x="491" y="262"/>
                </a:lnTo>
                <a:lnTo>
                  <a:pt x="491" y="260"/>
                </a:lnTo>
                <a:lnTo>
                  <a:pt x="491" y="260"/>
                </a:lnTo>
                <a:lnTo>
                  <a:pt x="483" y="260"/>
                </a:lnTo>
                <a:lnTo>
                  <a:pt x="479" y="262"/>
                </a:lnTo>
                <a:lnTo>
                  <a:pt x="479" y="262"/>
                </a:lnTo>
                <a:close/>
                <a:moveTo>
                  <a:pt x="499" y="265"/>
                </a:moveTo>
                <a:lnTo>
                  <a:pt x="499" y="265"/>
                </a:lnTo>
                <a:lnTo>
                  <a:pt x="502" y="265"/>
                </a:lnTo>
                <a:lnTo>
                  <a:pt x="505" y="265"/>
                </a:lnTo>
                <a:lnTo>
                  <a:pt x="505" y="265"/>
                </a:lnTo>
                <a:lnTo>
                  <a:pt x="505" y="262"/>
                </a:lnTo>
                <a:lnTo>
                  <a:pt x="503" y="260"/>
                </a:lnTo>
                <a:lnTo>
                  <a:pt x="499" y="260"/>
                </a:lnTo>
                <a:lnTo>
                  <a:pt x="499" y="260"/>
                </a:lnTo>
                <a:lnTo>
                  <a:pt x="499" y="262"/>
                </a:lnTo>
                <a:lnTo>
                  <a:pt x="499" y="265"/>
                </a:lnTo>
                <a:lnTo>
                  <a:pt x="499" y="265"/>
                </a:lnTo>
                <a:close/>
                <a:moveTo>
                  <a:pt x="163" y="266"/>
                </a:moveTo>
                <a:lnTo>
                  <a:pt x="163" y="266"/>
                </a:lnTo>
                <a:lnTo>
                  <a:pt x="166" y="263"/>
                </a:lnTo>
                <a:lnTo>
                  <a:pt x="168" y="262"/>
                </a:lnTo>
                <a:lnTo>
                  <a:pt x="166" y="260"/>
                </a:lnTo>
                <a:lnTo>
                  <a:pt x="166" y="260"/>
                </a:lnTo>
                <a:lnTo>
                  <a:pt x="163" y="263"/>
                </a:lnTo>
                <a:lnTo>
                  <a:pt x="163" y="265"/>
                </a:lnTo>
                <a:lnTo>
                  <a:pt x="163" y="266"/>
                </a:lnTo>
                <a:lnTo>
                  <a:pt x="163" y="266"/>
                </a:lnTo>
                <a:close/>
                <a:moveTo>
                  <a:pt x="572" y="262"/>
                </a:moveTo>
                <a:lnTo>
                  <a:pt x="572" y="262"/>
                </a:lnTo>
                <a:lnTo>
                  <a:pt x="575" y="262"/>
                </a:lnTo>
                <a:lnTo>
                  <a:pt x="576" y="262"/>
                </a:lnTo>
                <a:lnTo>
                  <a:pt x="579" y="263"/>
                </a:lnTo>
                <a:lnTo>
                  <a:pt x="581" y="262"/>
                </a:lnTo>
                <a:lnTo>
                  <a:pt x="581" y="262"/>
                </a:lnTo>
                <a:lnTo>
                  <a:pt x="575" y="260"/>
                </a:lnTo>
                <a:lnTo>
                  <a:pt x="573" y="260"/>
                </a:lnTo>
                <a:lnTo>
                  <a:pt x="572" y="262"/>
                </a:lnTo>
                <a:lnTo>
                  <a:pt x="572" y="262"/>
                </a:lnTo>
                <a:close/>
                <a:moveTo>
                  <a:pt x="608" y="262"/>
                </a:moveTo>
                <a:lnTo>
                  <a:pt x="608" y="262"/>
                </a:lnTo>
                <a:lnTo>
                  <a:pt x="611" y="262"/>
                </a:lnTo>
                <a:lnTo>
                  <a:pt x="613" y="262"/>
                </a:lnTo>
                <a:lnTo>
                  <a:pt x="613" y="260"/>
                </a:lnTo>
                <a:lnTo>
                  <a:pt x="613" y="260"/>
                </a:lnTo>
                <a:lnTo>
                  <a:pt x="610" y="260"/>
                </a:lnTo>
                <a:lnTo>
                  <a:pt x="608" y="260"/>
                </a:lnTo>
                <a:lnTo>
                  <a:pt x="608" y="262"/>
                </a:lnTo>
                <a:lnTo>
                  <a:pt x="608" y="262"/>
                </a:lnTo>
                <a:close/>
                <a:moveTo>
                  <a:pt x="649" y="260"/>
                </a:moveTo>
                <a:lnTo>
                  <a:pt x="649" y="260"/>
                </a:lnTo>
                <a:lnTo>
                  <a:pt x="648" y="271"/>
                </a:lnTo>
                <a:lnTo>
                  <a:pt x="649" y="283"/>
                </a:lnTo>
                <a:lnTo>
                  <a:pt x="653" y="295"/>
                </a:lnTo>
                <a:lnTo>
                  <a:pt x="657" y="306"/>
                </a:lnTo>
                <a:lnTo>
                  <a:pt x="657" y="306"/>
                </a:lnTo>
                <a:lnTo>
                  <a:pt x="659" y="294"/>
                </a:lnTo>
                <a:lnTo>
                  <a:pt x="659" y="283"/>
                </a:lnTo>
                <a:lnTo>
                  <a:pt x="657" y="271"/>
                </a:lnTo>
                <a:lnTo>
                  <a:pt x="654" y="260"/>
                </a:lnTo>
                <a:lnTo>
                  <a:pt x="654" y="260"/>
                </a:lnTo>
                <a:lnTo>
                  <a:pt x="649" y="260"/>
                </a:lnTo>
                <a:lnTo>
                  <a:pt x="649" y="260"/>
                </a:lnTo>
                <a:close/>
                <a:moveTo>
                  <a:pt x="146" y="263"/>
                </a:moveTo>
                <a:lnTo>
                  <a:pt x="146" y="263"/>
                </a:lnTo>
                <a:lnTo>
                  <a:pt x="151" y="271"/>
                </a:lnTo>
                <a:lnTo>
                  <a:pt x="151" y="271"/>
                </a:lnTo>
                <a:lnTo>
                  <a:pt x="155" y="268"/>
                </a:lnTo>
                <a:lnTo>
                  <a:pt x="157" y="262"/>
                </a:lnTo>
                <a:lnTo>
                  <a:pt x="157" y="262"/>
                </a:lnTo>
                <a:lnTo>
                  <a:pt x="151" y="262"/>
                </a:lnTo>
                <a:lnTo>
                  <a:pt x="146" y="263"/>
                </a:lnTo>
                <a:lnTo>
                  <a:pt x="146" y="263"/>
                </a:lnTo>
                <a:close/>
                <a:moveTo>
                  <a:pt x="334" y="266"/>
                </a:moveTo>
                <a:lnTo>
                  <a:pt x="334" y="266"/>
                </a:lnTo>
                <a:lnTo>
                  <a:pt x="334" y="262"/>
                </a:lnTo>
                <a:lnTo>
                  <a:pt x="334" y="262"/>
                </a:lnTo>
                <a:lnTo>
                  <a:pt x="328" y="262"/>
                </a:lnTo>
                <a:lnTo>
                  <a:pt x="323" y="262"/>
                </a:lnTo>
                <a:lnTo>
                  <a:pt x="323" y="262"/>
                </a:lnTo>
                <a:lnTo>
                  <a:pt x="326" y="265"/>
                </a:lnTo>
                <a:lnTo>
                  <a:pt x="334" y="266"/>
                </a:lnTo>
                <a:lnTo>
                  <a:pt x="334" y="266"/>
                </a:lnTo>
                <a:close/>
                <a:moveTo>
                  <a:pt x="343" y="263"/>
                </a:moveTo>
                <a:lnTo>
                  <a:pt x="343" y="263"/>
                </a:lnTo>
                <a:lnTo>
                  <a:pt x="346" y="265"/>
                </a:lnTo>
                <a:lnTo>
                  <a:pt x="346" y="266"/>
                </a:lnTo>
                <a:lnTo>
                  <a:pt x="349" y="266"/>
                </a:lnTo>
                <a:lnTo>
                  <a:pt x="349" y="266"/>
                </a:lnTo>
                <a:lnTo>
                  <a:pt x="348" y="263"/>
                </a:lnTo>
                <a:lnTo>
                  <a:pt x="346" y="262"/>
                </a:lnTo>
                <a:lnTo>
                  <a:pt x="345" y="262"/>
                </a:lnTo>
                <a:lnTo>
                  <a:pt x="343" y="263"/>
                </a:lnTo>
                <a:lnTo>
                  <a:pt x="343" y="263"/>
                </a:lnTo>
                <a:close/>
                <a:moveTo>
                  <a:pt x="517" y="262"/>
                </a:moveTo>
                <a:lnTo>
                  <a:pt x="517" y="262"/>
                </a:lnTo>
                <a:lnTo>
                  <a:pt x="517" y="262"/>
                </a:lnTo>
                <a:lnTo>
                  <a:pt x="514" y="262"/>
                </a:lnTo>
                <a:lnTo>
                  <a:pt x="511" y="262"/>
                </a:lnTo>
                <a:lnTo>
                  <a:pt x="511" y="262"/>
                </a:lnTo>
                <a:lnTo>
                  <a:pt x="511" y="263"/>
                </a:lnTo>
                <a:lnTo>
                  <a:pt x="511" y="263"/>
                </a:lnTo>
                <a:lnTo>
                  <a:pt x="512" y="265"/>
                </a:lnTo>
                <a:lnTo>
                  <a:pt x="515" y="265"/>
                </a:lnTo>
                <a:lnTo>
                  <a:pt x="517" y="263"/>
                </a:lnTo>
                <a:lnTo>
                  <a:pt x="517" y="262"/>
                </a:lnTo>
                <a:lnTo>
                  <a:pt x="517" y="262"/>
                </a:lnTo>
                <a:close/>
                <a:moveTo>
                  <a:pt x="128" y="270"/>
                </a:moveTo>
                <a:lnTo>
                  <a:pt x="128" y="270"/>
                </a:lnTo>
                <a:lnTo>
                  <a:pt x="126" y="265"/>
                </a:lnTo>
                <a:lnTo>
                  <a:pt x="126" y="263"/>
                </a:lnTo>
                <a:lnTo>
                  <a:pt x="125" y="262"/>
                </a:lnTo>
                <a:lnTo>
                  <a:pt x="125" y="262"/>
                </a:lnTo>
                <a:lnTo>
                  <a:pt x="125" y="266"/>
                </a:lnTo>
                <a:lnTo>
                  <a:pt x="128" y="270"/>
                </a:lnTo>
                <a:lnTo>
                  <a:pt x="128" y="270"/>
                </a:lnTo>
                <a:close/>
                <a:moveTo>
                  <a:pt x="386" y="263"/>
                </a:moveTo>
                <a:lnTo>
                  <a:pt x="386" y="263"/>
                </a:lnTo>
                <a:lnTo>
                  <a:pt x="386" y="263"/>
                </a:lnTo>
                <a:lnTo>
                  <a:pt x="387" y="265"/>
                </a:lnTo>
                <a:lnTo>
                  <a:pt x="389" y="265"/>
                </a:lnTo>
                <a:lnTo>
                  <a:pt x="389" y="265"/>
                </a:lnTo>
                <a:lnTo>
                  <a:pt x="389" y="263"/>
                </a:lnTo>
                <a:lnTo>
                  <a:pt x="387" y="262"/>
                </a:lnTo>
                <a:lnTo>
                  <a:pt x="386" y="263"/>
                </a:lnTo>
                <a:lnTo>
                  <a:pt x="386" y="263"/>
                </a:lnTo>
                <a:close/>
                <a:moveTo>
                  <a:pt x="662" y="268"/>
                </a:moveTo>
                <a:lnTo>
                  <a:pt x="662" y="268"/>
                </a:lnTo>
                <a:lnTo>
                  <a:pt x="662" y="266"/>
                </a:lnTo>
                <a:lnTo>
                  <a:pt x="662" y="265"/>
                </a:lnTo>
                <a:lnTo>
                  <a:pt x="660" y="262"/>
                </a:lnTo>
                <a:lnTo>
                  <a:pt x="660" y="263"/>
                </a:lnTo>
                <a:lnTo>
                  <a:pt x="660" y="263"/>
                </a:lnTo>
                <a:lnTo>
                  <a:pt x="660" y="265"/>
                </a:lnTo>
                <a:lnTo>
                  <a:pt x="660" y="266"/>
                </a:lnTo>
                <a:lnTo>
                  <a:pt x="662" y="268"/>
                </a:lnTo>
                <a:lnTo>
                  <a:pt x="662" y="268"/>
                </a:lnTo>
                <a:lnTo>
                  <a:pt x="662" y="268"/>
                </a:lnTo>
                <a:close/>
                <a:moveTo>
                  <a:pt x="143" y="277"/>
                </a:moveTo>
                <a:lnTo>
                  <a:pt x="143" y="277"/>
                </a:lnTo>
                <a:lnTo>
                  <a:pt x="145" y="273"/>
                </a:lnTo>
                <a:lnTo>
                  <a:pt x="143" y="270"/>
                </a:lnTo>
                <a:lnTo>
                  <a:pt x="140" y="265"/>
                </a:lnTo>
                <a:lnTo>
                  <a:pt x="137" y="263"/>
                </a:lnTo>
                <a:lnTo>
                  <a:pt x="137" y="263"/>
                </a:lnTo>
                <a:lnTo>
                  <a:pt x="140" y="271"/>
                </a:lnTo>
                <a:lnTo>
                  <a:pt x="143" y="277"/>
                </a:lnTo>
                <a:lnTo>
                  <a:pt x="143" y="277"/>
                </a:lnTo>
                <a:close/>
                <a:moveTo>
                  <a:pt x="76" y="297"/>
                </a:moveTo>
                <a:lnTo>
                  <a:pt x="76" y="297"/>
                </a:lnTo>
                <a:lnTo>
                  <a:pt x="78" y="289"/>
                </a:lnTo>
                <a:lnTo>
                  <a:pt x="78" y="280"/>
                </a:lnTo>
                <a:lnTo>
                  <a:pt x="78" y="280"/>
                </a:lnTo>
                <a:lnTo>
                  <a:pt x="78" y="280"/>
                </a:lnTo>
                <a:lnTo>
                  <a:pt x="76" y="282"/>
                </a:lnTo>
                <a:lnTo>
                  <a:pt x="76" y="282"/>
                </a:lnTo>
                <a:lnTo>
                  <a:pt x="75" y="282"/>
                </a:lnTo>
                <a:lnTo>
                  <a:pt x="75" y="282"/>
                </a:lnTo>
                <a:lnTo>
                  <a:pt x="78" y="273"/>
                </a:lnTo>
                <a:lnTo>
                  <a:pt x="78" y="268"/>
                </a:lnTo>
                <a:lnTo>
                  <a:pt x="75" y="263"/>
                </a:lnTo>
                <a:lnTo>
                  <a:pt x="75" y="263"/>
                </a:lnTo>
                <a:lnTo>
                  <a:pt x="73" y="273"/>
                </a:lnTo>
                <a:lnTo>
                  <a:pt x="72" y="282"/>
                </a:lnTo>
                <a:lnTo>
                  <a:pt x="72" y="289"/>
                </a:lnTo>
                <a:lnTo>
                  <a:pt x="73" y="294"/>
                </a:lnTo>
                <a:lnTo>
                  <a:pt x="76" y="297"/>
                </a:lnTo>
                <a:lnTo>
                  <a:pt x="76" y="297"/>
                </a:lnTo>
                <a:close/>
                <a:moveTo>
                  <a:pt x="215" y="273"/>
                </a:moveTo>
                <a:lnTo>
                  <a:pt x="215" y="273"/>
                </a:lnTo>
                <a:lnTo>
                  <a:pt x="219" y="270"/>
                </a:lnTo>
                <a:lnTo>
                  <a:pt x="224" y="266"/>
                </a:lnTo>
                <a:lnTo>
                  <a:pt x="224" y="266"/>
                </a:lnTo>
                <a:lnTo>
                  <a:pt x="218" y="265"/>
                </a:lnTo>
                <a:lnTo>
                  <a:pt x="216" y="265"/>
                </a:lnTo>
                <a:lnTo>
                  <a:pt x="213" y="266"/>
                </a:lnTo>
                <a:lnTo>
                  <a:pt x="213" y="266"/>
                </a:lnTo>
                <a:lnTo>
                  <a:pt x="215" y="273"/>
                </a:lnTo>
                <a:lnTo>
                  <a:pt x="215" y="273"/>
                </a:lnTo>
                <a:close/>
                <a:moveTo>
                  <a:pt x="171" y="271"/>
                </a:moveTo>
                <a:lnTo>
                  <a:pt x="171" y="271"/>
                </a:lnTo>
                <a:lnTo>
                  <a:pt x="172" y="271"/>
                </a:lnTo>
                <a:lnTo>
                  <a:pt x="174" y="270"/>
                </a:lnTo>
                <a:lnTo>
                  <a:pt x="174" y="266"/>
                </a:lnTo>
                <a:lnTo>
                  <a:pt x="174" y="266"/>
                </a:lnTo>
                <a:lnTo>
                  <a:pt x="172" y="266"/>
                </a:lnTo>
                <a:lnTo>
                  <a:pt x="171" y="268"/>
                </a:lnTo>
                <a:lnTo>
                  <a:pt x="171" y="270"/>
                </a:lnTo>
                <a:lnTo>
                  <a:pt x="171" y="271"/>
                </a:lnTo>
                <a:lnTo>
                  <a:pt x="171" y="271"/>
                </a:lnTo>
                <a:close/>
                <a:moveTo>
                  <a:pt x="264" y="266"/>
                </a:moveTo>
                <a:lnTo>
                  <a:pt x="264" y="266"/>
                </a:lnTo>
                <a:lnTo>
                  <a:pt x="267" y="274"/>
                </a:lnTo>
                <a:lnTo>
                  <a:pt x="268" y="277"/>
                </a:lnTo>
                <a:lnTo>
                  <a:pt x="273" y="279"/>
                </a:lnTo>
                <a:lnTo>
                  <a:pt x="273" y="279"/>
                </a:lnTo>
                <a:lnTo>
                  <a:pt x="273" y="274"/>
                </a:lnTo>
                <a:lnTo>
                  <a:pt x="270" y="270"/>
                </a:lnTo>
                <a:lnTo>
                  <a:pt x="267" y="268"/>
                </a:lnTo>
                <a:lnTo>
                  <a:pt x="264" y="266"/>
                </a:lnTo>
                <a:lnTo>
                  <a:pt x="264" y="266"/>
                </a:lnTo>
                <a:close/>
                <a:moveTo>
                  <a:pt x="572" y="268"/>
                </a:moveTo>
                <a:lnTo>
                  <a:pt x="572" y="268"/>
                </a:lnTo>
                <a:lnTo>
                  <a:pt x="573" y="270"/>
                </a:lnTo>
                <a:lnTo>
                  <a:pt x="573" y="270"/>
                </a:lnTo>
                <a:lnTo>
                  <a:pt x="573" y="270"/>
                </a:lnTo>
                <a:lnTo>
                  <a:pt x="572" y="270"/>
                </a:lnTo>
                <a:lnTo>
                  <a:pt x="572" y="270"/>
                </a:lnTo>
                <a:lnTo>
                  <a:pt x="570" y="276"/>
                </a:lnTo>
                <a:lnTo>
                  <a:pt x="572" y="280"/>
                </a:lnTo>
                <a:lnTo>
                  <a:pt x="572" y="280"/>
                </a:lnTo>
                <a:lnTo>
                  <a:pt x="578" y="280"/>
                </a:lnTo>
                <a:lnTo>
                  <a:pt x="578" y="280"/>
                </a:lnTo>
                <a:lnTo>
                  <a:pt x="579" y="276"/>
                </a:lnTo>
                <a:lnTo>
                  <a:pt x="578" y="271"/>
                </a:lnTo>
                <a:lnTo>
                  <a:pt x="575" y="268"/>
                </a:lnTo>
                <a:lnTo>
                  <a:pt x="572" y="268"/>
                </a:lnTo>
                <a:lnTo>
                  <a:pt x="572" y="268"/>
                </a:lnTo>
                <a:close/>
                <a:moveTo>
                  <a:pt x="280" y="270"/>
                </a:moveTo>
                <a:lnTo>
                  <a:pt x="280" y="270"/>
                </a:lnTo>
                <a:lnTo>
                  <a:pt x="282" y="274"/>
                </a:lnTo>
                <a:lnTo>
                  <a:pt x="284" y="276"/>
                </a:lnTo>
                <a:lnTo>
                  <a:pt x="284" y="276"/>
                </a:lnTo>
                <a:lnTo>
                  <a:pt x="285" y="276"/>
                </a:lnTo>
                <a:lnTo>
                  <a:pt x="287" y="274"/>
                </a:lnTo>
                <a:lnTo>
                  <a:pt x="288" y="268"/>
                </a:lnTo>
                <a:lnTo>
                  <a:pt x="288" y="268"/>
                </a:lnTo>
                <a:lnTo>
                  <a:pt x="287" y="268"/>
                </a:lnTo>
                <a:lnTo>
                  <a:pt x="285" y="268"/>
                </a:lnTo>
                <a:lnTo>
                  <a:pt x="284" y="270"/>
                </a:lnTo>
                <a:lnTo>
                  <a:pt x="280" y="270"/>
                </a:lnTo>
                <a:lnTo>
                  <a:pt x="280" y="270"/>
                </a:lnTo>
                <a:close/>
                <a:moveTo>
                  <a:pt x="499" y="270"/>
                </a:moveTo>
                <a:lnTo>
                  <a:pt x="499" y="270"/>
                </a:lnTo>
                <a:lnTo>
                  <a:pt x="502" y="273"/>
                </a:lnTo>
                <a:lnTo>
                  <a:pt x="508" y="276"/>
                </a:lnTo>
                <a:lnTo>
                  <a:pt x="508" y="276"/>
                </a:lnTo>
                <a:lnTo>
                  <a:pt x="506" y="268"/>
                </a:lnTo>
                <a:lnTo>
                  <a:pt x="506" y="268"/>
                </a:lnTo>
                <a:lnTo>
                  <a:pt x="502" y="268"/>
                </a:lnTo>
                <a:lnTo>
                  <a:pt x="499" y="270"/>
                </a:lnTo>
                <a:lnTo>
                  <a:pt x="499" y="270"/>
                </a:lnTo>
                <a:close/>
                <a:moveTo>
                  <a:pt x="552" y="282"/>
                </a:moveTo>
                <a:lnTo>
                  <a:pt x="552" y="282"/>
                </a:lnTo>
                <a:lnTo>
                  <a:pt x="552" y="280"/>
                </a:lnTo>
                <a:lnTo>
                  <a:pt x="552" y="276"/>
                </a:lnTo>
                <a:lnTo>
                  <a:pt x="552" y="268"/>
                </a:lnTo>
                <a:lnTo>
                  <a:pt x="552" y="268"/>
                </a:lnTo>
                <a:lnTo>
                  <a:pt x="546" y="268"/>
                </a:lnTo>
                <a:lnTo>
                  <a:pt x="546" y="268"/>
                </a:lnTo>
                <a:lnTo>
                  <a:pt x="547" y="276"/>
                </a:lnTo>
                <a:lnTo>
                  <a:pt x="549" y="279"/>
                </a:lnTo>
                <a:lnTo>
                  <a:pt x="552" y="282"/>
                </a:lnTo>
                <a:lnTo>
                  <a:pt x="552" y="282"/>
                </a:lnTo>
                <a:close/>
                <a:moveTo>
                  <a:pt x="611" y="276"/>
                </a:moveTo>
                <a:lnTo>
                  <a:pt x="611" y="276"/>
                </a:lnTo>
                <a:lnTo>
                  <a:pt x="611" y="274"/>
                </a:lnTo>
                <a:lnTo>
                  <a:pt x="611" y="271"/>
                </a:lnTo>
                <a:lnTo>
                  <a:pt x="611" y="270"/>
                </a:lnTo>
                <a:lnTo>
                  <a:pt x="611" y="268"/>
                </a:lnTo>
                <a:lnTo>
                  <a:pt x="611" y="268"/>
                </a:lnTo>
                <a:lnTo>
                  <a:pt x="608" y="268"/>
                </a:lnTo>
                <a:lnTo>
                  <a:pt x="608" y="268"/>
                </a:lnTo>
                <a:lnTo>
                  <a:pt x="608" y="273"/>
                </a:lnTo>
                <a:lnTo>
                  <a:pt x="608" y="276"/>
                </a:lnTo>
                <a:lnTo>
                  <a:pt x="611" y="276"/>
                </a:lnTo>
                <a:lnTo>
                  <a:pt x="611" y="276"/>
                </a:lnTo>
                <a:close/>
                <a:moveTo>
                  <a:pt x="104" y="279"/>
                </a:moveTo>
                <a:lnTo>
                  <a:pt x="104" y="279"/>
                </a:lnTo>
                <a:lnTo>
                  <a:pt x="108" y="276"/>
                </a:lnTo>
                <a:lnTo>
                  <a:pt x="110" y="271"/>
                </a:lnTo>
                <a:lnTo>
                  <a:pt x="110" y="271"/>
                </a:lnTo>
                <a:lnTo>
                  <a:pt x="108" y="268"/>
                </a:lnTo>
                <a:lnTo>
                  <a:pt x="108" y="268"/>
                </a:lnTo>
                <a:lnTo>
                  <a:pt x="104" y="279"/>
                </a:lnTo>
                <a:lnTo>
                  <a:pt x="104" y="279"/>
                </a:lnTo>
                <a:close/>
                <a:moveTo>
                  <a:pt x="540" y="274"/>
                </a:moveTo>
                <a:lnTo>
                  <a:pt x="540" y="274"/>
                </a:lnTo>
                <a:lnTo>
                  <a:pt x="541" y="271"/>
                </a:lnTo>
                <a:lnTo>
                  <a:pt x="540" y="270"/>
                </a:lnTo>
                <a:lnTo>
                  <a:pt x="538" y="268"/>
                </a:lnTo>
                <a:lnTo>
                  <a:pt x="538" y="268"/>
                </a:lnTo>
                <a:lnTo>
                  <a:pt x="538" y="271"/>
                </a:lnTo>
                <a:lnTo>
                  <a:pt x="540" y="274"/>
                </a:lnTo>
                <a:lnTo>
                  <a:pt x="540" y="274"/>
                </a:lnTo>
                <a:close/>
                <a:moveTo>
                  <a:pt x="712" y="274"/>
                </a:moveTo>
                <a:lnTo>
                  <a:pt x="712" y="274"/>
                </a:lnTo>
                <a:lnTo>
                  <a:pt x="712" y="271"/>
                </a:lnTo>
                <a:lnTo>
                  <a:pt x="709" y="270"/>
                </a:lnTo>
                <a:lnTo>
                  <a:pt x="709" y="270"/>
                </a:lnTo>
                <a:lnTo>
                  <a:pt x="710" y="273"/>
                </a:lnTo>
                <a:lnTo>
                  <a:pt x="710" y="274"/>
                </a:lnTo>
                <a:lnTo>
                  <a:pt x="712" y="274"/>
                </a:lnTo>
                <a:lnTo>
                  <a:pt x="712" y="274"/>
                </a:lnTo>
                <a:close/>
                <a:moveTo>
                  <a:pt x="58" y="289"/>
                </a:moveTo>
                <a:lnTo>
                  <a:pt x="58" y="289"/>
                </a:lnTo>
                <a:lnTo>
                  <a:pt x="58" y="286"/>
                </a:lnTo>
                <a:lnTo>
                  <a:pt x="58" y="283"/>
                </a:lnTo>
                <a:lnTo>
                  <a:pt x="61" y="279"/>
                </a:lnTo>
                <a:lnTo>
                  <a:pt x="61" y="279"/>
                </a:lnTo>
                <a:lnTo>
                  <a:pt x="58" y="273"/>
                </a:lnTo>
                <a:lnTo>
                  <a:pt x="55" y="271"/>
                </a:lnTo>
                <a:lnTo>
                  <a:pt x="52" y="270"/>
                </a:lnTo>
                <a:lnTo>
                  <a:pt x="52" y="270"/>
                </a:lnTo>
                <a:lnTo>
                  <a:pt x="50" y="276"/>
                </a:lnTo>
                <a:lnTo>
                  <a:pt x="50" y="280"/>
                </a:lnTo>
                <a:lnTo>
                  <a:pt x="53" y="286"/>
                </a:lnTo>
                <a:lnTo>
                  <a:pt x="58" y="289"/>
                </a:lnTo>
                <a:lnTo>
                  <a:pt x="58" y="289"/>
                </a:lnTo>
                <a:close/>
                <a:moveTo>
                  <a:pt x="390" y="273"/>
                </a:moveTo>
                <a:lnTo>
                  <a:pt x="390" y="273"/>
                </a:lnTo>
                <a:lnTo>
                  <a:pt x="392" y="273"/>
                </a:lnTo>
                <a:lnTo>
                  <a:pt x="395" y="273"/>
                </a:lnTo>
                <a:lnTo>
                  <a:pt x="395" y="273"/>
                </a:lnTo>
                <a:lnTo>
                  <a:pt x="395" y="271"/>
                </a:lnTo>
                <a:lnTo>
                  <a:pt x="395" y="271"/>
                </a:lnTo>
                <a:lnTo>
                  <a:pt x="392" y="271"/>
                </a:lnTo>
                <a:lnTo>
                  <a:pt x="390" y="271"/>
                </a:lnTo>
                <a:lnTo>
                  <a:pt x="390" y="273"/>
                </a:lnTo>
                <a:lnTo>
                  <a:pt x="390" y="273"/>
                </a:lnTo>
                <a:close/>
                <a:moveTo>
                  <a:pt x="409" y="276"/>
                </a:moveTo>
                <a:lnTo>
                  <a:pt x="409" y="276"/>
                </a:lnTo>
                <a:lnTo>
                  <a:pt x="409" y="273"/>
                </a:lnTo>
                <a:lnTo>
                  <a:pt x="409" y="271"/>
                </a:lnTo>
                <a:lnTo>
                  <a:pt x="407" y="270"/>
                </a:lnTo>
                <a:lnTo>
                  <a:pt x="407" y="270"/>
                </a:lnTo>
                <a:lnTo>
                  <a:pt x="407" y="274"/>
                </a:lnTo>
                <a:lnTo>
                  <a:pt x="407" y="276"/>
                </a:lnTo>
                <a:lnTo>
                  <a:pt x="409" y="276"/>
                </a:lnTo>
                <a:lnTo>
                  <a:pt x="409" y="276"/>
                </a:lnTo>
                <a:close/>
                <a:moveTo>
                  <a:pt x="441" y="271"/>
                </a:moveTo>
                <a:lnTo>
                  <a:pt x="441" y="271"/>
                </a:lnTo>
                <a:lnTo>
                  <a:pt x="442" y="273"/>
                </a:lnTo>
                <a:lnTo>
                  <a:pt x="442" y="273"/>
                </a:lnTo>
                <a:lnTo>
                  <a:pt x="442" y="274"/>
                </a:lnTo>
                <a:lnTo>
                  <a:pt x="444" y="274"/>
                </a:lnTo>
                <a:lnTo>
                  <a:pt x="444" y="274"/>
                </a:lnTo>
                <a:lnTo>
                  <a:pt x="444" y="271"/>
                </a:lnTo>
                <a:lnTo>
                  <a:pt x="444" y="271"/>
                </a:lnTo>
                <a:lnTo>
                  <a:pt x="442" y="270"/>
                </a:lnTo>
                <a:lnTo>
                  <a:pt x="441" y="271"/>
                </a:lnTo>
                <a:lnTo>
                  <a:pt x="441" y="271"/>
                </a:lnTo>
                <a:lnTo>
                  <a:pt x="441" y="271"/>
                </a:lnTo>
                <a:close/>
                <a:moveTo>
                  <a:pt x="495" y="286"/>
                </a:moveTo>
                <a:lnTo>
                  <a:pt x="495" y="286"/>
                </a:lnTo>
                <a:lnTo>
                  <a:pt x="495" y="283"/>
                </a:lnTo>
                <a:lnTo>
                  <a:pt x="499" y="280"/>
                </a:lnTo>
                <a:lnTo>
                  <a:pt x="500" y="279"/>
                </a:lnTo>
                <a:lnTo>
                  <a:pt x="502" y="276"/>
                </a:lnTo>
                <a:lnTo>
                  <a:pt x="502" y="276"/>
                </a:lnTo>
                <a:lnTo>
                  <a:pt x="499" y="274"/>
                </a:lnTo>
                <a:lnTo>
                  <a:pt x="494" y="271"/>
                </a:lnTo>
                <a:lnTo>
                  <a:pt x="488" y="270"/>
                </a:lnTo>
                <a:lnTo>
                  <a:pt x="485" y="270"/>
                </a:lnTo>
                <a:lnTo>
                  <a:pt x="483" y="271"/>
                </a:lnTo>
                <a:lnTo>
                  <a:pt x="483" y="271"/>
                </a:lnTo>
                <a:lnTo>
                  <a:pt x="489" y="279"/>
                </a:lnTo>
                <a:lnTo>
                  <a:pt x="495" y="286"/>
                </a:lnTo>
                <a:lnTo>
                  <a:pt x="495" y="286"/>
                </a:lnTo>
                <a:close/>
                <a:moveTo>
                  <a:pt x="162" y="271"/>
                </a:moveTo>
                <a:lnTo>
                  <a:pt x="162" y="271"/>
                </a:lnTo>
                <a:lnTo>
                  <a:pt x="162" y="274"/>
                </a:lnTo>
                <a:lnTo>
                  <a:pt x="160" y="277"/>
                </a:lnTo>
                <a:lnTo>
                  <a:pt x="160" y="277"/>
                </a:lnTo>
                <a:lnTo>
                  <a:pt x="162" y="276"/>
                </a:lnTo>
                <a:lnTo>
                  <a:pt x="163" y="274"/>
                </a:lnTo>
                <a:lnTo>
                  <a:pt x="166" y="271"/>
                </a:lnTo>
                <a:lnTo>
                  <a:pt x="166" y="271"/>
                </a:lnTo>
                <a:lnTo>
                  <a:pt x="163" y="271"/>
                </a:lnTo>
                <a:lnTo>
                  <a:pt x="162" y="271"/>
                </a:lnTo>
                <a:lnTo>
                  <a:pt x="162" y="271"/>
                </a:lnTo>
                <a:close/>
                <a:moveTo>
                  <a:pt x="242" y="271"/>
                </a:moveTo>
                <a:lnTo>
                  <a:pt x="242" y="271"/>
                </a:lnTo>
                <a:lnTo>
                  <a:pt x="244" y="277"/>
                </a:lnTo>
                <a:lnTo>
                  <a:pt x="244" y="283"/>
                </a:lnTo>
                <a:lnTo>
                  <a:pt x="244" y="283"/>
                </a:lnTo>
                <a:lnTo>
                  <a:pt x="247" y="280"/>
                </a:lnTo>
                <a:lnTo>
                  <a:pt x="247" y="277"/>
                </a:lnTo>
                <a:lnTo>
                  <a:pt x="248" y="271"/>
                </a:lnTo>
                <a:lnTo>
                  <a:pt x="248" y="271"/>
                </a:lnTo>
                <a:lnTo>
                  <a:pt x="245" y="271"/>
                </a:lnTo>
                <a:lnTo>
                  <a:pt x="242" y="271"/>
                </a:lnTo>
                <a:lnTo>
                  <a:pt x="242" y="271"/>
                </a:lnTo>
                <a:close/>
                <a:moveTo>
                  <a:pt x="252" y="282"/>
                </a:moveTo>
                <a:lnTo>
                  <a:pt x="252" y="282"/>
                </a:lnTo>
                <a:lnTo>
                  <a:pt x="253" y="282"/>
                </a:lnTo>
                <a:lnTo>
                  <a:pt x="256" y="282"/>
                </a:lnTo>
                <a:lnTo>
                  <a:pt x="258" y="280"/>
                </a:lnTo>
                <a:lnTo>
                  <a:pt x="261" y="280"/>
                </a:lnTo>
                <a:lnTo>
                  <a:pt x="261" y="280"/>
                </a:lnTo>
                <a:lnTo>
                  <a:pt x="259" y="274"/>
                </a:lnTo>
                <a:lnTo>
                  <a:pt x="258" y="273"/>
                </a:lnTo>
                <a:lnTo>
                  <a:pt x="255" y="271"/>
                </a:lnTo>
                <a:lnTo>
                  <a:pt x="255" y="271"/>
                </a:lnTo>
                <a:lnTo>
                  <a:pt x="252" y="282"/>
                </a:lnTo>
                <a:lnTo>
                  <a:pt x="252" y="282"/>
                </a:lnTo>
                <a:close/>
                <a:moveTo>
                  <a:pt x="296" y="274"/>
                </a:moveTo>
                <a:lnTo>
                  <a:pt x="296" y="274"/>
                </a:lnTo>
                <a:lnTo>
                  <a:pt x="299" y="274"/>
                </a:lnTo>
                <a:lnTo>
                  <a:pt x="302" y="273"/>
                </a:lnTo>
                <a:lnTo>
                  <a:pt x="302" y="273"/>
                </a:lnTo>
                <a:lnTo>
                  <a:pt x="300" y="271"/>
                </a:lnTo>
                <a:lnTo>
                  <a:pt x="299" y="271"/>
                </a:lnTo>
                <a:lnTo>
                  <a:pt x="299" y="271"/>
                </a:lnTo>
                <a:lnTo>
                  <a:pt x="296" y="274"/>
                </a:lnTo>
                <a:lnTo>
                  <a:pt x="296" y="274"/>
                </a:lnTo>
                <a:close/>
                <a:moveTo>
                  <a:pt x="415" y="276"/>
                </a:moveTo>
                <a:lnTo>
                  <a:pt x="415" y="276"/>
                </a:lnTo>
                <a:lnTo>
                  <a:pt x="416" y="277"/>
                </a:lnTo>
                <a:lnTo>
                  <a:pt x="419" y="277"/>
                </a:lnTo>
                <a:lnTo>
                  <a:pt x="419" y="277"/>
                </a:lnTo>
                <a:lnTo>
                  <a:pt x="419" y="273"/>
                </a:lnTo>
                <a:lnTo>
                  <a:pt x="418" y="271"/>
                </a:lnTo>
                <a:lnTo>
                  <a:pt x="416" y="271"/>
                </a:lnTo>
                <a:lnTo>
                  <a:pt x="416" y="271"/>
                </a:lnTo>
                <a:lnTo>
                  <a:pt x="415" y="273"/>
                </a:lnTo>
                <a:lnTo>
                  <a:pt x="415" y="276"/>
                </a:lnTo>
                <a:lnTo>
                  <a:pt x="415" y="276"/>
                </a:lnTo>
                <a:close/>
                <a:moveTo>
                  <a:pt x="483" y="291"/>
                </a:moveTo>
                <a:lnTo>
                  <a:pt x="483" y="291"/>
                </a:lnTo>
                <a:lnTo>
                  <a:pt x="488" y="291"/>
                </a:lnTo>
                <a:lnTo>
                  <a:pt x="491" y="289"/>
                </a:lnTo>
                <a:lnTo>
                  <a:pt x="491" y="289"/>
                </a:lnTo>
                <a:lnTo>
                  <a:pt x="483" y="279"/>
                </a:lnTo>
                <a:lnTo>
                  <a:pt x="479" y="274"/>
                </a:lnTo>
                <a:lnTo>
                  <a:pt x="473" y="271"/>
                </a:lnTo>
                <a:lnTo>
                  <a:pt x="473" y="271"/>
                </a:lnTo>
                <a:lnTo>
                  <a:pt x="477" y="282"/>
                </a:lnTo>
                <a:lnTo>
                  <a:pt x="483" y="291"/>
                </a:lnTo>
                <a:lnTo>
                  <a:pt x="483" y="291"/>
                </a:lnTo>
                <a:close/>
                <a:moveTo>
                  <a:pt x="643" y="276"/>
                </a:moveTo>
                <a:lnTo>
                  <a:pt x="643" y="276"/>
                </a:lnTo>
                <a:lnTo>
                  <a:pt x="643" y="273"/>
                </a:lnTo>
                <a:lnTo>
                  <a:pt x="643" y="271"/>
                </a:lnTo>
                <a:lnTo>
                  <a:pt x="642" y="271"/>
                </a:lnTo>
                <a:lnTo>
                  <a:pt x="642" y="271"/>
                </a:lnTo>
                <a:lnTo>
                  <a:pt x="642" y="274"/>
                </a:lnTo>
                <a:lnTo>
                  <a:pt x="642" y="274"/>
                </a:lnTo>
                <a:lnTo>
                  <a:pt x="643" y="276"/>
                </a:lnTo>
                <a:lnTo>
                  <a:pt x="643" y="276"/>
                </a:lnTo>
                <a:close/>
                <a:moveTo>
                  <a:pt x="675" y="295"/>
                </a:moveTo>
                <a:lnTo>
                  <a:pt x="675" y="295"/>
                </a:lnTo>
                <a:lnTo>
                  <a:pt x="674" y="283"/>
                </a:lnTo>
                <a:lnTo>
                  <a:pt x="672" y="277"/>
                </a:lnTo>
                <a:lnTo>
                  <a:pt x="669" y="271"/>
                </a:lnTo>
                <a:lnTo>
                  <a:pt x="669" y="271"/>
                </a:lnTo>
                <a:lnTo>
                  <a:pt x="669" y="277"/>
                </a:lnTo>
                <a:lnTo>
                  <a:pt x="671" y="283"/>
                </a:lnTo>
                <a:lnTo>
                  <a:pt x="675" y="295"/>
                </a:lnTo>
                <a:lnTo>
                  <a:pt x="675" y="295"/>
                </a:lnTo>
                <a:close/>
                <a:moveTo>
                  <a:pt x="136" y="280"/>
                </a:moveTo>
                <a:lnTo>
                  <a:pt x="136" y="280"/>
                </a:lnTo>
                <a:lnTo>
                  <a:pt x="137" y="279"/>
                </a:lnTo>
                <a:lnTo>
                  <a:pt x="137" y="276"/>
                </a:lnTo>
                <a:lnTo>
                  <a:pt x="134" y="271"/>
                </a:lnTo>
                <a:lnTo>
                  <a:pt x="134" y="271"/>
                </a:lnTo>
                <a:lnTo>
                  <a:pt x="136" y="276"/>
                </a:lnTo>
                <a:lnTo>
                  <a:pt x="136" y="277"/>
                </a:lnTo>
                <a:lnTo>
                  <a:pt x="136" y="280"/>
                </a:lnTo>
                <a:lnTo>
                  <a:pt x="136" y="280"/>
                </a:lnTo>
                <a:close/>
                <a:moveTo>
                  <a:pt x="337" y="274"/>
                </a:moveTo>
                <a:lnTo>
                  <a:pt x="337" y="274"/>
                </a:lnTo>
                <a:lnTo>
                  <a:pt x="341" y="276"/>
                </a:lnTo>
                <a:lnTo>
                  <a:pt x="345" y="274"/>
                </a:lnTo>
                <a:lnTo>
                  <a:pt x="345" y="274"/>
                </a:lnTo>
                <a:lnTo>
                  <a:pt x="345" y="273"/>
                </a:lnTo>
                <a:lnTo>
                  <a:pt x="343" y="273"/>
                </a:lnTo>
                <a:lnTo>
                  <a:pt x="337" y="271"/>
                </a:lnTo>
                <a:lnTo>
                  <a:pt x="337" y="271"/>
                </a:lnTo>
                <a:lnTo>
                  <a:pt x="337" y="274"/>
                </a:lnTo>
                <a:lnTo>
                  <a:pt x="337" y="274"/>
                </a:lnTo>
                <a:close/>
                <a:moveTo>
                  <a:pt x="439" y="279"/>
                </a:moveTo>
                <a:lnTo>
                  <a:pt x="439" y="279"/>
                </a:lnTo>
                <a:lnTo>
                  <a:pt x="438" y="274"/>
                </a:lnTo>
                <a:lnTo>
                  <a:pt x="434" y="271"/>
                </a:lnTo>
                <a:lnTo>
                  <a:pt x="434" y="271"/>
                </a:lnTo>
                <a:lnTo>
                  <a:pt x="434" y="274"/>
                </a:lnTo>
                <a:lnTo>
                  <a:pt x="434" y="277"/>
                </a:lnTo>
                <a:lnTo>
                  <a:pt x="436" y="279"/>
                </a:lnTo>
                <a:lnTo>
                  <a:pt x="439" y="279"/>
                </a:lnTo>
                <a:lnTo>
                  <a:pt x="439" y="279"/>
                </a:lnTo>
                <a:close/>
                <a:moveTo>
                  <a:pt x="566" y="280"/>
                </a:moveTo>
                <a:lnTo>
                  <a:pt x="566" y="280"/>
                </a:lnTo>
                <a:lnTo>
                  <a:pt x="566" y="276"/>
                </a:lnTo>
                <a:lnTo>
                  <a:pt x="564" y="271"/>
                </a:lnTo>
                <a:lnTo>
                  <a:pt x="564" y="271"/>
                </a:lnTo>
                <a:lnTo>
                  <a:pt x="563" y="274"/>
                </a:lnTo>
                <a:lnTo>
                  <a:pt x="564" y="276"/>
                </a:lnTo>
                <a:lnTo>
                  <a:pt x="566" y="280"/>
                </a:lnTo>
                <a:lnTo>
                  <a:pt x="566" y="280"/>
                </a:lnTo>
                <a:close/>
                <a:moveTo>
                  <a:pt x="616" y="276"/>
                </a:moveTo>
                <a:lnTo>
                  <a:pt x="616" y="276"/>
                </a:lnTo>
                <a:lnTo>
                  <a:pt x="620" y="276"/>
                </a:lnTo>
                <a:lnTo>
                  <a:pt x="620" y="276"/>
                </a:lnTo>
                <a:lnTo>
                  <a:pt x="619" y="273"/>
                </a:lnTo>
                <a:lnTo>
                  <a:pt x="616" y="271"/>
                </a:lnTo>
                <a:lnTo>
                  <a:pt x="616" y="271"/>
                </a:lnTo>
                <a:lnTo>
                  <a:pt x="616" y="273"/>
                </a:lnTo>
                <a:lnTo>
                  <a:pt x="616" y="276"/>
                </a:lnTo>
                <a:lnTo>
                  <a:pt x="616" y="276"/>
                </a:lnTo>
                <a:close/>
                <a:moveTo>
                  <a:pt x="326" y="276"/>
                </a:moveTo>
                <a:lnTo>
                  <a:pt x="326" y="276"/>
                </a:lnTo>
                <a:lnTo>
                  <a:pt x="329" y="276"/>
                </a:lnTo>
                <a:lnTo>
                  <a:pt x="329" y="276"/>
                </a:lnTo>
                <a:lnTo>
                  <a:pt x="329" y="273"/>
                </a:lnTo>
                <a:lnTo>
                  <a:pt x="326" y="273"/>
                </a:lnTo>
                <a:lnTo>
                  <a:pt x="326" y="273"/>
                </a:lnTo>
                <a:lnTo>
                  <a:pt x="326" y="276"/>
                </a:lnTo>
                <a:lnTo>
                  <a:pt x="326" y="276"/>
                </a:lnTo>
                <a:close/>
                <a:moveTo>
                  <a:pt x="445" y="276"/>
                </a:moveTo>
                <a:lnTo>
                  <a:pt x="445" y="276"/>
                </a:lnTo>
                <a:lnTo>
                  <a:pt x="447" y="282"/>
                </a:lnTo>
                <a:lnTo>
                  <a:pt x="451" y="285"/>
                </a:lnTo>
                <a:lnTo>
                  <a:pt x="451" y="285"/>
                </a:lnTo>
                <a:lnTo>
                  <a:pt x="456" y="279"/>
                </a:lnTo>
                <a:lnTo>
                  <a:pt x="456" y="276"/>
                </a:lnTo>
                <a:lnTo>
                  <a:pt x="456" y="273"/>
                </a:lnTo>
                <a:lnTo>
                  <a:pt x="456" y="273"/>
                </a:lnTo>
                <a:lnTo>
                  <a:pt x="454" y="276"/>
                </a:lnTo>
                <a:lnTo>
                  <a:pt x="451" y="276"/>
                </a:lnTo>
                <a:lnTo>
                  <a:pt x="445" y="276"/>
                </a:lnTo>
                <a:lnTo>
                  <a:pt x="445" y="276"/>
                </a:lnTo>
                <a:close/>
                <a:moveTo>
                  <a:pt x="584" y="279"/>
                </a:moveTo>
                <a:lnTo>
                  <a:pt x="584" y="279"/>
                </a:lnTo>
                <a:lnTo>
                  <a:pt x="585" y="274"/>
                </a:lnTo>
                <a:lnTo>
                  <a:pt x="585" y="273"/>
                </a:lnTo>
                <a:lnTo>
                  <a:pt x="584" y="273"/>
                </a:lnTo>
                <a:lnTo>
                  <a:pt x="584" y="273"/>
                </a:lnTo>
                <a:lnTo>
                  <a:pt x="584" y="274"/>
                </a:lnTo>
                <a:lnTo>
                  <a:pt x="582" y="276"/>
                </a:lnTo>
                <a:lnTo>
                  <a:pt x="582" y="277"/>
                </a:lnTo>
                <a:lnTo>
                  <a:pt x="584" y="279"/>
                </a:lnTo>
                <a:lnTo>
                  <a:pt x="584" y="279"/>
                </a:lnTo>
                <a:close/>
                <a:moveTo>
                  <a:pt x="428" y="277"/>
                </a:moveTo>
                <a:lnTo>
                  <a:pt x="428" y="277"/>
                </a:lnTo>
                <a:lnTo>
                  <a:pt x="428" y="274"/>
                </a:lnTo>
                <a:lnTo>
                  <a:pt x="427" y="273"/>
                </a:lnTo>
                <a:lnTo>
                  <a:pt x="427" y="273"/>
                </a:lnTo>
                <a:lnTo>
                  <a:pt x="427" y="276"/>
                </a:lnTo>
                <a:lnTo>
                  <a:pt x="427" y="277"/>
                </a:lnTo>
                <a:lnTo>
                  <a:pt x="428" y="277"/>
                </a:lnTo>
                <a:lnTo>
                  <a:pt x="428" y="277"/>
                </a:lnTo>
                <a:close/>
                <a:moveTo>
                  <a:pt x="17" y="292"/>
                </a:moveTo>
                <a:lnTo>
                  <a:pt x="17" y="292"/>
                </a:lnTo>
                <a:lnTo>
                  <a:pt x="18" y="292"/>
                </a:lnTo>
                <a:lnTo>
                  <a:pt x="18" y="292"/>
                </a:lnTo>
                <a:lnTo>
                  <a:pt x="20" y="294"/>
                </a:lnTo>
                <a:lnTo>
                  <a:pt x="20" y="294"/>
                </a:lnTo>
                <a:lnTo>
                  <a:pt x="20" y="283"/>
                </a:lnTo>
                <a:lnTo>
                  <a:pt x="20" y="277"/>
                </a:lnTo>
                <a:lnTo>
                  <a:pt x="18" y="274"/>
                </a:lnTo>
                <a:lnTo>
                  <a:pt x="18" y="274"/>
                </a:lnTo>
                <a:lnTo>
                  <a:pt x="17" y="282"/>
                </a:lnTo>
                <a:lnTo>
                  <a:pt x="17" y="292"/>
                </a:lnTo>
                <a:lnTo>
                  <a:pt x="17" y="292"/>
                </a:lnTo>
                <a:close/>
                <a:moveTo>
                  <a:pt x="157" y="280"/>
                </a:moveTo>
                <a:lnTo>
                  <a:pt x="157" y="280"/>
                </a:lnTo>
                <a:lnTo>
                  <a:pt x="157" y="277"/>
                </a:lnTo>
                <a:lnTo>
                  <a:pt x="157" y="276"/>
                </a:lnTo>
                <a:lnTo>
                  <a:pt x="155" y="274"/>
                </a:lnTo>
                <a:lnTo>
                  <a:pt x="155" y="274"/>
                </a:lnTo>
                <a:lnTo>
                  <a:pt x="154" y="276"/>
                </a:lnTo>
                <a:lnTo>
                  <a:pt x="155" y="277"/>
                </a:lnTo>
                <a:lnTo>
                  <a:pt x="157" y="280"/>
                </a:lnTo>
                <a:lnTo>
                  <a:pt x="157" y="280"/>
                </a:lnTo>
                <a:close/>
                <a:moveTo>
                  <a:pt x="363" y="276"/>
                </a:moveTo>
                <a:lnTo>
                  <a:pt x="363" y="276"/>
                </a:lnTo>
                <a:lnTo>
                  <a:pt x="364" y="276"/>
                </a:lnTo>
                <a:lnTo>
                  <a:pt x="364" y="276"/>
                </a:lnTo>
                <a:lnTo>
                  <a:pt x="364" y="276"/>
                </a:lnTo>
                <a:lnTo>
                  <a:pt x="364" y="274"/>
                </a:lnTo>
                <a:lnTo>
                  <a:pt x="364" y="274"/>
                </a:lnTo>
                <a:lnTo>
                  <a:pt x="363" y="274"/>
                </a:lnTo>
                <a:lnTo>
                  <a:pt x="363" y="276"/>
                </a:lnTo>
                <a:lnTo>
                  <a:pt x="363" y="276"/>
                </a:lnTo>
                <a:lnTo>
                  <a:pt x="363" y="276"/>
                </a:lnTo>
                <a:lnTo>
                  <a:pt x="363" y="276"/>
                </a:lnTo>
                <a:lnTo>
                  <a:pt x="363" y="276"/>
                </a:lnTo>
                <a:close/>
                <a:moveTo>
                  <a:pt x="633" y="276"/>
                </a:moveTo>
                <a:lnTo>
                  <a:pt x="633" y="276"/>
                </a:lnTo>
                <a:lnTo>
                  <a:pt x="636" y="279"/>
                </a:lnTo>
                <a:lnTo>
                  <a:pt x="640" y="280"/>
                </a:lnTo>
                <a:lnTo>
                  <a:pt x="640" y="280"/>
                </a:lnTo>
                <a:lnTo>
                  <a:pt x="639" y="276"/>
                </a:lnTo>
                <a:lnTo>
                  <a:pt x="637" y="276"/>
                </a:lnTo>
                <a:lnTo>
                  <a:pt x="636" y="274"/>
                </a:lnTo>
                <a:lnTo>
                  <a:pt x="636" y="274"/>
                </a:lnTo>
                <a:lnTo>
                  <a:pt x="636" y="276"/>
                </a:lnTo>
                <a:lnTo>
                  <a:pt x="634" y="276"/>
                </a:lnTo>
                <a:lnTo>
                  <a:pt x="633" y="276"/>
                </a:lnTo>
                <a:lnTo>
                  <a:pt x="633" y="276"/>
                </a:lnTo>
                <a:close/>
                <a:moveTo>
                  <a:pt x="701" y="297"/>
                </a:moveTo>
                <a:lnTo>
                  <a:pt x="701" y="297"/>
                </a:lnTo>
                <a:lnTo>
                  <a:pt x="701" y="291"/>
                </a:lnTo>
                <a:lnTo>
                  <a:pt x="703" y="285"/>
                </a:lnTo>
                <a:lnTo>
                  <a:pt x="703" y="279"/>
                </a:lnTo>
                <a:lnTo>
                  <a:pt x="701" y="276"/>
                </a:lnTo>
                <a:lnTo>
                  <a:pt x="700" y="274"/>
                </a:lnTo>
                <a:lnTo>
                  <a:pt x="700" y="274"/>
                </a:lnTo>
                <a:lnTo>
                  <a:pt x="698" y="286"/>
                </a:lnTo>
                <a:lnTo>
                  <a:pt x="698" y="292"/>
                </a:lnTo>
                <a:lnTo>
                  <a:pt x="701" y="297"/>
                </a:lnTo>
                <a:lnTo>
                  <a:pt x="701" y="297"/>
                </a:lnTo>
                <a:close/>
                <a:moveTo>
                  <a:pt x="370" y="279"/>
                </a:moveTo>
                <a:lnTo>
                  <a:pt x="370" y="279"/>
                </a:lnTo>
                <a:lnTo>
                  <a:pt x="373" y="277"/>
                </a:lnTo>
                <a:lnTo>
                  <a:pt x="373" y="277"/>
                </a:lnTo>
                <a:lnTo>
                  <a:pt x="372" y="276"/>
                </a:lnTo>
                <a:lnTo>
                  <a:pt x="370" y="276"/>
                </a:lnTo>
                <a:lnTo>
                  <a:pt x="370" y="276"/>
                </a:lnTo>
                <a:lnTo>
                  <a:pt x="370" y="279"/>
                </a:lnTo>
                <a:lnTo>
                  <a:pt x="370" y="279"/>
                </a:lnTo>
                <a:close/>
                <a:moveTo>
                  <a:pt x="515" y="280"/>
                </a:moveTo>
                <a:lnTo>
                  <a:pt x="515" y="280"/>
                </a:lnTo>
                <a:lnTo>
                  <a:pt x="515" y="279"/>
                </a:lnTo>
                <a:lnTo>
                  <a:pt x="517" y="276"/>
                </a:lnTo>
                <a:lnTo>
                  <a:pt x="517" y="276"/>
                </a:lnTo>
                <a:lnTo>
                  <a:pt x="515" y="276"/>
                </a:lnTo>
                <a:lnTo>
                  <a:pt x="514" y="277"/>
                </a:lnTo>
                <a:lnTo>
                  <a:pt x="515" y="280"/>
                </a:lnTo>
                <a:lnTo>
                  <a:pt x="515" y="280"/>
                </a:lnTo>
                <a:close/>
                <a:moveTo>
                  <a:pt x="290" y="282"/>
                </a:moveTo>
                <a:lnTo>
                  <a:pt x="290" y="282"/>
                </a:lnTo>
                <a:lnTo>
                  <a:pt x="303" y="279"/>
                </a:lnTo>
                <a:lnTo>
                  <a:pt x="303" y="279"/>
                </a:lnTo>
                <a:lnTo>
                  <a:pt x="303" y="277"/>
                </a:lnTo>
                <a:lnTo>
                  <a:pt x="302" y="276"/>
                </a:lnTo>
                <a:lnTo>
                  <a:pt x="302" y="276"/>
                </a:lnTo>
                <a:lnTo>
                  <a:pt x="299" y="279"/>
                </a:lnTo>
                <a:lnTo>
                  <a:pt x="296" y="279"/>
                </a:lnTo>
                <a:lnTo>
                  <a:pt x="291" y="279"/>
                </a:lnTo>
                <a:lnTo>
                  <a:pt x="290" y="282"/>
                </a:lnTo>
                <a:lnTo>
                  <a:pt x="290" y="282"/>
                </a:lnTo>
                <a:close/>
                <a:moveTo>
                  <a:pt x="341" y="279"/>
                </a:moveTo>
                <a:lnTo>
                  <a:pt x="341" y="279"/>
                </a:lnTo>
                <a:lnTo>
                  <a:pt x="345" y="282"/>
                </a:lnTo>
                <a:lnTo>
                  <a:pt x="348" y="285"/>
                </a:lnTo>
                <a:lnTo>
                  <a:pt x="354" y="291"/>
                </a:lnTo>
                <a:lnTo>
                  <a:pt x="354" y="291"/>
                </a:lnTo>
                <a:lnTo>
                  <a:pt x="358" y="288"/>
                </a:lnTo>
                <a:lnTo>
                  <a:pt x="358" y="288"/>
                </a:lnTo>
                <a:lnTo>
                  <a:pt x="355" y="283"/>
                </a:lnTo>
                <a:lnTo>
                  <a:pt x="351" y="279"/>
                </a:lnTo>
                <a:lnTo>
                  <a:pt x="346" y="277"/>
                </a:lnTo>
                <a:lnTo>
                  <a:pt x="345" y="277"/>
                </a:lnTo>
                <a:lnTo>
                  <a:pt x="341" y="279"/>
                </a:lnTo>
                <a:lnTo>
                  <a:pt x="341" y="279"/>
                </a:lnTo>
                <a:close/>
                <a:moveTo>
                  <a:pt x="165" y="289"/>
                </a:moveTo>
                <a:lnTo>
                  <a:pt x="165" y="289"/>
                </a:lnTo>
                <a:lnTo>
                  <a:pt x="166" y="288"/>
                </a:lnTo>
                <a:lnTo>
                  <a:pt x="168" y="285"/>
                </a:lnTo>
                <a:lnTo>
                  <a:pt x="171" y="279"/>
                </a:lnTo>
                <a:lnTo>
                  <a:pt x="171" y="279"/>
                </a:lnTo>
                <a:lnTo>
                  <a:pt x="169" y="279"/>
                </a:lnTo>
                <a:lnTo>
                  <a:pt x="168" y="277"/>
                </a:lnTo>
                <a:lnTo>
                  <a:pt x="168" y="277"/>
                </a:lnTo>
                <a:lnTo>
                  <a:pt x="166" y="283"/>
                </a:lnTo>
                <a:lnTo>
                  <a:pt x="165" y="289"/>
                </a:lnTo>
                <a:lnTo>
                  <a:pt x="165" y="289"/>
                </a:lnTo>
                <a:close/>
                <a:moveTo>
                  <a:pt x="363" y="279"/>
                </a:moveTo>
                <a:lnTo>
                  <a:pt x="363" y="279"/>
                </a:lnTo>
                <a:lnTo>
                  <a:pt x="363" y="280"/>
                </a:lnTo>
                <a:lnTo>
                  <a:pt x="364" y="283"/>
                </a:lnTo>
                <a:lnTo>
                  <a:pt x="364" y="283"/>
                </a:lnTo>
                <a:lnTo>
                  <a:pt x="366" y="282"/>
                </a:lnTo>
                <a:lnTo>
                  <a:pt x="366" y="282"/>
                </a:lnTo>
                <a:lnTo>
                  <a:pt x="364" y="279"/>
                </a:lnTo>
                <a:lnTo>
                  <a:pt x="364" y="279"/>
                </a:lnTo>
                <a:lnTo>
                  <a:pt x="363" y="279"/>
                </a:lnTo>
                <a:lnTo>
                  <a:pt x="363" y="279"/>
                </a:lnTo>
                <a:close/>
                <a:moveTo>
                  <a:pt x="532" y="285"/>
                </a:moveTo>
                <a:lnTo>
                  <a:pt x="532" y="285"/>
                </a:lnTo>
                <a:lnTo>
                  <a:pt x="535" y="285"/>
                </a:lnTo>
                <a:lnTo>
                  <a:pt x="537" y="283"/>
                </a:lnTo>
                <a:lnTo>
                  <a:pt x="537" y="283"/>
                </a:lnTo>
                <a:lnTo>
                  <a:pt x="535" y="280"/>
                </a:lnTo>
                <a:lnTo>
                  <a:pt x="535" y="279"/>
                </a:lnTo>
                <a:lnTo>
                  <a:pt x="534" y="279"/>
                </a:lnTo>
                <a:lnTo>
                  <a:pt x="534" y="279"/>
                </a:lnTo>
                <a:lnTo>
                  <a:pt x="532" y="282"/>
                </a:lnTo>
                <a:lnTo>
                  <a:pt x="532" y="285"/>
                </a:lnTo>
                <a:lnTo>
                  <a:pt x="532" y="285"/>
                </a:lnTo>
                <a:close/>
                <a:moveTo>
                  <a:pt x="32" y="288"/>
                </a:moveTo>
                <a:lnTo>
                  <a:pt x="32" y="288"/>
                </a:lnTo>
                <a:lnTo>
                  <a:pt x="33" y="283"/>
                </a:lnTo>
                <a:lnTo>
                  <a:pt x="33" y="280"/>
                </a:lnTo>
                <a:lnTo>
                  <a:pt x="32" y="279"/>
                </a:lnTo>
                <a:lnTo>
                  <a:pt x="32" y="279"/>
                </a:lnTo>
                <a:lnTo>
                  <a:pt x="32" y="282"/>
                </a:lnTo>
                <a:lnTo>
                  <a:pt x="32" y="285"/>
                </a:lnTo>
                <a:lnTo>
                  <a:pt x="32" y="286"/>
                </a:lnTo>
                <a:lnTo>
                  <a:pt x="32" y="288"/>
                </a:lnTo>
                <a:lnTo>
                  <a:pt x="32" y="288"/>
                </a:lnTo>
                <a:close/>
                <a:moveTo>
                  <a:pt x="399" y="283"/>
                </a:moveTo>
                <a:lnTo>
                  <a:pt x="399" y="283"/>
                </a:lnTo>
                <a:lnTo>
                  <a:pt x="402" y="283"/>
                </a:lnTo>
                <a:lnTo>
                  <a:pt x="402" y="283"/>
                </a:lnTo>
                <a:lnTo>
                  <a:pt x="401" y="280"/>
                </a:lnTo>
                <a:lnTo>
                  <a:pt x="399" y="279"/>
                </a:lnTo>
                <a:lnTo>
                  <a:pt x="399" y="279"/>
                </a:lnTo>
                <a:lnTo>
                  <a:pt x="399" y="283"/>
                </a:lnTo>
                <a:lnTo>
                  <a:pt x="399" y="283"/>
                </a:lnTo>
                <a:close/>
                <a:moveTo>
                  <a:pt x="620" y="282"/>
                </a:moveTo>
                <a:lnTo>
                  <a:pt x="620" y="282"/>
                </a:lnTo>
                <a:lnTo>
                  <a:pt x="620" y="279"/>
                </a:lnTo>
                <a:lnTo>
                  <a:pt x="620" y="279"/>
                </a:lnTo>
                <a:lnTo>
                  <a:pt x="617" y="279"/>
                </a:lnTo>
                <a:lnTo>
                  <a:pt x="617" y="279"/>
                </a:lnTo>
                <a:lnTo>
                  <a:pt x="619" y="282"/>
                </a:lnTo>
                <a:lnTo>
                  <a:pt x="620" y="282"/>
                </a:lnTo>
                <a:lnTo>
                  <a:pt x="620" y="282"/>
                </a:lnTo>
                <a:close/>
                <a:moveTo>
                  <a:pt x="317" y="282"/>
                </a:moveTo>
                <a:lnTo>
                  <a:pt x="317" y="282"/>
                </a:lnTo>
                <a:lnTo>
                  <a:pt x="319" y="283"/>
                </a:lnTo>
                <a:lnTo>
                  <a:pt x="322" y="285"/>
                </a:lnTo>
                <a:lnTo>
                  <a:pt x="322" y="285"/>
                </a:lnTo>
                <a:lnTo>
                  <a:pt x="322" y="282"/>
                </a:lnTo>
                <a:lnTo>
                  <a:pt x="323" y="280"/>
                </a:lnTo>
                <a:lnTo>
                  <a:pt x="323" y="280"/>
                </a:lnTo>
                <a:lnTo>
                  <a:pt x="319" y="280"/>
                </a:lnTo>
                <a:lnTo>
                  <a:pt x="319" y="280"/>
                </a:lnTo>
                <a:lnTo>
                  <a:pt x="317" y="282"/>
                </a:lnTo>
                <a:lnTo>
                  <a:pt x="317" y="282"/>
                </a:lnTo>
                <a:close/>
                <a:moveTo>
                  <a:pt x="460" y="288"/>
                </a:moveTo>
                <a:lnTo>
                  <a:pt x="460" y="288"/>
                </a:lnTo>
                <a:lnTo>
                  <a:pt x="468" y="289"/>
                </a:lnTo>
                <a:lnTo>
                  <a:pt x="468" y="289"/>
                </a:lnTo>
                <a:lnTo>
                  <a:pt x="468" y="286"/>
                </a:lnTo>
                <a:lnTo>
                  <a:pt x="466" y="285"/>
                </a:lnTo>
                <a:lnTo>
                  <a:pt x="462" y="280"/>
                </a:lnTo>
                <a:lnTo>
                  <a:pt x="462" y="280"/>
                </a:lnTo>
                <a:lnTo>
                  <a:pt x="460" y="283"/>
                </a:lnTo>
                <a:lnTo>
                  <a:pt x="460" y="288"/>
                </a:lnTo>
                <a:lnTo>
                  <a:pt x="460" y="288"/>
                </a:lnTo>
                <a:close/>
                <a:moveTo>
                  <a:pt x="107" y="298"/>
                </a:moveTo>
                <a:lnTo>
                  <a:pt x="107" y="298"/>
                </a:lnTo>
                <a:lnTo>
                  <a:pt x="107" y="294"/>
                </a:lnTo>
                <a:lnTo>
                  <a:pt x="108" y="292"/>
                </a:lnTo>
                <a:lnTo>
                  <a:pt x="110" y="292"/>
                </a:lnTo>
                <a:lnTo>
                  <a:pt x="110" y="292"/>
                </a:lnTo>
                <a:lnTo>
                  <a:pt x="110" y="285"/>
                </a:lnTo>
                <a:lnTo>
                  <a:pt x="110" y="282"/>
                </a:lnTo>
                <a:lnTo>
                  <a:pt x="110" y="280"/>
                </a:lnTo>
                <a:lnTo>
                  <a:pt x="110" y="280"/>
                </a:lnTo>
                <a:lnTo>
                  <a:pt x="105" y="289"/>
                </a:lnTo>
                <a:lnTo>
                  <a:pt x="104" y="294"/>
                </a:lnTo>
                <a:lnTo>
                  <a:pt x="107" y="298"/>
                </a:lnTo>
                <a:lnTo>
                  <a:pt x="107" y="298"/>
                </a:lnTo>
                <a:close/>
                <a:moveTo>
                  <a:pt x="213" y="286"/>
                </a:moveTo>
                <a:lnTo>
                  <a:pt x="213" y="286"/>
                </a:lnTo>
                <a:lnTo>
                  <a:pt x="215" y="286"/>
                </a:lnTo>
                <a:lnTo>
                  <a:pt x="216" y="283"/>
                </a:lnTo>
                <a:lnTo>
                  <a:pt x="216" y="282"/>
                </a:lnTo>
                <a:lnTo>
                  <a:pt x="215" y="280"/>
                </a:lnTo>
                <a:lnTo>
                  <a:pt x="215" y="280"/>
                </a:lnTo>
                <a:lnTo>
                  <a:pt x="213" y="285"/>
                </a:lnTo>
                <a:lnTo>
                  <a:pt x="213" y="286"/>
                </a:lnTo>
                <a:lnTo>
                  <a:pt x="213" y="286"/>
                </a:lnTo>
                <a:close/>
                <a:moveTo>
                  <a:pt x="419" y="286"/>
                </a:moveTo>
                <a:lnTo>
                  <a:pt x="419" y="286"/>
                </a:lnTo>
                <a:lnTo>
                  <a:pt x="419" y="283"/>
                </a:lnTo>
                <a:lnTo>
                  <a:pt x="419" y="282"/>
                </a:lnTo>
                <a:lnTo>
                  <a:pt x="419" y="282"/>
                </a:lnTo>
                <a:lnTo>
                  <a:pt x="416" y="282"/>
                </a:lnTo>
                <a:lnTo>
                  <a:pt x="416" y="282"/>
                </a:lnTo>
                <a:lnTo>
                  <a:pt x="416" y="283"/>
                </a:lnTo>
                <a:lnTo>
                  <a:pt x="416" y="285"/>
                </a:lnTo>
                <a:lnTo>
                  <a:pt x="418" y="286"/>
                </a:lnTo>
                <a:lnTo>
                  <a:pt x="419" y="286"/>
                </a:lnTo>
                <a:lnTo>
                  <a:pt x="419" y="286"/>
                </a:lnTo>
                <a:close/>
                <a:moveTo>
                  <a:pt x="790" y="318"/>
                </a:moveTo>
                <a:lnTo>
                  <a:pt x="790" y="318"/>
                </a:lnTo>
                <a:lnTo>
                  <a:pt x="790" y="308"/>
                </a:lnTo>
                <a:lnTo>
                  <a:pt x="790" y="298"/>
                </a:lnTo>
                <a:lnTo>
                  <a:pt x="788" y="291"/>
                </a:lnTo>
                <a:lnTo>
                  <a:pt x="787" y="282"/>
                </a:lnTo>
                <a:lnTo>
                  <a:pt x="787" y="282"/>
                </a:lnTo>
                <a:lnTo>
                  <a:pt x="784" y="282"/>
                </a:lnTo>
                <a:lnTo>
                  <a:pt x="784" y="282"/>
                </a:lnTo>
                <a:lnTo>
                  <a:pt x="784" y="291"/>
                </a:lnTo>
                <a:lnTo>
                  <a:pt x="785" y="300"/>
                </a:lnTo>
                <a:lnTo>
                  <a:pt x="790" y="318"/>
                </a:lnTo>
                <a:lnTo>
                  <a:pt x="790" y="318"/>
                </a:lnTo>
                <a:close/>
                <a:moveTo>
                  <a:pt x="575" y="285"/>
                </a:moveTo>
                <a:lnTo>
                  <a:pt x="575" y="285"/>
                </a:lnTo>
                <a:lnTo>
                  <a:pt x="576" y="283"/>
                </a:lnTo>
                <a:lnTo>
                  <a:pt x="578" y="282"/>
                </a:lnTo>
                <a:lnTo>
                  <a:pt x="578" y="282"/>
                </a:lnTo>
                <a:lnTo>
                  <a:pt x="575" y="283"/>
                </a:lnTo>
                <a:lnTo>
                  <a:pt x="575" y="285"/>
                </a:lnTo>
                <a:lnTo>
                  <a:pt x="575" y="285"/>
                </a:lnTo>
                <a:close/>
                <a:moveTo>
                  <a:pt x="771" y="294"/>
                </a:moveTo>
                <a:lnTo>
                  <a:pt x="771" y="294"/>
                </a:lnTo>
                <a:lnTo>
                  <a:pt x="773" y="294"/>
                </a:lnTo>
                <a:lnTo>
                  <a:pt x="776" y="294"/>
                </a:lnTo>
                <a:lnTo>
                  <a:pt x="776" y="294"/>
                </a:lnTo>
                <a:lnTo>
                  <a:pt x="774" y="288"/>
                </a:lnTo>
                <a:lnTo>
                  <a:pt x="771" y="282"/>
                </a:lnTo>
                <a:lnTo>
                  <a:pt x="771" y="282"/>
                </a:lnTo>
                <a:lnTo>
                  <a:pt x="771" y="288"/>
                </a:lnTo>
                <a:lnTo>
                  <a:pt x="771" y="291"/>
                </a:lnTo>
                <a:lnTo>
                  <a:pt x="771" y="294"/>
                </a:lnTo>
                <a:lnTo>
                  <a:pt x="771" y="294"/>
                </a:lnTo>
                <a:close/>
                <a:moveTo>
                  <a:pt x="203" y="285"/>
                </a:moveTo>
                <a:lnTo>
                  <a:pt x="203" y="285"/>
                </a:lnTo>
                <a:lnTo>
                  <a:pt x="206" y="285"/>
                </a:lnTo>
                <a:lnTo>
                  <a:pt x="206" y="283"/>
                </a:lnTo>
                <a:lnTo>
                  <a:pt x="206" y="283"/>
                </a:lnTo>
                <a:lnTo>
                  <a:pt x="204" y="283"/>
                </a:lnTo>
                <a:lnTo>
                  <a:pt x="203" y="285"/>
                </a:lnTo>
                <a:lnTo>
                  <a:pt x="203" y="285"/>
                </a:lnTo>
                <a:close/>
                <a:moveTo>
                  <a:pt x="293" y="285"/>
                </a:moveTo>
                <a:lnTo>
                  <a:pt x="293" y="285"/>
                </a:lnTo>
                <a:lnTo>
                  <a:pt x="299" y="291"/>
                </a:lnTo>
                <a:lnTo>
                  <a:pt x="305" y="297"/>
                </a:lnTo>
                <a:lnTo>
                  <a:pt x="305" y="297"/>
                </a:lnTo>
                <a:lnTo>
                  <a:pt x="305" y="291"/>
                </a:lnTo>
                <a:lnTo>
                  <a:pt x="303" y="288"/>
                </a:lnTo>
                <a:lnTo>
                  <a:pt x="305" y="285"/>
                </a:lnTo>
                <a:lnTo>
                  <a:pt x="305" y="285"/>
                </a:lnTo>
                <a:lnTo>
                  <a:pt x="302" y="283"/>
                </a:lnTo>
                <a:lnTo>
                  <a:pt x="299" y="283"/>
                </a:lnTo>
                <a:lnTo>
                  <a:pt x="296" y="285"/>
                </a:lnTo>
                <a:lnTo>
                  <a:pt x="293" y="285"/>
                </a:lnTo>
                <a:lnTo>
                  <a:pt x="293" y="285"/>
                </a:lnTo>
                <a:close/>
                <a:moveTo>
                  <a:pt x="590" y="295"/>
                </a:moveTo>
                <a:lnTo>
                  <a:pt x="590" y="295"/>
                </a:lnTo>
                <a:lnTo>
                  <a:pt x="592" y="295"/>
                </a:lnTo>
                <a:lnTo>
                  <a:pt x="595" y="294"/>
                </a:lnTo>
                <a:lnTo>
                  <a:pt x="595" y="294"/>
                </a:lnTo>
                <a:lnTo>
                  <a:pt x="593" y="288"/>
                </a:lnTo>
                <a:lnTo>
                  <a:pt x="592" y="285"/>
                </a:lnTo>
                <a:lnTo>
                  <a:pt x="590" y="283"/>
                </a:lnTo>
                <a:lnTo>
                  <a:pt x="590" y="283"/>
                </a:lnTo>
                <a:lnTo>
                  <a:pt x="588" y="289"/>
                </a:lnTo>
                <a:lnTo>
                  <a:pt x="590" y="295"/>
                </a:lnTo>
                <a:lnTo>
                  <a:pt x="590" y="295"/>
                </a:lnTo>
                <a:close/>
                <a:moveTo>
                  <a:pt x="709" y="294"/>
                </a:moveTo>
                <a:lnTo>
                  <a:pt x="709" y="294"/>
                </a:lnTo>
                <a:lnTo>
                  <a:pt x="712" y="292"/>
                </a:lnTo>
                <a:lnTo>
                  <a:pt x="712" y="289"/>
                </a:lnTo>
                <a:lnTo>
                  <a:pt x="712" y="285"/>
                </a:lnTo>
                <a:lnTo>
                  <a:pt x="709" y="283"/>
                </a:lnTo>
                <a:lnTo>
                  <a:pt x="709" y="283"/>
                </a:lnTo>
                <a:lnTo>
                  <a:pt x="710" y="288"/>
                </a:lnTo>
                <a:lnTo>
                  <a:pt x="709" y="294"/>
                </a:lnTo>
                <a:lnTo>
                  <a:pt x="709" y="294"/>
                </a:lnTo>
                <a:close/>
                <a:moveTo>
                  <a:pt x="750" y="303"/>
                </a:moveTo>
                <a:lnTo>
                  <a:pt x="750" y="303"/>
                </a:lnTo>
                <a:lnTo>
                  <a:pt x="752" y="292"/>
                </a:lnTo>
                <a:lnTo>
                  <a:pt x="752" y="288"/>
                </a:lnTo>
                <a:lnTo>
                  <a:pt x="750" y="283"/>
                </a:lnTo>
                <a:lnTo>
                  <a:pt x="750" y="283"/>
                </a:lnTo>
                <a:lnTo>
                  <a:pt x="750" y="292"/>
                </a:lnTo>
                <a:lnTo>
                  <a:pt x="749" y="298"/>
                </a:lnTo>
                <a:lnTo>
                  <a:pt x="750" y="303"/>
                </a:lnTo>
                <a:lnTo>
                  <a:pt x="750" y="303"/>
                </a:lnTo>
                <a:close/>
                <a:moveTo>
                  <a:pt x="637" y="305"/>
                </a:moveTo>
                <a:lnTo>
                  <a:pt x="637" y="305"/>
                </a:lnTo>
                <a:lnTo>
                  <a:pt x="642" y="303"/>
                </a:lnTo>
                <a:lnTo>
                  <a:pt x="645" y="303"/>
                </a:lnTo>
                <a:lnTo>
                  <a:pt x="645" y="303"/>
                </a:lnTo>
                <a:lnTo>
                  <a:pt x="645" y="295"/>
                </a:lnTo>
                <a:lnTo>
                  <a:pt x="643" y="289"/>
                </a:lnTo>
                <a:lnTo>
                  <a:pt x="639" y="286"/>
                </a:lnTo>
                <a:lnTo>
                  <a:pt x="634" y="283"/>
                </a:lnTo>
                <a:lnTo>
                  <a:pt x="634" y="283"/>
                </a:lnTo>
                <a:lnTo>
                  <a:pt x="637" y="305"/>
                </a:lnTo>
                <a:lnTo>
                  <a:pt x="637" y="305"/>
                </a:lnTo>
                <a:close/>
                <a:moveTo>
                  <a:pt x="250" y="286"/>
                </a:moveTo>
                <a:lnTo>
                  <a:pt x="250" y="286"/>
                </a:lnTo>
                <a:lnTo>
                  <a:pt x="252" y="291"/>
                </a:lnTo>
                <a:lnTo>
                  <a:pt x="256" y="295"/>
                </a:lnTo>
                <a:lnTo>
                  <a:pt x="256" y="295"/>
                </a:lnTo>
                <a:lnTo>
                  <a:pt x="259" y="292"/>
                </a:lnTo>
                <a:lnTo>
                  <a:pt x="262" y="291"/>
                </a:lnTo>
                <a:lnTo>
                  <a:pt x="262" y="291"/>
                </a:lnTo>
                <a:lnTo>
                  <a:pt x="262" y="288"/>
                </a:lnTo>
                <a:lnTo>
                  <a:pt x="262" y="285"/>
                </a:lnTo>
                <a:lnTo>
                  <a:pt x="262" y="285"/>
                </a:lnTo>
                <a:lnTo>
                  <a:pt x="255" y="285"/>
                </a:lnTo>
                <a:lnTo>
                  <a:pt x="250" y="286"/>
                </a:lnTo>
                <a:lnTo>
                  <a:pt x="250" y="286"/>
                </a:lnTo>
                <a:close/>
                <a:moveTo>
                  <a:pt x="267" y="288"/>
                </a:moveTo>
                <a:lnTo>
                  <a:pt x="267" y="288"/>
                </a:lnTo>
                <a:lnTo>
                  <a:pt x="268" y="288"/>
                </a:lnTo>
                <a:lnTo>
                  <a:pt x="270" y="286"/>
                </a:lnTo>
                <a:lnTo>
                  <a:pt x="268" y="285"/>
                </a:lnTo>
                <a:lnTo>
                  <a:pt x="265" y="285"/>
                </a:lnTo>
                <a:lnTo>
                  <a:pt x="265" y="285"/>
                </a:lnTo>
                <a:lnTo>
                  <a:pt x="267" y="286"/>
                </a:lnTo>
                <a:lnTo>
                  <a:pt x="267" y="288"/>
                </a:lnTo>
                <a:lnTo>
                  <a:pt x="267" y="288"/>
                </a:lnTo>
                <a:close/>
                <a:moveTo>
                  <a:pt x="328" y="292"/>
                </a:moveTo>
                <a:lnTo>
                  <a:pt x="328" y="292"/>
                </a:lnTo>
                <a:lnTo>
                  <a:pt x="329" y="291"/>
                </a:lnTo>
                <a:lnTo>
                  <a:pt x="331" y="288"/>
                </a:lnTo>
                <a:lnTo>
                  <a:pt x="329" y="285"/>
                </a:lnTo>
                <a:lnTo>
                  <a:pt x="328" y="285"/>
                </a:lnTo>
                <a:lnTo>
                  <a:pt x="328" y="285"/>
                </a:lnTo>
                <a:lnTo>
                  <a:pt x="326" y="288"/>
                </a:lnTo>
                <a:lnTo>
                  <a:pt x="328" y="292"/>
                </a:lnTo>
                <a:lnTo>
                  <a:pt x="328" y="292"/>
                </a:lnTo>
                <a:close/>
                <a:moveTo>
                  <a:pt x="502" y="288"/>
                </a:moveTo>
                <a:lnTo>
                  <a:pt x="502" y="288"/>
                </a:lnTo>
                <a:lnTo>
                  <a:pt x="505" y="288"/>
                </a:lnTo>
                <a:lnTo>
                  <a:pt x="505" y="288"/>
                </a:lnTo>
                <a:lnTo>
                  <a:pt x="506" y="286"/>
                </a:lnTo>
                <a:lnTo>
                  <a:pt x="506" y="285"/>
                </a:lnTo>
                <a:lnTo>
                  <a:pt x="506" y="285"/>
                </a:lnTo>
                <a:lnTo>
                  <a:pt x="503" y="286"/>
                </a:lnTo>
                <a:lnTo>
                  <a:pt x="502" y="288"/>
                </a:lnTo>
                <a:lnTo>
                  <a:pt x="502" y="288"/>
                </a:lnTo>
                <a:close/>
                <a:moveTo>
                  <a:pt x="685" y="291"/>
                </a:moveTo>
                <a:lnTo>
                  <a:pt x="685" y="291"/>
                </a:lnTo>
                <a:lnTo>
                  <a:pt x="686" y="286"/>
                </a:lnTo>
                <a:lnTo>
                  <a:pt x="685" y="285"/>
                </a:lnTo>
                <a:lnTo>
                  <a:pt x="683" y="285"/>
                </a:lnTo>
                <a:lnTo>
                  <a:pt x="683" y="285"/>
                </a:lnTo>
                <a:lnTo>
                  <a:pt x="685" y="288"/>
                </a:lnTo>
                <a:lnTo>
                  <a:pt x="685" y="291"/>
                </a:lnTo>
                <a:lnTo>
                  <a:pt x="685" y="291"/>
                </a:lnTo>
                <a:close/>
                <a:moveTo>
                  <a:pt x="139" y="289"/>
                </a:moveTo>
                <a:lnTo>
                  <a:pt x="139" y="289"/>
                </a:lnTo>
                <a:lnTo>
                  <a:pt x="140" y="288"/>
                </a:lnTo>
                <a:lnTo>
                  <a:pt x="140" y="285"/>
                </a:lnTo>
                <a:lnTo>
                  <a:pt x="140" y="285"/>
                </a:lnTo>
                <a:lnTo>
                  <a:pt x="139" y="285"/>
                </a:lnTo>
                <a:lnTo>
                  <a:pt x="137" y="286"/>
                </a:lnTo>
                <a:lnTo>
                  <a:pt x="139" y="289"/>
                </a:lnTo>
                <a:lnTo>
                  <a:pt x="139" y="289"/>
                </a:lnTo>
                <a:close/>
                <a:moveTo>
                  <a:pt x="146" y="295"/>
                </a:moveTo>
                <a:lnTo>
                  <a:pt x="146" y="295"/>
                </a:lnTo>
                <a:lnTo>
                  <a:pt x="149" y="295"/>
                </a:lnTo>
                <a:lnTo>
                  <a:pt x="152" y="295"/>
                </a:lnTo>
                <a:lnTo>
                  <a:pt x="152" y="295"/>
                </a:lnTo>
                <a:lnTo>
                  <a:pt x="149" y="289"/>
                </a:lnTo>
                <a:lnTo>
                  <a:pt x="146" y="285"/>
                </a:lnTo>
                <a:lnTo>
                  <a:pt x="146" y="285"/>
                </a:lnTo>
                <a:lnTo>
                  <a:pt x="146" y="288"/>
                </a:lnTo>
                <a:lnTo>
                  <a:pt x="146" y="289"/>
                </a:lnTo>
                <a:lnTo>
                  <a:pt x="146" y="295"/>
                </a:lnTo>
                <a:lnTo>
                  <a:pt x="146" y="295"/>
                </a:lnTo>
                <a:close/>
                <a:moveTo>
                  <a:pt x="175" y="289"/>
                </a:moveTo>
                <a:lnTo>
                  <a:pt x="175" y="289"/>
                </a:lnTo>
                <a:lnTo>
                  <a:pt x="177" y="289"/>
                </a:lnTo>
                <a:lnTo>
                  <a:pt x="177" y="289"/>
                </a:lnTo>
                <a:lnTo>
                  <a:pt x="177" y="286"/>
                </a:lnTo>
                <a:lnTo>
                  <a:pt x="175" y="285"/>
                </a:lnTo>
                <a:lnTo>
                  <a:pt x="175" y="285"/>
                </a:lnTo>
                <a:lnTo>
                  <a:pt x="175" y="289"/>
                </a:lnTo>
                <a:lnTo>
                  <a:pt x="175" y="289"/>
                </a:lnTo>
                <a:close/>
                <a:moveTo>
                  <a:pt x="614" y="288"/>
                </a:moveTo>
                <a:lnTo>
                  <a:pt x="614" y="288"/>
                </a:lnTo>
                <a:lnTo>
                  <a:pt x="616" y="289"/>
                </a:lnTo>
                <a:lnTo>
                  <a:pt x="617" y="289"/>
                </a:lnTo>
                <a:lnTo>
                  <a:pt x="617" y="291"/>
                </a:lnTo>
                <a:lnTo>
                  <a:pt x="620" y="291"/>
                </a:lnTo>
                <a:lnTo>
                  <a:pt x="620" y="291"/>
                </a:lnTo>
                <a:lnTo>
                  <a:pt x="619" y="289"/>
                </a:lnTo>
                <a:lnTo>
                  <a:pt x="617" y="288"/>
                </a:lnTo>
                <a:lnTo>
                  <a:pt x="614" y="285"/>
                </a:lnTo>
                <a:lnTo>
                  <a:pt x="614" y="285"/>
                </a:lnTo>
                <a:lnTo>
                  <a:pt x="614" y="288"/>
                </a:lnTo>
                <a:lnTo>
                  <a:pt x="614" y="288"/>
                </a:lnTo>
                <a:close/>
                <a:moveTo>
                  <a:pt x="765" y="305"/>
                </a:moveTo>
                <a:lnTo>
                  <a:pt x="765" y="305"/>
                </a:lnTo>
                <a:lnTo>
                  <a:pt x="767" y="298"/>
                </a:lnTo>
                <a:lnTo>
                  <a:pt x="765" y="292"/>
                </a:lnTo>
                <a:lnTo>
                  <a:pt x="762" y="288"/>
                </a:lnTo>
                <a:lnTo>
                  <a:pt x="759" y="285"/>
                </a:lnTo>
                <a:lnTo>
                  <a:pt x="759" y="285"/>
                </a:lnTo>
                <a:lnTo>
                  <a:pt x="761" y="297"/>
                </a:lnTo>
                <a:lnTo>
                  <a:pt x="762" y="302"/>
                </a:lnTo>
                <a:lnTo>
                  <a:pt x="765" y="305"/>
                </a:lnTo>
                <a:lnTo>
                  <a:pt x="765" y="305"/>
                </a:lnTo>
                <a:close/>
                <a:moveTo>
                  <a:pt x="194" y="286"/>
                </a:moveTo>
                <a:lnTo>
                  <a:pt x="194" y="286"/>
                </a:lnTo>
                <a:lnTo>
                  <a:pt x="194" y="288"/>
                </a:lnTo>
                <a:lnTo>
                  <a:pt x="195" y="289"/>
                </a:lnTo>
                <a:lnTo>
                  <a:pt x="198" y="289"/>
                </a:lnTo>
                <a:lnTo>
                  <a:pt x="198" y="289"/>
                </a:lnTo>
                <a:lnTo>
                  <a:pt x="198" y="286"/>
                </a:lnTo>
                <a:lnTo>
                  <a:pt x="198" y="286"/>
                </a:lnTo>
                <a:lnTo>
                  <a:pt x="197" y="286"/>
                </a:lnTo>
                <a:lnTo>
                  <a:pt x="194" y="286"/>
                </a:lnTo>
                <a:lnTo>
                  <a:pt x="194" y="286"/>
                </a:lnTo>
                <a:close/>
                <a:moveTo>
                  <a:pt x="442" y="286"/>
                </a:moveTo>
                <a:lnTo>
                  <a:pt x="442" y="286"/>
                </a:lnTo>
                <a:lnTo>
                  <a:pt x="438" y="286"/>
                </a:lnTo>
                <a:lnTo>
                  <a:pt x="433" y="286"/>
                </a:lnTo>
                <a:lnTo>
                  <a:pt x="433" y="286"/>
                </a:lnTo>
                <a:lnTo>
                  <a:pt x="434" y="288"/>
                </a:lnTo>
                <a:lnTo>
                  <a:pt x="438" y="288"/>
                </a:lnTo>
                <a:lnTo>
                  <a:pt x="442" y="286"/>
                </a:lnTo>
                <a:lnTo>
                  <a:pt x="442" y="286"/>
                </a:lnTo>
                <a:close/>
                <a:moveTo>
                  <a:pt x="236" y="302"/>
                </a:moveTo>
                <a:lnTo>
                  <a:pt x="236" y="302"/>
                </a:lnTo>
                <a:lnTo>
                  <a:pt x="238" y="300"/>
                </a:lnTo>
                <a:lnTo>
                  <a:pt x="239" y="298"/>
                </a:lnTo>
                <a:lnTo>
                  <a:pt x="239" y="294"/>
                </a:lnTo>
                <a:lnTo>
                  <a:pt x="238" y="289"/>
                </a:lnTo>
                <a:lnTo>
                  <a:pt x="236" y="286"/>
                </a:lnTo>
                <a:lnTo>
                  <a:pt x="236" y="286"/>
                </a:lnTo>
                <a:lnTo>
                  <a:pt x="235" y="294"/>
                </a:lnTo>
                <a:lnTo>
                  <a:pt x="236" y="302"/>
                </a:lnTo>
                <a:lnTo>
                  <a:pt x="236" y="302"/>
                </a:lnTo>
                <a:close/>
                <a:moveTo>
                  <a:pt x="334" y="294"/>
                </a:moveTo>
                <a:lnTo>
                  <a:pt x="334" y="294"/>
                </a:lnTo>
                <a:lnTo>
                  <a:pt x="338" y="292"/>
                </a:lnTo>
                <a:lnTo>
                  <a:pt x="341" y="291"/>
                </a:lnTo>
                <a:lnTo>
                  <a:pt x="341" y="291"/>
                </a:lnTo>
                <a:lnTo>
                  <a:pt x="338" y="289"/>
                </a:lnTo>
                <a:lnTo>
                  <a:pt x="335" y="286"/>
                </a:lnTo>
                <a:lnTo>
                  <a:pt x="335" y="286"/>
                </a:lnTo>
                <a:lnTo>
                  <a:pt x="334" y="291"/>
                </a:lnTo>
                <a:lnTo>
                  <a:pt x="334" y="294"/>
                </a:lnTo>
                <a:lnTo>
                  <a:pt x="334" y="294"/>
                </a:lnTo>
                <a:close/>
                <a:moveTo>
                  <a:pt x="529" y="289"/>
                </a:moveTo>
                <a:lnTo>
                  <a:pt x="529" y="289"/>
                </a:lnTo>
                <a:lnTo>
                  <a:pt x="529" y="292"/>
                </a:lnTo>
                <a:lnTo>
                  <a:pt x="529" y="295"/>
                </a:lnTo>
                <a:lnTo>
                  <a:pt x="529" y="295"/>
                </a:lnTo>
                <a:lnTo>
                  <a:pt x="538" y="295"/>
                </a:lnTo>
                <a:lnTo>
                  <a:pt x="538" y="295"/>
                </a:lnTo>
                <a:lnTo>
                  <a:pt x="537" y="286"/>
                </a:lnTo>
                <a:lnTo>
                  <a:pt x="537" y="286"/>
                </a:lnTo>
                <a:lnTo>
                  <a:pt x="532" y="288"/>
                </a:lnTo>
                <a:lnTo>
                  <a:pt x="529" y="289"/>
                </a:lnTo>
                <a:lnTo>
                  <a:pt x="529" y="289"/>
                </a:lnTo>
                <a:close/>
                <a:moveTo>
                  <a:pt x="582" y="286"/>
                </a:moveTo>
                <a:lnTo>
                  <a:pt x="582" y="286"/>
                </a:lnTo>
                <a:lnTo>
                  <a:pt x="581" y="288"/>
                </a:lnTo>
                <a:lnTo>
                  <a:pt x="579" y="289"/>
                </a:lnTo>
                <a:lnTo>
                  <a:pt x="579" y="294"/>
                </a:lnTo>
                <a:lnTo>
                  <a:pt x="581" y="298"/>
                </a:lnTo>
                <a:lnTo>
                  <a:pt x="582" y="302"/>
                </a:lnTo>
                <a:lnTo>
                  <a:pt x="582" y="302"/>
                </a:lnTo>
                <a:lnTo>
                  <a:pt x="584" y="298"/>
                </a:lnTo>
                <a:lnTo>
                  <a:pt x="585" y="294"/>
                </a:lnTo>
                <a:lnTo>
                  <a:pt x="584" y="289"/>
                </a:lnTo>
                <a:lnTo>
                  <a:pt x="582" y="286"/>
                </a:lnTo>
                <a:lnTo>
                  <a:pt x="582" y="286"/>
                </a:lnTo>
                <a:close/>
                <a:moveTo>
                  <a:pt x="559" y="297"/>
                </a:moveTo>
                <a:lnTo>
                  <a:pt x="559" y="297"/>
                </a:lnTo>
                <a:lnTo>
                  <a:pt x="561" y="295"/>
                </a:lnTo>
                <a:lnTo>
                  <a:pt x="563" y="292"/>
                </a:lnTo>
                <a:lnTo>
                  <a:pt x="563" y="292"/>
                </a:lnTo>
                <a:lnTo>
                  <a:pt x="563" y="291"/>
                </a:lnTo>
                <a:lnTo>
                  <a:pt x="561" y="288"/>
                </a:lnTo>
                <a:lnTo>
                  <a:pt x="561" y="288"/>
                </a:lnTo>
                <a:lnTo>
                  <a:pt x="559" y="292"/>
                </a:lnTo>
                <a:lnTo>
                  <a:pt x="559" y="295"/>
                </a:lnTo>
                <a:lnTo>
                  <a:pt x="559" y="297"/>
                </a:lnTo>
                <a:lnTo>
                  <a:pt x="559" y="297"/>
                </a:lnTo>
                <a:close/>
                <a:moveTo>
                  <a:pt x="62" y="295"/>
                </a:moveTo>
                <a:lnTo>
                  <a:pt x="62" y="295"/>
                </a:lnTo>
                <a:lnTo>
                  <a:pt x="64" y="295"/>
                </a:lnTo>
                <a:lnTo>
                  <a:pt x="64" y="297"/>
                </a:lnTo>
                <a:lnTo>
                  <a:pt x="64" y="298"/>
                </a:lnTo>
                <a:lnTo>
                  <a:pt x="65" y="298"/>
                </a:lnTo>
                <a:lnTo>
                  <a:pt x="65" y="298"/>
                </a:lnTo>
                <a:lnTo>
                  <a:pt x="65" y="297"/>
                </a:lnTo>
                <a:lnTo>
                  <a:pt x="65" y="294"/>
                </a:lnTo>
                <a:lnTo>
                  <a:pt x="65" y="291"/>
                </a:lnTo>
                <a:lnTo>
                  <a:pt x="65" y="288"/>
                </a:lnTo>
                <a:lnTo>
                  <a:pt x="65" y="288"/>
                </a:lnTo>
                <a:lnTo>
                  <a:pt x="64" y="291"/>
                </a:lnTo>
                <a:lnTo>
                  <a:pt x="64" y="292"/>
                </a:lnTo>
                <a:lnTo>
                  <a:pt x="62" y="295"/>
                </a:lnTo>
                <a:lnTo>
                  <a:pt x="62" y="295"/>
                </a:lnTo>
                <a:close/>
                <a:moveTo>
                  <a:pt x="85" y="297"/>
                </a:moveTo>
                <a:lnTo>
                  <a:pt x="85" y="297"/>
                </a:lnTo>
                <a:lnTo>
                  <a:pt x="87" y="297"/>
                </a:lnTo>
                <a:lnTo>
                  <a:pt x="88" y="295"/>
                </a:lnTo>
                <a:lnTo>
                  <a:pt x="88" y="295"/>
                </a:lnTo>
                <a:lnTo>
                  <a:pt x="87" y="294"/>
                </a:lnTo>
                <a:lnTo>
                  <a:pt x="87" y="292"/>
                </a:lnTo>
                <a:lnTo>
                  <a:pt x="85" y="291"/>
                </a:lnTo>
                <a:lnTo>
                  <a:pt x="84" y="289"/>
                </a:lnTo>
                <a:lnTo>
                  <a:pt x="84" y="289"/>
                </a:lnTo>
                <a:lnTo>
                  <a:pt x="85" y="291"/>
                </a:lnTo>
                <a:lnTo>
                  <a:pt x="85" y="294"/>
                </a:lnTo>
                <a:lnTo>
                  <a:pt x="85" y="297"/>
                </a:lnTo>
                <a:lnTo>
                  <a:pt x="85" y="297"/>
                </a:lnTo>
                <a:close/>
                <a:moveTo>
                  <a:pt x="219" y="309"/>
                </a:moveTo>
                <a:lnTo>
                  <a:pt x="219" y="309"/>
                </a:lnTo>
                <a:lnTo>
                  <a:pt x="221" y="309"/>
                </a:lnTo>
                <a:lnTo>
                  <a:pt x="224" y="309"/>
                </a:lnTo>
                <a:lnTo>
                  <a:pt x="229" y="309"/>
                </a:lnTo>
                <a:lnTo>
                  <a:pt x="229" y="309"/>
                </a:lnTo>
                <a:lnTo>
                  <a:pt x="227" y="300"/>
                </a:lnTo>
                <a:lnTo>
                  <a:pt x="226" y="289"/>
                </a:lnTo>
                <a:lnTo>
                  <a:pt x="226" y="289"/>
                </a:lnTo>
                <a:lnTo>
                  <a:pt x="223" y="289"/>
                </a:lnTo>
                <a:lnTo>
                  <a:pt x="219" y="289"/>
                </a:lnTo>
                <a:lnTo>
                  <a:pt x="219" y="289"/>
                </a:lnTo>
                <a:lnTo>
                  <a:pt x="219" y="298"/>
                </a:lnTo>
                <a:lnTo>
                  <a:pt x="219" y="309"/>
                </a:lnTo>
                <a:lnTo>
                  <a:pt x="219" y="309"/>
                </a:lnTo>
                <a:close/>
                <a:moveTo>
                  <a:pt x="509" y="292"/>
                </a:moveTo>
                <a:lnTo>
                  <a:pt x="509" y="292"/>
                </a:lnTo>
                <a:lnTo>
                  <a:pt x="512" y="292"/>
                </a:lnTo>
                <a:lnTo>
                  <a:pt x="515" y="292"/>
                </a:lnTo>
                <a:lnTo>
                  <a:pt x="515" y="292"/>
                </a:lnTo>
                <a:lnTo>
                  <a:pt x="514" y="291"/>
                </a:lnTo>
                <a:lnTo>
                  <a:pt x="514" y="291"/>
                </a:lnTo>
                <a:lnTo>
                  <a:pt x="512" y="291"/>
                </a:lnTo>
                <a:lnTo>
                  <a:pt x="509" y="292"/>
                </a:lnTo>
                <a:lnTo>
                  <a:pt x="509" y="292"/>
                </a:lnTo>
                <a:close/>
                <a:moveTo>
                  <a:pt x="293" y="300"/>
                </a:moveTo>
                <a:lnTo>
                  <a:pt x="293" y="300"/>
                </a:lnTo>
                <a:lnTo>
                  <a:pt x="293" y="297"/>
                </a:lnTo>
                <a:lnTo>
                  <a:pt x="293" y="295"/>
                </a:lnTo>
                <a:lnTo>
                  <a:pt x="291" y="292"/>
                </a:lnTo>
                <a:lnTo>
                  <a:pt x="288" y="291"/>
                </a:lnTo>
                <a:lnTo>
                  <a:pt x="288" y="291"/>
                </a:lnTo>
                <a:lnTo>
                  <a:pt x="290" y="297"/>
                </a:lnTo>
                <a:lnTo>
                  <a:pt x="293" y="300"/>
                </a:lnTo>
                <a:lnTo>
                  <a:pt x="293" y="300"/>
                </a:lnTo>
                <a:close/>
                <a:moveTo>
                  <a:pt x="41" y="306"/>
                </a:moveTo>
                <a:lnTo>
                  <a:pt x="41" y="306"/>
                </a:lnTo>
                <a:lnTo>
                  <a:pt x="41" y="298"/>
                </a:lnTo>
                <a:lnTo>
                  <a:pt x="38" y="292"/>
                </a:lnTo>
                <a:lnTo>
                  <a:pt x="38" y="292"/>
                </a:lnTo>
                <a:lnTo>
                  <a:pt x="38" y="295"/>
                </a:lnTo>
                <a:lnTo>
                  <a:pt x="38" y="300"/>
                </a:lnTo>
                <a:lnTo>
                  <a:pt x="38" y="303"/>
                </a:lnTo>
                <a:lnTo>
                  <a:pt x="41" y="306"/>
                </a:lnTo>
                <a:lnTo>
                  <a:pt x="41" y="306"/>
                </a:lnTo>
                <a:close/>
                <a:moveTo>
                  <a:pt x="93" y="295"/>
                </a:moveTo>
                <a:lnTo>
                  <a:pt x="93" y="295"/>
                </a:lnTo>
                <a:lnTo>
                  <a:pt x="94" y="294"/>
                </a:lnTo>
                <a:lnTo>
                  <a:pt x="96" y="292"/>
                </a:lnTo>
                <a:lnTo>
                  <a:pt x="96" y="292"/>
                </a:lnTo>
                <a:lnTo>
                  <a:pt x="93" y="292"/>
                </a:lnTo>
                <a:lnTo>
                  <a:pt x="93" y="292"/>
                </a:lnTo>
                <a:lnTo>
                  <a:pt x="93" y="295"/>
                </a:lnTo>
                <a:lnTo>
                  <a:pt x="93" y="295"/>
                </a:lnTo>
                <a:close/>
                <a:moveTo>
                  <a:pt x="206" y="295"/>
                </a:moveTo>
                <a:lnTo>
                  <a:pt x="206" y="295"/>
                </a:lnTo>
                <a:lnTo>
                  <a:pt x="209" y="297"/>
                </a:lnTo>
                <a:lnTo>
                  <a:pt x="209" y="297"/>
                </a:lnTo>
                <a:lnTo>
                  <a:pt x="209" y="295"/>
                </a:lnTo>
                <a:lnTo>
                  <a:pt x="209" y="294"/>
                </a:lnTo>
                <a:lnTo>
                  <a:pt x="209" y="292"/>
                </a:lnTo>
                <a:lnTo>
                  <a:pt x="207" y="292"/>
                </a:lnTo>
                <a:lnTo>
                  <a:pt x="207" y="292"/>
                </a:lnTo>
                <a:lnTo>
                  <a:pt x="207" y="294"/>
                </a:lnTo>
                <a:lnTo>
                  <a:pt x="206" y="295"/>
                </a:lnTo>
                <a:lnTo>
                  <a:pt x="206" y="295"/>
                </a:lnTo>
                <a:close/>
                <a:moveTo>
                  <a:pt x="396" y="292"/>
                </a:moveTo>
                <a:lnTo>
                  <a:pt x="396" y="292"/>
                </a:lnTo>
                <a:lnTo>
                  <a:pt x="396" y="294"/>
                </a:lnTo>
                <a:lnTo>
                  <a:pt x="398" y="295"/>
                </a:lnTo>
                <a:lnTo>
                  <a:pt x="399" y="295"/>
                </a:lnTo>
                <a:lnTo>
                  <a:pt x="399" y="295"/>
                </a:lnTo>
                <a:lnTo>
                  <a:pt x="401" y="294"/>
                </a:lnTo>
                <a:lnTo>
                  <a:pt x="401" y="292"/>
                </a:lnTo>
                <a:lnTo>
                  <a:pt x="401" y="292"/>
                </a:lnTo>
                <a:lnTo>
                  <a:pt x="396" y="292"/>
                </a:lnTo>
                <a:lnTo>
                  <a:pt x="396" y="292"/>
                </a:lnTo>
                <a:close/>
                <a:moveTo>
                  <a:pt x="404" y="302"/>
                </a:moveTo>
                <a:lnTo>
                  <a:pt x="404" y="302"/>
                </a:lnTo>
                <a:lnTo>
                  <a:pt x="407" y="302"/>
                </a:lnTo>
                <a:lnTo>
                  <a:pt x="413" y="302"/>
                </a:lnTo>
                <a:lnTo>
                  <a:pt x="413" y="302"/>
                </a:lnTo>
                <a:lnTo>
                  <a:pt x="410" y="295"/>
                </a:lnTo>
                <a:lnTo>
                  <a:pt x="409" y="294"/>
                </a:lnTo>
                <a:lnTo>
                  <a:pt x="406" y="292"/>
                </a:lnTo>
                <a:lnTo>
                  <a:pt x="406" y="292"/>
                </a:lnTo>
                <a:lnTo>
                  <a:pt x="406" y="294"/>
                </a:lnTo>
                <a:lnTo>
                  <a:pt x="404" y="297"/>
                </a:lnTo>
                <a:lnTo>
                  <a:pt x="404" y="298"/>
                </a:lnTo>
                <a:lnTo>
                  <a:pt x="404" y="302"/>
                </a:lnTo>
                <a:lnTo>
                  <a:pt x="404" y="302"/>
                </a:lnTo>
                <a:close/>
                <a:moveTo>
                  <a:pt x="424" y="298"/>
                </a:moveTo>
                <a:lnTo>
                  <a:pt x="424" y="298"/>
                </a:lnTo>
                <a:lnTo>
                  <a:pt x="427" y="298"/>
                </a:lnTo>
                <a:lnTo>
                  <a:pt x="428" y="298"/>
                </a:lnTo>
                <a:lnTo>
                  <a:pt x="428" y="298"/>
                </a:lnTo>
                <a:lnTo>
                  <a:pt x="428" y="292"/>
                </a:lnTo>
                <a:lnTo>
                  <a:pt x="428" y="292"/>
                </a:lnTo>
                <a:lnTo>
                  <a:pt x="427" y="292"/>
                </a:lnTo>
                <a:lnTo>
                  <a:pt x="424" y="292"/>
                </a:lnTo>
                <a:lnTo>
                  <a:pt x="424" y="292"/>
                </a:lnTo>
                <a:lnTo>
                  <a:pt x="424" y="298"/>
                </a:lnTo>
                <a:lnTo>
                  <a:pt x="424" y="298"/>
                </a:lnTo>
                <a:close/>
                <a:moveTo>
                  <a:pt x="436" y="297"/>
                </a:moveTo>
                <a:lnTo>
                  <a:pt x="436" y="297"/>
                </a:lnTo>
                <a:lnTo>
                  <a:pt x="439" y="297"/>
                </a:lnTo>
                <a:lnTo>
                  <a:pt x="441" y="295"/>
                </a:lnTo>
                <a:lnTo>
                  <a:pt x="442" y="292"/>
                </a:lnTo>
                <a:lnTo>
                  <a:pt x="442" y="292"/>
                </a:lnTo>
                <a:lnTo>
                  <a:pt x="439" y="292"/>
                </a:lnTo>
                <a:lnTo>
                  <a:pt x="436" y="292"/>
                </a:lnTo>
                <a:lnTo>
                  <a:pt x="436" y="292"/>
                </a:lnTo>
                <a:lnTo>
                  <a:pt x="438" y="294"/>
                </a:lnTo>
                <a:lnTo>
                  <a:pt x="438" y="294"/>
                </a:lnTo>
                <a:lnTo>
                  <a:pt x="436" y="295"/>
                </a:lnTo>
                <a:lnTo>
                  <a:pt x="436" y="297"/>
                </a:lnTo>
                <a:lnTo>
                  <a:pt x="436" y="297"/>
                </a:lnTo>
                <a:close/>
                <a:moveTo>
                  <a:pt x="625" y="308"/>
                </a:moveTo>
                <a:lnTo>
                  <a:pt x="625" y="308"/>
                </a:lnTo>
                <a:lnTo>
                  <a:pt x="627" y="300"/>
                </a:lnTo>
                <a:lnTo>
                  <a:pt x="627" y="295"/>
                </a:lnTo>
                <a:lnTo>
                  <a:pt x="625" y="292"/>
                </a:lnTo>
                <a:lnTo>
                  <a:pt x="625" y="292"/>
                </a:lnTo>
                <a:lnTo>
                  <a:pt x="622" y="300"/>
                </a:lnTo>
                <a:lnTo>
                  <a:pt x="624" y="305"/>
                </a:lnTo>
                <a:lnTo>
                  <a:pt x="625" y="308"/>
                </a:lnTo>
                <a:lnTo>
                  <a:pt x="625" y="308"/>
                </a:lnTo>
                <a:close/>
                <a:moveTo>
                  <a:pt x="139" y="295"/>
                </a:moveTo>
                <a:lnTo>
                  <a:pt x="139" y="295"/>
                </a:lnTo>
                <a:lnTo>
                  <a:pt x="142" y="295"/>
                </a:lnTo>
                <a:lnTo>
                  <a:pt x="143" y="295"/>
                </a:lnTo>
                <a:lnTo>
                  <a:pt x="143" y="295"/>
                </a:lnTo>
                <a:lnTo>
                  <a:pt x="142" y="294"/>
                </a:lnTo>
                <a:lnTo>
                  <a:pt x="140" y="292"/>
                </a:lnTo>
                <a:lnTo>
                  <a:pt x="140" y="292"/>
                </a:lnTo>
                <a:lnTo>
                  <a:pt x="140" y="294"/>
                </a:lnTo>
                <a:lnTo>
                  <a:pt x="139" y="295"/>
                </a:lnTo>
                <a:lnTo>
                  <a:pt x="139" y="295"/>
                </a:lnTo>
                <a:close/>
                <a:moveTo>
                  <a:pt x="389" y="303"/>
                </a:moveTo>
                <a:lnTo>
                  <a:pt x="389" y="303"/>
                </a:lnTo>
                <a:lnTo>
                  <a:pt x="389" y="298"/>
                </a:lnTo>
                <a:lnTo>
                  <a:pt x="386" y="294"/>
                </a:lnTo>
                <a:lnTo>
                  <a:pt x="386" y="294"/>
                </a:lnTo>
                <a:lnTo>
                  <a:pt x="387" y="298"/>
                </a:lnTo>
                <a:lnTo>
                  <a:pt x="387" y="302"/>
                </a:lnTo>
                <a:lnTo>
                  <a:pt x="389" y="303"/>
                </a:lnTo>
                <a:lnTo>
                  <a:pt x="389" y="303"/>
                </a:lnTo>
                <a:close/>
                <a:moveTo>
                  <a:pt x="445" y="295"/>
                </a:moveTo>
                <a:lnTo>
                  <a:pt x="445" y="295"/>
                </a:lnTo>
                <a:lnTo>
                  <a:pt x="450" y="295"/>
                </a:lnTo>
                <a:lnTo>
                  <a:pt x="450" y="295"/>
                </a:lnTo>
                <a:lnTo>
                  <a:pt x="448" y="294"/>
                </a:lnTo>
                <a:lnTo>
                  <a:pt x="447" y="294"/>
                </a:lnTo>
                <a:lnTo>
                  <a:pt x="447" y="294"/>
                </a:lnTo>
                <a:lnTo>
                  <a:pt x="445" y="295"/>
                </a:lnTo>
                <a:lnTo>
                  <a:pt x="445" y="295"/>
                </a:lnTo>
                <a:close/>
                <a:moveTo>
                  <a:pt x="245" y="311"/>
                </a:moveTo>
                <a:lnTo>
                  <a:pt x="245" y="311"/>
                </a:lnTo>
                <a:lnTo>
                  <a:pt x="250" y="311"/>
                </a:lnTo>
                <a:lnTo>
                  <a:pt x="253" y="309"/>
                </a:lnTo>
                <a:lnTo>
                  <a:pt x="256" y="305"/>
                </a:lnTo>
                <a:lnTo>
                  <a:pt x="256" y="305"/>
                </a:lnTo>
                <a:lnTo>
                  <a:pt x="252" y="298"/>
                </a:lnTo>
                <a:lnTo>
                  <a:pt x="250" y="295"/>
                </a:lnTo>
                <a:lnTo>
                  <a:pt x="245" y="294"/>
                </a:lnTo>
                <a:lnTo>
                  <a:pt x="245" y="294"/>
                </a:lnTo>
                <a:lnTo>
                  <a:pt x="245" y="298"/>
                </a:lnTo>
                <a:lnTo>
                  <a:pt x="245" y="303"/>
                </a:lnTo>
                <a:lnTo>
                  <a:pt x="245" y="311"/>
                </a:lnTo>
                <a:lnTo>
                  <a:pt x="245" y="311"/>
                </a:lnTo>
                <a:close/>
                <a:moveTo>
                  <a:pt x="287" y="302"/>
                </a:moveTo>
                <a:lnTo>
                  <a:pt x="287" y="302"/>
                </a:lnTo>
                <a:lnTo>
                  <a:pt x="287" y="298"/>
                </a:lnTo>
                <a:lnTo>
                  <a:pt x="284" y="294"/>
                </a:lnTo>
                <a:lnTo>
                  <a:pt x="284" y="294"/>
                </a:lnTo>
                <a:lnTo>
                  <a:pt x="284" y="298"/>
                </a:lnTo>
                <a:lnTo>
                  <a:pt x="285" y="302"/>
                </a:lnTo>
                <a:lnTo>
                  <a:pt x="287" y="302"/>
                </a:lnTo>
                <a:lnTo>
                  <a:pt x="287" y="302"/>
                </a:lnTo>
                <a:close/>
                <a:moveTo>
                  <a:pt x="357" y="295"/>
                </a:moveTo>
                <a:lnTo>
                  <a:pt x="357" y="295"/>
                </a:lnTo>
                <a:lnTo>
                  <a:pt x="358" y="298"/>
                </a:lnTo>
                <a:lnTo>
                  <a:pt x="361" y="302"/>
                </a:lnTo>
                <a:lnTo>
                  <a:pt x="361" y="302"/>
                </a:lnTo>
                <a:lnTo>
                  <a:pt x="363" y="297"/>
                </a:lnTo>
                <a:lnTo>
                  <a:pt x="361" y="295"/>
                </a:lnTo>
                <a:lnTo>
                  <a:pt x="360" y="294"/>
                </a:lnTo>
                <a:lnTo>
                  <a:pt x="360" y="294"/>
                </a:lnTo>
                <a:lnTo>
                  <a:pt x="360" y="295"/>
                </a:lnTo>
                <a:lnTo>
                  <a:pt x="358" y="295"/>
                </a:lnTo>
                <a:lnTo>
                  <a:pt x="357" y="295"/>
                </a:lnTo>
                <a:lnTo>
                  <a:pt x="357" y="295"/>
                </a:lnTo>
                <a:close/>
                <a:moveTo>
                  <a:pt x="613" y="297"/>
                </a:moveTo>
                <a:lnTo>
                  <a:pt x="613" y="297"/>
                </a:lnTo>
                <a:lnTo>
                  <a:pt x="614" y="297"/>
                </a:lnTo>
                <a:lnTo>
                  <a:pt x="614" y="297"/>
                </a:lnTo>
                <a:lnTo>
                  <a:pt x="614" y="295"/>
                </a:lnTo>
                <a:lnTo>
                  <a:pt x="613" y="294"/>
                </a:lnTo>
                <a:lnTo>
                  <a:pt x="613" y="294"/>
                </a:lnTo>
                <a:lnTo>
                  <a:pt x="613" y="297"/>
                </a:lnTo>
                <a:lnTo>
                  <a:pt x="613" y="297"/>
                </a:lnTo>
                <a:close/>
                <a:moveTo>
                  <a:pt x="189" y="300"/>
                </a:moveTo>
                <a:lnTo>
                  <a:pt x="189" y="300"/>
                </a:lnTo>
                <a:lnTo>
                  <a:pt x="192" y="300"/>
                </a:lnTo>
                <a:lnTo>
                  <a:pt x="192" y="298"/>
                </a:lnTo>
                <a:lnTo>
                  <a:pt x="191" y="297"/>
                </a:lnTo>
                <a:lnTo>
                  <a:pt x="189" y="295"/>
                </a:lnTo>
                <a:lnTo>
                  <a:pt x="189" y="295"/>
                </a:lnTo>
                <a:lnTo>
                  <a:pt x="189" y="298"/>
                </a:lnTo>
                <a:lnTo>
                  <a:pt x="189" y="300"/>
                </a:lnTo>
                <a:lnTo>
                  <a:pt x="189" y="300"/>
                </a:lnTo>
                <a:close/>
                <a:moveTo>
                  <a:pt x="334" y="297"/>
                </a:moveTo>
                <a:lnTo>
                  <a:pt x="334" y="297"/>
                </a:lnTo>
                <a:lnTo>
                  <a:pt x="335" y="300"/>
                </a:lnTo>
                <a:lnTo>
                  <a:pt x="335" y="302"/>
                </a:lnTo>
                <a:lnTo>
                  <a:pt x="338" y="303"/>
                </a:lnTo>
                <a:lnTo>
                  <a:pt x="340" y="303"/>
                </a:lnTo>
                <a:lnTo>
                  <a:pt x="345" y="300"/>
                </a:lnTo>
                <a:lnTo>
                  <a:pt x="348" y="297"/>
                </a:lnTo>
                <a:lnTo>
                  <a:pt x="348" y="297"/>
                </a:lnTo>
                <a:lnTo>
                  <a:pt x="341" y="297"/>
                </a:lnTo>
                <a:lnTo>
                  <a:pt x="334" y="297"/>
                </a:lnTo>
                <a:lnTo>
                  <a:pt x="334" y="297"/>
                </a:lnTo>
                <a:close/>
                <a:moveTo>
                  <a:pt x="460" y="300"/>
                </a:moveTo>
                <a:lnTo>
                  <a:pt x="460" y="300"/>
                </a:lnTo>
                <a:lnTo>
                  <a:pt x="470" y="302"/>
                </a:lnTo>
                <a:lnTo>
                  <a:pt x="474" y="302"/>
                </a:lnTo>
                <a:lnTo>
                  <a:pt x="477" y="300"/>
                </a:lnTo>
                <a:lnTo>
                  <a:pt x="477" y="300"/>
                </a:lnTo>
                <a:lnTo>
                  <a:pt x="474" y="297"/>
                </a:lnTo>
                <a:lnTo>
                  <a:pt x="470" y="297"/>
                </a:lnTo>
                <a:lnTo>
                  <a:pt x="463" y="297"/>
                </a:lnTo>
                <a:lnTo>
                  <a:pt x="460" y="300"/>
                </a:lnTo>
                <a:lnTo>
                  <a:pt x="460" y="300"/>
                </a:lnTo>
                <a:close/>
                <a:moveTo>
                  <a:pt x="508" y="297"/>
                </a:moveTo>
                <a:lnTo>
                  <a:pt x="508" y="297"/>
                </a:lnTo>
                <a:lnTo>
                  <a:pt x="511" y="298"/>
                </a:lnTo>
                <a:lnTo>
                  <a:pt x="514" y="298"/>
                </a:lnTo>
                <a:lnTo>
                  <a:pt x="514" y="298"/>
                </a:lnTo>
                <a:lnTo>
                  <a:pt x="514" y="297"/>
                </a:lnTo>
                <a:lnTo>
                  <a:pt x="511" y="297"/>
                </a:lnTo>
                <a:lnTo>
                  <a:pt x="508" y="297"/>
                </a:lnTo>
                <a:lnTo>
                  <a:pt x="508" y="297"/>
                </a:lnTo>
                <a:lnTo>
                  <a:pt x="508" y="297"/>
                </a:lnTo>
                <a:close/>
                <a:moveTo>
                  <a:pt x="538" y="302"/>
                </a:moveTo>
                <a:lnTo>
                  <a:pt x="538" y="302"/>
                </a:lnTo>
                <a:lnTo>
                  <a:pt x="537" y="300"/>
                </a:lnTo>
                <a:lnTo>
                  <a:pt x="534" y="298"/>
                </a:lnTo>
                <a:lnTo>
                  <a:pt x="531" y="298"/>
                </a:lnTo>
                <a:lnTo>
                  <a:pt x="529" y="295"/>
                </a:lnTo>
                <a:lnTo>
                  <a:pt x="529" y="295"/>
                </a:lnTo>
                <a:lnTo>
                  <a:pt x="529" y="298"/>
                </a:lnTo>
                <a:lnTo>
                  <a:pt x="532" y="300"/>
                </a:lnTo>
                <a:lnTo>
                  <a:pt x="538" y="302"/>
                </a:lnTo>
                <a:lnTo>
                  <a:pt x="538" y="302"/>
                </a:lnTo>
                <a:close/>
                <a:moveTo>
                  <a:pt x="688" y="311"/>
                </a:moveTo>
                <a:lnTo>
                  <a:pt x="688" y="311"/>
                </a:lnTo>
                <a:lnTo>
                  <a:pt x="689" y="303"/>
                </a:lnTo>
                <a:lnTo>
                  <a:pt x="689" y="300"/>
                </a:lnTo>
                <a:lnTo>
                  <a:pt x="689" y="295"/>
                </a:lnTo>
                <a:lnTo>
                  <a:pt x="689" y="295"/>
                </a:lnTo>
                <a:lnTo>
                  <a:pt x="688" y="303"/>
                </a:lnTo>
                <a:lnTo>
                  <a:pt x="688" y="308"/>
                </a:lnTo>
                <a:lnTo>
                  <a:pt x="688" y="311"/>
                </a:lnTo>
                <a:lnTo>
                  <a:pt x="688" y="311"/>
                </a:lnTo>
                <a:close/>
                <a:moveTo>
                  <a:pt x="117" y="297"/>
                </a:moveTo>
                <a:lnTo>
                  <a:pt x="117" y="297"/>
                </a:lnTo>
                <a:lnTo>
                  <a:pt x="116" y="303"/>
                </a:lnTo>
                <a:lnTo>
                  <a:pt x="114" y="311"/>
                </a:lnTo>
                <a:lnTo>
                  <a:pt x="114" y="318"/>
                </a:lnTo>
                <a:lnTo>
                  <a:pt x="116" y="326"/>
                </a:lnTo>
                <a:lnTo>
                  <a:pt x="116" y="326"/>
                </a:lnTo>
                <a:lnTo>
                  <a:pt x="119" y="323"/>
                </a:lnTo>
                <a:lnTo>
                  <a:pt x="120" y="320"/>
                </a:lnTo>
                <a:lnTo>
                  <a:pt x="120" y="312"/>
                </a:lnTo>
                <a:lnTo>
                  <a:pt x="119" y="297"/>
                </a:lnTo>
                <a:lnTo>
                  <a:pt x="119" y="297"/>
                </a:lnTo>
                <a:lnTo>
                  <a:pt x="117" y="297"/>
                </a:lnTo>
                <a:lnTo>
                  <a:pt x="117" y="297"/>
                </a:lnTo>
                <a:close/>
                <a:moveTo>
                  <a:pt x="378" y="302"/>
                </a:moveTo>
                <a:lnTo>
                  <a:pt x="378" y="302"/>
                </a:lnTo>
                <a:lnTo>
                  <a:pt x="380" y="303"/>
                </a:lnTo>
                <a:lnTo>
                  <a:pt x="383" y="303"/>
                </a:lnTo>
                <a:lnTo>
                  <a:pt x="383" y="303"/>
                </a:lnTo>
                <a:lnTo>
                  <a:pt x="383" y="300"/>
                </a:lnTo>
                <a:lnTo>
                  <a:pt x="380" y="297"/>
                </a:lnTo>
                <a:lnTo>
                  <a:pt x="380" y="297"/>
                </a:lnTo>
                <a:lnTo>
                  <a:pt x="380" y="298"/>
                </a:lnTo>
                <a:lnTo>
                  <a:pt x="378" y="298"/>
                </a:lnTo>
                <a:lnTo>
                  <a:pt x="378" y="300"/>
                </a:lnTo>
                <a:lnTo>
                  <a:pt x="378" y="302"/>
                </a:lnTo>
                <a:lnTo>
                  <a:pt x="378" y="302"/>
                </a:lnTo>
                <a:close/>
                <a:moveTo>
                  <a:pt x="576" y="300"/>
                </a:moveTo>
                <a:lnTo>
                  <a:pt x="576" y="300"/>
                </a:lnTo>
                <a:lnTo>
                  <a:pt x="576" y="300"/>
                </a:lnTo>
                <a:lnTo>
                  <a:pt x="576" y="298"/>
                </a:lnTo>
                <a:lnTo>
                  <a:pt x="576" y="297"/>
                </a:lnTo>
                <a:lnTo>
                  <a:pt x="575" y="297"/>
                </a:lnTo>
                <a:lnTo>
                  <a:pt x="575" y="297"/>
                </a:lnTo>
                <a:lnTo>
                  <a:pt x="575" y="298"/>
                </a:lnTo>
                <a:lnTo>
                  <a:pt x="575" y="300"/>
                </a:lnTo>
                <a:lnTo>
                  <a:pt x="576" y="302"/>
                </a:lnTo>
                <a:lnTo>
                  <a:pt x="576" y="300"/>
                </a:lnTo>
                <a:lnTo>
                  <a:pt x="576" y="300"/>
                </a:lnTo>
                <a:close/>
                <a:moveTo>
                  <a:pt x="126" y="308"/>
                </a:moveTo>
                <a:lnTo>
                  <a:pt x="126" y="308"/>
                </a:lnTo>
                <a:lnTo>
                  <a:pt x="126" y="297"/>
                </a:lnTo>
                <a:lnTo>
                  <a:pt x="126" y="297"/>
                </a:lnTo>
                <a:lnTo>
                  <a:pt x="125" y="297"/>
                </a:lnTo>
                <a:lnTo>
                  <a:pt x="123" y="298"/>
                </a:lnTo>
                <a:lnTo>
                  <a:pt x="123" y="298"/>
                </a:lnTo>
                <a:lnTo>
                  <a:pt x="125" y="303"/>
                </a:lnTo>
                <a:lnTo>
                  <a:pt x="125" y="306"/>
                </a:lnTo>
                <a:lnTo>
                  <a:pt x="126" y="308"/>
                </a:lnTo>
                <a:lnTo>
                  <a:pt x="126" y="308"/>
                </a:lnTo>
                <a:close/>
                <a:moveTo>
                  <a:pt x="149" y="305"/>
                </a:moveTo>
                <a:lnTo>
                  <a:pt x="149" y="305"/>
                </a:lnTo>
                <a:lnTo>
                  <a:pt x="151" y="303"/>
                </a:lnTo>
                <a:lnTo>
                  <a:pt x="152" y="302"/>
                </a:lnTo>
                <a:lnTo>
                  <a:pt x="157" y="300"/>
                </a:lnTo>
                <a:lnTo>
                  <a:pt x="157" y="300"/>
                </a:lnTo>
                <a:lnTo>
                  <a:pt x="155" y="298"/>
                </a:lnTo>
                <a:lnTo>
                  <a:pt x="155" y="297"/>
                </a:lnTo>
                <a:lnTo>
                  <a:pt x="155" y="297"/>
                </a:lnTo>
                <a:lnTo>
                  <a:pt x="154" y="300"/>
                </a:lnTo>
                <a:lnTo>
                  <a:pt x="152" y="300"/>
                </a:lnTo>
                <a:lnTo>
                  <a:pt x="149" y="302"/>
                </a:lnTo>
                <a:lnTo>
                  <a:pt x="149" y="305"/>
                </a:lnTo>
                <a:lnTo>
                  <a:pt x="149" y="305"/>
                </a:lnTo>
                <a:close/>
                <a:moveTo>
                  <a:pt x="755" y="305"/>
                </a:moveTo>
                <a:lnTo>
                  <a:pt x="755" y="305"/>
                </a:lnTo>
                <a:lnTo>
                  <a:pt x="759" y="300"/>
                </a:lnTo>
                <a:lnTo>
                  <a:pt x="759" y="300"/>
                </a:lnTo>
                <a:lnTo>
                  <a:pt x="758" y="298"/>
                </a:lnTo>
                <a:lnTo>
                  <a:pt x="756" y="297"/>
                </a:lnTo>
                <a:lnTo>
                  <a:pt x="756" y="297"/>
                </a:lnTo>
                <a:lnTo>
                  <a:pt x="756" y="297"/>
                </a:lnTo>
                <a:lnTo>
                  <a:pt x="755" y="302"/>
                </a:lnTo>
                <a:lnTo>
                  <a:pt x="755" y="305"/>
                </a:lnTo>
                <a:lnTo>
                  <a:pt x="755" y="305"/>
                </a:lnTo>
                <a:close/>
                <a:moveTo>
                  <a:pt x="776" y="327"/>
                </a:moveTo>
                <a:lnTo>
                  <a:pt x="776" y="327"/>
                </a:lnTo>
                <a:lnTo>
                  <a:pt x="776" y="315"/>
                </a:lnTo>
                <a:lnTo>
                  <a:pt x="776" y="300"/>
                </a:lnTo>
                <a:lnTo>
                  <a:pt x="776" y="300"/>
                </a:lnTo>
                <a:lnTo>
                  <a:pt x="773" y="300"/>
                </a:lnTo>
                <a:lnTo>
                  <a:pt x="771" y="297"/>
                </a:lnTo>
                <a:lnTo>
                  <a:pt x="771" y="297"/>
                </a:lnTo>
                <a:lnTo>
                  <a:pt x="768" y="306"/>
                </a:lnTo>
                <a:lnTo>
                  <a:pt x="770" y="314"/>
                </a:lnTo>
                <a:lnTo>
                  <a:pt x="773" y="321"/>
                </a:lnTo>
                <a:lnTo>
                  <a:pt x="776" y="327"/>
                </a:lnTo>
                <a:lnTo>
                  <a:pt x="776" y="327"/>
                </a:lnTo>
                <a:close/>
                <a:moveTo>
                  <a:pt x="85" y="300"/>
                </a:moveTo>
                <a:lnTo>
                  <a:pt x="85" y="300"/>
                </a:lnTo>
                <a:lnTo>
                  <a:pt x="87" y="305"/>
                </a:lnTo>
                <a:lnTo>
                  <a:pt x="87" y="308"/>
                </a:lnTo>
                <a:lnTo>
                  <a:pt x="87" y="308"/>
                </a:lnTo>
                <a:lnTo>
                  <a:pt x="88" y="306"/>
                </a:lnTo>
                <a:lnTo>
                  <a:pt x="90" y="305"/>
                </a:lnTo>
                <a:lnTo>
                  <a:pt x="91" y="300"/>
                </a:lnTo>
                <a:lnTo>
                  <a:pt x="91" y="300"/>
                </a:lnTo>
                <a:lnTo>
                  <a:pt x="90" y="298"/>
                </a:lnTo>
                <a:lnTo>
                  <a:pt x="88" y="298"/>
                </a:lnTo>
                <a:lnTo>
                  <a:pt x="85" y="300"/>
                </a:lnTo>
                <a:lnTo>
                  <a:pt x="85" y="300"/>
                </a:lnTo>
                <a:close/>
                <a:moveTo>
                  <a:pt x="168" y="305"/>
                </a:moveTo>
                <a:lnTo>
                  <a:pt x="168" y="305"/>
                </a:lnTo>
                <a:lnTo>
                  <a:pt x="168" y="302"/>
                </a:lnTo>
                <a:lnTo>
                  <a:pt x="168" y="300"/>
                </a:lnTo>
                <a:lnTo>
                  <a:pt x="166" y="298"/>
                </a:lnTo>
                <a:lnTo>
                  <a:pt x="166" y="298"/>
                </a:lnTo>
                <a:lnTo>
                  <a:pt x="166" y="302"/>
                </a:lnTo>
                <a:lnTo>
                  <a:pt x="166" y="303"/>
                </a:lnTo>
                <a:lnTo>
                  <a:pt x="168" y="305"/>
                </a:lnTo>
                <a:lnTo>
                  <a:pt x="168" y="305"/>
                </a:lnTo>
                <a:close/>
                <a:moveTo>
                  <a:pt x="213" y="305"/>
                </a:moveTo>
                <a:lnTo>
                  <a:pt x="213" y="305"/>
                </a:lnTo>
                <a:lnTo>
                  <a:pt x="213" y="302"/>
                </a:lnTo>
                <a:lnTo>
                  <a:pt x="213" y="300"/>
                </a:lnTo>
                <a:lnTo>
                  <a:pt x="213" y="298"/>
                </a:lnTo>
                <a:lnTo>
                  <a:pt x="213" y="298"/>
                </a:lnTo>
                <a:lnTo>
                  <a:pt x="212" y="302"/>
                </a:lnTo>
                <a:lnTo>
                  <a:pt x="213" y="305"/>
                </a:lnTo>
                <a:lnTo>
                  <a:pt x="213" y="305"/>
                </a:lnTo>
                <a:close/>
                <a:moveTo>
                  <a:pt x="441" y="302"/>
                </a:moveTo>
                <a:lnTo>
                  <a:pt x="441" y="302"/>
                </a:lnTo>
                <a:lnTo>
                  <a:pt x="441" y="305"/>
                </a:lnTo>
                <a:lnTo>
                  <a:pt x="442" y="306"/>
                </a:lnTo>
                <a:lnTo>
                  <a:pt x="442" y="306"/>
                </a:lnTo>
                <a:lnTo>
                  <a:pt x="447" y="306"/>
                </a:lnTo>
                <a:lnTo>
                  <a:pt x="453" y="306"/>
                </a:lnTo>
                <a:lnTo>
                  <a:pt x="453" y="306"/>
                </a:lnTo>
                <a:lnTo>
                  <a:pt x="453" y="302"/>
                </a:lnTo>
                <a:lnTo>
                  <a:pt x="451" y="300"/>
                </a:lnTo>
                <a:lnTo>
                  <a:pt x="450" y="300"/>
                </a:lnTo>
                <a:lnTo>
                  <a:pt x="441" y="302"/>
                </a:lnTo>
                <a:lnTo>
                  <a:pt x="441" y="302"/>
                </a:lnTo>
                <a:close/>
                <a:moveTo>
                  <a:pt x="592" y="303"/>
                </a:moveTo>
                <a:lnTo>
                  <a:pt x="592" y="303"/>
                </a:lnTo>
                <a:lnTo>
                  <a:pt x="595" y="302"/>
                </a:lnTo>
                <a:lnTo>
                  <a:pt x="596" y="302"/>
                </a:lnTo>
                <a:lnTo>
                  <a:pt x="596" y="298"/>
                </a:lnTo>
                <a:lnTo>
                  <a:pt x="596" y="298"/>
                </a:lnTo>
                <a:lnTo>
                  <a:pt x="593" y="300"/>
                </a:lnTo>
                <a:lnTo>
                  <a:pt x="592" y="302"/>
                </a:lnTo>
                <a:lnTo>
                  <a:pt x="592" y="303"/>
                </a:lnTo>
                <a:lnTo>
                  <a:pt x="592" y="303"/>
                </a:lnTo>
                <a:close/>
                <a:moveTo>
                  <a:pt x="675" y="321"/>
                </a:moveTo>
                <a:lnTo>
                  <a:pt x="675" y="321"/>
                </a:lnTo>
                <a:lnTo>
                  <a:pt x="675" y="315"/>
                </a:lnTo>
                <a:lnTo>
                  <a:pt x="675" y="309"/>
                </a:lnTo>
                <a:lnTo>
                  <a:pt x="671" y="300"/>
                </a:lnTo>
                <a:lnTo>
                  <a:pt x="671" y="300"/>
                </a:lnTo>
                <a:lnTo>
                  <a:pt x="672" y="311"/>
                </a:lnTo>
                <a:lnTo>
                  <a:pt x="675" y="321"/>
                </a:lnTo>
                <a:lnTo>
                  <a:pt x="675" y="321"/>
                </a:lnTo>
                <a:close/>
                <a:moveTo>
                  <a:pt x="352" y="302"/>
                </a:moveTo>
                <a:lnTo>
                  <a:pt x="352" y="302"/>
                </a:lnTo>
                <a:lnTo>
                  <a:pt x="349" y="300"/>
                </a:lnTo>
                <a:lnTo>
                  <a:pt x="349" y="300"/>
                </a:lnTo>
                <a:lnTo>
                  <a:pt x="349" y="302"/>
                </a:lnTo>
                <a:lnTo>
                  <a:pt x="351" y="303"/>
                </a:lnTo>
                <a:lnTo>
                  <a:pt x="352" y="302"/>
                </a:lnTo>
                <a:lnTo>
                  <a:pt x="352" y="302"/>
                </a:lnTo>
                <a:lnTo>
                  <a:pt x="352" y="302"/>
                </a:lnTo>
                <a:close/>
                <a:moveTo>
                  <a:pt x="512" y="305"/>
                </a:moveTo>
                <a:lnTo>
                  <a:pt x="512" y="305"/>
                </a:lnTo>
                <a:lnTo>
                  <a:pt x="514" y="302"/>
                </a:lnTo>
                <a:lnTo>
                  <a:pt x="514" y="302"/>
                </a:lnTo>
                <a:lnTo>
                  <a:pt x="509" y="302"/>
                </a:lnTo>
                <a:lnTo>
                  <a:pt x="505" y="302"/>
                </a:lnTo>
                <a:lnTo>
                  <a:pt x="505" y="302"/>
                </a:lnTo>
                <a:lnTo>
                  <a:pt x="508" y="303"/>
                </a:lnTo>
                <a:lnTo>
                  <a:pt x="512" y="305"/>
                </a:lnTo>
                <a:lnTo>
                  <a:pt x="512" y="305"/>
                </a:lnTo>
                <a:close/>
                <a:moveTo>
                  <a:pt x="75" y="311"/>
                </a:moveTo>
                <a:lnTo>
                  <a:pt x="75" y="311"/>
                </a:lnTo>
                <a:lnTo>
                  <a:pt x="75" y="305"/>
                </a:lnTo>
                <a:lnTo>
                  <a:pt x="75" y="303"/>
                </a:lnTo>
                <a:lnTo>
                  <a:pt x="73" y="302"/>
                </a:lnTo>
                <a:lnTo>
                  <a:pt x="73" y="302"/>
                </a:lnTo>
                <a:lnTo>
                  <a:pt x="73" y="306"/>
                </a:lnTo>
                <a:lnTo>
                  <a:pt x="75" y="311"/>
                </a:lnTo>
                <a:lnTo>
                  <a:pt x="75" y="311"/>
                </a:lnTo>
                <a:close/>
                <a:moveTo>
                  <a:pt x="107" y="341"/>
                </a:moveTo>
                <a:lnTo>
                  <a:pt x="107" y="341"/>
                </a:lnTo>
                <a:lnTo>
                  <a:pt x="110" y="332"/>
                </a:lnTo>
                <a:lnTo>
                  <a:pt x="110" y="323"/>
                </a:lnTo>
                <a:lnTo>
                  <a:pt x="108" y="302"/>
                </a:lnTo>
                <a:lnTo>
                  <a:pt x="108" y="302"/>
                </a:lnTo>
                <a:lnTo>
                  <a:pt x="107" y="311"/>
                </a:lnTo>
                <a:lnTo>
                  <a:pt x="107" y="321"/>
                </a:lnTo>
                <a:lnTo>
                  <a:pt x="107" y="341"/>
                </a:lnTo>
                <a:lnTo>
                  <a:pt x="107" y="341"/>
                </a:lnTo>
                <a:close/>
                <a:moveTo>
                  <a:pt x="177" y="317"/>
                </a:moveTo>
                <a:lnTo>
                  <a:pt x="177" y="317"/>
                </a:lnTo>
                <a:lnTo>
                  <a:pt x="180" y="315"/>
                </a:lnTo>
                <a:lnTo>
                  <a:pt x="181" y="314"/>
                </a:lnTo>
                <a:lnTo>
                  <a:pt x="181" y="309"/>
                </a:lnTo>
                <a:lnTo>
                  <a:pt x="180" y="305"/>
                </a:lnTo>
                <a:lnTo>
                  <a:pt x="177" y="303"/>
                </a:lnTo>
                <a:lnTo>
                  <a:pt x="175" y="302"/>
                </a:lnTo>
                <a:lnTo>
                  <a:pt x="175" y="302"/>
                </a:lnTo>
                <a:lnTo>
                  <a:pt x="177" y="317"/>
                </a:lnTo>
                <a:lnTo>
                  <a:pt x="177" y="317"/>
                </a:lnTo>
                <a:close/>
                <a:moveTo>
                  <a:pt x="197" y="317"/>
                </a:moveTo>
                <a:lnTo>
                  <a:pt x="197" y="317"/>
                </a:lnTo>
                <a:lnTo>
                  <a:pt x="198" y="314"/>
                </a:lnTo>
                <a:lnTo>
                  <a:pt x="200" y="309"/>
                </a:lnTo>
                <a:lnTo>
                  <a:pt x="198" y="305"/>
                </a:lnTo>
                <a:lnTo>
                  <a:pt x="197" y="303"/>
                </a:lnTo>
                <a:lnTo>
                  <a:pt x="195" y="302"/>
                </a:lnTo>
                <a:lnTo>
                  <a:pt x="195" y="302"/>
                </a:lnTo>
                <a:lnTo>
                  <a:pt x="194" y="305"/>
                </a:lnTo>
                <a:lnTo>
                  <a:pt x="192" y="309"/>
                </a:lnTo>
                <a:lnTo>
                  <a:pt x="194" y="314"/>
                </a:lnTo>
                <a:lnTo>
                  <a:pt x="197" y="317"/>
                </a:lnTo>
                <a:lnTo>
                  <a:pt x="197" y="317"/>
                </a:lnTo>
                <a:close/>
                <a:moveTo>
                  <a:pt x="494" y="312"/>
                </a:moveTo>
                <a:lnTo>
                  <a:pt x="494" y="312"/>
                </a:lnTo>
                <a:lnTo>
                  <a:pt x="497" y="311"/>
                </a:lnTo>
                <a:lnTo>
                  <a:pt x="499" y="309"/>
                </a:lnTo>
                <a:lnTo>
                  <a:pt x="500" y="306"/>
                </a:lnTo>
                <a:lnTo>
                  <a:pt x="500" y="306"/>
                </a:lnTo>
                <a:lnTo>
                  <a:pt x="499" y="303"/>
                </a:lnTo>
                <a:lnTo>
                  <a:pt x="495" y="303"/>
                </a:lnTo>
                <a:lnTo>
                  <a:pt x="495" y="303"/>
                </a:lnTo>
                <a:lnTo>
                  <a:pt x="495" y="308"/>
                </a:lnTo>
                <a:lnTo>
                  <a:pt x="494" y="312"/>
                </a:lnTo>
                <a:lnTo>
                  <a:pt x="494" y="312"/>
                </a:lnTo>
                <a:close/>
                <a:moveTo>
                  <a:pt x="47" y="311"/>
                </a:moveTo>
                <a:lnTo>
                  <a:pt x="47" y="311"/>
                </a:lnTo>
                <a:lnTo>
                  <a:pt x="49" y="311"/>
                </a:lnTo>
                <a:lnTo>
                  <a:pt x="49" y="308"/>
                </a:lnTo>
                <a:lnTo>
                  <a:pt x="50" y="303"/>
                </a:lnTo>
                <a:lnTo>
                  <a:pt x="50" y="303"/>
                </a:lnTo>
                <a:lnTo>
                  <a:pt x="47" y="303"/>
                </a:lnTo>
                <a:lnTo>
                  <a:pt x="47" y="303"/>
                </a:lnTo>
                <a:lnTo>
                  <a:pt x="47" y="308"/>
                </a:lnTo>
                <a:lnTo>
                  <a:pt x="47" y="311"/>
                </a:lnTo>
                <a:lnTo>
                  <a:pt x="47" y="311"/>
                </a:lnTo>
                <a:close/>
                <a:moveTo>
                  <a:pt x="78" y="324"/>
                </a:moveTo>
                <a:lnTo>
                  <a:pt x="78" y="324"/>
                </a:lnTo>
                <a:lnTo>
                  <a:pt x="81" y="323"/>
                </a:lnTo>
                <a:lnTo>
                  <a:pt x="82" y="320"/>
                </a:lnTo>
                <a:lnTo>
                  <a:pt x="82" y="314"/>
                </a:lnTo>
                <a:lnTo>
                  <a:pt x="82" y="308"/>
                </a:lnTo>
                <a:lnTo>
                  <a:pt x="81" y="303"/>
                </a:lnTo>
                <a:lnTo>
                  <a:pt x="81" y="303"/>
                </a:lnTo>
                <a:lnTo>
                  <a:pt x="79" y="312"/>
                </a:lnTo>
                <a:lnTo>
                  <a:pt x="78" y="324"/>
                </a:lnTo>
                <a:lnTo>
                  <a:pt x="78" y="324"/>
                </a:lnTo>
                <a:close/>
                <a:moveTo>
                  <a:pt x="94" y="359"/>
                </a:moveTo>
                <a:lnTo>
                  <a:pt x="94" y="359"/>
                </a:lnTo>
                <a:lnTo>
                  <a:pt x="98" y="346"/>
                </a:lnTo>
                <a:lnTo>
                  <a:pt x="99" y="330"/>
                </a:lnTo>
                <a:lnTo>
                  <a:pt x="101" y="315"/>
                </a:lnTo>
                <a:lnTo>
                  <a:pt x="101" y="309"/>
                </a:lnTo>
                <a:lnTo>
                  <a:pt x="99" y="303"/>
                </a:lnTo>
                <a:lnTo>
                  <a:pt x="99" y="303"/>
                </a:lnTo>
                <a:lnTo>
                  <a:pt x="98" y="317"/>
                </a:lnTo>
                <a:lnTo>
                  <a:pt x="96" y="330"/>
                </a:lnTo>
                <a:lnTo>
                  <a:pt x="94" y="344"/>
                </a:lnTo>
                <a:lnTo>
                  <a:pt x="94" y="359"/>
                </a:lnTo>
                <a:lnTo>
                  <a:pt x="94" y="359"/>
                </a:lnTo>
                <a:close/>
                <a:moveTo>
                  <a:pt x="134" y="355"/>
                </a:moveTo>
                <a:lnTo>
                  <a:pt x="134" y="355"/>
                </a:lnTo>
                <a:lnTo>
                  <a:pt x="136" y="332"/>
                </a:lnTo>
                <a:lnTo>
                  <a:pt x="136" y="318"/>
                </a:lnTo>
                <a:lnTo>
                  <a:pt x="136" y="305"/>
                </a:lnTo>
                <a:lnTo>
                  <a:pt x="136" y="305"/>
                </a:lnTo>
                <a:lnTo>
                  <a:pt x="134" y="303"/>
                </a:lnTo>
                <a:lnTo>
                  <a:pt x="134" y="303"/>
                </a:lnTo>
                <a:lnTo>
                  <a:pt x="131" y="315"/>
                </a:lnTo>
                <a:lnTo>
                  <a:pt x="131" y="329"/>
                </a:lnTo>
                <a:lnTo>
                  <a:pt x="131" y="343"/>
                </a:lnTo>
                <a:lnTo>
                  <a:pt x="134" y="355"/>
                </a:lnTo>
                <a:lnTo>
                  <a:pt x="134" y="355"/>
                </a:lnTo>
                <a:close/>
                <a:moveTo>
                  <a:pt x="532" y="305"/>
                </a:moveTo>
                <a:lnTo>
                  <a:pt x="532" y="305"/>
                </a:lnTo>
                <a:lnTo>
                  <a:pt x="534" y="308"/>
                </a:lnTo>
                <a:lnTo>
                  <a:pt x="535" y="309"/>
                </a:lnTo>
                <a:lnTo>
                  <a:pt x="538" y="309"/>
                </a:lnTo>
                <a:lnTo>
                  <a:pt x="538" y="309"/>
                </a:lnTo>
                <a:lnTo>
                  <a:pt x="538" y="306"/>
                </a:lnTo>
                <a:lnTo>
                  <a:pt x="538" y="303"/>
                </a:lnTo>
                <a:lnTo>
                  <a:pt x="538" y="303"/>
                </a:lnTo>
                <a:lnTo>
                  <a:pt x="535" y="305"/>
                </a:lnTo>
                <a:lnTo>
                  <a:pt x="532" y="305"/>
                </a:lnTo>
                <a:lnTo>
                  <a:pt x="532" y="305"/>
                </a:lnTo>
                <a:close/>
                <a:moveTo>
                  <a:pt x="87" y="318"/>
                </a:moveTo>
                <a:lnTo>
                  <a:pt x="87" y="318"/>
                </a:lnTo>
                <a:lnTo>
                  <a:pt x="88" y="323"/>
                </a:lnTo>
                <a:lnTo>
                  <a:pt x="88" y="329"/>
                </a:lnTo>
                <a:lnTo>
                  <a:pt x="90" y="341"/>
                </a:lnTo>
                <a:lnTo>
                  <a:pt x="90" y="341"/>
                </a:lnTo>
                <a:lnTo>
                  <a:pt x="91" y="321"/>
                </a:lnTo>
                <a:lnTo>
                  <a:pt x="93" y="305"/>
                </a:lnTo>
                <a:lnTo>
                  <a:pt x="93" y="305"/>
                </a:lnTo>
                <a:lnTo>
                  <a:pt x="91" y="312"/>
                </a:lnTo>
                <a:lnTo>
                  <a:pt x="87" y="318"/>
                </a:lnTo>
                <a:lnTo>
                  <a:pt x="87" y="318"/>
                </a:lnTo>
                <a:close/>
                <a:moveTo>
                  <a:pt x="296" y="305"/>
                </a:moveTo>
                <a:lnTo>
                  <a:pt x="296" y="305"/>
                </a:lnTo>
                <a:lnTo>
                  <a:pt x="296" y="308"/>
                </a:lnTo>
                <a:lnTo>
                  <a:pt x="297" y="309"/>
                </a:lnTo>
                <a:lnTo>
                  <a:pt x="297" y="309"/>
                </a:lnTo>
                <a:lnTo>
                  <a:pt x="299" y="308"/>
                </a:lnTo>
                <a:lnTo>
                  <a:pt x="300" y="308"/>
                </a:lnTo>
                <a:lnTo>
                  <a:pt x="300" y="308"/>
                </a:lnTo>
                <a:lnTo>
                  <a:pt x="302" y="306"/>
                </a:lnTo>
                <a:lnTo>
                  <a:pt x="302" y="306"/>
                </a:lnTo>
                <a:lnTo>
                  <a:pt x="300" y="306"/>
                </a:lnTo>
                <a:lnTo>
                  <a:pt x="299" y="305"/>
                </a:lnTo>
                <a:lnTo>
                  <a:pt x="299" y="305"/>
                </a:lnTo>
                <a:lnTo>
                  <a:pt x="296" y="305"/>
                </a:lnTo>
                <a:lnTo>
                  <a:pt x="296" y="305"/>
                </a:lnTo>
                <a:close/>
                <a:moveTo>
                  <a:pt x="145" y="317"/>
                </a:moveTo>
                <a:lnTo>
                  <a:pt x="145" y="317"/>
                </a:lnTo>
                <a:lnTo>
                  <a:pt x="145" y="311"/>
                </a:lnTo>
                <a:lnTo>
                  <a:pt x="145" y="305"/>
                </a:lnTo>
                <a:lnTo>
                  <a:pt x="145" y="305"/>
                </a:lnTo>
                <a:lnTo>
                  <a:pt x="142" y="305"/>
                </a:lnTo>
                <a:lnTo>
                  <a:pt x="142" y="305"/>
                </a:lnTo>
                <a:lnTo>
                  <a:pt x="140" y="306"/>
                </a:lnTo>
                <a:lnTo>
                  <a:pt x="140" y="306"/>
                </a:lnTo>
                <a:lnTo>
                  <a:pt x="142" y="308"/>
                </a:lnTo>
                <a:lnTo>
                  <a:pt x="142" y="312"/>
                </a:lnTo>
                <a:lnTo>
                  <a:pt x="143" y="315"/>
                </a:lnTo>
                <a:lnTo>
                  <a:pt x="145" y="317"/>
                </a:lnTo>
                <a:lnTo>
                  <a:pt x="145" y="317"/>
                </a:lnTo>
                <a:close/>
                <a:moveTo>
                  <a:pt x="654" y="330"/>
                </a:moveTo>
                <a:lnTo>
                  <a:pt x="654" y="330"/>
                </a:lnTo>
                <a:lnTo>
                  <a:pt x="656" y="315"/>
                </a:lnTo>
                <a:lnTo>
                  <a:pt x="654" y="309"/>
                </a:lnTo>
                <a:lnTo>
                  <a:pt x="653" y="308"/>
                </a:lnTo>
                <a:lnTo>
                  <a:pt x="651" y="306"/>
                </a:lnTo>
                <a:lnTo>
                  <a:pt x="651" y="306"/>
                </a:lnTo>
                <a:lnTo>
                  <a:pt x="654" y="330"/>
                </a:lnTo>
                <a:lnTo>
                  <a:pt x="654" y="330"/>
                </a:lnTo>
                <a:close/>
                <a:moveTo>
                  <a:pt x="238" y="315"/>
                </a:moveTo>
                <a:lnTo>
                  <a:pt x="238" y="315"/>
                </a:lnTo>
                <a:lnTo>
                  <a:pt x="241" y="314"/>
                </a:lnTo>
                <a:lnTo>
                  <a:pt x="241" y="311"/>
                </a:lnTo>
                <a:lnTo>
                  <a:pt x="239" y="308"/>
                </a:lnTo>
                <a:lnTo>
                  <a:pt x="238" y="306"/>
                </a:lnTo>
                <a:lnTo>
                  <a:pt x="238" y="306"/>
                </a:lnTo>
                <a:lnTo>
                  <a:pt x="238" y="308"/>
                </a:lnTo>
                <a:lnTo>
                  <a:pt x="238" y="311"/>
                </a:lnTo>
                <a:lnTo>
                  <a:pt x="238" y="315"/>
                </a:lnTo>
                <a:lnTo>
                  <a:pt x="238" y="315"/>
                </a:lnTo>
                <a:close/>
                <a:moveTo>
                  <a:pt x="462" y="308"/>
                </a:moveTo>
                <a:lnTo>
                  <a:pt x="462" y="308"/>
                </a:lnTo>
                <a:lnTo>
                  <a:pt x="463" y="309"/>
                </a:lnTo>
                <a:lnTo>
                  <a:pt x="468" y="311"/>
                </a:lnTo>
                <a:lnTo>
                  <a:pt x="471" y="309"/>
                </a:lnTo>
                <a:lnTo>
                  <a:pt x="473" y="306"/>
                </a:lnTo>
                <a:lnTo>
                  <a:pt x="473" y="306"/>
                </a:lnTo>
                <a:lnTo>
                  <a:pt x="471" y="306"/>
                </a:lnTo>
                <a:lnTo>
                  <a:pt x="468" y="308"/>
                </a:lnTo>
                <a:lnTo>
                  <a:pt x="465" y="308"/>
                </a:lnTo>
                <a:lnTo>
                  <a:pt x="462" y="308"/>
                </a:lnTo>
                <a:lnTo>
                  <a:pt x="462" y="308"/>
                </a:lnTo>
                <a:close/>
                <a:moveTo>
                  <a:pt x="662" y="315"/>
                </a:moveTo>
                <a:lnTo>
                  <a:pt x="662" y="315"/>
                </a:lnTo>
                <a:lnTo>
                  <a:pt x="663" y="311"/>
                </a:lnTo>
                <a:lnTo>
                  <a:pt x="662" y="306"/>
                </a:lnTo>
                <a:lnTo>
                  <a:pt x="662" y="306"/>
                </a:lnTo>
                <a:lnTo>
                  <a:pt x="660" y="311"/>
                </a:lnTo>
                <a:lnTo>
                  <a:pt x="660" y="314"/>
                </a:lnTo>
                <a:lnTo>
                  <a:pt x="662" y="315"/>
                </a:lnTo>
                <a:lnTo>
                  <a:pt x="662" y="315"/>
                </a:lnTo>
                <a:close/>
                <a:moveTo>
                  <a:pt x="341" y="309"/>
                </a:moveTo>
                <a:lnTo>
                  <a:pt x="341" y="309"/>
                </a:lnTo>
                <a:lnTo>
                  <a:pt x="355" y="308"/>
                </a:lnTo>
                <a:lnTo>
                  <a:pt x="355" y="308"/>
                </a:lnTo>
                <a:lnTo>
                  <a:pt x="352" y="308"/>
                </a:lnTo>
                <a:lnTo>
                  <a:pt x="348" y="306"/>
                </a:lnTo>
                <a:lnTo>
                  <a:pt x="345" y="308"/>
                </a:lnTo>
                <a:lnTo>
                  <a:pt x="341" y="309"/>
                </a:lnTo>
                <a:lnTo>
                  <a:pt x="341" y="309"/>
                </a:lnTo>
                <a:close/>
                <a:moveTo>
                  <a:pt x="62" y="317"/>
                </a:moveTo>
                <a:lnTo>
                  <a:pt x="62" y="317"/>
                </a:lnTo>
                <a:lnTo>
                  <a:pt x="61" y="312"/>
                </a:lnTo>
                <a:lnTo>
                  <a:pt x="58" y="308"/>
                </a:lnTo>
                <a:lnTo>
                  <a:pt x="58" y="308"/>
                </a:lnTo>
                <a:lnTo>
                  <a:pt x="59" y="314"/>
                </a:lnTo>
                <a:lnTo>
                  <a:pt x="62" y="317"/>
                </a:lnTo>
                <a:lnTo>
                  <a:pt x="62" y="317"/>
                </a:lnTo>
                <a:close/>
                <a:moveTo>
                  <a:pt x="372" y="309"/>
                </a:moveTo>
                <a:lnTo>
                  <a:pt x="372" y="309"/>
                </a:lnTo>
                <a:lnTo>
                  <a:pt x="372" y="311"/>
                </a:lnTo>
                <a:lnTo>
                  <a:pt x="372" y="312"/>
                </a:lnTo>
                <a:lnTo>
                  <a:pt x="373" y="312"/>
                </a:lnTo>
                <a:lnTo>
                  <a:pt x="373" y="312"/>
                </a:lnTo>
                <a:lnTo>
                  <a:pt x="373" y="311"/>
                </a:lnTo>
                <a:lnTo>
                  <a:pt x="373" y="309"/>
                </a:lnTo>
                <a:lnTo>
                  <a:pt x="372" y="309"/>
                </a:lnTo>
                <a:lnTo>
                  <a:pt x="372" y="309"/>
                </a:lnTo>
                <a:close/>
                <a:moveTo>
                  <a:pt x="386" y="314"/>
                </a:moveTo>
                <a:lnTo>
                  <a:pt x="386" y="314"/>
                </a:lnTo>
                <a:lnTo>
                  <a:pt x="387" y="311"/>
                </a:lnTo>
                <a:lnTo>
                  <a:pt x="384" y="309"/>
                </a:lnTo>
                <a:lnTo>
                  <a:pt x="384" y="309"/>
                </a:lnTo>
                <a:lnTo>
                  <a:pt x="384" y="309"/>
                </a:lnTo>
                <a:lnTo>
                  <a:pt x="384" y="309"/>
                </a:lnTo>
                <a:lnTo>
                  <a:pt x="384" y="309"/>
                </a:lnTo>
                <a:lnTo>
                  <a:pt x="384" y="312"/>
                </a:lnTo>
                <a:lnTo>
                  <a:pt x="386" y="314"/>
                </a:lnTo>
                <a:lnTo>
                  <a:pt x="386" y="314"/>
                </a:lnTo>
                <a:close/>
                <a:moveTo>
                  <a:pt x="476" y="312"/>
                </a:moveTo>
                <a:lnTo>
                  <a:pt x="476" y="312"/>
                </a:lnTo>
                <a:lnTo>
                  <a:pt x="482" y="312"/>
                </a:lnTo>
                <a:lnTo>
                  <a:pt x="486" y="314"/>
                </a:lnTo>
                <a:lnTo>
                  <a:pt x="486" y="314"/>
                </a:lnTo>
                <a:lnTo>
                  <a:pt x="485" y="311"/>
                </a:lnTo>
                <a:lnTo>
                  <a:pt x="482" y="309"/>
                </a:lnTo>
                <a:lnTo>
                  <a:pt x="479" y="309"/>
                </a:lnTo>
                <a:lnTo>
                  <a:pt x="476" y="312"/>
                </a:lnTo>
                <a:lnTo>
                  <a:pt x="476" y="312"/>
                </a:lnTo>
                <a:close/>
                <a:moveTo>
                  <a:pt x="588" y="309"/>
                </a:moveTo>
                <a:lnTo>
                  <a:pt x="588" y="309"/>
                </a:lnTo>
                <a:lnTo>
                  <a:pt x="588" y="318"/>
                </a:lnTo>
                <a:lnTo>
                  <a:pt x="590" y="326"/>
                </a:lnTo>
                <a:lnTo>
                  <a:pt x="593" y="340"/>
                </a:lnTo>
                <a:lnTo>
                  <a:pt x="593" y="340"/>
                </a:lnTo>
                <a:lnTo>
                  <a:pt x="598" y="334"/>
                </a:lnTo>
                <a:lnTo>
                  <a:pt x="599" y="327"/>
                </a:lnTo>
                <a:lnTo>
                  <a:pt x="601" y="312"/>
                </a:lnTo>
                <a:lnTo>
                  <a:pt x="601" y="312"/>
                </a:lnTo>
                <a:lnTo>
                  <a:pt x="595" y="311"/>
                </a:lnTo>
                <a:lnTo>
                  <a:pt x="588" y="309"/>
                </a:lnTo>
                <a:lnTo>
                  <a:pt x="588" y="309"/>
                </a:lnTo>
                <a:close/>
                <a:moveTo>
                  <a:pt x="758" y="364"/>
                </a:moveTo>
                <a:lnTo>
                  <a:pt x="758" y="364"/>
                </a:lnTo>
                <a:lnTo>
                  <a:pt x="762" y="334"/>
                </a:lnTo>
                <a:lnTo>
                  <a:pt x="762" y="327"/>
                </a:lnTo>
                <a:lnTo>
                  <a:pt x="762" y="320"/>
                </a:lnTo>
                <a:lnTo>
                  <a:pt x="761" y="314"/>
                </a:lnTo>
                <a:lnTo>
                  <a:pt x="758" y="309"/>
                </a:lnTo>
                <a:lnTo>
                  <a:pt x="758" y="309"/>
                </a:lnTo>
                <a:lnTo>
                  <a:pt x="756" y="315"/>
                </a:lnTo>
                <a:lnTo>
                  <a:pt x="755" y="321"/>
                </a:lnTo>
                <a:lnTo>
                  <a:pt x="753" y="337"/>
                </a:lnTo>
                <a:lnTo>
                  <a:pt x="755" y="350"/>
                </a:lnTo>
                <a:lnTo>
                  <a:pt x="758" y="364"/>
                </a:lnTo>
                <a:lnTo>
                  <a:pt x="758" y="364"/>
                </a:lnTo>
                <a:close/>
                <a:moveTo>
                  <a:pt x="154" y="320"/>
                </a:moveTo>
                <a:lnTo>
                  <a:pt x="154" y="320"/>
                </a:lnTo>
                <a:lnTo>
                  <a:pt x="154" y="317"/>
                </a:lnTo>
                <a:lnTo>
                  <a:pt x="155" y="314"/>
                </a:lnTo>
                <a:lnTo>
                  <a:pt x="155" y="311"/>
                </a:lnTo>
                <a:lnTo>
                  <a:pt x="154" y="309"/>
                </a:lnTo>
                <a:lnTo>
                  <a:pt x="154" y="309"/>
                </a:lnTo>
                <a:lnTo>
                  <a:pt x="151" y="315"/>
                </a:lnTo>
                <a:lnTo>
                  <a:pt x="151" y="318"/>
                </a:lnTo>
                <a:lnTo>
                  <a:pt x="154" y="320"/>
                </a:lnTo>
                <a:lnTo>
                  <a:pt x="154" y="320"/>
                </a:lnTo>
                <a:close/>
                <a:moveTo>
                  <a:pt x="198" y="323"/>
                </a:moveTo>
                <a:lnTo>
                  <a:pt x="198" y="323"/>
                </a:lnTo>
                <a:lnTo>
                  <a:pt x="206" y="323"/>
                </a:lnTo>
                <a:lnTo>
                  <a:pt x="206" y="323"/>
                </a:lnTo>
                <a:lnTo>
                  <a:pt x="206" y="318"/>
                </a:lnTo>
                <a:lnTo>
                  <a:pt x="206" y="315"/>
                </a:lnTo>
                <a:lnTo>
                  <a:pt x="204" y="312"/>
                </a:lnTo>
                <a:lnTo>
                  <a:pt x="201" y="309"/>
                </a:lnTo>
                <a:lnTo>
                  <a:pt x="201" y="309"/>
                </a:lnTo>
                <a:lnTo>
                  <a:pt x="200" y="315"/>
                </a:lnTo>
                <a:lnTo>
                  <a:pt x="198" y="318"/>
                </a:lnTo>
                <a:lnTo>
                  <a:pt x="198" y="323"/>
                </a:lnTo>
                <a:lnTo>
                  <a:pt x="198" y="323"/>
                </a:lnTo>
                <a:close/>
                <a:moveTo>
                  <a:pt x="396" y="314"/>
                </a:moveTo>
                <a:lnTo>
                  <a:pt x="396" y="314"/>
                </a:lnTo>
                <a:lnTo>
                  <a:pt x="402" y="312"/>
                </a:lnTo>
                <a:lnTo>
                  <a:pt x="407" y="314"/>
                </a:lnTo>
                <a:lnTo>
                  <a:pt x="407" y="314"/>
                </a:lnTo>
                <a:lnTo>
                  <a:pt x="406" y="312"/>
                </a:lnTo>
                <a:lnTo>
                  <a:pt x="402" y="311"/>
                </a:lnTo>
                <a:lnTo>
                  <a:pt x="398" y="309"/>
                </a:lnTo>
                <a:lnTo>
                  <a:pt x="398" y="309"/>
                </a:lnTo>
                <a:lnTo>
                  <a:pt x="396" y="312"/>
                </a:lnTo>
                <a:lnTo>
                  <a:pt x="396" y="314"/>
                </a:lnTo>
                <a:lnTo>
                  <a:pt x="396" y="314"/>
                </a:lnTo>
                <a:close/>
                <a:moveTo>
                  <a:pt x="37" y="321"/>
                </a:moveTo>
                <a:lnTo>
                  <a:pt x="37" y="321"/>
                </a:lnTo>
                <a:lnTo>
                  <a:pt x="38" y="320"/>
                </a:lnTo>
                <a:lnTo>
                  <a:pt x="38" y="318"/>
                </a:lnTo>
                <a:lnTo>
                  <a:pt x="40" y="314"/>
                </a:lnTo>
                <a:lnTo>
                  <a:pt x="40" y="314"/>
                </a:lnTo>
                <a:lnTo>
                  <a:pt x="40" y="314"/>
                </a:lnTo>
                <a:lnTo>
                  <a:pt x="38" y="312"/>
                </a:lnTo>
                <a:lnTo>
                  <a:pt x="38" y="311"/>
                </a:lnTo>
                <a:lnTo>
                  <a:pt x="38" y="311"/>
                </a:lnTo>
                <a:lnTo>
                  <a:pt x="37" y="315"/>
                </a:lnTo>
                <a:lnTo>
                  <a:pt x="37" y="321"/>
                </a:lnTo>
                <a:lnTo>
                  <a:pt x="37" y="321"/>
                </a:lnTo>
                <a:close/>
                <a:moveTo>
                  <a:pt x="160" y="321"/>
                </a:moveTo>
                <a:lnTo>
                  <a:pt x="160" y="321"/>
                </a:lnTo>
                <a:lnTo>
                  <a:pt x="162" y="321"/>
                </a:lnTo>
                <a:lnTo>
                  <a:pt x="165" y="323"/>
                </a:lnTo>
                <a:lnTo>
                  <a:pt x="165" y="323"/>
                </a:lnTo>
                <a:lnTo>
                  <a:pt x="163" y="315"/>
                </a:lnTo>
                <a:lnTo>
                  <a:pt x="160" y="311"/>
                </a:lnTo>
                <a:lnTo>
                  <a:pt x="160" y="311"/>
                </a:lnTo>
                <a:lnTo>
                  <a:pt x="160" y="315"/>
                </a:lnTo>
                <a:lnTo>
                  <a:pt x="160" y="321"/>
                </a:lnTo>
                <a:lnTo>
                  <a:pt x="160" y="321"/>
                </a:lnTo>
                <a:close/>
                <a:moveTo>
                  <a:pt x="273" y="314"/>
                </a:moveTo>
                <a:lnTo>
                  <a:pt x="273" y="314"/>
                </a:lnTo>
                <a:lnTo>
                  <a:pt x="274" y="314"/>
                </a:lnTo>
                <a:lnTo>
                  <a:pt x="276" y="314"/>
                </a:lnTo>
                <a:lnTo>
                  <a:pt x="276" y="314"/>
                </a:lnTo>
                <a:lnTo>
                  <a:pt x="276" y="311"/>
                </a:lnTo>
                <a:lnTo>
                  <a:pt x="276" y="311"/>
                </a:lnTo>
                <a:lnTo>
                  <a:pt x="274" y="312"/>
                </a:lnTo>
                <a:lnTo>
                  <a:pt x="273" y="312"/>
                </a:lnTo>
                <a:lnTo>
                  <a:pt x="273" y="314"/>
                </a:lnTo>
                <a:lnTo>
                  <a:pt x="273" y="314"/>
                </a:lnTo>
                <a:close/>
                <a:moveTo>
                  <a:pt x="345" y="312"/>
                </a:moveTo>
                <a:lnTo>
                  <a:pt x="345" y="312"/>
                </a:lnTo>
                <a:lnTo>
                  <a:pt x="348" y="315"/>
                </a:lnTo>
                <a:lnTo>
                  <a:pt x="349" y="318"/>
                </a:lnTo>
                <a:lnTo>
                  <a:pt x="349" y="318"/>
                </a:lnTo>
                <a:lnTo>
                  <a:pt x="354" y="318"/>
                </a:lnTo>
                <a:lnTo>
                  <a:pt x="357" y="317"/>
                </a:lnTo>
                <a:lnTo>
                  <a:pt x="361" y="312"/>
                </a:lnTo>
                <a:lnTo>
                  <a:pt x="361" y="312"/>
                </a:lnTo>
                <a:lnTo>
                  <a:pt x="358" y="311"/>
                </a:lnTo>
                <a:lnTo>
                  <a:pt x="354" y="312"/>
                </a:lnTo>
                <a:lnTo>
                  <a:pt x="351" y="312"/>
                </a:lnTo>
                <a:lnTo>
                  <a:pt x="345" y="312"/>
                </a:lnTo>
                <a:lnTo>
                  <a:pt x="345" y="312"/>
                </a:lnTo>
                <a:close/>
                <a:moveTo>
                  <a:pt x="561" y="311"/>
                </a:moveTo>
                <a:lnTo>
                  <a:pt x="561" y="311"/>
                </a:lnTo>
                <a:lnTo>
                  <a:pt x="563" y="315"/>
                </a:lnTo>
                <a:lnTo>
                  <a:pt x="566" y="318"/>
                </a:lnTo>
                <a:lnTo>
                  <a:pt x="566" y="318"/>
                </a:lnTo>
                <a:lnTo>
                  <a:pt x="567" y="317"/>
                </a:lnTo>
                <a:lnTo>
                  <a:pt x="567" y="315"/>
                </a:lnTo>
                <a:lnTo>
                  <a:pt x="566" y="312"/>
                </a:lnTo>
                <a:lnTo>
                  <a:pt x="567" y="311"/>
                </a:lnTo>
                <a:lnTo>
                  <a:pt x="567" y="311"/>
                </a:lnTo>
                <a:lnTo>
                  <a:pt x="564" y="311"/>
                </a:lnTo>
                <a:lnTo>
                  <a:pt x="561" y="311"/>
                </a:lnTo>
                <a:lnTo>
                  <a:pt x="561" y="311"/>
                </a:lnTo>
                <a:close/>
                <a:moveTo>
                  <a:pt x="584" y="335"/>
                </a:moveTo>
                <a:lnTo>
                  <a:pt x="584" y="335"/>
                </a:lnTo>
                <a:lnTo>
                  <a:pt x="584" y="327"/>
                </a:lnTo>
                <a:lnTo>
                  <a:pt x="584" y="321"/>
                </a:lnTo>
                <a:lnTo>
                  <a:pt x="582" y="315"/>
                </a:lnTo>
                <a:lnTo>
                  <a:pt x="579" y="311"/>
                </a:lnTo>
                <a:lnTo>
                  <a:pt x="579" y="311"/>
                </a:lnTo>
                <a:lnTo>
                  <a:pt x="578" y="317"/>
                </a:lnTo>
                <a:lnTo>
                  <a:pt x="578" y="324"/>
                </a:lnTo>
                <a:lnTo>
                  <a:pt x="579" y="332"/>
                </a:lnTo>
                <a:lnTo>
                  <a:pt x="581" y="335"/>
                </a:lnTo>
                <a:lnTo>
                  <a:pt x="584" y="335"/>
                </a:lnTo>
                <a:lnTo>
                  <a:pt x="584" y="335"/>
                </a:lnTo>
                <a:close/>
                <a:moveTo>
                  <a:pt x="639" y="312"/>
                </a:moveTo>
                <a:lnTo>
                  <a:pt x="639" y="312"/>
                </a:lnTo>
                <a:lnTo>
                  <a:pt x="639" y="317"/>
                </a:lnTo>
                <a:lnTo>
                  <a:pt x="642" y="321"/>
                </a:lnTo>
                <a:lnTo>
                  <a:pt x="645" y="323"/>
                </a:lnTo>
                <a:lnTo>
                  <a:pt x="648" y="326"/>
                </a:lnTo>
                <a:lnTo>
                  <a:pt x="648" y="326"/>
                </a:lnTo>
                <a:lnTo>
                  <a:pt x="646" y="311"/>
                </a:lnTo>
                <a:lnTo>
                  <a:pt x="646" y="311"/>
                </a:lnTo>
                <a:lnTo>
                  <a:pt x="642" y="311"/>
                </a:lnTo>
                <a:lnTo>
                  <a:pt x="639" y="312"/>
                </a:lnTo>
                <a:lnTo>
                  <a:pt x="639" y="312"/>
                </a:lnTo>
                <a:close/>
                <a:moveTo>
                  <a:pt x="252" y="318"/>
                </a:moveTo>
                <a:lnTo>
                  <a:pt x="252" y="318"/>
                </a:lnTo>
                <a:lnTo>
                  <a:pt x="256" y="318"/>
                </a:lnTo>
                <a:lnTo>
                  <a:pt x="261" y="318"/>
                </a:lnTo>
                <a:lnTo>
                  <a:pt x="261" y="318"/>
                </a:lnTo>
                <a:lnTo>
                  <a:pt x="261" y="317"/>
                </a:lnTo>
                <a:lnTo>
                  <a:pt x="262" y="317"/>
                </a:lnTo>
                <a:lnTo>
                  <a:pt x="265" y="315"/>
                </a:lnTo>
                <a:lnTo>
                  <a:pt x="265" y="315"/>
                </a:lnTo>
                <a:lnTo>
                  <a:pt x="264" y="314"/>
                </a:lnTo>
                <a:lnTo>
                  <a:pt x="262" y="312"/>
                </a:lnTo>
                <a:lnTo>
                  <a:pt x="258" y="312"/>
                </a:lnTo>
                <a:lnTo>
                  <a:pt x="253" y="315"/>
                </a:lnTo>
                <a:lnTo>
                  <a:pt x="252" y="317"/>
                </a:lnTo>
                <a:lnTo>
                  <a:pt x="252" y="318"/>
                </a:lnTo>
                <a:lnTo>
                  <a:pt x="252" y="318"/>
                </a:lnTo>
                <a:close/>
                <a:moveTo>
                  <a:pt x="299" y="314"/>
                </a:moveTo>
                <a:lnTo>
                  <a:pt x="299" y="314"/>
                </a:lnTo>
                <a:lnTo>
                  <a:pt x="303" y="314"/>
                </a:lnTo>
                <a:lnTo>
                  <a:pt x="305" y="314"/>
                </a:lnTo>
                <a:lnTo>
                  <a:pt x="305" y="314"/>
                </a:lnTo>
                <a:lnTo>
                  <a:pt x="305" y="314"/>
                </a:lnTo>
                <a:lnTo>
                  <a:pt x="305" y="312"/>
                </a:lnTo>
                <a:lnTo>
                  <a:pt x="305" y="312"/>
                </a:lnTo>
                <a:lnTo>
                  <a:pt x="302" y="312"/>
                </a:lnTo>
                <a:lnTo>
                  <a:pt x="300" y="312"/>
                </a:lnTo>
                <a:lnTo>
                  <a:pt x="299" y="314"/>
                </a:lnTo>
                <a:lnTo>
                  <a:pt x="299" y="314"/>
                </a:lnTo>
                <a:close/>
                <a:moveTo>
                  <a:pt x="439" y="317"/>
                </a:moveTo>
                <a:lnTo>
                  <a:pt x="439" y="317"/>
                </a:lnTo>
                <a:lnTo>
                  <a:pt x="439" y="314"/>
                </a:lnTo>
                <a:lnTo>
                  <a:pt x="439" y="314"/>
                </a:lnTo>
                <a:lnTo>
                  <a:pt x="436" y="312"/>
                </a:lnTo>
                <a:lnTo>
                  <a:pt x="434" y="312"/>
                </a:lnTo>
                <a:lnTo>
                  <a:pt x="434" y="312"/>
                </a:lnTo>
                <a:lnTo>
                  <a:pt x="434" y="312"/>
                </a:lnTo>
                <a:lnTo>
                  <a:pt x="436" y="315"/>
                </a:lnTo>
                <a:lnTo>
                  <a:pt x="439" y="317"/>
                </a:lnTo>
                <a:lnTo>
                  <a:pt x="439" y="317"/>
                </a:lnTo>
                <a:close/>
                <a:moveTo>
                  <a:pt x="444" y="312"/>
                </a:moveTo>
                <a:lnTo>
                  <a:pt x="444" y="312"/>
                </a:lnTo>
                <a:lnTo>
                  <a:pt x="445" y="317"/>
                </a:lnTo>
                <a:lnTo>
                  <a:pt x="447" y="318"/>
                </a:lnTo>
                <a:lnTo>
                  <a:pt x="448" y="320"/>
                </a:lnTo>
                <a:lnTo>
                  <a:pt x="448" y="320"/>
                </a:lnTo>
                <a:lnTo>
                  <a:pt x="448" y="317"/>
                </a:lnTo>
                <a:lnTo>
                  <a:pt x="450" y="312"/>
                </a:lnTo>
                <a:lnTo>
                  <a:pt x="450" y="312"/>
                </a:lnTo>
                <a:lnTo>
                  <a:pt x="447" y="312"/>
                </a:lnTo>
                <a:lnTo>
                  <a:pt x="445" y="312"/>
                </a:lnTo>
                <a:lnTo>
                  <a:pt x="444" y="312"/>
                </a:lnTo>
                <a:lnTo>
                  <a:pt x="444" y="312"/>
                </a:lnTo>
                <a:close/>
                <a:moveTo>
                  <a:pt x="221" y="318"/>
                </a:moveTo>
                <a:lnTo>
                  <a:pt x="221" y="318"/>
                </a:lnTo>
                <a:lnTo>
                  <a:pt x="227" y="317"/>
                </a:lnTo>
                <a:lnTo>
                  <a:pt x="229" y="317"/>
                </a:lnTo>
                <a:lnTo>
                  <a:pt x="230" y="315"/>
                </a:lnTo>
                <a:lnTo>
                  <a:pt x="230" y="315"/>
                </a:lnTo>
                <a:lnTo>
                  <a:pt x="230" y="314"/>
                </a:lnTo>
                <a:lnTo>
                  <a:pt x="230" y="314"/>
                </a:lnTo>
                <a:lnTo>
                  <a:pt x="224" y="314"/>
                </a:lnTo>
                <a:lnTo>
                  <a:pt x="219" y="312"/>
                </a:lnTo>
                <a:lnTo>
                  <a:pt x="219" y="312"/>
                </a:lnTo>
                <a:lnTo>
                  <a:pt x="219" y="315"/>
                </a:lnTo>
                <a:lnTo>
                  <a:pt x="221" y="318"/>
                </a:lnTo>
                <a:lnTo>
                  <a:pt x="221" y="318"/>
                </a:lnTo>
                <a:close/>
                <a:moveTo>
                  <a:pt x="546" y="318"/>
                </a:moveTo>
                <a:lnTo>
                  <a:pt x="546" y="318"/>
                </a:lnTo>
                <a:lnTo>
                  <a:pt x="549" y="312"/>
                </a:lnTo>
                <a:lnTo>
                  <a:pt x="549" y="312"/>
                </a:lnTo>
                <a:lnTo>
                  <a:pt x="546" y="315"/>
                </a:lnTo>
                <a:lnTo>
                  <a:pt x="544" y="317"/>
                </a:lnTo>
                <a:lnTo>
                  <a:pt x="546" y="318"/>
                </a:lnTo>
                <a:lnTo>
                  <a:pt x="546" y="318"/>
                </a:lnTo>
                <a:close/>
                <a:moveTo>
                  <a:pt x="15" y="337"/>
                </a:moveTo>
                <a:lnTo>
                  <a:pt x="15" y="337"/>
                </a:lnTo>
                <a:lnTo>
                  <a:pt x="17" y="330"/>
                </a:lnTo>
                <a:lnTo>
                  <a:pt x="17" y="324"/>
                </a:lnTo>
                <a:lnTo>
                  <a:pt x="15" y="318"/>
                </a:lnTo>
                <a:lnTo>
                  <a:pt x="14" y="314"/>
                </a:lnTo>
                <a:lnTo>
                  <a:pt x="14" y="314"/>
                </a:lnTo>
                <a:lnTo>
                  <a:pt x="14" y="326"/>
                </a:lnTo>
                <a:lnTo>
                  <a:pt x="14" y="332"/>
                </a:lnTo>
                <a:lnTo>
                  <a:pt x="15" y="337"/>
                </a:lnTo>
                <a:lnTo>
                  <a:pt x="15" y="337"/>
                </a:lnTo>
                <a:close/>
                <a:moveTo>
                  <a:pt x="454" y="314"/>
                </a:moveTo>
                <a:lnTo>
                  <a:pt x="454" y="314"/>
                </a:lnTo>
                <a:lnTo>
                  <a:pt x="453" y="318"/>
                </a:lnTo>
                <a:lnTo>
                  <a:pt x="453" y="321"/>
                </a:lnTo>
                <a:lnTo>
                  <a:pt x="453" y="321"/>
                </a:lnTo>
                <a:lnTo>
                  <a:pt x="456" y="321"/>
                </a:lnTo>
                <a:lnTo>
                  <a:pt x="460" y="320"/>
                </a:lnTo>
                <a:lnTo>
                  <a:pt x="460" y="320"/>
                </a:lnTo>
                <a:lnTo>
                  <a:pt x="460" y="318"/>
                </a:lnTo>
                <a:lnTo>
                  <a:pt x="460" y="315"/>
                </a:lnTo>
                <a:lnTo>
                  <a:pt x="460" y="315"/>
                </a:lnTo>
                <a:lnTo>
                  <a:pt x="457" y="314"/>
                </a:lnTo>
                <a:lnTo>
                  <a:pt x="454" y="314"/>
                </a:lnTo>
                <a:lnTo>
                  <a:pt x="454" y="314"/>
                </a:lnTo>
                <a:close/>
                <a:moveTo>
                  <a:pt x="561" y="323"/>
                </a:moveTo>
                <a:lnTo>
                  <a:pt x="561" y="323"/>
                </a:lnTo>
                <a:lnTo>
                  <a:pt x="558" y="318"/>
                </a:lnTo>
                <a:lnTo>
                  <a:pt x="555" y="314"/>
                </a:lnTo>
                <a:lnTo>
                  <a:pt x="555" y="314"/>
                </a:lnTo>
                <a:lnTo>
                  <a:pt x="555" y="320"/>
                </a:lnTo>
                <a:lnTo>
                  <a:pt x="556" y="323"/>
                </a:lnTo>
                <a:lnTo>
                  <a:pt x="558" y="323"/>
                </a:lnTo>
                <a:lnTo>
                  <a:pt x="561" y="323"/>
                </a:lnTo>
                <a:lnTo>
                  <a:pt x="561" y="323"/>
                </a:lnTo>
                <a:close/>
                <a:moveTo>
                  <a:pt x="732" y="326"/>
                </a:moveTo>
                <a:lnTo>
                  <a:pt x="732" y="326"/>
                </a:lnTo>
                <a:lnTo>
                  <a:pt x="730" y="318"/>
                </a:lnTo>
                <a:lnTo>
                  <a:pt x="729" y="314"/>
                </a:lnTo>
                <a:lnTo>
                  <a:pt x="729" y="314"/>
                </a:lnTo>
                <a:lnTo>
                  <a:pt x="730" y="321"/>
                </a:lnTo>
                <a:lnTo>
                  <a:pt x="732" y="326"/>
                </a:lnTo>
                <a:lnTo>
                  <a:pt x="732" y="326"/>
                </a:lnTo>
                <a:close/>
                <a:moveTo>
                  <a:pt x="332" y="317"/>
                </a:moveTo>
                <a:lnTo>
                  <a:pt x="332" y="317"/>
                </a:lnTo>
                <a:lnTo>
                  <a:pt x="335" y="318"/>
                </a:lnTo>
                <a:lnTo>
                  <a:pt x="340" y="318"/>
                </a:lnTo>
                <a:lnTo>
                  <a:pt x="340" y="318"/>
                </a:lnTo>
                <a:lnTo>
                  <a:pt x="338" y="315"/>
                </a:lnTo>
                <a:lnTo>
                  <a:pt x="337" y="314"/>
                </a:lnTo>
                <a:lnTo>
                  <a:pt x="334" y="315"/>
                </a:lnTo>
                <a:lnTo>
                  <a:pt x="332" y="317"/>
                </a:lnTo>
                <a:lnTo>
                  <a:pt x="332" y="317"/>
                </a:lnTo>
                <a:close/>
                <a:moveTo>
                  <a:pt x="172" y="320"/>
                </a:moveTo>
                <a:lnTo>
                  <a:pt x="172" y="320"/>
                </a:lnTo>
                <a:lnTo>
                  <a:pt x="172" y="318"/>
                </a:lnTo>
                <a:lnTo>
                  <a:pt x="172" y="317"/>
                </a:lnTo>
                <a:lnTo>
                  <a:pt x="172" y="315"/>
                </a:lnTo>
                <a:lnTo>
                  <a:pt x="172" y="315"/>
                </a:lnTo>
                <a:lnTo>
                  <a:pt x="172" y="315"/>
                </a:lnTo>
                <a:lnTo>
                  <a:pt x="171" y="318"/>
                </a:lnTo>
                <a:lnTo>
                  <a:pt x="172" y="320"/>
                </a:lnTo>
                <a:lnTo>
                  <a:pt x="172" y="320"/>
                </a:lnTo>
                <a:close/>
                <a:moveTo>
                  <a:pt x="617" y="317"/>
                </a:moveTo>
                <a:lnTo>
                  <a:pt x="617" y="317"/>
                </a:lnTo>
                <a:lnTo>
                  <a:pt x="611" y="315"/>
                </a:lnTo>
                <a:lnTo>
                  <a:pt x="611" y="315"/>
                </a:lnTo>
                <a:lnTo>
                  <a:pt x="610" y="320"/>
                </a:lnTo>
                <a:lnTo>
                  <a:pt x="611" y="321"/>
                </a:lnTo>
                <a:lnTo>
                  <a:pt x="613" y="321"/>
                </a:lnTo>
                <a:lnTo>
                  <a:pt x="616" y="320"/>
                </a:lnTo>
                <a:lnTo>
                  <a:pt x="617" y="317"/>
                </a:lnTo>
                <a:lnTo>
                  <a:pt x="617" y="317"/>
                </a:lnTo>
                <a:close/>
                <a:moveTo>
                  <a:pt x="689" y="329"/>
                </a:moveTo>
                <a:lnTo>
                  <a:pt x="689" y="329"/>
                </a:lnTo>
                <a:lnTo>
                  <a:pt x="692" y="332"/>
                </a:lnTo>
                <a:lnTo>
                  <a:pt x="697" y="335"/>
                </a:lnTo>
                <a:lnTo>
                  <a:pt x="697" y="335"/>
                </a:lnTo>
                <a:lnTo>
                  <a:pt x="692" y="315"/>
                </a:lnTo>
                <a:lnTo>
                  <a:pt x="692" y="315"/>
                </a:lnTo>
                <a:lnTo>
                  <a:pt x="691" y="321"/>
                </a:lnTo>
                <a:lnTo>
                  <a:pt x="689" y="329"/>
                </a:lnTo>
                <a:lnTo>
                  <a:pt x="689" y="329"/>
                </a:lnTo>
                <a:close/>
                <a:moveTo>
                  <a:pt x="470" y="318"/>
                </a:moveTo>
                <a:lnTo>
                  <a:pt x="470" y="318"/>
                </a:lnTo>
                <a:lnTo>
                  <a:pt x="474" y="318"/>
                </a:lnTo>
                <a:lnTo>
                  <a:pt x="477" y="318"/>
                </a:lnTo>
                <a:lnTo>
                  <a:pt x="479" y="317"/>
                </a:lnTo>
                <a:lnTo>
                  <a:pt x="479" y="317"/>
                </a:lnTo>
                <a:lnTo>
                  <a:pt x="473" y="315"/>
                </a:lnTo>
                <a:lnTo>
                  <a:pt x="470" y="317"/>
                </a:lnTo>
                <a:lnTo>
                  <a:pt x="470" y="318"/>
                </a:lnTo>
                <a:lnTo>
                  <a:pt x="470" y="318"/>
                </a:lnTo>
                <a:close/>
                <a:moveTo>
                  <a:pt x="395" y="320"/>
                </a:moveTo>
                <a:lnTo>
                  <a:pt x="395" y="320"/>
                </a:lnTo>
                <a:lnTo>
                  <a:pt x="399" y="323"/>
                </a:lnTo>
                <a:lnTo>
                  <a:pt x="402" y="324"/>
                </a:lnTo>
                <a:lnTo>
                  <a:pt x="412" y="326"/>
                </a:lnTo>
                <a:lnTo>
                  <a:pt x="412" y="326"/>
                </a:lnTo>
                <a:lnTo>
                  <a:pt x="413" y="324"/>
                </a:lnTo>
                <a:lnTo>
                  <a:pt x="415" y="321"/>
                </a:lnTo>
                <a:lnTo>
                  <a:pt x="415" y="321"/>
                </a:lnTo>
                <a:lnTo>
                  <a:pt x="412" y="318"/>
                </a:lnTo>
                <a:lnTo>
                  <a:pt x="407" y="317"/>
                </a:lnTo>
                <a:lnTo>
                  <a:pt x="401" y="317"/>
                </a:lnTo>
                <a:lnTo>
                  <a:pt x="395" y="320"/>
                </a:lnTo>
                <a:lnTo>
                  <a:pt x="395" y="320"/>
                </a:lnTo>
                <a:close/>
                <a:moveTo>
                  <a:pt x="532" y="323"/>
                </a:moveTo>
                <a:lnTo>
                  <a:pt x="532" y="323"/>
                </a:lnTo>
                <a:lnTo>
                  <a:pt x="532" y="321"/>
                </a:lnTo>
                <a:lnTo>
                  <a:pt x="534" y="320"/>
                </a:lnTo>
                <a:lnTo>
                  <a:pt x="534" y="318"/>
                </a:lnTo>
                <a:lnTo>
                  <a:pt x="534" y="318"/>
                </a:lnTo>
                <a:lnTo>
                  <a:pt x="532" y="317"/>
                </a:lnTo>
                <a:lnTo>
                  <a:pt x="529" y="315"/>
                </a:lnTo>
                <a:lnTo>
                  <a:pt x="529" y="315"/>
                </a:lnTo>
                <a:lnTo>
                  <a:pt x="529" y="320"/>
                </a:lnTo>
                <a:lnTo>
                  <a:pt x="532" y="323"/>
                </a:lnTo>
                <a:lnTo>
                  <a:pt x="532" y="323"/>
                </a:lnTo>
                <a:close/>
                <a:moveTo>
                  <a:pt x="187" y="324"/>
                </a:moveTo>
                <a:lnTo>
                  <a:pt x="187" y="324"/>
                </a:lnTo>
                <a:lnTo>
                  <a:pt x="192" y="324"/>
                </a:lnTo>
                <a:lnTo>
                  <a:pt x="192" y="324"/>
                </a:lnTo>
                <a:lnTo>
                  <a:pt x="191" y="320"/>
                </a:lnTo>
                <a:lnTo>
                  <a:pt x="187" y="317"/>
                </a:lnTo>
                <a:lnTo>
                  <a:pt x="187" y="317"/>
                </a:lnTo>
                <a:lnTo>
                  <a:pt x="187" y="324"/>
                </a:lnTo>
                <a:lnTo>
                  <a:pt x="187" y="324"/>
                </a:lnTo>
                <a:close/>
                <a:moveTo>
                  <a:pt x="720" y="343"/>
                </a:moveTo>
                <a:lnTo>
                  <a:pt x="720" y="343"/>
                </a:lnTo>
                <a:lnTo>
                  <a:pt x="720" y="329"/>
                </a:lnTo>
                <a:lnTo>
                  <a:pt x="718" y="317"/>
                </a:lnTo>
                <a:lnTo>
                  <a:pt x="718" y="317"/>
                </a:lnTo>
                <a:lnTo>
                  <a:pt x="715" y="332"/>
                </a:lnTo>
                <a:lnTo>
                  <a:pt x="717" y="338"/>
                </a:lnTo>
                <a:lnTo>
                  <a:pt x="718" y="341"/>
                </a:lnTo>
                <a:lnTo>
                  <a:pt x="720" y="343"/>
                </a:lnTo>
                <a:lnTo>
                  <a:pt x="720" y="343"/>
                </a:lnTo>
                <a:close/>
                <a:moveTo>
                  <a:pt x="309" y="324"/>
                </a:moveTo>
                <a:lnTo>
                  <a:pt x="309" y="324"/>
                </a:lnTo>
                <a:lnTo>
                  <a:pt x="309" y="321"/>
                </a:lnTo>
                <a:lnTo>
                  <a:pt x="308" y="320"/>
                </a:lnTo>
                <a:lnTo>
                  <a:pt x="308" y="320"/>
                </a:lnTo>
                <a:lnTo>
                  <a:pt x="308" y="320"/>
                </a:lnTo>
                <a:lnTo>
                  <a:pt x="305" y="320"/>
                </a:lnTo>
                <a:lnTo>
                  <a:pt x="299" y="318"/>
                </a:lnTo>
                <a:lnTo>
                  <a:pt x="299" y="318"/>
                </a:lnTo>
                <a:lnTo>
                  <a:pt x="299" y="320"/>
                </a:lnTo>
                <a:lnTo>
                  <a:pt x="300" y="323"/>
                </a:lnTo>
                <a:lnTo>
                  <a:pt x="303" y="324"/>
                </a:lnTo>
                <a:lnTo>
                  <a:pt x="309" y="324"/>
                </a:lnTo>
                <a:lnTo>
                  <a:pt x="309" y="324"/>
                </a:lnTo>
                <a:close/>
                <a:moveTo>
                  <a:pt x="683" y="321"/>
                </a:moveTo>
                <a:lnTo>
                  <a:pt x="685" y="321"/>
                </a:lnTo>
                <a:lnTo>
                  <a:pt x="685" y="321"/>
                </a:lnTo>
                <a:lnTo>
                  <a:pt x="686" y="320"/>
                </a:lnTo>
                <a:lnTo>
                  <a:pt x="686" y="318"/>
                </a:lnTo>
                <a:lnTo>
                  <a:pt x="686" y="318"/>
                </a:lnTo>
                <a:lnTo>
                  <a:pt x="685" y="318"/>
                </a:lnTo>
                <a:lnTo>
                  <a:pt x="685" y="318"/>
                </a:lnTo>
                <a:lnTo>
                  <a:pt x="683" y="320"/>
                </a:lnTo>
                <a:lnTo>
                  <a:pt x="683" y="321"/>
                </a:lnTo>
                <a:lnTo>
                  <a:pt x="683" y="321"/>
                </a:lnTo>
                <a:close/>
                <a:moveTo>
                  <a:pt x="294" y="337"/>
                </a:moveTo>
                <a:lnTo>
                  <a:pt x="294" y="337"/>
                </a:lnTo>
                <a:lnTo>
                  <a:pt x="293" y="327"/>
                </a:lnTo>
                <a:lnTo>
                  <a:pt x="291" y="323"/>
                </a:lnTo>
                <a:lnTo>
                  <a:pt x="290" y="318"/>
                </a:lnTo>
                <a:lnTo>
                  <a:pt x="290" y="318"/>
                </a:lnTo>
                <a:lnTo>
                  <a:pt x="291" y="329"/>
                </a:lnTo>
                <a:lnTo>
                  <a:pt x="294" y="337"/>
                </a:lnTo>
                <a:lnTo>
                  <a:pt x="294" y="337"/>
                </a:lnTo>
                <a:close/>
                <a:moveTo>
                  <a:pt x="430" y="326"/>
                </a:moveTo>
                <a:lnTo>
                  <a:pt x="430" y="326"/>
                </a:lnTo>
                <a:lnTo>
                  <a:pt x="428" y="321"/>
                </a:lnTo>
                <a:lnTo>
                  <a:pt x="424" y="318"/>
                </a:lnTo>
                <a:lnTo>
                  <a:pt x="424" y="318"/>
                </a:lnTo>
                <a:lnTo>
                  <a:pt x="425" y="324"/>
                </a:lnTo>
                <a:lnTo>
                  <a:pt x="427" y="326"/>
                </a:lnTo>
                <a:lnTo>
                  <a:pt x="430" y="326"/>
                </a:lnTo>
                <a:lnTo>
                  <a:pt x="430" y="326"/>
                </a:lnTo>
                <a:close/>
                <a:moveTo>
                  <a:pt x="470" y="324"/>
                </a:moveTo>
                <a:lnTo>
                  <a:pt x="470" y="324"/>
                </a:lnTo>
                <a:lnTo>
                  <a:pt x="471" y="327"/>
                </a:lnTo>
                <a:lnTo>
                  <a:pt x="476" y="330"/>
                </a:lnTo>
                <a:lnTo>
                  <a:pt x="482" y="332"/>
                </a:lnTo>
                <a:lnTo>
                  <a:pt x="486" y="334"/>
                </a:lnTo>
                <a:lnTo>
                  <a:pt x="486" y="334"/>
                </a:lnTo>
                <a:lnTo>
                  <a:pt x="488" y="326"/>
                </a:lnTo>
                <a:lnTo>
                  <a:pt x="488" y="323"/>
                </a:lnTo>
                <a:lnTo>
                  <a:pt x="486" y="318"/>
                </a:lnTo>
                <a:lnTo>
                  <a:pt x="486" y="318"/>
                </a:lnTo>
                <a:lnTo>
                  <a:pt x="483" y="321"/>
                </a:lnTo>
                <a:lnTo>
                  <a:pt x="479" y="323"/>
                </a:lnTo>
                <a:lnTo>
                  <a:pt x="474" y="323"/>
                </a:lnTo>
                <a:lnTo>
                  <a:pt x="470" y="324"/>
                </a:lnTo>
                <a:lnTo>
                  <a:pt x="470" y="324"/>
                </a:lnTo>
                <a:close/>
                <a:moveTo>
                  <a:pt x="148" y="329"/>
                </a:moveTo>
                <a:lnTo>
                  <a:pt x="148" y="329"/>
                </a:lnTo>
                <a:lnTo>
                  <a:pt x="148" y="323"/>
                </a:lnTo>
                <a:lnTo>
                  <a:pt x="146" y="321"/>
                </a:lnTo>
                <a:lnTo>
                  <a:pt x="145" y="320"/>
                </a:lnTo>
                <a:lnTo>
                  <a:pt x="145" y="320"/>
                </a:lnTo>
                <a:lnTo>
                  <a:pt x="145" y="324"/>
                </a:lnTo>
                <a:lnTo>
                  <a:pt x="146" y="327"/>
                </a:lnTo>
                <a:lnTo>
                  <a:pt x="148" y="329"/>
                </a:lnTo>
                <a:lnTo>
                  <a:pt x="148" y="329"/>
                </a:lnTo>
                <a:close/>
                <a:moveTo>
                  <a:pt x="180" y="324"/>
                </a:moveTo>
                <a:lnTo>
                  <a:pt x="180" y="324"/>
                </a:lnTo>
                <a:lnTo>
                  <a:pt x="181" y="323"/>
                </a:lnTo>
                <a:lnTo>
                  <a:pt x="181" y="323"/>
                </a:lnTo>
                <a:lnTo>
                  <a:pt x="181" y="321"/>
                </a:lnTo>
                <a:lnTo>
                  <a:pt x="181" y="320"/>
                </a:lnTo>
                <a:lnTo>
                  <a:pt x="181" y="320"/>
                </a:lnTo>
                <a:lnTo>
                  <a:pt x="180" y="321"/>
                </a:lnTo>
                <a:lnTo>
                  <a:pt x="178" y="323"/>
                </a:lnTo>
                <a:lnTo>
                  <a:pt x="180" y="324"/>
                </a:lnTo>
                <a:lnTo>
                  <a:pt x="180" y="324"/>
                </a:lnTo>
                <a:close/>
                <a:moveTo>
                  <a:pt x="226" y="321"/>
                </a:moveTo>
                <a:lnTo>
                  <a:pt x="226" y="321"/>
                </a:lnTo>
                <a:lnTo>
                  <a:pt x="230" y="321"/>
                </a:lnTo>
                <a:lnTo>
                  <a:pt x="232" y="321"/>
                </a:lnTo>
                <a:lnTo>
                  <a:pt x="233" y="320"/>
                </a:lnTo>
                <a:lnTo>
                  <a:pt x="233" y="320"/>
                </a:lnTo>
                <a:lnTo>
                  <a:pt x="229" y="320"/>
                </a:lnTo>
                <a:lnTo>
                  <a:pt x="226" y="321"/>
                </a:lnTo>
                <a:lnTo>
                  <a:pt x="226" y="321"/>
                </a:lnTo>
                <a:close/>
                <a:moveTo>
                  <a:pt x="285" y="326"/>
                </a:moveTo>
                <a:lnTo>
                  <a:pt x="285" y="326"/>
                </a:lnTo>
                <a:lnTo>
                  <a:pt x="285" y="323"/>
                </a:lnTo>
                <a:lnTo>
                  <a:pt x="284" y="321"/>
                </a:lnTo>
                <a:lnTo>
                  <a:pt x="284" y="321"/>
                </a:lnTo>
                <a:lnTo>
                  <a:pt x="284" y="321"/>
                </a:lnTo>
                <a:lnTo>
                  <a:pt x="284" y="323"/>
                </a:lnTo>
                <a:lnTo>
                  <a:pt x="284" y="324"/>
                </a:lnTo>
                <a:lnTo>
                  <a:pt x="284" y="326"/>
                </a:lnTo>
                <a:lnTo>
                  <a:pt x="285" y="326"/>
                </a:lnTo>
                <a:lnTo>
                  <a:pt x="285" y="326"/>
                </a:lnTo>
                <a:close/>
                <a:moveTo>
                  <a:pt x="355" y="326"/>
                </a:moveTo>
                <a:lnTo>
                  <a:pt x="355" y="326"/>
                </a:lnTo>
                <a:lnTo>
                  <a:pt x="355" y="327"/>
                </a:lnTo>
                <a:lnTo>
                  <a:pt x="355" y="327"/>
                </a:lnTo>
                <a:lnTo>
                  <a:pt x="361" y="329"/>
                </a:lnTo>
                <a:lnTo>
                  <a:pt x="367" y="329"/>
                </a:lnTo>
                <a:lnTo>
                  <a:pt x="367" y="329"/>
                </a:lnTo>
                <a:lnTo>
                  <a:pt x="367" y="326"/>
                </a:lnTo>
                <a:lnTo>
                  <a:pt x="367" y="321"/>
                </a:lnTo>
                <a:lnTo>
                  <a:pt x="367" y="321"/>
                </a:lnTo>
                <a:lnTo>
                  <a:pt x="360" y="321"/>
                </a:lnTo>
                <a:lnTo>
                  <a:pt x="357" y="323"/>
                </a:lnTo>
                <a:lnTo>
                  <a:pt x="355" y="326"/>
                </a:lnTo>
                <a:lnTo>
                  <a:pt x="355" y="326"/>
                </a:lnTo>
                <a:close/>
                <a:moveTo>
                  <a:pt x="541" y="326"/>
                </a:moveTo>
                <a:lnTo>
                  <a:pt x="541" y="326"/>
                </a:lnTo>
                <a:lnTo>
                  <a:pt x="543" y="324"/>
                </a:lnTo>
                <a:lnTo>
                  <a:pt x="544" y="324"/>
                </a:lnTo>
                <a:lnTo>
                  <a:pt x="544" y="321"/>
                </a:lnTo>
                <a:lnTo>
                  <a:pt x="544" y="321"/>
                </a:lnTo>
                <a:lnTo>
                  <a:pt x="541" y="321"/>
                </a:lnTo>
                <a:lnTo>
                  <a:pt x="541" y="321"/>
                </a:lnTo>
                <a:lnTo>
                  <a:pt x="541" y="326"/>
                </a:lnTo>
                <a:lnTo>
                  <a:pt x="541" y="326"/>
                </a:lnTo>
                <a:close/>
                <a:moveTo>
                  <a:pt x="627" y="346"/>
                </a:moveTo>
                <a:lnTo>
                  <a:pt x="627" y="346"/>
                </a:lnTo>
                <a:lnTo>
                  <a:pt x="628" y="346"/>
                </a:lnTo>
                <a:lnTo>
                  <a:pt x="630" y="344"/>
                </a:lnTo>
                <a:lnTo>
                  <a:pt x="633" y="341"/>
                </a:lnTo>
                <a:lnTo>
                  <a:pt x="633" y="341"/>
                </a:lnTo>
                <a:lnTo>
                  <a:pt x="633" y="335"/>
                </a:lnTo>
                <a:lnTo>
                  <a:pt x="633" y="329"/>
                </a:lnTo>
                <a:lnTo>
                  <a:pt x="631" y="324"/>
                </a:lnTo>
                <a:lnTo>
                  <a:pt x="630" y="323"/>
                </a:lnTo>
                <a:lnTo>
                  <a:pt x="628" y="321"/>
                </a:lnTo>
                <a:lnTo>
                  <a:pt x="628" y="321"/>
                </a:lnTo>
                <a:lnTo>
                  <a:pt x="627" y="346"/>
                </a:lnTo>
                <a:lnTo>
                  <a:pt x="627" y="346"/>
                </a:lnTo>
                <a:close/>
                <a:moveTo>
                  <a:pt x="657" y="346"/>
                </a:moveTo>
                <a:lnTo>
                  <a:pt x="657" y="346"/>
                </a:lnTo>
                <a:lnTo>
                  <a:pt x="663" y="344"/>
                </a:lnTo>
                <a:lnTo>
                  <a:pt x="663" y="344"/>
                </a:lnTo>
                <a:lnTo>
                  <a:pt x="663" y="330"/>
                </a:lnTo>
                <a:lnTo>
                  <a:pt x="663" y="326"/>
                </a:lnTo>
                <a:lnTo>
                  <a:pt x="660" y="321"/>
                </a:lnTo>
                <a:lnTo>
                  <a:pt x="660" y="321"/>
                </a:lnTo>
                <a:lnTo>
                  <a:pt x="659" y="335"/>
                </a:lnTo>
                <a:lnTo>
                  <a:pt x="657" y="346"/>
                </a:lnTo>
                <a:lnTo>
                  <a:pt x="657" y="346"/>
                </a:lnTo>
                <a:close/>
                <a:moveTo>
                  <a:pt x="669" y="324"/>
                </a:moveTo>
                <a:lnTo>
                  <a:pt x="669" y="324"/>
                </a:lnTo>
                <a:lnTo>
                  <a:pt x="669" y="327"/>
                </a:lnTo>
                <a:lnTo>
                  <a:pt x="671" y="330"/>
                </a:lnTo>
                <a:lnTo>
                  <a:pt x="671" y="334"/>
                </a:lnTo>
                <a:lnTo>
                  <a:pt x="674" y="335"/>
                </a:lnTo>
                <a:lnTo>
                  <a:pt x="674" y="335"/>
                </a:lnTo>
                <a:lnTo>
                  <a:pt x="671" y="326"/>
                </a:lnTo>
                <a:lnTo>
                  <a:pt x="671" y="323"/>
                </a:lnTo>
                <a:lnTo>
                  <a:pt x="669" y="324"/>
                </a:lnTo>
                <a:lnTo>
                  <a:pt x="669" y="324"/>
                </a:lnTo>
                <a:close/>
                <a:moveTo>
                  <a:pt x="335" y="324"/>
                </a:moveTo>
                <a:lnTo>
                  <a:pt x="335" y="324"/>
                </a:lnTo>
                <a:lnTo>
                  <a:pt x="338" y="326"/>
                </a:lnTo>
                <a:lnTo>
                  <a:pt x="340" y="327"/>
                </a:lnTo>
                <a:lnTo>
                  <a:pt x="341" y="330"/>
                </a:lnTo>
                <a:lnTo>
                  <a:pt x="343" y="332"/>
                </a:lnTo>
                <a:lnTo>
                  <a:pt x="343" y="332"/>
                </a:lnTo>
                <a:lnTo>
                  <a:pt x="346" y="329"/>
                </a:lnTo>
                <a:lnTo>
                  <a:pt x="346" y="329"/>
                </a:lnTo>
                <a:lnTo>
                  <a:pt x="348" y="326"/>
                </a:lnTo>
                <a:lnTo>
                  <a:pt x="348" y="326"/>
                </a:lnTo>
                <a:lnTo>
                  <a:pt x="345" y="323"/>
                </a:lnTo>
                <a:lnTo>
                  <a:pt x="345" y="323"/>
                </a:lnTo>
                <a:lnTo>
                  <a:pt x="340" y="323"/>
                </a:lnTo>
                <a:lnTo>
                  <a:pt x="337" y="323"/>
                </a:lnTo>
                <a:lnTo>
                  <a:pt x="335" y="324"/>
                </a:lnTo>
                <a:lnTo>
                  <a:pt x="335" y="324"/>
                </a:lnTo>
                <a:close/>
                <a:moveTo>
                  <a:pt x="503" y="327"/>
                </a:moveTo>
                <a:lnTo>
                  <a:pt x="503" y="327"/>
                </a:lnTo>
                <a:lnTo>
                  <a:pt x="506" y="335"/>
                </a:lnTo>
                <a:lnTo>
                  <a:pt x="512" y="341"/>
                </a:lnTo>
                <a:lnTo>
                  <a:pt x="512" y="341"/>
                </a:lnTo>
                <a:lnTo>
                  <a:pt x="514" y="340"/>
                </a:lnTo>
                <a:lnTo>
                  <a:pt x="514" y="337"/>
                </a:lnTo>
                <a:lnTo>
                  <a:pt x="514" y="332"/>
                </a:lnTo>
                <a:lnTo>
                  <a:pt x="511" y="326"/>
                </a:lnTo>
                <a:lnTo>
                  <a:pt x="506" y="323"/>
                </a:lnTo>
                <a:lnTo>
                  <a:pt x="506" y="323"/>
                </a:lnTo>
                <a:lnTo>
                  <a:pt x="505" y="326"/>
                </a:lnTo>
                <a:lnTo>
                  <a:pt x="503" y="327"/>
                </a:lnTo>
                <a:lnTo>
                  <a:pt x="503" y="327"/>
                </a:lnTo>
                <a:close/>
                <a:moveTo>
                  <a:pt x="117" y="405"/>
                </a:moveTo>
                <a:lnTo>
                  <a:pt x="117" y="405"/>
                </a:lnTo>
                <a:lnTo>
                  <a:pt x="120" y="402"/>
                </a:lnTo>
                <a:lnTo>
                  <a:pt x="122" y="399"/>
                </a:lnTo>
                <a:lnTo>
                  <a:pt x="125" y="393"/>
                </a:lnTo>
                <a:lnTo>
                  <a:pt x="125" y="385"/>
                </a:lnTo>
                <a:lnTo>
                  <a:pt x="125" y="378"/>
                </a:lnTo>
                <a:lnTo>
                  <a:pt x="125" y="378"/>
                </a:lnTo>
                <a:lnTo>
                  <a:pt x="125" y="349"/>
                </a:lnTo>
                <a:lnTo>
                  <a:pt x="123" y="335"/>
                </a:lnTo>
                <a:lnTo>
                  <a:pt x="122" y="323"/>
                </a:lnTo>
                <a:lnTo>
                  <a:pt x="122" y="323"/>
                </a:lnTo>
                <a:lnTo>
                  <a:pt x="117" y="330"/>
                </a:lnTo>
                <a:lnTo>
                  <a:pt x="116" y="341"/>
                </a:lnTo>
                <a:lnTo>
                  <a:pt x="114" y="352"/>
                </a:lnTo>
                <a:lnTo>
                  <a:pt x="116" y="363"/>
                </a:lnTo>
                <a:lnTo>
                  <a:pt x="117" y="384"/>
                </a:lnTo>
                <a:lnTo>
                  <a:pt x="117" y="395"/>
                </a:lnTo>
                <a:lnTo>
                  <a:pt x="117" y="405"/>
                </a:lnTo>
                <a:lnTo>
                  <a:pt x="117" y="405"/>
                </a:lnTo>
                <a:close/>
                <a:moveTo>
                  <a:pt x="619" y="323"/>
                </a:moveTo>
                <a:lnTo>
                  <a:pt x="619" y="323"/>
                </a:lnTo>
                <a:lnTo>
                  <a:pt x="613" y="329"/>
                </a:lnTo>
                <a:lnTo>
                  <a:pt x="613" y="329"/>
                </a:lnTo>
                <a:lnTo>
                  <a:pt x="614" y="337"/>
                </a:lnTo>
                <a:lnTo>
                  <a:pt x="616" y="343"/>
                </a:lnTo>
                <a:lnTo>
                  <a:pt x="616" y="343"/>
                </a:lnTo>
                <a:lnTo>
                  <a:pt x="619" y="340"/>
                </a:lnTo>
                <a:lnTo>
                  <a:pt x="620" y="334"/>
                </a:lnTo>
                <a:lnTo>
                  <a:pt x="620" y="327"/>
                </a:lnTo>
                <a:lnTo>
                  <a:pt x="619" y="323"/>
                </a:lnTo>
                <a:lnTo>
                  <a:pt x="619" y="323"/>
                </a:lnTo>
                <a:close/>
                <a:moveTo>
                  <a:pt x="61" y="364"/>
                </a:moveTo>
                <a:lnTo>
                  <a:pt x="61" y="364"/>
                </a:lnTo>
                <a:lnTo>
                  <a:pt x="64" y="361"/>
                </a:lnTo>
                <a:lnTo>
                  <a:pt x="65" y="358"/>
                </a:lnTo>
                <a:lnTo>
                  <a:pt x="65" y="352"/>
                </a:lnTo>
                <a:lnTo>
                  <a:pt x="64" y="346"/>
                </a:lnTo>
                <a:lnTo>
                  <a:pt x="62" y="340"/>
                </a:lnTo>
                <a:lnTo>
                  <a:pt x="62" y="340"/>
                </a:lnTo>
                <a:lnTo>
                  <a:pt x="61" y="330"/>
                </a:lnTo>
                <a:lnTo>
                  <a:pt x="59" y="326"/>
                </a:lnTo>
                <a:lnTo>
                  <a:pt x="58" y="324"/>
                </a:lnTo>
                <a:lnTo>
                  <a:pt x="58" y="324"/>
                </a:lnTo>
                <a:lnTo>
                  <a:pt x="58" y="344"/>
                </a:lnTo>
                <a:lnTo>
                  <a:pt x="59" y="355"/>
                </a:lnTo>
                <a:lnTo>
                  <a:pt x="61" y="364"/>
                </a:lnTo>
                <a:lnTo>
                  <a:pt x="61" y="364"/>
                </a:lnTo>
                <a:close/>
                <a:moveTo>
                  <a:pt x="274" y="340"/>
                </a:moveTo>
                <a:lnTo>
                  <a:pt x="274" y="340"/>
                </a:lnTo>
                <a:lnTo>
                  <a:pt x="279" y="340"/>
                </a:lnTo>
                <a:lnTo>
                  <a:pt x="282" y="338"/>
                </a:lnTo>
                <a:lnTo>
                  <a:pt x="282" y="338"/>
                </a:lnTo>
                <a:lnTo>
                  <a:pt x="280" y="334"/>
                </a:lnTo>
                <a:lnTo>
                  <a:pt x="277" y="330"/>
                </a:lnTo>
                <a:lnTo>
                  <a:pt x="273" y="324"/>
                </a:lnTo>
                <a:lnTo>
                  <a:pt x="273" y="324"/>
                </a:lnTo>
                <a:lnTo>
                  <a:pt x="274" y="332"/>
                </a:lnTo>
                <a:lnTo>
                  <a:pt x="274" y="340"/>
                </a:lnTo>
                <a:lnTo>
                  <a:pt x="274" y="340"/>
                </a:lnTo>
                <a:close/>
                <a:moveTo>
                  <a:pt x="549" y="326"/>
                </a:moveTo>
                <a:lnTo>
                  <a:pt x="549" y="326"/>
                </a:lnTo>
                <a:lnTo>
                  <a:pt x="550" y="327"/>
                </a:lnTo>
                <a:lnTo>
                  <a:pt x="550" y="326"/>
                </a:lnTo>
                <a:lnTo>
                  <a:pt x="550" y="324"/>
                </a:lnTo>
                <a:lnTo>
                  <a:pt x="549" y="324"/>
                </a:lnTo>
                <a:lnTo>
                  <a:pt x="549" y="324"/>
                </a:lnTo>
                <a:lnTo>
                  <a:pt x="549" y="326"/>
                </a:lnTo>
                <a:lnTo>
                  <a:pt x="549" y="326"/>
                </a:lnTo>
                <a:close/>
                <a:moveTo>
                  <a:pt x="152" y="335"/>
                </a:moveTo>
                <a:lnTo>
                  <a:pt x="152" y="335"/>
                </a:lnTo>
                <a:lnTo>
                  <a:pt x="154" y="332"/>
                </a:lnTo>
                <a:lnTo>
                  <a:pt x="154" y="329"/>
                </a:lnTo>
                <a:lnTo>
                  <a:pt x="154" y="324"/>
                </a:lnTo>
                <a:lnTo>
                  <a:pt x="154" y="324"/>
                </a:lnTo>
                <a:lnTo>
                  <a:pt x="151" y="324"/>
                </a:lnTo>
                <a:lnTo>
                  <a:pt x="151" y="324"/>
                </a:lnTo>
                <a:lnTo>
                  <a:pt x="152" y="329"/>
                </a:lnTo>
                <a:lnTo>
                  <a:pt x="152" y="335"/>
                </a:lnTo>
                <a:lnTo>
                  <a:pt x="152" y="335"/>
                </a:lnTo>
                <a:close/>
                <a:moveTo>
                  <a:pt x="250" y="327"/>
                </a:moveTo>
                <a:lnTo>
                  <a:pt x="250" y="327"/>
                </a:lnTo>
                <a:lnTo>
                  <a:pt x="250" y="337"/>
                </a:lnTo>
                <a:lnTo>
                  <a:pt x="252" y="340"/>
                </a:lnTo>
                <a:lnTo>
                  <a:pt x="253" y="344"/>
                </a:lnTo>
                <a:lnTo>
                  <a:pt x="253" y="344"/>
                </a:lnTo>
                <a:lnTo>
                  <a:pt x="258" y="334"/>
                </a:lnTo>
                <a:lnTo>
                  <a:pt x="259" y="329"/>
                </a:lnTo>
                <a:lnTo>
                  <a:pt x="259" y="324"/>
                </a:lnTo>
                <a:lnTo>
                  <a:pt x="259" y="324"/>
                </a:lnTo>
                <a:lnTo>
                  <a:pt x="258" y="326"/>
                </a:lnTo>
                <a:lnTo>
                  <a:pt x="255" y="327"/>
                </a:lnTo>
                <a:lnTo>
                  <a:pt x="250" y="327"/>
                </a:lnTo>
                <a:lnTo>
                  <a:pt x="250" y="327"/>
                </a:lnTo>
                <a:close/>
                <a:moveTo>
                  <a:pt x="255" y="355"/>
                </a:moveTo>
                <a:lnTo>
                  <a:pt x="255" y="355"/>
                </a:lnTo>
                <a:lnTo>
                  <a:pt x="259" y="356"/>
                </a:lnTo>
                <a:lnTo>
                  <a:pt x="261" y="355"/>
                </a:lnTo>
                <a:lnTo>
                  <a:pt x="261" y="355"/>
                </a:lnTo>
                <a:lnTo>
                  <a:pt x="261" y="350"/>
                </a:lnTo>
                <a:lnTo>
                  <a:pt x="262" y="346"/>
                </a:lnTo>
                <a:lnTo>
                  <a:pt x="265" y="344"/>
                </a:lnTo>
                <a:lnTo>
                  <a:pt x="270" y="343"/>
                </a:lnTo>
                <a:lnTo>
                  <a:pt x="270" y="343"/>
                </a:lnTo>
                <a:lnTo>
                  <a:pt x="270" y="332"/>
                </a:lnTo>
                <a:lnTo>
                  <a:pt x="268" y="327"/>
                </a:lnTo>
                <a:lnTo>
                  <a:pt x="267" y="324"/>
                </a:lnTo>
                <a:lnTo>
                  <a:pt x="267" y="324"/>
                </a:lnTo>
                <a:lnTo>
                  <a:pt x="261" y="340"/>
                </a:lnTo>
                <a:lnTo>
                  <a:pt x="258" y="347"/>
                </a:lnTo>
                <a:lnTo>
                  <a:pt x="255" y="355"/>
                </a:lnTo>
                <a:lnTo>
                  <a:pt x="255" y="355"/>
                </a:lnTo>
                <a:close/>
                <a:moveTo>
                  <a:pt x="770" y="358"/>
                </a:moveTo>
                <a:lnTo>
                  <a:pt x="770" y="358"/>
                </a:lnTo>
                <a:lnTo>
                  <a:pt x="768" y="376"/>
                </a:lnTo>
                <a:lnTo>
                  <a:pt x="768" y="385"/>
                </a:lnTo>
                <a:lnTo>
                  <a:pt x="768" y="395"/>
                </a:lnTo>
                <a:lnTo>
                  <a:pt x="768" y="395"/>
                </a:lnTo>
                <a:lnTo>
                  <a:pt x="771" y="404"/>
                </a:lnTo>
                <a:lnTo>
                  <a:pt x="774" y="408"/>
                </a:lnTo>
                <a:lnTo>
                  <a:pt x="774" y="413"/>
                </a:lnTo>
                <a:lnTo>
                  <a:pt x="774" y="413"/>
                </a:lnTo>
                <a:lnTo>
                  <a:pt x="778" y="390"/>
                </a:lnTo>
                <a:lnTo>
                  <a:pt x="778" y="367"/>
                </a:lnTo>
                <a:lnTo>
                  <a:pt x="774" y="346"/>
                </a:lnTo>
                <a:lnTo>
                  <a:pt x="771" y="335"/>
                </a:lnTo>
                <a:lnTo>
                  <a:pt x="768" y="324"/>
                </a:lnTo>
                <a:lnTo>
                  <a:pt x="768" y="324"/>
                </a:lnTo>
                <a:lnTo>
                  <a:pt x="768" y="341"/>
                </a:lnTo>
                <a:lnTo>
                  <a:pt x="770" y="358"/>
                </a:lnTo>
                <a:lnTo>
                  <a:pt x="770" y="358"/>
                </a:lnTo>
                <a:close/>
                <a:moveTo>
                  <a:pt x="159" y="326"/>
                </a:moveTo>
                <a:lnTo>
                  <a:pt x="159" y="326"/>
                </a:lnTo>
                <a:lnTo>
                  <a:pt x="159" y="334"/>
                </a:lnTo>
                <a:lnTo>
                  <a:pt x="159" y="341"/>
                </a:lnTo>
                <a:lnTo>
                  <a:pt x="159" y="341"/>
                </a:lnTo>
                <a:lnTo>
                  <a:pt x="162" y="340"/>
                </a:lnTo>
                <a:lnTo>
                  <a:pt x="163" y="335"/>
                </a:lnTo>
                <a:lnTo>
                  <a:pt x="165" y="326"/>
                </a:lnTo>
                <a:lnTo>
                  <a:pt x="165" y="326"/>
                </a:lnTo>
                <a:lnTo>
                  <a:pt x="162" y="326"/>
                </a:lnTo>
                <a:lnTo>
                  <a:pt x="159" y="326"/>
                </a:lnTo>
                <a:lnTo>
                  <a:pt x="159" y="326"/>
                </a:lnTo>
                <a:close/>
                <a:moveTo>
                  <a:pt x="389" y="334"/>
                </a:moveTo>
                <a:lnTo>
                  <a:pt x="389" y="334"/>
                </a:lnTo>
                <a:lnTo>
                  <a:pt x="387" y="327"/>
                </a:lnTo>
                <a:lnTo>
                  <a:pt x="387" y="326"/>
                </a:lnTo>
                <a:lnTo>
                  <a:pt x="384" y="326"/>
                </a:lnTo>
                <a:lnTo>
                  <a:pt x="384" y="326"/>
                </a:lnTo>
                <a:lnTo>
                  <a:pt x="384" y="330"/>
                </a:lnTo>
                <a:lnTo>
                  <a:pt x="386" y="332"/>
                </a:lnTo>
                <a:lnTo>
                  <a:pt x="389" y="334"/>
                </a:lnTo>
                <a:lnTo>
                  <a:pt x="389" y="334"/>
                </a:lnTo>
                <a:close/>
                <a:moveTo>
                  <a:pt x="573" y="330"/>
                </a:moveTo>
                <a:lnTo>
                  <a:pt x="573" y="330"/>
                </a:lnTo>
                <a:lnTo>
                  <a:pt x="573" y="327"/>
                </a:lnTo>
                <a:lnTo>
                  <a:pt x="573" y="326"/>
                </a:lnTo>
                <a:lnTo>
                  <a:pt x="572" y="326"/>
                </a:lnTo>
                <a:lnTo>
                  <a:pt x="572" y="326"/>
                </a:lnTo>
                <a:lnTo>
                  <a:pt x="573" y="327"/>
                </a:lnTo>
                <a:lnTo>
                  <a:pt x="573" y="330"/>
                </a:lnTo>
                <a:lnTo>
                  <a:pt x="573" y="330"/>
                </a:lnTo>
                <a:close/>
                <a:moveTo>
                  <a:pt x="209" y="334"/>
                </a:moveTo>
                <a:lnTo>
                  <a:pt x="209" y="334"/>
                </a:lnTo>
                <a:lnTo>
                  <a:pt x="210" y="332"/>
                </a:lnTo>
                <a:lnTo>
                  <a:pt x="212" y="330"/>
                </a:lnTo>
                <a:lnTo>
                  <a:pt x="212" y="330"/>
                </a:lnTo>
                <a:lnTo>
                  <a:pt x="210" y="329"/>
                </a:lnTo>
                <a:lnTo>
                  <a:pt x="210" y="329"/>
                </a:lnTo>
                <a:lnTo>
                  <a:pt x="212" y="326"/>
                </a:lnTo>
                <a:lnTo>
                  <a:pt x="212" y="326"/>
                </a:lnTo>
                <a:lnTo>
                  <a:pt x="209" y="326"/>
                </a:lnTo>
                <a:lnTo>
                  <a:pt x="209" y="326"/>
                </a:lnTo>
                <a:lnTo>
                  <a:pt x="209" y="329"/>
                </a:lnTo>
                <a:lnTo>
                  <a:pt x="207" y="332"/>
                </a:lnTo>
                <a:lnTo>
                  <a:pt x="209" y="334"/>
                </a:lnTo>
                <a:lnTo>
                  <a:pt x="209" y="334"/>
                </a:lnTo>
                <a:close/>
                <a:moveTo>
                  <a:pt x="305" y="338"/>
                </a:moveTo>
                <a:lnTo>
                  <a:pt x="305" y="338"/>
                </a:lnTo>
                <a:lnTo>
                  <a:pt x="308" y="337"/>
                </a:lnTo>
                <a:lnTo>
                  <a:pt x="309" y="335"/>
                </a:lnTo>
                <a:lnTo>
                  <a:pt x="309" y="335"/>
                </a:lnTo>
                <a:lnTo>
                  <a:pt x="309" y="330"/>
                </a:lnTo>
                <a:lnTo>
                  <a:pt x="308" y="327"/>
                </a:lnTo>
                <a:lnTo>
                  <a:pt x="308" y="327"/>
                </a:lnTo>
                <a:lnTo>
                  <a:pt x="305" y="327"/>
                </a:lnTo>
                <a:lnTo>
                  <a:pt x="300" y="326"/>
                </a:lnTo>
                <a:lnTo>
                  <a:pt x="300" y="326"/>
                </a:lnTo>
                <a:lnTo>
                  <a:pt x="302" y="332"/>
                </a:lnTo>
                <a:lnTo>
                  <a:pt x="303" y="337"/>
                </a:lnTo>
                <a:lnTo>
                  <a:pt x="305" y="338"/>
                </a:lnTo>
                <a:lnTo>
                  <a:pt x="305" y="338"/>
                </a:lnTo>
                <a:close/>
                <a:moveTo>
                  <a:pt x="335" y="340"/>
                </a:moveTo>
                <a:lnTo>
                  <a:pt x="335" y="340"/>
                </a:lnTo>
                <a:lnTo>
                  <a:pt x="338" y="338"/>
                </a:lnTo>
                <a:lnTo>
                  <a:pt x="340" y="337"/>
                </a:lnTo>
                <a:lnTo>
                  <a:pt x="340" y="337"/>
                </a:lnTo>
                <a:lnTo>
                  <a:pt x="337" y="330"/>
                </a:lnTo>
                <a:lnTo>
                  <a:pt x="332" y="326"/>
                </a:lnTo>
                <a:lnTo>
                  <a:pt x="332" y="326"/>
                </a:lnTo>
                <a:lnTo>
                  <a:pt x="335" y="340"/>
                </a:lnTo>
                <a:lnTo>
                  <a:pt x="335" y="340"/>
                </a:lnTo>
                <a:close/>
                <a:moveTo>
                  <a:pt x="450" y="326"/>
                </a:moveTo>
                <a:lnTo>
                  <a:pt x="450" y="326"/>
                </a:lnTo>
                <a:lnTo>
                  <a:pt x="450" y="330"/>
                </a:lnTo>
                <a:lnTo>
                  <a:pt x="450" y="330"/>
                </a:lnTo>
                <a:lnTo>
                  <a:pt x="453" y="329"/>
                </a:lnTo>
                <a:lnTo>
                  <a:pt x="454" y="326"/>
                </a:lnTo>
                <a:lnTo>
                  <a:pt x="454" y="326"/>
                </a:lnTo>
                <a:lnTo>
                  <a:pt x="450" y="326"/>
                </a:lnTo>
                <a:lnTo>
                  <a:pt x="450" y="326"/>
                </a:lnTo>
                <a:close/>
                <a:moveTo>
                  <a:pt x="187" y="327"/>
                </a:moveTo>
                <a:lnTo>
                  <a:pt x="187" y="327"/>
                </a:lnTo>
                <a:lnTo>
                  <a:pt x="189" y="329"/>
                </a:lnTo>
                <a:lnTo>
                  <a:pt x="191" y="329"/>
                </a:lnTo>
                <a:lnTo>
                  <a:pt x="192" y="327"/>
                </a:lnTo>
                <a:lnTo>
                  <a:pt x="192" y="326"/>
                </a:lnTo>
                <a:lnTo>
                  <a:pt x="192" y="326"/>
                </a:lnTo>
                <a:lnTo>
                  <a:pt x="189" y="326"/>
                </a:lnTo>
                <a:lnTo>
                  <a:pt x="187" y="327"/>
                </a:lnTo>
                <a:lnTo>
                  <a:pt x="187" y="327"/>
                </a:lnTo>
                <a:lnTo>
                  <a:pt x="187" y="327"/>
                </a:lnTo>
                <a:close/>
                <a:moveTo>
                  <a:pt x="399" y="330"/>
                </a:moveTo>
                <a:lnTo>
                  <a:pt x="399" y="330"/>
                </a:lnTo>
                <a:lnTo>
                  <a:pt x="404" y="330"/>
                </a:lnTo>
                <a:lnTo>
                  <a:pt x="406" y="329"/>
                </a:lnTo>
                <a:lnTo>
                  <a:pt x="406" y="327"/>
                </a:lnTo>
                <a:lnTo>
                  <a:pt x="406" y="327"/>
                </a:lnTo>
                <a:lnTo>
                  <a:pt x="402" y="327"/>
                </a:lnTo>
                <a:lnTo>
                  <a:pt x="398" y="326"/>
                </a:lnTo>
                <a:lnTo>
                  <a:pt x="398" y="326"/>
                </a:lnTo>
                <a:lnTo>
                  <a:pt x="398" y="329"/>
                </a:lnTo>
                <a:lnTo>
                  <a:pt x="399" y="330"/>
                </a:lnTo>
                <a:lnTo>
                  <a:pt x="399" y="330"/>
                </a:lnTo>
                <a:close/>
                <a:moveTo>
                  <a:pt x="49" y="385"/>
                </a:moveTo>
                <a:lnTo>
                  <a:pt x="49" y="385"/>
                </a:lnTo>
                <a:lnTo>
                  <a:pt x="50" y="379"/>
                </a:lnTo>
                <a:lnTo>
                  <a:pt x="52" y="372"/>
                </a:lnTo>
                <a:lnTo>
                  <a:pt x="49" y="356"/>
                </a:lnTo>
                <a:lnTo>
                  <a:pt x="49" y="356"/>
                </a:lnTo>
                <a:lnTo>
                  <a:pt x="47" y="340"/>
                </a:lnTo>
                <a:lnTo>
                  <a:pt x="47" y="332"/>
                </a:lnTo>
                <a:lnTo>
                  <a:pt x="46" y="327"/>
                </a:lnTo>
                <a:lnTo>
                  <a:pt x="46" y="327"/>
                </a:lnTo>
                <a:lnTo>
                  <a:pt x="49" y="385"/>
                </a:lnTo>
                <a:lnTo>
                  <a:pt x="49" y="385"/>
                </a:lnTo>
                <a:close/>
                <a:moveTo>
                  <a:pt x="84" y="350"/>
                </a:moveTo>
                <a:lnTo>
                  <a:pt x="84" y="350"/>
                </a:lnTo>
                <a:lnTo>
                  <a:pt x="84" y="369"/>
                </a:lnTo>
                <a:lnTo>
                  <a:pt x="85" y="382"/>
                </a:lnTo>
                <a:lnTo>
                  <a:pt x="85" y="382"/>
                </a:lnTo>
                <a:lnTo>
                  <a:pt x="88" y="379"/>
                </a:lnTo>
                <a:lnTo>
                  <a:pt x="88" y="375"/>
                </a:lnTo>
                <a:lnTo>
                  <a:pt x="87" y="366"/>
                </a:lnTo>
                <a:lnTo>
                  <a:pt x="87" y="366"/>
                </a:lnTo>
                <a:lnTo>
                  <a:pt x="88" y="363"/>
                </a:lnTo>
                <a:lnTo>
                  <a:pt x="88" y="358"/>
                </a:lnTo>
                <a:lnTo>
                  <a:pt x="88" y="358"/>
                </a:lnTo>
                <a:lnTo>
                  <a:pt x="87" y="358"/>
                </a:lnTo>
                <a:lnTo>
                  <a:pt x="85" y="358"/>
                </a:lnTo>
                <a:lnTo>
                  <a:pt x="85" y="356"/>
                </a:lnTo>
                <a:lnTo>
                  <a:pt x="85" y="356"/>
                </a:lnTo>
                <a:lnTo>
                  <a:pt x="85" y="341"/>
                </a:lnTo>
                <a:lnTo>
                  <a:pt x="82" y="327"/>
                </a:lnTo>
                <a:lnTo>
                  <a:pt x="82" y="327"/>
                </a:lnTo>
                <a:lnTo>
                  <a:pt x="81" y="332"/>
                </a:lnTo>
                <a:lnTo>
                  <a:pt x="81" y="338"/>
                </a:lnTo>
                <a:lnTo>
                  <a:pt x="84" y="350"/>
                </a:lnTo>
                <a:lnTo>
                  <a:pt x="84" y="350"/>
                </a:lnTo>
                <a:close/>
                <a:moveTo>
                  <a:pt x="137" y="356"/>
                </a:moveTo>
                <a:lnTo>
                  <a:pt x="137" y="356"/>
                </a:lnTo>
                <a:lnTo>
                  <a:pt x="142" y="353"/>
                </a:lnTo>
                <a:lnTo>
                  <a:pt x="145" y="349"/>
                </a:lnTo>
                <a:lnTo>
                  <a:pt x="145" y="349"/>
                </a:lnTo>
                <a:lnTo>
                  <a:pt x="143" y="338"/>
                </a:lnTo>
                <a:lnTo>
                  <a:pt x="142" y="332"/>
                </a:lnTo>
                <a:lnTo>
                  <a:pt x="140" y="327"/>
                </a:lnTo>
                <a:lnTo>
                  <a:pt x="140" y="327"/>
                </a:lnTo>
                <a:lnTo>
                  <a:pt x="140" y="343"/>
                </a:lnTo>
                <a:lnTo>
                  <a:pt x="137" y="356"/>
                </a:lnTo>
                <a:lnTo>
                  <a:pt x="137" y="356"/>
                </a:lnTo>
                <a:close/>
                <a:moveTo>
                  <a:pt x="180" y="332"/>
                </a:moveTo>
                <a:lnTo>
                  <a:pt x="180" y="332"/>
                </a:lnTo>
                <a:lnTo>
                  <a:pt x="181" y="332"/>
                </a:lnTo>
                <a:lnTo>
                  <a:pt x="183" y="329"/>
                </a:lnTo>
                <a:lnTo>
                  <a:pt x="181" y="327"/>
                </a:lnTo>
                <a:lnTo>
                  <a:pt x="180" y="327"/>
                </a:lnTo>
                <a:lnTo>
                  <a:pt x="180" y="327"/>
                </a:lnTo>
                <a:lnTo>
                  <a:pt x="180" y="332"/>
                </a:lnTo>
                <a:lnTo>
                  <a:pt x="180" y="332"/>
                </a:lnTo>
                <a:close/>
                <a:moveTo>
                  <a:pt x="287" y="332"/>
                </a:moveTo>
                <a:lnTo>
                  <a:pt x="287" y="332"/>
                </a:lnTo>
                <a:lnTo>
                  <a:pt x="287" y="329"/>
                </a:lnTo>
                <a:lnTo>
                  <a:pt x="285" y="327"/>
                </a:lnTo>
                <a:lnTo>
                  <a:pt x="285" y="327"/>
                </a:lnTo>
                <a:lnTo>
                  <a:pt x="285" y="327"/>
                </a:lnTo>
                <a:lnTo>
                  <a:pt x="285" y="330"/>
                </a:lnTo>
                <a:lnTo>
                  <a:pt x="287" y="332"/>
                </a:lnTo>
                <a:lnTo>
                  <a:pt x="287" y="332"/>
                </a:lnTo>
                <a:lnTo>
                  <a:pt x="287" y="332"/>
                </a:lnTo>
                <a:close/>
                <a:moveTo>
                  <a:pt x="646" y="340"/>
                </a:moveTo>
                <a:lnTo>
                  <a:pt x="646" y="340"/>
                </a:lnTo>
                <a:lnTo>
                  <a:pt x="646" y="338"/>
                </a:lnTo>
                <a:lnTo>
                  <a:pt x="646" y="337"/>
                </a:lnTo>
                <a:lnTo>
                  <a:pt x="648" y="335"/>
                </a:lnTo>
                <a:lnTo>
                  <a:pt x="648" y="332"/>
                </a:lnTo>
                <a:lnTo>
                  <a:pt x="648" y="332"/>
                </a:lnTo>
                <a:lnTo>
                  <a:pt x="645" y="329"/>
                </a:lnTo>
                <a:lnTo>
                  <a:pt x="642" y="327"/>
                </a:lnTo>
                <a:lnTo>
                  <a:pt x="642" y="327"/>
                </a:lnTo>
                <a:lnTo>
                  <a:pt x="642" y="335"/>
                </a:lnTo>
                <a:lnTo>
                  <a:pt x="643" y="338"/>
                </a:lnTo>
                <a:lnTo>
                  <a:pt x="646" y="340"/>
                </a:lnTo>
                <a:lnTo>
                  <a:pt x="646" y="340"/>
                </a:lnTo>
                <a:close/>
                <a:moveTo>
                  <a:pt x="733" y="334"/>
                </a:moveTo>
                <a:lnTo>
                  <a:pt x="733" y="334"/>
                </a:lnTo>
                <a:lnTo>
                  <a:pt x="733" y="330"/>
                </a:lnTo>
                <a:lnTo>
                  <a:pt x="732" y="327"/>
                </a:lnTo>
                <a:lnTo>
                  <a:pt x="732" y="327"/>
                </a:lnTo>
                <a:lnTo>
                  <a:pt x="732" y="330"/>
                </a:lnTo>
                <a:lnTo>
                  <a:pt x="732" y="332"/>
                </a:lnTo>
                <a:lnTo>
                  <a:pt x="733" y="334"/>
                </a:lnTo>
                <a:lnTo>
                  <a:pt x="733" y="334"/>
                </a:lnTo>
                <a:close/>
                <a:moveTo>
                  <a:pt x="204" y="332"/>
                </a:moveTo>
                <a:lnTo>
                  <a:pt x="204" y="332"/>
                </a:lnTo>
                <a:lnTo>
                  <a:pt x="204" y="329"/>
                </a:lnTo>
                <a:lnTo>
                  <a:pt x="203" y="327"/>
                </a:lnTo>
                <a:lnTo>
                  <a:pt x="203" y="327"/>
                </a:lnTo>
                <a:lnTo>
                  <a:pt x="203" y="327"/>
                </a:lnTo>
                <a:lnTo>
                  <a:pt x="201" y="330"/>
                </a:lnTo>
                <a:lnTo>
                  <a:pt x="203" y="332"/>
                </a:lnTo>
                <a:lnTo>
                  <a:pt x="204" y="332"/>
                </a:lnTo>
                <a:lnTo>
                  <a:pt x="204" y="332"/>
                </a:lnTo>
                <a:close/>
                <a:moveTo>
                  <a:pt x="230" y="330"/>
                </a:moveTo>
                <a:lnTo>
                  <a:pt x="230" y="330"/>
                </a:lnTo>
                <a:lnTo>
                  <a:pt x="232" y="332"/>
                </a:lnTo>
                <a:lnTo>
                  <a:pt x="232" y="332"/>
                </a:lnTo>
                <a:lnTo>
                  <a:pt x="235" y="330"/>
                </a:lnTo>
                <a:lnTo>
                  <a:pt x="235" y="327"/>
                </a:lnTo>
                <a:lnTo>
                  <a:pt x="235" y="327"/>
                </a:lnTo>
                <a:lnTo>
                  <a:pt x="232" y="329"/>
                </a:lnTo>
                <a:lnTo>
                  <a:pt x="230" y="330"/>
                </a:lnTo>
                <a:lnTo>
                  <a:pt x="230" y="330"/>
                </a:lnTo>
                <a:close/>
                <a:moveTo>
                  <a:pt x="453" y="335"/>
                </a:moveTo>
                <a:lnTo>
                  <a:pt x="453" y="335"/>
                </a:lnTo>
                <a:lnTo>
                  <a:pt x="453" y="338"/>
                </a:lnTo>
                <a:lnTo>
                  <a:pt x="454" y="340"/>
                </a:lnTo>
                <a:lnTo>
                  <a:pt x="460" y="343"/>
                </a:lnTo>
                <a:lnTo>
                  <a:pt x="466" y="343"/>
                </a:lnTo>
                <a:lnTo>
                  <a:pt x="473" y="346"/>
                </a:lnTo>
                <a:lnTo>
                  <a:pt x="473" y="346"/>
                </a:lnTo>
                <a:lnTo>
                  <a:pt x="471" y="343"/>
                </a:lnTo>
                <a:lnTo>
                  <a:pt x="471" y="340"/>
                </a:lnTo>
                <a:lnTo>
                  <a:pt x="468" y="332"/>
                </a:lnTo>
                <a:lnTo>
                  <a:pt x="468" y="332"/>
                </a:lnTo>
                <a:lnTo>
                  <a:pt x="463" y="329"/>
                </a:lnTo>
                <a:lnTo>
                  <a:pt x="459" y="329"/>
                </a:lnTo>
                <a:lnTo>
                  <a:pt x="456" y="330"/>
                </a:lnTo>
                <a:lnTo>
                  <a:pt x="453" y="335"/>
                </a:lnTo>
                <a:lnTo>
                  <a:pt x="453" y="335"/>
                </a:lnTo>
                <a:close/>
                <a:moveTo>
                  <a:pt x="43" y="375"/>
                </a:moveTo>
                <a:lnTo>
                  <a:pt x="43" y="375"/>
                </a:lnTo>
                <a:lnTo>
                  <a:pt x="41" y="352"/>
                </a:lnTo>
                <a:lnTo>
                  <a:pt x="40" y="329"/>
                </a:lnTo>
                <a:lnTo>
                  <a:pt x="40" y="329"/>
                </a:lnTo>
                <a:lnTo>
                  <a:pt x="38" y="341"/>
                </a:lnTo>
                <a:lnTo>
                  <a:pt x="38" y="352"/>
                </a:lnTo>
                <a:lnTo>
                  <a:pt x="40" y="364"/>
                </a:lnTo>
                <a:lnTo>
                  <a:pt x="43" y="375"/>
                </a:lnTo>
                <a:lnTo>
                  <a:pt x="43" y="375"/>
                </a:lnTo>
                <a:close/>
                <a:moveTo>
                  <a:pt x="444" y="335"/>
                </a:moveTo>
                <a:lnTo>
                  <a:pt x="444" y="335"/>
                </a:lnTo>
                <a:lnTo>
                  <a:pt x="441" y="332"/>
                </a:lnTo>
                <a:lnTo>
                  <a:pt x="441" y="330"/>
                </a:lnTo>
                <a:lnTo>
                  <a:pt x="438" y="329"/>
                </a:lnTo>
                <a:lnTo>
                  <a:pt x="438" y="329"/>
                </a:lnTo>
                <a:lnTo>
                  <a:pt x="441" y="334"/>
                </a:lnTo>
                <a:lnTo>
                  <a:pt x="442" y="335"/>
                </a:lnTo>
                <a:lnTo>
                  <a:pt x="444" y="335"/>
                </a:lnTo>
                <a:lnTo>
                  <a:pt x="444" y="335"/>
                </a:lnTo>
                <a:close/>
                <a:moveTo>
                  <a:pt x="538" y="334"/>
                </a:moveTo>
                <a:lnTo>
                  <a:pt x="538" y="334"/>
                </a:lnTo>
                <a:lnTo>
                  <a:pt x="538" y="332"/>
                </a:lnTo>
                <a:lnTo>
                  <a:pt x="538" y="329"/>
                </a:lnTo>
                <a:lnTo>
                  <a:pt x="538" y="329"/>
                </a:lnTo>
                <a:lnTo>
                  <a:pt x="535" y="329"/>
                </a:lnTo>
                <a:lnTo>
                  <a:pt x="535" y="329"/>
                </a:lnTo>
                <a:lnTo>
                  <a:pt x="537" y="332"/>
                </a:lnTo>
                <a:lnTo>
                  <a:pt x="538" y="334"/>
                </a:lnTo>
                <a:lnTo>
                  <a:pt x="538" y="334"/>
                </a:lnTo>
                <a:close/>
                <a:moveTo>
                  <a:pt x="431" y="332"/>
                </a:moveTo>
                <a:lnTo>
                  <a:pt x="431" y="332"/>
                </a:lnTo>
                <a:lnTo>
                  <a:pt x="431" y="330"/>
                </a:lnTo>
                <a:lnTo>
                  <a:pt x="431" y="329"/>
                </a:lnTo>
                <a:lnTo>
                  <a:pt x="431" y="329"/>
                </a:lnTo>
                <a:lnTo>
                  <a:pt x="428" y="329"/>
                </a:lnTo>
                <a:lnTo>
                  <a:pt x="428" y="329"/>
                </a:lnTo>
                <a:lnTo>
                  <a:pt x="428" y="332"/>
                </a:lnTo>
                <a:lnTo>
                  <a:pt x="431" y="332"/>
                </a:lnTo>
                <a:lnTo>
                  <a:pt x="431" y="332"/>
                </a:lnTo>
                <a:close/>
                <a:moveTo>
                  <a:pt x="189" y="343"/>
                </a:moveTo>
                <a:lnTo>
                  <a:pt x="189" y="343"/>
                </a:lnTo>
                <a:lnTo>
                  <a:pt x="197" y="338"/>
                </a:lnTo>
                <a:lnTo>
                  <a:pt x="197" y="338"/>
                </a:lnTo>
                <a:lnTo>
                  <a:pt x="197" y="335"/>
                </a:lnTo>
                <a:lnTo>
                  <a:pt x="195" y="332"/>
                </a:lnTo>
                <a:lnTo>
                  <a:pt x="194" y="332"/>
                </a:lnTo>
                <a:lnTo>
                  <a:pt x="191" y="334"/>
                </a:lnTo>
                <a:lnTo>
                  <a:pt x="189" y="338"/>
                </a:lnTo>
                <a:lnTo>
                  <a:pt x="189" y="341"/>
                </a:lnTo>
                <a:lnTo>
                  <a:pt x="189" y="343"/>
                </a:lnTo>
                <a:lnTo>
                  <a:pt x="189" y="343"/>
                </a:lnTo>
                <a:close/>
                <a:moveTo>
                  <a:pt x="227" y="338"/>
                </a:moveTo>
                <a:lnTo>
                  <a:pt x="227" y="338"/>
                </a:lnTo>
                <a:lnTo>
                  <a:pt x="229" y="337"/>
                </a:lnTo>
                <a:lnTo>
                  <a:pt x="227" y="335"/>
                </a:lnTo>
                <a:lnTo>
                  <a:pt x="226" y="334"/>
                </a:lnTo>
                <a:lnTo>
                  <a:pt x="226" y="332"/>
                </a:lnTo>
                <a:lnTo>
                  <a:pt x="226" y="332"/>
                </a:lnTo>
                <a:lnTo>
                  <a:pt x="223" y="332"/>
                </a:lnTo>
                <a:lnTo>
                  <a:pt x="223" y="332"/>
                </a:lnTo>
                <a:lnTo>
                  <a:pt x="224" y="337"/>
                </a:lnTo>
                <a:lnTo>
                  <a:pt x="226" y="338"/>
                </a:lnTo>
                <a:lnTo>
                  <a:pt x="227" y="338"/>
                </a:lnTo>
                <a:lnTo>
                  <a:pt x="227" y="338"/>
                </a:lnTo>
                <a:close/>
                <a:moveTo>
                  <a:pt x="406" y="341"/>
                </a:moveTo>
                <a:lnTo>
                  <a:pt x="406" y="341"/>
                </a:lnTo>
                <a:lnTo>
                  <a:pt x="421" y="346"/>
                </a:lnTo>
                <a:lnTo>
                  <a:pt x="421" y="346"/>
                </a:lnTo>
                <a:lnTo>
                  <a:pt x="419" y="340"/>
                </a:lnTo>
                <a:lnTo>
                  <a:pt x="419" y="334"/>
                </a:lnTo>
                <a:lnTo>
                  <a:pt x="419" y="334"/>
                </a:lnTo>
                <a:lnTo>
                  <a:pt x="415" y="332"/>
                </a:lnTo>
                <a:lnTo>
                  <a:pt x="412" y="334"/>
                </a:lnTo>
                <a:lnTo>
                  <a:pt x="409" y="338"/>
                </a:lnTo>
                <a:lnTo>
                  <a:pt x="406" y="341"/>
                </a:lnTo>
                <a:lnTo>
                  <a:pt x="406" y="341"/>
                </a:lnTo>
                <a:close/>
                <a:moveTo>
                  <a:pt x="547" y="337"/>
                </a:moveTo>
                <a:lnTo>
                  <a:pt x="547" y="337"/>
                </a:lnTo>
                <a:lnTo>
                  <a:pt x="549" y="335"/>
                </a:lnTo>
                <a:lnTo>
                  <a:pt x="550" y="334"/>
                </a:lnTo>
                <a:lnTo>
                  <a:pt x="550" y="332"/>
                </a:lnTo>
                <a:lnTo>
                  <a:pt x="550" y="332"/>
                </a:lnTo>
                <a:lnTo>
                  <a:pt x="549" y="332"/>
                </a:lnTo>
                <a:lnTo>
                  <a:pt x="546" y="332"/>
                </a:lnTo>
                <a:lnTo>
                  <a:pt x="546" y="332"/>
                </a:lnTo>
                <a:lnTo>
                  <a:pt x="546" y="335"/>
                </a:lnTo>
                <a:lnTo>
                  <a:pt x="547" y="337"/>
                </a:lnTo>
                <a:lnTo>
                  <a:pt x="547" y="337"/>
                </a:lnTo>
                <a:close/>
                <a:moveTo>
                  <a:pt x="348" y="340"/>
                </a:moveTo>
                <a:lnTo>
                  <a:pt x="348" y="340"/>
                </a:lnTo>
                <a:lnTo>
                  <a:pt x="352" y="340"/>
                </a:lnTo>
                <a:lnTo>
                  <a:pt x="354" y="340"/>
                </a:lnTo>
                <a:lnTo>
                  <a:pt x="355" y="338"/>
                </a:lnTo>
                <a:lnTo>
                  <a:pt x="355" y="338"/>
                </a:lnTo>
                <a:lnTo>
                  <a:pt x="352" y="335"/>
                </a:lnTo>
                <a:lnTo>
                  <a:pt x="348" y="332"/>
                </a:lnTo>
                <a:lnTo>
                  <a:pt x="348" y="332"/>
                </a:lnTo>
                <a:lnTo>
                  <a:pt x="346" y="337"/>
                </a:lnTo>
                <a:lnTo>
                  <a:pt x="346" y="338"/>
                </a:lnTo>
                <a:lnTo>
                  <a:pt x="348" y="340"/>
                </a:lnTo>
                <a:lnTo>
                  <a:pt x="348" y="340"/>
                </a:lnTo>
                <a:close/>
                <a:moveTo>
                  <a:pt x="796" y="376"/>
                </a:moveTo>
                <a:lnTo>
                  <a:pt x="796" y="376"/>
                </a:lnTo>
                <a:lnTo>
                  <a:pt x="797" y="373"/>
                </a:lnTo>
                <a:lnTo>
                  <a:pt x="799" y="367"/>
                </a:lnTo>
                <a:lnTo>
                  <a:pt x="799" y="356"/>
                </a:lnTo>
                <a:lnTo>
                  <a:pt x="799" y="356"/>
                </a:lnTo>
                <a:lnTo>
                  <a:pt x="797" y="343"/>
                </a:lnTo>
                <a:lnTo>
                  <a:pt x="796" y="337"/>
                </a:lnTo>
                <a:lnTo>
                  <a:pt x="794" y="332"/>
                </a:lnTo>
                <a:lnTo>
                  <a:pt x="794" y="332"/>
                </a:lnTo>
                <a:lnTo>
                  <a:pt x="791" y="353"/>
                </a:lnTo>
                <a:lnTo>
                  <a:pt x="793" y="366"/>
                </a:lnTo>
                <a:lnTo>
                  <a:pt x="793" y="372"/>
                </a:lnTo>
                <a:lnTo>
                  <a:pt x="796" y="376"/>
                </a:lnTo>
                <a:lnTo>
                  <a:pt x="796" y="376"/>
                </a:lnTo>
                <a:close/>
                <a:moveTo>
                  <a:pt x="556" y="334"/>
                </a:moveTo>
                <a:lnTo>
                  <a:pt x="556" y="334"/>
                </a:lnTo>
                <a:lnTo>
                  <a:pt x="555" y="338"/>
                </a:lnTo>
                <a:lnTo>
                  <a:pt x="555" y="344"/>
                </a:lnTo>
                <a:lnTo>
                  <a:pt x="555" y="353"/>
                </a:lnTo>
                <a:lnTo>
                  <a:pt x="555" y="353"/>
                </a:lnTo>
                <a:lnTo>
                  <a:pt x="570" y="352"/>
                </a:lnTo>
                <a:lnTo>
                  <a:pt x="570" y="352"/>
                </a:lnTo>
                <a:lnTo>
                  <a:pt x="569" y="344"/>
                </a:lnTo>
                <a:lnTo>
                  <a:pt x="566" y="337"/>
                </a:lnTo>
                <a:lnTo>
                  <a:pt x="566" y="337"/>
                </a:lnTo>
                <a:lnTo>
                  <a:pt x="561" y="335"/>
                </a:lnTo>
                <a:lnTo>
                  <a:pt x="556" y="334"/>
                </a:lnTo>
                <a:lnTo>
                  <a:pt x="556" y="334"/>
                </a:lnTo>
                <a:close/>
                <a:moveTo>
                  <a:pt x="238" y="341"/>
                </a:moveTo>
                <a:lnTo>
                  <a:pt x="238" y="341"/>
                </a:lnTo>
                <a:lnTo>
                  <a:pt x="236" y="335"/>
                </a:lnTo>
                <a:lnTo>
                  <a:pt x="236" y="335"/>
                </a:lnTo>
                <a:lnTo>
                  <a:pt x="235" y="337"/>
                </a:lnTo>
                <a:lnTo>
                  <a:pt x="235" y="338"/>
                </a:lnTo>
                <a:lnTo>
                  <a:pt x="236" y="340"/>
                </a:lnTo>
                <a:lnTo>
                  <a:pt x="238" y="341"/>
                </a:lnTo>
                <a:lnTo>
                  <a:pt x="238" y="341"/>
                </a:lnTo>
                <a:close/>
                <a:moveTo>
                  <a:pt x="247" y="355"/>
                </a:moveTo>
                <a:lnTo>
                  <a:pt x="247" y="355"/>
                </a:lnTo>
                <a:lnTo>
                  <a:pt x="248" y="350"/>
                </a:lnTo>
                <a:lnTo>
                  <a:pt x="248" y="344"/>
                </a:lnTo>
                <a:lnTo>
                  <a:pt x="245" y="335"/>
                </a:lnTo>
                <a:lnTo>
                  <a:pt x="245" y="335"/>
                </a:lnTo>
                <a:lnTo>
                  <a:pt x="245" y="346"/>
                </a:lnTo>
                <a:lnTo>
                  <a:pt x="247" y="355"/>
                </a:lnTo>
                <a:lnTo>
                  <a:pt x="247" y="355"/>
                </a:lnTo>
                <a:close/>
                <a:moveTo>
                  <a:pt x="482" y="347"/>
                </a:moveTo>
                <a:lnTo>
                  <a:pt x="482" y="347"/>
                </a:lnTo>
                <a:lnTo>
                  <a:pt x="485" y="344"/>
                </a:lnTo>
                <a:lnTo>
                  <a:pt x="486" y="341"/>
                </a:lnTo>
                <a:lnTo>
                  <a:pt x="485" y="338"/>
                </a:lnTo>
                <a:lnTo>
                  <a:pt x="485" y="338"/>
                </a:lnTo>
                <a:lnTo>
                  <a:pt x="479" y="337"/>
                </a:lnTo>
                <a:lnTo>
                  <a:pt x="476" y="335"/>
                </a:lnTo>
                <a:lnTo>
                  <a:pt x="473" y="335"/>
                </a:lnTo>
                <a:lnTo>
                  <a:pt x="473" y="335"/>
                </a:lnTo>
                <a:lnTo>
                  <a:pt x="476" y="338"/>
                </a:lnTo>
                <a:lnTo>
                  <a:pt x="476" y="343"/>
                </a:lnTo>
                <a:lnTo>
                  <a:pt x="479" y="346"/>
                </a:lnTo>
                <a:lnTo>
                  <a:pt x="482" y="347"/>
                </a:lnTo>
                <a:lnTo>
                  <a:pt x="482" y="347"/>
                </a:lnTo>
                <a:close/>
                <a:moveTo>
                  <a:pt x="399" y="337"/>
                </a:moveTo>
                <a:lnTo>
                  <a:pt x="399" y="337"/>
                </a:lnTo>
                <a:lnTo>
                  <a:pt x="401" y="338"/>
                </a:lnTo>
                <a:lnTo>
                  <a:pt x="401" y="338"/>
                </a:lnTo>
                <a:lnTo>
                  <a:pt x="402" y="338"/>
                </a:lnTo>
                <a:lnTo>
                  <a:pt x="402" y="337"/>
                </a:lnTo>
                <a:lnTo>
                  <a:pt x="404" y="335"/>
                </a:lnTo>
                <a:lnTo>
                  <a:pt x="404" y="335"/>
                </a:lnTo>
                <a:lnTo>
                  <a:pt x="401" y="335"/>
                </a:lnTo>
                <a:lnTo>
                  <a:pt x="399" y="335"/>
                </a:lnTo>
                <a:lnTo>
                  <a:pt x="399" y="337"/>
                </a:lnTo>
                <a:lnTo>
                  <a:pt x="399" y="337"/>
                </a:lnTo>
                <a:close/>
                <a:moveTo>
                  <a:pt x="681" y="349"/>
                </a:moveTo>
                <a:lnTo>
                  <a:pt x="681" y="349"/>
                </a:lnTo>
                <a:lnTo>
                  <a:pt x="681" y="341"/>
                </a:lnTo>
                <a:lnTo>
                  <a:pt x="681" y="338"/>
                </a:lnTo>
                <a:lnTo>
                  <a:pt x="680" y="335"/>
                </a:lnTo>
                <a:lnTo>
                  <a:pt x="680" y="335"/>
                </a:lnTo>
                <a:lnTo>
                  <a:pt x="680" y="343"/>
                </a:lnTo>
                <a:lnTo>
                  <a:pt x="680" y="347"/>
                </a:lnTo>
                <a:lnTo>
                  <a:pt x="681" y="349"/>
                </a:lnTo>
                <a:lnTo>
                  <a:pt x="681" y="349"/>
                </a:lnTo>
                <a:close/>
                <a:moveTo>
                  <a:pt x="698" y="376"/>
                </a:moveTo>
                <a:lnTo>
                  <a:pt x="698" y="376"/>
                </a:lnTo>
                <a:lnTo>
                  <a:pt x="698" y="358"/>
                </a:lnTo>
                <a:lnTo>
                  <a:pt x="698" y="340"/>
                </a:lnTo>
                <a:lnTo>
                  <a:pt x="698" y="340"/>
                </a:lnTo>
                <a:lnTo>
                  <a:pt x="694" y="338"/>
                </a:lnTo>
                <a:lnTo>
                  <a:pt x="689" y="335"/>
                </a:lnTo>
                <a:lnTo>
                  <a:pt x="689" y="335"/>
                </a:lnTo>
                <a:lnTo>
                  <a:pt x="688" y="347"/>
                </a:lnTo>
                <a:lnTo>
                  <a:pt x="689" y="359"/>
                </a:lnTo>
                <a:lnTo>
                  <a:pt x="692" y="369"/>
                </a:lnTo>
                <a:lnTo>
                  <a:pt x="695" y="372"/>
                </a:lnTo>
                <a:lnTo>
                  <a:pt x="698" y="376"/>
                </a:lnTo>
                <a:lnTo>
                  <a:pt x="698" y="376"/>
                </a:lnTo>
                <a:close/>
                <a:moveTo>
                  <a:pt x="729" y="361"/>
                </a:moveTo>
                <a:lnTo>
                  <a:pt x="729" y="361"/>
                </a:lnTo>
                <a:lnTo>
                  <a:pt x="730" y="353"/>
                </a:lnTo>
                <a:lnTo>
                  <a:pt x="730" y="347"/>
                </a:lnTo>
                <a:lnTo>
                  <a:pt x="729" y="341"/>
                </a:lnTo>
                <a:lnTo>
                  <a:pt x="727" y="337"/>
                </a:lnTo>
                <a:lnTo>
                  <a:pt x="727" y="337"/>
                </a:lnTo>
                <a:lnTo>
                  <a:pt x="727" y="349"/>
                </a:lnTo>
                <a:lnTo>
                  <a:pt x="729" y="361"/>
                </a:lnTo>
                <a:lnTo>
                  <a:pt x="729" y="361"/>
                </a:lnTo>
                <a:close/>
                <a:moveTo>
                  <a:pt x="183" y="341"/>
                </a:moveTo>
                <a:lnTo>
                  <a:pt x="183" y="341"/>
                </a:lnTo>
                <a:lnTo>
                  <a:pt x="183" y="338"/>
                </a:lnTo>
                <a:lnTo>
                  <a:pt x="183" y="337"/>
                </a:lnTo>
                <a:lnTo>
                  <a:pt x="181" y="337"/>
                </a:lnTo>
                <a:lnTo>
                  <a:pt x="181" y="337"/>
                </a:lnTo>
                <a:lnTo>
                  <a:pt x="181" y="340"/>
                </a:lnTo>
                <a:lnTo>
                  <a:pt x="183" y="341"/>
                </a:lnTo>
                <a:lnTo>
                  <a:pt x="183" y="341"/>
                </a:lnTo>
                <a:close/>
                <a:moveTo>
                  <a:pt x="494" y="350"/>
                </a:moveTo>
                <a:lnTo>
                  <a:pt x="494" y="350"/>
                </a:lnTo>
                <a:lnTo>
                  <a:pt x="497" y="350"/>
                </a:lnTo>
                <a:lnTo>
                  <a:pt x="500" y="352"/>
                </a:lnTo>
                <a:lnTo>
                  <a:pt x="500" y="352"/>
                </a:lnTo>
                <a:lnTo>
                  <a:pt x="502" y="350"/>
                </a:lnTo>
                <a:lnTo>
                  <a:pt x="503" y="349"/>
                </a:lnTo>
                <a:lnTo>
                  <a:pt x="502" y="346"/>
                </a:lnTo>
                <a:lnTo>
                  <a:pt x="502" y="346"/>
                </a:lnTo>
                <a:lnTo>
                  <a:pt x="499" y="344"/>
                </a:lnTo>
                <a:lnTo>
                  <a:pt x="497" y="343"/>
                </a:lnTo>
                <a:lnTo>
                  <a:pt x="495" y="341"/>
                </a:lnTo>
                <a:lnTo>
                  <a:pt x="495" y="341"/>
                </a:lnTo>
                <a:lnTo>
                  <a:pt x="495" y="340"/>
                </a:lnTo>
                <a:lnTo>
                  <a:pt x="495" y="340"/>
                </a:lnTo>
                <a:lnTo>
                  <a:pt x="499" y="340"/>
                </a:lnTo>
                <a:lnTo>
                  <a:pt x="500" y="338"/>
                </a:lnTo>
                <a:lnTo>
                  <a:pt x="500" y="338"/>
                </a:lnTo>
                <a:lnTo>
                  <a:pt x="499" y="337"/>
                </a:lnTo>
                <a:lnTo>
                  <a:pt x="497" y="337"/>
                </a:lnTo>
                <a:lnTo>
                  <a:pt x="497" y="337"/>
                </a:lnTo>
                <a:lnTo>
                  <a:pt x="494" y="343"/>
                </a:lnTo>
                <a:lnTo>
                  <a:pt x="494" y="350"/>
                </a:lnTo>
                <a:lnTo>
                  <a:pt x="494" y="350"/>
                </a:lnTo>
                <a:close/>
                <a:moveTo>
                  <a:pt x="206" y="338"/>
                </a:moveTo>
                <a:lnTo>
                  <a:pt x="206" y="338"/>
                </a:lnTo>
                <a:lnTo>
                  <a:pt x="209" y="349"/>
                </a:lnTo>
                <a:lnTo>
                  <a:pt x="213" y="356"/>
                </a:lnTo>
                <a:lnTo>
                  <a:pt x="213" y="356"/>
                </a:lnTo>
                <a:lnTo>
                  <a:pt x="213" y="347"/>
                </a:lnTo>
                <a:lnTo>
                  <a:pt x="212" y="337"/>
                </a:lnTo>
                <a:lnTo>
                  <a:pt x="212" y="337"/>
                </a:lnTo>
                <a:lnTo>
                  <a:pt x="209" y="338"/>
                </a:lnTo>
                <a:lnTo>
                  <a:pt x="206" y="338"/>
                </a:lnTo>
                <a:lnTo>
                  <a:pt x="206" y="338"/>
                </a:lnTo>
                <a:close/>
                <a:moveTo>
                  <a:pt x="602" y="346"/>
                </a:moveTo>
                <a:lnTo>
                  <a:pt x="602" y="346"/>
                </a:lnTo>
                <a:lnTo>
                  <a:pt x="602" y="343"/>
                </a:lnTo>
                <a:lnTo>
                  <a:pt x="602" y="341"/>
                </a:lnTo>
                <a:lnTo>
                  <a:pt x="602" y="340"/>
                </a:lnTo>
                <a:lnTo>
                  <a:pt x="601" y="338"/>
                </a:lnTo>
                <a:lnTo>
                  <a:pt x="601" y="338"/>
                </a:lnTo>
                <a:lnTo>
                  <a:pt x="599" y="343"/>
                </a:lnTo>
                <a:lnTo>
                  <a:pt x="599" y="344"/>
                </a:lnTo>
                <a:lnTo>
                  <a:pt x="602" y="346"/>
                </a:lnTo>
                <a:lnTo>
                  <a:pt x="602" y="346"/>
                </a:lnTo>
                <a:close/>
                <a:moveTo>
                  <a:pt x="381" y="344"/>
                </a:moveTo>
                <a:lnTo>
                  <a:pt x="381" y="344"/>
                </a:lnTo>
                <a:lnTo>
                  <a:pt x="380" y="341"/>
                </a:lnTo>
                <a:lnTo>
                  <a:pt x="380" y="340"/>
                </a:lnTo>
                <a:lnTo>
                  <a:pt x="378" y="338"/>
                </a:lnTo>
                <a:lnTo>
                  <a:pt x="378" y="338"/>
                </a:lnTo>
                <a:lnTo>
                  <a:pt x="378" y="343"/>
                </a:lnTo>
                <a:lnTo>
                  <a:pt x="381" y="344"/>
                </a:lnTo>
                <a:lnTo>
                  <a:pt x="381" y="344"/>
                </a:lnTo>
                <a:close/>
                <a:moveTo>
                  <a:pt x="436" y="343"/>
                </a:moveTo>
                <a:lnTo>
                  <a:pt x="436" y="343"/>
                </a:lnTo>
                <a:lnTo>
                  <a:pt x="439" y="343"/>
                </a:lnTo>
                <a:lnTo>
                  <a:pt x="439" y="340"/>
                </a:lnTo>
                <a:lnTo>
                  <a:pt x="439" y="340"/>
                </a:lnTo>
                <a:lnTo>
                  <a:pt x="436" y="338"/>
                </a:lnTo>
                <a:lnTo>
                  <a:pt x="436" y="338"/>
                </a:lnTo>
                <a:lnTo>
                  <a:pt x="436" y="340"/>
                </a:lnTo>
                <a:lnTo>
                  <a:pt x="436" y="343"/>
                </a:lnTo>
                <a:lnTo>
                  <a:pt x="436" y="343"/>
                </a:lnTo>
                <a:close/>
                <a:moveTo>
                  <a:pt x="425" y="349"/>
                </a:moveTo>
                <a:lnTo>
                  <a:pt x="425" y="349"/>
                </a:lnTo>
                <a:lnTo>
                  <a:pt x="428" y="349"/>
                </a:lnTo>
                <a:lnTo>
                  <a:pt x="428" y="349"/>
                </a:lnTo>
                <a:lnTo>
                  <a:pt x="427" y="344"/>
                </a:lnTo>
                <a:lnTo>
                  <a:pt x="424" y="340"/>
                </a:lnTo>
                <a:lnTo>
                  <a:pt x="424" y="340"/>
                </a:lnTo>
                <a:lnTo>
                  <a:pt x="425" y="349"/>
                </a:lnTo>
                <a:lnTo>
                  <a:pt x="425" y="349"/>
                </a:lnTo>
                <a:close/>
                <a:moveTo>
                  <a:pt x="531" y="349"/>
                </a:moveTo>
                <a:lnTo>
                  <a:pt x="531" y="349"/>
                </a:lnTo>
                <a:lnTo>
                  <a:pt x="531" y="344"/>
                </a:lnTo>
                <a:lnTo>
                  <a:pt x="529" y="340"/>
                </a:lnTo>
                <a:lnTo>
                  <a:pt x="529" y="340"/>
                </a:lnTo>
                <a:lnTo>
                  <a:pt x="529" y="346"/>
                </a:lnTo>
                <a:lnTo>
                  <a:pt x="529" y="347"/>
                </a:lnTo>
                <a:lnTo>
                  <a:pt x="531" y="349"/>
                </a:lnTo>
                <a:lnTo>
                  <a:pt x="531" y="349"/>
                </a:lnTo>
                <a:close/>
                <a:moveTo>
                  <a:pt x="550" y="344"/>
                </a:moveTo>
                <a:lnTo>
                  <a:pt x="550" y="344"/>
                </a:lnTo>
                <a:lnTo>
                  <a:pt x="550" y="341"/>
                </a:lnTo>
                <a:lnTo>
                  <a:pt x="550" y="340"/>
                </a:lnTo>
                <a:lnTo>
                  <a:pt x="549" y="340"/>
                </a:lnTo>
                <a:lnTo>
                  <a:pt x="549" y="340"/>
                </a:lnTo>
                <a:lnTo>
                  <a:pt x="549" y="343"/>
                </a:lnTo>
                <a:lnTo>
                  <a:pt x="549" y="343"/>
                </a:lnTo>
                <a:lnTo>
                  <a:pt x="550" y="344"/>
                </a:lnTo>
                <a:lnTo>
                  <a:pt x="550" y="344"/>
                </a:lnTo>
                <a:close/>
                <a:moveTo>
                  <a:pt x="239" y="358"/>
                </a:moveTo>
                <a:lnTo>
                  <a:pt x="239" y="358"/>
                </a:lnTo>
                <a:lnTo>
                  <a:pt x="238" y="352"/>
                </a:lnTo>
                <a:lnTo>
                  <a:pt x="236" y="347"/>
                </a:lnTo>
                <a:lnTo>
                  <a:pt x="233" y="344"/>
                </a:lnTo>
                <a:lnTo>
                  <a:pt x="230" y="341"/>
                </a:lnTo>
                <a:lnTo>
                  <a:pt x="230" y="341"/>
                </a:lnTo>
                <a:lnTo>
                  <a:pt x="230" y="346"/>
                </a:lnTo>
                <a:lnTo>
                  <a:pt x="232" y="352"/>
                </a:lnTo>
                <a:lnTo>
                  <a:pt x="235" y="356"/>
                </a:lnTo>
                <a:lnTo>
                  <a:pt x="239" y="358"/>
                </a:lnTo>
                <a:lnTo>
                  <a:pt x="239" y="358"/>
                </a:lnTo>
                <a:close/>
                <a:moveTo>
                  <a:pt x="221" y="346"/>
                </a:moveTo>
                <a:lnTo>
                  <a:pt x="221" y="346"/>
                </a:lnTo>
                <a:lnTo>
                  <a:pt x="223" y="344"/>
                </a:lnTo>
                <a:lnTo>
                  <a:pt x="223" y="343"/>
                </a:lnTo>
                <a:lnTo>
                  <a:pt x="223" y="343"/>
                </a:lnTo>
                <a:lnTo>
                  <a:pt x="221" y="341"/>
                </a:lnTo>
                <a:lnTo>
                  <a:pt x="221" y="341"/>
                </a:lnTo>
                <a:lnTo>
                  <a:pt x="221" y="346"/>
                </a:lnTo>
                <a:lnTo>
                  <a:pt x="221" y="346"/>
                </a:lnTo>
                <a:close/>
                <a:moveTo>
                  <a:pt x="351" y="346"/>
                </a:moveTo>
                <a:lnTo>
                  <a:pt x="351" y="346"/>
                </a:lnTo>
                <a:lnTo>
                  <a:pt x="363" y="349"/>
                </a:lnTo>
                <a:lnTo>
                  <a:pt x="363" y="349"/>
                </a:lnTo>
                <a:lnTo>
                  <a:pt x="361" y="344"/>
                </a:lnTo>
                <a:lnTo>
                  <a:pt x="357" y="343"/>
                </a:lnTo>
                <a:lnTo>
                  <a:pt x="354" y="343"/>
                </a:lnTo>
                <a:lnTo>
                  <a:pt x="351" y="346"/>
                </a:lnTo>
                <a:lnTo>
                  <a:pt x="351" y="346"/>
                </a:lnTo>
                <a:close/>
                <a:moveTo>
                  <a:pt x="370" y="346"/>
                </a:moveTo>
                <a:lnTo>
                  <a:pt x="370" y="346"/>
                </a:lnTo>
                <a:lnTo>
                  <a:pt x="369" y="344"/>
                </a:lnTo>
                <a:lnTo>
                  <a:pt x="366" y="343"/>
                </a:lnTo>
                <a:lnTo>
                  <a:pt x="366" y="343"/>
                </a:lnTo>
                <a:lnTo>
                  <a:pt x="367" y="346"/>
                </a:lnTo>
                <a:lnTo>
                  <a:pt x="369" y="346"/>
                </a:lnTo>
                <a:lnTo>
                  <a:pt x="370" y="346"/>
                </a:lnTo>
                <a:lnTo>
                  <a:pt x="370" y="346"/>
                </a:lnTo>
                <a:close/>
                <a:moveTo>
                  <a:pt x="396" y="346"/>
                </a:moveTo>
                <a:lnTo>
                  <a:pt x="396" y="346"/>
                </a:lnTo>
                <a:lnTo>
                  <a:pt x="396" y="343"/>
                </a:lnTo>
                <a:lnTo>
                  <a:pt x="393" y="343"/>
                </a:lnTo>
                <a:lnTo>
                  <a:pt x="393" y="343"/>
                </a:lnTo>
                <a:lnTo>
                  <a:pt x="395" y="344"/>
                </a:lnTo>
                <a:lnTo>
                  <a:pt x="396" y="346"/>
                </a:lnTo>
                <a:lnTo>
                  <a:pt x="396" y="346"/>
                </a:lnTo>
                <a:close/>
                <a:moveTo>
                  <a:pt x="166" y="366"/>
                </a:moveTo>
                <a:lnTo>
                  <a:pt x="166" y="366"/>
                </a:lnTo>
                <a:lnTo>
                  <a:pt x="177" y="364"/>
                </a:lnTo>
                <a:lnTo>
                  <a:pt x="177" y="364"/>
                </a:lnTo>
                <a:lnTo>
                  <a:pt x="174" y="352"/>
                </a:lnTo>
                <a:lnTo>
                  <a:pt x="172" y="347"/>
                </a:lnTo>
                <a:lnTo>
                  <a:pt x="168" y="343"/>
                </a:lnTo>
                <a:lnTo>
                  <a:pt x="168" y="343"/>
                </a:lnTo>
                <a:lnTo>
                  <a:pt x="166" y="366"/>
                </a:lnTo>
                <a:lnTo>
                  <a:pt x="166" y="366"/>
                </a:lnTo>
                <a:close/>
                <a:moveTo>
                  <a:pt x="308" y="347"/>
                </a:moveTo>
                <a:lnTo>
                  <a:pt x="308" y="347"/>
                </a:lnTo>
                <a:lnTo>
                  <a:pt x="311" y="347"/>
                </a:lnTo>
                <a:lnTo>
                  <a:pt x="314" y="346"/>
                </a:lnTo>
                <a:lnTo>
                  <a:pt x="314" y="346"/>
                </a:lnTo>
                <a:lnTo>
                  <a:pt x="312" y="344"/>
                </a:lnTo>
                <a:lnTo>
                  <a:pt x="312" y="344"/>
                </a:lnTo>
                <a:lnTo>
                  <a:pt x="311" y="343"/>
                </a:lnTo>
                <a:lnTo>
                  <a:pt x="311" y="343"/>
                </a:lnTo>
                <a:lnTo>
                  <a:pt x="311" y="343"/>
                </a:lnTo>
                <a:lnTo>
                  <a:pt x="308" y="347"/>
                </a:lnTo>
                <a:lnTo>
                  <a:pt x="308" y="347"/>
                </a:lnTo>
                <a:close/>
                <a:moveTo>
                  <a:pt x="512" y="346"/>
                </a:moveTo>
                <a:lnTo>
                  <a:pt x="512" y="346"/>
                </a:lnTo>
                <a:lnTo>
                  <a:pt x="515" y="347"/>
                </a:lnTo>
                <a:lnTo>
                  <a:pt x="515" y="347"/>
                </a:lnTo>
                <a:lnTo>
                  <a:pt x="515" y="344"/>
                </a:lnTo>
                <a:lnTo>
                  <a:pt x="514" y="343"/>
                </a:lnTo>
                <a:lnTo>
                  <a:pt x="514" y="343"/>
                </a:lnTo>
                <a:lnTo>
                  <a:pt x="514" y="344"/>
                </a:lnTo>
                <a:lnTo>
                  <a:pt x="514" y="344"/>
                </a:lnTo>
                <a:lnTo>
                  <a:pt x="512" y="346"/>
                </a:lnTo>
                <a:lnTo>
                  <a:pt x="512" y="346"/>
                </a:lnTo>
                <a:lnTo>
                  <a:pt x="512" y="346"/>
                </a:lnTo>
                <a:close/>
                <a:moveTo>
                  <a:pt x="581" y="350"/>
                </a:moveTo>
                <a:lnTo>
                  <a:pt x="581" y="350"/>
                </a:lnTo>
                <a:lnTo>
                  <a:pt x="584" y="350"/>
                </a:lnTo>
                <a:lnTo>
                  <a:pt x="584" y="350"/>
                </a:lnTo>
                <a:lnTo>
                  <a:pt x="584" y="347"/>
                </a:lnTo>
                <a:lnTo>
                  <a:pt x="584" y="344"/>
                </a:lnTo>
                <a:lnTo>
                  <a:pt x="584" y="344"/>
                </a:lnTo>
                <a:lnTo>
                  <a:pt x="582" y="343"/>
                </a:lnTo>
                <a:lnTo>
                  <a:pt x="581" y="343"/>
                </a:lnTo>
                <a:lnTo>
                  <a:pt x="581" y="343"/>
                </a:lnTo>
                <a:lnTo>
                  <a:pt x="581" y="350"/>
                </a:lnTo>
                <a:lnTo>
                  <a:pt x="581" y="350"/>
                </a:lnTo>
                <a:close/>
                <a:moveTo>
                  <a:pt x="277" y="353"/>
                </a:moveTo>
                <a:lnTo>
                  <a:pt x="277" y="353"/>
                </a:lnTo>
                <a:lnTo>
                  <a:pt x="282" y="352"/>
                </a:lnTo>
                <a:lnTo>
                  <a:pt x="284" y="352"/>
                </a:lnTo>
                <a:lnTo>
                  <a:pt x="285" y="350"/>
                </a:lnTo>
                <a:lnTo>
                  <a:pt x="285" y="350"/>
                </a:lnTo>
                <a:lnTo>
                  <a:pt x="284" y="344"/>
                </a:lnTo>
                <a:lnTo>
                  <a:pt x="284" y="344"/>
                </a:lnTo>
                <a:lnTo>
                  <a:pt x="279" y="344"/>
                </a:lnTo>
                <a:lnTo>
                  <a:pt x="277" y="344"/>
                </a:lnTo>
                <a:lnTo>
                  <a:pt x="276" y="344"/>
                </a:lnTo>
                <a:lnTo>
                  <a:pt x="276" y="344"/>
                </a:lnTo>
                <a:lnTo>
                  <a:pt x="276" y="346"/>
                </a:lnTo>
                <a:lnTo>
                  <a:pt x="276" y="349"/>
                </a:lnTo>
                <a:lnTo>
                  <a:pt x="277" y="353"/>
                </a:lnTo>
                <a:lnTo>
                  <a:pt x="277" y="353"/>
                </a:lnTo>
                <a:close/>
                <a:moveTo>
                  <a:pt x="197" y="344"/>
                </a:moveTo>
                <a:lnTo>
                  <a:pt x="197" y="344"/>
                </a:lnTo>
                <a:lnTo>
                  <a:pt x="192" y="347"/>
                </a:lnTo>
                <a:lnTo>
                  <a:pt x="191" y="352"/>
                </a:lnTo>
                <a:lnTo>
                  <a:pt x="189" y="356"/>
                </a:lnTo>
                <a:lnTo>
                  <a:pt x="191" y="363"/>
                </a:lnTo>
                <a:lnTo>
                  <a:pt x="191" y="363"/>
                </a:lnTo>
                <a:lnTo>
                  <a:pt x="195" y="359"/>
                </a:lnTo>
                <a:lnTo>
                  <a:pt x="197" y="353"/>
                </a:lnTo>
                <a:lnTo>
                  <a:pt x="198" y="349"/>
                </a:lnTo>
                <a:lnTo>
                  <a:pt x="197" y="346"/>
                </a:lnTo>
                <a:lnTo>
                  <a:pt x="197" y="344"/>
                </a:lnTo>
                <a:lnTo>
                  <a:pt x="197" y="344"/>
                </a:lnTo>
                <a:close/>
                <a:moveTo>
                  <a:pt x="462" y="359"/>
                </a:moveTo>
                <a:lnTo>
                  <a:pt x="462" y="359"/>
                </a:lnTo>
                <a:lnTo>
                  <a:pt x="468" y="359"/>
                </a:lnTo>
                <a:lnTo>
                  <a:pt x="473" y="361"/>
                </a:lnTo>
                <a:lnTo>
                  <a:pt x="473" y="361"/>
                </a:lnTo>
                <a:lnTo>
                  <a:pt x="476" y="358"/>
                </a:lnTo>
                <a:lnTo>
                  <a:pt x="476" y="355"/>
                </a:lnTo>
                <a:lnTo>
                  <a:pt x="474" y="352"/>
                </a:lnTo>
                <a:lnTo>
                  <a:pt x="471" y="350"/>
                </a:lnTo>
                <a:lnTo>
                  <a:pt x="463" y="346"/>
                </a:lnTo>
                <a:lnTo>
                  <a:pt x="456" y="344"/>
                </a:lnTo>
                <a:lnTo>
                  <a:pt x="456" y="344"/>
                </a:lnTo>
                <a:lnTo>
                  <a:pt x="457" y="349"/>
                </a:lnTo>
                <a:lnTo>
                  <a:pt x="459" y="353"/>
                </a:lnTo>
                <a:lnTo>
                  <a:pt x="462" y="359"/>
                </a:lnTo>
                <a:lnTo>
                  <a:pt x="462" y="359"/>
                </a:lnTo>
                <a:close/>
                <a:moveTo>
                  <a:pt x="108" y="388"/>
                </a:moveTo>
                <a:lnTo>
                  <a:pt x="108" y="388"/>
                </a:lnTo>
                <a:lnTo>
                  <a:pt x="111" y="420"/>
                </a:lnTo>
                <a:lnTo>
                  <a:pt x="111" y="420"/>
                </a:lnTo>
                <a:lnTo>
                  <a:pt x="113" y="417"/>
                </a:lnTo>
                <a:lnTo>
                  <a:pt x="114" y="414"/>
                </a:lnTo>
                <a:lnTo>
                  <a:pt x="114" y="414"/>
                </a:lnTo>
                <a:lnTo>
                  <a:pt x="110" y="346"/>
                </a:lnTo>
                <a:lnTo>
                  <a:pt x="110" y="346"/>
                </a:lnTo>
                <a:lnTo>
                  <a:pt x="108" y="355"/>
                </a:lnTo>
                <a:lnTo>
                  <a:pt x="108" y="366"/>
                </a:lnTo>
                <a:lnTo>
                  <a:pt x="108" y="388"/>
                </a:lnTo>
                <a:lnTo>
                  <a:pt x="108" y="388"/>
                </a:lnTo>
                <a:close/>
                <a:moveTo>
                  <a:pt x="340" y="346"/>
                </a:moveTo>
                <a:lnTo>
                  <a:pt x="340" y="346"/>
                </a:lnTo>
                <a:lnTo>
                  <a:pt x="341" y="349"/>
                </a:lnTo>
                <a:lnTo>
                  <a:pt x="343" y="352"/>
                </a:lnTo>
                <a:lnTo>
                  <a:pt x="343" y="352"/>
                </a:lnTo>
                <a:lnTo>
                  <a:pt x="346" y="352"/>
                </a:lnTo>
                <a:lnTo>
                  <a:pt x="349" y="352"/>
                </a:lnTo>
                <a:lnTo>
                  <a:pt x="349" y="350"/>
                </a:lnTo>
                <a:lnTo>
                  <a:pt x="349" y="350"/>
                </a:lnTo>
                <a:lnTo>
                  <a:pt x="348" y="349"/>
                </a:lnTo>
                <a:lnTo>
                  <a:pt x="346" y="347"/>
                </a:lnTo>
                <a:lnTo>
                  <a:pt x="343" y="346"/>
                </a:lnTo>
                <a:lnTo>
                  <a:pt x="340" y="346"/>
                </a:lnTo>
                <a:lnTo>
                  <a:pt x="340" y="346"/>
                </a:lnTo>
                <a:close/>
                <a:moveTo>
                  <a:pt x="451" y="356"/>
                </a:moveTo>
                <a:lnTo>
                  <a:pt x="451" y="356"/>
                </a:lnTo>
                <a:lnTo>
                  <a:pt x="448" y="350"/>
                </a:lnTo>
                <a:lnTo>
                  <a:pt x="445" y="347"/>
                </a:lnTo>
                <a:lnTo>
                  <a:pt x="442" y="346"/>
                </a:lnTo>
                <a:lnTo>
                  <a:pt x="442" y="346"/>
                </a:lnTo>
                <a:lnTo>
                  <a:pt x="442" y="350"/>
                </a:lnTo>
                <a:lnTo>
                  <a:pt x="444" y="355"/>
                </a:lnTo>
                <a:lnTo>
                  <a:pt x="447" y="356"/>
                </a:lnTo>
                <a:lnTo>
                  <a:pt x="450" y="358"/>
                </a:lnTo>
                <a:lnTo>
                  <a:pt x="451" y="356"/>
                </a:lnTo>
                <a:lnTo>
                  <a:pt x="451" y="356"/>
                </a:lnTo>
                <a:close/>
                <a:moveTo>
                  <a:pt x="651" y="350"/>
                </a:moveTo>
                <a:lnTo>
                  <a:pt x="651" y="350"/>
                </a:lnTo>
                <a:lnTo>
                  <a:pt x="651" y="349"/>
                </a:lnTo>
                <a:lnTo>
                  <a:pt x="649" y="346"/>
                </a:lnTo>
                <a:lnTo>
                  <a:pt x="649" y="346"/>
                </a:lnTo>
                <a:lnTo>
                  <a:pt x="649" y="349"/>
                </a:lnTo>
                <a:lnTo>
                  <a:pt x="649" y="350"/>
                </a:lnTo>
                <a:lnTo>
                  <a:pt x="651" y="350"/>
                </a:lnTo>
                <a:lnTo>
                  <a:pt x="651" y="350"/>
                </a:lnTo>
                <a:close/>
                <a:moveTo>
                  <a:pt x="102" y="352"/>
                </a:moveTo>
                <a:lnTo>
                  <a:pt x="102" y="352"/>
                </a:lnTo>
                <a:lnTo>
                  <a:pt x="104" y="349"/>
                </a:lnTo>
                <a:lnTo>
                  <a:pt x="104" y="347"/>
                </a:lnTo>
                <a:lnTo>
                  <a:pt x="102" y="346"/>
                </a:lnTo>
                <a:lnTo>
                  <a:pt x="102" y="346"/>
                </a:lnTo>
                <a:lnTo>
                  <a:pt x="101" y="349"/>
                </a:lnTo>
                <a:lnTo>
                  <a:pt x="101" y="350"/>
                </a:lnTo>
                <a:lnTo>
                  <a:pt x="102" y="352"/>
                </a:lnTo>
                <a:lnTo>
                  <a:pt x="102" y="352"/>
                </a:lnTo>
                <a:close/>
                <a:moveTo>
                  <a:pt x="265" y="350"/>
                </a:moveTo>
                <a:lnTo>
                  <a:pt x="265" y="350"/>
                </a:lnTo>
                <a:lnTo>
                  <a:pt x="267" y="352"/>
                </a:lnTo>
                <a:lnTo>
                  <a:pt x="267" y="355"/>
                </a:lnTo>
                <a:lnTo>
                  <a:pt x="267" y="355"/>
                </a:lnTo>
                <a:lnTo>
                  <a:pt x="270" y="353"/>
                </a:lnTo>
                <a:lnTo>
                  <a:pt x="273" y="353"/>
                </a:lnTo>
                <a:lnTo>
                  <a:pt x="273" y="353"/>
                </a:lnTo>
                <a:lnTo>
                  <a:pt x="271" y="349"/>
                </a:lnTo>
                <a:lnTo>
                  <a:pt x="270" y="347"/>
                </a:lnTo>
                <a:lnTo>
                  <a:pt x="268" y="347"/>
                </a:lnTo>
                <a:lnTo>
                  <a:pt x="265" y="350"/>
                </a:lnTo>
                <a:lnTo>
                  <a:pt x="265" y="350"/>
                </a:lnTo>
                <a:close/>
                <a:moveTo>
                  <a:pt x="159" y="366"/>
                </a:moveTo>
                <a:lnTo>
                  <a:pt x="159" y="366"/>
                </a:lnTo>
                <a:lnTo>
                  <a:pt x="162" y="366"/>
                </a:lnTo>
                <a:lnTo>
                  <a:pt x="162" y="366"/>
                </a:lnTo>
                <a:lnTo>
                  <a:pt x="163" y="347"/>
                </a:lnTo>
                <a:lnTo>
                  <a:pt x="163" y="347"/>
                </a:lnTo>
                <a:lnTo>
                  <a:pt x="160" y="349"/>
                </a:lnTo>
                <a:lnTo>
                  <a:pt x="159" y="350"/>
                </a:lnTo>
                <a:lnTo>
                  <a:pt x="157" y="355"/>
                </a:lnTo>
                <a:lnTo>
                  <a:pt x="159" y="366"/>
                </a:lnTo>
                <a:lnTo>
                  <a:pt x="159" y="366"/>
                </a:lnTo>
                <a:close/>
                <a:moveTo>
                  <a:pt x="383" y="352"/>
                </a:moveTo>
                <a:lnTo>
                  <a:pt x="383" y="352"/>
                </a:lnTo>
                <a:lnTo>
                  <a:pt x="383" y="349"/>
                </a:lnTo>
                <a:lnTo>
                  <a:pt x="380" y="347"/>
                </a:lnTo>
                <a:lnTo>
                  <a:pt x="380" y="347"/>
                </a:lnTo>
                <a:lnTo>
                  <a:pt x="381" y="350"/>
                </a:lnTo>
                <a:lnTo>
                  <a:pt x="383" y="352"/>
                </a:lnTo>
                <a:lnTo>
                  <a:pt x="383" y="352"/>
                </a:lnTo>
                <a:close/>
                <a:moveTo>
                  <a:pt x="421" y="355"/>
                </a:moveTo>
                <a:lnTo>
                  <a:pt x="421" y="355"/>
                </a:lnTo>
                <a:lnTo>
                  <a:pt x="419" y="352"/>
                </a:lnTo>
                <a:lnTo>
                  <a:pt x="416" y="350"/>
                </a:lnTo>
                <a:lnTo>
                  <a:pt x="409" y="347"/>
                </a:lnTo>
                <a:lnTo>
                  <a:pt x="409" y="347"/>
                </a:lnTo>
                <a:lnTo>
                  <a:pt x="409" y="352"/>
                </a:lnTo>
                <a:lnTo>
                  <a:pt x="412" y="353"/>
                </a:lnTo>
                <a:lnTo>
                  <a:pt x="416" y="355"/>
                </a:lnTo>
                <a:lnTo>
                  <a:pt x="421" y="355"/>
                </a:lnTo>
                <a:lnTo>
                  <a:pt x="421" y="355"/>
                </a:lnTo>
                <a:close/>
                <a:moveTo>
                  <a:pt x="639" y="359"/>
                </a:moveTo>
                <a:lnTo>
                  <a:pt x="639" y="359"/>
                </a:lnTo>
                <a:lnTo>
                  <a:pt x="640" y="359"/>
                </a:lnTo>
                <a:lnTo>
                  <a:pt x="640" y="358"/>
                </a:lnTo>
                <a:lnTo>
                  <a:pt x="642" y="353"/>
                </a:lnTo>
                <a:lnTo>
                  <a:pt x="640" y="350"/>
                </a:lnTo>
                <a:lnTo>
                  <a:pt x="639" y="349"/>
                </a:lnTo>
                <a:lnTo>
                  <a:pt x="639" y="347"/>
                </a:lnTo>
                <a:lnTo>
                  <a:pt x="639" y="347"/>
                </a:lnTo>
                <a:lnTo>
                  <a:pt x="639" y="353"/>
                </a:lnTo>
                <a:lnTo>
                  <a:pt x="639" y="359"/>
                </a:lnTo>
                <a:lnTo>
                  <a:pt x="639" y="359"/>
                </a:lnTo>
                <a:close/>
                <a:moveTo>
                  <a:pt x="223" y="359"/>
                </a:moveTo>
                <a:lnTo>
                  <a:pt x="223" y="359"/>
                </a:lnTo>
                <a:lnTo>
                  <a:pt x="226" y="359"/>
                </a:lnTo>
                <a:lnTo>
                  <a:pt x="230" y="359"/>
                </a:lnTo>
                <a:lnTo>
                  <a:pt x="230" y="359"/>
                </a:lnTo>
                <a:lnTo>
                  <a:pt x="229" y="355"/>
                </a:lnTo>
                <a:lnTo>
                  <a:pt x="227" y="349"/>
                </a:lnTo>
                <a:lnTo>
                  <a:pt x="227" y="349"/>
                </a:lnTo>
                <a:lnTo>
                  <a:pt x="224" y="349"/>
                </a:lnTo>
                <a:lnTo>
                  <a:pt x="224" y="349"/>
                </a:lnTo>
                <a:lnTo>
                  <a:pt x="223" y="350"/>
                </a:lnTo>
                <a:lnTo>
                  <a:pt x="223" y="353"/>
                </a:lnTo>
                <a:lnTo>
                  <a:pt x="223" y="359"/>
                </a:lnTo>
                <a:lnTo>
                  <a:pt x="223" y="359"/>
                </a:lnTo>
                <a:close/>
                <a:moveTo>
                  <a:pt x="325" y="353"/>
                </a:moveTo>
                <a:lnTo>
                  <a:pt x="325" y="353"/>
                </a:lnTo>
                <a:lnTo>
                  <a:pt x="326" y="353"/>
                </a:lnTo>
                <a:lnTo>
                  <a:pt x="326" y="353"/>
                </a:lnTo>
                <a:lnTo>
                  <a:pt x="326" y="350"/>
                </a:lnTo>
                <a:lnTo>
                  <a:pt x="323" y="349"/>
                </a:lnTo>
                <a:lnTo>
                  <a:pt x="323" y="349"/>
                </a:lnTo>
                <a:lnTo>
                  <a:pt x="323" y="350"/>
                </a:lnTo>
                <a:lnTo>
                  <a:pt x="325" y="353"/>
                </a:lnTo>
                <a:lnTo>
                  <a:pt x="325" y="353"/>
                </a:lnTo>
                <a:close/>
                <a:moveTo>
                  <a:pt x="718" y="353"/>
                </a:moveTo>
                <a:lnTo>
                  <a:pt x="718" y="353"/>
                </a:lnTo>
                <a:lnTo>
                  <a:pt x="718" y="350"/>
                </a:lnTo>
                <a:lnTo>
                  <a:pt x="717" y="349"/>
                </a:lnTo>
                <a:lnTo>
                  <a:pt x="717" y="349"/>
                </a:lnTo>
                <a:lnTo>
                  <a:pt x="717" y="349"/>
                </a:lnTo>
                <a:lnTo>
                  <a:pt x="717" y="352"/>
                </a:lnTo>
                <a:lnTo>
                  <a:pt x="717" y="352"/>
                </a:lnTo>
                <a:lnTo>
                  <a:pt x="718" y="353"/>
                </a:lnTo>
                <a:lnTo>
                  <a:pt x="718" y="353"/>
                </a:lnTo>
                <a:close/>
                <a:moveTo>
                  <a:pt x="764" y="395"/>
                </a:moveTo>
                <a:lnTo>
                  <a:pt x="764" y="395"/>
                </a:lnTo>
                <a:lnTo>
                  <a:pt x="765" y="375"/>
                </a:lnTo>
                <a:lnTo>
                  <a:pt x="765" y="356"/>
                </a:lnTo>
                <a:lnTo>
                  <a:pt x="765" y="356"/>
                </a:lnTo>
                <a:lnTo>
                  <a:pt x="767" y="352"/>
                </a:lnTo>
                <a:lnTo>
                  <a:pt x="765" y="350"/>
                </a:lnTo>
                <a:lnTo>
                  <a:pt x="764" y="349"/>
                </a:lnTo>
                <a:lnTo>
                  <a:pt x="764" y="349"/>
                </a:lnTo>
                <a:lnTo>
                  <a:pt x="762" y="361"/>
                </a:lnTo>
                <a:lnTo>
                  <a:pt x="761" y="372"/>
                </a:lnTo>
                <a:lnTo>
                  <a:pt x="761" y="384"/>
                </a:lnTo>
                <a:lnTo>
                  <a:pt x="761" y="388"/>
                </a:lnTo>
                <a:lnTo>
                  <a:pt x="764" y="395"/>
                </a:lnTo>
                <a:lnTo>
                  <a:pt x="764" y="395"/>
                </a:lnTo>
                <a:close/>
                <a:moveTo>
                  <a:pt x="355" y="352"/>
                </a:moveTo>
                <a:lnTo>
                  <a:pt x="355" y="352"/>
                </a:lnTo>
                <a:lnTo>
                  <a:pt x="360" y="352"/>
                </a:lnTo>
                <a:lnTo>
                  <a:pt x="361" y="352"/>
                </a:lnTo>
                <a:lnTo>
                  <a:pt x="363" y="350"/>
                </a:lnTo>
                <a:lnTo>
                  <a:pt x="363" y="350"/>
                </a:lnTo>
                <a:lnTo>
                  <a:pt x="354" y="349"/>
                </a:lnTo>
                <a:lnTo>
                  <a:pt x="354" y="349"/>
                </a:lnTo>
                <a:lnTo>
                  <a:pt x="355" y="352"/>
                </a:lnTo>
                <a:lnTo>
                  <a:pt x="355" y="352"/>
                </a:lnTo>
                <a:close/>
                <a:moveTo>
                  <a:pt x="511" y="353"/>
                </a:moveTo>
                <a:lnTo>
                  <a:pt x="511" y="353"/>
                </a:lnTo>
                <a:lnTo>
                  <a:pt x="511" y="350"/>
                </a:lnTo>
                <a:lnTo>
                  <a:pt x="509" y="349"/>
                </a:lnTo>
                <a:lnTo>
                  <a:pt x="509" y="349"/>
                </a:lnTo>
                <a:lnTo>
                  <a:pt x="509" y="352"/>
                </a:lnTo>
                <a:lnTo>
                  <a:pt x="511" y="353"/>
                </a:lnTo>
                <a:lnTo>
                  <a:pt x="511" y="353"/>
                </a:lnTo>
                <a:close/>
                <a:moveTo>
                  <a:pt x="631" y="349"/>
                </a:moveTo>
                <a:lnTo>
                  <a:pt x="631" y="349"/>
                </a:lnTo>
                <a:lnTo>
                  <a:pt x="627" y="353"/>
                </a:lnTo>
                <a:lnTo>
                  <a:pt x="625" y="358"/>
                </a:lnTo>
                <a:lnTo>
                  <a:pt x="625" y="364"/>
                </a:lnTo>
                <a:lnTo>
                  <a:pt x="627" y="369"/>
                </a:lnTo>
                <a:lnTo>
                  <a:pt x="627" y="369"/>
                </a:lnTo>
                <a:lnTo>
                  <a:pt x="630" y="367"/>
                </a:lnTo>
                <a:lnTo>
                  <a:pt x="633" y="364"/>
                </a:lnTo>
                <a:lnTo>
                  <a:pt x="633" y="364"/>
                </a:lnTo>
                <a:lnTo>
                  <a:pt x="631" y="361"/>
                </a:lnTo>
                <a:lnTo>
                  <a:pt x="633" y="355"/>
                </a:lnTo>
                <a:lnTo>
                  <a:pt x="633" y="352"/>
                </a:lnTo>
                <a:lnTo>
                  <a:pt x="631" y="350"/>
                </a:lnTo>
                <a:lnTo>
                  <a:pt x="631" y="349"/>
                </a:lnTo>
                <a:lnTo>
                  <a:pt x="631" y="349"/>
                </a:lnTo>
                <a:close/>
                <a:moveTo>
                  <a:pt x="309" y="353"/>
                </a:moveTo>
                <a:lnTo>
                  <a:pt x="309" y="353"/>
                </a:lnTo>
                <a:lnTo>
                  <a:pt x="311" y="355"/>
                </a:lnTo>
                <a:lnTo>
                  <a:pt x="312" y="355"/>
                </a:lnTo>
                <a:lnTo>
                  <a:pt x="316" y="355"/>
                </a:lnTo>
                <a:lnTo>
                  <a:pt x="316" y="355"/>
                </a:lnTo>
                <a:lnTo>
                  <a:pt x="316" y="352"/>
                </a:lnTo>
                <a:lnTo>
                  <a:pt x="316" y="350"/>
                </a:lnTo>
                <a:lnTo>
                  <a:pt x="312" y="350"/>
                </a:lnTo>
                <a:lnTo>
                  <a:pt x="309" y="352"/>
                </a:lnTo>
                <a:lnTo>
                  <a:pt x="309" y="353"/>
                </a:lnTo>
                <a:lnTo>
                  <a:pt x="309" y="353"/>
                </a:lnTo>
                <a:close/>
                <a:moveTo>
                  <a:pt x="657" y="353"/>
                </a:moveTo>
                <a:lnTo>
                  <a:pt x="657" y="353"/>
                </a:lnTo>
                <a:lnTo>
                  <a:pt x="659" y="356"/>
                </a:lnTo>
                <a:lnTo>
                  <a:pt x="659" y="358"/>
                </a:lnTo>
                <a:lnTo>
                  <a:pt x="660" y="358"/>
                </a:lnTo>
                <a:lnTo>
                  <a:pt x="660" y="358"/>
                </a:lnTo>
                <a:lnTo>
                  <a:pt x="662" y="355"/>
                </a:lnTo>
                <a:lnTo>
                  <a:pt x="662" y="352"/>
                </a:lnTo>
                <a:lnTo>
                  <a:pt x="660" y="350"/>
                </a:lnTo>
                <a:lnTo>
                  <a:pt x="660" y="350"/>
                </a:lnTo>
                <a:lnTo>
                  <a:pt x="660" y="352"/>
                </a:lnTo>
                <a:lnTo>
                  <a:pt x="657" y="353"/>
                </a:lnTo>
                <a:lnTo>
                  <a:pt x="657" y="353"/>
                </a:lnTo>
                <a:close/>
                <a:moveTo>
                  <a:pt x="671" y="369"/>
                </a:moveTo>
                <a:lnTo>
                  <a:pt x="671" y="369"/>
                </a:lnTo>
                <a:lnTo>
                  <a:pt x="672" y="358"/>
                </a:lnTo>
                <a:lnTo>
                  <a:pt x="672" y="353"/>
                </a:lnTo>
                <a:lnTo>
                  <a:pt x="671" y="352"/>
                </a:lnTo>
                <a:lnTo>
                  <a:pt x="669" y="352"/>
                </a:lnTo>
                <a:lnTo>
                  <a:pt x="669" y="352"/>
                </a:lnTo>
                <a:lnTo>
                  <a:pt x="669" y="359"/>
                </a:lnTo>
                <a:lnTo>
                  <a:pt x="669" y="366"/>
                </a:lnTo>
                <a:lnTo>
                  <a:pt x="671" y="369"/>
                </a:lnTo>
                <a:lnTo>
                  <a:pt x="671" y="369"/>
                </a:lnTo>
                <a:close/>
                <a:moveTo>
                  <a:pt x="485" y="361"/>
                </a:moveTo>
                <a:lnTo>
                  <a:pt x="485" y="361"/>
                </a:lnTo>
                <a:lnTo>
                  <a:pt x="485" y="356"/>
                </a:lnTo>
                <a:lnTo>
                  <a:pt x="485" y="353"/>
                </a:lnTo>
                <a:lnTo>
                  <a:pt x="483" y="353"/>
                </a:lnTo>
                <a:lnTo>
                  <a:pt x="483" y="353"/>
                </a:lnTo>
                <a:lnTo>
                  <a:pt x="482" y="358"/>
                </a:lnTo>
                <a:lnTo>
                  <a:pt x="483" y="359"/>
                </a:lnTo>
                <a:lnTo>
                  <a:pt x="485" y="361"/>
                </a:lnTo>
                <a:lnTo>
                  <a:pt x="485" y="361"/>
                </a:lnTo>
                <a:close/>
                <a:moveTo>
                  <a:pt x="492" y="355"/>
                </a:moveTo>
                <a:lnTo>
                  <a:pt x="492" y="355"/>
                </a:lnTo>
                <a:lnTo>
                  <a:pt x="492" y="356"/>
                </a:lnTo>
                <a:lnTo>
                  <a:pt x="492" y="358"/>
                </a:lnTo>
                <a:lnTo>
                  <a:pt x="492" y="358"/>
                </a:lnTo>
                <a:lnTo>
                  <a:pt x="494" y="358"/>
                </a:lnTo>
                <a:lnTo>
                  <a:pt x="495" y="358"/>
                </a:lnTo>
                <a:lnTo>
                  <a:pt x="497" y="353"/>
                </a:lnTo>
                <a:lnTo>
                  <a:pt x="497" y="353"/>
                </a:lnTo>
                <a:lnTo>
                  <a:pt x="495" y="353"/>
                </a:lnTo>
                <a:lnTo>
                  <a:pt x="492" y="355"/>
                </a:lnTo>
                <a:lnTo>
                  <a:pt x="492" y="355"/>
                </a:lnTo>
                <a:close/>
                <a:moveTo>
                  <a:pt x="207" y="363"/>
                </a:moveTo>
                <a:lnTo>
                  <a:pt x="207" y="363"/>
                </a:lnTo>
                <a:lnTo>
                  <a:pt x="207" y="358"/>
                </a:lnTo>
                <a:lnTo>
                  <a:pt x="206" y="355"/>
                </a:lnTo>
                <a:lnTo>
                  <a:pt x="206" y="355"/>
                </a:lnTo>
                <a:lnTo>
                  <a:pt x="206" y="359"/>
                </a:lnTo>
                <a:lnTo>
                  <a:pt x="207" y="363"/>
                </a:lnTo>
                <a:lnTo>
                  <a:pt x="207" y="363"/>
                </a:lnTo>
                <a:close/>
                <a:moveTo>
                  <a:pt x="553" y="361"/>
                </a:moveTo>
                <a:lnTo>
                  <a:pt x="553" y="361"/>
                </a:lnTo>
                <a:lnTo>
                  <a:pt x="556" y="363"/>
                </a:lnTo>
                <a:lnTo>
                  <a:pt x="561" y="364"/>
                </a:lnTo>
                <a:lnTo>
                  <a:pt x="569" y="366"/>
                </a:lnTo>
                <a:lnTo>
                  <a:pt x="569" y="366"/>
                </a:lnTo>
                <a:lnTo>
                  <a:pt x="570" y="361"/>
                </a:lnTo>
                <a:lnTo>
                  <a:pt x="570" y="356"/>
                </a:lnTo>
                <a:lnTo>
                  <a:pt x="570" y="356"/>
                </a:lnTo>
                <a:lnTo>
                  <a:pt x="569" y="356"/>
                </a:lnTo>
                <a:lnTo>
                  <a:pt x="567" y="355"/>
                </a:lnTo>
                <a:lnTo>
                  <a:pt x="567" y="355"/>
                </a:lnTo>
                <a:lnTo>
                  <a:pt x="563" y="356"/>
                </a:lnTo>
                <a:lnTo>
                  <a:pt x="559" y="356"/>
                </a:lnTo>
                <a:lnTo>
                  <a:pt x="556" y="358"/>
                </a:lnTo>
                <a:lnTo>
                  <a:pt x="555" y="358"/>
                </a:lnTo>
                <a:lnTo>
                  <a:pt x="553" y="361"/>
                </a:lnTo>
                <a:lnTo>
                  <a:pt x="553" y="361"/>
                </a:lnTo>
                <a:close/>
                <a:moveTo>
                  <a:pt x="581" y="356"/>
                </a:moveTo>
                <a:lnTo>
                  <a:pt x="581" y="356"/>
                </a:lnTo>
                <a:lnTo>
                  <a:pt x="582" y="363"/>
                </a:lnTo>
                <a:lnTo>
                  <a:pt x="584" y="364"/>
                </a:lnTo>
                <a:lnTo>
                  <a:pt x="585" y="366"/>
                </a:lnTo>
                <a:lnTo>
                  <a:pt x="585" y="366"/>
                </a:lnTo>
                <a:lnTo>
                  <a:pt x="584" y="355"/>
                </a:lnTo>
                <a:lnTo>
                  <a:pt x="584" y="355"/>
                </a:lnTo>
                <a:lnTo>
                  <a:pt x="584" y="356"/>
                </a:lnTo>
                <a:lnTo>
                  <a:pt x="581" y="356"/>
                </a:lnTo>
                <a:lnTo>
                  <a:pt x="581" y="356"/>
                </a:lnTo>
                <a:close/>
                <a:moveTo>
                  <a:pt x="598" y="366"/>
                </a:moveTo>
                <a:lnTo>
                  <a:pt x="598" y="366"/>
                </a:lnTo>
                <a:lnTo>
                  <a:pt x="601" y="364"/>
                </a:lnTo>
                <a:lnTo>
                  <a:pt x="601" y="359"/>
                </a:lnTo>
                <a:lnTo>
                  <a:pt x="599" y="356"/>
                </a:lnTo>
                <a:lnTo>
                  <a:pt x="596" y="355"/>
                </a:lnTo>
                <a:lnTo>
                  <a:pt x="596" y="355"/>
                </a:lnTo>
                <a:lnTo>
                  <a:pt x="598" y="361"/>
                </a:lnTo>
                <a:lnTo>
                  <a:pt x="598" y="366"/>
                </a:lnTo>
                <a:lnTo>
                  <a:pt x="598" y="366"/>
                </a:lnTo>
                <a:close/>
                <a:moveTo>
                  <a:pt x="277" y="358"/>
                </a:moveTo>
                <a:lnTo>
                  <a:pt x="277" y="358"/>
                </a:lnTo>
                <a:lnTo>
                  <a:pt x="284" y="358"/>
                </a:lnTo>
                <a:lnTo>
                  <a:pt x="285" y="356"/>
                </a:lnTo>
                <a:lnTo>
                  <a:pt x="285" y="355"/>
                </a:lnTo>
                <a:lnTo>
                  <a:pt x="285" y="355"/>
                </a:lnTo>
                <a:lnTo>
                  <a:pt x="282" y="356"/>
                </a:lnTo>
                <a:lnTo>
                  <a:pt x="280" y="356"/>
                </a:lnTo>
                <a:lnTo>
                  <a:pt x="279" y="355"/>
                </a:lnTo>
                <a:lnTo>
                  <a:pt x="279" y="355"/>
                </a:lnTo>
                <a:lnTo>
                  <a:pt x="279" y="356"/>
                </a:lnTo>
                <a:lnTo>
                  <a:pt x="279" y="356"/>
                </a:lnTo>
                <a:lnTo>
                  <a:pt x="277" y="358"/>
                </a:lnTo>
                <a:lnTo>
                  <a:pt x="277" y="358"/>
                </a:lnTo>
                <a:lnTo>
                  <a:pt x="277" y="358"/>
                </a:lnTo>
                <a:close/>
                <a:moveTo>
                  <a:pt x="358" y="356"/>
                </a:moveTo>
                <a:lnTo>
                  <a:pt x="358" y="356"/>
                </a:lnTo>
                <a:lnTo>
                  <a:pt x="363" y="366"/>
                </a:lnTo>
                <a:lnTo>
                  <a:pt x="367" y="367"/>
                </a:lnTo>
                <a:lnTo>
                  <a:pt x="369" y="369"/>
                </a:lnTo>
                <a:lnTo>
                  <a:pt x="372" y="367"/>
                </a:lnTo>
                <a:lnTo>
                  <a:pt x="372" y="367"/>
                </a:lnTo>
                <a:lnTo>
                  <a:pt x="372" y="364"/>
                </a:lnTo>
                <a:lnTo>
                  <a:pt x="370" y="361"/>
                </a:lnTo>
                <a:lnTo>
                  <a:pt x="367" y="356"/>
                </a:lnTo>
                <a:lnTo>
                  <a:pt x="367" y="356"/>
                </a:lnTo>
                <a:lnTo>
                  <a:pt x="363" y="356"/>
                </a:lnTo>
                <a:lnTo>
                  <a:pt x="360" y="356"/>
                </a:lnTo>
                <a:lnTo>
                  <a:pt x="358" y="356"/>
                </a:lnTo>
                <a:lnTo>
                  <a:pt x="358" y="356"/>
                </a:lnTo>
                <a:close/>
                <a:moveTo>
                  <a:pt x="607" y="364"/>
                </a:moveTo>
                <a:lnTo>
                  <a:pt x="607" y="364"/>
                </a:lnTo>
                <a:lnTo>
                  <a:pt x="608" y="363"/>
                </a:lnTo>
                <a:lnTo>
                  <a:pt x="608" y="359"/>
                </a:lnTo>
                <a:lnTo>
                  <a:pt x="608" y="358"/>
                </a:lnTo>
                <a:lnTo>
                  <a:pt x="607" y="355"/>
                </a:lnTo>
                <a:lnTo>
                  <a:pt x="607" y="355"/>
                </a:lnTo>
                <a:lnTo>
                  <a:pt x="607" y="359"/>
                </a:lnTo>
                <a:lnTo>
                  <a:pt x="607" y="364"/>
                </a:lnTo>
                <a:lnTo>
                  <a:pt x="607" y="364"/>
                </a:lnTo>
                <a:close/>
                <a:moveTo>
                  <a:pt x="351" y="369"/>
                </a:moveTo>
                <a:lnTo>
                  <a:pt x="351" y="369"/>
                </a:lnTo>
                <a:lnTo>
                  <a:pt x="355" y="369"/>
                </a:lnTo>
                <a:lnTo>
                  <a:pt x="360" y="367"/>
                </a:lnTo>
                <a:lnTo>
                  <a:pt x="360" y="367"/>
                </a:lnTo>
                <a:lnTo>
                  <a:pt x="358" y="364"/>
                </a:lnTo>
                <a:lnTo>
                  <a:pt x="357" y="363"/>
                </a:lnTo>
                <a:lnTo>
                  <a:pt x="354" y="356"/>
                </a:lnTo>
                <a:lnTo>
                  <a:pt x="354" y="356"/>
                </a:lnTo>
                <a:lnTo>
                  <a:pt x="349" y="356"/>
                </a:lnTo>
                <a:lnTo>
                  <a:pt x="348" y="356"/>
                </a:lnTo>
                <a:lnTo>
                  <a:pt x="346" y="358"/>
                </a:lnTo>
                <a:lnTo>
                  <a:pt x="346" y="359"/>
                </a:lnTo>
                <a:lnTo>
                  <a:pt x="348" y="364"/>
                </a:lnTo>
                <a:lnTo>
                  <a:pt x="351" y="369"/>
                </a:lnTo>
                <a:lnTo>
                  <a:pt x="351" y="369"/>
                </a:lnTo>
                <a:close/>
                <a:moveTo>
                  <a:pt x="378" y="361"/>
                </a:moveTo>
                <a:lnTo>
                  <a:pt x="378" y="361"/>
                </a:lnTo>
                <a:lnTo>
                  <a:pt x="378" y="358"/>
                </a:lnTo>
                <a:lnTo>
                  <a:pt x="377" y="356"/>
                </a:lnTo>
                <a:lnTo>
                  <a:pt x="377" y="356"/>
                </a:lnTo>
                <a:lnTo>
                  <a:pt x="377" y="359"/>
                </a:lnTo>
                <a:lnTo>
                  <a:pt x="378" y="361"/>
                </a:lnTo>
                <a:lnTo>
                  <a:pt x="378" y="361"/>
                </a:lnTo>
                <a:close/>
                <a:moveTo>
                  <a:pt x="398" y="359"/>
                </a:moveTo>
                <a:lnTo>
                  <a:pt x="398" y="359"/>
                </a:lnTo>
                <a:lnTo>
                  <a:pt x="396" y="361"/>
                </a:lnTo>
                <a:lnTo>
                  <a:pt x="396" y="363"/>
                </a:lnTo>
                <a:lnTo>
                  <a:pt x="399" y="367"/>
                </a:lnTo>
                <a:lnTo>
                  <a:pt x="399" y="367"/>
                </a:lnTo>
                <a:lnTo>
                  <a:pt x="404" y="367"/>
                </a:lnTo>
                <a:lnTo>
                  <a:pt x="404" y="367"/>
                </a:lnTo>
                <a:lnTo>
                  <a:pt x="402" y="364"/>
                </a:lnTo>
                <a:lnTo>
                  <a:pt x="402" y="363"/>
                </a:lnTo>
                <a:lnTo>
                  <a:pt x="399" y="361"/>
                </a:lnTo>
                <a:lnTo>
                  <a:pt x="399" y="361"/>
                </a:lnTo>
                <a:lnTo>
                  <a:pt x="399" y="359"/>
                </a:lnTo>
                <a:lnTo>
                  <a:pt x="398" y="358"/>
                </a:lnTo>
                <a:lnTo>
                  <a:pt x="395" y="356"/>
                </a:lnTo>
                <a:lnTo>
                  <a:pt x="395" y="356"/>
                </a:lnTo>
                <a:lnTo>
                  <a:pt x="395" y="358"/>
                </a:lnTo>
                <a:lnTo>
                  <a:pt x="396" y="358"/>
                </a:lnTo>
                <a:lnTo>
                  <a:pt x="398" y="359"/>
                </a:lnTo>
                <a:lnTo>
                  <a:pt x="398" y="359"/>
                </a:lnTo>
                <a:close/>
                <a:moveTo>
                  <a:pt x="500" y="358"/>
                </a:moveTo>
                <a:lnTo>
                  <a:pt x="500" y="358"/>
                </a:lnTo>
                <a:lnTo>
                  <a:pt x="505" y="358"/>
                </a:lnTo>
                <a:lnTo>
                  <a:pt x="505" y="358"/>
                </a:lnTo>
                <a:lnTo>
                  <a:pt x="505" y="358"/>
                </a:lnTo>
                <a:lnTo>
                  <a:pt x="503" y="356"/>
                </a:lnTo>
                <a:lnTo>
                  <a:pt x="502" y="356"/>
                </a:lnTo>
                <a:lnTo>
                  <a:pt x="502" y="356"/>
                </a:lnTo>
                <a:lnTo>
                  <a:pt x="500" y="358"/>
                </a:lnTo>
                <a:lnTo>
                  <a:pt x="500" y="358"/>
                </a:lnTo>
                <a:close/>
                <a:moveTo>
                  <a:pt x="651" y="364"/>
                </a:moveTo>
                <a:lnTo>
                  <a:pt x="651" y="364"/>
                </a:lnTo>
                <a:lnTo>
                  <a:pt x="651" y="359"/>
                </a:lnTo>
                <a:lnTo>
                  <a:pt x="651" y="358"/>
                </a:lnTo>
                <a:lnTo>
                  <a:pt x="651" y="356"/>
                </a:lnTo>
                <a:lnTo>
                  <a:pt x="651" y="356"/>
                </a:lnTo>
                <a:lnTo>
                  <a:pt x="649" y="361"/>
                </a:lnTo>
                <a:lnTo>
                  <a:pt x="651" y="364"/>
                </a:lnTo>
                <a:lnTo>
                  <a:pt x="651" y="364"/>
                </a:lnTo>
                <a:close/>
                <a:moveTo>
                  <a:pt x="659" y="370"/>
                </a:moveTo>
                <a:lnTo>
                  <a:pt x="659" y="370"/>
                </a:lnTo>
                <a:lnTo>
                  <a:pt x="657" y="369"/>
                </a:lnTo>
                <a:lnTo>
                  <a:pt x="656" y="366"/>
                </a:lnTo>
                <a:lnTo>
                  <a:pt x="656" y="366"/>
                </a:lnTo>
                <a:lnTo>
                  <a:pt x="654" y="378"/>
                </a:lnTo>
                <a:lnTo>
                  <a:pt x="654" y="390"/>
                </a:lnTo>
                <a:lnTo>
                  <a:pt x="653" y="404"/>
                </a:lnTo>
                <a:lnTo>
                  <a:pt x="654" y="416"/>
                </a:lnTo>
                <a:lnTo>
                  <a:pt x="654" y="416"/>
                </a:lnTo>
                <a:lnTo>
                  <a:pt x="660" y="413"/>
                </a:lnTo>
                <a:lnTo>
                  <a:pt x="662" y="407"/>
                </a:lnTo>
                <a:lnTo>
                  <a:pt x="665" y="399"/>
                </a:lnTo>
                <a:lnTo>
                  <a:pt x="665" y="391"/>
                </a:lnTo>
                <a:lnTo>
                  <a:pt x="665" y="375"/>
                </a:lnTo>
                <a:lnTo>
                  <a:pt x="665" y="367"/>
                </a:lnTo>
                <a:lnTo>
                  <a:pt x="666" y="361"/>
                </a:lnTo>
                <a:lnTo>
                  <a:pt x="666" y="361"/>
                </a:lnTo>
                <a:lnTo>
                  <a:pt x="666" y="359"/>
                </a:lnTo>
                <a:lnTo>
                  <a:pt x="665" y="359"/>
                </a:lnTo>
                <a:lnTo>
                  <a:pt x="665" y="356"/>
                </a:lnTo>
                <a:lnTo>
                  <a:pt x="665" y="356"/>
                </a:lnTo>
                <a:lnTo>
                  <a:pt x="663" y="366"/>
                </a:lnTo>
                <a:lnTo>
                  <a:pt x="662" y="369"/>
                </a:lnTo>
                <a:lnTo>
                  <a:pt x="659" y="370"/>
                </a:lnTo>
                <a:lnTo>
                  <a:pt x="659" y="370"/>
                </a:lnTo>
                <a:close/>
                <a:moveTo>
                  <a:pt x="105" y="425"/>
                </a:moveTo>
                <a:lnTo>
                  <a:pt x="105" y="425"/>
                </a:lnTo>
                <a:lnTo>
                  <a:pt x="105" y="387"/>
                </a:lnTo>
                <a:lnTo>
                  <a:pt x="105" y="372"/>
                </a:lnTo>
                <a:lnTo>
                  <a:pt x="104" y="358"/>
                </a:lnTo>
                <a:lnTo>
                  <a:pt x="104" y="358"/>
                </a:lnTo>
                <a:lnTo>
                  <a:pt x="99" y="364"/>
                </a:lnTo>
                <a:lnTo>
                  <a:pt x="96" y="373"/>
                </a:lnTo>
                <a:lnTo>
                  <a:pt x="94" y="382"/>
                </a:lnTo>
                <a:lnTo>
                  <a:pt x="94" y="391"/>
                </a:lnTo>
                <a:lnTo>
                  <a:pt x="96" y="401"/>
                </a:lnTo>
                <a:lnTo>
                  <a:pt x="98" y="410"/>
                </a:lnTo>
                <a:lnTo>
                  <a:pt x="101" y="417"/>
                </a:lnTo>
                <a:lnTo>
                  <a:pt x="105" y="425"/>
                </a:lnTo>
                <a:lnTo>
                  <a:pt x="105" y="425"/>
                </a:lnTo>
                <a:close/>
                <a:moveTo>
                  <a:pt x="329" y="369"/>
                </a:moveTo>
                <a:lnTo>
                  <a:pt x="329" y="369"/>
                </a:lnTo>
                <a:lnTo>
                  <a:pt x="331" y="363"/>
                </a:lnTo>
                <a:lnTo>
                  <a:pt x="329" y="359"/>
                </a:lnTo>
                <a:lnTo>
                  <a:pt x="326" y="358"/>
                </a:lnTo>
                <a:lnTo>
                  <a:pt x="326" y="358"/>
                </a:lnTo>
                <a:lnTo>
                  <a:pt x="326" y="361"/>
                </a:lnTo>
                <a:lnTo>
                  <a:pt x="325" y="364"/>
                </a:lnTo>
                <a:lnTo>
                  <a:pt x="326" y="367"/>
                </a:lnTo>
                <a:lnTo>
                  <a:pt x="329" y="369"/>
                </a:lnTo>
                <a:lnTo>
                  <a:pt x="329" y="369"/>
                </a:lnTo>
                <a:close/>
                <a:moveTo>
                  <a:pt x="75" y="370"/>
                </a:moveTo>
                <a:lnTo>
                  <a:pt x="75" y="370"/>
                </a:lnTo>
                <a:lnTo>
                  <a:pt x="75" y="367"/>
                </a:lnTo>
                <a:lnTo>
                  <a:pt x="75" y="364"/>
                </a:lnTo>
                <a:lnTo>
                  <a:pt x="73" y="358"/>
                </a:lnTo>
                <a:lnTo>
                  <a:pt x="73" y="358"/>
                </a:lnTo>
                <a:lnTo>
                  <a:pt x="72" y="364"/>
                </a:lnTo>
                <a:lnTo>
                  <a:pt x="73" y="367"/>
                </a:lnTo>
                <a:lnTo>
                  <a:pt x="75" y="370"/>
                </a:lnTo>
                <a:lnTo>
                  <a:pt x="75" y="370"/>
                </a:lnTo>
                <a:close/>
                <a:moveTo>
                  <a:pt x="256" y="359"/>
                </a:moveTo>
                <a:lnTo>
                  <a:pt x="256" y="359"/>
                </a:lnTo>
                <a:lnTo>
                  <a:pt x="258" y="361"/>
                </a:lnTo>
                <a:lnTo>
                  <a:pt x="261" y="361"/>
                </a:lnTo>
                <a:lnTo>
                  <a:pt x="264" y="361"/>
                </a:lnTo>
                <a:lnTo>
                  <a:pt x="265" y="361"/>
                </a:lnTo>
                <a:lnTo>
                  <a:pt x="265" y="361"/>
                </a:lnTo>
                <a:lnTo>
                  <a:pt x="265" y="359"/>
                </a:lnTo>
                <a:lnTo>
                  <a:pt x="262" y="359"/>
                </a:lnTo>
                <a:lnTo>
                  <a:pt x="259" y="359"/>
                </a:lnTo>
                <a:lnTo>
                  <a:pt x="256" y="359"/>
                </a:lnTo>
                <a:lnTo>
                  <a:pt x="256" y="359"/>
                </a:lnTo>
                <a:close/>
                <a:moveTo>
                  <a:pt x="311" y="359"/>
                </a:moveTo>
                <a:lnTo>
                  <a:pt x="311" y="359"/>
                </a:lnTo>
                <a:lnTo>
                  <a:pt x="312" y="364"/>
                </a:lnTo>
                <a:lnTo>
                  <a:pt x="312" y="367"/>
                </a:lnTo>
                <a:lnTo>
                  <a:pt x="314" y="367"/>
                </a:lnTo>
                <a:lnTo>
                  <a:pt x="314" y="367"/>
                </a:lnTo>
                <a:lnTo>
                  <a:pt x="317" y="364"/>
                </a:lnTo>
                <a:lnTo>
                  <a:pt x="319" y="359"/>
                </a:lnTo>
                <a:lnTo>
                  <a:pt x="319" y="359"/>
                </a:lnTo>
                <a:lnTo>
                  <a:pt x="314" y="358"/>
                </a:lnTo>
                <a:lnTo>
                  <a:pt x="311" y="359"/>
                </a:lnTo>
                <a:lnTo>
                  <a:pt x="311" y="359"/>
                </a:lnTo>
                <a:close/>
                <a:moveTo>
                  <a:pt x="303" y="361"/>
                </a:moveTo>
                <a:lnTo>
                  <a:pt x="303" y="361"/>
                </a:lnTo>
                <a:lnTo>
                  <a:pt x="303" y="364"/>
                </a:lnTo>
                <a:lnTo>
                  <a:pt x="305" y="367"/>
                </a:lnTo>
                <a:lnTo>
                  <a:pt x="305" y="367"/>
                </a:lnTo>
                <a:lnTo>
                  <a:pt x="306" y="367"/>
                </a:lnTo>
                <a:lnTo>
                  <a:pt x="306" y="367"/>
                </a:lnTo>
                <a:lnTo>
                  <a:pt x="308" y="366"/>
                </a:lnTo>
                <a:lnTo>
                  <a:pt x="306" y="364"/>
                </a:lnTo>
                <a:lnTo>
                  <a:pt x="306" y="363"/>
                </a:lnTo>
                <a:lnTo>
                  <a:pt x="306" y="359"/>
                </a:lnTo>
                <a:lnTo>
                  <a:pt x="306" y="359"/>
                </a:lnTo>
                <a:lnTo>
                  <a:pt x="303" y="361"/>
                </a:lnTo>
                <a:lnTo>
                  <a:pt x="303" y="361"/>
                </a:lnTo>
                <a:close/>
                <a:moveTo>
                  <a:pt x="386" y="367"/>
                </a:moveTo>
                <a:lnTo>
                  <a:pt x="386" y="367"/>
                </a:lnTo>
                <a:lnTo>
                  <a:pt x="389" y="367"/>
                </a:lnTo>
                <a:lnTo>
                  <a:pt x="392" y="367"/>
                </a:lnTo>
                <a:lnTo>
                  <a:pt x="392" y="367"/>
                </a:lnTo>
                <a:lnTo>
                  <a:pt x="390" y="363"/>
                </a:lnTo>
                <a:lnTo>
                  <a:pt x="389" y="361"/>
                </a:lnTo>
                <a:lnTo>
                  <a:pt x="387" y="361"/>
                </a:lnTo>
                <a:lnTo>
                  <a:pt x="387" y="361"/>
                </a:lnTo>
                <a:lnTo>
                  <a:pt x="386" y="364"/>
                </a:lnTo>
                <a:lnTo>
                  <a:pt x="386" y="367"/>
                </a:lnTo>
                <a:lnTo>
                  <a:pt x="386" y="367"/>
                </a:lnTo>
                <a:close/>
                <a:moveTo>
                  <a:pt x="720" y="378"/>
                </a:moveTo>
                <a:lnTo>
                  <a:pt x="720" y="378"/>
                </a:lnTo>
                <a:lnTo>
                  <a:pt x="721" y="379"/>
                </a:lnTo>
                <a:lnTo>
                  <a:pt x="721" y="382"/>
                </a:lnTo>
                <a:lnTo>
                  <a:pt x="721" y="382"/>
                </a:lnTo>
                <a:lnTo>
                  <a:pt x="726" y="381"/>
                </a:lnTo>
                <a:lnTo>
                  <a:pt x="726" y="381"/>
                </a:lnTo>
                <a:lnTo>
                  <a:pt x="726" y="369"/>
                </a:lnTo>
                <a:lnTo>
                  <a:pt x="724" y="364"/>
                </a:lnTo>
                <a:lnTo>
                  <a:pt x="721" y="361"/>
                </a:lnTo>
                <a:lnTo>
                  <a:pt x="721" y="361"/>
                </a:lnTo>
                <a:lnTo>
                  <a:pt x="720" y="378"/>
                </a:lnTo>
                <a:lnTo>
                  <a:pt x="720" y="378"/>
                </a:lnTo>
                <a:close/>
                <a:moveTo>
                  <a:pt x="252" y="361"/>
                </a:moveTo>
                <a:lnTo>
                  <a:pt x="252" y="361"/>
                </a:lnTo>
                <a:lnTo>
                  <a:pt x="250" y="363"/>
                </a:lnTo>
                <a:lnTo>
                  <a:pt x="250" y="364"/>
                </a:lnTo>
                <a:lnTo>
                  <a:pt x="250" y="364"/>
                </a:lnTo>
                <a:lnTo>
                  <a:pt x="252" y="364"/>
                </a:lnTo>
                <a:lnTo>
                  <a:pt x="252" y="361"/>
                </a:lnTo>
                <a:lnTo>
                  <a:pt x="252" y="361"/>
                </a:lnTo>
                <a:close/>
                <a:moveTo>
                  <a:pt x="296" y="367"/>
                </a:moveTo>
                <a:lnTo>
                  <a:pt x="296" y="367"/>
                </a:lnTo>
                <a:lnTo>
                  <a:pt x="296" y="366"/>
                </a:lnTo>
                <a:lnTo>
                  <a:pt x="296" y="363"/>
                </a:lnTo>
                <a:lnTo>
                  <a:pt x="296" y="363"/>
                </a:lnTo>
                <a:lnTo>
                  <a:pt x="296" y="363"/>
                </a:lnTo>
                <a:lnTo>
                  <a:pt x="294" y="363"/>
                </a:lnTo>
                <a:lnTo>
                  <a:pt x="294" y="361"/>
                </a:lnTo>
                <a:lnTo>
                  <a:pt x="293" y="361"/>
                </a:lnTo>
                <a:lnTo>
                  <a:pt x="293" y="361"/>
                </a:lnTo>
                <a:lnTo>
                  <a:pt x="293" y="366"/>
                </a:lnTo>
                <a:lnTo>
                  <a:pt x="294" y="367"/>
                </a:lnTo>
                <a:lnTo>
                  <a:pt x="296" y="367"/>
                </a:lnTo>
                <a:lnTo>
                  <a:pt x="296" y="367"/>
                </a:lnTo>
                <a:close/>
                <a:moveTo>
                  <a:pt x="418" y="366"/>
                </a:moveTo>
                <a:lnTo>
                  <a:pt x="418" y="366"/>
                </a:lnTo>
                <a:lnTo>
                  <a:pt x="419" y="364"/>
                </a:lnTo>
                <a:lnTo>
                  <a:pt x="421" y="363"/>
                </a:lnTo>
                <a:lnTo>
                  <a:pt x="421" y="363"/>
                </a:lnTo>
                <a:lnTo>
                  <a:pt x="418" y="361"/>
                </a:lnTo>
                <a:lnTo>
                  <a:pt x="416" y="361"/>
                </a:lnTo>
                <a:lnTo>
                  <a:pt x="416" y="361"/>
                </a:lnTo>
                <a:lnTo>
                  <a:pt x="418" y="366"/>
                </a:lnTo>
                <a:lnTo>
                  <a:pt x="418" y="366"/>
                </a:lnTo>
                <a:close/>
                <a:moveTo>
                  <a:pt x="444" y="361"/>
                </a:moveTo>
                <a:lnTo>
                  <a:pt x="444" y="361"/>
                </a:lnTo>
                <a:lnTo>
                  <a:pt x="439" y="361"/>
                </a:lnTo>
                <a:lnTo>
                  <a:pt x="439" y="361"/>
                </a:lnTo>
                <a:lnTo>
                  <a:pt x="439" y="364"/>
                </a:lnTo>
                <a:lnTo>
                  <a:pt x="441" y="364"/>
                </a:lnTo>
                <a:lnTo>
                  <a:pt x="444" y="364"/>
                </a:lnTo>
                <a:lnTo>
                  <a:pt x="444" y="361"/>
                </a:lnTo>
                <a:lnTo>
                  <a:pt x="444" y="361"/>
                </a:lnTo>
                <a:close/>
                <a:moveTo>
                  <a:pt x="280" y="364"/>
                </a:moveTo>
                <a:lnTo>
                  <a:pt x="280" y="364"/>
                </a:lnTo>
                <a:lnTo>
                  <a:pt x="284" y="364"/>
                </a:lnTo>
                <a:lnTo>
                  <a:pt x="285" y="364"/>
                </a:lnTo>
                <a:lnTo>
                  <a:pt x="285" y="363"/>
                </a:lnTo>
                <a:lnTo>
                  <a:pt x="285" y="363"/>
                </a:lnTo>
                <a:lnTo>
                  <a:pt x="282" y="363"/>
                </a:lnTo>
                <a:lnTo>
                  <a:pt x="280" y="364"/>
                </a:lnTo>
                <a:lnTo>
                  <a:pt x="280" y="364"/>
                </a:lnTo>
                <a:close/>
                <a:moveTo>
                  <a:pt x="236" y="364"/>
                </a:moveTo>
                <a:lnTo>
                  <a:pt x="236" y="364"/>
                </a:lnTo>
                <a:lnTo>
                  <a:pt x="238" y="366"/>
                </a:lnTo>
                <a:lnTo>
                  <a:pt x="238" y="366"/>
                </a:lnTo>
                <a:lnTo>
                  <a:pt x="238" y="366"/>
                </a:lnTo>
                <a:lnTo>
                  <a:pt x="239" y="364"/>
                </a:lnTo>
                <a:lnTo>
                  <a:pt x="241" y="364"/>
                </a:lnTo>
                <a:lnTo>
                  <a:pt x="241" y="364"/>
                </a:lnTo>
                <a:lnTo>
                  <a:pt x="239" y="363"/>
                </a:lnTo>
                <a:lnTo>
                  <a:pt x="236" y="364"/>
                </a:lnTo>
                <a:lnTo>
                  <a:pt x="236" y="364"/>
                </a:lnTo>
                <a:close/>
                <a:moveTo>
                  <a:pt x="495" y="364"/>
                </a:moveTo>
                <a:lnTo>
                  <a:pt x="495" y="364"/>
                </a:lnTo>
                <a:lnTo>
                  <a:pt x="495" y="364"/>
                </a:lnTo>
                <a:lnTo>
                  <a:pt x="499" y="366"/>
                </a:lnTo>
                <a:lnTo>
                  <a:pt x="500" y="364"/>
                </a:lnTo>
                <a:lnTo>
                  <a:pt x="502" y="364"/>
                </a:lnTo>
                <a:lnTo>
                  <a:pt x="502" y="364"/>
                </a:lnTo>
                <a:lnTo>
                  <a:pt x="499" y="363"/>
                </a:lnTo>
                <a:lnTo>
                  <a:pt x="495" y="364"/>
                </a:lnTo>
                <a:lnTo>
                  <a:pt x="495" y="364"/>
                </a:lnTo>
                <a:close/>
                <a:moveTo>
                  <a:pt x="531" y="372"/>
                </a:moveTo>
                <a:lnTo>
                  <a:pt x="531" y="372"/>
                </a:lnTo>
                <a:lnTo>
                  <a:pt x="538" y="373"/>
                </a:lnTo>
                <a:lnTo>
                  <a:pt x="538" y="373"/>
                </a:lnTo>
                <a:lnTo>
                  <a:pt x="540" y="369"/>
                </a:lnTo>
                <a:lnTo>
                  <a:pt x="538" y="364"/>
                </a:lnTo>
                <a:lnTo>
                  <a:pt x="538" y="364"/>
                </a:lnTo>
                <a:lnTo>
                  <a:pt x="537" y="364"/>
                </a:lnTo>
                <a:lnTo>
                  <a:pt x="534" y="364"/>
                </a:lnTo>
                <a:lnTo>
                  <a:pt x="532" y="363"/>
                </a:lnTo>
                <a:lnTo>
                  <a:pt x="531" y="363"/>
                </a:lnTo>
                <a:lnTo>
                  <a:pt x="531" y="363"/>
                </a:lnTo>
                <a:lnTo>
                  <a:pt x="529" y="367"/>
                </a:lnTo>
                <a:lnTo>
                  <a:pt x="531" y="372"/>
                </a:lnTo>
                <a:lnTo>
                  <a:pt x="531" y="372"/>
                </a:lnTo>
                <a:close/>
                <a:moveTo>
                  <a:pt x="590" y="370"/>
                </a:moveTo>
                <a:lnTo>
                  <a:pt x="590" y="370"/>
                </a:lnTo>
                <a:lnTo>
                  <a:pt x="592" y="370"/>
                </a:lnTo>
                <a:lnTo>
                  <a:pt x="592" y="370"/>
                </a:lnTo>
                <a:lnTo>
                  <a:pt x="593" y="369"/>
                </a:lnTo>
                <a:lnTo>
                  <a:pt x="593" y="367"/>
                </a:lnTo>
                <a:lnTo>
                  <a:pt x="593" y="364"/>
                </a:lnTo>
                <a:lnTo>
                  <a:pt x="592" y="363"/>
                </a:lnTo>
                <a:lnTo>
                  <a:pt x="592" y="363"/>
                </a:lnTo>
                <a:lnTo>
                  <a:pt x="590" y="367"/>
                </a:lnTo>
                <a:lnTo>
                  <a:pt x="590" y="369"/>
                </a:lnTo>
                <a:lnTo>
                  <a:pt x="590" y="370"/>
                </a:lnTo>
                <a:lnTo>
                  <a:pt x="590" y="370"/>
                </a:lnTo>
                <a:close/>
                <a:moveTo>
                  <a:pt x="224" y="366"/>
                </a:moveTo>
                <a:lnTo>
                  <a:pt x="224" y="366"/>
                </a:lnTo>
                <a:lnTo>
                  <a:pt x="229" y="366"/>
                </a:lnTo>
                <a:lnTo>
                  <a:pt x="230" y="366"/>
                </a:lnTo>
                <a:lnTo>
                  <a:pt x="232" y="364"/>
                </a:lnTo>
                <a:lnTo>
                  <a:pt x="232" y="364"/>
                </a:lnTo>
                <a:lnTo>
                  <a:pt x="229" y="364"/>
                </a:lnTo>
                <a:lnTo>
                  <a:pt x="227" y="364"/>
                </a:lnTo>
                <a:lnTo>
                  <a:pt x="226" y="364"/>
                </a:lnTo>
                <a:lnTo>
                  <a:pt x="226" y="364"/>
                </a:lnTo>
                <a:lnTo>
                  <a:pt x="226" y="364"/>
                </a:lnTo>
                <a:lnTo>
                  <a:pt x="224" y="364"/>
                </a:lnTo>
                <a:lnTo>
                  <a:pt x="224" y="366"/>
                </a:lnTo>
                <a:lnTo>
                  <a:pt x="224" y="366"/>
                </a:lnTo>
                <a:lnTo>
                  <a:pt x="224" y="366"/>
                </a:lnTo>
                <a:close/>
                <a:moveTo>
                  <a:pt x="517" y="369"/>
                </a:moveTo>
                <a:lnTo>
                  <a:pt x="517" y="369"/>
                </a:lnTo>
                <a:lnTo>
                  <a:pt x="517" y="367"/>
                </a:lnTo>
                <a:lnTo>
                  <a:pt x="517" y="366"/>
                </a:lnTo>
                <a:lnTo>
                  <a:pt x="517" y="364"/>
                </a:lnTo>
                <a:lnTo>
                  <a:pt x="517" y="364"/>
                </a:lnTo>
                <a:lnTo>
                  <a:pt x="514" y="364"/>
                </a:lnTo>
                <a:lnTo>
                  <a:pt x="514" y="366"/>
                </a:lnTo>
                <a:lnTo>
                  <a:pt x="514" y="366"/>
                </a:lnTo>
                <a:lnTo>
                  <a:pt x="515" y="369"/>
                </a:lnTo>
                <a:lnTo>
                  <a:pt x="517" y="369"/>
                </a:lnTo>
                <a:lnTo>
                  <a:pt x="517" y="369"/>
                </a:lnTo>
                <a:lnTo>
                  <a:pt x="517" y="369"/>
                </a:lnTo>
                <a:close/>
                <a:moveTo>
                  <a:pt x="262" y="366"/>
                </a:moveTo>
                <a:lnTo>
                  <a:pt x="262" y="366"/>
                </a:lnTo>
                <a:lnTo>
                  <a:pt x="268" y="367"/>
                </a:lnTo>
                <a:lnTo>
                  <a:pt x="274" y="366"/>
                </a:lnTo>
                <a:lnTo>
                  <a:pt x="274" y="366"/>
                </a:lnTo>
                <a:lnTo>
                  <a:pt x="273" y="364"/>
                </a:lnTo>
                <a:lnTo>
                  <a:pt x="268" y="364"/>
                </a:lnTo>
                <a:lnTo>
                  <a:pt x="262" y="366"/>
                </a:lnTo>
                <a:lnTo>
                  <a:pt x="262" y="366"/>
                </a:lnTo>
                <a:close/>
                <a:moveTo>
                  <a:pt x="750" y="404"/>
                </a:moveTo>
                <a:lnTo>
                  <a:pt x="750" y="404"/>
                </a:lnTo>
                <a:lnTo>
                  <a:pt x="753" y="395"/>
                </a:lnTo>
                <a:lnTo>
                  <a:pt x="755" y="385"/>
                </a:lnTo>
                <a:lnTo>
                  <a:pt x="755" y="375"/>
                </a:lnTo>
                <a:lnTo>
                  <a:pt x="752" y="366"/>
                </a:lnTo>
                <a:lnTo>
                  <a:pt x="752" y="366"/>
                </a:lnTo>
                <a:lnTo>
                  <a:pt x="750" y="384"/>
                </a:lnTo>
                <a:lnTo>
                  <a:pt x="750" y="393"/>
                </a:lnTo>
                <a:lnTo>
                  <a:pt x="750" y="404"/>
                </a:lnTo>
                <a:lnTo>
                  <a:pt x="750" y="404"/>
                </a:lnTo>
                <a:close/>
                <a:moveTo>
                  <a:pt x="137" y="366"/>
                </a:moveTo>
                <a:lnTo>
                  <a:pt x="137" y="366"/>
                </a:lnTo>
                <a:lnTo>
                  <a:pt x="136" y="372"/>
                </a:lnTo>
                <a:lnTo>
                  <a:pt x="136" y="376"/>
                </a:lnTo>
                <a:lnTo>
                  <a:pt x="136" y="378"/>
                </a:lnTo>
                <a:lnTo>
                  <a:pt x="136" y="378"/>
                </a:lnTo>
                <a:lnTo>
                  <a:pt x="137" y="375"/>
                </a:lnTo>
                <a:lnTo>
                  <a:pt x="140" y="372"/>
                </a:lnTo>
                <a:lnTo>
                  <a:pt x="142" y="369"/>
                </a:lnTo>
                <a:lnTo>
                  <a:pt x="142" y="367"/>
                </a:lnTo>
                <a:lnTo>
                  <a:pt x="140" y="366"/>
                </a:lnTo>
                <a:lnTo>
                  <a:pt x="140" y="366"/>
                </a:lnTo>
                <a:lnTo>
                  <a:pt x="140" y="367"/>
                </a:lnTo>
                <a:lnTo>
                  <a:pt x="137" y="366"/>
                </a:lnTo>
                <a:lnTo>
                  <a:pt x="137" y="366"/>
                </a:lnTo>
                <a:close/>
                <a:moveTo>
                  <a:pt x="473" y="367"/>
                </a:moveTo>
                <a:lnTo>
                  <a:pt x="473" y="367"/>
                </a:lnTo>
                <a:lnTo>
                  <a:pt x="473" y="369"/>
                </a:lnTo>
                <a:lnTo>
                  <a:pt x="473" y="369"/>
                </a:lnTo>
                <a:lnTo>
                  <a:pt x="479" y="370"/>
                </a:lnTo>
                <a:lnTo>
                  <a:pt x="480" y="369"/>
                </a:lnTo>
                <a:lnTo>
                  <a:pt x="480" y="366"/>
                </a:lnTo>
                <a:lnTo>
                  <a:pt x="480" y="366"/>
                </a:lnTo>
                <a:lnTo>
                  <a:pt x="477" y="366"/>
                </a:lnTo>
                <a:lnTo>
                  <a:pt x="473" y="367"/>
                </a:lnTo>
                <a:lnTo>
                  <a:pt x="473" y="367"/>
                </a:lnTo>
                <a:close/>
                <a:moveTo>
                  <a:pt x="543" y="375"/>
                </a:moveTo>
                <a:lnTo>
                  <a:pt x="543" y="375"/>
                </a:lnTo>
                <a:lnTo>
                  <a:pt x="549" y="376"/>
                </a:lnTo>
                <a:lnTo>
                  <a:pt x="549" y="376"/>
                </a:lnTo>
                <a:lnTo>
                  <a:pt x="549" y="369"/>
                </a:lnTo>
                <a:lnTo>
                  <a:pt x="549" y="369"/>
                </a:lnTo>
                <a:lnTo>
                  <a:pt x="546" y="367"/>
                </a:lnTo>
                <a:lnTo>
                  <a:pt x="543" y="366"/>
                </a:lnTo>
                <a:lnTo>
                  <a:pt x="543" y="366"/>
                </a:lnTo>
                <a:lnTo>
                  <a:pt x="543" y="370"/>
                </a:lnTo>
                <a:lnTo>
                  <a:pt x="543" y="375"/>
                </a:lnTo>
                <a:lnTo>
                  <a:pt x="543" y="375"/>
                </a:lnTo>
                <a:close/>
                <a:moveTo>
                  <a:pt x="194" y="381"/>
                </a:moveTo>
                <a:lnTo>
                  <a:pt x="194" y="381"/>
                </a:lnTo>
                <a:lnTo>
                  <a:pt x="200" y="375"/>
                </a:lnTo>
                <a:lnTo>
                  <a:pt x="201" y="372"/>
                </a:lnTo>
                <a:lnTo>
                  <a:pt x="201" y="369"/>
                </a:lnTo>
                <a:lnTo>
                  <a:pt x="201" y="369"/>
                </a:lnTo>
                <a:lnTo>
                  <a:pt x="198" y="369"/>
                </a:lnTo>
                <a:lnTo>
                  <a:pt x="197" y="367"/>
                </a:lnTo>
                <a:lnTo>
                  <a:pt x="197" y="367"/>
                </a:lnTo>
                <a:lnTo>
                  <a:pt x="194" y="375"/>
                </a:lnTo>
                <a:lnTo>
                  <a:pt x="192" y="378"/>
                </a:lnTo>
                <a:lnTo>
                  <a:pt x="194" y="381"/>
                </a:lnTo>
                <a:lnTo>
                  <a:pt x="194" y="381"/>
                </a:lnTo>
                <a:close/>
                <a:moveTo>
                  <a:pt x="564" y="369"/>
                </a:moveTo>
                <a:lnTo>
                  <a:pt x="564" y="369"/>
                </a:lnTo>
                <a:lnTo>
                  <a:pt x="563" y="369"/>
                </a:lnTo>
                <a:lnTo>
                  <a:pt x="561" y="369"/>
                </a:lnTo>
                <a:lnTo>
                  <a:pt x="559" y="367"/>
                </a:lnTo>
                <a:lnTo>
                  <a:pt x="558" y="369"/>
                </a:lnTo>
                <a:lnTo>
                  <a:pt x="558" y="369"/>
                </a:lnTo>
                <a:lnTo>
                  <a:pt x="561" y="370"/>
                </a:lnTo>
                <a:lnTo>
                  <a:pt x="564" y="370"/>
                </a:lnTo>
                <a:lnTo>
                  <a:pt x="564" y="369"/>
                </a:lnTo>
                <a:lnTo>
                  <a:pt x="564" y="369"/>
                </a:lnTo>
                <a:close/>
                <a:moveTo>
                  <a:pt x="168" y="369"/>
                </a:moveTo>
                <a:lnTo>
                  <a:pt x="168" y="369"/>
                </a:lnTo>
                <a:lnTo>
                  <a:pt x="168" y="387"/>
                </a:lnTo>
                <a:lnTo>
                  <a:pt x="168" y="396"/>
                </a:lnTo>
                <a:lnTo>
                  <a:pt x="169" y="405"/>
                </a:lnTo>
                <a:lnTo>
                  <a:pt x="169" y="405"/>
                </a:lnTo>
                <a:lnTo>
                  <a:pt x="175" y="396"/>
                </a:lnTo>
                <a:lnTo>
                  <a:pt x="180" y="388"/>
                </a:lnTo>
                <a:lnTo>
                  <a:pt x="180" y="388"/>
                </a:lnTo>
                <a:lnTo>
                  <a:pt x="178" y="378"/>
                </a:lnTo>
                <a:lnTo>
                  <a:pt x="177" y="369"/>
                </a:lnTo>
                <a:lnTo>
                  <a:pt x="177" y="369"/>
                </a:lnTo>
                <a:lnTo>
                  <a:pt x="172" y="369"/>
                </a:lnTo>
                <a:lnTo>
                  <a:pt x="168" y="369"/>
                </a:lnTo>
                <a:lnTo>
                  <a:pt x="168" y="369"/>
                </a:lnTo>
                <a:close/>
                <a:moveTo>
                  <a:pt x="184" y="382"/>
                </a:moveTo>
                <a:lnTo>
                  <a:pt x="184" y="382"/>
                </a:lnTo>
                <a:lnTo>
                  <a:pt x="186" y="375"/>
                </a:lnTo>
                <a:lnTo>
                  <a:pt x="184" y="372"/>
                </a:lnTo>
                <a:lnTo>
                  <a:pt x="183" y="369"/>
                </a:lnTo>
                <a:lnTo>
                  <a:pt x="183" y="369"/>
                </a:lnTo>
                <a:lnTo>
                  <a:pt x="183" y="375"/>
                </a:lnTo>
                <a:lnTo>
                  <a:pt x="183" y="379"/>
                </a:lnTo>
                <a:lnTo>
                  <a:pt x="184" y="382"/>
                </a:lnTo>
                <a:lnTo>
                  <a:pt x="184" y="382"/>
                </a:lnTo>
                <a:close/>
                <a:moveTo>
                  <a:pt x="136" y="387"/>
                </a:moveTo>
                <a:lnTo>
                  <a:pt x="136" y="387"/>
                </a:lnTo>
                <a:lnTo>
                  <a:pt x="136" y="396"/>
                </a:lnTo>
                <a:lnTo>
                  <a:pt x="137" y="405"/>
                </a:lnTo>
                <a:lnTo>
                  <a:pt x="139" y="414"/>
                </a:lnTo>
                <a:lnTo>
                  <a:pt x="140" y="425"/>
                </a:lnTo>
                <a:lnTo>
                  <a:pt x="140" y="425"/>
                </a:lnTo>
                <a:lnTo>
                  <a:pt x="145" y="424"/>
                </a:lnTo>
                <a:lnTo>
                  <a:pt x="149" y="424"/>
                </a:lnTo>
                <a:lnTo>
                  <a:pt x="149" y="424"/>
                </a:lnTo>
                <a:lnTo>
                  <a:pt x="149" y="398"/>
                </a:lnTo>
                <a:lnTo>
                  <a:pt x="148" y="370"/>
                </a:lnTo>
                <a:lnTo>
                  <a:pt x="148" y="370"/>
                </a:lnTo>
                <a:lnTo>
                  <a:pt x="146" y="369"/>
                </a:lnTo>
                <a:lnTo>
                  <a:pt x="146" y="369"/>
                </a:lnTo>
                <a:lnTo>
                  <a:pt x="143" y="373"/>
                </a:lnTo>
                <a:lnTo>
                  <a:pt x="140" y="378"/>
                </a:lnTo>
                <a:lnTo>
                  <a:pt x="137" y="382"/>
                </a:lnTo>
                <a:lnTo>
                  <a:pt x="136" y="387"/>
                </a:lnTo>
                <a:lnTo>
                  <a:pt x="136" y="387"/>
                </a:lnTo>
                <a:close/>
                <a:moveTo>
                  <a:pt x="162" y="414"/>
                </a:moveTo>
                <a:lnTo>
                  <a:pt x="162" y="414"/>
                </a:lnTo>
                <a:lnTo>
                  <a:pt x="163" y="411"/>
                </a:lnTo>
                <a:lnTo>
                  <a:pt x="165" y="407"/>
                </a:lnTo>
                <a:lnTo>
                  <a:pt x="163" y="396"/>
                </a:lnTo>
                <a:lnTo>
                  <a:pt x="162" y="385"/>
                </a:lnTo>
                <a:lnTo>
                  <a:pt x="163" y="381"/>
                </a:lnTo>
                <a:lnTo>
                  <a:pt x="163" y="376"/>
                </a:lnTo>
                <a:lnTo>
                  <a:pt x="163" y="376"/>
                </a:lnTo>
                <a:lnTo>
                  <a:pt x="162" y="375"/>
                </a:lnTo>
                <a:lnTo>
                  <a:pt x="162" y="373"/>
                </a:lnTo>
                <a:lnTo>
                  <a:pt x="162" y="369"/>
                </a:lnTo>
                <a:lnTo>
                  <a:pt x="162" y="369"/>
                </a:lnTo>
                <a:lnTo>
                  <a:pt x="159" y="369"/>
                </a:lnTo>
                <a:lnTo>
                  <a:pt x="159" y="369"/>
                </a:lnTo>
                <a:lnTo>
                  <a:pt x="159" y="391"/>
                </a:lnTo>
                <a:lnTo>
                  <a:pt x="162" y="414"/>
                </a:lnTo>
                <a:lnTo>
                  <a:pt x="162" y="414"/>
                </a:lnTo>
                <a:close/>
                <a:moveTo>
                  <a:pt x="431" y="370"/>
                </a:moveTo>
                <a:lnTo>
                  <a:pt x="431" y="370"/>
                </a:lnTo>
                <a:lnTo>
                  <a:pt x="433" y="372"/>
                </a:lnTo>
                <a:lnTo>
                  <a:pt x="434" y="373"/>
                </a:lnTo>
                <a:lnTo>
                  <a:pt x="434" y="373"/>
                </a:lnTo>
                <a:lnTo>
                  <a:pt x="434" y="372"/>
                </a:lnTo>
                <a:lnTo>
                  <a:pt x="434" y="369"/>
                </a:lnTo>
                <a:lnTo>
                  <a:pt x="434" y="369"/>
                </a:lnTo>
                <a:lnTo>
                  <a:pt x="431" y="370"/>
                </a:lnTo>
                <a:lnTo>
                  <a:pt x="431" y="370"/>
                </a:lnTo>
                <a:close/>
                <a:moveTo>
                  <a:pt x="450" y="375"/>
                </a:moveTo>
                <a:lnTo>
                  <a:pt x="450" y="375"/>
                </a:lnTo>
                <a:lnTo>
                  <a:pt x="445" y="370"/>
                </a:lnTo>
                <a:lnTo>
                  <a:pt x="444" y="370"/>
                </a:lnTo>
                <a:lnTo>
                  <a:pt x="441" y="369"/>
                </a:lnTo>
                <a:lnTo>
                  <a:pt x="441" y="369"/>
                </a:lnTo>
                <a:lnTo>
                  <a:pt x="441" y="373"/>
                </a:lnTo>
                <a:lnTo>
                  <a:pt x="442" y="375"/>
                </a:lnTo>
                <a:lnTo>
                  <a:pt x="447" y="376"/>
                </a:lnTo>
                <a:lnTo>
                  <a:pt x="450" y="375"/>
                </a:lnTo>
                <a:lnTo>
                  <a:pt x="450" y="375"/>
                </a:lnTo>
                <a:close/>
                <a:moveTo>
                  <a:pt x="207" y="375"/>
                </a:moveTo>
                <a:lnTo>
                  <a:pt x="207" y="375"/>
                </a:lnTo>
                <a:lnTo>
                  <a:pt x="210" y="375"/>
                </a:lnTo>
                <a:lnTo>
                  <a:pt x="212" y="373"/>
                </a:lnTo>
                <a:lnTo>
                  <a:pt x="212" y="373"/>
                </a:lnTo>
                <a:lnTo>
                  <a:pt x="210" y="372"/>
                </a:lnTo>
                <a:lnTo>
                  <a:pt x="210" y="370"/>
                </a:lnTo>
                <a:lnTo>
                  <a:pt x="210" y="370"/>
                </a:lnTo>
                <a:lnTo>
                  <a:pt x="207" y="370"/>
                </a:lnTo>
                <a:lnTo>
                  <a:pt x="207" y="370"/>
                </a:lnTo>
                <a:lnTo>
                  <a:pt x="207" y="375"/>
                </a:lnTo>
                <a:lnTo>
                  <a:pt x="207" y="375"/>
                </a:lnTo>
                <a:close/>
                <a:moveTo>
                  <a:pt x="491" y="378"/>
                </a:moveTo>
                <a:lnTo>
                  <a:pt x="491" y="378"/>
                </a:lnTo>
                <a:lnTo>
                  <a:pt x="497" y="379"/>
                </a:lnTo>
                <a:lnTo>
                  <a:pt x="502" y="381"/>
                </a:lnTo>
                <a:lnTo>
                  <a:pt x="508" y="381"/>
                </a:lnTo>
                <a:lnTo>
                  <a:pt x="511" y="381"/>
                </a:lnTo>
                <a:lnTo>
                  <a:pt x="512" y="379"/>
                </a:lnTo>
                <a:lnTo>
                  <a:pt x="512" y="379"/>
                </a:lnTo>
                <a:lnTo>
                  <a:pt x="511" y="372"/>
                </a:lnTo>
                <a:lnTo>
                  <a:pt x="511" y="372"/>
                </a:lnTo>
                <a:lnTo>
                  <a:pt x="505" y="372"/>
                </a:lnTo>
                <a:lnTo>
                  <a:pt x="497" y="370"/>
                </a:lnTo>
                <a:lnTo>
                  <a:pt x="494" y="370"/>
                </a:lnTo>
                <a:lnTo>
                  <a:pt x="492" y="372"/>
                </a:lnTo>
                <a:lnTo>
                  <a:pt x="491" y="373"/>
                </a:lnTo>
                <a:lnTo>
                  <a:pt x="491" y="378"/>
                </a:lnTo>
                <a:lnTo>
                  <a:pt x="491" y="378"/>
                </a:lnTo>
                <a:close/>
                <a:moveTo>
                  <a:pt x="261" y="372"/>
                </a:moveTo>
                <a:lnTo>
                  <a:pt x="261" y="372"/>
                </a:lnTo>
                <a:lnTo>
                  <a:pt x="264" y="387"/>
                </a:lnTo>
                <a:lnTo>
                  <a:pt x="264" y="387"/>
                </a:lnTo>
                <a:lnTo>
                  <a:pt x="268" y="384"/>
                </a:lnTo>
                <a:lnTo>
                  <a:pt x="271" y="381"/>
                </a:lnTo>
                <a:lnTo>
                  <a:pt x="276" y="373"/>
                </a:lnTo>
                <a:lnTo>
                  <a:pt x="276" y="373"/>
                </a:lnTo>
                <a:lnTo>
                  <a:pt x="268" y="372"/>
                </a:lnTo>
                <a:lnTo>
                  <a:pt x="261" y="372"/>
                </a:lnTo>
                <a:lnTo>
                  <a:pt x="261" y="372"/>
                </a:lnTo>
                <a:close/>
                <a:moveTo>
                  <a:pt x="404" y="381"/>
                </a:moveTo>
                <a:lnTo>
                  <a:pt x="404" y="381"/>
                </a:lnTo>
                <a:lnTo>
                  <a:pt x="406" y="378"/>
                </a:lnTo>
                <a:lnTo>
                  <a:pt x="406" y="375"/>
                </a:lnTo>
                <a:lnTo>
                  <a:pt x="404" y="372"/>
                </a:lnTo>
                <a:lnTo>
                  <a:pt x="401" y="370"/>
                </a:lnTo>
                <a:lnTo>
                  <a:pt x="401" y="370"/>
                </a:lnTo>
                <a:lnTo>
                  <a:pt x="402" y="376"/>
                </a:lnTo>
                <a:lnTo>
                  <a:pt x="404" y="381"/>
                </a:lnTo>
                <a:lnTo>
                  <a:pt x="404" y="381"/>
                </a:lnTo>
                <a:close/>
                <a:moveTo>
                  <a:pt x="567" y="375"/>
                </a:moveTo>
                <a:lnTo>
                  <a:pt x="567" y="375"/>
                </a:lnTo>
                <a:lnTo>
                  <a:pt x="569" y="375"/>
                </a:lnTo>
                <a:lnTo>
                  <a:pt x="570" y="375"/>
                </a:lnTo>
                <a:lnTo>
                  <a:pt x="570" y="375"/>
                </a:lnTo>
                <a:lnTo>
                  <a:pt x="570" y="373"/>
                </a:lnTo>
                <a:lnTo>
                  <a:pt x="570" y="373"/>
                </a:lnTo>
                <a:lnTo>
                  <a:pt x="572" y="370"/>
                </a:lnTo>
                <a:lnTo>
                  <a:pt x="572" y="370"/>
                </a:lnTo>
                <a:lnTo>
                  <a:pt x="569" y="370"/>
                </a:lnTo>
                <a:lnTo>
                  <a:pt x="569" y="372"/>
                </a:lnTo>
                <a:lnTo>
                  <a:pt x="567" y="375"/>
                </a:lnTo>
                <a:lnTo>
                  <a:pt x="567" y="375"/>
                </a:lnTo>
                <a:close/>
                <a:moveTo>
                  <a:pt x="47" y="411"/>
                </a:moveTo>
                <a:lnTo>
                  <a:pt x="47" y="411"/>
                </a:lnTo>
                <a:lnTo>
                  <a:pt x="44" y="401"/>
                </a:lnTo>
                <a:lnTo>
                  <a:pt x="43" y="390"/>
                </a:lnTo>
                <a:lnTo>
                  <a:pt x="37" y="372"/>
                </a:lnTo>
                <a:lnTo>
                  <a:pt x="37" y="372"/>
                </a:lnTo>
                <a:lnTo>
                  <a:pt x="37" y="382"/>
                </a:lnTo>
                <a:lnTo>
                  <a:pt x="40" y="393"/>
                </a:lnTo>
                <a:lnTo>
                  <a:pt x="47" y="411"/>
                </a:lnTo>
                <a:lnTo>
                  <a:pt x="47" y="411"/>
                </a:lnTo>
                <a:close/>
                <a:moveTo>
                  <a:pt x="64" y="419"/>
                </a:moveTo>
                <a:lnTo>
                  <a:pt x="64" y="419"/>
                </a:lnTo>
                <a:lnTo>
                  <a:pt x="67" y="408"/>
                </a:lnTo>
                <a:lnTo>
                  <a:pt x="67" y="398"/>
                </a:lnTo>
                <a:lnTo>
                  <a:pt x="67" y="385"/>
                </a:lnTo>
                <a:lnTo>
                  <a:pt x="69" y="375"/>
                </a:lnTo>
                <a:lnTo>
                  <a:pt x="69" y="375"/>
                </a:lnTo>
                <a:lnTo>
                  <a:pt x="67" y="372"/>
                </a:lnTo>
                <a:lnTo>
                  <a:pt x="67" y="372"/>
                </a:lnTo>
                <a:lnTo>
                  <a:pt x="65" y="372"/>
                </a:lnTo>
                <a:lnTo>
                  <a:pt x="65" y="372"/>
                </a:lnTo>
                <a:lnTo>
                  <a:pt x="62" y="384"/>
                </a:lnTo>
                <a:lnTo>
                  <a:pt x="61" y="396"/>
                </a:lnTo>
                <a:lnTo>
                  <a:pt x="61" y="408"/>
                </a:lnTo>
                <a:lnTo>
                  <a:pt x="62" y="414"/>
                </a:lnTo>
                <a:lnTo>
                  <a:pt x="64" y="419"/>
                </a:lnTo>
                <a:lnTo>
                  <a:pt x="64" y="419"/>
                </a:lnTo>
                <a:close/>
                <a:moveTo>
                  <a:pt x="247" y="396"/>
                </a:moveTo>
                <a:lnTo>
                  <a:pt x="247" y="396"/>
                </a:lnTo>
                <a:lnTo>
                  <a:pt x="253" y="395"/>
                </a:lnTo>
                <a:lnTo>
                  <a:pt x="253" y="395"/>
                </a:lnTo>
                <a:lnTo>
                  <a:pt x="245" y="372"/>
                </a:lnTo>
                <a:lnTo>
                  <a:pt x="245" y="372"/>
                </a:lnTo>
                <a:lnTo>
                  <a:pt x="244" y="372"/>
                </a:lnTo>
                <a:lnTo>
                  <a:pt x="244" y="372"/>
                </a:lnTo>
                <a:lnTo>
                  <a:pt x="244" y="378"/>
                </a:lnTo>
                <a:lnTo>
                  <a:pt x="244" y="384"/>
                </a:lnTo>
                <a:lnTo>
                  <a:pt x="247" y="396"/>
                </a:lnTo>
                <a:lnTo>
                  <a:pt x="247" y="396"/>
                </a:lnTo>
                <a:close/>
                <a:moveTo>
                  <a:pt x="279" y="378"/>
                </a:moveTo>
                <a:lnTo>
                  <a:pt x="279" y="378"/>
                </a:lnTo>
                <a:lnTo>
                  <a:pt x="280" y="379"/>
                </a:lnTo>
                <a:lnTo>
                  <a:pt x="282" y="384"/>
                </a:lnTo>
                <a:lnTo>
                  <a:pt x="282" y="387"/>
                </a:lnTo>
                <a:lnTo>
                  <a:pt x="284" y="388"/>
                </a:lnTo>
                <a:lnTo>
                  <a:pt x="284" y="388"/>
                </a:lnTo>
                <a:lnTo>
                  <a:pt x="288" y="381"/>
                </a:lnTo>
                <a:lnTo>
                  <a:pt x="290" y="376"/>
                </a:lnTo>
                <a:lnTo>
                  <a:pt x="290" y="372"/>
                </a:lnTo>
                <a:lnTo>
                  <a:pt x="290" y="372"/>
                </a:lnTo>
                <a:lnTo>
                  <a:pt x="285" y="372"/>
                </a:lnTo>
                <a:lnTo>
                  <a:pt x="284" y="372"/>
                </a:lnTo>
                <a:lnTo>
                  <a:pt x="280" y="375"/>
                </a:lnTo>
                <a:lnTo>
                  <a:pt x="279" y="378"/>
                </a:lnTo>
                <a:lnTo>
                  <a:pt x="279" y="378"/>
                </a:lnTo>
                <a:close/>
                <a:moveTo>
                  <a:pt x="575" y="375"/>
                </a:moveTo>
                <a:lnTo>
                  <a:pt x="575" y="375"/>
                </a:lnTo>
                <a:lnTo>
                  <a:pt x="576" y="375"/>
                </a:lnTo>
                <a:lnTo>
                  <a:pt x="578" y="373"/>
                </a:lnTo>
                <a:lnTo>
                  <a:pt x="576" y="372"/>
                </a:lnTo>
                <a:lnTo>
                  <a:pt x="575" y="372"/>
                </a:lnTo>
                <a:lnTo>
                  <a:pt x="575" y="372"/>
                </a:lnTo>
                <a:lnTo>
                  <a:pt x="575" y="375"/>
                </a:lnTo>
                <a:lnTo>
                  <a:pt x="575" y="375"/>
                </a:lnTo>
                <a:close/>
                <a:moveTo>
                  <a:pt x="226" y="375"/>
                </a:moveTo>
                <a:lnTo>
                  <a:pt x="226" y="375"/>
                </a:lnTo>
                <a:lnTo>
                  <a:pt x="226" y="381"/>
                </a:lnTo>
                <a:lnTo>
                  <a:pt x="227" y="387"/>
                </a:lnTo>
                <a:lnTo>
                  <a:pt x="227" y="387"/>
                </a:lnTo>
                <a:lnTo>
                  <a:pt x="230" y="385"/>
                </a:lnTo>
                <a:lnTo>
                  <a:pt x="232" y="382"/>
                </a:lnTo>
                <a:lnTo>
                  <a:pt x="233" y="379"/>
                </a:lnTo>
                <a:lnTo>
                  <a:pt x="236" y="376"/>
                </a:lnTo>
                <a:lnTo>
                  <a:pt x="236" y="376"/>
                </a:lnTo>
                <a:lnTo>
                  <a:pt x="235" y="373"/>
                </a:lnTo>
                <a:lnTo>
                  <a:pt x="232" y="373"/>
                </a:lnTo>
                <a:lnTo>
                  <a:pt x="226" y="375"/>
                </a:lnTo>
                <a:lnTo>
                  <a:pt x="226" y="375"/>
                </a:lnTo>
                <a:close/>
                <a:moveTo>
                  <a:pt x="316" y="373"/>
                </a:moveTo>
                <a:lnTo>
                  <a:pt x="316" y="373"/>
                </a:lnTo>
                <a:lnTo>
                  <a:pt x="317" y="375"/>
                </a:lnTo>
                <a:lnTo>
                  <a:pt x="319" y="375"/>
                </a:lnTo>
                <a:lnTo>
                  <a:pt x="322" y="375"/>
                </a:lnTo>
                <a:lnTo>
                  <a:pt x="322" y="375"/>
                </a:lnTo>
                <a:lnTo>
                  <a:pt x="322" y="373"/>
                </a:lnTo>
                <a:lnTo>
                  <a:pt x="320" y="372"/>
                </a:lnTo>
                <a:lnTo>
                  <a:pt x="316" y="373"/>
                </a:lnTo>
                <a:lnTo>
                  <a:pt x="316" y="373"/>
                </a:lnTo>
                <a:close/>
                <a:moveTo>
                  <a:pt x="332" y="378"/>
                </a:moveTo>
                <a:lnTo>
                  <a:pt x="332" y="378"/>
                </a:lnTo>
                <a:lnTo>
                  <a:pt x="332" y="375"/>
                </a:lnTo>
                <a:lnTo>
                  <a:pt x="331" y="373"/>
                </a:lnTo>
                <a:lnTo>
                  <a:pt x="331" y="373"/>
                </a:lnTo>
                <a:lnTo>
                  <a:pt x="329" y="373"/>
                </a:lnTo>
                <a:lnTo>
                  <a:pt x="328" y="372"/>
                </a:lnTo>
                <a:lnTo>
                  <a:pt x="328" y="372"/>
                </a:lnTo>
                <a:lnTo>
                  <a:pt x="328" y="376"/>
                </a:lnTo>
                <a:lnTo>
                  <a:pt x="329" y="378"/>
                </a:lnTo>
                <a:lnTo>
                  <a:pt x="332" y="378"/>
                </a:lnTo>
                <a:lnTo>
                  <a:pt x="332" y="378"/>
                </a:lnTo>
                <a:close/>
                <a:moveTo>
                  <a:pt x="352" y="373"/>
                </a:moveTo>
                <a:lnTo>
                  <a:pt x="352" y="373"/>
                </a:lnTo>
                <a:lnTo>
                  <a:pt x="354" y="378"/>
                </a:lnTo>
                <a:lnTo>
                  <a:pt x="355" y="382"/>
                </a:lnTo>
                <a:lnTo>
                  <a:pt x="355" y="382"/>
                </a:lnTo>
                <a:lnTo>
                  <a:pt x="361" y="382"/>
                </a:lnTo>
                <a:lnTo>
                  <a:pt x="366" y="382"/>
                </a:lnTo>
                <a:lnTo>
                  <a:pt x="367" y="381"/>
                </a:lnTo>
                <a:lnTo>
                  <a:pt x="367" y="381"/>
                </a:lnTo>
                <a:lnTo>
                  <a:pt x="366" y="375"/>
                </a:lnTo>
                <a:lnTo>
                  <a:pt x="363" y="373"/>
                </a:lnTo>
                <a:lnTo>
                  <a:pt x="357" y="372"/>
                </a:lnTo>
                <a:lnTo>
                  <a:pt x="352" y="373"/>
                </a:lnTo>
                <a:lnTo>
                  <a:pt x="352" y="373"/>
                </a:lnTo>
                <a:close/>
                <a:moveTo>
                  <a:pt x="372" y="375"/>
                </a:moveTo>
                <a:lnTo>
                  <a:pt x="372" y="375"/>
                </a:lnTo>
                <a:lnTo>
                  <a:pt x="372" y="372"/>
                </a:lnTo>
                <a:lnTo>
                  <a:pt x="372" y="372"/>
                </a:lnTo>
                <a:lnTo>
                  <a:pt x="370" y="372"/>
                </a:lnTo>
                <a:lnTo>
                  <a:pt x="369" y="372"/>
                </a:lnTo>
                <a:lnTo>
                  <a:pt x="369" y="373"/>
                </a:lnTo>
                <a:lnTo>
                  <a:pt x="369" y="373"/>
                </a:lnTo>
                <a:lnTo>
                  <a:pt x="370" y="375"/>
                </a:lnTo>
                <a:lnTo>
                  <a:pt x="372" y="375"/>
                </a:lnTo>
                <a:lnTo>
                  <a:pt x="372" y="375"/>
                </a:lnTo>
                <a:close/>
                <a:moveTo>
                  <a:pt x="389" y="373"/>
                </a:moveTo>
                <a:lnTo>
                  <a:pt x="389" y="373"/>
                </a:lnTo>
                <a:lnTo>
                  <a:pt x="392" y="382"/>
                </a:lnTo>
                <a:lnTo>
                  <a:pt x="392" y="382"/>
                </a:lnTo>
                <a:lnTo>
                  <a:pt x="393" y="382"/>
                </a:lnTo>
                <a:lnTo>
                  <a:pt x="395" y="382"/>
                </a:lnTo>
                <a:lnTo>
                  <a:pt x="395" y="382"/>
                </a:lnTo>
                <a:lnTo>
                  <a:pt x="393" y="372"/>
                </a:lnTo>
                <a:lnTo>
                  <a:pt x="393" y="372"/>
                </a:lnTo>
                <a:lnTo>
                  <a:pt x="390" y="372"/>
                </a:lnTo>
                <a:lnTo>
                  <a:pt x="389" y="373"/>
                </a:lnTo>
                <a:lnTo>
                  <a:pt x="389" y="373"/>
                </a:lnTo>
                <a:close/>
                <a:moveTo>
                  <a:pt x="628" y="375"/>
                </a:moveTo>
                <a:lnTo>
                  <a:pt x="628" y="375"/>
                </a:lnTo>
                <a:lnTo>
                  <a:pt x="630" y="375"/>
                </a:lnTo>
                <a:lnTo>
                  <a:pt x="630" y="376"/>
                </a:lnTo>
                <a:lnTo>
                  <a:pt x="630" y="378"/>
                </a:lnTo>
                <a:lnTo>
                  <a:pt x="631" y="378"/>
                </a:lnTo>
                <a:lnTo>
                  <a:pt x="631" y="378"/>
                </a:lnTo>
                <a:lnTo>
                  <a:pt x="631" y="375"/>
                </a:lnTo>
                <a:lnTo>
                  <a:pt x="633" y="373"/>
                </a:lnTo>
                <a:lnTo>
                  <a:pt x="631" y="372"/>
                </a:lnTo>
                <a:lnTo>
                  <a:pt x="631" y="372"/>
                </a:lnTo>
                <a:lnTo>
                  <a:pt x="631" y="373"/>
                </a:lnTo>
                <a:lnTo>
                  <a:pt x="630" y="373"/>
                </a:lnTo>
                <a:lnTo>
                  <a:pt x="628" y="373"/>
                </a:lnTo>
                <a:lnTo>
                  <a:pt x="628" y="375"/>
                </a:lnTo>
                <a:lnTo>
                  <a:pt x="628" y="375"/>
                </a:lnTo>
                <a:close/>
                <a:moveTo>
                  <a:pt x="343" y="381"/>
                </a:moveTo>
                <a:lnTo>
                  <a:pt x="343" y="381"/>
                </a:lnTo>
                <a:lnTo>
                  <a:pt x="343" y="378"/>
                </a:lnTo>
                <a:lnTo>
                  <a:pt x="343" y="376"/>
                </a:lnTo>
                <a:lnTo>
                  <a:pt x="340" y="373"/>
                </a:lnTo>
                <a:lnTo>
                  <a:pt x="340" y="373"/>
                </a:lnTo>
                <a:lnTo>
                  <a:pt x="341" y="378"/>
                </a:lnTo>
                <a:lnTo>
                  <a:pt x="341" y="379"/>
                </a:lnTo>
                <a:lnTo>
                  <a:pt x="343" y="381"/>
                </a:lnTo>
                <a:lnTo>
                  <a:pt x="343" y="381"/>
                </a:lnTo>
                <a:close/>
                <a:moveTo>
                  <a:pt x="430" y="379"/>
                </a:moveTo>
                <a:lnTo>
                  <a:pt x="430" y="379"/>
                </a:lnTo>
                <a:lnTo>
                  <a:pt x="433" y="378"/>
                </a:lnTo>
                <a:lnTo>
                  <a:pt x="434" y="378"/>
                </a:lnTo>
                <a:lnTo>
                  <a:pt x="436" y="376"/>
                </a:lnTo>
                <a:lnTo>
                  <a:pt x="436" y="376"/>
                </a:lnTo>
                <a:lnTo>
                  <a:pt x="433" y="375"/>
                </a:lnTo>
                <a:lnTo>
                  <a:pt x="430" y="373"/>
                </a:lnTo>
                <a:lnTo>
                  <a:pt x="430" y="373"/>
                </a:lnTo>
                <a:lnTo>
                  <a:pt x="428" y="376"/>
                </a:lnTo>
                <a:lnTo>
                  <a:pt x="430" y="379"/>
                </a:lnTo>
                <a:lnTo>
                  <a:pt x="430" y="379"/>
                </a:lnTo>
                <a:close/>
                <a:moveTo>
                  <a:pt x="558" y="378"/>
                </a:moveTo>
                <a:lnTo>
                  <a:pt x="558" y="378"/>
                </a:lnTo>
                <a:lnTo>
                  <a:pt x="558" y="376"/>
                </a:lnTo>
                <a:lnTo>
                  <a:pt x="558" y="376"/>
                </a:lnTo>
                <a:lnTo>
                  <a:pt x="559" y="376"/>
                </a:lnTo>
                <a:lnTo>
                  <a:pt x="559" y="375"/>
                </a:lnTo>
                <a:lnTo>
                  <a:pt x="559" y="375"/>
                </a:lnTo>
                <a:lnTo>
                  <a:pt x="558" y="373"/>
                </a:lnTo>
                <a:lnTo>
                  <a:pt x="556" y="373"/>
                </a:lnTo>
                <a:lnTo>
                  <a:pt x="556" y="373"/>
                </a:lnTo>
                <a:lnTo>
                  <a:pt x="556" y="376"/>
                </a:lnTo>
                <a:lnTo>
                  <a:pt x="558" y="378"/>
                </a:lnTo>
                <a:lnTo>
                  <a:pt x="558" y="378"/>
                </a:lnTo>
                <a:close/>
                <a:moveTo>
                  <a:pt x="299" y="387"/>
                </a:moveTo>
                <a:lnTo>
                  <a:pt x="299" y="387"/>
                </a:lnTo>
                <a:lnTo>
                  <a:pt x="300" y="379"/>
                </a:lnTo>
                <a:lnTo>
                  <a:pt x="299" y="376"/>
                </a:lnTo>
                <a:lnTo>
                  <a:pt x="297" y="375"/>
                </a:lnTo>
                <a:lnTo>
                  <a:pt x="297" y="375"/>
                </a:lnTo>
                <a:lnTo>
                  <a:pt x="297" y="378"/>
                </a:lnTo>
                <a:lnTo>
                  <a:pt x="297" y="381"/>
                </a:lnTo>
                <a:lnTo>
                  <a:pt x="299" y="387"/>
                </a:lnTo>
                <a:lnTo>
                  <a:pt x="299" y="387"/>
                </a:lnTo>
                <a:close/>
                <a:moveTo>
                  <a:pt x="642" y="401"/>
                </a:moveTo>
                <a:lnTo>
                  <a:pt x="642" y="401"/>
                </a:lnTo>
                <a:lnTo>
                  <a:pt x="643" y="387"/>
                </a:lnTo>
                <a:lnTo>
                  <a:pt x="645" y="379"/>
                </a:lnTo>
                <a:lnTo>
                  <a:pt x="642" y="375"/>
                </a:lnTo>
                <a:lnTo>
                  <a:pt x="642" y="375"/>
                </a:lnTo>
                <a:lnTo>
                  <a:pt x="640" y="381"/>
                </a:lnTo>
                <a:lnTo>
                  <a:pt x="639" y="387"/>
                </a:lnTo>
                <a:lnTo>
                  <a:pt x="639" y="395"/>
                </a:lnTo>
                <a:lnTo>
                  <a:pt x="642" y="401"/>
                </a:lnTo>
                <a:lnTo>
                  <a:pt x="642" y="401"/>
                </a:lnTo>
                <a:close/>
                <a:moveTo>
                  <a:pt x="378" y="382"/>
                </a:moveTo>
                <a:lnTo>
                  <a:pt x="378" y="382"/>
                </a:lnTo>
                <a:lnTo>
                  <a:pt x="381" y="382"/>
                </a:lnTo>
                <a:lnTo>
                  <a:pt x="381" y="382"/>
                </a:lnTo>
                <a:lnTo>
                  <a:pt x="380" y="378"/>
                </a:lnTo>
                <a:lnTo>
                  <a:pt x="377" y="375"/>
                </a:lnTo>
                <a:lnTo>
                  <a:pt x="377" y="375"/>
                </a:lnTo>
                <a:lnTo>
                  <a:pt x="377" y="376"/>
                </a:lnTo>
                <a:lnTo>
                  <a:pt x="377" y="378"/>
                </a:lnTo>
                <a:lnTo>
                  <a:pt x="378" y="379"/>
                </a:lnTo>
                <a:lnTo>
                  <a:pt x="378" y="382"/>
                </a:lnTo>
                <a:lnTo>
                  <a:pt x="378" y="382"/>
                </a:lnTo>
                <a:close/>
                <a:moveTo>
                  <a:pt x="590" y="376"/>
                </a:moveTo>
                <a:lnTo>
                  <a:pt x="590" y="376"/>
                </a:lnTo>
                <a:lnTo>
                  <a:pt x="592" y="379"/>
                </a:lnTo>
                <a:lnTo>
                  <a:pt x="592" y="379"/>
                </a:lnTo>
                <a:lnTo>
                  <a:pt x="593" y="379"/>
                </a:lnTo>
                <a:lnTo>
                  <a:pt x="595" y="378"/>
                </a:lnTo>
                <a:lnTo>
                  <a:pt x="595" y="376"/>
                </a:lnTo>
                <a:lnTo>
                  <a:pt x="592" y="375"/>
                </a:lnTo>
                <a:lnTo>
                  <a:pt x="592" y="375"/>
                </a:lnTo>
                <a:lnTo>
                  <a:pt x="592" y="376"/>
                </a:lnTo>
                <a:lnTo>
                  <a:pt x="590" y="376"/>
                </a:lnTo>
                <a:lnTo>
                  <a:pt x="590" y="376"/>
                </a:lnTo>
                <a:close/>
                <a:moveTo>
                  <a:pt x="691" y="384"/>
                </a:moveTo>
                <a:lnTo>
                  <a:pt x="691" y="384"/>
                </a:lnTo>
                <a:lnTo>
                  <a:pt x="694" y="382"/>
                </a:lnTo>
                <a:lnTo>
                  <a:pt x="697" y="382"/>
                </a:lnTo>
                <a:lnTo>
                  <a:pt x="697" y="382"/>
                </a:lnTo>
                <a:lnTo>
                  <a:pt x="694" y="378"/>
                </a:lnTo>
                <a:lnTo>
                  <a:pt x="692" y="375"/>
                </a:lnTo>
                <a:lnTo>
                  <a:pt x="689" y="376"/>
                </a:lnTo>
                <a:lnTo>
                  <a:pt x="689" y="376"/>
                </a:lnTo>
                <a:lnTo>
                  <a:pt x="692" y="376"/>
                </a:lnTo>
                <a:lnTo>
                  <a:pt x="692" y="378"/>
                </a:lnTo>
                <a:lnTo>
                  <a:pt x="691" y="379"/>
                </a:lnTo>
                <a:lnTo>
                  <a:pt x="691" y="384"/>
                </a:lnTo>
                <a:lnTo>
                  <a:pt x="691" y="384"/>
                </a:lnTo>
                <a:close/>
                <a:moveTo>
                  <a:pt x="540" y="379"/>
                </a:moveTo>
                <a:lnTo>
                  <a:pt x="540" y="379"/>
                </a:lnTo>
                <a:lnTo>
                  <a:pt x="535" y="378"/>
                </a:lnTo>
                <a:lnTo>
                  <a:pt x="534" y="378"/>
                </a:lnTo>
                <a:lnTo>
                  <a:pt x="532" y="378"/>
                </a:lnTo>
                <a:lnTo>
                  <a:pt x="532" y="378"/>
                </a:lnTo>
                <a:lnTo>
                  <a:pt x="532" y="379"/>
                </a:lnTo>
                <a:lnTo>
                  <a:pt x="535" y="381"/>
                </a:lnTo>
                <a:lnTo>
                  <a:pt x="538" y="382"/>
                </a:lnTo>
                <a:lnTo>
                  <a:pt x="540" y="379"/>
                </a:lnTo>
                <a:lnTo>
                  <a:pt x="540" y="379"/>
                </a:lnTo>
                <a:close/>
                <a:moveTo>
                  <a:pt x="599" y="393"/>
                </a:moveTo>
                <a:lnTo>
                  <a:pt x="599" y="393"/>
                </a:lnTo>
                <a:lnTo>
                  <a:pt x="601" y="390"/>
                </a:lnTo>
                <a:lnTo>
                  <a:pt x="601" y="384"/>
                </a:lnTo>
                <a:lnTo>
                  <a:pt x="601" y="378"/>
                </a:lnTo>
                <a:lnTo>
                  <a:pt x="601" y="378"/>
                </a:lnTo>
                <a:lnTo>
                  <a:pt x="599" y="384"/>
                </a:lnTo>
                <a:lnTo>
                  <a:pt x="599" y="393"/>
                </a:lnTo>
                <a:lnTo>
                  <a:pt x="599" y="393"/>
                </a:lnTo>
                <a:close/>
                <a:moveTo>
                  <a:pt x="625" y="404"/>
                </a:moveTo>
                <a:lnTo>
                  <a:pt x="625" y="404"/>
                </a:lnTo>
                <a:lnTo>
                  <a:pt x="628" y="398"/>
                </a:lnTo>
                <a:lnTo>
                  <a:pt x="630" y="390"/>
                </a:lnTo>
                <a:lnTo>
                  <a:pt x="628" y="384"/>
                </a:lnTo>
                <a:lnTo>
                  <a:pt x="625" y="378"/>
                </a:lnTo>
                <a:lnTo>
                  <a:pt x="625" y="378"/>
                </a:lnTo>
                <a:lnTo>
                  <a:pt x="624" y="390"/>
                </a:lnTo>
                <a:lnTo>
                  <a:pt x="625" y="404"/>
                </a:lnTo>
                <a:lnTo>
                  <a:pt x="625" y="404"/>
                </a:lnTo>
                <a:close/>
                <a:moveTo>
                  <a:pt x="209" y="379"/>
                </a:moveTo>
                <a:lnTo>
                  <a:pt x="209" y="379"/>
                </a:lnTo>
                <a:lnTo>
                  <a:pt x="209" y="393"/>
                </a:lnTo>
                <a:lnTo>
                  <a:pt x="210" y="405"/>
                </a:lnTo>
                <a:lnTo>
                  <a:pt x="210" y="405"/>
                </a:lnTo>
                <a:lnTo>
                  <a:pt x="213" y="405"/>
                </a:lnTo>
                <a:lnTo>
                  <a:pt x="216" y="404"/>
                </a:lnTo>
                <a:lnTo>
                  <a:pt x="216" y="402"/>
                </a:lnTo>
                <a:lnTo>
                  <a:pt x="216" y="399"/>
                </a:lnTo>
                <a:lnTo>
                  <a:pt x="216" y="393"/>
                </a:lnTo>
                <a:lnTo>
                  <a:pt x="216" y="390"/>
                </a:lnTo>
                <a:lnTo>
                  <a:pt x="216" y="387"/>
                </a:lnTo>
                <a:lnTo>
                  <a:pt x="216" y="387"/>
                </a:lnTo>
                <a:lnTo>
                  <a:pt x="216" y="387"/>
                </a:lnTo>
                <a:lnTo>
                  <a:pt x="216" y="387"/>
                </a:lnTo>
                <a:lnTo>
                  <a:pt x="215" y="388"/>
                </a:lnTo>
                <a:lnTo>
                  <a:pt x="215" y="388"/>
                </a:lnTo>
                <a:lnTo>
                  <a:pt x="215" y="388"/>
                </a:lnTo>
                <a:lnTo>
                  <a:pt x="213" y="382"/>
                </a:lnTo>
                <a:lnTo>
                  <a:pt x="212" y="378"/>
                </a:lnTo>
                <a:lnTo>
                  <a:pt x="212" y="378"/>
                </a:lnTo>
                <a:lnTo>
                  <a:pt x="210" y="379"/>
                </a:lnTo>
                <a:lnTo>
                  <a:pt x="209" y="379"/>
                </a:lnTo>
                <a:lnTo>
                  <a:pt x="209" y="379"/>
                </a:lnTo>
                <a:close/>
                <a:moveTo>
                  <a:pt x="75" y="385"/>
                </a:moveTo>
                <a:lnTo>
                  <a:pt x="75" y="385"/>
                </a:lnTo>
                <a:lnTo>
                  <a:pt x="76" y="384"/>
                </a:lnTo>
                <a:lnTo>
                  <a:pt x="76" y="382"/>
                </a:lnTo>
                <a:lnTo>
                  <a:pt x="75" y="379"/>
                </a:lnTo>
                <a:lnTo>
                  <a:pt x="75" y="379"/>
                </a:lnTo>
                <a:lnTo>
                  <a:pt x="73" y="382"/>
                </a:lnTo>
                <a:lnTo>
                  <a:pt x="75" y="385"/>
                </a:lnTo>
                <a:lnTo>
                  <a:pt x="75" y="385"/>
                </a:lnTo>
                <a:close/>
                <a:moveTo>
                  <a:pt x="322" y="385"/>
                </a:moveTo>
                <a:lnTo>
                  <a:pt x="322" y="385"/>
                </a:lnTo>
                <a:lnTo>
                  <a:pt x="323" y="384"/>
                </a:lnTo>
                <a:lnTo>
                  <a:pt x="323" y="381"/>
                </a:lnTo>
                <a:lnTo>
                  <a:pt x="323" y="381"/>
                </a:lnTo>
                <a:lnTo>
                  <a:pt x="322" y="379"/>
                </a:lnTo>
                <a:lnTo>
                  <a:pt x="319" y="379"/>
                </a:lnTo>
                <a:lnTo>
                  <a:pt x="319" y="379"/>
                </a:lnTo>
                <a:lnTo>
                  <a:pt x="320" y="384"/>
                </a:lnTo>
                <a:lnTo>
                  <a:pt x="322" y="385"/>
                </a:lnTo>
                <a:lnTo>
                  <a:pt x="322" y="385"/>
                </a:lnTo>
                <a:close/>
                <a:moveTo>
                  <a:pt x="442" y="381"/>
                </a:moveTo>
                <a:lnTo>
                  <a:pt x="442" y="381"/>
                </a:lnTo>
                <a:lnTo>
                  <a:pt x="442" y="384"/>
                </a:lnTo>
                <a:lnTo>
                  <a:pt x="442" y="384"/>
                </a:lnTo>
                <a:lnTo>
                  <a:pt x="451" y="384"/>
                </a:lnTo>
                <a:lnTo>
                  <a:pt x="451" y="384"/>
                </a:lnTo>
                <a:lnTo>
                  <a:pt x="450" y="382"/>
                </a:lnTo>
                <a:lnTo>
                  <a:pt x="448" y="381"/>
                </a:lnTo>
                <a:lnTo>
                  <a:pt x="442" y="381"/>
                </a:lnTo>
                <a:lnTo>
                  <a:pt x="442" y="381"/>
                </a:lnTo>
                <a:close/>
                <a:moveTo>
                  <a:pt x="476" y="385"/>
                </a:moveTo>
                <a:lnTo>
                  <a:pt x="476" y="385"/>
                </a:lnTo>
                <a:lnTo>
                  <a:pt x="479" y="387"/>
                </a:lnTo>
                <a:lnTo>
                  <a:pt x="485" y="387"/>
                </a:lnTo>
                <a:lnTo>
                  <a:pt x="485" y="387"/>
                </a:lnTo>
                <a:lnTo>
                  <a:pt x="485" y="382"/>
                </a:lnTo>
                <a:lnTo>
                  <a:pt x="483" y="379"/>
                </a:lnTo>
                <a:lnTo>
                  <a:pt x="483" y="379"/>
                </a:lnTo>
                <a:lnTo>
                  <a:pt x="480" y="379"/>
                </a:lnTo>
                <a:lnTo>
                  <a:pt x="477" y="381"/>
                </a:lnTo>
                <a:lnTo>
                  <a:pt x="476" y="382"/>
                </a:lnTo>
                <a:lnTo>
                  <a:pt x="476" y="385"/>
                </a:lnTo>
                <a:lnTo>
                  <a:pt x="476" y="385"/>
                </a:lnTo>
                <a:close/>
                <a:moveTo>
                  <a:pt x="267" y="393"/>
                </a:moveTo>
                <a:lnTo>
                  <a:pt x="267" y="393"/>
                </a:lnTo>
                <a:lnTo>
                  <a:pt x="279" y="390"/>
                </a:lnTo>
                <a:lnTo>
                  <a:pt x="279" y="390"/>
                </a:lnTo>
                <a:lnTo>
                  <a:pt x="277" y="388"/>
                </a:lnTo>
                <a:lnTo>
                  <a:pt x="277" y="385"/>
                </a:lnTo>
                <a:lnTo>
                  <a:pt x="277" y="382"/>
                </a:lnTo>
                <a:lnTo>
                  <a:pt x="276" y="381"/>
                </a:lnTo>
                <a:lnTo>
                  <a:pt x="276" y="381"/>
                </a:lnTo>
                <a:lnTo>
                  <a:pt x="271" y="387"/>
                </a:lnTo>
                <a:lnTo>
                  <a:pt x="270" y="388"/>
                </a:lnTo>
                <a:lnTo>
                  <a:pt x="267" y="393"/>
                </a:lnTo>
                <a:lnTo>
                  <a:pt x="267" y="393"/>
                </a:lnTo>
                <a:close/>
                <a:moveTo>
                  <a:pt x="309" y="385"/>
                </a:moveTo>
                <a:lnTo>
                  <a:pt x="309" y="385"/>
                </a:lnTo>
                <a:lnTo>
                  <a:pt x="311" y="385"/>
                </a:lnTo>
                <a:lnTo>
                  <a:pt x="311" y="384"/>
                </a:lnTo>
                <a:lnTo>
                  <a:pt x="309" y="381"/>
                </a:lnTo>
                <a:lnTo>
                  <a:pt x="309" y="381"/>
                </a:lnTo>
                <a:lnTo>
                  <a:pt x="308" y="382"/>
                </a:lnTo>
                <a:lnTo>
                  <a:pt x="309" y="385"/>
                </a:lnTo>
                <a:lnTo>
                  <a:pt x="309" y="385"/>
                </a:lnTo>
                <a:close/>
                <a:moveTo>
                  <a:pt x="331" y="384"/>
                </a:moveTo>
                <a:lnTo>
                  <a:pt x="331" y="384"/>
                </a:lnTo>
                <a:lnTo>
                  <a:pt x="332" y="384"/>
                </a:lnTo>
                <a:lnTo>
                  <a:pt x="332" y="382"/>
                </a:lnTo>
                <a:lnTo>
                  <a:pt x="331" y="381"/>
                </a:lnTo>
                <a:lnTo>
                  <a:pt x="329" y="382"/>
                </a:lnTo>
                <a:lnTo>
                  <a:pt x="329" y="382"/>
                </a:lnTo>
                <a:lnTo>
                  <a:pt x="331" y="382"/>
                </a:lnTo>
                <a:lnTo>
                  <a:pt x="331" y="384"/>
                </a:lnTo>
                <a:lnTo>
                  <a:pt x="331" y="384"/>
                </a:lnTo>
                <a:close/>
                <a:moveTo>
                  <a:pt x="431" y="382"/>
                </a:moveTo>
                <a:lnTo>
                  <a:pt x="431" y="382"/>
                </a:lnTo>
                <a:lnTo>
                  <a:pt x="433" y="384"/>
                </a:lnTo>
                <a:lnTo>
                  <a:pt x="438" y="384"/>
                </a:lnTo>
                <a:lnTo>
                  <a:pt x="438" y="384"/>
                </a:lnTo>
                <a:lnTo>
                  <a:pt x="436" y="381"/>
                </a:lnTo>
                <a:lnTo>
                  <a:pt x="434" y="381"/>
                </a:lnTo>
                <a:lnTo>
                  <a:pt x="431" y="382"/>
                </a:lnTo>
                <a:lnTo>
                  <a:pt x="431" y="382"/>
                </a:lnTo>
                <a:close/>
                <a:moveTo>
                  <a:pt x="201" y="382"/>
                </a:moveTo>
                <a:lnTo>
                  <a:pt x="201" y="382"/>
                </a:lnTo>
                <a:lnTo>
                  <a:pt x="195" y="385"/>
                </a:lnTo>
                <a:lnTo>
                  <a:pt x="195" y="385"/>
                </a:lnTo>
                <a:lnTo>
                  <a:pt x="197" y="399"/>
                </a:lnTo>
                <a:lnTo>
                  <a:pt x="198" y="402"/>
                </a:lnTo>
                <a:lnTo>
                  <a:pt x="200" y="404"/>
                </a:lnTo>
                <a:lnTo>
                  <a:pt x="203" y="405"/>
                </a:lnTo>
                <a:lnTo>
                  <a:pt x="206" y="405"/>
                </a:lnTo>
                <a:lnTo>
                  <a:pt x="206" y="405"/>
                </a:lnTo>
                <a:lnTo>
                  <a:pt x="204" y="399"/>
                </a:lnTo>
                <a:lnTo>
                  <a:pt x="204" y="391"/>
                </a:lnTo>
                <a:lnTo>
                  <a:pt x="204" y="387"/>
                </a:lnTo>
                <a:lnTo>
                  <a:pt x="203" y="384"/>
                </a:lnTo>
                <a:lnTo>
                  <a:pt x="201" y="382"/>
                </a:lnTo>
                <a:lnTo>
                  <a:pt x="201" y="382"/>
                </a:lnTo>
                <a:close/>
                <a:moveTo>
                  <a:pt x="288" y="388"/>
                </a:moveTo>
                <a:lnTo>
                  <a:pt x="288" y="388"/>
                </a:lnTo>
                <a:lnTo>
                  <a:pt x="294" y="388"/>
                </a:lnTo>
                <a:lnTo>
                  <a:pt x="294" y="388"/>
                </a:lnTo>
                <a:lnTo>
                  <a:pt x="294" y="384"/>
                </a:lnTo>
                <a:lnTo>
                  <a:pt x="293" y="384"/>
                </a:lnTo>
                <a:lnTo>
                  <a:pt x="291" y="382"/>
                </a:lnTo>
                <a:lnTo>
                  <a:pt x="291" y="382"/>
                </a:lnTo>
                <a:lnTo>
                  <a:pt x="290" y="385"/>
                </a:lnTo>
                <a:lnTo>
                  <a:pt x="288" y="388"/>
                </a:lnTo>
                <a:lnTo>
                  <a:pt x="288" y="388"/>
                </a:lnTo>
                <a:close/>
                <a:moveTo>
                  <a:pt x="620" y="387"/>
                </a:moveTo>
                <a:lnTo>
                  <a:pt x="620" y="387"/>
                </a:lnTo>
                <a:lnTo>
                  <a:pt x="620" y="384"/>
                </a:lnTo>
                <a:lnTo>
                  <a:pt x="620" y="382"/>
                </a:lnTo>
                <a:lnTo>
                  <a:pt x="620" y="382"/>
                </a:lnTo>
                <a:lnTo>
                  <a:pt x="620" y="382"/>
                </a:lnTo>
                <a:lnTo>
                  <a:pt x="619" y="385"/>
                </a:lnTo>
                <a:lnTo>
                  <a:pt x="620" y="387"/>
                </a:lnTo>
                <a:lnTo>
                  <a:pt x="620" y="387"/>
                </a:lnTo>
                <a:close/>
                <a:moveTo>
                  <a:pt x="796" y="384"/>
                </a:moveTo>
                <a:lnTo>
                  <a:pt x="796" y="384"/>
                </a:lnTo>
                <a:lnTo>
                  <a:pt x="797" y="413"/>
                </a:lnTo>
                <a:lnTo>
                  <a:pt x="799" y="443"/>
                </a:lnTo>
                <a:lnTo>
                  <a:pt x="799" y="443"/>
                </a:lnTo>
                <a:lnTo>
                  <a:pt x="799" y="445"/>
                </a:lnTo>
                <a:lnTo>
                  <a:pt x="800" y="445"/>
                </a:lnTo>
                <a:lnTo>
                  <a:pt x="800" y="446"/>
                </a:lnTo>
                <a:lnTo>
                  <a:pt x="803" y="446"/>
                </a:lnTo>
                <a:lnTo>
                  <a:pt x="803" y="446"/>
                </a:lnTo>
                <a:lnTo>
                  <a:pt x="803" y="430"/>
                </a:lnTo>
                <a:lnTo>
                  <a:pt x="803" y="414"/>
                </a:lnTo>
                <a:lnTo>
                  <a:pt x="799" y="382"/>
                </a:lnTo>
                <a:lnTo>
                  <a:pt x="799" y="382"/>
                </a:lnTo>
                <a:lnTo>
                  <a:pt x="797" y="382"/>
                </a:lnTo>
                <a:lnTo>
                  <a:pt x="797" y="382"/>
                </a:lnTo>
                <a:lnTo>
                  <a:pt x="796" y="384"/>
                </a:lnTo>
                <a:lnTo>
                  <a:pt x="796" y="384"/>
                </a:lnTo>
                <a:close/>
                <a:moveTo>
                  <a:pt x="233" y="401"/>
                </a:moveTo>
                <a:lnTo>
                  <a:pt x="233" y="401"/>
                </a:lnTo>
                <a:lnTo>
                  <a:pt x="235" y="396"/>
                </a:lnTo>
                <a:lnTo>
                  <a:pt x="236" y="391"/>
                </a:lnTo>
                <a:lnTo>
                  <a:pt x="236" y="384"/>
                </a:lnTo>
                <a:lnTo>
                  <a:pt x="236" y="384"/>
                </a:lnTo>
                <a:lnTo>
                  <a:pt x="235" y="388"/>
                </a:lnTo>
                <a:lnTo>
                  <a:pt x="230" y="393"/>
                </a:lnTo>
                <a:lnTo>
                  <a:pt x="230" y="395"/>
                </a:lnTo>
                <a:lnTo>
                  <a:pt x="229" y="398"/>
                </a:lnTo>
                <a:lnTo>
                  <a:pt x="230" y="399"/>
                </a:lnTo>
                <a:lnTo>
                  <a:pt x="233" y="401"/>
                </a:lnTo>
                <a:lnTo>
                  <a:pt x="233" y="401"/>
                </a:lnTo>
                <a:close/>
                <a:moveTo>
                  <a:pt x="491" y="387"/>
                </a:moveTo>
                <a:lnTo>
                  <a:pt x="491" y="387"/>
                </a:lnTo>
                <a:lnTo>
                  <a:pt x="495" y="387"/>
                </a:lnTo>
                <a:lnTo>
                  <a:pt x="497" y="385"/>
                </a:lnTo>
                <a:lnTo>
                  <a:pt x="497" y="385"/>
                </a:lnTo>
                <a:lnTo>
                  <a:pt x="491" y="384"/>
                </a:lnTo>
                <a:lnTo>
                  <a:pt x="491" y="384"/>
                </a:lnTo>
                <a:lnTo>
                  <a:pt x="491" y="387"/>
                </a:lnTo>
                <a:lnTo>
                  <a:pt x="491" y="387"/>
                </a:lnTo>
                <a:close/>
                <a:moveTo>
                  <a:pt x="559" y="393"/>
                </a:moveTo>
                <a:lnTo>
                  <a:pt x="559" y="393"/>
                </a:lnTo>
                <a:lnTo>
                  <a:pt x="564" y="395"/>
                </a:lnTo>
                <a:lnTo>
                  <a:pt x="570" y="395"/>
                </a:lnTo>
                <a:lnTo>
                  <a:pt x="570" y="395"/>
                </a:lnTo>
                <a:lnTo>
                  <a:pt x="570" y="387"/>
                </a:lnTo>
                <a:lnTo>
                  <a:pt x="570" y="387"/>
                </a:lnTo>
                <a:lnTo>
                  <a:pt x="564" y="385"/>
                </a:lnTo>
                <a:lnTo>
                  <a:pt x="559" y="384"/>
                </a:lnTo>
                <a:lnTo>
                  <a:pt x="559" y="384"/>
                </a:lnTo>
                <a:lnTo>
                  <a:pt x="558" y="385"/>
                </a:lnTo>
                <a:lnTo>
                  <a:pt x="559" y="388"/>
                </a:lnTo>
                <a:lnTo>
                  <a:pt x="559" y="393"/>
                </a:lnTo>
                <a:lnTo>
                  <a:pt x="559" y="393"/>
                </a:lnTo>
                <a:close/>
                <a:moveTo>
                  <a:pt x="544" y="385"/>
                </a:moveTo>
                <a:lnTo>
                  <a:pt x="544" y="385"/>
                </a:lnTo>
                <a:lnTo>
                  <a:pt x="544" y="388"/>
                </a:lnTo>
                <a:lnTo>
                  <a:pt x="544" y="390"/>
                </a:lnTo>
                <a:lnTo>
                  <a:pt x="546" y="390"/>
                </a:lnTo>
                <a:lnTo>
                  <a:pt x="546" y="390"/>
                </a:lnTo>
                <a:lnTo>
                  <a:pt x="547" y="388"/>
                </a:lnTo>
                <a:lnTo>
                  <a:pt x="549" y="387"/>
                </a:lnTo>
                <a:lnTo>
                  <a:pt x="549" y="385"/>
                </a:lnTo>
                <a:lnTo>
                  <a:pt x="549" y="385"/>
                </a:lnTo>
                <a:lnTo>
                  <a:pt x="546" y="385"/>
                </a:lnTo>
                <a:lnTo>
                  <a:pt x="544" y="385"/>
                </a:lnTo>
                <a:lnTo>
                  <a:pt x="544" y="385"/>
                </a:lnTo>
                <a:close/>
                <a:moveTo>
                  <a:pt x="364" y="401"/>
                </a:moveTo>
                <a:lnTo>
                  <a:pt x="364" y="401"/>
                </a:lnTo>
                <a:lnTo>
                  <a:pt x="370" y="401"/>
                </a:lnTo>
                <a:lnTo>
                  <a:pt x="375" y="401"/>
                </a:lnTo>
                <a:lnTo>
                  <a:pt x="375" y="401"/>
                </a:lnTo>
                <a:lnTo>
                  <a:pt x="375" y="393"/>
                </a:lnTo>
                <a:lnTo>
                  <a:pt x="373" y="388"/>
                </a:lnTo>
                <a:lnTo>
                  <a:pt x="372" y="387"/>
                </a:lnTo>
                <a:lnTo>
                  <a:pt x="372" y="387"/>
                </a:lnTo>
                <a:lnTo>
                  <a:pt x="367" y="393"/>
                </a:lnTo>
                <a:lnTo>
                  <a:pt x="364" y="401"/>
                </a:lnTo>
                <a:lnTo>
                  <a:pt x="364" y="401"/>
                </a:lnTo>
                <a:close/>
                <a:moveTo>
                  <a:pt x="387" y="398"/>
                </a:moveTo>
                <a:lnTo>
                  <a:pt x="387" y="398"/>
                </a:lnTo>
                <a:lnTo>
                  <a:pt x="386" y="393"/>
                </a:lnTo>
                <a:lnTo>
                  <a:pt x="384" y="388"/>
                </a:lnTo>
                <a:lnTo>
                  <a:pt x="384" y="388"/>
                </a:lnTo>
                <a:lnTo>
                  <a:pt x="383" y="387"/>
                </a:lnTo>
                <a:lnTo>
                  <a:pt x="381" y="387"/>
                </a:lnTo>
                <a:lnTo>
                  <a:pt x="380" y="387"/>
                </a:lnTo>
                <a:lnTo>
                  <a:pt x="380" y="387"/>
                </a:lnTo>
                <a:lnTo>
                  <a:pt x="381" y="390"/>
                </a:lnTo>
                <a:lnTo>
                  <a:pt x="384" y="393"/>
                </a:lnTo>
                <a:lnTo>
                  <a:pt x="386" y="396"/>
                </a:lnTo>
                <a:lnTo>
                  <a:pt x="387" y="398"/>
                </a:lnTo>
                <a:lnTo>
                  <a:pt x="387" y="398"/>
                </a:lnTo>
                <a:close/>
                <a:moveTo>
                  <a:pt x="396" y="391"/>
                </a:moveTo>
                <a:lnTo>
                  <a:pt x="396" y="391"/>
                </a:lnTo>
                <a:lnTo>
                  <a:pt x="396" y="388"/>
                </a:lnTo>
                <a:lnTo>
                  <a:pt x="398" y="388"/>
                </a:lnTo>
                <a:lnTo>
                  <a:pt x="398" y="387"/>
                </a:lnTo>
                <a:lnTo>
                  <a:pt x="398" y="387"/>
                </a:lnTo>
                <a:lnTo>
                  <a:pt x="393" y="387"/>
                </a:lnTo>
                <a:lnTo>
                  <a:pt x="393" y="387"/>
                </a:lnTo>
                <a:lnTo>
                  <a:pt x="395" y="390"/>
                </a:lnTo>
                <a:lnTo>
                  <a:pt x="396" y="391"/>
                </a:lnTo>
                <a:lnTo>
                  <a:pt x="396" y="391"/>
                </a:lnTo>
                <a:close/>
                <a:moveTo>
                  <a:pt x="410" y="396"/>
                </a:moveTo>
                <a:lnTo>
                  <a:pt x="410" y="396"/>
                </a:lnTo>
                <a:lnTo>
                  <a:pt x="410" y="390"/>
                </a:lnTo>
                <a:lnTo>
                  <a:pt x="409" y="388"/>
                </a:lnTo>
                <a:lnTo>
                  <a:pt x="406" y="387"/>
                </a:lnTo>
                <a:lnTo>
                  <a:pt x="406" y="387"/>
                </a:lnTo>
                <a:lnTo>
                  <a:pt x="407" y="391"/>
                </a:lnTo>
                <a:lnTo>
                  <a:pt x="410" y="396"/>
                </a:lnTo>
                <a:lnTo>
                  <a:pt x="410" y="396"/>
                </a:lnTo>
                <a:close/>
                <a:moveTo>
                  <a:pt x="358" y="391"/>
                </a:moveTo>
                <a:lnTo>
                  <a:pt x="358" y="391"/>
                </a:lnTo>
                <a:lnTo>
                  <a:pt x="360" y="390"/>
                </a:lnTo>
                <a:lnTo>
                  <a:pt x="360" y="387"/>
                </a:lnTo>
                <a:lnTo>
                  <a:pt x="360" y="387"/>
                </a:lnTo>
                <a:lnTo>
                  <a:pt x="357" y="387"/>
                </a:lnTo>
                <a:lnTo>
                  <a:pt x="357" y="387"/>
                </a:lnTo>
                <a:lnTo>
                  <a:pt x="357" y="390"/>
                </a:lnTo>
                <a:lnTo>
                  <a:pt x="358" y="391"/>
                </a:lnTo>
                <a:lnTo>
                  <a:pt x="358" y="391"/>
                </a:lnTo>
                <a:close/>
                <a:moveTo>
                  <a:pt x="439" y="393"/>
                </a:moveTo>
                <a:lnTo>
                  <a:pt x="439" y="393"/>
                </a:lnTo>
                <a:lnTo>
                  <a:pt x="438" y="388"/>
                </a:lnTo>
                <a:lnTo>
                  <a:pt x="438" y="388"/>
                </a:lnTo>
                <a:lnTo>
                  <a:pt x="434" y="387"/>
                </a:lnTo>
                <a:lnTo>
                  <a:pt x="434" y="387"/>
                </a:lnTo>
                <a:lnTo>
                  <a:pt x="436" y="391"/>
                </a:lnTo>
                <a:lnTo>
                  <a:pt x="438" y="393"/>
                </a:lnTo>
                <a:lnTo>
                  <a:pt x="439" y="393"/>
                </a:lnTo>
                <a:lnTo>
                  <a:pt x="439" y="393"/>
                </a:lnTo>
                <a:close/>
                <a:moveTo>
                  <a:pt x="698" y="396"/>
                </a:moveTo>
                <a:lnTo>
                  <a:pt x="698" y="396"/>
                </a:lnTo>
                <a:lnTo>
                  <a:pt x="697" y="393"/>
                </a:lnTo>
                <a:lnTo>
                  <a:pt x="698" y="388"/>
                </a:lnTo>
                <a:lnTo>
                  <a:pt x="698" y="388"/>
                </a:lnTo>
                <a:lnTo>
                  <a:pt x="697" y="387"/>
                </a:lnTo>
                <a:lnTo>
                  <a:pt x="695" y="387"/>
                </a:lnTo>
                <a:lnTo>
                  <a:pt x="695" y="387"/>
                </a:lnTo>
                <a:lnTo>
                  <a:pt x="694" y="390"/>
                </a:lnTo>
                <a:lnTo>
                  <a:pt x="695" y="393"/>
                </a:lnTo>
                <a:lnTo>
                  <a:pt x="697" y="396"/>
                </a:lnTo>
                <a:lnTo>
                  <a:pt x="698" y="396"/>
                </a:lnTo>
                <a:lnTo>
                  <a:pt x="698" y="396"/>
                </a:lnTo>
                <a:close/>
                <a:moveTo>
                  <a:pt x="338" y="402"/>
                </a:moveTo>
                <a:lnTo>
                  <a:pt x="338" y="402"/>
                </a:lnTo>
                <a:lnTo>
                  <a:pt x="345" y="402"/>
                </a:lnTo>
                <a:lnTo>
                  <a:pt x="345" y="402"/>
                </a:lnTo>
                <a:lnTo>
                  <a:pt x="341" y="395"/>
                </a:lnTo>
                <a:lnTo>
                  <a:pt x="341" y="390"/>
                </a:lnTo>
                <a:lnTo>
                  <a:pt x="338" y="388"/>
                </a:lnTo>
                <a:lnTo>
                  <a:pt x="338" y="388"/>
                </a:lnTo>
                <a:lnTo>
                  <a:pt x="338" y="396"/>
                </a:lnTo>
                <a:lnTo>
                  <a:pt x="338" y="402"/>
                </a:lnTo>
                <a:lnTo>
                  <a:pt x="338" y="402"/>
                </a:lnTo>
                <a:close/>
                <a:moveTo>
                  <a:pt x="351" y="402"/>
                </a:moveTo>
                <a:lnTo>
                  <a:pt x="351" y="402"/>
                </a:lnTo>
                <a:lnTo>
                  <a:pt x="351" y="399"/>
                </a:lnTo>
                <a:lnTo>
                  <a:pt x="349" y="395"/>
                </a:lnTo>
                <a:lnTo>
                  <a:pt x="346" y="388"/>
                </a:lnTo>
                <a:lnTo>
                  <a:pt x="345" y="388"/>
                </a:lnTo>
                <a:lnTo>
                  <a:pt x="345" y="388"/>
                </a:lnTo>
                <a:lnTo>
                  <a:pt x="346" y="396"/>
                </a:lnTo>
                <a:lnTo>
                  <a:pt x="348" y="399"/>
                </a:lnTo>
                <a:lnTo>
                  <a:pt x="351" y="402"/>
                </a:lnTo>
                <a:lnTo>
                  <a:pt x="351" y="402"/>
                </a:lnTo>
                <a:close/>
                <a:moveTo>
                  <a:pt x="444" y="388"/>
                </a:moveTo>
                <a:lnTo>
                  <a:pt x="444" y="388"/>
                </a:lnTo>
                <a:lnTo>
                  <a:pt x="444" y="391"/>
                </a:lnTo>
                <a:lnTo>
                  <a:pt x="445" y="393"/>
                </a:lnTo>
                <a:lnTo>
                  <a:pt x="445" y="393"/>
                </a:lnTo>
                <a:lnTo>
                  <a:pt x="447" y="388"/>
                </a:lnTo>
                <a:lnTo>
                  <a:pt x="447" y="388"/>
                </a:lnTo>
                <a:lnTo>
                  <a:pt x="444" y="388"/>
                </a:lnTo>
                <a:lnTo>
                  <a:pt x="444" y="388"/>
                </a:lnTo>
                <a:close/>
                <a:moveTo>
                  <a:pt x="451" y="393"/>
                </a:moveTo>
                <a:lnTo>
                  <a:pt x="451" y="393"/>
                </a:lnTo>
                <a:lnTo>
                  <a:pt x="457" y="393"/>
                </a:lnTo>
                <a:lnTo>
                  <a:pt x="457" y="393"/>
                </a:lnTo>
                <a:lnTo>
                  <a:pt x="456" y="391"/>
                </a:lnTo>
                <a:lnTo>
                  <a:pt x="456" y="388"/>
                </a:lnTo>
                <a:lnTo>
                  <a:pt x="456" y="388"/>
                </a:lnTo>
                <a:lnTo>
                  <a:pt x="454" y="388"/>
                </a:lnTo>
                <a:lnTo>
                  <a:pt x="453" y="390"/>
                </a:lnTo>
                <a:lnTo>
                  <a:pt x="451" y="393"/>
                </a:lnTo>
                <a:lnTo>
                  <a:pt x="451" y="393"/>
                </a:lnTo>
                <a:close/>
                <a:moveTo>
                  <a:pt x="723" y="391"/>
                </a:moveTo>
                <a:lnTo>
                  <a:pt x="723" y="391"/>
                </a:lnTo>
                <a:lnTo>
                  <a:pt x="726" y="408"/>
                </a:lnTo>
                <a:lnTo>
                  <a:pt x="730" y="425"/>
                </a:lnTo>
                <a:lnTo>
                  <a:pt x="730" y="425"/>
                </a:lnTo>
                <a:lnTo>
                  <a:pt x="729" y="407"/>
                </a:lnTo>
                <a:lnTo>
                  <a:pt x="726" y="388"/>
                </a:lnTo>
                <a:lnTo>
                  <a:pt x="726" y="388"/>
                </a:lnTo>
                <a:lnTo>
                  <a:pt x="723" y="391"/>
                </a:lnTo>
                <a:lnTo>
                  <a:pt x="723" y="391"/>
                </a:lnTo>
                <a:close/>
                <a:moveTo>
                  <a:pt x="320" y="404"/>
                </a:moveTo>
                <a:lnTo>
                  <a:pt x="320" y="404"/>
                </a:lnTo>
                <a:lnTo>
                  <a:pt x="325" y="404"/>
                </a:lnTo>
                <a:lnTo>
                  <a:pt x="325" y="404"/>
                </a:lnTo>
                <a:lnTo>
                  <a:pt x="322" y="396"/>
                </a:lnTo>
                <a:lnTo>
                  <a:pt x="320" y="393"/>
                </a:lnTo>
                <a:lnTo>
                  <a:pt x="317" y="390"/>
                </a:lnTo>
                <a:lnTo>
                  <a:pt x="317" y="390"/>
                </a:lnTo>
                <a:lnTo>
                  <a:pt x="320" y="404"/>
                </a:lnTo>
                <a:lnTo>
                  <a:pt x="320" y="404"/>
                </a:lnTo>
                <a:close/>
                <a:moveTo>
                  <a:pt x="613" y="424"/>
                </a:moveTo>
                <a:lnTo>
                  <a:pt x="613" y="424"/>
                </a:lnTo>
                <a:lnTo>
                  <a:pt x="614" y="405"/>
                </a:lnTo>
                <a:lnTo>
                  <a:pt x="614" y="398"/>
                </a:lnTo>
                <a:lnTo>
                  <a:pt x="613" y="390"/>
                </a:lnTo>
                <a:lnTo>
                  <a:pt x="613" y="390"/>
                </a:lnTo>
                <a:lnTo>
                  <a:pt x="611" y="407"/>
                </a:lnTo>
                <a:lnTo>
                  <a:pt x="611" y="414"/>
                </a:lnTo>
                <a:lnTo>
                  <a:pt x="613" y="424"/>
                </a:lnTo>
                <a:lnTo>
                  <a:pt x="613" y="424"/>
                </a:lnTo>
                <a:close/>
                <a:moveTo>
                  <a:pt x="416" y="396"/>
                </a:moveTo>
                <a:lnTo>
                  <a:pt x="416" y="396"/>
                </a:lnTo>
                <a:lnTo>
                  <a:pt x="421" y="396"/>
                </a:lnTo>
                <a:lnTo>
                  <a:pt x="421" y="396"/>
                </a:lnTo>
                <a:lnTo>
                  <a:pt x="421" y="393"/>
                </a:lnTo>
                <a:lnTo>
                  <a:pt x="418" y="391"/>
                </a:lnTo>
                <a:lnTo>
                  <a:pt x="418" y="391"/>
                </a:lnTo>
                <a:lnTo>
                  <a:pt x="418" y="395"/>
                </a:lnTo>
                <a:lnTo>
                  <a:pt x="416" y="396"/>
                </a:lnTo>
                <a:lnTo>
                  <a:pt x="416" y="396"/>
                </a:lnTo>
                <a:close/>
                <a:moveTo>
                  <a:pt x="186" y="404"/>
                </a:moveTo>
                <a:lnTo>
                  <a:pt x="186" y="404"/>
                </a:lnTo>
                <a:lnTo>
                  <a:pt x="191" y="405"/>
                </a:lnTo>
                <a:lnTo>
                  <a:pt x="195" y="405"/>
                </a:lnTo>
                <a:lnTo>
                  <a:pt x="195" y="405"/>
                </a:lnTo>
                <a:lnTo>
                  <a:pt x="192" y="398"/>
                </a:lnTo>
                <a:lnTo>
                  <a:pt x="192" y="395"/>
                </a:lnTo>
                <a:lnTo>
                  <a:pt x="189" y="393"/>
                </a:lnTo>
                <a:lnTo>
                  <a:pt x="189" y="393"/>
                </a:lnTo>
                <a:lnTo>
                  <a:pt x="187" y="398"/>
                </a:lnTo>
                <a:lnTo>
                  <a:pt x="186" y="401"/>
                </a:lnTo>
                <a:lnTo>
                  <a:pt x="186" y="404"/>
                </a:lnTo>
                <a:lnTo>
                  <a:pt x="186" y="404"/>
                </a:lnTo>
                <a:close/>
                <a:moveTo>
                  <a:pt x="285" y="395"/>
                </a:moveTo>
                <a:lnTo>
                  <a:pt x="285" y="395"/>
                </a:lnTo>
                <a:lnTo>
                  <a:pt x="284" y="399"/>
                </a:lnTo>
                <a:lnTo>
                  <a:pt x="285" y="402"/>
                </a:lnTo>
                <a:lnTo>
                  <a:pt x="287" y="404"/>
                </a:lnTo>
                <a:lnTo>
                  <a:pt x="287" y="404"/>
                </a:lnTo>
                <a:lnTo>
                  <a:pt x="293" y="399"/>
                </a:lnTo>
                <a:lnTo>
                  <a:pt x="294" y="396"/>
                </a:lnTo>
                <a:lnTo>
                  <a:pt x="296" y="393"/>
                </a:lnTo>
                <a:lnTo>
                  <a:pt x="296" y="393"/>
                </a:lnTo>
                <a:lnTo>
                  <a:pt x="290" y="393"/>
                </a:lnTo>
                <a:lnTo>
                  <a:pt x="285" y="395"/>
                </a:lnTo>
                <a:lnTo>
                  <a:pt x="285" y="395"/>
                </a:lnTo>
                <a:close/>
                <a:moveTo>
                  <a:pt x="360" y="398"/>
                </a:moveTo>
                <a:lnTo>
                  <a:pt x="360" y="398"/>
                </a:lnTo>
                <a:lnTo>
                  <a:pt x="361" y="398"/>
                </a:lnTo>
                <a:lnTo>
                  <a:pt x="363" y="396"/>
                </a:lnTo>
                <a:lnTo>
                  <a:pt x="363" y="393"/>
                </a:lnTo>
                <a:lnTo>
                  <a:pt x="363" y="393"/>
                </a:lnTo>
                <a:lnTo>
                  <a:pt x="361" y="395"/>
                </a:lnTo>
                <a:lnTo>
                  <a:pt x="360" y="398"/>
                </a:lnTo>
                <a:lnTo>
                  <a:pt x="360" y="398"/>
                </a:lnTo>
                <a:close/>
                <a:moveTo>
                  <a:pt x="492" y="393"/>
                </a:moveTo>
                <a:lnTo>
                  <a:pt x="492" y="393"/>
                </a:lnTo>
                <a:lnTo>
                  <a:pt x="492" y="396"/>
                </a:lnTo>
                <a:lnTo>
                  <a:pt x="495" y="399"/>
                </a:lnTo>
                <a:lnTo>
                  <a:pt x="495" y="399"/>
                </a:lnTo>
                <a:lnTo>
                  <a:pt x="497" y="396"/>
                </a:lnTo>
                <a:lnTo>
                  <a:pt x="500" y="393"/>
                </a:lnTo>
                <a:lnTo>
                  <a:pt x="500" y="393"/>
                </a:lnTo>
                <a:lnTo>
                  <a:pt x="497" y="393"/>
                </a:lnTo>
                <a:lnTo>
                  <a:pt x="492" y="393"/>
                </a:lnTo>
                <a:lnTo>
                  <a:pt x="492" y="393"/>
                </a:lnTo>
                <a:close/>
                <a:moveTo>
                  <a:pt x="717" y="446"/>
                </a:moveTo>
                <a:lnTo>
                  <a:pt x="717" y="446"/>
                </a:lnTo>
                <a:lnTo>
                  <a:pt x="718" y="460"/>
                </a:lnTo>
                <a:lnTo>
                  <a:pt x="721" y="466"/>
                </a:lnTo>
                <a:lnTo>
                  <a:pt x="724" y="469"/>
                </a:lnTo>
                <a:lnTo>
                  <a:pt x="724" y="469"/>
                </a:lnTo>
                <a:lnTo>
                  <a:pt x="727" y="460"/>
                </a:lnTo>
                <a:lnTo>
                  <a:pt x="729" y="451"/>
                </a:lnTo>
                <a:lnTo>
                  <a:pt x="729" y="442"/>
                </a:lnTo>
                <a:lnTo>
                  <a:pt x="727" y="433"/>
                </a:lnTo>
                <a:lnTo>
                  <a:pt x="723" y="413"/>
                </a:lnTo>
                <a:lnTo>
                  <a:pt x="720" y="393"/>
                </a:lnTo>
                <a:lnTo>
                  <a:pt x="720" y="393"/>
                </a:lnTo>
                <a:lnTo>
                  <a:pt x="717" y="393"/>
                </a:lnTo>
                <a:lnTo>
                  <a:pt x="717" y="393"/>
                </a:lnTo>
                <a:lnTo>
                  <a:pt x="715" y="399"/>
                </a:lnTo>
                <a:lnTo>
                  <a:pt x="713" y="405"/>
                </a:lnTo>
                <a:lnTo>
                  <a:pt x="713" y="417"/>
                </a:lnTo>
                <a:lnTo>
                  <a:pt x="717" y="446"/>
                </a:lnTo>
                <a:lnTo>
                  <a:pt x="717" y="446"/>
                </a:lnTo>
                <a:close/>
                <a:moveTo>
                  <a:pt x="242" y="398"/>
                </a:moveTo>
                <a:lnTo>
                  <a:pt x="242" y="398"/>
                </a:lnTo>
                <a:lnTo>
                  <a:pt x="242" y="396"/>
                </a:lnTo>
                <a:lnTo>
                  <a:pt x="241" y="393"/>
                </a:lnTo>
                <a:lnTo>
                  <a:pt x="241" y="393"/>
                </a:lnTo>
                <a:lnTo>
                  <a:pt x="241" y="396"/>
                </a:lnTo>
                <a:lnTo>
                  <a:pt x="241" y="398"/>
                </a:lnTo>
                <a:lnTo>
                  <a:pt x="242" y="398"/>
                </a:lnTo>
                <a:lnTo>
                  <a:pt x="242" y="398"/>
                </a:lnTo>
                <a:close/>
                <a:moveTo>
                  <a:pt x="128" y="431"/>
                </a:moveTo>
                <a:lnTo>
                  <a:pt x="128" y="431"/>
                </a:lnTo>
                <a:lnTo>
                  <a:pt x="136" y="425"/>
                </a:lnTo>
                <a:lnTo>
                  <a:pt x="136" y="425"/>
                </a:lnTo>
                <a:lnTo>
                  <a:pt x="134" y="408"/>
                </a:lnTo>
                <a:lnTo>
                  <a:pt x="133" y="401"/>
                </a:lnTo>
                <a:lnTo>
                  <a:pt x="130" y="395"/>
                </a:lnTo>
                <a:lnTo>
                  <a:pt x="130" y="395"/>
                </a:lnTo>
                <a:lnTo>
                  <a:pt x="128" y="402"/>
                </a:lnTo>
                <a:lnTo>
                  <a:pt x="128" y="413"/>
                </a:lnTo>
                <a:lnTo>
                  <a:pt x="128" y="431"/>
                </a:lnTo>
                <a:lnTo>
                  <a:pt x="128" y="431"/>
                </a:lnTo>
                <a:close/>
                <a:moveTo>
                  <a:pt x="517" y="395"/>
                </a:moveTo>
                <a:lnTo>
                  <a:pt x="517" y="395"/>
                </a:lnTo>
                <a:lnTo>
                  <a:pt x="512" y="395"/>
                </a:lnTo>
                <a:lnTo>
                  <a:pt x="508" y="395"/>
                </a:lnTo>
                <a:lnTo>
                  <a:pt x="505" y="398"/>
                </a:lnTo>
                <a:lnTo>
                  <a:pt x="502" y="404"/>
                </a:lnTo>
                <a:lnTo>
                  <a:pt x="502" y="404"/>
                </a:lnTo>
                <a:lnTo>
                  <a:pt x="511" y="410"/>
                </a:lnTo>
                <a:lnTo>
                  <a:pt x="515" y="411"/>
                </a:lnTo>
                <a:lnTo>
                  <a:pt x="520" y="413"/>
                </a:lnTo>
                <a:lnTo>
                  <a:pt x="520" y="413"/>
                </a:lnTo>
                <a:lnTo>
                  <a:pt x="518" y="404"/>
                </a:lnTo>
                <a:lnTo>
                  <a:pt x="517" y="395"/>
                </a:lnTo>
                <a:lnTo>
                  <a:pt x="517" y="395"/>
                </a:lnTo>
                <a:close/>
                <a:moveTo>
                  <a:pt x="267" y="396"/>
                </a:moveTo>
                <a:lnTo>
                  <a:pt x="267" y="396"/>
                </a:lnTo>
                <a:lnTo>
                  <a:pt x="267" y="399"/>
                </a:lnTo>
                <a:lnTo>
                  <a:pt x="268" y="404"/>
                </a:lnTo>
                <a:lnTo>
                  <a:pt x="268" y="404"/>
                </a:lnTo>
                <a:lnTo>
                  <a:pt x="274" y="404"/>
                </a:lnTo>
                <a:lnTo>
                  <a:pt x="274" y="404"/>
                </a:lnTo>
                <a:lnTo>
                  <a:pt x="277" y="399"/>
                </a:lnTo>
                <a:lnTo>
                  <a:pt x="279" y="396"/>
                </a:lnTo>
                <a:lnTo>
                  <a:pt x="279" y="395"/>
                </a:lnTo>
                <a:lnTo>
                  <a:pt x="279" y="395"/>
                </a:lnTo>
                <a:lnTo>
                  <a:pt x="273" y="396"/>
                </a:lnTo>
                <a:lnTo>
                  <a:pt x="270" y="396"/>
                </a:lnTo>
                <a:lnTo>
                  <a:pt x="267" y="396"/>
                </a:lnTo>
                <a:lnTo>
                  <a:pt x="267" y="396"/>
                </a:lnTo>
                <a:close/>
                <a:moveTo>
                  <a:pt x="592" y="402"/>
                </a:moveTo>
                <a:lnTo>
                  <a:pt x="592" y="402"/>
                </a:lnTo>
                <a:lnTo>
                  <a:pt x="593" y="401"/>
                </a:lnTo>
                <a:lnTo>
                  <a:pt x="596" y="401"/>
                </a:lnTo>
                <a:lnTo>
                  <a:pt x="596" y="401"/>
                </a:lnTo>
                <a:lnTo>
                  <a:pt x="595" y="396"/>
                </a:lnTo>
                <a:lnTo>
                  <a:pt x="593" y="395"/>
                </a:lnTo>
                <a:lnTo>
                  <a:pt x="592" y="395"/>
                </a:lnTo>
                <a:lnTo>
                  <a:pt x="592" y="395"/>
                </a:lnTo>
                <a:lnTo>
                  <a:pt x="592" y="399"/>
                </a:lnTo>
                <a:lnTo>
                  <a:pt x="592" y="402"/>
                </a:lnTo>
                <a:lnTo>
                  <a:pt x="592" y="402"/>
                </a:lnTo>
                <a:close/>
                <a:moveTo>
                  <a:pt x="482" y="416"/>
                </a:moveTo>
                <a:lnTo>
                  <a:pt x="482" y="416"/>
                </a:lnTo>
                <a:lnTo>
                  <a:pt x="485" y="413"/>
                </a:lnTo>
                <a:lnTo>
                  <a:pt x="485" y="410"/>
                </a:lnTo>
                <a:lnTo>
                  <a:pt x="485" y="407"/>
                </a:lnTo>
                <a:lnTo>
                  <a:pt x="483" y="405"/>
                </a:lnTo>
                <a:lnTo>
                  <a:pt x="480" y="399"/>
                </a:lnTo>
                <a:lnTo>
                  <a:pt x="476" y="395"/>
                </a:lnTo>
                <a:lnTo>
                  <a:pt x="476" y="395"/>
                </a:lnTo>
                <a:lnTo>
                  <a:pt x="479" y="407"/>
                </a:lnTo>
                <a:lnTo>
                  <a:pt x="482" y="416"/>
                </a:lnTo>
                <a:lnTo>
                  <a:pt x="482" y="416"/>
                </a:lnTo>
                <a:close/>
                <a:moveTo>
                  <a:pt x="608" y="399"/>
                </a:moveTo>
                <a:lnTo>
                  <a:pt x="608" y="399"/>
                </a:lnTo>
                <a:lnTo>
                  <a:pt x="608" y="398"/>
                </a:lnTo>
                <a:lnTo>
                  <a:pt x="608" y="395"/>
                </a:lnTo>
                <a:lnTo>
                  <a:pt x="608" y="395"/>
                </a:lnTo>
                <a:lnTo>
                  <a:pt x="607" y="396"/>
                </a:lnTo>
                <a:lnTo>
                  <a:pt x="607" y="398"/>
                </a:lnTo>
                <a:lnTo>
                  <a:pt x="608" y="399"/>
                </a:lnTo>
                <a:lnTo>
                  <a:pt x="608" y="399"/>
                </a:lnTo>
                <a:close/>
                <a:moveTo>
                  <a:pt x="308" y="405"/>
                </a:moveTo>
                <a:lnTo>
                  <a:pt x="308" y="405"/>
                </a:lnTo>
                <a:lnTo>
                  <a:pt x="306" y="401"/>
                </a:lnTo>
                <a:lnTo>
                  <a:pt x="305" y="396"/>
                </a:lnTo>
                <a:lnTo>
                  <a:pt x="305" y="396"/>
                </a:lnTo>
                <a:lnTo>
                  <a:pt x="305" y="402"/>
                </a:lnTo>
                <a:lnTo>
                  <a:pt x="305" y="404"/>
                </a:lnTo>
                <a:lnTo>
                  <a:pt x="308" y="405"/>
                </a:lnTo>
                <a:lnTo>
                  <a:pt x="308" y="405"/>
                </a:lnTo>
                <a:close/>
                <a:moveTo>
                  <a:pt x="380" y="399"/>
                </a:moveTo>
                <a:lnTo>
                  <a:pt x="380" y="399"/>
                </a:lnTo>
                <a:lnTo>
                  <a:pt x="381" y="399"/>
                </a:lnTo>
                <a:lnTo>
                  <a:pt x="383" y="399"/>
                </a:lnTo>
                <a:lnTo>
                  <a:pt x="383" y="399"/>
                </a:lnTo>
                <a:lnTo>
                  <a:pt x="381" y="398"/>
                </a:lnTo>
                <a:lnTo>
                  <a:pt x="380" y="396"/>
                </a:lnTo>
                <a:lnTo>
                  <a:pt x="380" y="396"/>
                </a:lnTo>
                <a:lnTo>
                  <a:pt x="380" y="399"/>
                </a:lnTo>
                <a:lnTo>
                  <a:pt x="380" y="399"/>
                </a:lnTo>
                <a:close/>
                <a:moveTo>
                  <a:pt x="476" y="416"/>
                </a:moveTo>
                <a:lnTo>
                  <a:pt x="476" y="416"/>
                </a:lnTo>
                <a:lnTo>
                  <a:pt x="474" y="405"/>
                </a:lnTo>
                <a:lnTo>
                  <a:pt x="473" y="399"/>
                </a:lnTo>
                <a:lnTo>
                  <a:pt x="468" y="396"/>
                </a:lnTo>
                <a:lnTo>
                  <a:pt x="468" y="396"/>
                </a:lnTo>
                <a:lnTo>
                  <a:pt x="470" y="402"/>
                </a:lnTo>
                <a:lnTo>
                  <a:pt x="470" y="408"/>
                </a:lnTo>
                <a:lnTo>
                  <a:pt x="471" y="414"/>
                </a:lnTo>
                <a:lnTo>
                  <a:pt x="474" y="416"/>
                </a:lnTo>
                <a:lnTo>
                  <a:pt x="476" y="416"/>
                </a:lnTo>
                <a:lnTo>
                  <a:pt x="476" y="416"/>
                </a:lnTo>
                <a:close/>
                <a:moveTo>
                  <a:pt x="293" y="405"/>
                </a:moveTo>
                <a:lnTo>
                  <a:pt x="293" y="405"/>
                </a:lnTo>
                <a:lnTo>
                  <a:pt x="296" y="405"/>
                </a:lnTo>
                <a:lnTo>
                  <a:pt x="299" y="405"/>
                </a:lnTo>
                <a:lnTo>
                  <a:pt x="299" y="405"/>
                </a:lnTo>
                <a:lnTo>
                  <a:pt x="299" y="401"/>
                </a:lnTo>
                <a:lnTo>
                  <a:pt x="297" y="398"/>
                </a:lnTo>
                <a:lnTo>
                  <a:pt x="296" y="396"/>
                </a:lnTo>
                <a:lnTo>
                  <a:pt x="296" y="396"/>
                </a:lnTo>
                <a:lnTo>
                  <a:pt x="294" y="401"/>
                </a:lnTo>
                <a:lnTo>
                  <a:pt x="293" y="405"/>
                </a:lnTo>
                <a:lnTo>
                  <a:pt x="293" y="405"/>
                </a:lnTo>
                <a:close/>
                <a:moveTo>
                  <a:pt x="445" y="399"/>
                </a:moveTo>
                <a:lnTo>
                  <a:pt x="445" y="399"/>
                </a:lnTo>
                <a:lnTo>
                  <a:pt x="447" y="402"/>
                </a:lnTo>
                <a:lnTo>
                  <a:pt x="450" y="405"/>
                </a:lnTo>
                <a:lnTo>
                  <a:pt x="450" y="405"/>
                </a:lnTo>
                <a:lnTo>
                  <a:pt x="457" y="398"/>
                </a:lnTo>
                <a:lnTo>
                  <a:pt x="457" y="398"/>
                </a:lnTo>
                <a:lnTo>
                  <a:pt x="451" y="398"/>
                </a:lnTo>
                <a:lnTo>
                  <a:pt x="445" y="399"/>
                </a:lnTo>
                <a:lnTo>
                  <a:pt x="445" y="399"/>
                </a:lnTo>
                <a:close/>
                <a:moveTo>
                  <a:pt x="248" y="401"/>
                </a:moveTo>
                <a:lnTo>
                  <a:pt x="248" y="401"/>
                </a:lnTo>
                <a:lnTo>
                  <a:pt x="250" y="404"/>
                </a:lnTo>
                <a:lnTo>
                  <a:pt x="250" y="404"/>
                </a:lnTo>
                <a:lnTo>
                  <a:pt x="253" y="404"/>
                </a:lnTo>
                <a:lnTo>
                  <a:pt x="255" y="401"/>
                </a:lnTo>
                <a:lnTo>
                  <a:pt x="255" y="401"/>
                </a:lnTo>
                <a:lnTo>
                  <a:pt x="252" y="401"/>
                </a:lnTo>
                <a:lnTo>
                  <a:pt x="248" y="401"/>
                </a:lnTo>
                <a:lnTo>
                  <a:pt x="248" y="401"/>
                </a:lnTo>
                <a:close/>
                <a:moveTo>
                  <a:pt x="453" y="408"/>
                </a:moveTo>
                <a:lnTo>
                  <a:pt x="453" y="408"/>
                </a:lnTo>
                <a:lnTo>
                  <a:pt x="465" y="413"/>
                </a:lnTo>
                <a:lnTo>
                  <a:pt x="465" y="413"/>
                </a:lnTo>
                <a:lnTo>
                  <a:pt x="463" y="405"/>
                </a:lnTo>
                <a:lnTo>
                  <a:pt x="462" y="402"/>
                </a:lnTo>
                <a:lnTo>
                  <a:pt x="459" y="399"/>
                </a:lnTo>
                <a:lnTo>
                  <a:pt x="459" y="399"/>
                </a:lnTo>
                <a:lnTo>
                  <a:pt x="456" y="404"/>
                </a:lnTo>
                <a:lnTo>
                  <a:pt x="453" y="408"/>
                </a:lnTo>
                <a:lnTo>
                  <a:pt x="453" y="408"/>
                </a:lnTo>
                <a:close/>
                <a:moveTo>
                  <a:pt x="550" y="404"/>
                </a:moveTo>
                <a:lnTo>
                  <a:pt x="550" y="404"/>
                </a:lnTo>
                <a:lnTo>
                  <a:pt x="549" y="401"/>
                </a:lnTo>
                <a:lnTo>
                  <a:pt x="549" y="401"/>
                </a:lnTo>
                <a:lnTo>
                  <a:pt x="547" y="401"/>
                </a:lnTo>
                <a:lnTo>
                  <a:pt x="547" y="401"/>
                </a:lnTo>
                <a:lnTo>
                  <a:pt x="547" y="402"/>
                </a:lnTo>
                <a:lnTo>
                  <a:pt x="550" y="404"/>
                </a:lnTo>
                <a:lnTo>
                  <a:pt x="550" y="404"/>
                </a:lnTo>
                <a:close/>
                <a:moveTo>
                  <a:pt x="581" y="401"/>
                </a:moveTo>
                <a:lnTo>
                  <a:pt x="581" y="401"/>
                </a:lnTo>
                <a:lnTo>
                  <a:pt x="582" y="404"/>
                </a:lnTo>
                <a:lnTo>
                  <a:pt x="582" y="405"/>
                </a:lnTo>
                <a:lnTo>
                  <a:pt x="587" y="408"/>
                </a:lnTo>
                <a:lnTo>
                  <a:pt x="587" y="408"/>
                </a:lnTo>
                <a:lnTo>
                  <a:pt x="587" y="405"/>
                </a:lnTo>
                <a:lnTo>
                  <a:pt x="587" y="402"/>
                </a:lnTo>
                <a:lnTo>
                  <a:pt x="585" y="401"/>
                </a:lnTo>
                <a:lnTo>
                  <a:pt x="581" y="401"/>
                </a:lnTo>
                <a:lnTo>
                  <a:pt x="581" y="401"/>
                </a:lnTo>
                <a:close/>
                <a:moveTo>
                  <a:pt x="759" y="445"/>
                </a:moveTo>
                <a:lnTo>
                  <a:pt x="759" y="445"/>
                </a:lnTo>
                <a:lnTo>
                  <a:pt x="762" y="420"/>
                </a:lnTo>
                <a:lnTo>
                  <a:pt x="761" y="408"/>
                </a:lnTo>
                <a:lnTo>
                  <a:pt x="759" y="404"/>
                </a:lnTo>
                <a:lnTo>
                  <a:pt x="758" y="401"/>
                </a:lnTo>
                <a:lnTo>
                  <a:pt x="758" y="401"/>
                </a:lnTo>
                <a:lnTo>
                  <a:pt x="755" y="411"/>
                </a:lnTo>
                <a:lnTo>
                  <a:pt x="753" y="424"/>
                </a:lnTo>
                <a:lnTo>
                  <a:pt x="755" y="434"/>
                </a:lnTo>
                <a:lnTo>
                  <a:pt x="756" y="440"/>
                </a:lnTo>
                <a:lnTo>
                  <a:pt x="759" y="445"/>
                </a:lnTo>
                <a:lnTo>
                  <a:pt x="759" y="445"/>
                </a:lnTo>
                <a:close/>
                <a:moveTo>
                  <a:pt x="87" y="417"/>
                </a:moveTo>
                <a:lnTo>
                  <a:pt x="87" y="417"/>
                </a:lnTo>
                <a:lnTo>
                  <a:pt x="90" y="417"/>
                </a:lnTo>
                <a:lnTo>
                  <a:pt x="90" y="417"/>
                </a:lnTo>
                <a:lnTo>
                  <a:pt x="90" y="410"/>
                </a:lnTo>
                <a:lnTo>
                  <a:pt x="88" y="405"/>
                </a:lnTo>
                <a:lnTo>
                  <a:pt x="87" y="402"/>
                </a:lnTo>
                <a:lnTo>
                  <a:pt x="87" y="402"/>
                </a:lnTo>
                <a:lnTo>
                  <a:pt x="87" y="410"/>
                </a:lnTo>
                <a:lnTo>
                  <a:pt x="87" y="417"/>
                </a:lnTo>
                <a:lnTo>
                  <a:pt x="87" y="417"/>
                </a:lnTo>
                <a:close/>
                <a:moveTo>
                  <a:pt x="239" y="404"/>
                </a:moveTo>
                <a:lnTo>
                  <a:pt x="239" y="404"/>
                </a:lnTo>
                <a:lnTo>
                  <a:pt x="239" y="405"/>
                </a:lnTo>
                <a:lnTo>
                  <a:pt x="239" y="405"/>
                </a:lnTo>
                <a:lnTo>
                  <a:pt x="245" y="405"/>
                </a:lnTo>
                <a:lnTo>
                  <a:pt x="245" y="405"/>
                </a:lnTo>
                <a:lnTo>
                  <a:pt x="244" y="402"/>
                </a:lnTo>
                <a:lnTo>
                  <a:pt x="242" y="402"/>
                </a:lnTo>
                <a:lnTo>
                  <a:pt x="239" y="404"/>
                </a:lnTo>
                <a:lnTo>
                  <a:pt x="239" y="404"/>
                </a:lnTo>
                <a:close/>
                <a:moveTo>
                  <a:pt x="770" y="414"/>
                </a:moveTo>
                <a:lnTo>
                  <a:pt x="770" y="414"/>
                </a:lnTo>
                <a:lnTo>
                  <a:pt x="770" y="410"/>
                </a:lnTo>
                <a:lnTo>
                  <a:pt x="770" y="407"/>
                </a:lnTo>
                <a:lnTo>
                  <a:pt x="770" y="405"/>
                </a:lnTo>
                <a:lnTo>
                  <a:pt x="770" y="405"/>
                </a:lnTo>
                <a:lnTo>
                  <a:pt x="768" y="404"/>
                </a:lnTo>
                <a:lnTo>
                  <a:pt x="768" y="404"/>
                </a:lnTo>
                <a:lnTo>
                  <a:pt x="768" y="402"/>
                </a:lnTo>
                <a:lnTo>
                  <a:pt x="767" y="402"/>
                </a:lnTo>
                <a:lnTo>
                  <a:pt x="767" y="402"/>
                </a:lnTo>
                <a:lnTo>
                  <a:pt x="768" y="410"/>
                </a:lnTo>
                <a:lnTo>
                  <a:pt x="770" y="414"/>
                </a:lnTo>
                <a:lnTo>
                  <a:pt x="770" y="414"/>
                </a:lnTo>
                <a:close/>
                <a:moveTo>
                  <a:pt x="401" y="407"/>
                </a:moveTo>
                <a:lnTo>
                  <a:pt x="401" y="407"/>
                </a:lnTo>
                <a:lnTo>
                  <a:pt x="402" y="405"/>
                </a:lnTo>
                <a:lnTo>
                  <a:pt x="402" y="405"/>
                </a:lnTo>
                <a:lnTo>
                  <a:pt x="404" y="404"/>
                </a:lnTo>
                <a:lnTo>
                  <a:pt x="404" y="404"/>
                </a:lnTo>
                <a:lnTo>
                  <a:pt x="401" y="404"/>
                </a:lnTo>
                <a:lnTo>
                  <a:pt x="399" y="404"/>
                </a:lnTo>
                <a:lnTo>
                  <a:pt x="399" y="404"/>
                </a:lnTo>
                <a:lnTo>
                  <a:pt x="399" y="405"/>
                </a:lnTo>
                <a:lnTo>
                  <a:pt x="401" y="407"/>
                </a:lnTo>
                <a:lnTo>
                  <a:pt x="401" y="407"/>
                </a:lnTo>
                <a:lnTo>
                  <a:pt x="401" y="407"/>
                </a:lnTo>
                <a:close/>
                <a:moveTo>
                  <a:pt x="627" y="439"/>
                </a:moveTo>
                <a:lnTo>
                  <a:pt x="627" y="439"/>
                </a:lnTo>
                <a:lnTo>
                  <a:pt x="628" y="436"/>
                </a:lnTo>
                <a:lnTo>
                  <a:pt x="630" y="433"/>
                </a:lnTo>
                <a:lnTo>
                  <a:pt x="630" y="425"/>
                </a:lnTo>
                <a:lnTo>
                  <a:pt x="630" y="417"/>
                </a:lnTo>
                <a:lnTo>
                  <a:pt x="631" y="411"/>
                </a:lnTo>
                <a:lnTo>
                  <a:pt x="631" y="411"/>
                </a:lnTo>
                <a:lnTo>
                  <a:pt x="630" y="410"/>
                </a:lnTo>
                <a:lnTo>
                  <a:pt x="630" y="407"/>
                </a:lnTo>
                <a:lnTo>
                  <a:pt x="631" y="405"/>
                </a:lnTo>
                <a:lnTo>
                  <a:pt x="630" y="404"/>
                </a:lnTo>
                <a:lnTo>
                  <a:pt x="630" y="404"/>
                </a:lnTo>
                <a:lnTo>
                  <a:pt x="628" y="407"/>
                </a:lnTo>
                <a:lnTo>
                  <a:pt x="627" y="411"/>
                </a:lnTo>
                <a:lnTo>
                  <a:pt x="625" y="420"/>
                </a:lnTo>
                <a:lnTo>
                  <a:pt x="625" y="430"/>
                </a:lnTo>
                <a:lnTo>
                  <a:pt x="627" y="439"/>
                </a:lnTo>
                <a:lnTo>
                  <a:pt x="627" y="439"/>
                </a:lnTo>
                <a:close/>
                <a:moveTo>
                  <a:pt x="363" y="405"/>
                </a:moveTo>
                <a:lnTo>
                  <a:pt x="363" y="405"/>
                </a:lnTo>
                <a:lnTo>
                  <a:pt x="363" y="410"/>
                </a:lnTo>
                <a:lnTo>
                  <a:pt x="364" y="413"/>
                </a:lnTo>
                <a:lnTo>
                  <a:pt x="369" y="419"/>
                </a:lnTo>
                <a:lnTo>
                  <a:pt x="369" y="419"/>
                </a:lnTo>
                <a:lnTo>
                  <a:pt x="372" y="416"/>
                </a:lnTo>
                <a:lnTo>
                  <a:pt x="375" y="413"/>
                </a:lnTo>
                <a:lnTo>
                  <a:pt x="377" y="410"/>
                </a:lnTo>
                <a:lnTo>
                  <a:pt x="375" y="405"/>
                </a:lnTo>
                <a:lnTo>
                  <a:pt x="375" y="405"/>
                </a:lnTo>
                <a:lnTo>
                  <a:pt x="372" y="405"/>
                </a:lnTo>
                <a:lnTo>
                  <a:pt x="369" y="405"/>
                </a:lnTo>
                <a:lnTo>
                  <a:pt x="366" y="405"/>
                </a:lnTo>
                <a:lnTo>
                  <a:pt x="363" y="405"/>
                </a:lnTo>
                <a:lnTo>
                  <a:pt x="363" y="405"/>
                </a:lnTo>
                <a:close/>
                <a:moveTo>
                  <a:pt x="352" y="414"/>
                </a:moveTo>
                <a:lnTo>
                  <a:pt x="352" y="414"/>
                </a:lnTo>
                <a:lnTo>
                  <a:pt x="352" y="411"/>
                </a:lnTo>
                <a:lnTo>
                  <a:pt x="354" y="407"/>
                </a:lnTo>
                <a:lnTo>
                  <a:pt x="354" y="407"/>
                </a:lnTo>
                <a:lnTo>
                  <a:pt x="354" y="405"/>
                </a:lnTo>
                <a:lnTo>
                  <a:pt x="352" y="405"/>
                </a:lnTo>
                <a:lnTo>
                  <a:pt x="352" y="405"/>
                </a:lnTo>
                <a:lnTo>
                  <a:pt x="351" y="407"/>
                </a:lnTo>
                <a:lnTo>
                  <a:pt x="351" y="410"/>
                </a:lnTo>
                <a:lnTo>
                  <a:pt x="352" y="414"/>
                </a:lnTo>
                <a:lnTo>
                  <a:pt x="352" y="414"/>
                </a:lnTo>
                <a:close/>
                <a:moveTo>
                  <a:pt x="646" y="411"/>
                </a:moveTo>
                <a:lnTo>
                  <a:pt x="646" y="411"/>
                </a:lnTo>
                <a:lnTo>
                  <a:pt x="646" y="408"/>
                </a:lnTo>
                <a:lnTo>
                  <a:pt x="646" y="407"/>
                </a:lnTo>
                <a:lnTo>
                  <a:pt x="645" y="405"/>
                </a:lnTo>
                <a:lnTo>
                  <a:pt x="645" y="405"/>
                </a:lnTo>
                <a:lnTo>
                  <a:pt x="645" y="408"/>
                </a:lnTo>
                <a:lnTo>
                  <a:pt x="645" y="410"/>
                </a:lnTo>
                <a:lnTo>
                  <a:pt x="646" y="411"/>
                </a:lnTo>
                <a:lnTo>
                  <a:pt x="646" y="411"/>
                </a:lnTo>
                <a:close/>
                <a:moveTo>
                  <a:pt x="383" y="425"/>
                </a:moveTo>
                <a:lnTo>
                  <a:pt x="383" y="425"/>
                </a:lnTo>
                <a:lnTo>
                  <a:pt x="387" y="424"/>
                </a:lnTo>
                <a:lnTo>
                  <a:pt x="390" y="422"/>
                </a:lnTo>
                <a:lnTo>
                  <a:pt x="393" y="416"/>
                </a:lnTo>
                <a:lnTo>
                  <a:pt x="393" y="416"/>
                </a:lnTo>
                <a:lnTo>
                  <a:pt x="390" y="411"/>
                </a:lnTo>
                <a:lnTo>
                  <a:pt x="386" y="405"/>
                </a:lnTo>
                <a:lnTo>
                  <a:pt x="386" y="405"/>
                </a:lnTo>
                <a:lnTo>
                  <a:pt x="384" y="410"/>
                </a:lnTo>
                <a:lnTo>
                  <a:pt x="383" y="414"/>
                </a:lnTo>
                <a:lnTo>
                  <a:pt x="381" y="419"/>
                </a:lnTo>
                <a:lnTo>
                  <a:pt x="383" y="425"/>
                </a:lnTo>
                <a:lnTo>
                  <a:pt x="383" y="425"/>
                </a:lnTo>
                <a:close/>
                <a:moveTo>
                  <a:pt x="686" y="428"/>
                </a:moveTo>
                <a:lnTo>
                  <a:pt x="686" y="428"/>
                </a:lnTo>
                <a:lnTo>
                  <a:pt x="686" y="417"/>
                </a:lnTo>
                <a:lnTo>
                  <a:pt x="688" y="411"/>
                </a:lnTo>
                <a:lnTo>
                  <a:pt x="686" y="405"/>
                </a:lnTo>
                <a:lnTo>
                  <a:pt x="686" y="405"/>
                </a:lnTo>
                <a:lnTo>
                  <a:pt x="685" y="417"/>
                </a:lnTo>
                <a:lnTo>
                  <a:pt x="685" y="422"/>
                </a:lnTo>
                <a:lnTo>
                  <a:pt x="686" y="428"/>
                </a:lnTo>
                <a:lnTo>
                  <a:pt x="686" y="428"/>
                </a:lnTo>
                <a:close/>
                <a:moveTo>
                  <a:pt x="169" y="422"/>
                </a:moveTo>
                <a:lnTo>
                  <a:pt x="169" y="422"/>
                </a:lnTo>
                <a:lnTo>
                  <a:pt x="174" y="424"/>
                </a:lnTo>
                <a:lnTo>
                  <a:pt x="177" y="422"/>
                </a:lnTo>
                <a:lnTo>
                  <a:pt x="180" y="420"/>
                </a:lnTo>
                <a:lnTo>
                  <a:pt x="181" y="417"/>
                </a:lnTo>
                <a:lnTo>
                  <a:pt x="183" y="414"/>
                </a:lnTo>
                <a:lnTo>
                  <a:pt x="183" y="411"/>
                </a:lnTo>
                <a:lnTo>
                  <a:pt x="181" y="408"/>
                </a:lnTo>
                <a:lnTo>
                  <a:pt x="180" y="407"/>
                </a:lnTo>
                <a:lnTo>
                  <a:pt x="180" y="407"/>
                </a:lnTo>
                <a:lnTo>
                  <a:pt x="174" y="414"/>
                </a:lnTo>
                <a:lnTo>
                  <a:pt x="171" y="417"/>
                </a:lnTo>
                <a:lnTo>
                  <a:pt x="169" y="422"/>
                </a:lnTo>
                <a:lnTo>
                  <a:pt x="169" y="422"/>
                </a:lnTo>
                <a:close/>
                <a:moveTo>
                  <a:pt x="495" y="410"/>
                </a:moveTo>
                <a:lnTo>
                  <a:pt x="495" y="410"/>
                </a:lnTo>
                <a:lnTo>
                  <a:pt x="497" y="411"/>
                </a:lnTo>
                <a:lnTo>
                  <a:pt x="497" y="414"/>
                </a:lnTo>
                <a:lnTo>
                  <a:pt x="497" y="414"/>
                </a:lnTo>
                <a:lnTo>
                  <a:pt x="505" y="414"/>
                </a:lnTo>
                <a:lnTo>
                  <a:pt x="508" y="414"/>
                </a:lnTo>
                <a:lnTo>
                  <a:pt x="511" y="413"/>
                </a:lnTo>
                <a:lnTo>
                  <a:pt x="511" y="413"/>
                </a:lnTo>
                <a:lnTo>
                  <a:pt x="503" y="408"/>
                </a:lnTo>
                <a:lnTo>
                  <a:pt x="499" y="407"/>
                </a:lnTo>
                <a:lnTo>
                  <a:pt x="497" y="408"/>
                </a:lnTo>
                <a:lnTo>
                  <a:pt x="495" y="410"/>
                </a:lnTo>
                <a:lnTo>
                  <a:pt x="495" y="410"/>
                </a:lnTo>
                <a:close/>
                <a:moveTo>
                  <a:pt x="47" y="449"/>
                </a:moveTo>
                <a:lnTo>
                  <a:pt x="47" y="449"/>
                </a:lnTo>
                <a:lnTo>
                  <a:pt x="55" y="454"/>
                </a:lnTo>
                <a:lnTo>
                  <a:pt x="55" y="454"/>
                </a:lnTo>
                <a:lnTo>
                  <a:pt x="53" y="445"/>
                </a:lnTo>
                <a:lnTo>
                  <a:pt x="50" y="437"/>
                </a:lnTo>
                <a:lnTo>
                  <a:pt x="49" y="428"/>
                </a:lnTo>
                <a:lnTo>
                  <a:pt x="47" y="420"/>
                </a:lnTo>
                <a:lnTo>
                  <a:pt x="47" y="420"/>
                </a:lnTo>
                <a:lnTo>
                  <a:pt x="44" y="414"/>
                </a:lnTo>
                <a:lnTo>
                  <a:pt x="40" y="407"/>
                </a:lnTo>
                <a:lnTo>
                  <a:pt x="40" y="407"/>
                </a:lnTo>
                <a:lnTo>
                  <a:pt x="43" y="430"/>
                </a:lnTo>
                <a:lnTo>
                  <a:pt x="47" y="449"/>
                </a:lnTo>
                <a:lnTo>
                  <a:pt x="47" y="449"/>
                </a:lnTo>
                <a:close/>
                <a:moveTo>
                  <a:pt x="335" y="416"/>
                </a:moveTo>
                <a:lnTo>
                  <a:pt x="335" y="416"/>
                </a:lnTo>
                <a:lnTo>
                  <a:pt x="334" y="411"/>
                </a:lnTo>
                <a:lnTo>
                  <a:pt x="334" y="408"/>
                </a:lnTo>
                <a:lnTo>
                  <a:pt x="331" y="407"/>
                </a:lnTo>
                <a:lnTo>
                  <a:pt x="331" y="407"/>
                </a:lnTo>
                <a:lnTo>
                  <a:pt x="331" y="413"/>
                </a:lnTo>
                <a:lnTo>
                  <a:pt x="332" y="414"/>
                </a:lnTo>
                <a:lnTo>
                  <a:pt x="335" y="416"/>
                </a:lnTo>
                <a:lnTo>
                  <a:pt x="335" y="416"/>
                </a:lnTo>
                <a:close/>
                <a:moveTo>
                  <a:pt x="341" y="414"/>
                </a:moveTo>
                <a:lnTo>
                  <a:pt x="341" y="414"/>
                </a:lnTo>
                <a:lnTo>
                  <a:pt x="343" y="411"/>
                </a:lnTo>
                <a:lnTo>
                  <a:pt x="345" y="410"/>
                </a:lnTo>
                <a:lnTo>
                  <a:pt x="345" y="407"/>
                </a:lnTo>
                <a:lnTo>
                  <a:pt x="345" y="407"/>
                </a:lnTo>
                <a:lnTo>
                  <a:pt x="338" y="407"/>
                </a:lnTo>
                <a:lnTo>
                  <a:pt x="338" y="407"/>
                </a:lnTo>
                <a:lnTo>
                  <a:pt x="340" y="411"/>
                </a:lnTo>
                <a:lnTo>
                  <a:pt x="341" y="414"/>
                </a:lnTo>
                <a:lnTo>
                  <a:pt x="341" y="414"/>
                </a:lnTo>
                <a:close/>
                <a:moveTo>
                  <a:pt x="416" y="419"/>
                </a:moveTo>
                <a:lnTo>
                  <a:pt x="416" y="419"/>
                </a:lnTo>
                <a:lnTo>
                  <a:pt x="421" y="416"/>
                </a:lnTo>
                <a:lnTo>
                  <a:pt x="422" y="413"/>
                </a:lnTo>
                <a:lnTo>
                  <a:pt x="424" y="413"/>
                </a:lnTo>
                <a:lnTo>
                  <a:pt x="424" y="413"/>
                </a:lnTo>
                <a:lnTo>
                  <a:pt x="424" y="411"/>
                </a:lnTo>
                <a:lnTo>
                  <a:pt x="425" y="411"/>
                </a:lnTo>
                <a:lnTo>
                  <a:pt x="425" y="410"/>
                </a:lnTo>
                <a:lnTo>
                  <a:pt x="424" y="408"/>
                </a:lnTo>
                <a:lnTo>
                  <a:pt x="424" y="408"/>
                </a:lnTo>
                <a:lnTo>
                  <a:pt x="421" y="408"/>
                </a:lnTo>
                <a:lnTo>
                  <a:pt x="416" y="407"/>
                </a:lnTo>
                <a:lnTo>
                  <a:pt x="416" y="407"/>
                </a:lnTo>
                <a:lnTo>
                  <a:pt x="416" y="413"/>
                </a:lnTo>
                <a:lnTo>
                  <a:pt x="416" y="419"/>
                </a:lnTo>
                <a:lnTo>
                  <a:pt x="416" y="419"/>
                </a:lnTo>
                <a:close/>
                <a:moveTo>
                  <a:pt x="442" y="410"/>
                </a:moveTo>
                <a:lnTo>
                  <a:pt x="442" y="410"/>
                </a:lnTo>
                <a:lnTo>
                  <a:pt x="442" y="408"/>
                </a:lnTo>
                <a:lnTo>
                  <a:pt x="439" y="408"/>
                </a:lnTo>
                <a:lnTo>
                  <a:pt x="438" y="407"/>
                </a:lnTo>
                <a:lnTo>
                  <a:pt x="436" y="408"/>
                </a:lnTo>
                <a:lnTo>
                  <a:pt x="436" y="408"/>
                </a:lnTo>
                <a:lnTo>
                  <a:pt x="439" y="410"/>
                </a:lnTo>
                <a:lnTo>
                  <a:pt x="442" y="410"/>
                </a:lnTo>
                <a:lnTo>
                  <a:pt x="442" y="410"/>
                </a:lnTo>
                <a:close/>
                <a:moveTo>
                  <a:pt x="573" y="410"/>
                </a:moveTo>
                <a:lnTo>
                  <a:pt x="573" y="410"/>
                </a:lnTo>
                <a:lnTo>
                  <a:pt x="576" y="410"/>
                </a:lnTo>
                <a:lnTo>
                  <a:pt x="578" y="410"/>
                </a:lnTo>
                <a:lnTo>
                  <a:pt x="578" y="408"/>
                </a:lnTo>
                <a:lnTo>
                  <a:pt x="578" y="408"/>
                </a:lnTo>
                <a:lnTo>
                  <a:pt x="575" y="407"/>
                </a:lnTo>
                <a:lnTo>
                  <a:pt x="575" y="407"/>
                </a:lnTo>
                <a:lnTo>
                  <a:pt x="573" y="410"/>
                </a:lnTo>
                <a:lnTo>
                  <a:pt x="573" y="410"/>
                </a:lnTo>
                <a:close/>
                <a:moveTo>
                  <a:pt x="691" y="431"/>
                </a:moveTo>
                <a:lnTo>
                  <a:pt x="691" y="431"/>
                </a:lnTo>
                <a:lnTo>
                  <a:pt x="695" y="419"/>
                </a:lnTo>
                <a:lnTo>
                  <a:pt x="695" y="413"/>
                </a:lnTo>
                <a:lnTo>
                  <a:pt x="694" y="410"/>
                </a:lnTo>
                <a:lnTo>
                  <a:pt x="692" y="407"/>
                </a:lnTo>
                <a:lnTo>
                  <a:pt x="692" y="407"/>
                </a:lnTo>
                <a:lnTo>
                  <a:pt x="691" y="420"/>
                </a:lnTo>
                <a:lnTo>
                  <a:pt x="691" y="425"/>
                </a:lnTo>
                <a:lnTo>
                  <a:pt x="691" y="431"/>
                </a:lnTo>
                <a:lnTo>
                  <a:pt x="691" y="431"/>
                </a:lnTo>
                <a:close/>
                <a:moveTo>
                  <a:pt x="320" y="408"/>
                </a:moveTo>
                <a:lnTo>
                  <a:pt x="320" y="408"/>
                </a:lnTo>
                <a:lnTo>
                  <a:pt x="322" y="411"/>
                </a:lnTo>
                <a:lnTo>
                  <a:pt x="326" y="413"/>
                </a:lnTo>
                <a:lnTo>
                  <a:pt x="326" y="413"/>
                </a:lnTo>
                <a:lnTo>
                  <a:pt x="326" y="411"/>
                </a:lnTo>
                <a:lnTo>
                  <a:pt x="325" y="408"/>
                </a:lnTo>
                <a:lnTo>
                  <a:pt x="325" y="408"/>
                </a:lnTo>
                <a:lnTo>
                  <a:pt x="323" y="408"/>
                </a:lnTo>
                <a:lnTo>
                  <a:pt x="320" y="408"/>
                </a:lnTo>
                <a:lnTo>
                  <a:pt x="320" y="408"/>
                </a:lnTo>
                <a:close/>
                <a:moveTo>
                  <a:pt x="540" y="411"/>
                </a:moveTo>
                <a:lnTo>
                  <a:pt x="540" y="411"/>
                </a:lnTo>
                <a:lnTo>
                  <a:pt x="541" y="411"/>
                </a:lnTo>
                <a:lnTo>
                  <a:pt x="541" y="410"/>
                </a:lnTo>
                <a:lnTo>
                  <a:pt x="541" y="408"/>
                </a:lnTo>
                <a:lnTo>
                  <a:pt x="540" y="408"/>
                </a:lnTo>
                <a:lnTo>
                  <a:pt x="540" y="408"/>
                </a:lnTo>
                <a:lnTo>
                  <a:pt x="540" y="410"/>
                </a:lnTo>
                <a:lnTo>
                  <a:pt x="540" y="410"/>
                </a:lnTo>
                <a:lnTo>
                  <a:pt x="540" y="411"/>
                </a:lnTo>
                <a:lnTo>
                  <a:pt x="540" y="411"/>
                </a:lnTo>
                <a:lnTo>
                  <a:pt x="540" y="411"/>
                </a:lnTo>
                <a:close/>
                <a:moveTo>
                  <a:pt x="186" y="416"/>
                </a:moveTo>
                <a:lnTo>
                  <a:pt x="186" y="416"/>
                </a:lnTo>
                <a:lnTo>
                  <a:pt x="192" y="414"/>
                </a:lnTo>
                <a:lnTo>
                  <a:pt x="197" y="410"/>
                </a:lnTo>
                <a:lnTo>
                  <a:pt x="197" y="410"/>
                </a:lnTo>
                <a:lnTo>
                  <a:pt x="192" y="410"/>
                </a:lnTo>
                <a:lnTo>
                  <a:pt x="186" y="408"/>
                </a:lnTo>
                <a:lnTo>
                  <a:pt x="186" y="408"/>
                </a:lnTo>
                <a:lnTo>
                  <a:pt x="187" y="413"/>
                </a:lnTo>
                <a:lnTo>
                  <a:pt x="186" y="416"/>
                </a:lnTo>
                <a:lnTo>
                  <a:pt x="186" y="416"/>
                </a:lnTo>
                <a:close/>
                <a:moveTo>
                  <a:pt x="274" y="422"/>
                </a:moveTo>
                <a:lnTo>
                  <a:pt x="274" y="422"/>
                </a:lnTo>
                <a:lnTo>
                  <a:pt x="279" y="417"/>
                </a:lnTo>
                <a:lnTo>
                  <a:pt x="280" y="414"/>
                </a:lnTo>
                <a:lnTo>
                  <a:pt x="282" y="410"/>
                </a:lnTo>
                <a:lnTo>
                  <a:pt x="282" y="410"/>
                </a:lnTo>
                <a:lnTo>
                  <a:pt x="279" y="408"/>
                </a:lnTo>
                <a:lnTo>
                  <a:pt x="277" y="408"/>
                </a:lnTo>
                <a:lnTo>
                  <a:pt x="274" y="410"/>
                </a:lnTo>
                <a:lnTo>
                  <a:pt x="273" y="411"/>
                </a:lnTo>
                <a:lnTo>
                  <a:pt x="273" y="416"/>
                </a:lnTo>
                <a:lnTo>
                  <a:pt x="274" y="422"/>
                </a:lnTo>
                <a:lnTo>
                  <a:pt x="274" y="422"/>
                </a:lnTo>
                <a:close/>
                <a:moveTo>
                  <a:pt x="674" y="411"/>
                </a:moveTo>
                <a:lnTo>
                  <a:pt x="674" y="411"/>
                </a:lnTo>
                <a:lnTo>
                  <a:pt x="674" y="428"/>
                </a:lnTo>
                <a:lnTo>
                  <a:pt x="674" y="428"/>
                </a:lnTo>
                <a:lnTo>
                  <a:pt x="674" y="437"/>
                </a:lnTo>
                <a:lnTo>
                  <a:pt x="675" y="442"/>
                </a:lnTo>
                <a:lnTo>
                  <a:pt x="677" y="445"/>
                </a:lnTo>
                <a:lnTo>
                  <a:pt x="677" y="445"/>
                </a:lnTo>
                <a:lnTo>
                  <a:pt x="677" y="427"/>
                </a:lnTo>
                <a:lnTo>
                  <a:pt x="677" y="417"/>
                </a:lnTo>
                <a:lnTo>
                  <a:pt x="677" y="408"/>
                </a:lnTo>
                <a:lnTo>
                  <a:pt x="675" y="408"/>
                </a:lnTo>
                <a:lnTo>
                  <a:pt x="675" y="408"/>
                </a:lnTo>
                <a:lnTo>
                  <a:pt x="674" y="411"/>
                </a:lnTo>
                <a:lnTo>
                  <a:pt x="674" y="411"/>
                </a:lnTo>
                <a:close/>
                <a:moveTo>
                  <a:pt x="259" y="411"/>
                </a:moveTo>
                <a:lnTo>
                  <a:pt x="259" y="411"/>
                </a:lnTo>
                <a:lnTo>
                  <a:pt x="256" y="410"/>
                </a:lnTo>
                <a:lnTo>
                  <a:pt x="253" y="410"/>
                </a:lnTo>
                <a:lnTo>
                  <a:pt x="253" y="413"/>
                </a:lnTo>
                <a:lnTo>
                  <a:pt x="252" y="416"/>
                </a:lnTo>
                <a:lnTo>
                  <a:pt x="253" y="422"/>
                </a:lnTo>
                <a:lnTo>
                  <a:pt x="256" y="428"/>
                </a:lnTo>
                <a:lnTo>
                  <a:pt x="256" y="428"/>
                </a:lnTo>
                <a:lnTo>
                  <a:pt x="259" y="424"/>
                </a:lnTo>
                <a:lnTo>
                  <a:pt x="261" y="420"/>
                </a:lnTo>
                <a:lnTo>
                  <a:pt x="261" y="420"/>
                </a:lnTo>
                <a:lnTo>
                  <a:pt x="259" y="416"/>
                </a:lnTo>
                <a:lnTo>
                  <a:pt x="259" y="411"/>
                </a:lnTo>
                <a:lnTo>
                  <a:pt x="259" y="411"/>
                </a:lnTo>
                <a:close/>
                <a:moveTo>
                  <a:pt x="285" y="416"/>
                </a:moveTo>
                <a:lnTo>
                  <a:pt x="285" y="416"/>
                </a:lnTo>
                <a:lnTo>
                  <a:pt x="287" y="414"/>
                </a:lnTo>
                <a:lnTo>
                  <a:pt x="288" y="416"/>
                </a:lnTo>
                <a:lnTo>
                  <a:pt x="290" y="420"/>
                </a:lnTo>
                <a:lnTo>
                  <a:pt x="290" y="420"/>
                </a:lnTo>
                <a:lnTo>
                  <a:pt x="299" y="419"/>
                </a:lnTo>
                <a:lnTo>
                  <a:pt x="299" y="419"/>
                </a:lnTo>
                <a:lnTo>
                  <a:pt x="300" y="414"/>
                </a:lnTo>
                <a:lnTo>
                  <a:pt x="299" y="411"/>
                </a:lnTo>
                <a:lnTo>
                  <a:pt x="299" y="411"/>
                </a:lnTo>
                <a:lnTo>
                  <a:pt x="290" y="410"/>
                </a:lnTo>
                <a:lnTo>
                  <a:pt x="287" y="411"/>
                </a:lnTo>
                <a:lnTo>
                  <a:pt x="285" y="416"/>
                </a:lnTo>
                <a:lnTo>
                  <a:pt x="285" y="416"/>
                </a:lnTo>
                <a:close/>
                <a:moveTo>
                  <a:pt x="216" y="410"/>
                </a:moveTo>
                <a:lnTo>
                  <a:pt x="216" y="410"/>
                </a:lnTo>
                <a:lnTo>
                  <a:pt x="212" y="416"/>
                </a:lnTo>
                <a:lnTo>
                  <a:pt x="210" y="420"/>
                </a:lnTo>
                <a:lnTo>
                  <a:pt x="210" y="427"/>
                </a:lnTo>
                <a:lnTo>
                  <a:pt x="210" y="427"/>
                </a:lnTo>
                <a:lnTo>
                  <a:pt x="215" y="427"/>
                </a:lnTo>
                <a:lnTo>
                  <a:pt x="218" y="427"/>
                </a:lnTo>
                <a:lnTo>
                  <a:pt x="218" y="427"/>
                </a:lnTo>
                <a:lnTo>
                  <a:pt x="218" y="422"/>
                </a:lnTo>
                <a:lnTo>
                  <a:pt x="219" y="417"/>
                </a:lnTo>
                <a:lnTo>
                  <a:pt x="219" y="413"/>
                </a:lnTo>
                <a:lnTo>
                  <a:pt x="219" y="411"/>
                </a:lnTo>
                <a:lnTo>
                  <a:pt x="216" y="410"/>
                </a:lnTo>
                <a:lnTo>
                  <a:pt x="216" y="410"/>
                </a:lnTo>
                <a:close/>
                <a:moveTo>
                  <a:pt x="236" y="411"/>
                </a:moveTo>
                <a:lnTo>
                  <a:pt x="236" y="411"/>
                </a:lnTo>
                <a:lnTo>
                  <a:pt x="235" y="416"/>
                </a:lnTo>
                <a:lnTo>
                  <a:pt x="235" y="419"/>
                </a:lnTo>
                <a:lnTo>
                  <a:pt x="236" y="420"/>
                </a:lnTo>
                <a:lnTo>
                  <a:pt x="236" y="420"/>
                </a:lnTo>
                <a:lnTo>
                  <a:pt x="241" y="416"/>
                </a:lnTo>
                <a:lnTo>
                  <a:pt x="245" y="411"/>
                </a:lnTo>
                <a:lnTo>
                  <a:pt x="245" y="411"/>
                </a:lnTo>
                <a:lnTo>
                  <a:pt x="242" y="410"/>
                </a:lnTo>
                <a:lnTo>
                  <a:pt x="241" y="411"/>
                </a:lnTo>
                <a:lnTo>
                  <a:pt x="236" y="411"/>
                </a:lnTo>
                <a:lnTo>
                  <a:pt x="236" y="411"/>
                </a:lnTo>
                <a:close/>
                <a:moveTo>
                  <a:pt x="406" y="422"/>
                </a:moveTo>
                <a:lnTo>
                  <a:pt x="406" y="422"/>
                </a:lnTo>
                <a:lnTo>
                  <a:pt x="410" y="422"/>
                </a:lnTo>
                <a:lnTo>
                  <a:pt x="410" y="422"/>
                </a:lnTo>
                <a:lnTo>
                  <a:pt x="409" y="416"/>
                </a:lnTo>
                <a:lnTo>
                  <a:pt x="406" y="410"/>
                </a:lnTo>
                <a:lnTo>
                  <a:pt x="406" y="410"/>
                </a:lnTo>
                <a:lnTo>
                  <a:pt x="404" y="413"/>
                </a:lnTo>
                <a:lnTo>
                  <a:pt x="404" y="416"/>
                </a:lnTo>
                <a:lnTo>
                  <a:pt x="406" y="422"/>
                </a:lnTo>
                <a:lnTo>
                  <a:pt x="406" y="422"/>
                </a:lnTo>
                <a:close/>
                <a:moveTo>
                  <a:pt x="598" y="436"/>
                </a:moveTo>
                <a:lnTo>
                  <a:pt x="598" y="436"/>
                </a:lnTo>
                <a:lnTo>
                  <a:pt x="601" y="437"/>
                </a:lnTo>
                <a:lnTo>
                  <a:pt x="602" y="439"/>
                </a:lnTo>
                <a:lnTo>
                  <a:pt x="602" y="437"/>
                </a:lnTo>
                <a:lnTo>
                  <a:pt x="602" y="437"/>
                </a:lnTo>
                <a:lnTo>
                  <a:pt x="602" y="425"/>
                </a:lnTo>
                <a:lnTo>
                  <a:pt x="602" y="417"/>
                </a:lnTo>
                <a:lnTo>
                  <a:pt x="601" y="411"/>
                </a:lnTo>
                <a:lnTo>
                  <a:pt x="601" y="411"/>
                </a:lnTo>
                <a:lnTo>
                  <a:pt x="599" y="416"/>
                </a:lnTo>
                <a:lnTo>
                  <a:pt x="599" y="422"/>
                </a:lnTo>
                <a:lnTo>
                  <a:pt x="599" y="428"/>
                </a:lnTo>
                <a:lnTo>
                  <a:pt x="598" y="436"/>
                </a:lnTo>
                <a:lnTo>
                  <a:pt x="598" y="436"/>
                </a:lnTo>
                <a:close/>
                <a:moveTo>
                  <a:pt x="79" y="424"/>
                </a:moveTo>
                <a:lnTo>
                  <a:pt x="79" y="424"/>
                </a:lnTo>
                <a:lnTo>
                  <a:pt x="82" y="420"/>
                </a:lnTo>
                <a:lnTo>
                  <a:pt x="82" y="417"/>
                </a:lnTo>
                <a:lnTo>
                  <a:pt x="81" y="414"/>
                </a:lnTo>
                <a:lnTo>
                  <a:pt x="79" y="411"/>
                </a:lnTo>
                <a:lnTo>
                  <a:pt x="79" y="411"/>
                </a:lnTo>
                <a:lnTo>
                  <a:pt x="79" y="417"/>
                </a:lnTo>
                <a:lnTo>
                  <a:pt x="79" y="424"/>
                </a:lnTo>
                <a:lnTo>
                  <a:pt x="79" y="424"/>
                </a:lnTo>
                <a:close/>
                <a:moveTo>
                  <a:pt x="123" y="451"/>
                </a:moveTo>
                <a:lnTo>
                  <a:pt x="123" y="451"/>
                </a:lnTo>
                <a:lnTo>
                  <a:pt x="122" y="442"/>
                </a:lnTo>
                <a:lnTo>
                  <a:pt x="123" y="431"/>
                </a:lnTo>
                <a:lnTo>
                  <a:pt x="123" y="422"/>
                </a:lnTo>
                <a:lnTo>
                  <a:pt x="123" y="413"/>
                </a:lnTo>
                <a:lnTo>
                  <a:pt x="123" y="413"/>
                </a:lnTo>
                <a:lnTo>
                  <a:pt x="120" y="416"/>
                </a:lnTo>
                <a:lnTo>
                  <a:pt x="120" y="420"/>
                </a:lnTo>
                <a:lnTo>
                  <a:pt x="120" y="431"/>
                </a:lnTo>
                <a:lnTo>
                  <a:pt x="120" y="442"/>
                </a:lnTo>
                <a:lnTo>
                  <a:pt x="123" y="451"/>
                </a:lnTo>
                <a:lnTo>
                  <a:pt x="123" y="451"/>
                </a:lnTo>
                <a:close/>
                <a:moveTo>
                  <a:pt x="204" y="417"/>
                </a:moveTo>
                <a:lnTo>
                  <a:pt x="204" y="417"/>
                </a:lnTo>
                <a:lnTo>
                  <a:pt x="206" y="417"/>
                </a:lnTo>
                <a:lnTo>
                  <a:pt x="206" y="417"/>
                </a:lnTo>
                <a:lnTo>
                  <a:pt x="206" y="417"/>
                </a:lnTo>
                <a:lnTo>
                  <a:pt x="206" y="414"/>
                </a:lnTo>
                <a:lnTo>
                  <a:pt x="204" y="413"/>
                </a:lnTo>
                <a:lnTo>
                  <a:pt x="204" y="413"/>
                </a:lnTo>
                <a:lnTo>
                  <a:pt x="203" y="416"/>
                </a:lnTo>
                <a:lnTo>
                  <a:pt x="204" y="417"/>
                </a:lnTo>
                <a:lnTo>
                  <a:pt x="204" y="417"/>
                </a:lnTo>
                <a:close/>
                <a:moveTo>
                  <a:pt x="309" y="417"/>
                </a:moveTo>
                <a:lnTo>
                  <a:pt x="309" y="417"/>
                </a:lnTo>
                <a:lnTo>
                  <a:pt x="309" y="416"/>
                </a:lnTo>
                <a:lnTo>
                  <a:pt x="309" y="413"/>
                </a:lnTo>
                <a:lnTo>
                  <a:pt x="309" y="413"/>
                </a:lnTo>
                <a:lnTo>
                  <a:pt x="308" y="413"/>
                </a:lnTo>
                <a:lnTo>
                  <a:pt x="306" y="414"/>
                </a:lnTo>
                <a:lnTo>
                  <a:pt x="306" y="414"/>
                </a:lnTo>
                <a:lnTo>
                  <a:pt x="308" y="416"/>
                </a:lnTo>
                <a:lnTo>
                  <a:pt x="308" y="417"/>
                </a:lnTo>
                <a:lnTo>
                  <a:pt x="309" y="417"/>
                </a:lnTo>
                <a:lnTo>
                  <a:pt x="309" y="417"/>
                </a:lnTo>
                <a:close/>
                <a:moveTo>
                  <a:pt x="422" y="420"/>
                </a:moveTo>
                <a:lnTo>
                  <a:pt x="422" y="420"/>
                </a:lnTo>
                <a:lnTo>
                  <a:pt x="427" y="420"/>
                </a:lnTo>
                <a:lnTo>
                  <a:pt x="431" y="420"/>
                </a:lnTo>
                <a:lnTo>
                  <a:pt x="431" y="420"/>
                </a:lnTo>
                <a:lnTo>
                  <a:pt x="431" y="416"/>
                </a:lnTo>
                <a:lnTo>
                  <a:pt x="428" y="414"/>
                </a:lnTo>
                <a:lnTo>
                  <a:pt x="428" y="414"/>
                </a:lnTo>
                <a:lnTo>
                  <a:pt x="427" y="416"/>
                </a:lnTo>
                <a:lnTo>
                  <a:pt x="425" y="417"/>
                </a:lnTo>
                <a:lnTo>
                  <a:pt x="424" y="419"/>
                </a:lnTo>
                <a:lnTo>
                  <a:pt x="422" y="420"/>
                </a:lnTo>
                <a:lnTo>
                  <a:pt x="422" y="420"/>
                </a:lnTo>
                <a:close/>
                <a:moveTo>
                  <a:pt x="343" y="419"/>
                </a:moveTo>
                <a:lnTo>
                  <a:pt x="343" y="419"/>
                </a:lnTo>
                <a:lnTo>
                  <a:pt x="346" y="420"/>
                </a:lnTo>
                <a:lnTo>
                  <a:pt x="346" y="420"/>
                </a:lnTo>
                <a:lnTo>
                  <a:pt x="348" y="417"/>
                </a:lnTo>
                <a:lnTo>
                  <a:pt x="348" y="416"/>
                </a:lnTo>
                <a:lnTo>
                  <a:pt x="345" y="414"/>
                </a:lnTo>
                <a:lnTo>
                  <a:pt x="345" y="414"/>
                </a:lnTo>
                <a:lnTo>
                  <a:pt x="345" y="416"/>
                </a:lnTo>
                <a:lnTo>
                  <a:pt x="345" y="417"/>
                </a:lnTo>
                <a:lnTo>
                  <a:pt x="343" y="417"/>
                </a:lnTo>
                <a:lnTo>
                  <a:pt x="343" y="419"/>
                </a:lnTo>
                <a:lnTo>
                  <a:pt x="343" y="419"/>
                </a:lnTo>
                <a:close/>
                <a:moveTo>
                  <a:pt x="352" y="420"/>
                </a:moveTo>
                <a:lnTo>
                  <a:pt x="352" y="420"/>
                </a:lnTo>
                <a:lnTo>
                  <a:pt x="355" y="422"/>
                </a:lnTo>
                <a:lnTo>
                  <a:pt x="358" y="424"/>
                </a:lnTo>
                <a:lnTo>
                  <a:pt x="358" y="424"/>
                </a:lnTo>
                <a:lnTo>
                  <a:pt x="358" y="419"/>
                </a:lnTo>
                <a:lnTo>
                  <a:pt x="357" y="416"/>
                </a:lnTo>
                <a:lnTo>
                  <a:pt x="355" y="414"/>
                </a:lnTo>
                <a:lnTo>
                  <a:pt x="355" y="414"/>
                </a:lnTo>
                <a:lnTo>
                  <a:pt x="352" y="420"/>
                </a:lnTo>
                <a:lnTo>
                  <a:pt x="352" y="420"/>
                </a:lnTo>
                <a:close/>
                <a:moveTo>
                  <a:pt x="566" y="416"/>
                </a:moveTo>
                <a:lnTo>
                  <a:pt x="566" y="416"/>
                </a:lnTo>
                <a:lnTo>
                  <a:pt x="569" y="417"/>
                </a:lnTo>
                <a:lnTo>
                  <a:pt x="569" y="416"/>
                </a:lnTo>
                <a:lnTo>
                  <a:pt x="570" y="414"/>
                </a:lnTo>
                <a:lnTo>
                  <a:pt x="570" y="414"/>
                </a:lnTo>
                <a:lnTo>
                  <a:pt x="567" y="416"/>
                </a:lnTo>
                <a:lnTo>
                  <a:pt x="566" y="416"/>
                </a:lnTo>
                <a:lnTo>
                  <a:pt x="566" y="416"/>
                </a:lnTo>
                <a:close/>
                <a:moveTo>
                  <a:pt x="639" y="430"/>
                </a:moveTo>
                <a:lnTo>
                  <a:pt x="639" y="430"/>
                </a:lnTo>
                <a:lnTo>
                  <a:pt x="646" y="422"/>
                </a:lnTo>
                <a:lnTo>
                  <a:pt x="646" y="422"/>
                </a:lnTo>
                <a:lnTo>
                  <a:pt x="645" y="419"/>
                </a:lnTo>
                <a:lnTo>
                  <a:pt x="642" y="414"/>
                </a:lnTo>
                <a:lnTo>
                  <a:pt x="642" y="414"/>
                </a:lnTo>
                <a:lnTo>
                  <a:pt x="640" y="422"/>
                </a:lnTo>
                <a:lnTo>
                  <a:pt x="639" y="427"/>
                </a:lnTo>
                <a:lnTo>
                  <a:pt x="639" y="430"/>
                </a:lnTo>
                <a:lnTo>
                  <a:pt x="639" y="430"/>
                </a:lnTo>
                <a:close/>
                <a:moveTo>
                  <a:pt x="238" y="430"/>
                </a:moveTo>
                <a:lnTo>
                  <a:pt x="238" y="430"/>
                </a:lnTo>
                <a:lnTo>
                  <a:pt x="250" y="430"/>
                </a:lnTo>
                <a:lnTo>
                  <a:pt x="250" y="430"/>
                </a:lnTo>
                <a:lnTo>
                  <a:pt x="250" y="422"/>
                </a:lnTo>
                <a:lnTo>
                  <a:pt x="247" y="416"/>
                </a:lnTo>
                <a:lnTo>
                  <a:pt x="247" y="416"/>
                </a:lnTo>
                <a:lnTo>
                  <a:pt x="244" y="419"/>
                </a:lnTo>
                <a:lnTo>
                  <a:pt x="241" y="422"/>
                </a:lnTo>
                <a:lnTo>
                  <a:pt x="239" y="425"/>
                </a:lnTo>
                <a:lnTo>
                  <a:pt x="238" y="430"/>
                </a:lnTo>
                <a:lnTo>
                  <a:pt x="238" y="430"/>
                </a:lnTo>
                <a:close/>
                <a:moveTo>
                  <a:pt x="280" y="424"/>
                </a:moveTo>
                <a:lnTo>
                  <a:pt x="280" y="424"/>
                </a:lnTo>
                <a:lnTo>
                  <a:pt x="282" y="422"/>
                </a:lnTo>
                <a:lnTo>
                  <a:pt x="285" y="420"/>
                </a:lnTo>
                <a:lnTo>
                  <a:pt x="285" y="420"/>
                </a:lnTo>
                <a:lnTo>
                  <a:pt x="285" y="419"/>
                </a:lnTo>
                <a:lnTo>
                  <a:pt x="285" y="416"/>
                </a:lnTo>
                <a:lnTo>
                  <a:pt x="285" y="416"/>
                </a:lnTo>
                <a:lnTo>
                  <a:pt x="280" y="419"/>
                </a:lnTo>
                <a:lnTo>
                  <a:pt x="280" y="424"/>
                </a:lnTo>
                <a:lnTo>
                  <a:pt x="280" y="424"/>
                </a:lnTo>
                <a:close/>
                <a:moveTo>
                  <a:pt x="538" y="436"/>
                </a:moveTo>
                <a:lnTo>
                  <a:pt x="538" y="436"/>
                </a:lnTo>
                <a:lnTo>
                  <a:pt x="540" y="434"/>
                </a:lnTo>
                <a:lnTo>
                  <a:pt x="541" y="433"/>
                </a:lnTo>
                <a:lnTo>
                  <a:pt x="540" y="427"/>
                </a:lnTo>
                <a:lnTo>
                  <a:pt x="537" y="416"/>
                </a:lnTo>
                <a:lnTo>
                  <a:pt x="537" y="416"/>
                </a:lnTo>
                <a:lnTo>
                  <a:pt x="534" y="416"/>
                </a:lnTo>
                <a:lnTo>
                  <a:pt x="534" y="416"/>
                </a:lnTo>
                <a:lnTo>
                  <a:pt x="535" y="427"/>
                </a:lnTo>
                <a:lnTo>
                  <a:pt x="535" y="433"/>
                </a:lnTo>
                <a:lnTo>
                  <a:pt x="538" y="436"/>
                </a:lnTo>
                <a:lnTo>
                  <a:pt x="538" y="436"/>
                </a:lnTo>
                <a:close/>
                <a:moveTo>
                  <a:pt x="547" y="427"/>
                </a:moveTo>
                <a:lnTo>
                  <a:pt x="547" y="427"/>
                </a:lnTo>
                <a:lnTo>
                  <a:pt x="550" y="422"/>
                </a:lnTo>
                <a:lnTo>
                  <a:pt x="552" y="420"/>
                </a:lnTo>
                <a:lnTo>
                  <a:pt x="552" y="416"/>
                </a:lnTo>
                <a:lnTo>
                  <a:pt x="552" y="416"/>
                </a:lnTo>
                <a:lnTo>
                  <a:pt x="546" y="416"/>
                </a:lnTo>
                <a:lnTo>
                  <a:pt x="546" y="416"/>
                </a:lnTo>
                <a:lnTo>
                  <a:pt x="546" y="422"/>
                </a:lnTo>
                <a:lnTo>
                  <a:pt x="547" y="425"/>
                </a:lnTo>
                <a:lnTo>
                  <a:pt x="547" y="427"/>
                </a:lnTo>
                <a:lnTo>
                  <a:pt x="547" y="427"/>
                </a:lnTo>
                <a:close/>
                <a:moveTo>
                  <a:pt x="573" y="420"/>
                </a:moveTo>
                <a:lnTo>
                  <a:pt x="573" y="420"/>
                </a:lnTo>
                <a:lnTo>
                  <a:pt x="576" y="419"/>
                </a:lnTo>
                <a:lnTo>
                  <a:pt x="578" y="417"/>
                </a:lnTo>
                <a:lnTo>
                  <a:pt x="578" y="417"/>
                </a:lnTo>
                <a:lnTo>
                  <a:pt x="575" y="416"/>
                </a:lnTo>
                <a:lnTo>
                  <a:pt x="575" y="416"/>
                </a:lnTo>
                <a:lnTo>
                  <a:pt x="573" y="419"/>
                </a:lnTo>
                <a:lnTo>
                  <a:pt x="573" y="420"/>
                </a:lnTo>
                <a:lnTo>
                  <a:pt x="573" y="420"/>
                </a:lnTo>
                <a:close/>
                <a:moveTo>
                  <a:pt x="187" y="424"/>
                </a:moveTo>
                <a:lnTo>
                  <a:pt x="187" y="424"/>
                </a:lnTo>
                <a:lnTo>
                  <a:pt x="194" y="425"/>
                </a:lnTo>
                <a:lnTo>
                  <a:pt x="198" y="425"/>
                </a:lnTo>
                <a:lnTo>
                  <a:pt x="198" y="425"/>
                </a:lnTo>
                <a:lnTo>
                  <a:pt x="198" y="422"/>
                </a:lnTo>
                <a:lnTo>
                  <a:pt x="198" y="419"/>
                </a:lnTo>
                <a:lnTo>
                  <a:pt x="197" y="419"/>
                </a:lnTo>
                <a:lnTo>
                  <a:pt x="195" y="417"/>
                </a:lnTo>
                <a:lnTo>
                  <a:pt x="191" y="419"/>
                </a:lnTo>
                <a:lnTo>
                  <a:pt x="187" y="424"/>
                </a:lnTo>
                <a:lnTo>
                  <a:pt x="187" y="424"/>
                </a:lnTo>
                <a:close/>
                <a:moveTo>
                  <a:pt x="372" y="425"/>
                </a:moveTo>
                <a:lnTo>
                  <a:pt x="372" y="425"/>
                </a:lnTo>
                <a:lnTo>
                  <a:pt x="375" y="425"/>
                </a:lnTo>
                <a:lnTo>
                  <a:pt x="378" y="425"/>
                </a:lnTo>
                <a:lnTo>
                  <a:pt x="378" y="425"/>
                </a:lnTo>
                <a:lnTo>
                  <a:pt x="378" y="420"/>
                </a:lnTo>
                <a:lnTo>
                  <a:pt x="378" y="419"/>
                </a:lnTo>
                <a:lnTo>
                  <a:pt x="377" y="417"/>
                </a:lnTo>
                <a:lnTo>
                  <a:pt x="377" y="417"/>
                </a:lnTo>
                <a:lnTo>
                  <a:pt x="373" y="420"/>
                </a:lnTo>
                <a:lnTo>
                  <a:pt x="372" y="425"/>
                </a:lnTo>
                <a:lnTo>
                  <a:pt x="372" y="425"/>
                </a:lnTo>
                <a:close/>
                <a:moveTo>
                  <a:pt x="582" y="417"/>
                </a:moveTo>
                <a:lnTo>
                  <a:pt x="582" y="417"/>
                </a:lnTo>
                <a:lnTo>
                  <a:pt x="581" y="425"/>
                </a:lnTo>
                <a:lnTo>
                  <a:pt x="581" y="425"/>
                </a:lnTo>
                <a:lnTo>
                  <a:pt x="584" y="424"/>
                </a:lnTo>
                <a:lnTo>
                  <a:pt x="585" y="422"/>
                </a:lnTo>
                <a:lnTo>
                  <a:pt x="587" y="417"/>
                </a:lnTo>
                <a:lnTo>
                  <a:pt x="587" y="417"/>
                </a:lnTo>
                <a:lnTo>
                  <a:pt x="585" y="417"/>
                </a:lnTo>
                <a:lnTo>
                  <a:pt x="582" y="417"/>
                </a:lnTo>
                <a:lnTo>
                  <a:pt x="582" y="417"/>
                </a:lnTo>
                <a:close/>
                <a:moveTo>
                  <a:pt x="518" y="420"/>
                </a:moveTo>
                <a:lnTo>
                  <a:pt x="518" y="420"/>
                </a:lnTo>
                <a:lnTo>
                  <a:pt x="517" y="419"/>
                </a:lnTo>
                <a:lnTo>
                  <a:pt x="514" y="417"/>
                </a:lnTo>
                <a:lnTo>
                  <a:pt x="509" y="419"/>
                </a:lnTo>
                <a:lnTo>
                  <a:pt x="505" y="419"/>
                </a:lnTo>
                <a:lnTo>
                  <a:pt x="502" y="417"/>
                </a:lnTo>
                <a:lnTo>
                  <a:pt x="502" y="417"/>
                </a:lnTo>
                <a:lnTo>
                  <a:pt x="500" y="422"/>
                </a:lnTo>
                <a:lnTo>
                  <a:pt x="502" y="424"/>
                </a:lnTo>
                <a:lnTo>
                  <a:pt x="505" y="427"/>
                </a:lnTo>
                <a:lnTo>
                  <a:pt x="508" y="428"/>
                </a:lnTo>
                <a:lnTo>
                  <a:pt x="511" y="428"/>
                </a:lnTo>
                <a:lnTo>
                  <a:pt x="514" y="427"/>
                </a:lnTo>
                <a:lnTo>
                  <a:pt x="517" y="424"/>
                </a:lnTo>
                <a:lnTo>
                  <a:pt x="518" y="420"/>
                </a:lnTo>
                <a:lnTo>
                  <a:pt x="518" y="420"/>
                </a:lnTo>
                <a:close/>
                <a:moveTo>
                  <a:pt x="660" y="417"/>
                </a:moveTo>
                <a:lnTo>
                  <a:pt x="660" y="417"/>
                </a:lnTo>
                <a:lnTo>
                  <a:pt x="657" y="420"/>
                </a:lnTo>
                <a:lnTo>
                  <a:pt x="656" y="422"/>
                </a:lnTo>
                <a:lnTo>
                  <a:pt x="656" y="422"/>
                </a:lnTo>
                <a:lnTo>
                  <a:pt x="656" y="428"/>
                </a:lnTo>
                <a:lnTo>
                  <a:pt x="657" y="433"/>
                </a:lnTo>
                <a:lnTo>
                  <a:pt x="660" y="434"/>
                </a:lnTo>
                <a:lnTo>
                  <a:pt x="660" y="434"/>
                </a:lnTo>
                <a:lnTo>
                  <a:pt x="662" y="425"/>
                </a:lnTo>
                <a:lnTo>
                  <a:pt x="662" y="420"/>
                </a:lnTo>
                <a:lnTo>
                  <a:pt x="660" y="417"/>
                </a:lnTo>
                <a:lnTo>
                  <a:pt x="660" y="417"/>
                </a:lnTo>
                <a:close/>
                <a:moveTo>
                  <a:pt x="227" y="430"/>
                </a:moveTo>
                <a:lnTo>
                  <a:pt x="227" y="430"/>
                </a:lnTo>
                <a:lnTo>
                  <a:pt x="230" y="428"/>
                </a:lnTo>
                <a:lnTo>
                  <a:pt x="232" y="425"/>
                </a:lnTo>
                <a:lnTo>
                  <a:pt x="232" y="425"/>
                </a:lnTo>
                <a:lnTo>
                  <a:pt x="229" y="422"/>
                </a:lnTo>
                <a:lnTo>
                  <a:pt x="226" y="419"/>
                </a:lnTo>
                <a:lnTo>
                  <a:pt x="226" y="419"/>
                </a:lnTo>
                <a:lnTo>
                  <a:pt x="227" y="430"/>
                </a:lnTo>
                <a:lnTo>
                  <a:pt x="227" y="430"/>
                </a:lnTo>
                <a:close/>
                <a:moveTo>
                  <a:pt x="704" y="430"/>
                </a:moveTo>
                <a:lnTo>
                  <a:pt x="704" y="430"/>
                </a:lnTo>
                <a:lnTo>
                  <a:pt x="706" y="428"/>
                </a:lnTo>
                <a:lnTo>
                  <a:pt x="706" y="425"/>
                </a:lnTo>
                <a:lnTo>
                  <a:pt x="704" y="419"/>
                </a:lnTo>
                <a:lnTo>
                  <a:pt x="704" y="419"/>
                </a:lnTo>
                <a:lnTo>
                  <a:pt x="704" y="424"/>
                </a:lnTo>
                <a:lnTo>
                  <a:pt x="704" y="430"/>
                </a:lnTo>
                <a:lnTo>
                  <a:pt x="704" y="430"/>
                </a:lnTo>
                <a:close/>
                <a:moveTo>
                  <a:pt x="494" y="424"/>
                </a:moveTo>
                <a:lnTo>
                  <a:pt x="494" y="424"/>
                </a:lnTo>
                <a:lnTo>
                  <a:pt x="494" y="422"/>
                </a:lnTo>
                <a:lnTo>
                  <a:pt x="492" y="420"/>
                </a:lnTo>
                <a:lnTo>
                  <a:pt x="492" y="420"/>
                </a:lnTo>
                <a:lnTo>
                  <a:pt x="492" y="420"/>
                </a:lnTo>
                <a:lnTo>
                  <a:pt x="492" y="424"/>
                </a:lnTo>
                <a:lnTo>
                  <a:pt x="492" y="424"/>
                </a:lnTo>
                <a:lnTo>
                  <a:pt x="494" y="424"/>
                </a:lnTo>
                <a:lnTo>
                  <a:pt x="494" y="424"/>
                </a:lnTo>
                <a:close/>
                <a:moveTo>
                  <a:pt x="767" y="471"/>
                </a:moveTo>
                <a:lnTo>
                  <a:pt x="767" y="471"/>
                </a:lnTo>
                <a:lnTo>
                  <a:pt x="770" y="459"/>
                </a:lnTo>
                <a:lnTo>
                  <a:pt x="770" y="445"/>
                </a:lnTo>
                <a:lnTo>
                  <a:pt x="768" y="431"/>
                </a:lnTo>
                <a:lnTo>
                  <a:pt x="765" y="420"/>
                </a:lnTo>
                <a:lnTo>
                  <a:pt x="765" y="420"/>
                </a:lnTo>
                <a:lnTo>
                  <a:pt x="765" y="434"/>
                </a:lnTo>
                <a:lnTo>
                  <a:pt x="762" y="448"/>
                </a:lnTo>
                <a:lnTo>
                  <a:pt x="762" y="456"/>
                </a:lnTo>
                <a:lnTo>
                  <a:pt x="762" y="462"/>
                </a:lnTo>
                <a:lnTo>
                  <a:pt x="764" y="466"/>
                </a:lnTo>
                <a:lnTo>
                  <a:pt x="767" y="471"/>
                </a:lnTo>
                <a:lnTo>
                  <a:pt x="767" y="471"/>
                </a:lnTo>
                <a:close/>
                <a:moveTo>
                  <a:pt x="328" y="431"/>
                </a:moveTo>
                <a:lnTo>
                  <a:pt x="328" y="431"/>
                </a:lnTo>
                <a:lnTo>
                  <a:pt x="328" y="427"/>
                </a:lnTo>
                <a:lnTo>
                  <a:pt x="328" y="420"/>
                </a:lnTo>
                <a:lnTo>
                  <a:pt x="328" y="420"/>
                </a:lnTo>
                <a:lnTo>
                  <a:pt x="325" y="420"/>
                </a:lnTo>
                <a:lnTo>
                  <a:pt x="323" y="422"/>
                </a:lnTo>
                <a:lnTo>
                  <a:pt x="322" y="424"/>
                </a:lnTo>
                <a:lnTo>
                  <a:pt x="322" y="425"/>
                </a:lnTo>
                <a:lnTo>
                  <a:pt x="325" y="430"/>
                </a:lnTo>
                <a:lnTo>
                  <a:pt x="328" y="431"/>
                </a:lnTo>
                <a:lnTo>
                  <a:pt x="328" y="431"/>
                </a:lnTo>
                <a:close/>
                <a:moveTo>
                  <a:pt x="567" y="428"/>
                </a:moveTo>
                <a:lnTo>
                  <a:pt x="567" y="428"/>
                </a:lnTo>
                <a:lnTo>
                  <a:pt x="569" y="428"/>
                </a:lnTo>
                <a:lnTo>
                  <a:pt x="570" y="427"/>
                </a:lnTo>
                <a:lnTo>
                  <a:pt x="570" y="427"/>
                </a:lnTo>
                <a:lnTo>
                  <a:pt x="567" y="422"/>
                </a:lnTo>
                <a:lnTo>
                  <a:pt x="564" y="420"/>
                </a:lnTo>
                <a:lnTo>
                  <a:pt x="564" y="420"/>
                </a:lnTo>
                <a:lnTo>
                  <a:pt x="564" y="425"/>
                </a:lnTo>
                <a:lnTo>
                  <a:pt x="566" y="428"/>
                </a:lnTo>
                <a:lnTo>
                  <a:pt x="567" y="428"/>
                </a:lnTo>
                <a:lnTo>
                  <a:pt x="567" y="428"/>
                </a:lnTo>
                <a:close/>
                <a:moveTo>
                  <a:pt x="314" y="433"/>
                </a:moveTo>
                <a:lnTo>
                  <a:pt x="314" y="433"/>
                </a:lnTo>
                <a:lnTo>
                  <a:pt x="312" y="430"/>
                </a:lnTo>
                <a:lnTo>
                  <a:pt x="312" y="427"/>
                </a:lnTo>
                <a:lnTo>
                  <a:pt x="311" y="424"/>
                </a:lnTo>
                <a:lnTo>
                  <a:pt x="309" y="422"/>
                </a:lnTo>
                <a:lnTo>
                  <a:pt x="309" y="422"/>
                </a:lnTo>
                <a:lnTo>
                  <a:pt x="311" y="428"/>
                </a:lnTo>
                <a:lnTo>
                  <a:pt x="311" y="430"/>
                </a:lnTo>
                <a:lnTo>
                  <a:pt x="314" y="433"/>
                </a:lnTo>
                <a:lnTo>
                  <a:pt x="314" y="433"/>
                </a:lnTo>
                <a:close/>
                <a:moveTo>
                  <a:pt x="468" y="431"/>
                </a:moveTo>
                <a:lnTo>
                  <a:pt x="468" y="431"/>
                </a:lnTo>
                <a:lnTo>
                  <a:pt x="466" y="430"/>
                </a:lnTo>
                <a:lnTo>
                  <a:pt x="466" y="427"/>
                </a:lnTo>
                <a:lnTo>
                  <a:pt x="466" y="424"/>
                </a:lnTo>
                <a:lnTo>
                  <a:pt x="466" y="422"/>
                </a:lnTo>
                <a:lnTo>
                  <a:pt x="466" y="422"/>
                </a:lnTo>
                <a:lnTo>
                  <a:pt x="462" y="422"/>
                </a:lnTo>
                <a:lnTo>
                  <a:pt x="460" y="422"/>
                </a:lnTo>
                <a:lnTo>
                  <a:pt x="460" y="424"/>
                </a:lnTo>
                <a:lnTo>
                  <a:pt x="460" y="424"/>
                </a:lnTo>
                <a:lnTo>
                  <a:pt x="463" y="428"/>
                </a:lnTo>
                <a:lnTo>
                  <a:pt x="465" y="431"/>
                </a:lnTo>
                <a:lnTo>
                  <a:pt x="468" y="431"/>
                </a:lnTo>
                <a:lnTo>
                  <a:pt x="468" y="431"/>
                </a:lnTo>
                <a:close/>
                <a:moveTo>
                  <a:pt x="291" y="425"/>
                </a:moveTo>
                <a:lnTo>
                  <a:pt x="291" y="425"/>
                </a:lnTo>
                <a:lnTo>
                  <a:pt x="293" y="430"/>
                </a:lnTo>
                <a:lnTo>
                  <a:pt x="294" y="434"/>
                </a:lnTo>
                <a:lnTo>
                  <a:pt x="294" y="434"/>
                </a:lnTo>
                <a:lnTo>
                  <a:pt x="297" y="428"/>
                </a:lnTo>
                <a:lnTo>
                  <a:pt x="299" y="425"/>
                </a:lnTo>
                <a:lnTo>
                  <a:pt x="297" y="424"/>
                </a:lnTo>
                <a:lnTo>
                  <a:pt x="297" y="424"/>
                </a:lnTo>
                <a:lnTo>
                  <a:pt x="294" y="424"/>
                </a:lnTo>
                <a:lnTo>
                  <a:pt x="291" y="425"/>
                </a:lnTo>
                <a:lnTo>
                  <a:pt x="291" y="425"/>
                </a:lnTo>
                <a:close/>
                <a:moveTo>
                  <a:pt x="445" y="433"/>
                </a:moveTo>
                <a:lnTo>
                  <a:pt x="445" y="433"/>
                </a:lnTo>
                <a:lnTo>
                  <a:pt x="448" y="439"/>
                </a:lnTo>
                <a:lnTo>
                  <a:pt x="451" y="443"/>
                </a:lnTo>
                <a:lnTo>
                  <a:pt x="451" y="443"/>
                </a:lnTo>
                <a:lnTo>
                  <a:pt x="450" y="437"/>
                </a:lnTo>
                <a:lnTo>
                  <a:pt x="448" y="433"/>
                </a:lnTo>
                <a:lnTo>
                  <a:pt x="447" y="427"/>
                </a:lnTo>
                <a:lnTo>
                  <a:pt x="444" y="424"/>
                </a:lnTo>
                <a:lnTo>
                  <a:pt x="444" y="424"/>
                </a:lnTo>
                <a:lnTo>
                  <a:pt x="444" y="428"/>
                </a:lnTo>
                <a:lnTo>
                  <a:pt x="445" y="433"/>
                </a:lnTo>
                <a:lnTo>
                  <a:pt x="445" y="433"/>
                </a:lnTo>
                <a:close/>
                <a:moveTo>
                  <a:pt x="460" y="443"/>
                </a:moveTo>
                <a:lnTo>
                  <a:pt x="460" y="443"/>
                </a:lnTo>
                <a:lnTo>
                  <a:pt x="463" y="440"/>
                </a:lnTo>
                <a:lnTo>
                  <a:pt x="465" y="437"/>
                </a:lnTo>
                <a:lnTo>
                  <a:pt x="465" y="437"/>
                </a:lnTo>
                <a:lnTo>
                  <a:pt x="459" y="430"/>
                </a:lnTo>
                <a:lnTo>
                  <a:pt x="453" y="424"/>
                </a:lnTo>
                <a:lnTo>
                  <a:pt x="453" y="424"/>
                </a:lnTo>
                <a:lnTo>
                  <a:pt x="457" y="434"/>
                </a:lnTo>
                <a:lnTo>
                  <a:pt x="460" y="443"/>
                </a:lnTo>
                <a:lnTo>
                  <a:pt x="460" y="443"/>
                </a:lnTo>
                <a:close/>
                <a:moveTo>
                  <a:pt x="698" y="430"/>
                </a:moveTo>
                <a:lnTo>
                  <a:pt x="698" y="430"/>
                </a:lnTo>
                <a:lnTo>
                  <a:pt x="700" y="427"/>
                </a:lnTo>
                <a:lnTo>
                  <a:pt x="700" y="425"/>
                </a:lnTo>
                <a:lnTo>
                  <a:pt x="698" y="424"/>
                </a:lnTo>
                <a:lnTo>
                  <a:pt x="698" y="424"/>
                </a:lnTo>
                <a:lnTo>
                  <a:pt x="698" y="427"/>
                </a:lnTo>
                <a:lnTo>
                  <a:pt x="698" y="428"/>
                </a:lnTo>
                <a:lnTo>
                  <a:pt x="698" y="430"/>
                </a:lnTo>
                <a:lnTo>
                  <a:pt x="698" y="430"/>
                </a:lnTo>
                <a:close/>
                <a:moveTo>
                  <a:pt x="774" y="431"/>
                </a:moveTo>
                <a:lnTo>
                  <a:pt x="774" y="431"/>
                </a:lnTo>
                <a:lnTo>
                  <a:pt x="774" y="427"/>
                </a:lnTo>
                <a:lnTo>
                  <a:pt x="774" y="424"/>
                </a:lnTo>
                <a:lnTo>
                  <a:pt x="774" y="424"/>
                </a:lnTo>
                <a:lnTo>
                  <a:pt x="771" y="424"/>
                </a:lnTo>
                <a:lnTo>
                  <a:pt x="771" y="424"/>
                </a:lnTo>
                <a:lnTo>
                  <a:pt x="773" y="428"/>
                </a:lnTo>
                <a:lnTo>
                  <a:pt x="774" y="431"/>
                </a:lnTo>
                <a:lnTo>
                  <a:pt x="774" y="431"/>
                </a:lnTo>
                <a:close/>
                <a:moveTo>
                  <a:pt x="94" y="445"/>
                </a:moveTo>
                <a:lnTo>
                  <a:pt x="94" y="445"/>
                </a:lnTo>
                <a:lnTo>
                  <a:pt x="91" y="433"/>
                </a:lnTo>
                <a:lnTo>
                  <a:pt x="91" y="428"/>
                </a:lnTo>
                <a:lnTo>
                  <a:pt x="90" y="424"/>
                </a:lnTo>
                <a:lnTo>
                  <a:pt x="90" y="424"/>
                </a:lnTo>
                <a:lnTo>
                  <a:pt x="88" y="428"/>
                </a:lnTo>
                <a:lnTo>
                  <a:pt x="90" y="434"/>
                </a:lnTo>
                <a:lnTo>
                  <a:pt x="94" y="445"/>
                </a:lnTo>
                <a:lnTo>
                  <a:pt x="94" y="445"/>
                </a:lnTo>
                <a:close/>
                <a:moveTo>
                  <a:pt x="302" y="434"/>
                </a:moveTo>
                <a:lnTo>
                  <a:pt x="302" y="434"/>
                </a:lnTo>
                <a:lnTo>
                  <a:pt x="303" y="434"/>
                </a:lnTo>
                <a:lnTo>
                  <a:pt x="306" y="434"/>
                </a:lnTo>
                <a:lnTo>
                  <a:pt x="306" y="434"/>
                </a:lnTo>
                <a:lnTo>
                  <a:pt x="306" y="428"/>
                </a:lnTo>
                <a:lnTo>
                  <a:pt x="303" y="424"/>
                </a:lnTo>
                <a:lnTo>
                  <a:pt x="303" y="424"/>
                </a:lnTo>
                <a:lnTo>
                  <a:pt x="303" y="428"/>
                </a:lnTo>
                <a:lnTo>
                  <a:pt x="302" y="434"/>
                </a:lnTo>
                <a:lnTo>
                  <a:pt x="302" y="434"/>
                </a:lnTo>
                <a:close/>
                <a:moveTo>
                  <a:pt x="620" y="434"/>
                </a:moveTo>
                <a:lnTo>
                  <a:pt x="620" y="434"/>
                </a:lnTo>
                <a:lnTo>
                  <a:pt x="620" y="428"/>
                </a:lnTo>
                <a:lnTo>
                  <a:pt x="620" y="425"/>
                </a:lnTo>
                <a:lnTo>
                  <a:pt x="619" y="424"/>
                </a:lnTo>
                <a:lnTo>
                  <a:pt x="619" y="424"/>
                </a:lnTo>
                <a:lnTo>
                  <a:pt x="619" y="430"/>
                </a:lnTo>
                <a:lnTo>
                  <a:pt x="619" y="431"/>
                </a:lnTo>
                <a:lnTo>
                  <a:pt x="620" y="434"/>
                </a:lnTo>
                <a:lnTo>
                  <a:pt x="620" y="434"/>
                </a:lnTo>
                <a:close/>
                <a:moveTo>
                  <a:pt x="419" y="427"/>
                </a:moveTo>
                <a:lnTo>
                  <a:pt x="419" y="427"/>
                </a:lnTo>
                <a:lnTo>
                  <a:pt x="419" y="433"/>
                </a:lnTo>
                <a:lnTo>
                  <a:pt x="422" y="436"/>
                </a:lnTo>
                <a:lnTo>
                  <a:pt x="422" y="436"/>
                </a:lnTo>
                <a:lnTo>
                  <a:pt x="427" y="431"/>
                </a:lnTo>
                <a:lnTo>
                  <a:pt x="430" y="428"/>
                </a:lnTo>
                <a:lnTo>
                  <a:pt x="433" y="425"/>
                </a:lnTo>
                <a:lnTo>
                  <a:pt x="433" y="425"/>
                </a:lnTo>
                <a:lnTo>
                  <a:pt x="425" y="425"/>
                </a:lnTo>
                <a:lnTo>
                  <a:pt x="419" y="427"/>
                </a:lnTo>
                <a:lnTo>
                  <a:pt x="419" y="427"/>
                </a:lnTo>
                <a:close/>
                <a:moveTo>
                  <a:pt x="276" y="428"/>
                </a:moveTo>
                <a:lnTo>
                  <a:pt x="276" y="428"/>
                </a:lnTo>
                <a:lnTo>
                  <a:pt x="279" y="433"/>
                </a:lnTo>
                <a:lnTo>
                  <a:pt x="279" y="433"/>
                </a:lnTo>
                <a:lnTo>
                  <a:pt x="284" y="433"/>
                </a:lnTo>
                <a:lnTo>
                  <a:pt x="288" y="434"/>
                </a:lnTo>
                <a:lnTo>
                  <a:pt x="288" y="434"/>
                </a:lnTo>
                <a:lnTo>
                  <a:pt x="287" y="430"/>
                </a:lnTo>
                <a:lnTo>
                  <a:pt x="285" y="425"/>
                </a:lnTo>
                <a:lnTo>
                  <a:pt x="285" y="425"/>
                </a:lnTo>
                <a:lnTo>
                  <a:pt x="280" y="427"/>
                </a:lnTo>
                <a:lnTo>
                  <a:pt x="276" y="428"/>
                </a:lnTo>
                <a:lnTo>
                  <a:pt x="276" y="428"/>
                </a:lnTo>
                <a:close/>
                <a:moveTo>
                  <a:pt x="319" y="431"/>
                </a:moveTo>
                <a:lnTo>
                  <a:pt x="319" y="431"/>
                </a:lnTo>
                <a:lnTo>
                  <a:pt x="319" y="428"/>
                </a:lnTo>
                <a:lnTo>
                  <a:pt x="317" y="425"/>
                </a:lnTo>
                <a:lnTo>
                  <a:pt x="317" y="425"/>
                </a:lnTo>
                <a:lnTo>
                  <a:pt x="317" y="430"/>
                </a:lnTo>
                <a:lnTo>
                  <a:pt x="319" y="431"/>
                </a:lnTo>
                <a:lnTo>
                  <a:pt x="319" y="431"/>
                </a:lnTo>
                <a:close/>
                <a:moveTo>
                  <a:pt x="517" y="431"/>
                </a:moveTo>
                <a:lnTo>
                  <a:pt x="517" y="431"/>
                </a:lnTo>
                <a:lnTo>
                  <a:pt x="518" y="431"/>
                </a:lnTo>
                <a:lnTo>
                  <a:pt x="521" y="433"/>
                </a:lnTo>
                <a:lnTo>
                  <a:pt x="521" y="433"/>
                </a:lnTo>
                <a:lnTo>
                  <a:pt x="521" y="428"/>
                </a:lnTo>
                <a:lnTo>
                  <a:pt x="521" y="427"/>
                </a:lnTo>
                <a:lnTo>
                  <a:pt x="520" y="425"/>
                </a:lnTo>
                <a:lnTo>
                  <a:pt x="520" y="425"/>
                </a:lnTo>
                <a:lnTo>
                  <a:pt x="517" y="428"/>
                </a:lnTo>
                <a:lnTo>
                  <a:pt x="517" y="430"/>
                </a:lnTo>
                <a:lnTo>
                  <a:pt x="517" y="431"/>
                </a:lnTo>
                <a:lnTo>
                  <a:pt x="517" y="431"/>
                </a:lnTo>
                <a:close/>
                <a:moveTo>
                  <a:pt x="259" y="431"/>
                </a:moveTo>
                <a:lnTo>
                  <a:pt x="259" y="431"/>
                </a:lnTo>
                <a:lnTo>
                  <a:pt x="262" y="431"/>
                </a:lnTo>
                <a:lnTo>
                  <a:pt x="264" y="430"/>
                </a:lnTo>
                <a:lnTo>
                  <a:pt x="264" y="430"/>
                </a:lnTo>
                <a:lnTo>
                  <a:pt x="264" y="428"/>
                </a:lnTo>
                <a:lnTo>
                  <a:pt x="264" y="427"/>
                </a:lnTo>
                <a:lnTo>
                  <a:pt x="264" y="427"/>
                </a:lnTo>
                <a:lnTo>
                  <a:pt x="261" y="428"/>
                </a:lnTo>
                <a:lnTo>
                  <a:pt x="259" y="431"/>
                </a:lnTo>
                <a:lnTo>
                  <a:pt x="259" y="431"/>
                </a:lnTo>
                <a:close/>
                <a:moveTo>
                  <a:pt x="346" y="427"/>
                </a:moveTo>
                <a:lnTo>
                  <a:pt x="346" y="427"/>
                </a:lnTo>
                <a:lnTo>
                  <a:pt x="346" y="428"/>
                </a:lnTo>
                <a:lnTo>
                  <a:pt x="348" y="428"/>
                </a:lnTo>
                <a:lnTo>
                  <a:pt x="349" y="428"/>
                </a:lnTo>
                <a:lnTo>
                  <a:pt x="349" y="428"/>
                </a:lnTo>
                <a:lnTo>
                  <a:pt x="349" y="427"/>
                </a:lnTo>
                <a:lnTo>
                  <a:pt x="349" y="427"/>
                </a:lnTo>
                <a:lnTo>
                  <a:pt x="346" y="427"/>
                </a:lnTo>
                <a:lnTo>
                  <a:pt x="346" y="427"/>
                </a:lnTo>
                <a:close/>
                <a:moveTo>
                  <a:pt x="573" y="437"/>
                </a:moveTo>
                <a:lnTo>
                  <a:pt x="573" y="437"/>
                </a:lnTo>
                <a:lnTo>
                  <a:pt x="576" y="436"/>
                </a:lnTo>
                <a:lnTo>
                  <a:pt x="578" y="431"/>
                </a:lnTo>
                <a:lnTo>
                  <a:pt x="578" y="428"/>
                </a:lnTo>
                <a:lnTo>
                  <a:pt x="575" y="427"/>
                </a:lnTo>
                <a:lnTo>
                  <a:pt x="575" y="427"/>
                </a:lnTo>
                <a:lnTo>
                  <a:pt x="573" y="428"/>
                </a:lnTo>
                <a:lnTo>
                  <a:pt x="573" y="431"/>
                </a:lnTo>
                <a:lnTo>
                  <a:pt x="573" y="437"/>
                </a:lnTo>
                <a:lnTo>
                  <a:pt x="573" y="437"/>
                </a:lnTo>
                <a:close/>
                <a:moveTo>
                  <a:pt x="587" y="430"/>
                </a:moveTo>
                <a:lnTo>
                  <a:pt x="587" y="430"/>
                </a:lnTo>
                <a:lnTo>
                  <a:pt x="588" y="430"/>
                </a:lnTo>
                <a:lnTo>
                  <a:pt x="588" y="430"/>
                </a:lnTo>
                <a:lnTo>
                  <a:pt x="588" y="427"/>
                </a:lnTo>
                <a:lnTo>
                  <a:pt x="587" y="427"/>
                </a:lnTo>
                <a:lnTo>
                  <a:pt x="587" y="427"/>
                </a:lnTo>
                <a:lnTo>
                  <a:pt x="587" y="428"/>
                </a:lnTo>
                <a:lnTo>
                  <a:pt x="587" y="430"/>
                </a:lnTo>
                <a:lnTo>
                  <a:pt x="587" y="430"/>
                </a:lnTo>
                <a:close/>
                <a:moveTo>
                  <a:pt x="387" y="433"/>
                </a:moveTo>
                <a:lnTo>
                  <a:pt x="387" y="433"/>
                </a:lnTo>
                <a:lnTo>
                  <a:pt x="392" y="433"/>
                </a:lnTo>
                <a:lnTo>
                  <a:pt x="398" y="434"/>
                </a:lnTo>
                <a:lnTo>
                  <a:pt x="398" y="434"/>
                </a:lnTo>
                <a:lnTo>
                  <a:pt x="399" y="434"/>
                </a:lnTo>
                <a:lnTo>
                  <a:pt x="399" y="434"/>
                </a:lnTo>
                <a:lnTo>
                  <a:pt x="399" y="431"/>
                </a:lnTo>
                <a:lnTo>
                  <a:pt x="398" y="430"/>
                </a:lnTo>
                <a:lnTo>
                  <a:pt x="395" y="428"/>
                </a:lnTo>
                <a:lnTo>
                  <a:pt x="390" y="428"/>
                </a:lnTo>
                <a:lnTo>
                  <a:pt x="387" y="433"/>
                </a:lnTo>
                <a:lnTo>
                  <a:pt x="387" y="433"/>
                </a:lnTo>
                <a:close/>
                <a:moveTo>
                  <a:pt x="166" y="442"/>
                </a:moveTo>
                <a:lnTo>
                  <a:pt x="166" y="442"/>
                </a:lnTo>
                <a:lnTo>
                  <a:pt x="165" y="437"/>
                </a:lnTo>
                <a:lnTo>
                  <a:pt x="166" y="434"/>
                </a:lnTo>
                <a:lnTo>
                  <a:pt x="166" y="433"/>
                </a:lnTo>
                <a:lnTo>
                  <a:pt x="166" y="428"/>
                </a:lnTo>
                <a:lnTo>
                  <a:pt x="166" y="428"/>
                </a:lnTo>
                <a:lnTo>
                  <a:pt x="165" y="428"/>
                </a:lnTo>
                <a:lnTo>
                  <a:pt x="163" y="428"/>
                </a:lnTo>
                <a:lnTo>
                  <a:pt x="163" y="428"/>
                </a:lnTo>
                <a:lnTo>
                  <a:pt x="163" y="436"/>
                </a:lnTo>
                <a:lnTo>
                  <a:pt x="165" y="439"/>
                </a:lnTo>
                <a:lnTo>
                  <a:pt x="166" y="442"/>
                </a:lnTo>
                <a:lnTo>
                  <a:pt x="166" y="442"/>
                </a:lnTo>
                <a:close/>
                <a:moveTo>
                  <a:pt x="174" y="440"/>
                </a:moveTo>
                <a:lnTo>
                  <a:pt x="174" y="440"/>
                </a:lnTo>
                <a:lnTo>
                  <a:pt x="180" y="439"/>
                </a:lnTo>
                <a:lnTo>
                  <a:pt x="186" y="436"/>
                </a:lnTo>
                <a:lnTo>
                  <a:pt x="186" y="436"/>
                </a:lnTo>
                <a:lnTo>
                  <a:pt x="183" y="428"/>
                </a:lnTo>
                <a:lnTo>
                  <a:pt x="183" y="428"/>
                </a:lnTo>
                <a:lnTo>
                  <a:pt x="178" y="430"/>
                </a:lnTo>
                <a:lnTo>
                  <a:pt x="175" y="433"/>
                </a:lnTo>
                <a:lnTo>
                  <a:pt x="174" y="436"/>
                </a:lnTo>
                <a:lnTo>
                  <a:pt x="174" y="440"/>
                </a:lnTo>
                <a:lnTo>
                  <a:pt x="174" y="440"/>
                </a:lnTo>
                <a:close/>
                <a:moveTo>
                  <a:pt x="489" y="449"/>
                </a:moveTo>
                <a:lnTo>
                  <a:pt x="489" y="449"/>
                </a:lnTo>
                <a:lnTo>
                  <a:pt x="488" y="437"/>
                </a:lnTo>
                <a:lnTo>
                  <a:pt x="486" y="428"/>
                </a:lnTo>
                <a:lnTo>
                  <a:pt x="486" y="428"/>
                </a:lnTo>
                <a:lnTo>
                  <a:pt x="485" y="428"/>
                </a:lnTo>
                <a:lnTo>
                  <a:pt x="485" y="428"/>
                </a:lnTo>
                <a:lnTo>
                  <a:pt x="486" y="439"/>
                </a:lnTo>
                <a:lnTo>
                  <a:pt x="488" y="445"/>
                </a:lnTo>
                <a:lnTo>
                  <a:pt x="489" y="449"/>
                </a:lnTo>
                <a:lnTo>
                  <a:pt x="489" y="449"/>
                </a:lnTo>
                <a:close/>
                <a:moveTo>
                  <a:pt x="116" y="440"/>
                </a:moveTo>
                <a:lnTo>
                  <a:pt x="116" y="440"/>
                </a:lnTo>
                <a:lnTo>
                  <a:pt x="116" y="434"/>
                </a:lnTo>
                <a:lnTo>
                  <a:pt x="116" y="428"/>
                </a:lnTo>
                <a:lnTo>
                  <a:pt x="116" y="428"/>
                </a:lnTo>
                <a:lnTo>
                  <a:pt x="113" y="430"/>
                </a:lnTo>
                <a:lnTo>
                  <a:pt x="111" y="431"/>
                </a:lnTo>
                <a:lnTo>
                  <a:pt x="111" y="434"/>
                </a:lnTo>
                <a:lnTo>
                  <a:pt x="113" y="437"/>
                </a:lnTo>
                <a:lnTo>
                  <a:pt x="116" y="440"/>
                </a:lnTo>
                <a:lnTo>
                  <a:pt x="116" y="440"/>
                </a:lnTo>
                <a:close/>
                <a:moveTo>
                  <a:pt x="140" y="430"/>
                </a:moveTo>
                <a:lnTo>
                  <a:pt x="140" y="430"/>
                </a:lnTo>
                <a:lnTo>
                  <a:pt x="142" y="433"/>
                </a:lnTo>
                <a:lnTo>
                  <a:pt x="142" y="436"/>
                </a:lnTo>
                <a:lnTo>
                  <a:pt x="142" y="436"/>
                </a:lnTo>
                <a:lnTo>
                  <a:pt x="145" y="433"/>
                </a:lnTo>
                <a:lnTo>
                  <a:pt x="149" y="428"/>
                </a:lnTo>
                <a:lnTo>
                  <a:pt x="149" y="428"/>
                </a:lnTo>
                <a:lnTo>
                  <a:pt x="145" y="428"/>
                </a:lnTo>
                <a:lnTo>
                  <a:pt x="140" y="430"/>
                </a:lnTo>
                <a:lnTo>
                  <a:pt x="140" y="430"/>
                </a:lnTo>
                <a:close/>
                <a:moveTo>
                  <a:pt x="191" y="434"/>
                </a:moveTo>
                <a:lnTo>
                  <a:pt x="191" y="434"/>
                </a:lnTo>
                <a:lnTo>
                  <a:pt x="192" y="433"/>
                </a:lnTo>
                <a:lnTo>
                  <a:pt x="194" y="430"/>
                </a:lnTo>
                <a:lnTo>
                  <a:pt x="194" y="430"/>
                </a:lnTo>
                <a:lnTo>
                  <a:pt x="192" y="428"/>
                </a:lnTo>
                <a:lnTo>
                  <a:pt x="189" y="428"/>
                </a:lnTo>
                <a:lnTo>
                  <a:pt x="189" y="428"/>
                </a:lnTo>
                <a:lnTo>
                  <a:pt x="189" y="433"/>
                </a:lnTo>
                <a:lnTo>
                  <a:pt x="189" y="434"/>
                </a:lnTo>
                <a:lnTo>
                  <a:pt x="191" y="434"/>
                </a:lnTo>
                <a:lnTo>
                  <a:pt x="191" y="434"/>
                </a:lnTo>
                <a:close/>
                <a:moveTo>
                  <a:pt x="477" y="431"/>
                </a:moveTo>
                <a:lnTo>
                  <a:pt x="477" y="431"/>
                </a:lnTo>
                <a:lnTo>
                  <a:pt x="480" y="440"/>
                </a:lnTo>
                <a:lnTo>
                  <a:pt x="480" y="445"/>
                </a:lnTo>
                <a:lnTo>
                  <a:pt x="482" y="446"/>
                </a:lnTo>
                <a:lnTo>
                  <a:pt x="482" y="446"/>
                </a:lnTo>
                <a:lnTo>
                  <a:pt x="482" y="437"/>
                </a:lnTo>
                <a:lnTo>
                  <a:pt x="480" y="433"/>
                </a:lnTo>
                <a:lnTo>
                  <a:pt x="479" y="428"/>
                </a:lnTo>
                <a:lnTo>
                  <a:pt x="479" y="428"/>
                </a:lnTo>
                <a:lnTo>
                  <a:pt x="477" y="430"/>
                </a:lnTo>
                <a:lnTo>
                  <a:pt x="477" y="431"/>
                </a:lnTo>
                <a:lnTo>
                  <a:pt x="477" y="431"/>
                </a:lnTo>
                <a:close/>
                <a:moveTo>
                  <a:pt x="101" y="442"/>
                </a:moveTo>
                <a:lnTo>
                  <a:pt x="101" y="442"/>
                </a:lnTo>
                <a:lnTo>
                  <a:pt x="101" y="440"/>
                </a:lnTo>
                <a:lnTo>
                  <a:pt x="101" y="439"/>
                </a:lnTo>
                <a:lnTo>
                  <a:pt x="102" y="437"/>
                </a:lnTo>
                <a:lnTo>
                  <a:pt x="102" y="436"/>
                </a:lnTo>
                <a:lnTo>
                  <a:pt x="102" y="436"/>
                </a:lnTo>
                <a:lnTo>
                  <a:pt x="101" y="433"/>
                </a:lnTo>
                <a:lnTo>
                  <a:pt x="98" y="430"/>
                </a:lnTo>
                <a:lnTo>
                  <a:pt x="98" y="430"/>
                </a:lnTo>
                <a:lnTo>
                  <a:pt x="98" y="436"/>
                </a:lnTo>
                <a:lnTo>
                  <a:pt x="101" y="442"/>
                </a:lnTo>
                <a:lnTo>
                  <a:pt x="101" y="442"/>
                </a:lnTo>
                <a:close/>
                <a:moveTo>
                  <a:pt x="422" y="442"/>
                </a:moveTo>
                <a:lnTo>
                  <a:pt x="422" y="442"/>
                </a:lnTo>
                <a:lnTo>
                  <a:pt x="425" y="445"/>
                </a:lnTo>
                <a:lnTo>
                  <a:pt x="428" y="446"/>
                </a:lnTo>
                <a:lnTo>
                  <a:pt x="438" y="451"/>
                </a:lnTo>
                <a:lnTo>
                  <a:pt x="438" y="451"/>
                </a:lnTo>
                <a:lnTo>
                  <a:pt x="436" y="440"/>
                </a:lnTo>
                <a:lnTo>
                  <a:pt x="433" y="430"/>
                </a:lnTo>
                <a:lnTo>
                  <a:pt x="433" y="430"/>
                </a:lnTo>
                <a:lnTo>
                  <a:pt x="428" y="436"/>
                </a:lnTo>
                <a:lnTo>
                  <a:pt x="425" y="439"/>
                </a:lnTo>
                <a:lnTo>
                  <a:pt x="422" y="442"/>
                </a:lnTo>
                <a:lnTo>
                  <a:pt x="422" y="442"/>
                </a:lnTo>
                <a:close/>
                <a:moveTo>
                  <a:pt x="27" y="442"/>
                </a:moveTo>
                <a:lnTo>
                  <a:pt x="27" y="442"/>
                </a:lnTo>
                <a:lnTo>
                  <a:pt x="27" y="440"/>
                </a:lnTo>
                <a:lnTo>
                  <a:pt x="27" y="440"/>
                </a:lnTo>
                <a:lnTo>
                  <a:pt x="32" y="448"/>
                </a:lnTo>
                <a:lnTo>
                  <a:pt x="33" y="457"/>
                </a:lnTo>
                <a:lnTo>
                  <a:pt x="37" y="466"/>
                </a:lnTo>
                <a:lnTo>
                  <a:pt x="40" y="474"/>
                </a:lnTo>
                <a:lnTo>
                  <a:pt x="40" y="474"/>
                </a:lnTo>
                <a:lnTo>
                  <a:pt x="41" y="472"/>
                </a:lnTo>
                <a:lnTo>
                  <a:pt x="43" y="472"/>
                </a:lnTo>
                <a:lnTo>
                  <a:pt x="43" y="472"/>
                </a:lnTo>
                <a:lnTo>
                  <a:pt x="32" y="431"/>
                </a:lnTo>
                <a:lnTo>
                  <a:pt x="32" y="431"/>
                </a:lnTo>
                <a:lnTo>
                  <a:pt x="27" y="431"/>
                </a:lnTo>
                <a:lnTo>
                  <a:pt x="27" y="431"/>
                </a:lnTo>
                <a:lnTo>
                  <a:pt x="27" y="437"/>
                </a:lnTo>
                <a:lnTo>
                  <a:pt x="27" y="442"/>
                </a:lnTo>
                <a:lnTo>
                  <a:pt x="27" y="442"/>
                </a:lnTo>
                <a:close/>
                <a:moveTo>
                  <a:pt x="495" y="446"/>
                </a:moveTo>
                <a:lnTo>
                  <a:pt x="495" y="446"/>
                </a:lnTo>
                <a:lnTo>
                  <a:pt x="497" y="443"/>
                </a:lnTo>
                <a:lnTo>
                  <a:pt x="497" y="439"/>
                </a:lnTo>
                <a:lnTo>
                  <a:pt x="495" y="434"/>
                </a:lnTo>
                <a:lnTo>
                  <a:pt x="494" y="431"/>
                </a:lnTo>
                <a:lnTo>
                  <a:pt x="492" y="431"/>
                </a:lnTo>
                <a:lnTo>
                  <a:pt x="492" y="431"/>
                </a:lnTo>
                <a:lnTo>
                  <a:pt x="494" y="434"/>
                </a:lnTo>
                <a:lnTo>
                  <a:pt x="494" y="439"/>
                </a:lnTo>
                <a:lnTo>
                  <a:pt x="494" y="443"/>
                </a:lnTo>
                <a:lnTo>
                  <a:pt x="495" y="446"/>
                </a:lnTo>
                <a:lnTo>
                  <a:pt x="495" y="446"/>
                </a:lnTo>
                <a:close/>
                <a:moveTo>
                  <a:pt x="631" y="449"/>
                </a:moveTo>
                <a:lnTo>
                  <a:pt x="631" y="449"/>
                </a:lnTo>
                <a:lnTo>
                  <a:pt x="636" y="452"/>
                </a:lnTo>
                <a:lnTo>
                  <a:pt x="639" y="452"/>
                </a:lnTo>
                <a:lnTo>
                  <a:pt x="640" y="451"/>
                </a:lnTo>
                <a:lnTo>
                  <a:pt x="643" y="446"/>
                </a:lnTo>
                <a:lnTo>
                  <a:pt x="645" y="437"/>
                </a:lnTo>
                <a:lnTo>
                  <a:pt x="645" y="434"/>
                </a:lnTo>
                <a:lnTo>
                  <a:pt x="645" y="431"/>
                </a:lnTo>
                <a:lnTo>
                  <a:pt x="645" y="431"/>
                </a:lnTo>
                <a:lnTo>
                  <a:pt x="642" y="436"/>
                </a:lnTo>
                <a:lnTo>
                  <a:pt x="637" y="440"/>
                </a:lnTo>
                <a:lnTo>
                  <a:pt x="634" y="443"/>
                </a:lnTo>
                <a:lnTo>
                  <a:pt x="631" y="449"/>
                </a:lnTo>
                <a:lnTo>
                  <a:pt x="631" y="449"/>
                </a:lnTo>
                <a:close/>
                <a:moveTo>
                  <a:pt x="666" y="437"/>
                </a:moveTo>
                <a:lnTo>
                  <a:pt x="666" y="437"/>
                </a:lnTo>
                <a:lnTo>
                  <a:pt x="666" y="434"/>
                </a:lnTo>
                <a:lnTo>
                  <a:pt x="666" y="433"/>
                </a:lnTo>
                <a:lnTo>
                  <a:pt x="666" y="431"/>
                </a:lnTo>
                <a:lnTo>
                  <a:pt x="666" y="431"/>
                </a:lnTo>
                <a:lnTo>
                  <a:pt x="665" y="434"/>
                </a:lnTo>
                <a:lnTo>
                  <a:pt x="665" y="436"/>
                </a:lnTo>
                <a:lnTo>
                  <a:pt x="666" y="437"/>
                </a:lnTo>
                <a:lnTo>
                  <a:pt x="666" y="437"/>
                </a:lnTo>
                <a:close/>
                <a:moveTo>
                  <a:pt x="355" y="434"/>
                </a:moveTo>
                <a:lnTo>
                  <a:pt x="355" y="434"/>
                </a:lnTo>
                <a:lnTo>
                  <a:pt x="358" y="434"/>
                </a:lnTo>
                <a:lnTo>
                  <a:pt x="358" y="431"/>
                </a:lnTo>
                <a:lnTo>
                  <a:pt x="358" y="431"/>
                </a:lnTo>
                <a:lnTo>
                  <a:pt x="355" y="433"/>
                </a:lnTo>
                <a:lnTo>
                  <a:pt x="355" y="434"/>
                </a:lnTo>
                <a:lnTo>
                  <a:pt x="355" y="434"/>
                </a:lnTo>
                <a:close/>
                <a:moveTo>
                  <a:pt x="378" y="434"/>
                </a:moveTo>
                <a:lnTo>
                  <a:pt x="378" y="434"/>
                </a:lnTo>
                <a:lnTo>
                  <a:pt x="380" y="433"/>
                </a:lnTo>
                <a:lnTo>
                  <a:pt x="380" y="433"/>
                </a:lnTo>
                <a:lnTo>
                  <a:pt x="377" y="431"/>
                </a:lnTo>
                <a:lnTo>
                  <a:pt x="377" y="431"/>
                </a:lnTo>
                <a:lnTo>
                  <a:pt x="377" y="434"/>
                </a:lnTo>
                <a:lnTo>
                  <a:pt x="378" y="434"/>
                </a:lnTo>
                <a:lnTo>
                  <a:pt x="378" y="434"/>
                </a:lnTo>
                <a:close/>
                <a:moveTo>
                  <a:pt x="581" y="445"/>
                </a:moveTo>
                <a:lnTo>
                  <a:pt x="581" y="445"/>
                </a:lnTo>
                <a:lnTo>
                  <a:pt x="590" y="448"/>
                </a:lnTo>
                <a:lnTo>
                  <a:pt x="590" y="448"/>
                </a:lnTo>
                <a:lnTo>
                  <a:pt x="590" y="439"/>
                </a:lnTo>
                <a:lnTo>
                  <a:pt x="588" y="434"/>
                </a:lnTo>
                <a:lnTo>
                  <a:pt x="584" y="431"/>
                </a:lnTo>
                <a:lnTo>
                  <a:pt x="584" y="431"/>
                </a:lnTo>
                <a:lnTo>
                  <a:pt x="582" y="434"/>
                </a:lnTo>
                <a:lnTo>
                  <a:pt x="581" y="437"/>
                </a:lnTo>
                <a:lnTo>
                  <a:pt x="581" y="445"/>
                </a:lnTo>
                <a:lnTo>
                  <a:pt x="581" y="445"/>
                </a:lnTo>
                <a:close/>
                <a:moveTo>
                  <a:pt x="137" y="440"/>
                </a:moveTo>
                <a:lnTo>
                  <a:pt x="137" y="440"/>
                </a:lnTo>
                <a:lnTo>
                  <a:pt x="136" y="436"/>
                </a:lnTo>
                <a:lnTo>
                  <a:pt x="136" y="434"/>
                </a:lnTo>
                <a:lnTo>
                  <a:pt x="136" y="433"/>
                </a:lnTo>
                <a:lnTo>
                  <a:pt x="136" y="433"/>
                </a:lnTo>
                <a:lnTo>
                  <a:pt x="134" y="434"/>
                </a:lnTo>
                <a:lnTo>
                  <a:pt x="133" y="437"/>
                </a:lnTo>
                <a:lnTo>
                  <a:pt x="134" y="440"/>
                </a:lnTo>
                <a:lnTo>
                  <a:pt x="137" y="440"/>
                </a:lnTo>
                <a:lnTo>
                  <a:pt x="137" y="440"/>
                </a:lnTo>
                <a:close/>
                <a:moveTo>
                  <a:pt x="502" y="439"/>
                </a:moveTo>
                <a:lnTo>
                  <a:pt x="502" y="439"/>
                </a:lnTo>
                <a:lnTo>
                  <a:pt x="505" y="437"/>
                </a:lnTo>
                <a:lnTo>
                  <a:pt x="505" y="436"/>
                </a:lnTo>
                <a:lnTo>
                  <a:pt x="505" y="434"/>
                </a:lnTo>
                <a:lnTo>
                  <a:pt x="505" y="434"/>
                </a:lnTo>
                <a:lnTo>
                  <a:pt x="503" y="433"/>
                </a:lnTo>
                <a:lnTo>
                  <a:pt x="500" y="433"/>
                </a:lnTo>
                <a:lnTo>
                  <a:pt x="500" y="433"/>
                </a:lnTo>
                <a:lnTo>
                  <a:pt x="500" y="436"/>
                </a:lnTo>
                <a:lnTo>
                  <a:pt x="502" y="437"/>
                </a:lnTo>
                <a:lnTo>
                  <a:pt x="502" y="439"/>
                </a:lnTo>
                <a:lnTo>
                  <a:pt x="502" y="439"/>
                </a:lnTo>
                <a:close/>
                <a:moveTo>
                  <a:pt x="781" y="442"/>
                </a:moveTo>
                <a:lnTo>
                  <a:pt x="781" y="442"/>
                </a:lnTo>
                <a:lnTo>
                  <a:pt x="781" y="437"/>
                </a:lnTo>
                <a:lnTo>
                  <a:pt x="781" y="434"/>
                </a:lnTo>
                <a:lnTo>
                  <a:pt x="781" y="434"/>
                </a:lnTo>
                <a:lnTo>
                  <a:pt x="781" y="434"/>
                </a:lnTo>
                <a:lnTo>
                  <a:pt x="781" y="436"/>
                </a:lnTo>
                <a:lnTo>
                  <a:pt x="781" y="437"/>
                </a:lnTo>
                <a:lnTo>
                  <a:pt x="779" y="440"/>
                </a:lnTo>
                <a:lnTo>
                  <a:pt x="781" y="442"/>
                </a:lnTo>
                <a:lnTo>
                  <a:pt x="781" y="442"/>
                </a:lnTo>
                <a:close/>
                <a:moveTo>
                  <a:pt x="73" y="466"/>
                </a:moveTo>
                <a:lnTo>
                  <a:pt x="73" y="466"/>
                </a:lnTo>
                <a:lnTo>
                  <a:pt x="76" y="465"/>
                </a:lnTo>
                <a:lnTo>
                  <a:pt x="79" y="462"/>
                </a:lnTo>
                <a:lnTo>
                  <a:pt x="81" y="457"/>
                </a:lnTo>
                <a:lnTo>
                  <a:pt x="81" y="452"/>
                </a:lnTo>
                <a:lnTo>
                  <a:pt x="79" y="442"/>
                </a:lnTo>
                <a:lnTo>
                  <a:pt x="76" y="434"/>
                </a:lnTo>
                <a:lnTo>
                  <a:pt x="76" y="434"/>
                </a:lnTo>
                <a:lnTo>
                  <a:pt x="73" y="442"/>
                </a:lnTo>
                <a:lnTo>
                  <a:pt x="73" y="449"/>
                </a:lnTo>
                <a:lnTo>
                  <a:pt x="73" y="466"/>
                </a:lnTo>
                <a:lnTo>
                  <a:pt x="73" y="466"/>
                </a:lnTo>
                <a:close/>
                <a:moveTo>
                  <a:pt x="352" y="440"/>
                </a:moveTo>
                <a:lnTo>
                  <a:pt x="352" y="440"/>
                </a:lnTo>
                <a:lnTo>
                  <a:pt x="351" y="437"/>
                </a:lnTo>
                <a:lnTo>
                  <a:pt x="351" y="434"/>
                </a:lnTo>
                <a:lnTo>
                  <a:pt x="351" y="434"/>
                </a:lnTo>
                <a:lnTo>
                  <a:pt x="349" y="434"/>
                </a:lnTo>
                <a:lnTo>
                  <a:pt x="348" y="434"/>
                </a:lnTo>
                <a:lnTo>
                  <a:pt x="348" y="434"/>
                </a:lnTo>
                <a:lnTo>
                  <a:pt x="349" y="436"/>
                </a:lnTo>
                <a:lnTo>
                  <a:pt x="349" y="437"/>
                </a:lnTo>
                <a:lnTo>
                  <a:pt x="351" y="439"/>
                </a:lnTo>
                <a:lnTo>
                  <a:pt x="352" y="440"/>
                </a:lnTo>
                <a:lnTo>
                  <a:pt x="352" y="440"/>
                </a:lnTo>
                <a:close/>
                <a:moveTo>
                  <a:pt x="360" y="452"/>
                </a:moveTo>
                <a:lnTo>
                  <a:pt x="360" y="452"/>
                </a:lnTo>
                <a:lnTo>
                  <a:pt x="363" y="449"/>
                </a:lnTo>
                <a:lnTo>
                  <a:pt x="366" y="445"/>
                </a:lnTo>
                <a:lnTo>
                  <a:pt x="366" y="445"/>
                </a:lnTo>
                <a:lnTo>
                  <a:pt x="366" y="442"/>
                </a:lnTo>
                <a:lnTo>
                  <a:pt x="364" y="439"/>
                </a:lnTo>
                <a:lnTo>
                  <a:pt x="364" y="436"/>
                </a:lnTo>
                <a:lnTo>
                  <a:pt x="361" y="434"/>
                </a:lnTo>
                <a:lnTo>
                  <a:pt x="361" y="434"/>
                </a:lnTo>
                <a:lnTo>
                  <a:pt x="358" y="437"/>
                </a:lnTo>
                <a:lnTo>
                  <a:pt x="357" y="442"/>
                </a:lnTo>
                <a:lnTo>
                  <a:pt x="357" y="448"/>
                </a:lnTo>
                <a:lnTo>
                  <a:pt x="360" y="452"/>
                </a:lnTo>
                <a:lnTo>
                  <a:pt x="360" y="452"/>
                </a:lnTo>
                <a:close/>
                <a:moveTo>
                  <a:pt x="384" y="440"/>
                </a:moveTo>
                <a:lnTo>
                  <a:pt x="384" y="440"/>
                </a:lnTo>
                <a:lnTo>
                  <a:pt x="389" y="443"/>
                </a:lnTo>
                <a:lnTo>
                  <a:pt x="389" y="443"/>
                </a:lnTo>
                <a:lnTo>
                  <a:pt x="392" y="440"/>
                </a:lnTo>
                <a:lnTo>
                  <a:pt x="393" y="439"/>
                </a:lnTo>
                <a:lnTo>
                  <a:pt x="395" y="437"/>
                </a:lnTo>
                <a:lnTo>
                  <a:pt x="395" y="437"/>
                </a:lnTo>
                <a:lnTo>
                  <a:pt x="390" y="436"/>
                </a:lnTo>
                <a:lnTo>
                  <a:pt x="384" y="434"/>
                </a:lnTo>
                <a:lnTo>
                  <a:pt x="384" y="434"/>
                </a:lnTo>
                <a:lnTo>
                  <a:pt x="384" y="436"/>
                </a:lnTo>
                <a:lnTo>
                  <a:pt x="384" y="440"/>
                </a:lnTo>
                <a:lnTo>
                  <a:pt x="384" y="440"/>
                </a:lnTo>
                <a:close/>
                <a:moveTo>
                  <a:pt x="58" y="437"/>
                </a:moveTo>
                <a:lnTo>
                  <a:pt x="58" y="437"/>
                </a:lnTo>
                <a:lnTo>
                  <a:pt x="56" y="436"/>
                </a:lnTo>
                <a:lnTo>
                  <a:pt x="56" y="436"/>
                </a:lnTo>
                <a:lnTo>
                  <a:pt x="58" y="434"/>
                </a:lnTo>
                <a:lnTo>
                  <a:pt x="58" y="434"/>
                </a:lnTo>
                <a:lnTo>
                  <a:pt x="58" y="434"/>
                </a:lnTo>
                <a:lnTo>
                  <a:pt x="56" y="434"/>
                </a:lnTo>
                <a:lnTo>
                  <a:pt x="56" y="434"/>
                </a:lnTo>
                <a:lnTo>
                  <a:pt x="56" y="437"/>
                </a:lnTo>
                <a:lnTo>
                  <a:pt x="56" y="437"/>
                </a:lnTo>
                <a:lnTo>
                  <a:pt x="58" y="437"/>
                </a:lnTo>
                <a:lnTo>
                  <a:pt x="58" y="437"/>
                </a:lnTo>
                <a:close/>
                <a:moveTo>
                  <a:pt x="227" y="436"/>
                </a:moveTo>
                <a:lnTo>
                  <a:pt x="227" y="436"/>
                </a:lnTo>
                <a:lnTo>
                  <a:pt x="230" y="437"/>
                </a:lnTo>
                <a:lnTo>
                  <a:pt x="232" y="440"/>
                </a:lnTo>
                <a:lnTo>
                  <a:pt x="233" y="442"/>
                </a:lnTo>
                <a:lnTo>
                  <a:pt x="236" y="442"/>
                </a:lnTo>
                <a:lnTo>
                  <a:pt x="236" y="442"/>
                </a:lnTo>
                <a:lnTo>
                  <a:pt x="235" y="434"/>
                </a:lnTo>
                <a:lnTo>
                  <a:pt x="235" y="434"/>
                </a:lnTo>
                <a:lnTo>
                  <a:pt x="230" y="436"/>
                </a:lnTo>
                <a:lnTo>
                  <a:pt x="227" y="436"/>
                </a:lnTo>
                <a:lnTo>
                  <a:pt x="227" y="436"/>
                </a:lnTo>
                <a:close/>
                <a:moveTo>
                  <a:pt x="334" y="437"/>
                </a:moveTo>
                <a:lnTo>
                  <a:pt x="334" y="437"/>
                </a:lnTo>
                <a:lnTo>
                  <a:pt x="334" y="434"/>
                </a:lnTo>
                <a:lnTo>
                  <a:pt x="334" y="434"/>
                </a:lnTo>
                <a:lnTo>
                  <a:pt x="331" y="434"/>
                </a:lnTo>
                <a:lnTo>
                  <a:pt x="331" y="434"/>
                </a:lnTo>
                <a:lnTo>
                  <a:pt x="331" y="437"/>
                </a:lnTo>
                <a:lnTo>
                  <a:pt x="334" y="437"/>
                </a:lnTo>
                <a:lnTo>
                  <a:pt x="334" y="437"/>
                </a:lnTo>
                <a:close/>
                <a:moveTo>
                  <a:pt x="549" y="437"/>
                </a:moveTo>
                <a:lnTo>
                  <a:pt x="549" y="437"/>
                </a:lnTo>
                <a:lnTo>
                  <a:pt x="552" y="439"/>
                </a:lnTo>
                <a:lnTo>
                  <a:pt x="552" y="439"/>
                </a:lnTo>
                <a:lnTo>
                  <a:pt x="552" y="436"/>
                </a:lnTo>
                <a:lnTo>
                  <a:pt x="550" y="434"/>
                </a:lnTo>
                <a:lnTo>
                  <a:pt x="550" y="434"/>
                </a:lnTo>
                <a:lnTo>
                  <a:pt x="549" y="437"/>
                </a:lnTo>
                <a:lnTo>
                  <a:pt x="549" y="437"/>
                </a:lnTo>
                <a:lnTo>
                  <a:pt x="549" y="437"/>
                </a:lnTo>
                <a:close/>
                <a:moveTo>
                  <a:pt x="611" y="439"/>
                </a:moveTo>
                <a:lnTo>
                  <a:pt x="611" y="439"/>
                </a:lnTo>
                <a:lnTo>
                  <a:pt x="613" y="439"/>
                </a:lnTo>
                <a:lnTo>
                  <a:pt x="613" y="437"/>
                </a:lnTo>
                <a:lnTo>
                  <a:pt x="611" y="434"/>
                </a:lnTo>
                <a:lnTo>
                  <a:pt x="611" y="434"/>
                </a:lnTo>
                <a:lnTo>
                  <a:pt x="611" y="437"/>
                </a:lnTo>
                <a:lnTo>
                  <a:pt x="611" y="439"/>
                </a:lnTo>
                <a:lnTo>
                  <a:pt x="611" y="439"/>
                </a:lnTo>
                <a:close/>
                <a:moveTo>
                  <a:pt x="210" y="437"/>
                </a:moveTo>
                <a:lnTo>
                  <a:pt x="210" y="437"/>
                </a:lnTo>
                <a:lnTo>
                  <a:pt x="212" y="442"/>
                </a:lnTo>
                <a:lnTo>
                  <a:pt x="213" y="445"/>
                </a:lnTo>
                <a:lnTo>
                  <a:pt x="213" y="445"/>
                </a:lnTo>
                <a:lnTo>
                  <a:pt x="216" y="443"/>
                </a:lnTo>
                <a:lnTo>
                  <a:pt x="219" y="442"/>
                </a:lnTo>
                <a:lnTo>
                  <a:pt x="221" y="440"/>
                </a:lnTo>
                <a:lnTo>
                  <a:pt x="224" y="442"/>
                </a:lnTo>
                <a:lnTo>
                  <a:pt x="224" y="442"/>
                </a:lnTo>
                <a:lnTo>
                  <a:pt x="224" y="439"/>
                </a:lnTo>
                <a:lnTo>
                  <a:pt x="223" y="437"/>
                </a:lnTo>
                <a:lnTo>
                  <a:pt x="218" y="436"/>
                </a:lnTo>
                <a:lnTo>
                  <a:pt x="213" y="436"/>
                </a:lnTo>
                <a:lnTo>
                  <a:pt x="210" y="437"/>
                </a:lnTo>
                <a:lnTo>
                  <a:pt x="210" y="437"/>
                </a:lnTo>
                <a:close/>
                <a:moveTo>
                  <a:pt x="242" y="442"/>
                </a:moveTo>
                <a:lnTo>
                  <a:pt x="242" y="442"/>
                </a:lnTo>
                <a:lnTo>
                  <a:pt x="244" y="440"/>
                </a:lnTo>
                <a:lnTo>
                  <a:pt x="245" y="437"/>
                </a:lnTo>
                <a:lnTo>
                  <a:pt x="245" y="437"/>
                </a:lnTo>
                <a:lnTo>
                  <a:pt x="244" y="437"/>
                </a:lnTo>
                <a:lnTo>
                  <a:pt x="242" y="437"/>
                </a:lnTo>
                <a:lnTo>
                  <a:pt x="241" y="436"/>
                </a:lnTo>
                <a:lnTo>
                  <a:pt x="241" y="436"/>
                </a:lnTo>
                <a:lnTo>
                  <a:pt x="241" y="439"/>
                </a:lnTo>
                <a:lnTo>
                  <a:pt x="242" y="442"/>
                </a:lnTo>
                <a:lnTo>
                  <a:pt x="242" y="442"/>
                </a:lnTo>
                <a:close/>
                <a:moveTo>
                  <a:pt x="567" y="443"/>
                </a:moveTo>
                <a:lnTo>
                  <a:pt x="567" y="443"/>
                </a:lnTo>
                <a:lnTo>
                  <a:pt x="569" y="439"/>
                </a:lnTo>
                <a:lnTo>
                  <a:pt x="569" y="437"/>
                </a:lnTo>
                <a:lnTo>
                  <a:pt x="567" y="436"/>
                </a:lnTo>
                <a:lnTo>
                  <a:pt x="567" y="436"/>
                </a:lnTo>
                <a:lnTo>
                  <a:pt x="566" y="440"/>
                </a:lnTo>
                <a:lnTo>
                  <a:pt x="566" y="442"/>
                </a:lnTo>
                <a:lnTo>
                  <a:pt x="567" y="443"/>
                </a:lnTo>
                <a:lnTo>
                  <a:pt x="567" y="443"/>
                </a:lnTo>
                <a:close/>
                <a:moveTo>
                  <a:pt x="143" y="448"/>
                </a:moveTo>
                <a:lnTo>
                  <a:pt x="143" y="448"/>
                </a:lnTo>
                <a:lnTo>
                  <a:pt x="148" y="443"/>
                </a:lnTo>
                <a:lnTo>
                  <a:pt x="149" y="437"/>
                </a:lnTo>
                <a:lnTo>
                  <a:pt x="149" y="437"/>
                </a:lnTo>
                <a:lnTo>
                  <a:pt x="146" y="437"/>
                </a:lnTo>
                <a:lnTo>
                  <a:pt x="145" y="440"/>
                </a:lnTo>
                <a:lnTo>
                  <a:pt x="143" y="443"/>
                </a:lnTo>
                <a:lnTo>
                  <a:pt x="143" y="448"/>
                </a:lnTo>
                <a:lnTo>
                  <a:pt x="143" y="448"/>
                </a:lnTo>
                <a:close/>
                <a:moveTo>
                  <a:pt x="329" y="440"/>
                </a:moveTo>
                <a:lnTo>
                  <a:pt x="329" y="440"/>
                </a:lnTo>
                <a:lnTo>
                  <a:pt x="329" y="439"/>
                </a:lnTo>
                <a:lnTo>
                  <a:pt x="328" y="436"/>
                </a:lnTo>
                <a:lnTo>
                  <a:pt x="328" y="436"/>
                </a:lnTo>
                <a:lnTo>
                  <a:pt x="328" y="439"/>
                </a:lnTo>
                <a:lnTo>
                  <a:pt x="328" y="440"/>
                </a:lnTo>
                <a:lnTo>
                  <a:pt x="329" y="440"/>
                </a:lnTo>
                <a:lnTo>
                  <a:pt x="329" y="440"/>
                </a:lnTo>
                <a:close/>
                <a:moveTo>
                  <a:pt x="372" y="442"/>
                </a:moveTo>
                <a:lnTo>
                  <a:pt x="372" y="442"/>
                </a:lnTo>
                <a:lnTo>
                  <a:pt x="372" y="440"/>
                </a:lnTo>
                <a:lnTo>
                  <a:pt x="373" y="439"/>
                </a:lnTo>
                <a:lnTo>
                  <a:pt x="373" y="439"/>
                </a:lnTo>
                <a:lnTo>
                  <a:pt x="373" y="437"/>
                </a:lnTo>
                <a:lnTo>
                  <a:pt x="373" y="437"/>
                </a:lnTo>
                <a:lnTo>
                  <a:pt x="373" y="439"/>
                </a:lnTo>
                <a:lnTo>
                  <a:pt x="372" y="439"/>
                </a:lnTo>
                <a:lnTo>
                  <a:pt x="370" y="437"/>
                </a:lnTo>
                <a:lnTo>
                  <a:pt x="370" y="437"/>
                </a:lnTo>
                <a:lnTo>
                  <a:pt x="370" y="440"/>
                </a:lnTo>
                <a:lnTo>
                  <a:pt x="370" y="440"/>
                </a:lnTo>
                <a:lnTo>
                  <a:pt x="372" y="442"/>
                </a:lnTo>
                <a:lnTo>
                  <a:pt x="372" y="442"/>
                </a:lnTo>
                <a:close/>
                <a:moveTo>
                  <a:pt x="517" y="440"/>
                </a:moveTo>
                <a:lnTo>
                  <a:pt x="517" y="440"/>
                </a:lnTo>
                <a:lnTo>
                  <a:pt x="517" y="439"/>
                </a:lnTo>
                <a:lnTo>
                  <a:pt x="515" y="437"/>
                </a:lnTo>
                <a:lnTo>
                  <a:pt x="514" y="437"/>
                </a:lnTo>
                <a:lnTo>
                  <a:pt x="512" y="437"/>
                </a:lnTo>
                <a:lnTo>
                  <a:pt x="512" y="437"/>
                </a:lnTo>
                <a:lnTo>
                  <a:pt x="514" y="439"/>
                </a:lnTo>
                <a:lnTo>
                  <a:pt x="515" y="440"/>
                </a:lnTo>
                <a:lnTo>
                  <a:pt x="517" y="440"/>
                </a:lnTo>
                <a:lnTo>
                  <a:pt x="517" y="440"/>
                </a:lnTo>
                <a:close/>
                <a:moveTo>
                  <a:pt x="614" y="454"/>
                </a:moveTo>
                <a:lnTo>
                  <a:pt x="614" y="454"/>
                </a:lnTo>
                <a:lnTo>
                  <a:pt x="619" y="451"/>
                </a:lnTo>
                <a:lnTo>
                  <a:pt x="620" y="446"/>
                </a:lnTo>
                <a:lnTo>
                  <a:pt x="620" y="442"/>
                </a:lnTo>
                <a:lnTo>
                  <a:pt x="617" y="437"/>
                </a:lnTo>
                <a:lnTo>
                  <a:pt x="617" y="437"/>
                </a:lnTo>
                <a:lnTo>
                  <a:pt x="616" y="445"/>
                </a:lnTo>
                <a:lnTo>
                  <a:pt x="614" y="454"/>
                </a:lnTo>
                <a:lnTo>
                  <a:pt x="614" y="454"/>
                </a:lnTo>
                <a:close/>
                <a:moveTo>
                  <a:pt x="750" y="451"/>
                </a:moveTo>
                <a:lnTo>
                  <a:pt x="750" y="451"/>
                </a:lnTo>
                <a:lnTo>
                  <a:pt x="752" y="448"/>
                </a:lnTo>
                <a:lnTo>
                  <a:pt x="753" y="446"/>
                </a:lnTo>
                <a:lnTo>
                  <a:pt x="753" y="446"/>
                </a:lnTo>
                <a:lnTo>
                  <a:pt x="752" y="442"/>
                </a:lnTo>
                <a:lnTo>
                  <a:pt x="750" y="437"/>
                </a:lnTo>
                <a:lnTo>
                  <a:pt x="750" y="437"/>
                </a:lnTo>
                <a:lnTo>
                  <a:pt x="749" y="440"/>
                </a:lnTo>
                <a:lnTo>
                  <a:pt x="749" y="445"/>
                </a:lnTo>
                <a:lnTo>
                  <a:pt x="749" y="448"/>
                </a:lnTo>
                <a:lnTo>
                  <a:pt x="750" y="451"/>
                </a:lnTo>
                <a:lnTo>
                  <a:pt x="750" y="451"/>
                </a:lnTo>
                <a:close/>
                <a:moveTo>
                  <a:pt x="788" y="477"/>
                </a:moveTo>
                <a:lnTo>
                  <a:pt x="788" y="477"/>
                </a:lnTo>
                <a:lnTo>
                  <a:pt x="788" y="472"/>
                </a:lnTo>
                <a:lnTo>
                  <a:pt x="790" y="468"/>
                </a:lnTo>
                <a:lnTo>
                  <a:pt x="790" y="457"/>
                </a:lnTo>
                <a:lnTo>
                  <a:pt x="788" y="446"/>
                </a:lnTo>
                <a:lnTo>
                  <a:pt x="787" y="439"/>
                </a:lnTo>
                <a:lnTo>
                  <a:pt x="787" y="439"/>
                </a:lnTo>
                <a:lnTo>
                  <a:pt x="785" y="457"/>
                </a:lnTo>
                <a:lnTo>
                  <a:pt x="788" y="477"/>
                </a:lnTo>
                <a:lnTo>
                  <a:pt x="788" y="477"/>
                </a:lnTo>
                <a:close/>
                <a:moveTo>
                  <a:pt x="154" y="448"/>
                </a:moveTo>
                <a:lnTo>
                  <a:pt x="154" y="448"/>
                </a:lnTo>
                <a:lnTo>
                  <a:pt x="155" y="446"/>
                </a:lnTo>
                <a:lnTo>
                  <a:pt x="157" y="443"/>
                </a:lnTo>
                <a:lnTo>
                  <a:pt x="155" y="439"/>
                </a:lnTo>
                <a:lnTo>
                  <a:pt x="155" y="439"/>
                </a:lnTo>
                <a:lnTo>
                  <a:pt x="154" y="440"/>
                </a:lnTo>
                <a:lnTo>
                  <a:pt x="154" y="443"/>
                </a:lnTo>
                <a:lnTo>
                  <a:pt x="154" y="448"/>
                </a:lnTo>
                <a:lnTo>
                  <a:pt x="154" y="448"/>
                </a:lnTo>
                <a:close/>
                <a:moveTo>
                  <a:pt x="189" y="443"/>
                </a:moveTo>
                <a:lnTo>
                  <a:pt x="189" y="445"/>
                </a:lnTo>
                <a:lnTo>
                  <a:pt x="189" y="445"/>
                </a:lnTo>
                <a:lnTo>
                  <a:pt x="192" y="445"/>
                </a:lnTo>
                <a:lnTo>
                  <a:pt x="197" y="445"/>
                </a:lnTo>
                <a:lnTo>
                  <a:pt x="203" y="445"/>
                </a:lnTo>
                <a:lnTo>
                  <a:pt x="203" y="445"/>
                </a:lnTo>
                <a:lnTo>
                  <a:pt x="201" y="440"/>
                </a:lnTo>
                <a:lnTo>
                  <a:pt x="200" y="439"/>
                </a:lnTo>
                <a:lnTo>
                  <a:pt x="200" y="439"/>
                </a:lnTo>
                <a:lnTo>
                  <a:pt x="197" y="439"/>
                </a:lnTo>
                <a:lnTo>
                  <a:pt x="194" y="440"/>
                </a:lnTo>
                <a:lnTo>
                  <a:pt x="191" y="440"/>
                </a:lnTo>
                <a:lnTo>
                  <a:pt x="189" y="443"/>
                </a:lnTo>
                <a:lnTo>
                  <a:pt x="189" y="443"/>
                </a:lnTo>
                <a:close/>
                <a:moveTo>
                  <a:pt x="340" y="446"/>
                </a:moveTo>
                <a:lnTo>
                  <a:pt x="340" y="446"/>
                </a:lnTo>
                <a:lnTo>
                  <a:pt x="343" y="446"/>
                </a:lnTo>
                <a:lnTo>
                  <a:pt x="346" y="448"/>
                </a:lnTo>
                <a:lnTo>
                  <a:pt x="346" y="448"/>
                </a:lnTo>
                <a:lnTo>
                  <a:pt x="343" y="443"/>
                </a:lnTo>
                <a:lnTo>
                  <a:pt x="340" y="439"/>
                </a:lnTo>
                <a:lnTo>
                  <a:pt x="340" y="439"/>
                </a:lnTo>
                <a:lnTo>
                  <a:pt x="340" y="446"/>
                </a:lnTo>
                <a:lnTo>
                  <a:pt x="340" y="446"/>
                </a:lnTo>
                <a:close/>
                <a:moveTo>
                  <a:pt x="502" y="445"/>
                </a:moveTo>
                <a:lnTo>
                  <a:pt x="502" y="445"/>
                </a:lnTo>
                <a:lnTo>
                  <a:pt x="508" y="445"/>
                </a:lnTo>
                <a:lnTo>
                  <a:pt x="511" y="442"/>
                </a:lnTo>
                <a:lnTo>
                  <a:pt x="511" y="442"/>
                </a:lnTo>
                <a:lnTo>
                  <a:pt x="509" y="440"/>
                </a:lnTo>
                <a:lnTo>
                  <a:pt x="506" y="440"/>
                </a:lnTo>
                <a:lnTo>
                  <a:pt x="502" y="445"/>
                </a:lnTo>
                <a:lnTo>
                  <a:pt x="502" y="445"/>
                </a:lnTo>
                <a:close/>
                <a:moveTo>
                  <a:pt x="58" y="445"/>
                </a:moveTo>
                <a:lnTo>
                  <a:pt x="58" y="445"/>
                </a:lnTo>
                <a:lnTo>
                  <a:pt x="58" y="443"/>
                </a:lnTo>
                <a:lnTo>
                  <a:pt x="59" y="442"/>
                </a:lnTo>
                <a:lnTo>
                  <a:pt x="58" y="440"/>
                </a:lnTo>
                <a:lnTo>
                  <a:pt x="56" y="440"/>
                </a:lnTo>
                <a:lnTo>
                  <a:pt x="56" y="440"/>
                </a:lnTo>
                <a:lnTo>
                  <a:pt x="56" y="442"/>
                </a:lnTo>
                <a:lnTo>
                  <a:pt x="58" y="445"/>
                </a:lnTo>
                <a:lnTo>
                  <a:pt x="58" y="445"/>
                </a:lnTo>
                <a:close/>
                <a:moveTo>
                  <a:pt x="282" y="442"/>
                </a:moveTo>
                <a:lnTo>
                  <a:pt x="282" y="442"/>
                </a:lnTo>
                <a:lnTo>
                  <a:pt x="282" y="443"/>
                </a:lnTo>
                <a:lnTo>
                  <a:pt x="282" y="445"/>
                </a:lnTo>
                <a:lnTo>
                  <a:pt x="285" y="448"/>
                </a:lnTo>
                <a:lnTo>
                  <a:pt x="288" y="449"/>
                </a:lnTo>
                <a:lnTo>
                  <a:pt x="290" y="451"/>
                </a:lnTo>
                <a:lnTo>
                  <a:pt x="290" y="452"/>
                </a:lnTo>
                <a:lnTo>
                  <a:pt x="290" y="452"/>
                </a:lnTo>
                <a:lnTo>
                  <a:pt x="287" y="452"/>
                </a:lnTo>
                <a:lnTo>
                  <a:pt x="285" y="452"/>
                </a:lnTo>
                <a:lnTo>
                  <a:pt x="285" y="452"/>
                </a:lnTo>
                <a:lnTo>
                  <a:pt x="288" y="460"/>
                </a:lnTo>
                <a:lnTo>
                  <a:pt x="288" y="460"/>
                </a:lnTo>
                <a:lnTo>
                  <a:pt x="293" y="462"/>
                </a:lnTo>
                <a:lnTo>
                  <a:pt x="299" y="462"/>
                </a:lnTo>
                <a:lnTo>
                  <a:pt x="302" y="463"/>
                </a:lnTo>
                <a:lnTo>
                  <a:pt x="305" y="462"/>
                </a:lnTo>
                <a:lnTo>
                  <a:pt x="305" y="462"/>
                </a:lnTo>
                <a:lnTo>
                  <a:pt x="303" y="460"/>
                </a:lnTo>
                <a:lnTo>
                  <a:pt x="300" y="459"/>
                </a:lnTo>
                <a:lnTo>
                  <a:pt x="299" y="454"/>
                </a:lnTo>
                <a:lnTo>
                  <a:pt x="299" y="454"/>
                </a:lnTo>
                <a:lnTo>
                  <a:pt x="296" y="456"/>
                </a:lnTo>
                <a:lnTo>
                  <a:pt x="294" y="454"/>
                </a:lnTo>
                <a:lnTo>
                  <a:pt x="293" y="452"/>
                </a:lnTo>
                <a:lnTo>
                  <a:pt x="293" y="451"/>
                </a:lnTo>
                <a:lnTo>
                  <a:pt x="293" y="451"/>
                </a:lnTo>
                <a:lnTo>
                  <a:pt x="300" y="454"/>
                </a:lnTo>
                <a:lnTo>
                  <a:pt x="309" y="457"/>
                </a:lnTo>
                <a:lnTo>
                  <a:pt x="309" y="457"/>
                </a:lnTo>
                <a:lnTo>
                  <a:pt x="311" y="454"/>
                </a:lnTo>
                <a:lnTo>
                  <a:pt x="312" y="449"/>
                </a:lnTo>
                <a:lnTo>
                  <a:pt x="309" y="442"/>
                </a:lnTo>
                <a:lnTo>
                  <a:pt x="309" y="442"/>
                </a:lnTo>
                <a:lnTo>
                  <a:pt x="303" y="442"/>
                </a:lnTo>
                <a:lnTo>
                  <a:pt x="296" y="440"/>
                </a:lnTo>
                <a:lnTo>
                  <a:pt x="288" y="440"/>
                </a:lnTo>
                <a:lnTo>
                  <a:pt x="282" y="442"/>
                </a:lnTo>
                <a:lnTo>
                  <a:pt x="282" y="442"/>
                </a:lnTo>
                <a:close/>
                <a:moveTo>
                  <a:pt x="399" y="440"/>
                </a:moveTo>
                <a:lnTo>
                  <a:pt x="399" y="440"/>
                </a:lnTo>
                <a:lnTo>
                  <a:pt x="396" y="442"/>
                </a:lnTo>
                <a:lnTo>
                  <a:pt x="395" y="443"/>
                </a:lnTo>
                <a:lnTo>
                  <a:pt x="395" y="445"/>
                </a:lnTo>
                <a:lnTo>
                  <a:pt x="396" y="446"/>
                </a:lnTo>
                <a:lnTo>
                  <a:pt x="399" y="449"/>
                </a:lnTo>
                <a:lnTo>
                  <a:pt x="404" y="452"/>
                </a:lnTo>
                <a:lnTo>
                  <a:pt x="404" y="452"/>
                </a:lnTo>
                <a:lnTo>
                  <a:pt x="402" y="445"/>
                </a:lnTo>
                <a:lnTo>
                  <a:pt x="401" y="442"/>
                </a:lnTo>
                <a:lnTo>
                  <a:pt x="399" y="440"/>
                </a:lnTo>
                <a:lnTo>
                  <a:pt x="399" y="440"/>
                </a:lnTo>
                <a:close/>
                <a:moveTo>
                  <a:pt x="462" y="448"/>
                </a:moveTo>
                <a:lnTo>
                  <a:pt x="462" y="448"/>
                </a:lnTo>
                <a:lnTo>
                  <a:pt x="466" y="449"/>
                </a:lnTo>
                <a:lnTo>
                  <a:pt x="470" y="448"/>
                </a:lnTo>
                <a:lnTo>
                  <a:pt x="470" y="448"/>
                </a:lnTo>
                <a:lnTo>
                  <a:pt x="468" y="446"/>
                </a:lnTo>
                <a:lnTo>
                  <a:pt x="468" y="445"/>
                </a:lnTo>
                <a:lnTo>
                  <a:pt x="468" y="442"/>
                </a:lnTo>
                <a:lnTo>
                  <a:pt x="466" y="440"/>
                </a:lnTo>
                <a:lnTo>
                  <a:pt x="466" y="440"/>
                </a:lnTo>
                <a:lnTo>
                  <a:pt x="465" y="445"/>
                </a:lnTo>
                <a:lnTo>
                  <a:pt x="462" y="448"/>
                </a:lnTo>
                <a:lnTo>
                  <a:pt x="462" y="448"/>
                </a:lnTo>
                <a:close/>
                <a:moveTo>
                  <a:pt x="518" y="442"/>
                </a:moveTo>
                <a:lnTo>
                  <a:pt x="518" y="442"/>
                </a:lnTo>
                <a:lnTo>
                  <a:pt x="518" y="445"/>
                </a:lnTo>
                <a:lnTo>
                  <a:pt x="520" y="448"/>
                </a:lnTo>
                <a:lnTo>
                  <a:pt x="523" y="452"/>
                </a:lnTo>
                <a:lnTo>
                  <a:pt x="523" y="452"/>
                </a:lnTo>
                <a:lnTo>
                  <a:pt x="524" y="446"/>
                </a:lnTo>
                <a:lnTo>
                  <a:pt x="524" y="443"/>
                </a:lnTo>
                <a:lnTo>
                  <a:pt x="521" y="440"/>
                </a:lnTo>
                <a:lnTo>
                  <a:pt x="521" y="440"/>
                </a:lnTo>
                <a:lnTo>
                  <a:pt x="520" y="442"/>
                </a:lnTo>
                <a:lnTo>
                  <a:pt x="518" y="442"/>
                </a:lnTo>
                <a:lnTo>
                  <a:pt x="518" y="442"/>
                </a:lnTo>
                <a:close/>
                <a:moveTo>
                  <a:pt x="128" y="446"/>
                </a:moveTo>
                <a:lnTo>
                  <a:pt x="128" y="446"/>
                </a:lnTo>
                <a:lnTo>
                  <a:pt x="131" y="445"/>
                </a:lnTo>
                <a:lnTo>
                  <a:pt x="131" y="445"/>
                </a:lnTo>
                <a:lnTo>
                  <a:pt x="130" y="443"/>
                </a:lnTo>
                <a:lnTo>
                  <a:pt x="128" y="442"/>
                </a:lnTo>
                <a:lnTo>
                  <a:pt x="128" y="442"/>
                </a:lnTo>
                <a:lnTo>
                  <a:pt x="128" y="446"/>
                </a:lnTo>
                <a:lnTo>
                  <a:pt x="128" y="446"/>
                </a:lnTo>
                <a:close/>
                <a:moveTo>
                  <a:pt x="598" y="448"/>
                </a:moveTo>
                <a:lnTo>
                  <a:pt x="598" y="448"/>
                </a:lnTo>
                <a:lnTo>
                  <a:pt x="599" y="446"/>
                </a:lnTo>
                <a:lnTo>
                  <a:pt x="601" y="443"/>
                </a:lnTo>
                <a:lnTo>
                  <a:pt x="601" y="443"/>
                </a:lnTo>
                <a:lnTo>
                  <a:pt x="599" y="442"/>
                </a:lnTo>
                <a:lnTo>
                  <a:pt x="598" y="442"/>
                </a:lnTo>
                <a:lnTo>
                  <a:pt x="598" y="442"/>
                </a:lnTo>
                <a:lnTo>
                  <a:pt x="598" y="445"/>
                </a:lnTo>
                <a:lnTo>
                  <a:pt x="598" y="448"/>
                </a:lnTo>
                <a:lnTo>
                  <a:pt x="598" y="448"/>
                </a:lnTo>
                <a:lnTo>
                  <a:pt x="598" y="448"/>
                </a:lnTo>
                <a:close/>
                <a:moveTo>
                  <a:pt x="105" y="451"/>
                </a:moveTo>
                <a:lnTo>
                  <a:pt x="105" y="451"/>
                </a:lnTo>
                <a:lnTo>
                  <a:pt x="105" y="448"/>
                </a:lnTo>
                <a:lnTo>
                  <a:pt x="105" y="446"/>
                </a:lnTo>
                <a:lnTo>
                  <a:pt x="107" y="445"/>
                </a:lnTo>
                <a:lnTo>
                  <a:pt x="105" y="443"/>
                </a:lnTo>
                <a:lnTo>
                  <a:pt x="105" y="443"/>
                </a:lnTo>
                <a:lnTo>
                  <a:pt x="104" y="448"/>
                </a:lnTo>
                <a:lnTo>
                  <a:pt x="104" y="449"/>
                </a:lnTo>
                <a:lnTo>
                  <a:pt x="105" y="451"/>
                </a:lnTo>
                <a:lnTo>
                  <a:pt x="105" y="451"/>
                </a:lnTo>
                <a:close/>
                <a:moveTo>
                  <a:pt x="373" y="446"/>
                </a:moveTo>
                <a:lnTo>
                  <a:pt x="373" y="446"/>
                </a:lnTo>
                <a:lnTo>
                  <a:pt x="375" y="454"/>
                </a:lnTo>
                <a:lnTo>
                  <a:pt x="375" y="454"/>
                </a:lnTo>
                <a:lnTo>
                  <a:pt x="378" y="451"/>
                </a:lnTo>
                <a:lnTo>
                  <a:pt x="380" y="449"/>
                </a:lnTo>
                <a:lnTo>
                  <a:pt x="380" y="446"/>
                </a:lnTo>
                <a:lnTo>
                  <a:pt x="378" y="443"/>
                </a:lnTo>
                <a:lnTo>
                  <a:pt x="378" y="443"/>
                </a:lnTo>
                <a:lnTo>
                  <a:pt x="377" y="443"/>
                </a:lnTo>
                <a:lnTo>
                  <a:pt x="375" y="445"/>
                </a:lnTo>
                <a:lnTo>
                  <a:pt x="373" y="446"/>
                </a:lnTo>
                <a:lnTo>
                  <a:pt x="373" y="446"/>
                </a:lnTo>
                <a:close/>
                <a:moveTo>
                  <a:pt x="271" y="454"/>
                </a:moveTo>
                <a:lnTo>
                  <a:pt x="271" y="454"/>
                </a:lnTo>
                <a:lnTo>
                  <a:pt x="271" y="452"/>
                </a:lnTo>
                <a:lnTo>
                  <a:pt x="271" y="449"/>
                </a:lnTo>
                <a:lnTo>
                  <a:pt x="268" y="445"/>
                </a:lnTo>
                <a:lnTo>
                  <a:pt x="268" y="445"/>
                </a:lnTo>
                <a:lnTo>
                  <a:pt x="265" y="445"/>
                </a:lnTo>
                <a:lnTo>
                  <a:pt x="264" y="443"/>
                </a:lnTo>
                <a:lnTo>
                  <a:pt x="264" y="443"/>
                </a:lnTo>
                <a:lnTo>
                  <a:pt x="262" y="445"/>
                </a:lnTo>
                <a:lnTo>
                  <a:pt x="262" y="448"/>
                </a:lnTo>
                <a:lnTo>
                  <a:pt x="264" y="451"/>
                </a:lnTo>
                <a:lnTo>
                  <a:pt x="268" y="452"/>
                </a:lnTo>
                <a:lnTo>
                  <a:pt x="271" y="454"/>
                </a:lnTo>
                <a:lnTo>
                  <a:pt x="271" y="454"/>
                </a:lnTo>
                <a:close/>
                <a:moveTo>
                  <a:pt x="412" y="449"/>
                </a:moveTo>
                <a:lnTo>
                  <a:pt x="412" y="449"/>
                </a:lnTo>
                <a:lnTo>
                  <a:pt x="410" y="446"/>
                </a:lnTo>
                <a:lnTo>
                  <a:pt x="410" y="445"/>
                </a:lnTo>
                <a:lnTo>
                  <a:pt x="409" y="443"/>
                </a:lnTo>
                <a:lnTo>
                  <a:pt x="409" y="443"/>
                </a:lnTo>
                <a:lnTo>
                  <a:pt x="409" y="446"/>
                </a:lnTo>
                <a:lnTo>
                  <a:pt x="412" y="449"/>
                </a:lnTo>
                <a:lnTo>
                  <a:pt x="412" y="449"/>
                </a:lnTo>
                <a:close/>
                <a:moveTo>
                  <a:pt x="549" y="448"/>
                </a:moveTo>
                <a:lnTo>
                  <a:pt x="549" y="448"/>
                </a:lnTo>
                <a:lnTo>
                  <a:pt x="552" y="448"/>
                </a:lnTo>
                <a:lnTo>
                  <a:pt x="552" y="445"/>
                </a:lnTo>
                <a:lnTo>
                  <a:pt x="552" y="445"/>
                </a:lnTo>
                <a:lnTo>
                  <a:pt x="550" y="443"/>
                </a:lnTo>
                <a:lnTo>
                  <a:pt x="549" y="443"/>
                </a:lnTo>
                <a:lnTo>
                  <a:pt x="547" y="445"/>
                </a:lnTo>
                <a:lnTo>
                  <a:pt x="547" y="445"/>
                </a:lnTo>
                <a:lnTo>
                  <a:pt x="549" y="445"/>
                </a:lnTo>
                <a:lnTo>
                  <a:pt x="549" y="446"/>
                </a:lnTo>
                <a:lnTo>
                  <a:pt x="547" y="448"/>
                </a:lnTo>
                <a:lnTo>
                  <a:pt x="549" y="448"/>
                </a:lnTo>
                <a:lnTo>
                  <a:pt x="549" y="448"/>
                </a:lnTo>
                <a:close/>
                <a:moveTo>
                  <a:pt x="653" y="449"/>
                </a:moveTo>
                <a:lnTo>
                  <a:pt x="653" y="449"/>
                </a:lnTo>
                <a:lnTo>
                  <a:pt x="654" y="446"/>
                </a:lnTo>
                <a:lnTo>
                  <a:pt x="654" y="445"/>
                </a:lnTo>
                <a:lnTo>
                  <a:pt x="653" y="445"/>
                </a:lnTo>
                <a:lnTo>
                  <a:pt x="653" y="445"/>
                </a:lnTo>
                <a:lnTo>
                  <a:pt x="653" y="446"/>
                </a:lnTo>
                <a:lnTo>
                  <a:pt x="653" y="448"/>
                </a:lnTo>
                <a:lnTo>
                  <a:pt x="653" y="449"/>
                </a:lnTo>
                <a:lnTo>
                  <a:pt x="653" y="449"/>
                </a:lnTo>
                <a:close/>
                <a:moveTo>
                  <a:pt x="681" y="451"/>
                </a:moveTo>
                <a:lnTo>
                  <a:pt x="681" y="451"/>
                </a:lnTo>
                <a:lnTo>
                  <a:pt x="685" y="448"/>
                </a:lnTo>
                <a:lnTo>
                  <a:pt x="685" y="445"/>
                </a:lnTo>
                <a:lnTo>
                  <a:pt x="685" y="445"/>
                </a:lnTo>
                <a:lnTo>
                  <a:pt x="685" y="445"/>
                </a:lnTo>
                <a:lnTo>
                  <a:pt x="683" y="446"/>
                </a:lnTo>
                <a:lnTo>
                  <a:pt x="681" y="451"/>
                </a:lnTo>
                <a:lnTo>
                  <a:pt x="681" y="451"/>
                </a:lnTo>
                <a:close/>
                <a:moveTo>
                  <a:pt x="67" y="469"/>
                </a:moveTo>
                <a:lnTo>
                  <a:pt x="67" y="469"/>
                </a:lnTo>
                <a:lnTo>
                  <a:pt x="69" y="463"/>
                </a:lnTo>
                <a:lnTo>
                  <a:pt x="69" y="459"/>
                </a:lnTo>
                <a:lnTo>
                  <a:pt x="69" y="445"/>
                </a:lnTo>
                <a:lnTo>
                  <a:pt x="69" y="445"/>
                </a:lnTo>
                <a:lnTo>
                  <a:pt x="65" y="446"/>
                </a:lnTo>
                <a:lnTo>
                  <a:pt x="64" y="446"/>
                </a:lnTo>
                <a:lnTo>
                  <a:pt x="62" y="445"/>
                </a:lnTo>
                <a:lnTo>
                  <a:pt x="62" y="445"/>
                </a:lnTo>
                <a:lnTo>
                  <a:pt x="62" y="445"/>
                </a:lnTo>
                <a:lnTo>
                  <a:pt x="62" y="445"/>
                </a:lnTo>
                <a:lnTo>
                  <a:pt x="61" y="451"/>
                </a:lnTo>
                <a:lnTo>
                  <a:pt x="61" y="459"/>
                </a:lnTo>
                <a:lnTo>
                  <a:pt x="62" y="466"/>
                </a:lnTo>
                <a:lnTo>
                  <a:pt x="64" y="468"/>
                </a:lnTo>
                <a:lnTo>
                  <a:pt x="67" y="469"/>
                </a:lnTo>
                <a:lnTo>
                  <a:pt x="67" y="469"/>
                </a:lnTo>
                <a:close/>
                <a:moveTo>
                  <a:pt x="113" y="457"/>
                </a:moveTo>
                <a:lnTo>
                  <a:pt x="113" y="457"/>
                </a:lnTo>
                <a:lnTo>
                  <a:pt x="116" y="456"/>
                </a:lnTo>
                <a:lnTo>
                  <a:pt x="117" y="454"/>
                </a:lnTo>
                <a:lnTo>
                  <a:pt x="117" y="454"/>
                </a:lnTo>
                <a:lnTo>
                  <a:pt x="114" y="449"/>
                </a:lnTo>
                <a:lnTo>
                  <a:pt x="111" y="445"/>
                </a:lnTo>
                <a:lnTo>
                  <a:pt x="111" y="445"/>
                </a:lnTo>
                <a:lnTo>
                  <a:pt x="111" y="451"/>
                </a:lnTo>
                <a:lnTo>
                  <a:pt x="113" y="457"/>
                </a:lnTo>
                <a:lnTo>
                  <a:pt x="113" y="457"/>
                </a:lnTo>
                <a:close/>
                <a:moveTo>
                  <a:pt x="244" y="446"/>
                </a:moveTo>
                <a:lnTo>
                  <a:pt x="244" y="446"/>
                </a:lnTo>
                <a:lnTo>
                  <a:pt x="247" y="451"/>
                </a:lnTo>
                <a:lnTo>
                  <a:pt x="250" y="452"/>
                </a:lnTo>
                <a:lnTo>
                  <a:pt x="253" y="454"/>
                </a:lnTo>
                <a:lnTo>
                  <a:pt x="253" y="454"/>
                </a:lnTo>
                <a:lnTo>
                  <a:pt x="255" y="451"/>
                </a:lnTo>
                <a:lnTo>
                  <a:pt x="255" y="449"/>
                </a:lnTo>
                <a:lnTo>
                  <a:pt x="253" y="445"/>
                </a:lnTo>
                <a:lnTo>
                  <a:pt x="253" y="445"/>
                </a:lnTo>
                <a:lnTo>
                  <a:pt x="248" y="445"/>
                </a:lnTo>
                <a:lnTo>
                  <a:pt x="244" y="446"/>
                </a:lnTo>
                <a:lnTo>
                  <a:pt x="244" y="446"/>
                </a:lnTo>
                <a:close/>
                <a:moveTo>
                  <a:pt x="87" y="454"/>
                </a:moveTo>
                <a:lnTo>
                  <a:pt x="87" y="454"/>
                </a:lnTo>
                <a:lnTo>
                  <a:pt x="88" y="452"/>
                </a:lnTo>
                <a:lnTo>
                  <a:pt x="88" y="449"/>
                </a:lnTo>
                <a:lnTo>
                  <a:pt x="88" y="446"/>
                </a:lnTo>
                <a:lnTo>
                  <a:pt x="87" y="445"/>
                </a:lnTo>
                <a:lnTo>
                  <a:pt x="87" y="445"/>
                </a:lnTo>
                <a:lnTo>
                  <a:pt x="87" y="454"/>
                </a:lnTo>
                <a:lnTo>
                  <a:pt x="87" y="454"/>
                </a:lnTo>
                <a:close/>
                <a:moveTo>
                  <a:pt x="215" y="452"/>
                </a:moveTo>
                <a:lnTo>
                  <a:pt x="215" y="452"/>
                </a:lnTo>
                <a:lnTo>
                  <a:pt x="219" y="465"/>
                </a:lnTo>
                <a:lnTo>
                  <a:pt x="219" y="465"/>
                </a:lnTo>
                <a:lnTo>
                  <a:pt x="224" y="462"/>
                </a:lnTo>
                <a:lnTo>
                  <a:pt x="227" y="457"/>
                </a:lnTo>
                <a:lnTo>
                  <a:pt x="227" y="457"/>
                </a:lnTo>
                <a:lnTo>
                  <a:pt x="224" y="446"/>
                </a:lnTo>
                <a:lnTo>
                  <a:pt x="224" y="446"/>
                </a:lnTo>
                <a:lnTo>
                  <a:pt x="218" y="449"/>
                </a:lnTo>
                <a:lnTo>
                  <a:pt x="215" y="452"/>
                </a:lnTo>
                <a:lnTo>
                  <a:pt x="215" y="452"/>
                </a:lnTo>
                <a:close/>
                <a:moveTo>
                  <a:pt x="503" y="449"/>
                </a:moveTo>
                <a:lnTo>
                  <a:pt x="503" y="449"/>
                </a:lnTo>
                <a:lnTo>
                  <a:pt x="503" y="459"/>
                </a:lnTo>
                <a:lnTo>
                  <a:pt x="505" y="463"/>
                </a:lnTo>
                <a:lnTo>
                  <a:pt x="506" y="466"/>
                </a:lnTo>
                <a:lnTo>
                  <a:pt x="506" y="466"/>
                </a:lnTo>
                <a:lnTo>
                  <a:pt x="511" y="465"/>
                </a:lnTo>
                <a:lnTo>
                  <a:pt x="514" y="462"/>
                </a:lnTo>
                <a:lnTo>
                  <a:pt x="520" y="454"/>
                </a:lnTo>
                <a:lnTo>
                  <a:pt x="520" y="454"/>
                </a:lnTo>
                <a:lnTo>
                  <a:pt x="517" y="449"/>
                </a:lnTo>
                <a:lnTo>
                  <a:pt x="514" y="448"/>
                </a:lnTo>
                <a:lnTo>
                  <a:pt x="509" y="448"/>
                </a:lnTo>
                <a:lnTo>
                  <a:pt x="503" y="449"/>
                </a:lnTo>
                <a:lnTo>
                  <a:pt x="503" y="449"/>
                </a:lnTo>
                <a:close/>
                <a:moveTo>
                  <a:pt x="146" y="451"/>
                </a:moveTo>
                <a:lnTo>
                  <a:pt x="146" y="451"/>
                </a:lnTo>
                <a:lnTo>
                  <a:pt x="149" y="451"/>
                </a:lnTo>
                <a:lnTo>
                  <a:pt x="149" y="449"/>
                </a:lnTo>
                <a:lnTo>
                  <a:pt x="149" y="448"/>
                </a:lnTo>
                <a:lnTo>
                  <a:pt x="149" y="446"/>
                </a:lnTo>
                <a:lnTo>
                  <a:pt x="149" y="446"/>
                </a:lnTo>
                <a:lnTo>
                  <a:pt x="146" y="451"/>
                </a:lnTo>
                <a:lnTo>
                  <a:pt x="146" y="451"/>
                </a:lnTo>
                <a:close/>
                <a:moveTo>
                  <a:pt x="230" y="454"/>
                </a:moveTo>
                <a:lnTo>
                  <a:pt x="230" y="454"/>
                </a:lnTo>
                <a:lnTo>
                  <a:pt x="233" y="451"/>
                </a:lnTo>
                <a:lnTo>
                  <a:pt x="235" y="449"/>
                </a:lnTo>
                <a:lnTo>
                  <a:pt x="235" y="449"/>
                </a:lnTo>
                <a:lnTo>
                  <a:pt x="233" y="448"/>
                </a:lnTo>
                <a:lnTo>
                  <a:pt x="230" y="446"/>
                </a:lnTo>
                <a:lnTo>
                  <a:pt x="230" y="446"/>
                </a:lnTo>
                <a:lnTo>
                  <a:pt x="230" y="448"/>
                </a:lnTo>
                <a:lnTo>
                  <a:pt x="230" y="449"/>
                </a:lnTo>
                <a:lnTo>
                  <a:pt x="230" y="454"/>
                </a:lnTo>
                <a:lnTo>
                  <a:pt x="230" y="454"/>
                </a:lnTo>
                <a:close/>
                <a:moveTo>
                  <a:pt x="277" y="457"/>
                </a:moveTo>
                <a:lnTo>
                  <a:pt x="277" y="457"/>
                </a:lnTo>
                <a:lnTo>
                  <a:pt x="280" y="457"/>
                </a:lnTo>
                <a:lnTo>
                  <a:pt x="282" y="459"/>
                </a:lnTo>
                <a:lnTo>
                  <a:pt x="282" y="459"/>
                </a:lnTo>
                <a:lnTo>
                  <a:pt x="279" y="451"/>
                </a:lnTo>
                <a:lnTo>
                  <a:pt x="277" y="448"/>
                </a:lnTo>
                <a:lnTo>
                  <a:pt x="274" y="446"/>
                </a:lnTo>
                <a:lnTo>
                  <a:pt x="274" y="446"/>
                </a:lnTo>
                <a:lnTo>
                  <a:pt x="276" y="452"/>
                </a:lnTo>
                <a:lnTo>
                  <a:pt x="277" y="457"/>
                </a:lnTo>
                <a:lnTo>
                  <a:pt x="277" y="457"/>
                </a:lnTo>
                <a:close/>
                <a:moveTo>
                  <a:pt x="168" y="456"/>
                </a:moveTo>
                <a:lnTo>
                  <a:pt x="168" y="456"/>
                </a:lnTo>
                <a:lnTo>
                  <a:pt x="169" y="454"/>
                </a:lnTo>
                <a:lnTo>
                  <a:pt x="169" y="452"/>
                </a:lnTo>
                <a:lnTo>
                  <a:pt x="169" y="448"/>
                </a:lnTo>
                <a:lnTo>
                  <a:pt x="169" y="448"/>
                </a:lnTo>
                <a:lnTo>
                  <a:pt x="166" y="448"/>
                </a:lnTo>
                <a:lnTo>
                  <a:pt x="166" y="448"/>
                </a:lnTo>
                <a:lnTo>
                  <a:pt x="166" y="452"/>
                </a:lnTo>
                <a:lnTo>
                  <a:pt x="168" y="456"/>
                </a:lnTo>
                <a:lnTo>
                  <a:pt x="168" y="456"/>
                </a:lnTo>
                <a:close/>
                <a:moveTo>
                  <a:pt x="442" y="452"/>
                </a:moveTo>
                <a:lnTo>
                  <a:pt x="442" y="452"/>
                </a:lnTo>
                <a:lnTo>
                  <a:pt x="444" y="454"/>
                </a:lnTo>
                <a:lnTo>
                  <a:pt x="444" y="454"/>
                </a:lnTo>
                <a:lnTo>
                  <a:pt x="444" y="449"/>
                </a:lnTo>
                <a:lnTo>
                  <a:pt x="444" y="448"/>
                </a:lnTo>
                <a:lnTo>
                  <a:pt x="442" y="448"/>
                </a:lnTo>
                <a:lnTo>
                  <a:pt x="442" y="448"/>
                </a:lnTo>
                <a:lnTo>
                  <a:pt x="442" y="449"/>
                </a:lnTo>
                <a:lnTo>
                  <a:pt x="442" y="452"/>
                </a:lnTo>
                <a:lnTo>
                  <a:pt x="442" y="452"/>
                </a:lnTo>
                <a:close/>
                <a:moveTo>
                  <a:pt x="177" y="468"/>
                </a:moveTo>
                <a:lnTo>
                  <a:pt x="177" y="468"/>
                </a:lnTo>
                <a:lnTo>
                  <a:pt x="184" y="469"/>
                </a:lnTo>
                <a:lnTo>
                  <a:pt x="187" y="469"/>
                </a:lnTo>
                <a:lnTo>
                  <a:pt x="189" y="468"/>
                </a:lnTo>
                <a:lnTo>
                  <a:pt x="189" y="468"/>
                </a:lnTo>
                <a:lnTo>
                  <a:pt x="187" y="463"/>
                </a:lnTo>
                <a:lnTo>
                  <a:pt x="187" y="459"/>
                </a:lnTo>
                <a:lnTo>
                  <a:pt x="186" y="454"/>
                </a:lnTo>
                <a:lnTo>
                  <a:pt x="186" y="448"/>
                </a:lnTo>
                <a:lnTo>
                  <a:pt x="186" y="448"/>
                </a:lnTo>
                <a:lnTo>
                  <a:pt x="180" y="451"/>
                </a:lnTo>
                <a:lnTo>
                  <a:pt x="177" y="456"/>
                </a:lnTo>
                <a:lnTo>
                  <a:pt x="175" y="462"/>
                </a:lnTo>
                <a:lnTo>
                  <a:pt x="177" y="468"/>
                </a:lnTo>
                <a:lnTo>
                  <a:pt x="177" y="468"/>
                </a:lnTo>
                <a:close/>
                <a:moveTo>
                  <a:pt x="395" y="465"/>
                </a:moveTo>
                <a:lnTo>
                  <a:pt x="395" y="465"/>
                </a:lnTo>
                <a:lnTo>
                  <a:pt x="399" y="462"/>
                </a:lnTo>
                <a:lnTo>
                  <a:pt x="404" y="457"/>
                </a:lnTo>
                <a:lnTo>
                  <a:pt x="404" y="457"/>
                </a:lnTo>
                <a:lnTo>
                  <a:pt x="389" y="448"/>
                </a:lnTo>
                <a:lnTo>
                  <a:pt x="389" y="448"/>
                </a:lnTo>
                <a:lnTo>
                  <a:pt x="389" y="449"/>
                </a:lnTo>
                <a:lnTo>
                  <a:pt x="389" y="452"/>
                </a:lnTo>
                <a:lnTo>
                  <a:pt x="390" y="456"/>
                </a:lnTo>
                <a:lnTo>
                  <a:pt x="393" y="460"/>
                </a:lnTo>
                <a:lnTo>
                  <a:pt x="395" y="465"/>
                </a:lnTo>
                <a:lnTo>
                  <a:pt x="395" y="465"/>
                </a:lnTo>
                <a:close/>
                <a:moveTo>
                  <a:pt x="476" y="452"/>
                </a:moveTo>
                <a:lnTo>
                  <a:pt x="476" y="452"/>
                </a:lnTo>
                <a:lnTo>
                  <a:pt x="476" y="449"/>
                </a:lnTo>
                <a:lnTo>
                  <a:pt x="473" y="448"/>
                </a:lnTo>
                <a:lnTo>
                  <a:pt x="473" y="448"/>
                </a:lnTo>
                <a:lnTo>
                  <a:pt x="474" y="451"/>
                </a:lnTo>
                <a:lnTo>
                  <a:pt x="474" y="452"/>
                </a:lnTo>
                <a:lnTo>
                  <a:pt x="476" y="452"/>
                </a:lnTo>
                <a:lnTo>
                  <a:pt x="476" y="452"/>
                </a:lnTo>
                <a:close/>
                <a:moveTo>
                  <a:pt x="540" y="459"/>
                </a:moveTo>
                <a:lnTo>
                  <a:pt x="540" y="459"/>
                </a:lnTo>
                <a:lnTo>
                  <a:pt x="543" y="457"/>
                </a:lnTo>
                <a:lnTo>
                  <a:pt x="544" y="454"/>
                </a:lnTo>
                <a:lnTo>
                  <a:pt x="543" y="451"/>
                </a:lnTo>
                <a:lnTo>
                  <a:pt x="541" y="449"/>
                </a:lnTo>
                <a:lnTo>
                  <a:pt x="540" y="448"/>
                </a:lnTo>
                <a:lnTo>
                  <a:pt x="540" y="448"/>
                </a:lnTo>
                <a:lnTo>
                  <a:pt x="538" y="451"/>
                </a:lnTo>
                <a:lnTo>
                  <a:pt x="538" y="452"/>
                </a:lnTo>
                <a:lnTo>
                  <a:pt x="540" y="459"/>
                </a:lnTo>
                <a:lnTo>
                  <a:pt x="540" y="459"/>
                </a:lnTo>
                <a:close/>
                <a:moveTo>
                  <a:pt x="685" y="459"/>
                </a:moveTo>
                <a:lnTo>
                  <a:pt x="685" y="459"/>
                </a:lnTo>
                <a:lnTo>
                  <a:pt x="686" y="460"/>
                </a:lnTo>
                <a:lnTo>
                  <a:pt x="689" y="460"/>
                </a:lnTo>
                <a:lnTo>
                  <a:pt x="689" y="460"/>
                </a:lnTo>
                <a:lnTo>
                  <a:pt x="691" y="456"/>
                </a:lnTo>
                <a:lnTo>
                  <a:pt x="691" y="452"/>
                </a:lnTo>
                <a:lnTo>
                  <a:pt x="689" y="448"/>
                </a:lnTo>
                <a:lnTo>
                  <a:pt x="689" y="448"/>
                </a:lnTo>
                <a:lnTo>
                  <a:pt x="688" y="454"/>
                </a:lnTo>
                <a:lnTo>
                  <a:pt x="685" y="459"/>
                </a:lnTo>
                <a:lnTo>
                  <a:pt x="685" y="459"/>
                </a:lnTo>
                <a:close/>
                <a:moveTo>
                  <a:pt x="191" y="449"/>
                </a:moveTo>
                <a:lnTo>
                  <a:pt x="191" y="449"/>
                </a:lnTo>
                <a:lnTo>
                  <a:pt x="192" y="469"/>
                </a:lnTo>
                <a:lnTo>
                  <a:pt x="192" y="469"/>
                </a:lnTo>
                <a:lnTo>
                  <a:pt x="198" y="466"/>
                </a:lnTo>
                <a:lnTo>
                  <a:pt x="203" y="462"/>
                </a:lnTo>
                <a:lnTo>
                  <a:pt x="204" y="456"/>
                </a:lnTo>
                <a:lnTo>
                  <a:pt x="204" y="452"/>
                </a:lnTo>
                <a:lnTo>
                  <a:pt x="204" y="449"/>
                </a:lnTo>
                <a:lnTo>
                  <a:pt x="204" y="449"/>
                </a:lnTo>
                <a:lnTo>
                  <a:pt x="197" y="449"/>
                </a:lnTo>
                <a:lnTo>
                  <a:pt x="191" y="449"/>
                </a:lnTo>
                <a:lnTo>
                  <a:pt x="191" y="449"/>
                </a:lnTo>
                <a:close/>
                <a:moveTo>
                  <a:pt x="427" y="449"/>
                </a:moveTo>
                <a:lnTo>
                  <a:pt x="427" y="449"/>
                </a:lnTo>
                <a:lnTo>
                  <a:pt x="428" y="452"/>
                </a:lnTo>
                <a:lnTo>
                  <a:pt x="430" y="456"/>
                </a:lnTo>
                <a:lnTo>
                  <a:pt x="431" y="457"/>
                </a:lnTo>
                <a:lnTo>
                  <a:pt x="433" y="460"/>
                </a:lnTo>
                <a:lnTo>
                  <a:pt x="433" y="460"/>
                </a:lnTo>
                <a:lnTo>
                  <a:pt x="436" y="459"/>
                </a:lnTo>
                <a:lnTo>
                  <a:pt x="439" y="457"/>
                </a:lnTo>
                <a:lnTo>
                  <a:pt x="439" y="457"/>
                </a:lnTo>
                <a:lnTo>
                  <a:pt x="438" y="456"/>
                </a:lnTo>
                <a:lnTo>
                  <a:pt x="438" y="452"/>
                </a:lnTo>
                <a:lnTo>
                  <a:pt x="438" y="452"/>
                </a:lnTo>
                <a:lnTo>
                  <a:pt x="427" y="449"/>
                </a:lnTo>
                <a:lnTo>
                  <a:pt x="427" y="449"/>
                </a:lnTo>
                <a:close/>
                <a:moveTo>
                  <a:pt x="572" y="449"/>
                </a:moveTo>
                <a:lnTo>
                  <a:pt x="572" y="449"/>
                </a:lnTo>
                <a:lnTo>
                  <a:pt x="572" y="454"/>
                </a:lnTo>
                <a:lnTo>
                  <a:pt x="572" y="460"/>
                </a:lnTo>
                <a:lnTo>
                  <a:pt x="572" y="460"/>
                </a:lnTo>
                <a:lnTo>
                  <a:pt x="575" y="460"/>
                </a:lnTo>
                <a:lnTo>
                  <a:pt x="576" y="462"/>
                </a:lnTo>
                <a:lnTo>
                  <a:pt x="576" y="462"/>
                </a:lnTo>
                <a:lnTo>
                  <a:pt x="578" y="452"/>
                </a:lnTo>
                <a:lnTo>
                  <a:pt x="576" y="449"/>
                </a:lnTo>
                <a:lnTo>
                  <a:pt x="572" y="449"/>
                </a:lnTo>
                <a:lnTo>
                  <a:pt x="572" y="449"/>
                </a:lnTo>
                <a:close/>
                <a:moveTo>
                  <a:pt x="128" y="463"/>
                </a:moveTo>
                <a:lnTo>
                  <a:pt x="128" y="463"/>
                </a:lnTo>
                <a:lnTo>
                  <a:pt x="134" y="460"/>
                </a:lnTo>
                <a:lnTo>
                  <a:pt x="139" y="454"/>
                </a:lnTo>
                <a:lnTo>
                  <a:pt x="139" y="454"/>
                </a:lnTo>
                <a:lnTo>
                  <a:pt x="137" y="452"/>
                </a:lnTo>
                <a:lnTo>
                  <a:pt x="136" y="451"/>
                </a:lnTo>
                <a:lnTo>
                  <a:pt x="133" y="451"/>
                </a:lnTo>
                <a:lnTo>
                  <a:pt x="131" y="451"/>
                </a:lnTo>
                <a:lnTo>
                  <a:pt x="128" y="454"/>
                </a:lnTo>
                <a:lnTo>
                  <a:pt x="128" y="456"/>
                </a:lnTo>
                <a:lnTo>
                  <a:pt x="126" y="459"/>
                </a:lnTo>
                <a:lnTo>
                  <a:pt x="128" y="463"/>
                </a:lnTo>
                <a:lnTo>
                  <a:pt x="128" y="463"/>
                </a:lnTo>
                <a:close/>
                <a:moveTo>
                  <a:pt x="634" y="456"/>
                </a:moveTo>
                <a:lnTo>
                  <a:pt x="634" y="456"/>
                </a:lnTo>
                <a:lnTo>
                  <a:pt x="634" y="457"/>
                </a:lnTo>
                <a:lnTo>
                  <a:pt x="633" y="457"/>
                </a:lnTo>
                <a:lnTo>
                  <a:pt x="631" y="457"/>
                </a:lnTo>
                <a:lnTo>
                  <a:pt x="631" y="457"/>
                </a:lnTo>
                <a:lnTo>
                  <a:pt x="631" y="474"/>
                </a:lnTo>
                <a:lnTo>
                  <a:pt x="631" y="483"/>
                </a:lnTo>
                <a:lnTo>
                  <a:pt x="631" y="491"/>
                </a:lnTo>
                <a:lnTo>
                  <a:pt x="631" y="491"/>
                </a:lnTo>
                <a:lnTo>
                  <a:pt x="637" y="481"/>
                </a:lnTo>
                <a:lnTo>
                  <a:pt x="642" y="471"/>
                </a:lnTo>
                <a:lnTo>
                  <a:pt x="646" y="460"/>
                </a:lnTo>
                <a:lnTo>
                  <a:pt x="648" y="456"/>
                </a:lnTo>
                <a:lnTo>
                  <a:pt x="648" y="449"/>
                </a:lnTo>
                <a:lnTo>
                  <a:pt x="648" y="449"/>
                </a:lnTo>
                <a:lnTo>
                  <a:pt x="645" y="456"/>
                </a:lnTo>
                <a:lnTo>
                  <a:pt x="642" y="459"/>
                </a:lnTo>
                <a:lnTo>
                  <a:pt x="637" y="459"/>
                </a:lnTo>
                <a:lnTo>
                  <a:pt x="636" y="459"/>
                </a:lnTo>
                <a:lnTo>
                  <a:pt x="634" y="456"/>
                </a:lnTo>
                <a:lnTo>
                  <a:pt x="634" y="456"/>
                </a:lnTo>
                <a:close/>
                <a:moveTo>
                  <a:pt x="730" y="480"/>
                </a:moveTo>
                <a:lnTo>
                  <a:pt x="730" y="480"/>
                </a:lnTo>
                <a:lnTo>
                  <a:pt x="733" y="481"/>
                </a:lnTo>
                <a:lnTo>
                  <a:pt x="733" y="481"/>
                </a:lnTo>
                <a:lnTo>
                  <a:pt x="736" y="474"/>
                </a:lnTo>
                <a:lnTo>
                  <a:pt x="736" y="466"/>
                </a:lnTo>
                <a:lnTo>
                  <a:pt x="735" y="449"/>
                </a:lnTo>
                <a:lnTo>
                  <a:pt x="735" y="449"/>
                </a:lnTo>
                <a:lnTo>
                  <a:pt x="733" y="457"/>
                </a:lnTo>
                <a:lnTo>
                  <a:pt x="732" y="465"/>
                </a:lnTo>
                <a:lnTo>
                  <a:pt x="730" y="480"/>
                </a:lnTo>
                <a:lnTo>
                  <a:pt x="730" y="480"/>
                </a:lnTo>
                <a:close/>
                <a:moveTo>
                  <a:pt x="23" y="452"/>
                </a:moveTo>
                <a:lnTo>
                  <a:pt x="23" y="452"/>
                </a:lnTo>
                <a:lnTo>
                  <a:pt x="26" y="452"/>
                </a:lnTo>
                <a:lnTo>
                  <a:pt x="27" y="454"/>
                </a:lnTo>
                <a:lnTo>
                  <a:pt x="27" y="454"/>
                </a:lnTo>
                <a:lnTo>
                  <a:pt x="27" y="451"/>
                </a:lnTo>
                <a:lnTo>
                  <a:pt x="24" y="451"/>
                </a:lnTo>
                <a:lnTo>
                  <a:pt x="24" y="451"/>
                </a:lnTo>
                <a:lnTo>
                  <a:pt x="23" y="452"/>
                </a:lnTo>
                <a:lnTo>
                  <a:pt x="23" y="452"/>
                </a:lnTo>
                <a:close/>
                <a:moveTo>
                  <a:pt x="341" y="454"/>
                </a:moveTo>
                <a:lnTo>
                  <a:pt x="341" y="454"/>
                </a:lnTo>
                <a:lnTo>
                  <a:pt x="343" y="454"/>
                </a:lnTo>
                <a:lnTo>
                  <a:pt x="343" y="454"/>
                </a:lnTo>
                <a:lnTo>
                  <a:pt x="341" y="451"/>
                </a:lnTo>
                <a:lnTo>
                  <a:pt x="340" y="451"/>
                </a:lnTo>
                <a:lnTo>
                  <a:pt x="340" y="451"/>
                </a:lnTo>
                <a:lnTo>
                  <a:pt x="340" y="452"/>
                </a:lnTo>
                <a:lnTo>
                  <a:pt x="340" y="454"/>
                </a:lnTo>
                <a:lnTo>
                  <a:pt x="341" y="454"/>
                </a:lnTo>
                <a:lnTo>
                  <a:pt x="341" y="454"/>
                </a:lnTo>
                <a:close/>
                <a:moveTo>
                  <a:pt x="416" y="460"/>
                </a:moveTo>
                <a:lnTo>
                  <a:pt x="416" y="460"/>
                </a:lnTo>
                <a:lnTo>
                  <a:pt x="413" y="456"/>
                </a:lnTo>
                <a:lnTo>
                  <a:pt x="412" y="451"/>
                </a:lnTo>
                <a:lnTo>
                  <a:pt x="412" y="451"/>
                </a:lnTo>
                <a:lnTo>
                  <a:pt x="412" y="457"/>
                </a:lnTo>
                <a:lnTo>
                  <a:pt x="413" y="459"/>
                </a:lnTo>
                <a:lnTo>
                  <a:pt x="416" y="460"/>
                </a:lnTo>
                <a:lnTo>
                  <a:pt x="416" y="460"/>
                </a:lnTo>
                <a:close/>
                <a:moveTo>
                  <a:pt x="495" y="462"/>
                </a:moveTo>
                <a:lnTo>
                  <a:pt x="495" y="462"/>
                </a:lnTo>
                <a:lnTo>
                  <a:pt x="497" y="463"/>
                </a:lnTo>
                <a:lnTo>
                  <a:pt x="499" y="463"/>
                </a:lnTo>
                <a:lnTo>
                  <a:pt x="500" y="463"/>
                </a:lnTo>
                <a:lnTo>
                  <a:pt x="500" y="463"/>
                </a:lnTo>
                <a:lnTo>
                  <a:pt x="499" y="460"/>
                </a:lnTo>
                <a:lnTo>
                  <a:pt x="499" y="457"/>
                </a:lnTo>
                <a:lnTo>
                  <a:pt x="499" y="452"/>
                </a:lnTo>
                <a:lnTo>
                  <a:pt x="497" y="451"/>
                </a:lnTo>
                <a:lnTo>
                  <a:pt x="497" y="451"/>
                </a:lnTo>
                <a:lnTo>
                  <a:pt x="495" y="452"/>
                </a:lnTo>
                <a:lnTo>
                  <a:pt x="495" y="454"/>
                </a:lnTo>
                <a:lnTo>
                  <a:pt x="495" y="462"/>
                </a:lnTo>
                <a:lnTo>
                  <a:pt x="495" y="462"/>
                </a:lnTo>
                <a:close/>
                <a:moveTo>
                  <a:pt x="659" y="481"/>
                </a:moveTo>
                <a:lnTo>
                  <a:pt x="659" y="481"/>
                </a:lnTo>
                <a:lnTo>
                  <a:pt x="662" y="480"/>
                </a:lnTo>
                <a:lnTo>
                  <a:pt x="665" y="477"/>
                </a:lnTo>
                <a:lnTo>
                  <a:pt x="668" y="468"/>
                </a:lnTo>
                <a:lnTo>
                  <a:pt x="669" y="459"/>
                </a:lnTo>
                <a:lnTo>
                  <a:pt x="668" y="451"/>
                </a:lnTo>
                <a:lnTo>
                  <a:pt x="668" y="451"/>
                </a:lnTo>
                <a:lnTo>
                  <a:pt x="666" y="460"/>
                </a:lnTo>
                <a:lnTo>
                  <a:pt x="663" y="466"/>
                </a:lnTo>
                <a:lnTo>
                  <a:pt x="660" y="474"/>
                </a:lnTo>
                <a:lnTo>
                  <a:pt x="659" y="481"/>
                </a:lnTo>
                <a:lnTo>
                  <a:pt x="659" y="481"/>
                </a:lnTo>
                <a:close/>
                <a:moveTo>
                  <a:pt x="677" y="463"/>
                </a:moveTo>
                <a:lnTo>
                  <a:pt x="677" y="463"/>
                </a:lnTo>
                <a:lnTo>
                  <a:pt x="678" y="460"/>
                </a:lnTo>
                <a:lnTo>
                  <a:pt x="677" y="457"/>
                </a:lnTo>
                <a:lnTo>
                  <a:pt x="677" y="454"/>
                </a:lnTo>
                <a:lnTo>
                  <a:pt x="678" y="451"/>
                </a:lnTo>
                <a:lnTo>
                  <a:pt x="678" y="451"/>
                </a:lnTo>
                <a:lnTo>
                  <a:pt x="675" y="451"/>
                </a:lnTo>
                <a:lnTo>
                  <a:pt x="675" y="451"/>
                </a:lnTo>
                <a:lnTo>
                  <a:pt x="675" y="459"/>
                </a:lnTo>
                <a:lnTo>
                  <a:pt x="675" y="462"/>
                </a:lnTo>
                <a:lnTo>
                  <a:pt x="677" y="463"/>
                </a:lnTo>
                <a:lnTo>
                  <a:pt x="677" y="463"/>
                </a:lnTo>
                <a:close/>
                <a:moveTo>
                  <a:pt x="157" y="460"/>
                </a:moveTo>
                <a:lnTo>
                  <a:pt x="157" y="460"/>
                </a:lnTo>
                <a:lnTo>
                  <a:pt x="157" y="456"/>
                </a:lnTo>
                <a:lnTo>
                  <a:pt x="157" y="452"/>
                </a:lnTo>
                <a:lnTo>
                  <a:pt x="157" y="452"/>
                </a:lnTo>
                <a:lnTo>
                  <a:pt x="157" y="452"/>
                </a:lnTo>
                <a:lnTo>
                  <a:pt x="154" y="454"/>
                </a:lnTo>
                <a:lnTo>
                  <a:pt x="154" y="456"/>
                </a:lnTo>
                <a:lnTo>
                  <a:pt x="154" y="459"/>
                </a:lnTo>
                <a:lnTo>
                  <a:pt x="157" y="460"/>
                </a:lnTo>
                <a:lnTo>
                  <a:pt x="157" y="460"/>
                </a:lnTo>
                <a:close/>
                <a:moveTo>
                  <a:pt x="232" y="465"/>
                </a:moveTo>
                <a:lnTo>
                  <a:pt x="232" y="465"/>
                </a:lnTo>
                <a:lnTo>
                  <a:pt x="238" y="466"/>
                </a:lnTo>
                <a:lnTo>
                  <a:pt x="244" y="465"/>
                </a:lnTo>
                <a:lnTo>
                  <a:pt x="244" y="465"/>
                </a:lnTo>
                <a:lnTo>
                  <a:pt x="242" y="457"/>
                </a:lnTo>
                <a:lnTo>
                  <a:pt x="238" y="452"/>
                </a:lnTo>
                <a:lnTo>
                  <a:pt x="238" y="452"/>
                </a:lnTo>
                <a:lnTo>
                  <a:pt x="233" y="457"/>
                </a:lnTo>
                <a:lnTo>
                  <a:pt x="232" y="460"/>
                </a:lnTo>
                <a:lnTo>
                  <a:pt x="232" y="465"/>
                </a:lnTo>
                <a:lnTo>
                  <a:pt x="232" y="465"/>
                </a:lnTo>
                <a:close/>
                <a:moveTo>
                  <a:pt x="332" y="466"/>
                </a:moveTo>
                <a:lnTo>
                  <a:pt x="332" y="466"/>
                </a:lnTo>
                <a:lnTo>
                  <a:pt x="331" y="459"/>
                </a:lnTo>
                <a:lnTo>
                  <a:pt x="329" y="454"/>
                </a:lnTo>
                <a:lnTo>
                  <a:pt x="326" y="452"/>
                </a:lnTo>
                <a:lnTo>
                  <a:pt x="326" y="452"/>
                </a:lnTo>
                <a:lnTo>
                  <a:pt x="326" y="462"/>
                </a:lnTo>
                <a:lnTo>
                  <a:pt x="328" y="466"/>
                </a:lnTo>
                <a:lnTo>
                  <a:pt x="329" y="466"/>
                </a:lnTo>
                <a:lnTo>
                  <a:pt x="332" y="466"/>
                </a:lnTo>
                <a:lnTo>
                  <a:pt x="332" y="466"/>
                </a:lnTo>
                <a:close/>
                <a:moveTo>
                  <a:pt x="592" y="456"/>
                </a:moveTo>
                <a:lnTo>
                  <a:pt x="592" y="456"/>
                </a:lnTo>
                <a:lnTo>
                  <a:pt x="592" y="452"/>
                </a:lnTo>
                <a:lnTo>
                  <a:pt x="590" y="452"/>
                </a:lnTo>
                <a:lnTo>
                  <a:pt x="590" y="452"/>
                </a:lnTo>
                <a:lnTo>
                  <a:pt x="588" y="452"/>
                </a:lnTo>
                <a:lnTo>
                  <a:pt x="588" y="454"/>
                </a:lnTo>
                <a:lnTo>
                  <a:pt x="592" y="456"/>
                </a:lnTo>
                <a:lnTo>
                  <a:pt x="592" y="456"/>
                </a:lnTo>
                <a:close/>
                <a:moveTo>
                  <a:pt x="259" y="459"/>
                </a:moveTo>
                <a:lnTo>
                  <a:pt x="259" y="459"/>
                </a:lnTo>
                <a:lnTo>
                  <a:pt x="273" y="465"/>
                </a:lnTo>
                <a:lnTo>
                  <a:pt x="273" y="465"/>
                </a:lnTo>
                <a:lnTo>
                  <a:pt x="271" y="460"/>
                </a:lnTo>
                <a:lnTo>
                  <a:pt x="267" y="457"/>
                </a:lnTo>
                <a:lnTo>
                  <a:pt x="262" y="456"/>
                </a:lnTo>
                <a:lnTo>
                  <a:pt x="259" y="452"/>
                </a:lnTo>
                <a:lnTo>
                  <a:pt x="259" y="452"/>
                </a:lnTo>
                <a:lnTo>
                  <a:pt x="259" y="459"/>
                </a:lnTo>
                <a:lnTo>
                  <a:pt x="259" y="459"/>
                </a:lnTo>
                <a:close/>
                <a:moveTo>
                  <a:pt x="340" y="468"/>
                </a:moveTo>
                <a:lnTo>
                  <a:pt x="340" y="468"/>
                </a:lnTo>
                <a:lnTo>
                  <a:pt x="343" y="466"/>
                </a:lnTo>
                <a:lnTo>
                  <a:pt x="346" y="463"/>
                </a:lnTo>
                <a:lnTo>
                  <a:pt x="352" y="459"/>
                </a:lnTo>
                <a:lnTo>
                  <a:pt x="352" y="459"/>
                </a:lnTo>
                <a:lnTo>
                  <a:pt x="352" y="457"/>
                </a:lnTo>
                <a:lnTo>
                  <a:pt x="351" y="454"/>
                </a:lnTo>
                <a:lnTo>
                  <a:pt x="346" y="452"/>
                </a:lnTo>
                <a:lnTo>
                  <a:pt x="346" y="452"/>
                </a:lnTo>
                <a:lnTo>
                  <a:pt x="345" y="456"/>
                </a:lnTo>
                <a:lnTo>
                  <a:pt x="341" y="460"/>
                </a:lnTo>
                <a:lnTo>
                  <a:pt x="340" y="463"/>
                </a:lnTo>
                <a:lnTo>
                  <a:pt x="340" y="468"/>
                </a:lnTo>
                <a:lnTo>
                  <a:pt x="340" y="468"/>
                </a:lnTo>
                <a:close/>
                <a:moveTo>
                  <a:pt x="367" y="456"/>
                </a:moveTo>
                <a:lnTo>
                  <a:pt x="367" y="456"/>
                </a:lnTo>
                <a:lnTo>
                  <a:pt x="367" y="454"/>
                </a:lnTo>
                <a:lnTo>
                  <a:pt x="366" y="452"/>
                </a:lnTo>
                <a:lnTo>
                  <a:pt x="366" y="452"/>
                </a:lnTo>
                <a:lnTo>
                  <a:pt x="364" y="456"/>
                </a:lnTo>
                <a:lnTo>
                  <a:pt x="366" y="456"/>
                </a:lnTo>
                <a:lnTo>
                  <a:pt x="367" y="456"/>
                </a:lnTo>
                <a:lnTo>
                  <a:pt x="367" y="456"/>
                </a:lnTo>
                <a:close/>
                <a:moveTo>
                  <a:pt x="582" y="465"/>
                </a:moveTo>
                <a:lnTo>
                  <a:pt x="582" y="465"/>
                </a:lnTo>
                <a:lnTo>
                  <a:pt x="585" y="463"/>
                </a:lnTo>
                <a:lnTo>
                  <a:pt x="587" y="462"/>
                </a:lnTo>
                <a:lnTo>
                  <a:pt x="588" y="459"/>
                </a:lnTo>
                <a:lnTo>
                  <a:pt x="588" y="459"/>
                </a:lnTo>
                <a:lnTo>
                  <a:pt x="582" y="454"/>
                </a:lnTo>
                <a:lnTo>
                  <a:pt x="582" y="454"/>
                </a:lnTo>
                <a:lnTo>
                  <a:pt x="581" y="459"/>
                </a:lnTo>
                <a:lnTo>
                  <a:pt x="582" y="465"/>
                </a:lnTo>
                <a:lnTo>
                  <a:pt x="582" y="465"/>
                </a:lnTo>
                <a:close/>
                <a:moveTo>
                  <a:pt x="598" y="459"/>
                </a:moveTo>
                <a:lnTo>
                  <a:pt x="598" y="459"/>
                </a:lnTo>
                <a:lnTo>
                  <a:pt x="602" y="459"/>
                </a:lnTo>
                <a:lnTo>
                  <a:pt x="604" y="457"/>
                </a:lnTo>
                <a:lnTo>
                  <a:pt x="604" y="454"/>
                </a:lnTo>
                <a:lnTo>
                  <a:pt x="604" y="454"/>
                </a:lnTo>
                <a:lnTo>
                  <a:pt x="601" y="454"/>
                </a:lnTo>
                <a:lnTo>
                  <a:pt x="599" y="454"/>
                </a:lnTo>
                <a:lnTo>
                  <a:pt x="598" y="456"/>
                </a:lnTo>
                <a:lnTo>
                  <a:pt x="598" y="459"/>
                </a:lnTo>
                <a:lnTo>
                  <a:pt x="598" y="459"/>
                </a:lnTo>
                <a:close/>
                <a:moveTo>
                  <a:pt x="627" y="457"/>
                </a:moveTo>
                <a:lnTo>
                  <a:pt x="627" y="457"/>
                </a:lnTo>
                <a:lnTo>
                  <a:pt x="628" y="456"/>
                </a:lnTo>
                <a:lnTo>
                  <a:pt x="628" y="454"/>
                </a:lnTo>
                <a:lnTo>
                  <a:pt x="627" y="454"/>
                </a:lnTo>
                <a:lnTo>
                  <a:pt x="627" y="454"/>
                </a:lnTo>
                <a:lnTo>
                  <a:pt x="627" y="456"/>
                </a:lnTo>
                <a:lnTo>
                  <a:pt x="627" y="457"/>
                </a:lnTo>
                <a:lnTo>
                  <a:pt x="627" y="457"/>
                </a:lnTo>
                <a:lnTo>
                  <a:pt x="627" y="457"/>
                </a:lnTo>
                <a:close/>
                <a:moveTo>
                  <a:pt x="552" y="466"/>
                </a:moveTo>
                <a:lnTo>
                  <a:pt x="552" y="466"/>
                </a:lnTo>
                <a:lnTo>
                  <a:pt x="553" y="465"/>
                </a:lnTo>
                <a:lnTo>
                  <a:pt x="553" y="460"/>
                </a:lnTo>
                <a:lnTo>
                  <a:pt x="553" y="457"/>
                </a:lnTo>
                <a:lnTo>
                  <a:pt x="550" y="454"/>
                </a:lnTo>
                <a:lnTo>
                  <a:pt x="550" y="454"/>
                </a:lnTo>
                <a:lnTo>
                  <a:pt x="549" y="457"/>
                </a:lnTo>
                <a:lnTo>
                  <a:pt x="549" y="462"/>
                </a:lnTo>
                <a:lnTo>
                  <a:pt x="552" y="466"/>
                </a:lnTo>
                <a:lnTo>
                  <a:pt x="552" y="466"/>
                </a:lnTo>
                <a:close/>
                <a:moveTo>
                  <a:pt x="753" y="474"/>
                </a:moveTo>
                <a:lnTo>
                  <a:pt x="753" y="474"/>
                </a:lnTo>
                <a:lnTo>
                  <a:pt x="753" y="469"/>
                </a:lnTo>
                <a:lnTo>
                  <a:pt x="755" y="465"/>
                </a:lnTo>
                <a:lnTo>
                  <a:pt x="756" y="454"/>
                </a:lnTo>
                <a:lnTo>
                  <a:pt x="756" y="454"/>
                </a:lnTo>
                <a:lnTo>
                  <a:pt x="753" y="456"/>
                </a:lnTo>
                <a:lnTo>
                  <a:pt x="752" y="457"/>
                </a:lnTo>
                <a:lnTo>
                  <a:pt x="750" y="462"/>
                </a:lnTo>
                <a:lnTo>
                  <a:pt x="752" y="469"/>
                </a:lnTo>
                <a:lnTo>
                  <a:pt x="753" y="474"/>
                </a:lnTo>
                <a:lnTo>
                  <a:pt x="753" y="474"/>
                </a:lnTo>
                <a:close/>
                <a:moveTo>
                  <a:pt x="377" y="459"/>
                </a:moveTo>
                <a:lnTo>
                  <a:pt x="377" y="459"/>
                </a:lnTo>
                <a:lnTo>
                  <a:pt x="378" y="462"/>
                </a:lnTo>
                <a:lnTo>
                  <a:pt x="380" y="463"/>
                </a:lnTo>
                <a:lnTo>
                  <a:pt x="384" y="466"/>
                </a:lnTo>
                <a:lnTo>
                  <a:pt x="384" y="466"/>
                </a:lnTo>
                <a:lnTo>
                  <a:pt x="384" y="463"/>
                </a:lnTo>
                <a:lnTo>
                  <a:pt x="384" y="460"/>
                </a:lnTo>
                <a:lnTo>
                  <a:pt x="383" y="457"/>
                </a:lnTo>
                <a:lnTo>
                  <a:pt x="381" y="454"/>
                </a:lnTo>
                <a:lnTo>
                  <a:pt x="381" y="454"/>
                </a:lnTo>
                <a:lnTo>
                  <a:pt x="380" y="457"/>
                </a:lnTo>
                <a:lnTo>
                  <a:pt x="377" y="459"/>
                </a:lnTo>
                <a:lnTo>
                  <a:pt x="377" y="459"/>
                </a:lnTo>
                <a:close/>
                <a:moveTo>
                  <a:pt x="215" y="468"/>
                </a:moveTo>
                <a:lnTo>
                  <a:pt x="215" y="468"/>
                </a:lnTo>
                <a:lnTo>
                  <a:pt x="213" y="462"/>
                </a:lnTo>
                <a:lnTo>
                  <a:pt x="212" y="456"/>
                </a:lnTo>
                <a:lnTo>
                  <a:pt x="212" y="456"/>
                </a:lnTo>
                <a:lnTo>
                  <a:pt x="212" y="463"/>
                </a:lnTo>
                <a:lnTo>
                  <a:pt x="213" y="466"/>
                </a:lnTo>
                <a:lnTo>
                  <a:pt x="215" y="468"/>
                </a:lnTo>
                <a:lnTo>
                  <a:pt x="215" y="468"/>
                </a:lnTo>
                <a:close/>
                <a:moveTo>
                  <a:pt x="656" y="483"/>
                </a:moveTo>
                <a:lnTo>
                  <a:pt x="656" y="483"/>
                </a:lnTo>
                <a:lnTo>
                  <a:pt x="656" y="477"/>
                </a:lnTo>
                <a:lnTo>
                  <a:pt x="657" y="469"/>
                </a:lnTo>
                <a:lnTo>
                  <a:pt x="657" y="462"/>
                </a:lnTo>
                <a:lnTo>
                  <a:pt x="657" y="459"/>
                </a:lnTo>
                <a:lnTo>
                  <a:pt x="656" y="456"/>
                </a:lnTo>
                <a:lnTo>
                  <a:pt x="656" y="456"/>
                </a:lnTo>
                <a:lnTo>
                  <a:pt x="653" y="462"/>
                </a:lnTo>
                <a:lnTo>
                  <a:pt x="653" y="469"/>
                </a:lnTo>
                <a:lnTo>
                  <a:pt x="653" y="477"/>
                </a:lnTo>
                <a:lnTo>
                  <a:pt x="656" y="483"/>
                </a:lnTo>
                <a:lnTo>
                  <a:pt x="656" y="483"/>
                </a:lnTo>
                <a:close/>
                <a:moveTo>
                  <a:pt x="105" y="460"/>
                </a:moveTo>
                <a:lnTo>
                  <a:pt x="105" y="460"/>
                </a:lnTo>
                <a:lnTo>
                  <a:pt x="105" y="457"/>
                </a:lnTo>
                <a:lnTo>
                  <a:pt x="102" y="457"/>
                </a:lnTo>
                <a:lnTo>
                  <a:pt x="102" y="457"/>
                </a:lnTo>
                <a:lnTo>
                  <a:pt x="104" y="459"/>
                </a:lnTo>
                <a:lnTo>
                  <a:pt x="105" y="460"/>
                </a:lnTo>
                <a:lnTo>
                  <a:pt x="105" y="460"/>
                </a:lnTo>
                <a:close/>
                <a:moveTo>
                  <a:pt x="163" y="460"/>
                </a:moveTo>
                <a:lnTo>
                  <a:pt x="163" y="460"/>
                </a:lnTo>
                <a:lnTo>
                  <a:pt x="163" y="459"/>
                </a:lnTo>
                <a:lnTo>
                  <a:pt x="163" y="457"/>
                </a:lnTo>
                <a:lnTo>
                  <a:pt x="163" y="457"/>
                </a:lnTo>
                <a:lnTo>
                  <a:pt x="162" y="457"/>
                </a:lnTo>
                <a:lnTo>
                  <a:pt x="162" y="457"/>
                </a:lnTo>
                <a:lnTo>
                  <a:pt x="162" y="459"/>
                </a:lnTo>
                <a:lnTo>
                  <a:pt x="163" y="460"/>
                </a:lnTo>
                <a:lnTo>
                  <a:pt x="163" y="460"/>
                </a:lnTo>
                <a:close/>
                <a:moveTo>
                  <a:pt x="248" y="462"/>
                </a:moveTo>
                <a:lnTo>
                  <a:pt x="248" y="462"/>
                </a:lnTo>
                <a:lnTo>
                  <a:pt x="248" y="460"/>
                </a:lnTo>
                <a:lnTo>
                  <a:pt x="250" y="459"/>
                </a:lnTo>
                <a:lnTo>
                  <a:pt x="250" y="459"/>
                </a:lnTo>
                <a:lnTo>
                  <a:pt x="248" y="457"/>
                </a:lnTo>
                <a:lnTo>
                  <a:pt x="247" y="457"/>
                </a:lnTo>
                <a:lnTo>
                  <a:pt x="247" y="457"/>
                </a:lnTo>
                <a:lnTo>
                  <a:pt x="247" y="459"/>
                </a:lnTo>
                <a:lnTo>
                  <a:pt x="248" y="462"/>
                </a:lnTo>
                <a:lnTo>
                  <a:pt x="248" y="462"/>
                </a:lnTo>
                <a:close/>
                <a:moveTo>
                  <a:pt x="422" y="462"/>
                </a:moveTo>
                <a:lnTo>
                  <a:pt x="422" y="462"/>
                </a:lnTo>
                <a:lnTo>
                  <a:pt x="424" y="462"/>
                </a:lnTo>
                <a:lnTo>
                  <a:pt x="424" y="462"/>
                </a:lnTo>
                <a:lnTo>
                  <a:pt x="424" y="460"/>
                </a:lnTo>
                <a:lnTo>
                  <a:pt x="424" y="459"/>
                </a:lnTo>
                <a:lnTo>
                  <a:pt x="422" y="459"/>
                </a:lnTo>
                <a:lnTo>
                  <a:pt x="421" y="459"/>
                </a:lnTo>
                <a:lnTo>
                  <a:pt x="421" y="459"/>
                </a:lnTo>
                <a:lnTo>
                  <a:pt x="422" y="459"/>
                </a:lnTo>
                <a:lnTo>
                  <a:pt x="422" y="460"/>
                </a:lnTo>
                <a:lnTo>
                  <a:pt x="422" y="462"/>
                </a:lnTo>
                <a:lnTo>
                  <a:pt x="422" y="462"/>
                </a:lnTo>
                <a:close/>
                <a:moveTo>
                  <a:pt x="146" y="465"/>
                </a:moveTo>
                <a:lnTo>
                  <a:pt x="146" y="465"/>
                </a:lnTo>
                <a:lnTo>
                  <a:pt x="149" y="465"/>
                </a:lnTo>
                <a:lnTo>
                  <a:pt x="151" y="463"/>
                </a:lnTo>
                <a:lnTo>
                  <a:pt x="151" y="463"/>
                </a:lnTo>
                <a:lnTo>
                  <a:pt x="148" y="460"/>
                </a:lnTo>
                <a:lnTo>
                  <a:pt x="145" y="459"/>
                </a:lnTo>
                <a:lnTo>
                  <a:pt x="145" y="459"/>
                </a:lnTo>
                <a:lnTo>
                  <a:pt x="145" y="462"/>
                </a:lnTo>
                <a:lnTo>
                  <a:pt x="146" y="465"/>
                </a:lnTo>
                <a:lnTo>
                  <a:pt x="146" y="465"/>
                </a:lnTo>
                <a:close/>
                <a:moveTo>
                  <a:pt x="361" y="465"/>
                </a:moveTo>
                <a:lnTo>
                  <a:pt x="361" y="465"/>
                </a:lnTo>
                <a:lnTo>
                  <a:pt x="364" y="463"/>
                </a:lnTo>
                <a:lnTo>
                  <a:pt x="364" y="462"/>
                </a:lnTo>
                <a:lnTo>
                  <a:pt x="364" y="460"/>
                </a:lnTo>
                <a:lnTo>
                  <a:pt x="364" y="460"/>
                </a:lnTo>
                <a:lnTo>
                  <a:pt x="360" y="459"/>
                </a:lnTo>
                <a:lnTo>
                  <a:pt x="360" y="459"/>
                </a:lnTo>
                <a:lnTo>
                  <a:pt x="360" y="462"/>
                </a:lnTo>
                <a:lnTo>
                  <a:pt x="361" y="465"/>
                </a:lnTo>
                <a:lnTo>
                  <a:pt x="361" y="465"/>
                </a:lnTo>
                <a:close/>
                <a:moveTo>
                  <a:pt x="470" y="462"/>
                </a:moveTo>
                <a:lnTo>
                  <a:pt x="470" y="462"/>
                </a:lnTo>
                <a:lnTo>
                  <a:pt x="470" y="459"/>
                </a:lnTo>
                <a:lnTo>
                  <a:pt x="470" y="459"/>
                </a:lnTo>
                <a:lnTo>
                  <a:pt x="468" y="459"/>
                </a:lnTo>
                <a:lnTo>
                  <a:pt x="468" y="459"/>
                </a:lnTo>
                <a:lnTo>
                  <a:pt x="466" y="460"/>
                </a:lnTo>
                <a:lnTo>
                  <a:pt x="468" y="462"/>
                </a:lnTo>
                <a:lnTo>
                  <a:pt x="470" y="462"/>
                </a:lnTo>
                <a:lnTo>
                  <a:pt x="470" y="462"/>
                </a:lnTo>
                <a:close/>
                <a:moveTo>
                  <a:pt x="474" y="460"/>
                </a:moveTo>
                <a:lnTo>
                  <a:pt x="474" y="460"/>
                </a:lnTo>
                <a:lnTo>
                  <a:pt x="474" y="463"/>
                </a:lnTo>
                <a:lnTo>
                  <a:pt x="476" y="465"/>
                </a:lnTo>
                <a:lnTo>
                  <a:pt x="476" y="465"/>
                </a:lnTo>
                <a:lnTo>
                  <a:pt x="480" y="465"/>
                </a:lnTo>
                <a:lnTo>
                  <a:pt x="480" y="465"/>
                </a:lnTo>
                <a:lnTo>
                  <a:pt x="480" y="463"/>
                </a:lnTo>
                <a:lnTo>
                  <a:pt x="480" y="462"/>
                </a:lnTo>
                <a:lnTo>
                  <a:pt x="480" y="462"/>
                </a:lnTo>
                <a:lnTo>
                  <a:pt x="477" y="460"/>
                </a:lnTo>
                <a:lnTo>
                  <a:pt x="474" y="460"/>
                </a:lnTo>
                <a:lnTo>
                  <a:pt x="474" y="460"/>
                </a:lnTo>
                <a:close/>
                <a:moveTo>
                  <a:pt x="514" y="468"/>
                </a:moveTo>
                <a:lnTo>
                  <a:pt x="514" y="468"/>
                </a:lnTo>
                <a:lnTo>
                  <a:pt x="515" y="469"/>
                </a:lnTo>
                <a:lnTo>
                  <a:pt x="518" y="469"/>
                </a:lnTo>
                <a:lnTo>
                  <a:pt x="518" y="469"/>
                </a:lnTo>
                <a:lnTo>
                  <a:pt x="521" y="465"/>
                </a:lnTo>
                <a:lnTo>
                  <a:pt x="524" y="460"/>
                </a:lnTo>
                <a:lnTo>
                  <a:pt x="524" y="460"/>
                </a:lnTo>
                <a:lnTo>
                  <a:pt x="521" y="460"/>
                </a:lnTo>
                <a:lnTo>
                  <a:pt x="518" y="462"/>
                </a:lnTo>
                <a:lnTo>
                  <a:pt x="514" y="468"/>
                </a:lnTo>
                <a:lnTo>
                  <a:pt x="514" y="468"/>
                </a:lnTo>
                <a:close/>
                <a:moveTo>
                  <a:pt x="404" y="463"/>
                </a:moveTo>
                <a:lnTo>
                  <a:pt x="404" y="463"/>
                </a:lnTo>
                <a:lnTo>
                  <a:pt x="407" y="463"/>
                </a:lnTo>
                <a:lnTo>
                  <a:pt x="407" y="462"/>
                </a:lnTo>
                <a:lnTo>
                  <a:pt x="407" y="462"/>
                </a:lnTo>
                <a:lnTo>
                  <a:pt x="407" y="460"/>
                </a:lnTo>
                <a:lnTo>
                  <a:pt x="406" y="460"/>
                </a:lnTo>
                <a:lnTo>
                  <a:pt x="406" y="460"/>
                </a:lnTo>
                <a:lnTo>
                  <a:pt x="404" y="462"/>
                </a:lnTo>
                <a:lnTo>
                  <a:pt x="404" y="463"/>
                </a:lnTo>
                <a:lnTo>
                  <a:pt x="404" y="463"/>
                </a:lnTo>
                <a:close/>
                <a:moveTo>
                  <a:pt x="67" y="506"/>
                </a:moveTo>
                <a:lnTo>
                  <a:pt x="67" y="506"/>
                </a:lnTo>
                <a:lnTo>
                  <a:pt x="61" y="481"/>
                </a:lnTo>
                <a:lnTo>
                  <a:pt x="56" y="471"/>
                </a:lnTo>
                <a:lnTo>
                  <a:pt x="50" y="460"/>
                </a:lnTo>
                <a:lnTo>
                  <a:pt x="50" y="460"/>
                </a:lnTo>
                <a:lnTo>
                  <a:pt x="55" y="472"/>
                </a:lnTo>
                <a:lnTo>
                  <a:pt x="58" y="486"/>
                </a:lnTo>
                <a:lnTo>
                  <a:pt x="61" y="498"/>
                </a:lnTo>
                <a:lnTo>
                  <a:pt x="64" y="503"/>
                </a:lnTo>
                <a:lnTo>
                  <a:pt x="67" y="506"/>
                </a:lnTo>
                <a:lnTo>
                  <a:pt x="67" y="506"/>
                </a:lnTo>
                <a:close/>
                <a:moveTo>
                  <a:pt x="171" y="466"/>
                </a:moveTo>
                <a:lnTo>
                  <a:pt x="171" y="466"/>
                </a:lnTo>
                <a:lnTo>
                  <a:pt x="172" y="463"/>
                </a:lnTo>
                <a:lnTo>
                  <a:pt x="171" y="462"/>
                </a:lnTo>
                <a:lnTo>
                  <a:pt x="169" y="460"/>
                </a:lnTo>
                <a:lnTo>
                  <a:pt x="169" y="460"/>
                </a:lnTo>
                <a:lnTo>
                  <a:pt x="169" y="463"/>
                </a:lnTo>
                <a:lnTo>
                  <a:pt x="169" y="465"/>
                </a:lnTo>
                <a:lnTo>
                  <a:pt x="171" y="466"/>
                </a:lnTo>
                <a:lnTo>
                  <a:pt x="171" y="466"/>
                </a:lnTo>
                <a:close/>
                <a:moveTo>
                  <a:pt x="250" y="465"/>
                </a:moveTo>
                <a:lnTo>
                  <a:pt x="250" y="465"/>
                </a:lnTo>
                <a:lnTo>
                  <a:pt x="255" y="465"/>
                </a:lnTo>
                <a:lnTo>
                  <a:pt x="256" y="465"/>
                </a:lnTo>
                <a:lnTo>
                  <a:pt x="256" y="463"/>
                </a:lnTo>
                <a:lnTo>
                  <a:pt x="256" y="463"/>
                </a:lnTo>
                <a:lnTo>
                  <a:pt x="255" y="462"/>
                </a:lnTo>
                <a:lnTo>
                  <a:pt x="253" y="460"/>
                </a:lnTo>
                <a:lnTo>
                  <a:pt x="253" y="460"/>
                </a:lnTo>
                <a:lnTo>
                  <a:pt x="252" y="462"/>
                </a:lnTo>
                <a:lnTo>
                  <a:pt x="250" y="465"/>
                </a:lnTo>
                <a:lnTo>
                  <a:pt x="250" y="465"/>
                </a:lnTo>
                <a:close/>
                <a:moveTo>
                  <a:pt x="392" y="465"/>
                </a:moveTo>
                <a:lnTo>
                  <a:pt x="392" y="465"/>
                </a:lnTo>
                <a:lnTo>
                  <a:pt x="390" y="463"/>
                </a:lnTo>
                <a:lnTo>
                  <a:pt x="389" y="462"/>
                </a:lnTo>
                <a:lnTo>
                  <a:pt x="387" y="462"/>
                </a:lnTo>
                <a:lnTo>
                  <a:pt x="387" y="462"/>
                </a:lnTo>
                <a:lnTo>
                  <a:pt x="389" y="465"/>
                </a:lnTo>
                <a:lnTo>
                  <a:pt x="390" y="466"/>
                </a:lnTo>
                <a:lnTo>
                  <a:pt x="392" y="465"/>
                </a:lnTo>
                <a:lnTo>
                  <a:pt x="392" y="465"/>
                </a:lnTo>
                <a:close/>
                <a:moveTo>
                  <a:pt x="94" y="483"/>
                </a:moveTo>
                <a:lnTo>
                  <a:pt x="94" y="483"/>
                </a:lnTo>
                <a:lnTo>
                  <a:pt x="94" y="477"/>
                </a:lnTo>
                <a:lnTo>
                  <a:pt x="94" y="472"/>
                </a:lnTo>
                <a:lnTo>
                  <a:pt x="93" y="466"/>
                </a:lnTo>
                <a:lnTo>
                  <a:pt x="91" y="462"/>
                </a:lnTo>
                <a:lnTo>
                  <a:pt x="91" y="462"/>
                </a:lnTo>
                <a:lnTo>
                  <a:pt x="90" y="468"/>
                </a:lnTo>
                <a:lnTo>
                  <a:pt x="91" y="472"/>
                </a:lnTo>
                <a:lnTo>
                  <a:pt x="94" y="483"/>
                </a:lnTo>
                <a:lnTo>
                  <a:pt x="94" y="483"/>
                </a:lnTo>
                <a:close/>
                <a:moveTo>
                  <a:pt x="541" y="475"/>
                </a:moveTo>
                <a:lnTo>
                  <a:pt x="541" y="475"/>
                </a:lnTo>
                <a:lnTo>
                  <a:pt x="544" y="475"/>
                </a:lnTo>
                <a:lnTo>
                  <a:pt x="544" y="474"/>
                </a:lnTo>
                <a:lnTo>
                  <a:pt x="546" y="469"/>
                </a:lnTo>
                <a:lnTo>
                  <a:pt x="546" y="465"/>
                </a:lnTo>
                <a:lnTo>
                  <a:pt x="543" y="462"/>
                </a:lnTo>
                <a:lnTo>
                  <a:pt x="543" y="462"/>
                </a:lnTo>
                <a:lnTo>
                  <a:pt x="541" y="465"/>
                </a:lnTo>
                <a:lnTo>
                  <a:pt x="541" y="468"/>
                </a:lnTo>
                <a:lnTo>
                  <a:pt x="541" y="472"/>
                </a:lnTo>
                <a:lnTo>
                  <a:pt x="541" y="475"/>
                </a:lnTo>
                <a:lnTo>
                  <a:pt x="541" y="475"/>
                </a:lnTo>
                <a:close/>
                <a:moveTo>
                  <a:pt x="701" y="480"/>
                </a:moveTo>
                <a:lnTo>
                  <a:pt x="701" y="480"/>
                </a:lnTo>
                <a:lnTo>
                  <a:pt x="704" y="478"/>
                </a:lnTo>
                <a:lnTo>
                  <a:pt x="707" y="478"/>
                </a:lnTo>
                <a:lnTo>
                  <a:pt x="707" y="478"/>
                </a:lnTo>
                <a:lnTo>
                  <a:pt x="707" y="474"/>
                </a:lnTo>
                <a:lnTo>
                  <a:pt x="707" y="469"/>
                </a:lnTo>
                <a:lnTo>
                  <a:pt x="707" y="465"/>
                </a:lnTo>
                <a:lnTo>
                  <a:pt x="706" y="462"/>
                </a:lnTo>
                <a:lnTo>
                  <a:pt x="706" y="462"/>
                </a:lnTo>
                <a:lnTo>
                  <a:pt x="703" y="471"/>
                </a:lnTo>
                <a:lnTo>
                  <a:pt x="701" y="475"/>
                </a:lnTo>
                <a:lnTo>
                  <a:pt x="701" y="480"/>
                </a:lnTo>
                <a:lnTo>
                  <a:pt x="701" y="480"/>
                </a:lnTo>
                <a:close/>
                <a:moveTo>
                  <a:pt x="30" y="481"/>
                </a:moveTo>
                <a:lnTo>
                  <a:pt x="30" y="481"/>
                </a:lnTo>
                <a:lnTo>
                  <a:pt x="33" y="480"/>
                </a:lnTo>
                <a:lnTo>
                  <a:pt x="35" y="481"/>
                </a:lnTo>
                <a:lnTo>
                  <a:pt x="35" y="481"/>
                </a:lnTo>
                <a:lnTo>
                  <a:pt x="35" y="475"/>
                </a:lnTo>
                <a:lnTo>
                  <a:pt x="33" y="471"/>
                </a:lnTo>
                <a:lnTo>
                  <a:pt x="29" y="463"/>
                </a:lnTo>
                <a:lnTo>
                  <a:pt x="29" y="463"/>
                </a:lnTo>
                <a:lnTo>
                  <a:pt x="30" y="472"/>
                </a:lnTo>
                <a:lnTo>
                  <a:pt x="30" y="481"/>
                </a:lnTo>
                <a:lnTo>
                  <a:pt x="30" y="481"/>
                </a:lnTo>
                <a:close/>
                <a:moveTo>
                  <a:pt x="201" y="469"/>
                </a:moveTo>
                <a:lnTo>
                  <a:pt x="201" y="469"/>
                </a:lnTo>
                <a:lnTo>
                  <a:pt x="204" y="469"/>
                </a:lnTo>
                <a:lnTo>
                  <a:pt x="206" y="469"/>
                </a:lnTo>
                <a:lnTo>
                  <a:pt x="206" y="469"/>
                </a:lnTo>
                <a:lnTo>
                  <a:pt x="207" y="465"/>
                </a:lnTo>
                <a:lnTo>
                  <a:pt x="207" y="463"/>
                </a:lnTo>
                <a:lnTo>
                  <a:pt x="206" y="463"/>
                </a:lnTo>
                <a:lnTo>
                  <a:pt x="206" y="463"/>
                </a:lnTo>
                <a:lnTo>
                  <a:pt x="204" y="465"/>
                </a:lnTo>
                <a:lnTo>
                  <a:pt x="203" y="466"/>
                </a:lnTo>
                <a:lnTo>
                  <a:pt x="201" y="468"/>
                </a:lnTo>
                <a:lnTo>
                  <a:pt x="201" y="469"/>
                </a:lnTo>
                <a:lnTo>
                  <a:pt x="201" y="469"/>
                </a:lnTo>
                <a:close/>
                <a:moveTo>
                  <a:pt x="285" y="465"/>
                </a:moveTo>
                <a:lnTo>
                  <a:pt x="285" y="465"/>
                </a:lnTo>
                <a:lnTo>
                  <a:pt x="284" y="465"/>
                </a:lnTo>
                <a:lnTo>
                  <a:pt x="284" y="463"/>
                </a:lnTo>
                <a:lnTo>
                  <a:pt x="280" y="463"/>
                </a:lnTo>
                <a:lnTo>
                  <a:pt x="280" y="463"/>
                </a:lnTo>
                <a:lnTo>
                  <a:pt x="282" y="465"/>
                </a:lnTo>
                <a:lnTo>
                  <a:pt x="285" y="465"/>
                </a:lnTo>
                <a:lnTo>
                  <a:pt x="285" y="465"/>
                </a:lnTo>
                <a:close/>
                <a:moveTo>
                  <a:pt x="351" y="466"/>
                </a:moveTo>
                <a:lnTo>
                  <a:pt x="351" y="466"/>
                </a:lnTo>
                <a:lnTo>
                  <a:pt x="355" y="466"/>
                </a:lnTo>
                <a:lnTo>
                  <a:pt x="357" y="466"/>
                </a:lnTo>
                <a:lnTo>
                  <a:pt x="357" y="466"/>
                </a:lnTo>
                <a:lnTo>
                  <a:pt x="357" y="466"/>
                </a:lnTo>
                <a:lnTo>
                  <a:pt x="357" y="466"/>
                </a:lnTo>
                <a:lnTo>
                  <a:pt x="355" y="465"/>
                </a:lnTo>
                <a:lnTo>
                  <a:pt x="355" y="463"/>
                </a:lnTo>
                <a:lnTo>
                  <a:pt x="354" y="463"/>
                </a:lnTo>
                <a:lnTo>
                  <a:pt x="354" y="463"/>
                </a:lnTo>
                <a:lnTo>
                  <a:pt x="352" y="465"/>
                </a:lnTo>
                <a:lnTo>
                  <a:pt x="351" y="466"/>
                </a:lnTo>
                <a:lnTo>
                  <a:pt x="351" y="466"/>
                </a:lnTo>
                <a:close/>
                <a:moveTo>
                  <a:pt x="470" y="472"/>
                </a:moveTo>
                <a:lnTo>
                  <a:pt x="470" y="472"/>
                </a:lnTo>
                <a:lnTo>
                  <a:pt x="470" y="469"/>
                </a:lnTo>
                <a:lnTo>
                  <a:pt x="470" y="466"/>
                </a:lnTo>
                <a:lnTo>
                  <a:pt x="470" y="466"/>
                </a:lnTo>
                <a:lnTo>
                  <a:pt x="466" y="465"/>
                </a:lnTo>
                <a:lnTo>
                  <a:pt x="466" y="465"/>
                </a:lnTo>
                <a:lnTo>
                  <a:pt x="466" y="468"/>
                </a:lnTo>
                <a:lnTo>
                  <a:pt x="470" y="472"/>
                </a:lnTo>
                <a:lnTo>
                  <a:pt x="470" y="472"/>
                </a:lnTo>
                <a:close/>
                <a:moveTo>
                  <a:pt x="598" y="474"/>
                </a:moveTo>
                <a:lnTo>
                  <a:pt x="598" y="474"/>
                </a:lnTo>
                <a:lnTo>
                  <a:pt x="601" y="469"/>
                </a:lnTo>
                <a:lnTo>
                  <a:pt x="602" y="468"/>
                </a:lnTo>
                <a:lnTo>
                  <a:pt x="604" y="465"/>
                </a:lnTo>
                <a:lnTo>
                  <a:pt x="604" y="465"/>
                </a:lnTo>
                <a:lnTo>
                  <a:pt x="602" y="465"/>
                </a:lnTo>
                <a:lnTo>
                  <a:pt x="598" y="465"/>
                </a:lnTo>
                <a:lnTo>
                  <a:pt x="598" y="465"/>
                </a:lnTo>
                <a:lnTo>
                  <a:pt x="596" y="469"/>
                </a:lnTo>
                <a:lnTo>
                  <a:pt x="596" y="472"/>
                </a:lnTo>
                <a:lnTo>
                  <a:pt x="598" y="474"/>
                </a:lnTo>
                <a:lnTo>
                  <a:pt x="598" y="474"/>
                </a:lnTo>
                <a:close/>
                <a:moveTo>
                  <a:pt x="611" y="472"/>
                </a:moveTo>
                <a:lnTo>
                  <a:pt x="611" y="472"/>
                </a:lnTo>
                <a:lnTo>
                  <a:pt x="614" y="468"/>
                </a:lnTo>
                <a:lnTo>
                  <a:pt x="616" y="465"/>
                </a:lnTo>
                <a:lnTo>
                  <a:pt x="614" y="465"/>
                </a:lnTo>
                <a:lnTo>
                  <a:pt x="614" y="465"/>
                </a:lnTo>
                <a:lnTo>
                  <a:pt x="611" y="468"/>
                </a:lnTo>
                <a:lnTo>
                  <a:pt x="611" y="469"/>
                </a:lnTo>
                <a:lnTo>
                  <a:pt x="611" y="472"/>
                </a:lnTo>
                <a:lnTo>
                  <a:pt x="611" y="472"/>
                </a:lnTo>
                <a:close/>
                <a:moveTo>
                  <a:pt x="611" y="483"/>
                </a:moveTo>
                <a:lnTo>
                  <a:pt x="611" y="483"/>
                </a:lnTo>
                <a:lnTo>
                  <a:pt x="614" y="488"/>
                </a:lnTo>
                <a:lnTo>
                  <a:pt x="617" y="492"/>
                </a:lnTo>
                <a:lnTo>
                  <a:pt x="616" y="497"/>
                </a:lnTo>
                <a:lnTo>
                  <a:pt x="614" y="498"/>
                </a:lnTo>
                <a:lnTo>
                  <a:pt x="611" y="500"/>
                </a:lnTo>
                <a:lnTo>
                  <a:pt x="611" y="500"/>
                </a:lnTo>
                <a:lnTo>
                  <a:pt x="616" y="504"/>
                </a:lnTo>
                <a:lnTo>
                  <a:pt x="619" y="510"/>
                </a:lnTo>
                <a:lnTo>
                  <a:pt x="619" y="510"/>
                </a:lnTo>
                <a:lnTo>
                  <a:pt x="622" y="506"/>
                </a:lnTo>
                <a:lnTo>
                  <a:pt x="624" y="501"/>
                </a:lnTo>
                <a:lnTo>
                  <a:pt x="625" y="489"/>
                </a:lnTo>
                <a:lnTo>
                  <a:pt x="624" y="477"/>
                </a:lnTo>
                <a:lnTo>
                  <a:pt x="620" y="465"/>
                </a:lnTo>
                <a:lnTo>
                  <a:pt x="620" y="465"/>
                </a:lnTo>
                <a:lnTo>
                  <a:pt x="611" y="483"/>
                </a:lnTo>
                <a:lnTo>
                  <a:pt x="611" y="483"/>
                </a:lnTo>
                <a:close/>
                <a:moveTo>
                  <a:pt x="572" y="478"/>
                </a:moveTo>
                <a:lnTo>
                  <a:pt x="572" y="478"/>
                </a:lnTo>
                <a:lnTo>
                  <a:pt x="573" y="477"/>
                </a:lnTo>
                <a:lnTo>
                  <a:pt x="576" y="474"/>
                </a:lnTo>
                <a:lnTo>
                  <a:pt x="578" y="471"/>
                </a:lnTo>
                <a:lnTo>
                  <a:pt x="578" y="468"/>
                </a:lnTo>
                <a:lnTo>
                  <a:pt x="578" y="468"/>
                </a:lnTo>
                <a:lnTo>
                  <a:pt x="575" y="466"/>
                </a:lnTo>
                <a:lnTo>
                  <a:pt x="572" y="465"/>
                </a:lnTo>
                <a:lnTo>
                  <a:pt x="572" y="465"/>
                </a:lnTo>
                <a:lnTo>
                  <a:pt x="572" y="471"/>
                </a:lnTo>
                <a:lnTo>
                  <a:pt x="572" y="478"/>
                </a:lnTo>
                <a:lnTo>
                  <a:pt x="572" y="478"/>
                </a:lnTo>
                <a:close/>
                <a:moveTo>
                  <a:pt x="450" y="475"/>
                </a:moveTo>
                <a:lnTo>
                  <a:pt x="450" y="475"/>
                </a:lnTo>
                <a:lnTo>
                  <a:pt x="448" y="471"/>
                </a:lnTo>
                <a:lnTo>
                  <a:pt x="447" y="466"/>
                </a:lnTo>
                <a:lnTo>
                  <a:pt x="447" y="466"/>
                </a:lnTo>
                <a:lnTo>
                  <a:pt x="447" y="472"/>
                </a:lnTo>
                <a:lnTo>
                  <a:pt x="447" y="474"/>
                </a:lnTo>
                <a:lnTo>
                  <a:pt x="450" y="475"/>
                </a:lnTo>
                <a:lnTo>
                  <a:pt x="450" y="475"/>
                </a:lnTo>
                <a:close/>
                <a:moveTo>
                  <a:pt x="694" y="471"/>
                </a:moveTo>
                <a:lnTo>
                  <a:pt x="694" y="471"/>
                </a:lnTo>
                <a:lnTo>
                  <a:pt x="695" y="471"/>
                </a:lnTo>
                <a:lnTo>
                  <a:pt x="695" y="468"/>
                </a:lnTo>
                <a:lnTo>
                  <a:pt x="695" y="466"/>
                </a:lnTo>
                <a:lnTo>
                  <a:pt x="694" y="466"/>
                </a:lnTo>
                <a:lnTo>
                  <a:pt x="694" y="466"/>
                </a:lnTo>
                <a:lnTo>
                  <a:pt x="694" y="468"/>
                </a:lnTo>
                <a:lnTo>
                  <a:pt x="694" y="471"/>
                </a:lnTo>
                <a:lnTo>
                  <a:pt x="694" y="471"/>
                </a:lnTo>
                <a:close/>
                <a:moveTo>
                  <a:pt x="410" y="477"/>
                </a:moveTo>
                <a:lnTo>
                  <a:pt x="410" y="477"/>
                </a:lnTo>
                <a:lnTo>
                  <a:pt x="409" y="468"/>
                </a:lnTo>
                <a:lnTo>
                  <a:pt x="409" y="468"/>
                </a:lnTo>
                <a:lnTo>
                  <a:pt x="404" y="468"/>
                </a:lnTo>
                <a:lnTo>
                  <a:pt x="399" y="468"/>
                </a:lnTo>
                <a:lnTo>
                  <a:pt x="399" y="468"/>
                </a:lnTo>
                <a:lnTo>
                  <a:pt x="401" y="472"/>
                </a:lnTo>
                <a:lnTo>
                  <a:pt x="402" y="475"/>
                </a:lnTo>
                <a:lnTo>
                  <a:pt x="406" y="477"/>
                </a:lnTo>
                <a:lnTo>
                  <a:pt x="410" y="477"/>
                </a:lnTo>
                <a:lnTo>
                  <a:pt x="410" y="477"/>
                </a:lnTo>
                <a:close/>
                <a:moveTo>
                  <a:pt x="502" y="472"/>
                </a:moveTo>
                <a:lnTo>
                  <a:pt x="502" y="472"/>
                </a:lnTo>
                <a:lnTo>
                  <a:pt x="500" y="471"/>
                </a:lnTo>
                <a:lnTo>
                  <a:pt x="500" y="469"/>
                </a:lnTo>
                <a:lnTo>
                  <a:pt x="497" y="468"/>
                </a:lnTo>
                <a:lnTo>
                  <a:pt x="497" y="468"/>
                </a:lnTo>
                <a:lnTo>
                  <a:pt x="497" y="471"/>
                </a:lnTo>
                <a:lnTo>
                  <a:pt x="499" y="472"/>
                </a:lnTo>
                <a:lnTo>
                  <a:pt x="502" y="472"/>
                </a:lnTo>
                <a:lnTo>
                  <a:pt x="502" y="472"/>
                </a:lnTo>
                <a:close/>
                <a:moveTo>
                  <a:pt x="713" y="488"/>
                </a:moveTo>
                <a:lnTo>
                  <a:pt x="713" y="488"/>
                </a:lnTo>
                <a:lnTo>
                  <a:pt x="715" y="486"/>
                </a:lnTo>
                <a:lnTo>
                  <a:pt x="717" y="483"/>
                </a:lnTo>
                <a:lnTo>
                  <a:pt x="717" y="477"/>
                </a:lnTo>
                <a:lnTo>
                  <a:pt x="713" y="472"/>
                </a:lnTo>
                <a:lnTo>
                  <a:pt x="710" y="468"/>
                </a:lnTo>
                <a:lnTo>
                  <a:pt x="710" y="468"/>
                </a:lnTo>
                <a:lnTo>
                  <a:pt x="712" y="477"/>
                </a:lnTo>
                <a:lnTo>
                  <a:pt x="712" y="483"/>
                </a:lnTo>
                <a:lnTo>
                  <a:pt x="713" y="488"/>
                </a:lnTo>
                <a:lnTo>
                  <a:pt x="713" y="488"/>
                </a:lnTo>
                <a:close/>
                <a:moveTo>
                  <a:pt x="523" y="471"/>
                </a:moveTo>
                <a:lnTo>
                  <a:pt x="523" y="471"/>
                </a:lnTo>
                <a:lnTo>
                  <a:pt x="524" y="472"/>
                </a:lnTo>
                <a:lnTo>
                  <a:pt x="524" y="472"/>
                </a:lnTo>
                <a:lnTo>
                  <a:pt x="524" y="469"/>
                </a:lnTo>
                <a:lnTo>
                  <a:pt x="524" y="468"/>
                </a:lnTo>
                <a:lnTo>
                  <a:pt x="523" y="468"/>
                </a:lnTo>
                <a:lnTo>
                  <a:pt x="523" y="468"/>
                </a:lnTo>
                <a:lnTo>
                  <a:pt x="523" y="471"/>
                </a:lnTo>
                <a:lnTo>
                  <a:pt x="523" y="471"/>
                </a:lnTo>
                <a:close/>
                <a:moveTo>
                  <a:pt x="69" y="474"/>
                </a:moveTo>
                <a:lnTo>
                  <a:pt x="69" y="474"/>
                </a:lnTo>
                <a:lnTo>
                  <a:pt x="67" y="481"/>
                </a:lnTo>
                <a:lnTo>
                  <a:pt x="69" y="488"/>
                </a:lnTo>
                <a:lnTo>
                  <a:pt x="72" y="503"/>
                </a:lnTo>
                <a:lnTo>
                  <a:pt x="72" y="503"/>
                </a:lnTo>
                <a:lnTo>
                  <a:pt x="76" y="494"/>
                </a:lnTo>
                <a:lnTo>
                  <a:pt x="78" y="486"/>
                </a:lnTo>
                <a:lnTo>
                  <a:pt x="79" y="469"/>
                </a:lnTo>
                <a:lnTo>
                  <a:pt x="79" y="469"/>
                </a:lnTo>
                <a:lnTo>
                  <a:pt x="76" y="469"/>
                </a:lnTo>
                <a:lnTo>
                  <a:pt x="75" y="471"/>
                </a:lnTo>
                <a:lnTo>
                  <a:pt x="69" y="474"/>
                </a:lnTo>
                <a:lnTo>
                  <a:pt x="69" y="474"/>
                </a:lnTo>
                <a:close/>
                <a:moveTo>
                  <a:pt x="139" y="480"/>
                </a:moveTo>
                <a:lnTo>
                  <a:pt x="139" y="480"/>
                </a:lnTo>
                <a:lnTo>
                  <a:pt x="142" y="477"/>
                </a:lnTo>
                <a:lnTo>
                  <a:pt x="142" y="475"/>
                </a:lnTo>
                <a:lnTo>
                  <a:pt x="142" y="469"/>
                </a:lnTo>
                <a:lnTo>
                  <a:pt x="142" y="469"/>
                </a:lnTo>
                <a:lnTo>
                  <a:pt x="131" y="469"/>
                </a:lnTo>
                <a:lnTo>
                  <a:pt x="131" y="469"/>
                </a:lnTo>
                <a:lnTo>
                  <a:pt x="133" y="472"/>
                </a:lnTo>
                <a:lnTo>
                  <a:pt x="134" y="475"/>
                </a:lnTo>
                <a:lnTo>
                  <a:pt x="136" y="478"/>
                </a:lnTo>
                <a:lnTo>
                  <a:pt x="139" y="480"/>
                </a:lnTo>
                <a:lnTo>
                  <a:pt x="139" y="480"/>
                </a:lnTo>
                <a:close/>
                <a:moveTo>
                  <a:pt x="146" y="472"/>
                </a:moveTo>
                <a:lnTo>
                  <a:pt x="146" y="472"/>
                </a:lnTo>
                <a:lnTo>
                  <a:pt x="149" y="472"/>
                </a:lnTo>
                <a:lnTo>
                  <a:pt x="149" y="469"/>
                </a:lnTo>
                <a:lnTo>
                  <a:pt x="149" y="469"/>
                </a:lnTo>
                <a:lnTo>
                  <a:pt x="146" y="469"/>
                </a:lnTo>
                <a:lnTo>
                  <a:pt x="146" y="469"/>
                </a:lnTo>
                <a:lnTo>
                  <a:pt x="146" y="472"/>
                </a:lnTo>
                <a:lnTo>
                  <a:pt x="146" y="472"/>
                </a:lnTo>
                <a:close/>
                <a:moveTo>
                  <a:pt x="252" y="469"/>
                </a:moveTo>
                <a:lnTo>
                  <a:pt x="252" y="469"/>
                </a:lnTo>
                <a:lnTo>
                  <a:pt x="252" y="472"/>
                </a:lnTo>
                <a:lnTo>
                  <a:pt x="253" y="475"/>
                </a:lnTo>
                <a:lnTo>
                  <a:pt x="253" y="475"/>
                </a:lnTo>
                <a:lnTo>
                  <a:pt x="255" y="474"/>
                </a:lnTo>
                <a:lnTo>
                  <a:pt x="256" y="474"/>
                </a:lnTo>
                <a:lnTo>
                  <a:pt x="256" y="474"/>
                </a:lnTo>
                <a:lnTo>
                  <a:pt x="256" y="472"/>
                </a:lnTo>
                <a:lnTo>
                  <a:pt x="256" y="469"/>
                </a:lnTo>
                <a:lnTo>
                  <a:pt x="256" y="469"/>
                </a:lnTo>
                <a:lnTo>
                  <a:pt x="255" y="469"/>
                </a:lnTo>
                <a:lnTo>
                  <a:pt x="252" y="469"/>
                </a:lnTo>
                <a:lnTo>
                  <a:pt x="252" y="469"/>
                </a:lnTo>
                <a:close/>
                <a:moveTo>
                  <a:pt x="262" y="469"/>
                </a:moveTo>
                <a:lnTo>
                  <a:pt x="262" y="469"/>
                </a:lnTo>
                <a:lnTo>
                  <a:pt x="262" y="474"/>
                </a:lnTo>
                <a:lnTo>
                  <a:pt x="262" y="474"/>
                </a:lnTo>
                <a:lnTo>
                  <a:pt x="267" y="477"/>
                </a:lnTo>
                <a:lnTo>
                  <a:pt x="270" y="478"/>
                </a:lnTo>
                <a:lnTo>
                  <a:pt x="276" y="484"/>
                </a:lnTo>
                <a:lnTo>
                  <a:pt x="276" y="484"/>
                </a:lnTo>
                <a:lnTo>
                  <a:pt x="276" y="477"/>
                </a:lnTo>
                <a:lnTo>
                  <a:pt x="274" y="469"/>
                </a:lnTo>
                <a:lnTo>
                  <a:pt x="274" y="469"/>
                </a:lnTo>
                <a:lnTo>
                  <a:pt x="268" y="469"/>
                </a:lnTo>
                <a:lnTo>
                  <a:pt x="262" y="469"/>
                </a:lnTo>
                <a:lnTo>
                  <a:pt x="262" y="469"/>
                </a:lnTo>
                <a:close/>
                <a:moveTo>
                  <a:pt x="389" y="469"/>
                </a:moveTo>
                <a:lnTo>
                  <a:pt x="389" y="469"/>
                </a:lnTo>
                <a:lnTo>
                  <a:pt x="389" y="472"/>
                </a:lnTo>
                <a:lnTo>
                  <a:pt x="389" y="472"/>
                </a:lnTo>
                <a:lnTo>
                  <a:pt x="392" y="471"/>
                </a:lnTo>
                <a:lnTo>
                  <a:pt x="392" y="469"/>
                </a:lnTo>
                <a:lnTo>
                  <a:pt x="392" y="469"/>
                </a:lnTo>
                <a:lnTo>
                  <a:pt x="392" y="469"/>
                </a:lnTo>
                <a:lnTo>
                  <a:pt x="390" y="469"/>
                </a:lnTo>
                <a:lnTo>
                  <a:pt x="389" y="469"/>
                </a:lnTo>
                <a:lnTo>
                  <a:pt x="389" y="469"/>
                </a:lnTo>
                <a:close/>
                <a:moveTo>
                  <a:pt x="233" y="471"/>
                </a:moveTo>
                <a:lnTo>
                  <a:pt x="233" y="471"/>
                </a:lnTo>
                <a:lnTo>
                  <a:pt x="233" y="477"/>
                </a:lnTo>
                <a:lnTo>
                  <a:pt x="235" y="478"/>
                </a:lnTo>
                <a:lnTo>
                  <a:pt x="236" y="480"/>
                </a:lnTo>
                <a:lnTo>
                  <a:pt x="236" y="480"/>
                </a:lnTo>
                <a:lnTo>
                  <a:pt x="238" y="477"/>
                </a:lnTo>
                <a:lnTo>
                  <a:pt x="239" y="475"/>
                </a:lnTo>
                <a:lnTo>
                  <a:pt x="242" y="471"/>
                </a:lnTo>
                <a:lnTo>
                  <a:pt x="242" y="471"/>
                </a:lnTo>
                <a:lnTo>
                  <a:pt x="238" y="471"/>
                </a:lnTo>
                <a:lnTo>
                  <a:pt x="233" y="471"/>
                </a:lnTo>
                <a:lnTo>
                  <a:pt x="233" y="471"/>
                </a:lnTo>
                <a:close/>
                <a:moveTo>
                  <a:pt x="241" y="481"/>
                </a:moveTo>
                <a:lnTo>
                  <a:pt x="241" y="481"/>
                </a:lnTo>
                <a:lnTo>
                  <a:pt x="247" y="483"/>
                </a:lnTo>
                <a:lnTo>
                  <a:pt x="252" y="484"/>
                </a:lnTo>
                <a:lnTo>
                  <a:pt x="252" y="484"/>
                </a:lnTo>
                <a:lnTo>
                  <a:pt x="248" y="477"/>
                </a:lnTo>
                <a:lnTo>
                  <a:pt x="247" y="474"/>
                </a:lnTo>
                <a:lnTo>
                  <a:pt x="245" y="471"/>
                </a:lnTo>
                <a:lnTo>
                  <a:pt x="245" y="471"/>
                </a:lnTo>
                <a:lnTo>
                  <a:pt x="244" y="471"/>
                </a:lnTo>
                <a:lnTo>
                  <a:pt x="244" y="471"/>
                </a:lnTo>
                <a:lnTo>
                  <a:pt x="244" y="474"/>
                </a:lnTo>
                <a:lnTo>
                  <a:pt x="244" y="475"/>
                </a:lnTo>
                <a:lnTo>
                  <a:pt x="242" y="478"/>
                </a:lnTo>
                <a:lnTo>
                  <a:pt x="241" y="481"/>
                </a:lnTo>
                <a:lnTo>
                  <a:pt x="241" y="481"/>
                </a:lnTo>
                <a:close/>
                <a:moveTo>
                  <a:pt x="341" y="474"/>
                </a:moveTo>
                <a:lnTo>
                  <a:pt x="341" y="474"/>
                </a:lnTo>
                <a:lnTo>
                  <a:pt x="343" y="475"/>
                </a:lnTo>
                <a:lnTo>
                  <a:pt x="346" y="475"/>
                </a:lnTo>
                <a:lnTo>
                  <a:pt x="351" y="471"/>
                </a:lnTo>
                <a:lnTo>
                  <a:pt x="351" y="471"/>
                </a:lnTo>
                <a:lnTo>
                  <a:pt x="348" y="471"/>
                </a:lnTo>
                <a:lnTo>
                  <a:pt x="346" y="471"/>
                </a:lnTo>
                <a:lnTo>
                  <a:pt x="341" y="474"/>
                </a:lnTo>
                <a:lnTo>
                  <a:pt x="341" y="474"/>
                </a:lnTo>
                <a:close/>
                <a:moveTo>
                  <a:pt x="373" y="478"/>
                </a:moveTo>
                <a:lnTo>
                  <a:pt x="373" y="478"/>
                </a:lnTo>
                <a:lnTo>
                  <a:pt x="372" y="475"/>
                </a:lnTo>
                <a:lnTo>
                  <a:pt x="372" y="472"/>
                </a:lnTo>
                <a:lnTo>
                  <a:pt x="372" y="471"/>
                </a:lnTo>
                <a:lnTo>
                  <a:pt x="372" y="471"/>
                </a:lnTo>
                <a:lnTo>
                  <a:pt x="366" y="471"/>
                </a:lnTo>
                <a:lnTo>
                  <a:pt x="366" y="471"/>
                </a:lnTo>
                <a:lnTo>
                  <a:pt x="369" y="475"/>
                </a:lnTo>
                <a:lnTo>
                  <a:pt x="373" y="478"/>
                </a:lnTo>
                <a:lnTo>
                  <a:pt x="373" y="478"/>
                </a:lnTo>
                <a:close/>
                <a:moveTo>
                  <a:pt x="474" y="483"/>
                </a:moveTo>
                <a:lnTo>
                  <a:pt x="474" y="483"/>
                </a:lnTo>
                <a:lnTo>
                  <a:pt x="479" y="483"/>
                </a:lnTo>
                <a:lnTo>
                  <a:pt x="483" y="483"/>
                </a:lnTo>
                <a:lnTo>
                  <a:pt x="483" y="483"/>
                </a:lnTo>
                <a:lnTo>
                  <a:pt x="483" y="475"/>
                </a:lnTo>
                <a:lnTo>
                  <a:pt x="482" y="471"/>
                </a:lnTo>
                <a:lnTo>
                  <a:pt x="482" y="471"/>
                </a:lnTo>
                <a:lnTo>
                  <a:pt x="477" y="472"/>
                </a:lnTo>
                <a:lnTo>
                  <a:pt x="476" y="475"/>
                </a:lnTo>
                <a:lnTo>
                  <a:pt x="474" y="483"/>
                </a:lnTo>
                <a:lnTo>
                  <a:pt x="474" y="483"/>
                </a:lnTo>
                <a:close/>
                <a:moveTo>
                  <a:pt x="639" y="488"/>
                </a:moveTo>
                <a:lnTo>
                  <a:pt x="639" y="488"/>
                </a:lnTo>
                <a:lnTo>
                  <a:pt x="643" y="486"/>
                </a:lnTo>
                <a:lnTo>
                  <a:pt x="649" y="486"/>
                </a:lnTo>
                <a:lnTo>
                  <a:pt x="649" y="486"/>
                </a:lnTo>
                <a:lnTo>
                  <a:pt x="649" y="478"/>
                </a:lnTo>
                <a:lnTo>
                  <a:pt x="649" y="474"/>
                </a:lnTo>
                <a:lnTo>
                  <a:pt x="648" y="471"/>
                </a:lnTo>
                <a:lnTo>
                  <a:pt x="648" y="471"/>
                </a:lnTo>
                <a:lnTo>
                  <a:pt x="643" y="480"/>
                </a:lnTo>
                <a:lnTo>
                  <a:pt x="639" y="488"/>
                </a:lnTo>
                <a:lnTo>
                  <a:pt x="639" y="488"/>
                </a:lnTo>
                <a:close/>
                <a:moveTo>
                  <a:pt x="229" y="477"/>
                </a:moveTo>
                <a:lnTo>
                  <a:pt x="229" y="477"/>
                </a:lnTo>
                <a:lnTo>
                  <a:pt x="229" y="475"/>
                </a:lnTo>
                <a:lnTo>
                  <a:pt x="229" y="472"/>
                </a:lnTo>
                <a:lnTo>
                  <a:pt x="229" y="472"/>
                </a:lnTo>
                <a:lnTo>
                  <a:pt x="223" y="471"/>
                </a:lnTo>
                <a:lnTo>
                  <a:pt x="223" y="471"/>
                </a:lnTo>
                <a:lnTo>
                  <a:pt x="224" y="475"/>
                </a:lnTo>
                <a:lnTo>
                  <a:pt x="226" y="477"/>
                </a:lnTo>
                <a:lnTo>
                  <a:pt x="229" y="477"/>
                </a:lnTo>
                <a:lnTo>
                  <a:pt x="229" y="477"/>
                </a:lnTo>
                <a:close/>
                <a:moveTo>
                  <a:pt x="378" y="477"/>
                </a:moveTo>
                <a:lnTo>
                  <a:pt x="378" y="477"/>
                </a:lnTo>
                <a:lnTo>
                  <a:pt x="378" y="474"/>
                </a:lnTo>
                <a:lnTo>
                  <a:pt x="375" y="471"/>
                </a:lnTo>
                <a:lnTo>
                  <a:pt x="375" y="471"/>
                </a:lnTo>
                <a:lnTo>
                  <a:pt x="377" y="474"/>
                </a:lnTo>
                <a:lnTo>
                  <a:pt x="377" y="475"/>
                </a:lnTo>
                <a:lnTo>
                  <a:pt x="378" y="477"/>
                </a:lnTo>
                <a:lnTo>
                  <a:pt x="378" y="477"/>
                </a:lnTo>
                <a:close/>
                <a:moveTo>
                  <a:pt x="438" y="474"/>
                </a:moveTo>
                <a:lnTo>
                  <a:pt x="438" y="474"/>
                </a:lnTo>
                <a:lnTo>
                  <a:pt x="439" y="471"/>
                </a:lnTo>
                <a:lnTo>
                  <a:pt x="439" y="471"/>
                </a:lnTo>
                <a:lnTo>
                  <a:pt x="436" y="471"/>
                </a:lnTo>
                <a:lnTo>
                  <a:pt x="436" y="471"/>
                </a:lnTo>
                <a:lnTo>
                  <a:pt x="436" y="474"/>
                </a:lnTo>
                <a:lnTo>
                  <a:pt x="438" y="474"/>
                </a:lnTo>
                <a:lnTo>
                  <a:pt x="438" y="474"/>
                </a:lnTo>
                <a:close/>
                <a:moveTo>
                  <a:pt x="759" y="488"/>
                </a:moveTo>
                <a:lnTo>
                  <a:pt x="759" y="488"/>
                </a:lnTo>
                <a:lnTo>
                  <a:pt x="764" y="484"/>
                </a:lnTo>
                <a:lnTo>
                  <a:pt x="765" y="480"/>
                </a:lnTo>
                <a:lnTo>
                  <a:pt x="764" y="475"/>
                </a:lnTo>
                <a:lnTo>
                  <a:pt x="761" y="471"/>
                </a:lnTo>
                <a:lnTo>
                  <a:pt x="761" y="471"/>
                </a:lnTo>
                <a:lnTo>
                  <a:pt x="761" y="480"/>
                </a:lnTo>
                <a:lnTo>
                  <a:pt x="759" y="488"/>
                </a:lnTo>
                <a:lnTo>
                  <a:pt x="759" y="488"/>
                </a:lnTo>
                <a:close/>
                <a:moveTo>
                  <a:pt x="155" y="481"/>
                </a:moveTo>
                <a:lnTo>
                  <a:pt x="155" y="481"/>
                </a:lnTo>
                <a:lnTo>
                  <a:pt x="157" y="480"/>
                </a:lnTo>
                <a:lnTo>
                  <a:pt x="157" y="480"/>
                </a:lnTo>
                <a:lnTo>
                  <a:pt x="157" y="480"/>
                </a:lnTo>
                <a:lnTo>
                  <a:pt x="159" y="475"/>
                </a:lnTo>
                <a:lnTo>
                  <a:pt x="159" y="472"/>
                </a:lnTo>
                <a:lnTo>
                  <a:pt x="159" y="472"/>
                </a:lnTo>
                <a:lnTo>
                  <a:pt x="155" y="472"/>
                </a:lnTo>
                <a:lnTo>
                  <a:pt x="154" y="475"/>
                </a:lnTo>
                <a:lnTo>
                  <a:pt x="154" y="478"/>
                </a:lnTo>
                <a:lnTo>
                  <a:pt x="155" y="481"/>
                </a:lnTo>
                <a:lnTo>
                  <a:pt x="155" y="481"/>
                </a:lnTo>
                <a:close/>
                <a:moveTo>
                  <a:pt x="166" y="477"/>
                </a:moveTo>
                <a:lnTo>
                  <a:pt x="166" y="477"/>
                </a:lnTo>
                <a:lnTo>
                  <a:pt x="166" y="475"/>
                </a:lnTo>
                <a:lnTo>
                  <a:pt x="166" y="472"/>
                </a:lnTo>
                <a:lnTo>
                  <a:pt x="166" y="472"/>
                </a:lnTo>
                <a:lnTo>
                  <a:pt x="163" y="472"/>
                </a:lnTo>
                <a:lnTo>
                  <a:pt x="163" y="472"/>
                </a:lnTo>
                <a:lnTo>
                  <a:pt x="163" y="475"/>
                </a:lnTo>
                <a:lnTo>
                  <a:pt x="165" y="477"/>
                </a:lnTo>
                <a:lnTo>
                  <a:pt x="166" y="477"/>
                </a:lnTo>
                <a:lnTo>
                  <a:pt x="166" y="477"/>
                </a:lnTo>
                <a:close/>
                <a:moveTo>
                  <a:pt x="305" y="474"/>
                </a:moveTo>
                <a:lnTo>
                  <a:pt x="305" y="474"/>
                </a:lnTo>
                <a:lnTo>
                  <a:pt x="308" y="474"/>
                </a:lnTo>
                <a:lnTo>
                  <a:pt x="309" y="474"/>
                </a:lnTo>
                <a:lnTo>
                  <a:pt x="311" y="474"/>
                </a:lnTo>
                <a:lnTo>
                  <a:pt x="311" y="474"/>
                </a:lnTo>
                <a:lnTo>
                  <a:pt x="309" y="474"/>
                </a:lnTo>
                <a:lnTo>
                  <a:pt x="308" y="472"/>
                </a:lnTo>
                <a:lnTo>
                  <a:pt x="306" y="472"/>
                </a:lnTo>
                <a:lnTo>
                  <a:pt x="305" y="474"/>
                </a:lnTo>
                <a:lnTo>
                  <a:pt x="305" y="474"/>
                </a:lnTo>
                <a:close/>
                <a:moveTo>
                  <a:pt x="553" y="472"/>
                </a:moveTo>
                <a:lnTo>
                  <a:pt x="553" y="472"/>
                </a:lnTo>
                <a:lnTo>
                  <a:pt x="550" y="474"/>
                </a:lnTo>
                <a:lnTo>
                  <a:pt x="550" y="478"/>
                </a:lnTo>
                <a:lnTo>
                  <a:pt x="550" y="478"/>
                </a:lnTo>
                <a:lnTo>
                  <a:pt x="552" y="480"/>
                </a:lnTo>
                <a:lnTo>
                  <a:pt x="555" y="480"/>
                </a:lnTo>
                <a:lnTo>
                  <a:pt x="555" y="480"/>
                </a:lnTo>
                <a:lnTo>
                  <a:pt x="555" y="475"/>
                </a:lnTo>
                <a:lnTo>
                  <a:pt x="555" y="472"/>
                </a:lnTo>
                <a:lnTo>
                  <a:pt x="553" y="472"/>
                </a:lnTo>
                <a:lnTo>
                  <a:pt x="553" y="472"/>
                </a:lnTo>
                <a:close/>
                <a:moveTo>
                  <a:pt x="744" y="498"/>
                </a:moveTo>
                <a:lnTo>
                  <a:pt x="744" y="498"/>
                </a:lnTo>
                <a:lnTo>
                  <a:pt x="746" y="495"/>
                </a:lnTo>
                <a:lnTo>
                  <a:pt x="747" y="492"/>
                </a:lnTo>
                <a:lnTo>
                  <a:pt x="746" y="484"/>
                </a:lnTo>
                <a:lnTo>
                  <a:pt x="746" y="484"/>
                </a:lnTo>
                <a:lnTo>
                  <a:pt x="744" y="472"/>
                </a:lnTo>
                <a:lnTo>
                  <a:pt x="744" y="472"/>
                </a:lnTo>
                <a:lnTo>
                  <a:pt x="742" y="472"/>
                </a:lnTo>
                <a:lnTo>
                  <a:pt x="742" y="472"/>
                </a:lnTo>
                <a:lnTo>
                  <a:pt x="741" y="478"/>
                </a:lnTo>
                <a:lnTo>
                  <a:pt x="741" y="486"/>
                </a:lnTo>
                <a:lnTo>
                  <a:pt x="742" y="492"/>
                </a:lnTo>
                <a:lnTo>
                  <a:pt x="744" y="498"/>
                </a:lnTo>
                <a:lnTo>
                  <a:pt x="744" y="498"/>
                </a:lnTo>
                <a:close/>
                <a:moveTo>
                  <a:pt x="84" y="472"/>
                </a:moveTo>
                <a:lnTo>
                  <a:pt x="84" y="472"/>
                </a:lnTo>
                <a:lnTo>
                  <a:pt x="82" y="483"/>
                </a:lnTo>
                <a:lnTo>
                  <a:pt x="81" y="491"/>
                </a:lnTo>
                <a:lnTo>
                  <a:pt x="78" y="500"/>
                </a:lnTo>
                <a:lnTo>
                  <a:pt x="75" y="507"/>
                </a:lnTo>
                <a:lnTo>
                  <a:pt x="75" y="507"/>
                </a:lnTo>
                <a:lnTo>
                  <a:pt x="75" y="512"/>
                </a:lnTo>
                <a:lnTo>
                  <a:pt x="78" y="517"/>
                </a:lnTo>
                <a:lnTo>
                  <a:pt x="81" y="521"/>
                </a:lnTo>
                <a:lnTo>
                  <a:pt x="84" y="524"/>
                </a:lnTo>
                <a:lnTo>
                  <a:pt x="91" y="530"/>
                </a:lnTo>
                <a:lnTo>
                  <a:pt x="99" y="535"/>
                </a:lnTo>
                <a:lnTo>
                  <a:pt x="99" y="535"/>
                </a:lnTo>
                <a:lnTo>
                  <a:pt x="98" y="529"/>
                </a:lnTo>
                <a:lnTo>
                  <a:pt x="96" y="524"/>
                </a:lnTo>
                <a:lnTo>
                  <a:pt x="93" y="520"/>
                </a:lnTo>
                <a:lnTo>
                  <a:pt x="90" y="513"/>
                </a:lnTo>
                <a:lnTo>
                  <a:pt x="90" y="513"/>
                </a:lnTo>
                <a:lnTo>
                  <a:pt x="91" y="509"/>
                </a:lnTo>
                <a:lnTo>
                  <a:pt x="91" y="503"/>
                </a:lnTo>
                <a:lnTo>
                  <a:pt x="88" y="492"/>
                </a:lnTo>
                <a:lnTo>
                  <a:pt x="88" y="492"/>
                </a:lnTo>
                <a:lnTo>
                  <a:pt x="90" y="492"/>
                </a:lnTo>
                <a:lnTo>
                  <a:pt x="91" y="492"/>
                </a:lnTo>
                <a:lnTo>
                  <a:pt x="91" y="492"/>
                </a:lnTo>
                <a:lnTo>
                  <a:pt x="91" y="492"/>
                </a:lnTo>
                <a:lnTo>
                  <a:pt x="90" y="489"/>
                </a:lnTo>
                <a:lnTo>
                  <a:pt x="88" y="486"/>
                </a:lnTo>
                <a:lnTo>
                  <a:pt x="88" y="486"/>
                </a:lnTo>
                <a:lnTo>
                  <a:pt x="88" y="486"/>
                </a:lnTo>
                <a:lnTo>
                  <a:pt x="88" y="488"/>
                </a:lnTo>
                <a:lnTo>
                  <a:pt x="88" y="489"/>
                </a:lnTo>
                <a:lnTo>
                  <a:pt x="87" y="491"/>
                </a:lnTo>
                <a:lnTo>
                  <a:pt x="87" y="491"/>
                </a:lnTo>
                <a:lnTo>
                  <a:pt x="87" y="480"/>
                </a:lnTo>
                <a:lnTo>
                  <a:pt x="85" y="475"/>
                </a:lnTo>
                <a:lnTo>
                  <a:pt x="85" y="474"/>
                </a:lnTo>
                <a:lnTo>
                  <a:pt x="84" y="472"/>
                </a:lnTo>
                <a:lnTo>
                  <a:pt x="84" y="472"/>
                </a:lnTo>
                <a:close/>
                <a:moveTo>
                  <a:pt x="390" y="480"/>
                </a:moveTo>
                <a:lnTo>
                  <a:pt x="390" y="480"/>
                </a:lnTo>
                <a:lnTo>
                  <a:pt x="396" y="480"/>
                </a:lnTo>
                <a:lnTo>
                  <a:pt x="401" y="478"/>
                </a:lnTo>
                <a:lnTo>
                  <a:pt x="401" y="478"/>
                </a:lnTo>
                <a:lnTo>
                  <a:pt x="398" y="474"/>
                </a:lnTo>
                <a:lnTo>
                  <a:pt x="395" y="474"/>
                </a:lnTo>
                <a:lnTo>
                  <a:pt x="392" y="475"/>
                </a:lnTo>
                <a:lnTo>
                  <a:pt x="390" y="480"/>
                </a:lnTo>
                <a:lnTo>
                  <a:pt x="390" y="480"/>
                </a:lnTo>
                <a:close/>
                <a:moveTo>
                  <a:pt x="505" y="477"/>
                </a:moveTo>
                <a:lnTo>
                  <a:pt x="505" y="477"/>
                </a:lnTo>
                <a:lnTo>
                  <a:pt x="509" y="480"/>
                </a:lnTo>
                <a:lnTo>
                  <a:pt x="509" y="480"/>
                </a:lnTo>
                <a:lnTo>
                  <a:pt x="511" y="477"/>
                </a:lnTo>
                <a:lnTo>
                  <a:pt x="512" y="474"/>
                </a:lnTo>
                <a:lnTo>
                  <a:pt x="512" y="474"/>
                </a:lnTo>
                <a:lnTo>
                  <a:pt x="511" y="472"/>
                </a:lnTo>
                <a:lnTo>
                  <a:pt x="508" y="472"/>
                </a:lnTo>
                <a:lnTo>
                  <a:pt x="506" y="474"/>
                </a:lnTo>
                <a:lnTo>
                  <a:pt x="505" y="477"/>
                </a:lnTo>
                <a:lnTo>
                  <a:pt x="505" y="477"/>
                </a:lnTo>
                <a:close/>
                <a:moveTo>
                  <a:pt x="581" y="488"/>
                </a:moveTo>
                <a:lnTo>
                  <a:pt x="581" y="488"/>
                </a:lnTo>
                <a:lnTo>
                  <a:pt x="584" y="489"/>
                </a:lnTo>
                <a:lnTo>
                  <a:pt x="584" y="489"/>
                </a:lnTo>
                <a:lnTo>
                  <a:pt x="587" y="481"/>
                </a:lnTo>
                <a:lnTo>
                  <a:pt x="587" y="474"/>
                </a:lnTo>
                <a:lnTo>
                  <a:pt x="587" y="474"/>
                </a:lnTo>
                <a:lnTo>
                  <a:pt x="585" y="472"/>
                </a:lnTo>
                <a:lnTo>
                  <a:pt x="582" y="474"/>
                </a:lnTo>
                <a:lnTo>
                  <a:pt x="581" y="478"/>
                </a:lnTo>
                <a:lnTo>
                  <a:pt x="581" y="488"/>
                </a:lnTo>
                <a:lnTo>
                  <a:pt x="581" y="488"/>
                </a:lnTo>
                <a:close/>
                <a:moveTo>
                  <a:pt x="288" y="483"/>
                </a:moveTo>
                <a:lnTo>
                  <a:pt x="288" y="483"/>
                </a:lnTo>
                <a:lnTo>
                  <a:pt x="290" y="478"/>
                </a:lnTo>
                <a:lnTo>
                  <a:pt x="288" y="474"/>
                </a:lnTo>
                <a:lnTo>
                  <a:pt x="288" y="474"/>
                </a:lnTo>
                <a:lnTo>
                  <a:pt x="287" y="474"/>
                </a:lnTo>
                <a:lnTo>
                  <a:pt x="285" y="474"/>
                </a:lnTo>
                <a:lnTo>
                  <a:pt x="285" y="474"/>
                </a:lnTo>
                <a:lnTo>
                  <a:pt x="285" y="478"/>
                </a:lnTo>
                <a:lnTo>
                  <a:pt x="287" y="481"/>
                </a:lnTo>
                <a:lnTo>
                  <a:pt x="288" y="483"/>
                </a:lnTo>
                <a:lnTo>
                  <a:pt x="288" y="483"/>
                </a:lnTo>
                <a:close/>
                <a:moveTo>
                  <a:pt x="351" y="478"/>
                </a:moveTo>
                <a:lnTo>
                  <a:pt x="351" y="478"/>
                </a:lnTo>
                <a:lnTo>
                  <a:pt x="355" y="478"/>
                </a:lnTo>
                <a:lnTo>
                  <a:pt x="358" y="478"/>
                </a:lnTo>
                <a:lnTo>
                  <a:pt x="358" y="478"/>
                </a:lnTo>
                <a:lnTo>
                  <a:pt x="358" y="475"/>
                </a:lnTo>
                <a:lnTo>
                  <a:pt x="358" y="474"/>
                </a:lnTo>
                <a:lnTo>
                  <a:pt x="358" y="474"/>
                </a:lnTo>
                <a:lnTo>
                  <a:pt x="355" y="474"/>
                </a:lnTo>
                <a:lnTo>
                  <a:pt x="354" y="475"/>
                </a:lnTo>
                <a:lnTo>
                  <a:pt x="351" y="478"/>
                </a:lnTo>
                <a:lnTo>
                  <a:pt x="351" y="478"/>
                </a:lnTo>
                <a:close/>
                <a:moveTo>
                  <a:pt x="489" y="483"/>
                </a:moveTo>
                <a:lnTo>
                  <a:pt x="489" y="483"/>
                </a:lnTo>
                <a:lnTo>
                  <a:pt x="492" y="481"/>
                </a:lnTo>
                <a:lnTo>
                  <a:pt x="492" y="480"/>
                </a:lnTo>
                <a:lnTo>
                  <a:pt x="492" y="474"/>
                </a:lnTo>
                <a:lnTo>
                  <a:pt x="492" y="474"/>
                </a:lnTo>
                <a:lnTo>
                  <a:pt x="489" y="474"/>
                </a:lnTo>
                <a:lnTo>
                  <a:pt x="489" y="474"/>
                </a:lnTo>
                <a:lnTo>
                  <a:pt x="489" y="483"/>
                </a:lnTo>
                <a:lnTo>
                  <a:pt x="489" y="483"/>
                </a:lnTo>
                <a:close/>
                <a:moveTo>
                  <a:pt x="194" y="475"/>
                </a:moveTo>
                <a:lnTo>
                  <a:pt x="194" y="475"/>
                </a:lnTo>
                <a:lnTo>
                  <a:pt x="194" y="478"/>
                </a:lnTo>
                <a:lnTo>
                  <a:pt x="197" y="480"/>
                </a:lnTo>
                <a:lnTo>
                  <a:pt x="201" y="481"/>
                </a:lnTo>
                <a:lnTo>
                  <a:pt x="201" y="481"/>
                </a:lnTo>
                <a:lnTo>
                  <a:pt x="201" y="477"/>
                </a:lnTo>
                <a:lnTo>
                  <a:pt x="201" y="474"/>
                </a:lnTo>
                <a:lnTo>
                  <a:pt x="201" y="474"/>
                </a:lnTo>
                <a:lnTo>
                  <a:pt x="194" y="475"/>
                </a:lnTo>
                <a:lnTo>
                  <a:pt x="194" y="475"/>
                </a:lnTo>
                <a:close/>
                <a:moveTo>
                  <a:pt x="384" y="478"/>
                </a:moveTo>
                <a:lnTo>
                  <a:pt x="384" y="478"/>
                </a:lnTo>
                <a:lnTo>
                  <a:pt x="386" y="477"/>
                </a:lnTo>
                <a:lnTo>
                  <a:pt x="386" y="475"/>
                </a:lnTo>
                <a:lnTo>
                  <a:pt x="384" y="475"/>
                </a:lnTo>
                <a:lnTo>
                  <a:pt x="384" y="475"/>
                </a:lnTo>
                <a:lnTo>
                  <a:pt x="384" y="477"/>
                </a:lnTo>
                <a:lnTo>
                  <a:pt x="384" y="478"/>
                </a:lnTo>
                <a:lnTo>
                  <a:pt x="384" y="478"/>
                </a:lnTo>
                <a:close/>
                <a:moveTo>
                  <a:pt x="439" y="480"/>
                </a:moveTo>
                <a:lnTo>
                  <a:pt x="439" y="480"/>
                </a:lnTo>
                <a:lnTo>
                  <a:pt x="444" y="484"/>
                </a:lnTo>
                <a:lnTo>
                  <a:pt x="444" y="484"/>
                </a:lnTo>
                <a:lnTo>
                  <a:pt x="444" y="480"/>
                </a:lnTo>
                <a:lnTo>
                  <a:pt x="442" y="477"/>
                </a:lnTo>
                <a:lnTo>
                  <a:pt x="441" y="475"/>
                </a:lnTo>
                <a:lnTo>
                  <a:pt x="441" y="475"/>
                </a:lnTo>
                <a:lnTo>
                  <a:pt x="439" y="480"/>
                </a:lnTo>
                <a:lnTo>
                  <a:pt x="439" y="480"/>
                </a:lnTo>
                <a:close/>
                <a:moveTo>
                  <a:pt x="605" y="480"/>
                </a:moveTo>
                <a:lnTo>
                  <a:pt x="605" y="480"/>
                </a:lnTo>
                <a:lnTo>
                  <a:pt x="605" y="477"/>
                </a:lnTo>
                <a:lnTo>
                  <a:pt x="605" y="475"/>
                </a:lnTo>
                <a:lnTo>
                  <a:pt x="604" y="475"/>
                </a:lnTo>
                <a:lnTo>
                  <a:pt x="604" y="475"/>
                </a:lnTo>
                <a:lnTo>
                  <a:pt x="604" y="478"/>
                </a:lnTo>
                <a:lnTo>
                  <a:pt x="605" y="480"/>
                </a:lnTo>
                <a:lnTo>
                  <a:pt x="605" y="480"/>
                </a:lnTo>
                <a:close/>
                <a:moveTo>
                  <a:pt x="300" y="481"/>
                </a:moveTo>
                <a:lnTo>
                  <a:pt x="300" y="481"/>
                </a:lnTo>
                <a:lnTo>
                  <a:pt x="306" y="480"/>
                </a:lnTo>
                <a:lnTo>
                  <a:pt x="308" y="480"/>
                </a:lnTo>
                <a:lnTo>
                  <a:pt x="309" y="478"/>
                </a:lnTo>
                <a:lnTo>
                  <a:pt x="309" y="478"/>
                </a:lnTo>
                <a:lnTo>
                  <a:pt x="300" y="477"/>
                </a:lnTo>
                <a:lnTo>
                  <a:pt x="300" y="477"/>
                </a:lnTo>
                <a:lnTo>
                  <a:pt x="300" y="481"/>
                </a:lnTo>
                <a:lnTo>
                  <a:pt x="300" y="481"/>
                </a:lnTo>
                <a:close/>
                <a:moveTo>
                  <a:pt x="146" y="480"/>
                </a:moveTo>
                <a:lnTo>
                  <a:pt x="146" y="480"/>
                </a:lnTo>
                <a:lnTo>
                  <a:pt x="148" y="481"/>
                </a:lnTo>
                <a:lnTo>
                  <a:pt x="148" y="483"/>
                </a:lnTo>
                <a:lnTo>
                  <a:pt x="149" y="483"/>
                </a:lnTo>
                <a:lnTo>
                  <a:pt x="149" y="483"/>
                </a:lnTo>
                <a:lnTo>
                  <a:pt x="151" y="480"/>
                </a:lnTo>
                <a:lnTo>
                  <a:pt x="151" y="478"/>
                </a:lnTo>
                <a:lnTo>
                  <a:pt x="149" y="478"/>
                </a:lnTo>
                <a:lnTo>
                  <a:pt x="149" y="478"/>
                </a:lnTo>
                <a:lnTo>
                  <a:pt x="148" y="478"/>
                </a:lnTo>
                <a:lnTo>
                  <a:pt x="146" y="480"/>
                </a:lnTo>
                <a:lnTo>
                  <a:pt x="146" y="480"/>
                </a:lnTo>
                <a:close/>
                <a:moveTo>
                  <a:pt x="284" y="488"/>
                </a:moveTo>
                <a:lnTo>
                  <a:pt x="284" y="488"/>
                </a:lnTo>
                <a:lnTo>
                  <a:pt x="284" y="484"/>
                </a:lnTo>
                <a:lnTo>
                  <a:pt x="282" y="481"/>
                </a:lnTo>
                <a:lnTo>
                  <a:pt x="282" y="480"/>
                </a:lnTo>
                <a:lnTo>
                  <a:pt x="280" y="478"/>
                </a:lnTo>
                <a:lnTo>
                  <a:pt x="280" y="478"/>
                </a:lnTo>
                <a:lnTo>
                  <a:pt x="280" y="481"/>
                </a:lnTo>
                <a:lnTo>
                  <a:pt x="280" y="483"/>
                </a:lnTo>
                <a:lnTo>
                  <a:pt x="282" y="486"/>
                </a:lnTo>
                <a:lnTo>
                  <a:pt x="284" y="488"/>
                </a:lnTo>
                <a:lnTo>
                  <a:pt x="284" y="488"/>
                </a:lnTo>
                <a:close/>
                <a:moveTo>
                  <a:pt x="428" y="480"/>
                </a:moveTo>
                <a:lnTo>
                  <a:pt x="428" y="480"/>
                </a:lnTo>
                <a:lnTo>
                  <a:pt x="428" y="481"/>
                </a:lnTo>
                <a:lnTo>
                  <a:pt x="430" y="484"/>
                </a:lnTo>
                <a:lnTo>
                  <a:pt x="430" y="484"/>
                </a:lnTo>
                <a:lnTo>
                  <a:pt x="431" y="483"/>
                </a:lnTo>
                <a:lnTo>
                  <a:pt x="431" y="480"/>
                </a:lnTo>
                <a:lnTo>
                  <a:pt x="431" y="478"/>
                </a:lnTo>
                <a:lnTo>
                  <a:pt x="428" y="480"/>
                </a:lnTo>
                <a:lnTo>
                  <a:pt x="428" y="480"/>
                </a:lnTo>
                <a:close/>
                <a:moveTo>
                  <a:pt x="117" y="486"/>
                </a:moveTo>
                <a:lnTo>
                  <a:pt x="117" y="486"/>
                </a:lnTo>
                <a:lnTo>
                  <a:pt x="117" y="484"/>
                </a:lnTo>
                <a:lnTo>
                  <a:pt x="119" y="481"/>
                </a:lnTo>
                <a:lnTo>
                  <a:pt x="119" y="481"/>
                </a:lnTo>
                <a:lnTo>
                  <a:pt x="117" y="480"/>
                </a:lnTo>
                <a:lnTo>
                  <a:pt x="116" y="478"/>
                </a:lnTo>
                <a:lnTo>
                  <a:pt x="116" y="478"/>
                </a:lnTo>
                <a:lnTo>
                  <a:pt x="116" y="483"/>
                </a:lnTo>
                <a:lnTo>
                  <a:pt x="116" y="486"/>
                </a:lnTo>
                <a:lnTo>
                  <a:pt x="117" y="486"/>
                </a:lnTo>
                <a:lnTo>
                  <a:pt x="117" y="486"/>
                </a:lnTo>
                <a:close/>
                <a:moveTo>
                  <a:pt x="181" y="486"/>
                </a:moveTo>
                <a:lnTo>
                  <a:pt x="181" y="486"/>
                </a:lnTo>
                <a:lnTo>
                  <a:pt x="184" y="480"/>
                </a:lnTo>
                <a:lnTo>
                  <a:pt x="184" y="480"/>
                </a:lnTo>
                <a:lnTo>
                  <a:pt x="186" y="481"/>
                </a:lnTo>
                <a:lnTo>
                  <a:pt x="187" y="483"/>
                </a:lnTo>
                <a:lnTo>
                  <a:pt x="187" y="483"/>
                </a:lnTo>
                <a:lnTo>
                  <a:pt x="187" y="483"/>
                </a:lnTo>
                <a:lnTo>
                  <a:pt x="183" y="489"/>
                </a:lnTo>
                <a:lnTo>
                  <a:pt x="181" y="492"/>
                </a:lnTo>
                <a:lnTo>
                  <a:pt x="183" y="494"/>
                </a:lnTo>
                <a:lnTo>
                  <a:pt x="184" y="495"/>
                </a:lnTo>
                <a:lnTo>
                  <a:pt x="184" y="495"/>
                </a:lnTo>
                <a:lnTo>
                  <a:pt x="187" y="492"/>
                </a:lnTo>
                <a:lnTo>
                  <a:pt x="191" y="488"/>
                </a:lnTo>
                <a:lnTo>
                  <a:pt x="191" y="488"/>
                </a:lnTo>
                <a:lnTo>
                  <a:pt x="189" y="484"/>
                </a:lnTo>
                <a:lnTo>
                  <a:pt x="187" y="480"/>
                </a:lnTo>
                <a:lnTo>
                  <a:pt x="187" y="480"/>
                </a:lnTo>
                <a:lnTo>
                  <a:pt x="184" y="478"/>
                </a:lnTo>
                <a:lnTo>
                  <a:pt x="180" y="478"/>
                </a:lnTo>
                <a:lnTo>
                  <a:pt x="180" y="478"/>
                </a:lnTo>
                <a:lnTo>
                  <a:pt x="180" y="483"/>
                </a:lnTo>
                <a:lnTo>
                  <a:pt x="181" y="486"/>
                </a:lnTo>
                <a:lnTo>
                  <a:pt x="181" y="486"/>
                </a:lnTo>
                <a:close/>
                <a:moveTo>
                  <a:pt x="218" y="489"/>
                </a:moveTo>
                <a:lnTo>
                  <a:pt x="218" y="489"/>
                </a:lnTo>
                <a:lnTo>
                  <a:pt x="221" y="489"/>
                </a:lnTo>
                <a:lnTo>
                  <a:pt x="224" y="491"/>
                </a:lnTo>
                <a:lnTo>
                  <a:pt x="224" y="491"/>
                </a:lnTo>
                <a:lnTo>
                  <a:pt x="221" y="483"/>
                </a:lnTo>
                <a:lnTo>
                  <a:pt x="219" y="481"/>
                </a:lnTo>
                <a:lnTo>
                  <a:pt x="216" y="480"/>
                </a:lnTo>
                <a:lnTo>
                  <a:pt x="216" y="480"/>
                </a:lnTo>
                <a:lnTo>
                  <a:pt x="218" y="489"/>
                </a:lnTo>
                <a:lnTo>
                  <a:pt x="218" y="489"/>
                </a:lnTo>
                <a:close/>
                <a:moveTo>
                  <a:pt x="502" y="491"/>
                </a:moveTo>
                <a:lnTo>
                  <a:pt x="502" y="491"/>
                </a:lnTo>
                <a:lnTo>
                  <a:pt x="502" y="484"/>
                </a:lnTo>
                <a:lnTo>
                  <a:pt x="500" y="481"/>
                </a:lnTo>
                <a:lnTo>
                  <a:pt x="499" y="480"/>
                </a:lnTo>
                <a:lnTo>
                  <a:pt x="499" y="480"/>
                </a:lnTo>
                <a:lnTo>
                  <a:pt x="499" y="486"/>
                </a:lnTo>
                <a:lnTo>
                  <a:pt x="500" y="489"/>
                </a:lnTo>
                <a:lnTo>
                  <a:pt x="502" y="491"/>
                </a:lnTo>
                <a:lnTo>
                  <a:pt x="502" y="491"/>
                </a:lnTo>
                <a:close/>
                <a:moveTo>
                  <a:pt x="177" y="492"/>
                </a:moveTo>
                <a:lnTo>
                  <a:pt x="177" y="492"/>
                </a:lnTo>
                <a:lnTo>
                  <a:pt x="175" y="484"/>
                </a:lnTo>
                <a:lnTo>
                  <a:pt x="175" y="481"/>
                </a:lnTo>
                <a:lnTo>
                  <a:pt x="174" y="481"/>
                </a:lnTo>
                <a:lnTo>
                  <a:pt x="174" y="481"/>
                </a:lnTo>
                <a:lnTo>
                  <a:pt x="175" y="488"/>
                </a:lnTo>
                <a:lnTo>
                  <a:pt x="175" y="489"/>
                </a:lnTo>
                <a:lnTo>
                  <a:pt x="177" y="492"/>
                </a:lnTo>
                <a:lnTo>
                  <a:pt x="177" y="492"/>
                </a:lnTo>
                <a:close/>
                <a:moveTo>
                  <a:pt x="573" y="484"/>
                </a:moveTo>
                <a:lnTo>
                  <a:pt x="573" y="484"/>
                </a:lnTo>
                <a:lnTo>
                  <a:pt x="575" y="486"/>
                </a:lnTo>
                <a:lnTo>
                  <a:pt x="576" y="486"/>
                </a:lnTo>
                <a:lnTo>
                  <a:pt x="576" y="486"/>
                </a:lnTo>
                <a:lnTo>
                  <a:pt x="576" y="483"/>
                </a:lnTo>
                <a:lnTo>
                  <a:pt x="578" y="481"/>
                </a:lnTo>
                <a:lnTo>
                  <a:pt x="578" y="481"/>
                </a:lnTo>
                <a:lnTo>
                  <a:pt x="575" y="483"/>
                </a:lnTo>
                <a:lnTo>
                  <a:pt x="573" y="484"/>
                </a:lnTo>
                <a:lnTo>
                  <a:pt x="573" y="484"/>
                </a:lnTo>
                <a:close/>
                <a:moveTo>
                  <a:pt x="163" y="483"/>
                </a:moveTo>
                <a:lnTo>
                  <a:pt x="163" y="483"/>
                </a:lnTo>
                <a:lnTo>
                  <a:pt x="163" y="489"/>
                </a:lnTo>
                <a:lnTo>
                  <a:pt x="165" y="495"/>
                </a:lnTo>
                <a:lnTo>
                  <a:pt x="165" y="495"/>
                </a:lnTo>
                <a:lnTo>
                  <a:pt x="168" y="495"/>
                </a:lnTo>
                <a:lnTo>
                  <a:pt x="172" y="495"/>
                </a:lnTo>
                <a:lnTo>
                  <a:pt x="172" y="495"/>
                </a:lnTo>
                <a:lnTo>
                  <a:pt x="171" y="491"/>
                </a:lnTo>
                <a:lnTo>
                  <a:pt x="169" y="486"/>
                </a:lnTo>
                <a:lnTo>
                  <a:pt x="168" y="483"/>
                </a:lnTo>
                <a:lnTo>
                  <a:pt x="166" y="481"/>
                </a:lnTo>
                <a:lnTo>
                  <a:pt x="163" y="483"/>
                </a:lnTo>
                <a:lnTo>
                  <a:pt x="163" y="483"/>
                </a:lnTo>
                <a:close/>
                <a:moveTo>
                  <a:pt x="264" y="489"/>
                </a:moveTo>
                <a:lnTo>
                  <a:pt x="264" y="489"/>
                </a:lnTo>
                <a:lnTo>
                  <a:pt x="267" y="488"/>
                </a:lnTo>
                <a:lnTo>
                  <a:pt x="271" y="489"/>
                </a:lnTo>
                <a:lnTo>
                  <a:pt x="271" y="489"/>
                </a:lnTo>
                <a:lnTo>
                  <a:pt x="267" y="484"/>
                </a:lnTo>
                <a:lnTo>
                  <a:pt x="262" y="481"/>
                </a:lnTo>
                <a:lnTo>
                  <a:pt x="262" y="481"/>
                </a:lnTo>
                <a:lnTo>
                  <a:pt x="262" y="484"/>
                </a:lnTo>
                <a:lnTo>
                  <a:pt x="264" y="489"/>
                </a:lnTo>
                <a:lnTo>
                  <a:pt x="264" y="489"/>
                </a:lnTo>
                <a:close/>
                <a:moveTo>
                  <a:pt x="518" y="484"/>
                </a:moveTo>
                <a:lnTo>
                  <a:pt x="518" y="484"/>
                </a:lnTo>
                <a:lnTo>
                  <a:pt x="518" y="483"/>
                </a:lnTo>
                <a:lnTo>
                  <a:pt x="515" y="481"/>
                </a:lnTo>
                <a:lnTo>
                  <a:pt x="515" y="481"/>
                </a:lnTo>
                <a:lnTo>
                  <a:pt x="515" y="483"/>
                </a:lnTo>
                <a:lnTo>
                  <a:pt x="517" y="483"/>
                </a:lnTo>
                <a:lnTo>
                  <a:pt x="518" y="484"/>
                </a:lnTo>
                <a:lnTo>
                  <a:pt x="518" y="484"/>
                </a:lnTo>
                <a:close/>
                <a:moveTo>
                  <a:pt x="599" y="491"/>
                </a:moveTo>
                <a:lnTo>
                  <a:pt x="599" y="491"/>
                </a:lnTo>
                <a:lnTo>
                  <a:pt x="602" y="488"/>
                </a:lnTo>
                <a:lnTo>
                  <a:pt x="604" y="484"/>
                </a:lnTo>
                <a:lnTo>
                  <a:pt x="604" y="484"/>
                </a:lnTo>
                <a:lnTo>
                  <a:pt x="601" y="483"/>
                </a:lnTo>
                <a:lnTo>
                  <a:pt x="599" y="481"/>
                </a:lnTo>
                <a:lnTo>
                  <a:pt x="599" y="481"/>
                </a:lnTo>
                <a:lnTo>
                  <a:pt x="598" y="483"/>
                </a:lnTo>
                <a:lnTo>
                  <a:pt x="598" y="486"/>
                </a:lnTo>
                <a:lnTo>
                  <a:pt x="599" y="491"/>
                </a:lnTo>
                <a:lnTo>
                  <a:pt x="599" y="491"/>
                </a:lnTo>
                <a:close/>
                <a:moveTo>
                  <a:pt x="680" y="488"/>
                </a:moveTo>
                <a:lnTo>
                  <a:pt x="680" y="488"/>
                </a:lnTo>
                <a:lnTo>
                  <a:pt x="680" y="484"/>
                </a:lnTo>
                <a:lnTo>
                  <a:pt x="678" y="481"/>
                </a:lnTo>
                <a:lnTo>
                  <a:pt x="678" y="481"/>
                </a:lnTo>
                <a:lnTo>
                  <a:pt x="678" y="484"/>
                </a:lnTo>
                <a:lnTo>
                  <a:pt x="680" y="488"/>
                </a:lnTo>
                <a:lnTo>
                  <a:pt x="680" y="488"/>
                </a:lnTo>
                <a:close/>
                <a:moveTo>
                  <a:pt x="409" y="489"/>
                </a:moveTo>
                <a:lnTo>
                  <a:pt x="409" y="489"/>
                </a:lnTo>
                <a:lnTo>
                  <a:pt x="407" y="488"/>
                </a:lnTo>
                <a:lnTo>
                  <a:pt x="406" y="486"/>
                </a:lnTo>
                <a:lnTo>
                  <a:pt x="404" y="484"/>
                </a:lnTo>
                <a:lnTo>
                  <a:pt x="404" y="483"/>
                </a:lnTo>
                <a:lnTo>
                  <a:pt x="404" y="483"/>
                </a:lnTo>
                <a:lnTo>
                  <a:pt x="401" y="484"/>
                </a:lnTo>
                <a:lnTo>
                  <a:pt x="396" y="484"/>
                </a:lnTo>
                <a:lnTo>
                  <a:pt x="390" y="484"/>
                </a:lnTo>
                <a:lnTo>
                  <a:pt x="390" y="484"/>
                </a:lnTo>
                <a:lnTo>
                  <a:pt x="398" y="488"/>
                </a:lnTo>
                <a:lnTo>
                  <a:pt x="409" y="489"/>
                </a:lnTo>
                <a:lnTo>
                  <a:pt x="409" y="489"/>
                </a:lnTo>
                <a:close/>
                <a:moveTo>
                  <a:pt x="99" y="483"/>
                </a:moveTo>
                <a:lnTo>
                  <a:pt x="99" y="483"/>
                </a:lnTo>
                <a:lnTo>
                  <a:pt x="99" y="488"/>
                </a:lnTo>
                <a:lnTo>
                  <a:pt x="98" y="491"/>
                </a:lnTo>
                <a:lnTo>
                  <a:pt x="96" y="492"/>
                </a:lnTo>
                <a:lnTo>
                  <a:pt x="93" y="494"/>
                </a:lnTo>
                <a:lnTo>
                  <a:pt x="93" y="494"/>
                </a:lnTo>
                <a:lnTo>
                  <a:pt x="94" y="495"/>
                </a:lnTo>
                <a:lnTo>
                  <a:pt x="96" y="495"/>
                </a:lnTo>
                <a:lnTo>
                  <a:pt x="96" y="494"/>
                </a:lnTo>
                <a:lnTo>
                  <a:pt x="96" y="494"/>
                </a:lnTo>
                <a:lnTo>
                  <a:pt x="98" y="498"/>
                </a:lnTo>
                <a:lnTo>
                  <a:pt x="99" y="503"/>
                </a:lnTo>
                <a:lnTo>
                  <a:pt x="99" y="503"/>
                </a:lnTo>
                <a:lnTo>
                  <a:pt x="107" y="501"/>
                </a:lnTo>
                <a:lnTo>
                  <a:pt x="110" y="500"/>
                </a:lnTo>
                <a:lnTo>
                  <a:pt x="111" y="497"/>
                </a:lnTo>
                <a:lnTo>
                  <a:pt x="111" y="497"/>
                </a:lnTo>
                <a:lnTo>
                  <a:pt x="110" y="497"/>
                </a:lnTo>
                <a:lnTo>
                  <a:pt x="108" y="497"/>
                </a:lnTo>
                <a:lnTo>
                  <a:pt x="108" y="498"/>
                </a:lnTo>
                <a:lnTo>
                  <a:pt x="107" y="497"/>
                </a:lnTo>
                <a:lnTo>
                  <a:pt x="107" y="497"/>
                </a:lnTo>
                <a:lnTo>
                  <a:pt x="105" y="491"/>
                </a:lnTo>
                <a:lnTo>
                  <a:pt x="105" y="483"/>
                </a:lnTo>
                <a:lnTo>
                  <a:pt x="105" y="483"/>
                </a:lnTo>
                <a:lnTo>
                  <a:pt x="102" y="483"/>
                </a:lnTo>
                <a:lnTo>
                  <a:pt x="99" y="483"/>
                </a:lnTo>
                <a:lnTo>
                  <a:pt x="99" y="483"/>
                </a:lnTo>
                <a:close/>
                <a:moveTo>
                  <a:pt x="529" y="488"/>
                </a:moveTo>
                <a:lnTo>
                  <a:pt x="529" y="488"/>
                </a:lnTo>
                <a:lnTo>
                  <a:pt x="531" y="488"/>
                </a:lnTo>
                <a:lnTo>
                  <a:pt x="532" y="486"/>
                </a:lnTo>
                <a:lnTo>
                  <a:pt x="532" y="484"/>
                </a:lnTo>
                <a:lnTo>
                  <a:pt x="531" y="483"/>
                </a:lnTo>
                <a:lnTo>
                  <a:pt x="531" y="483"/>
                </a:lnTo>
                <a:lnTo>
                  <a:pt x="529" y="488"/>
                </a:lnTo>
                <a:lnTo>
                  <a:pt x="529" y="488"/>
                </a:lnTo>
                <a:close/>
                <a:moveTo>
                  <a:pt x="329" y="484"/>
                </a:moveTo>
                <a:lnTo>
                  <a:pt x="329" y="484"/>
                </a:lnTo>
                <a:lnTo>
                  <a:pt x="328" y="488"/>
                </a:lnTo>
                <a:lnTo>
                  <a:pt x="329" y="489"/>
                </a:lnTo>
                <a:lnTo>
                  <a:pt x="332" y="492"/>
                </a:lnTo>
                <a:lnTo>
                  <a:pt x="332" y="492"/>
                </a:lnTo>
                <a:lnTo>
                  <a:pt x="343" y="489"/>
                </a:lnTo>
                <a:lnTo>
                  <a:pt x="343" y="489"/>
                </a:lnTo>
                <a:lnTo>
                  <a:pt x="341" y="486"/>
                </a:lnTo>
                <a:lnTo>
                  <a:pt x="340" y="483"/>
                </a:lnTo>
                <a:lnTo>
                  <a:pt x="340" y="483"/>
                </a:lnTo>
                <a:lnTo>
                  <a:pt x="334" y="486"/>
                </a:lnTo>
                <a:lnTo>
                  <a:pt x="331" y="486"/>
                </a:lnTo>
                <a:lnTo>
                  <a:pt x="329" y="484"/>
                </a:lnTo>
                <a:lnTo>
                  <a:pt x="329" y="484"/>
                </a:lnTo>
                <a:close/>
                <a:moveTo>
                  <a:pt x="346" y="488"/>
                </a:moveTo>
                <a:lnTo>
                  <a:pt x="346" y="488"/>
                </a:lnTo>
                <a:lnTo>
                  <a:pt x="349" y="488"/>
                </a:lnTo>
                <a:lnTo>
                  <a:pt x="351" y="486"/>
                </a:lnTo>
                <a:lnTo>
                  <a:pt x="351" y="486"/>
                </a:lnTo>
                <a:lnTo>
                  <a:pt x="348" y="484"/>
                </a:lnTo>
                <a:lnTo>
                  <a:pt x="345" y="483"/>
                </a:lnTo>
                <a:lnTo>
                  <a:pt x="345" y="483"/>
                </a:lnTo>
                <a:lnTo>
                  <a:pt x="346" y="486"/>
                </a:lnTo>
                <a:lnTo>
                  <a:pt x="346" y="488"/>
                </a:lnTo>
                <a:lnTo>
                  <a:pt x="346" y="488"/>
                </a:lnTo>
                <a:close/>
                <a:moveTo>
                  <a:pt x="424" y="483"/>
                </a:moveTo>
                <a:lnTo>
                  <a:pt x="424" y="483"/>
                </a:lnTo>
                <a:lnTo>
                  <a:pt x="422" y="484"/>
                </a:lnTo>
                <a:lnTo>
                  <a:pt x="421" y="488"/>
                </a:lnTo>
                <a:lnTo>
                  <a:pt x="421" y="494"/>
                </a:lnTo>
                <a:lnTo>
                  <a:pt x="421" y="494"/>
                </a:lnTo>
                <a:lnTo>
                  <a:pt x="422" y="494"/>
                </a:lnTo>
                <a:lnTo>
                  <a:pt x="424" y="494"/>
                </a:lnTo>
                <a:lnTo>
                  <a:pt x="427" y="491"/>
                </a:lnTo>
                <a:lnTo>
                  <a:pt x="427" y="486"/>
                </a:lnTo>
                <a:lnTo>
                  <a:pt x="425" y="484"/>
                </a:lnTo>
                <a:lnTo>
                  <a:pt x="424" y="483"/>
                </a:lnTo>
                <a:lnTo>
                  <a:pt x="424" y="483"/>
                </a:lnTo>
                <a:close/>
                <a:moveTo>
                  <a:pt x="431" y="489"/>
                </a:moveTo>
                <a:lnTo>
                  <a:pt x="431" y="489"/>
                </a:lnTo>
                <a:lnTo>
                  <a:pt x="433" y="494"/>
                </a:lnTo>
                <a:lnTo>
                  <a:pt x="434" y="497"/>
                </a:lnTo>
                <a:lnTo>
                  <a:pt x="434" y="497"/>
                </a:lnTo>
                <a:lnTo>
                  <a:pt x="438" y="498"/>
                </a:lnTo>
                <a:lnTo>
                  <a:pt x="442" y="500"/>
                </a:lnTo>
                <a:lnTo>
                  <a:pt x="442" y="500"/>
                </a:lnTo>
                <a:lnTo>
                  <a:pt x="439" y="491"/>
                </a:lnTo>
                <a:lnTo>
                  <a:pt x="438" y="486"/>
                </a:lnTo>
                <a:lnTo>
                  <a:pt x="434" y="483"/>
                </a:lnTo>
                <a:lnTo>
                  <a:pt x="434" y="483"/>
                </a:lnTo>
                <a:lnTo>
                  <a:pt x="431" y="489"/>
                </a:lnTo>
                <a:lnTo>
                  <a:pt x="431" y="489"/>
                </a:lnTo>
                <a:close/>
                <a:moveTo>
                  <a:pt x="451" y="492"/>
                </a:moveTo>
                <a:lnTo>
                  <a:pt x="451" y="492"/>
                </a:lnTo>
                <a:lnTo>
                  <a:pt x="451" y="488"/>
                </a:lnTo>
                <a:lnTo>
                  <a:pt x="451" y="484"/>
                </a:lnTo>
                <a:lnTo>
                  <a:pt x="450" y="483"/>
                </a:lnTo>
                <a:lnTo>
                  <a:pt x="450" y="483"/>
                </a:lnTo>
                <a:lnTo>
                  <a:pt x="451" y="492"/>
                </a:lnTo>
                <a:lnTo>
                  <a:pt x="451" y="492"/>
                </a:lnTo>
                <a:close/>
                <a:moveTo>
                  <a:pt x="154" y="486"/>
                </a:moveTo>
                <a:lnTo>
                  <a:pt x="154" y="486"/>
                </a:lnTo>
                <a:lnTo>
                  <a:pt x="154" y="494"/>
                </a:lnTo>
                <a:lnTo>
                  <a:pt x="154" y="494"/>
                </a:lnTo>
                <a:lnTo>
                  <a:pt x="157" y="494"/>
                </a:lnTo>
                <a:lnTo>
                  <a:pt x="160" y="494"/>
                </a:lnTo>
                <a:lnTo>
                  <a:pt x="160" y="494"/>
                </a:lnTo>
                <a:lnTo>
                  <a:pt x="160" y="489"/>
                </a:lnTo>
                <a:lnTo>
                  <a:pt x="160" y="484"/>
                </a:lnTo>
                <a:lnTo>
                  <a:pt x="160" y="484"/>
                </a:lnTo>
                <a:lnTo>
                  <a:pt x="157" y="484"/>
                </a:lnTo>
                <a:lnTo>
                  <a:pt x="154" y="486"/>
                </a:lnTo>
                <a:lnTo>
                  <a:pt x="154" y="486"/>
                </a:lnTo>
                <a:close/>
                <a:moveTo>
                  <a:pt x="555" y="489"/>
                </a:moveTo>
                <a:lnTo>
                  <a:pt x="555" y="489"/>
                </a:lnTo>
                <a:lnTo>
                  <a:pt x="555" y="484"/>
                </a:lnTo>
                <a:lnTo>
                  <a:pt x="555" y="484"/>
                </a:lnTo>
                <a:lnTo>
                  <a:pt x="553" y="484"/>
                </a:lnTo>
                <a:lnTo>
                  <a:pt x="552" y="484"/>
                </a:lnTo>
                <a:lnTo>
                  <a:pt x="552" y="484"/>
                </a:lnTo>
                <a:lnTo>
                  <a:pt x="553" y="488"/>
                </a:lnTo>
                <a:lnTo>
                  <a:pt x="555" y="489"/>
                </a:lnTo>
                <a:lnTo>
                  <a:pt x="555" y="489"/>
                </a:lnTo>
                <a:close/>
                <a:moveTo>
                  <a:pt x="245" y="489"/>
                </a:moveTo>
                <a:lnTo>
                  <a:pt x="245" y="489"/>
                </a:lnTo>
                <a:lnTo>
                  <a:pt x="244" y="488"/>
                </a:lnTo>
                <a:lnTo>
                  <a:pt x="242" y="486"/>
                </a:lnTo>
                <a:lnTo>
                  <a:pt x="241" y="486"/>
                </a:lnTo>
                <a:lnTo>
                  <a:pt x="238" y="484"/>
                </a:lnTo>
                <a:lnTo>
                  <a:pt x="238" y="484"/>
                </a:lnTo>
                <a:lnTo>
                  <a:pt x="239" y="488"/>
                </a:lnTo>
                <a:lnTo>
                  <a:pt x="241" y="488"/>
                </a:lnTo>
                <a:lnTo>
                  <a:pt x="245" y="489"/>
                </a:lnTo>
                <a:lnTo>
                  <a:pt x="245" y="489"/>
                </a:lnTo>
                <a:close/>
                <a:moveTo>
                  <a:pt x="300" y="491"/>
                </a:moveTo>
                <a:lnTo>
                  <a:pt x="300" y="491"/>
                </a:lnTo>
                <a:lnTo>
                  <a:pt x="305" y="491"/>
                </a:lnTo>
                <a:lnTo>
                  <a:pt x="308" y="491"/>
                </a:lnTo>
                <a:lnTo>
                  <a:pt x="314" y="484"/>
                </a:lnTo>
                <a:lnTo>
                  <a:pt x="314" y="484"/>
                </a:lnTo>
                <a:lnTo>
                  <a:pt x="312" y="486"/>
                </a:lnTo>
                <a:lnTo>
                  <a:pt x="312" y="486"/>
                </a:lnTo>
                <a:lnTo>
                  <a:pt x="306" y="488"/>
                </a:lnTo>
                <a:lnTo>
                  <a:pt x="303" y="489"/>
                </a:lnTo>
                <a:lnTo>
                  <a:pt x="300" y="491"/>
                </a:lnTo>
                <a:lnTo>
                  <a:pt x="300" y="491"/>
                </a:lnTo>
                <a:close/>
                <a:moveTo>
                  <a:pt x="491" y="486"/>
                </a:moveTo>
                <a:lnTo>
                  <a:pt x="491" y="486"/>
                </a:lnTo>
                <a:lnTo>
                  <a:pt x="492" y="488"/>
                </a:lnTo>
                <a:lnTo>
                  <a:pt x="492" y="488"/>
                </a:lnTo>
                <a:lnTo>
                  <a:pt x="492" y="489"/>
                </a:lnTo>
                <a:lnTo>
                  <a:pt x="494" y="489"/>
                </a:lnTo>
                <a:lnTo>
                  <a:pt x="494" y="489"/>
                </a:lnTo>
                <a:lnTo>
                  <a:pt x="494" y="488"/>
                </a:lnTo>
                <a:lnTo>
                  <a:pt x="494" y="484"/>
                </a:lnTo>
                <a:lnTo>
                  <a:pt x="494" y="484"/>
                </a:lnTo>
                <a:lnTo>
                  <a:pt x="492" y="486"/>
                </a:lnTo>
                <a:lnTo>
                  <a:pt x="491" y="486"/>
                </a:lnTo>
                <a:lnTo>
                  <a:pt x="491" y="486"/>
                </a:lnTo>
                <a:close/>
                <a:moveTo>
                  <a:pt x="704" y="492"/>
                </a:moveTo>
                <a:lnTo>
                  <a:pt x="704" y="492"/>
                </a:lnTo>
                <a:lnTo>
                  <a:pt x="704" y="489"/>
                </a:lnTo>
                <a:lnTo>
                  <a:pt x="704" y="488"/>
                </a:lnTo>
                <a:lnTo>
                  <a:pt x="703" y="486"/>
                </a:lnTo>
                <a:lnTo>
                  <a:pt x="701" y="486"/>
                </a:lnTo>
                <a:lnTo>
                  <a:pt x="698" y="491"/>
                </a:lnTo>
                <a:lnTo>
                  <a:pt x="697" y="494"/>
                </a:lnTo>
                <a:lnTo>
                  <a:pt x="698" y="497"/>
                </a:lnTo>
                <a:lnTo>
                  <a:pt x="698" y="497"/>
                </a:lnTo>
                <a:lnTo>
                  <a:pt x="703" y="495"/>
                </a:lnTo>
                <a:lnTo>
                  <a:pt x="704" y="494"/>
                </a:lnTo>
                <a:lnTo>
                  <a:pt x="704" y="492"/>
                </a:lnTo>
                <a:lnTo>
                  <a:pt x="704" y="492"/>
                </a:lnTo>
                <a:close/>
                <a:moveTo>
                  <a:pt x="730" y="494"/>
                </a:moveTo>
                <a:lnTo>
                  <a:pt x="730" y="494"/>
                </a:lnTo>
                <a:lnTo>
                  <a:pt x="732" y="489"/>
                </a:lnTo>
                <a:lnTo>
                  <a:pt x="732" y="486"/>
                </a:lnTo>
                <a:lnTo>
                  <a:pt x="730" y="484"/>
                </a:lnTo>
                <a:lnTo>
                  <a:pt x="730" y="484"/>
                </a:lnTo>
                <a:lnTo>
                  <a:pt x="730" y="489"/>
                </a:lnTo>
                <a:lnTo>
                  <a:pt x="730" y="492"/>
                </a:lnTo>
                <a:lnTo>
                  <a:pt x="730" y="494"/>
                </a:lnTo>
                <a:lnTo>
                  <a:pt x="730" y="494"/>
                </a:lnTo>
                <a:close/>
                <a:moveTo>
                  <a:pt x="195" y="494"/>
                </a:moveTo>
                <a:lnTo>
                  <a:pt x="195" y="494"/>
                </a:lnTo>
                <a:lnTo>
                  <a:pt x="198" y="494"/>
                </a:lnTo>
                <a:lnTo>
                  <a:pt x="201" y="494"/>
                </a:lnTo>
                <a:lnTo>
                  <a:pt x="203" y="492"/>
                </a:lnTo>
                <a:lnTo>
                  <a:pt x="203" y="492"/>
                </a:lnTo>
                <a:lnTo>
                  <a:pt x="201" y="492"/>
                </a:lnTo>
                <a:lnTo>
                  <a:pt x="201" y="491"/>
                </a:lnTo>
                <a:lnTo>
                  <a:pt x="201" y="488"/>
                </a:lnTo>
                <a:lnTo>
                  <a:pt x="201" y="488"/>
                </a:lnTo>
                <a:lnTo>
                  <a:pt x="197" y="489"/>
                </a:lnTo>
                <a:lnTo>
                  <a:pt x="197" y="491"/>
                </a:lnTo>
                <a:lnTo>
                  <a:pt x="195" y="494"/>
                </a:lnTo>
                <a:lnTo>
                  <a:pt x="195" y="494"/>
                </a:lnTo>
                <a:close/>
                <a:moveTo>
                  <a:pt x="474" y="492"/>
                </a:moveTo>
                <a:lnTo>
                  <a:pt x="474" y="492"/>
                </a:lnTo>
                <a:lnTo>
                  <a:pt x="479" y="491"/>
                </a:lnTo>
                <a:lnTo>
                  <a:pt x="482" y="488"/>
                </a:lnTo>
                <a:lnTo>
                  <a:pt x="482" y="488"/>
                </a:lnTo>
                <a:lnTo>
                  <a:pt x="477" y="489"/>
                </a:lnTo>
                <a:lnTo>
                  <a:pt x="474" y="492"/>
                </a:lnTo>
                <a:lnTo>
                  <a:pt x="474" y="492"/>
                </a:lnTo>
                <a:close/>
                <a:moveTo>
                  <a:pt x="506" y="498"/>
                </a:moveTo>
                <a:lnTo>
                  <a:pt x="506" y="498"/>
                </a:lnTo>
                <a:lnTo>
                  <a:pt x="509" y="497"/>
                </a:lnTo>
                <a:lnTo>
                  <a:pt x="509" y="494"/>
                </a:lnTo>
                <a:lnTo>
                  <a:pt x="509" y="491"/>
                </a:lnTo>
                <a:lnTo>
                  <a:pt x="508" y="488"/>
                </a:lnTo>
                <a:lnTo>
                  <a:pt x="508" y="488"/>
                </a:lnTo>
                <a:lnTo>
                  <a:pt x="506" y="489"/>
                </a:lnTo>
                <a:lnTo>
                  <a:pt x="506" y="492"/>
                </a:lnTo>
                <a:lnTo>
                  <a:pt x="506" y="498"/>
                </a:lnTo>
                <a:lnTo>
                  <a:pt x="506" y="498"/>
                </a:lnTo>
                <a:close/>
                <a:moveTo>
                  <a:pt x="44" y="504"/>
                </a:moveTo>
                <a:lnTo>
                  <a:pt x="44" y="504"/>
                </a:lnTo>
                <a:lnTo>
                  <a:pt x="49" y="503"/>
                </a:lnTo>
                <a:lnTo>
                  <a:pt x="49" y="503"/>
                </a:lnTo>
                <a:lnTo>
                  <a:pt x="49" y="500"/>
                </a:lnTo>
                <a:lnTo>
                  <a:pt x="47" y="495"/>
                </a:lnTo>
                <a:lnTo>
                  <a:pt x="47" y="495"/>
                </a:lnTo>
                <a:lnTo>
                  <a:pt x="46" y="495"/>
                </a:lnTo>
                <a:lnTo>
                  <a:pt x="43" y="495"/>
                </a:lnTo>
                <a:lnTo>
                  <a:pt x="43" y="495"/>
                </a:lnTo>
                <a:lnTo>
                  <a:pt x="41" y="492"/>
                </a:lnTo>
                <a:lnTo>
                  <a:pt x="38" y="489"/>
                </a:lnTo>
                <a:lnTo>
                  <a:pt x="38" y="489"/>
                </a:lnTo>
                <a:lnTo>
                  <a:pt x="38" y="494"/>
                </a:lnTo>
                <a:lnTo>
                  <a:pt x="40" y="497"/>
                </a:lnTo>
                <a:lnTo>
                  <a:pt x="44" y="504"/>
                </a:lnTo>
                <a:lnTo>
                  <a:pt x="44" y="504"/>
                </a:lnTo>
                <a:close/>
                <a:moveTo>
                  <a:pt x="659" y="501"/>
                </a:moveTo>
                <a:lnTo>
                  <a:pt x="659" y="501"/>
                </a:lnTo>
                <a:lnTo>
                  <a:pt x="660" y="504"/>
                </a:lnTo>
                <a:lnTo>
                  <a:pt x="660" y="509"/>
                </a:lnTo>
                <a:lnTo>
                  <a:pt x="662" y="513"/>
                </a:lnTo>
                <a:lnTo>
                  <a:pt x="663" y="517"/>
                </a:lnTo>
                <a:lnTo>
                  <a:pt x="663" y="517"/>
                </a:lnTo>
                <a:lnTo>
                  <a:pt x="668" y="510"/>
                </a:lnTo>
                <a:lnTo>
                  <a:pt x="671" y="503"/>
                </a:lnTo>
                <a:lnTo>
                  <a:pt x="671" y="495"/>
                </a:lnTo>
                <a:lnTo>
                  <a:pt x="671" y="492"/>
                </a:lnTo>
                <a:lnTo>
                  <a:pt x="668" y="489"/>
                </a:lnTo>
                <a:lnTo>
                  <a:pt x="668" y="489"/>
                </a:lnTo>
                <a:lnTo>
                  <a:pt x="659" y="501"/>
                </a:lnTo>
                <a:lnTo>
                  <a:pt x="659" y="501"/>
                </a:lnTo>
                <a:close/>
                <a:moveTo>
                  <a:pt x="399" y="498"/>
                </a:moveTo>
                <a:lnTo>
                  <a:pt x="399" y="498"/>
                </a:lnTo>
                <a:lnTo>
                  <a:pt x="402" y="495"/>
                </a:lnTo>
                <a:lnTo>
                  <a:pt x="404" y="494"/>
                </a:lnTo>
                <a:lnTo>
                  <a:pt x="404" y="494"/>
                </a:lnTo>
                <a:lnTo>
                  <a:pt x="399" y="491"/>
                </a:lnTo>
                <a:lnTo>
                  <a:pt x="393" y="489"/>
                </a:lnTo>
                <a:lnTo>
                  <a:pt x="393" y="489"/>
                </a:lnTo>
                <a:lnTo>
                  <a:pt x="393" y="492"/>
                </a:lnTo>
                <a:lnTo>
                  <a:pt x="395" y="494"/>
                </a:lnTo>
                <a:lnTo>
                  <a:pt x="398" y="495"/>
                </a:lnTo>
                <a:lnTo>
                  <a:pt x="399" y="498"/>
                </a:lnTo>
                <a:lnTo>
                  <a:pt x="399" y="498"/>
                </a:lnTo>
                <a:close/>
                <a:moveTo>
                  <a:pt x="518" y="492"/>
                </a:moveTo>
                <a:lnTo>
                  <a:pt x="518" y="492"/>
                </a:lnTo>
                <a:lnTo>
                  <a:pt x="520" y="492"/>
                </a:lnTo>
                <a:lnTo>
                  <a:pt x="521" y="494"/>
                </a:lnTo>
                <a:lnTo>
                  <a:pt x="521" y="494"/>
                </a:lnTo>
                <a:lnTo>
                  <a:pt x="521" y="491"/>
                </a:lnTo>
                <a:lnTo>
                  <a:pt x="520" y="489"/>
                </a:lnTo>
                <a:lnTo>
                  <a:pt x="520" y="489"/>
                </a:lnTo>
                <a:lnTo>
                  <a:pt x="518" y="492"/>
                </a:lnTo>
                <a:lnTo>
                  <a:pt x="518" y="492"/>
                </a:lnTo>
                <a:close/>
                <a:moveTo>
                  <a:pt x="570" y="500"/>
                </a:moveTo>
                <a:lnTo>
                  <a:pt x="570" y="500"/>
                </a:lnTo>
                <a:lnTo>
                  <a:pt x="573" y="500"/>
                </a:lnTo>
                <a:lnTo>
                  <a:pt x="576" y="500"/>
                </a:lnTo>
                <a:lnTo>
                  <a:pt x="576" y="500"/>
                </a:lnTo>
                <a:lnTo>
                  <a:pt x="576" y="495"/>
                </a:lnTo>
                <a:lnTo>
                  <a:pt x="576" y="491"/>
                </a:lnTo>
                <a:lnTo>
                  <a:pt x="576" y="491"/>
                </a:lnTo>
                <a:lnTo>
                  <a:pt x="570" y="489"/>
                </a:lnTo>
                <a:lnTo>
                  <a:pt x="570" y="489"/>
                </a:lnTo>
                <a:lnTo>
                  <a:pt x="570" y="495"/>
                </a:lnTo>
                <a:lnTo>
                  <a:pt x="570" y="500"/>
                </a:lnTo>
                <a:lnTo>
                  <a:pt x="570" y="500"/>
                </a:lnTo>
                <a:close/>
                <a:moveTo>
                  <a:pt x="349" y="494"/>
                </a:moveTo>
                <a:lnTo>
                  <a:pt x="349" y="494"/>
                </a:lnTo>
                <a:lnTo>
                  <a:pt x="351" y="498"/>
                </a:lnTo>
                <a:lnTo>
                  <a:pt x="354" y="503"/>
                </a:lnTo>
                <a:lnTo>
                  <a:pt x="357" y="506"/>
                </a:lnTo>
                <a:lnTo>
                  <a:pt x="363" y="506"/>
                </a:lnTo>
                <a:lnTo>
                  <a:pt x="363" y="506"/>
                </a:lnTo>
                <a:lnTo>
                  <a:pt x="361" y="500"/>
                </a:lnTo>
                <a:lnTo>
                  <a:pt x="360" y="494"/>
                </a:lnTo>
                <a:lnTo>
                  <a:pt x="357" y="492"/>
                </a:lnTo>
                <a:lnTo>
                  <a:pt x="355" y="491"/>
                </a:lnTo>
                <a:lnTo>
                  <a:pt x="352" y="491"/>
                </a:lnTo>
                <a:lnTo>
                  <a:pt x="349" y="494"/>
                </a:lnTo>
                <a:lnTo>
                  <a:pt x="349" y="494"/>
                </a:lnTo>
                <a:close/>
                <a:moveTo>
                  <a:pt x="116" y="498"/>
                </a:moveTo>
                <a:lnTo>
                  <a:pt x="116" y="498"/>
                </a:lnTo>
                <a:lnTo>
                  <a:pt x="119" y="498"/>
                </a:lnTo>
                <a:lnTo>
                  <a:pt x="123" y="498"/>
                </a:lnTo>
                <a:lnTo>
                  <a:pt x="123" y="498"/>
                </a:lnTo>
                <a:lnTo>
                  <a:pt x="123" y="494"/>
                </a:lnTo>
                <a:lnTo>
                  <a:pt x="122" y="492"/>
                </a:lnTo>
                <a:lnTo>
                  <a:pt x="120" y="491"/>
                </a:lnTo>
                <a:lnTo>
                  <a:pt x="120" y="491"/>
                </a:lnTo>
                <a:lnTo>
                  <a:pt x="117" y="494"/>
                </a:lnTo>
                <a:lnTo>
                  <a:pt x="116" y="495"/>
                </a:lnTo>
                <a:lnTo>
                  <a:pt x="116" y="498"/>
                </a:lnTo>
                <a:lnTo>
                  <a:pt x="116" y="498"/>
                </a:lnTo>
                <a:close/>
                <a:moveTo>
                  <a:pt x="477" y="498"/>
                </a:moveTo>
                <a:lnTo>
                  <a:pt x="477" y="498"/>
                </a:lnTo>
                <a:lnTo>
                  <a:pt x="479" y="506"/>
                </a:lnTo>
                <a:lnTo>
                  <a:pt x="482" y="513"/>
                </a:lnTo>
                <a:lnTo>
                  <a:pt x="482" y="513"/>
                </a:lnTo>
                <a:lnTo>
                  <a:pt x="485" y="512"/>
                </a:lnTo>
                <a:lnTo>
                  <a:pt x="486" y="510"/>
                </a:lnTo>
                <a:lnTo>
                  <a:pt x="488" y="504"/>
                </a:lnTo>
                <a:lnTo>
                  <a:pt x="488" y="497"/>
                </a:lnTo>
                <a:lnTo>
                  <a:pt x="485" y="492"/>
                </a:lnTo>
                <a:lnTo>
                  <a:pt x="485" y="492"/>
                </a:lnTo>
                <a:lnTo>
                  <a:pt x="483" y="494"/>
                </a:lnTo>
                <a:lnTo>
                  <a:pt x="482" y="495"/>
                </a:lnTo>
                <a:lnTo>
                  <a:pt x="477" y="498"/>
                </a:lnTo>
                <a:lnTo>
                  <a:pt x="477" y="498"/>
                </a:lnTo>
                <a:close/>
                <a:moveTo>
                  <a:pt x="448" y="500"/>
                </a:moveTo>
                <a:lnTo>
                  <a:pt x="448" y="500"/>
                </a:lnTo>
                <a:lnTo>
                  <a:pt x="447" y="495"/>
                </a:lnTo>
                <a:lnTo>
                  <a:pt x="445" y="494"/>
                </a:lnTo>
                <a:lnTo>
                  <a:pt x="444" y="492"/>
                </a:lnTo>
                <a:lnTo>
                  <a:pt x="444" y="492"/>
                </a:lnTo>
                <a:lnTo>
                  <a:pt x="445" y="497"/>
                </a:lnTo>
                <a:lnTo>
                  <a:pt x="448" y="500"/>
                </a:lnTo>
                <a:lnTo>
                  <a:pt x="448" y="500"/>
                </a:lnTo>
                <a:close/>
                <a:moveTo>
                  <a:pt x="547" y="503"/>
                </a:moveTo>
                <a:lnTo>
                  <a:pt x="547" y="503"/>
                </a:lnTo>
                <a:lnTo>
                  <a:pt x="547" y="497"/>
                </a:lnTo>
                <a:lnTo>
                  <a:pt x="547" y="495"/>
                </a:lnTo>
                <a:lnTo>
                  <a:pt x="546" y="492"/>
                </a:lnTo>
                <a:lnTo>
                  <a:pt x="546" y="492"/>
                </a:lnTo>
                <a:lnTo>
                  <a:pt x="544" y="498"/>
                </a:lnTo>
                <a:lnTo>
                  <a:pt x="546" y="501"/>
                </a:lnTo>
                <a:lnTo>
                  <a:pt x="547" y="503"/>
                </a:lnTo>
                <a:lnTo>
                  <a:pt x="547" y="503"/>
                </a:lnTo>
                <a:close/>
                <a:moveTo>
                  <a:pt x="631" y="510"/>
                </a:moveTo>
                <a:lnTo>
                  <a:pt x="631" y="510"/>
                </a:lnTo>
                <a:lnTo>
                  <a:pt x="640" y="503"/>
                </a:lnTo>
                <a:lnTo>
                  <a:pt x="648" y="494"/>
                </a:lnTo>
                <a:lnTo>
                  <a:pt x="648" y="494"/>
                </a:lnTo>
                <a:lnTo>
                  <a:pt x="645" y="494"/>
                </a:lnTo>
                <a:lnTo>
                  <a:pt x="642" y="494"/>
                </a:lnTo>
                <a:lnTo>
                  <a:pt x="640" y="495"/>
                </a:lnTo>
                <a:lnTo>
                  <a:pt x="637" y="498"/>
                </a:lnTo>
                <a:lnTo>
                  <a:pt x="631" y="510"/>
                </a:lnTo>
                <a:lnTo>
                  <a:pt x="631" y="510"/>
                </a:lnTo>
                <a:close/>
                <a:moveTo>
                  <a:pt x="686" y="506"/>
                </a:moveTo>
                <a:lnTo>
                  <a:pt x="686" y="506"/>
                </a:lnTo>
                <a:lnTo>
                  <a:pt x="689" y="504"/>
                </a:lnTo>
                <a:lnTo>
                  <a:pt x="691" y="500"/>
                </a:lnTo>
                <a:lnTo>
                  <a:pt x="692" y="492"/>
                </a:lnTo>
                <a:lnTo>
                  <a:pt x="692" y="492"/>
                </a:lnTo>
                <a:lnTo>
                  <a:pt x="688" y="498"/>
                </a:lnTo>
                <a:lnTo>
                  <a:pt x="688" y="503"/>
                </a:lnTo>
                <a:lnTo>
                  <a:pt x="686" y="506"/>
                </a:lnTo>
                <a:lnTo>
                  <a:pt x="686" y="506"/>
                </a:lnTo>
                <a:close/>
                <a:moveTo>
                  <a:pt x="713" y="498"/>
                </a:moveTo>
                <a:lnTo>
                  <a:pt x="713" y="498"/>
                </a:lnTo>
                <a:lnTo>
                  <a:pt x="715" y="495"/>
                </a:lnTo>
                <a:lnTo>
                  <a:pt x="715" y="494"/>
                </a:lnTo>
                <a:lnTo>
                  <a:pt x="713" y="492"/>
                </a:lnTo>
                <a:lnTo>
                  <a:pt x="713" y="492"/>
                </a:lnTo>
                <a:lnTo>
                  <a:pt x="712" y="495"/>
                </a:lnTo>
                <a:lnTo>
                  <a:pt x="713" y="497"/>
                </a:lnTo>
                <a:lnTo>
                  <a:pt x="713" y="498"/>
                </a:lnTo>
                <a:lnTo>
                  <a:pt x="713" y="498"/>
                </a:lnTo>
                <a:close/>
                <a:moveTo>
                  <a:pt x="332" y="497"/>
                </a:moveTo>
                <a:lnTo>
                  <a:pt x="332" y="497"/>
                </a:lnTo>
                <a:lnTo>
                  <a:pt x="340" y="500"/>
                </a:lnTo>
                <a:lnTo>
                  <a:pt x="348" y="501"/>
                </a:lnTo>
                <a:lnTo>
                  <a:pt x="348" y="501"/>
                </a:lnTo>
                <a:lnTo>
                  <a:pt x="346" y="497"/>
                </a:lnTo>
                <a:lnTo>
                  <a:pt x="345" y="494"/>
                </a:lnTo>
                <a:lnTo>
                  <a:pt x="345" y="494"/>
                </a:lnTo>
                <a:lnTo>
                  <a:pt x="338" y="494"/>
                </a:lnTo>
                <a:lnTo>
                  <a:pt x="332" y="497"/>
                </a:lnTo>
                <a:lnTo>
                  <a:pt x="332" y="497"/>
                </a:lnTo>
                <a:close/>
                <a:moveTo>
                  <a:pt x="288" y="498"/>
                </a:moveTo>
                <a:lnTo>
                  <a:pt x="288" y="498"/>
                </a:lnTo>
                <a:lnTo>
                  <a:pt x="287" y="495"/>
                </a:lnTo>
                <a:lnTo>
                  <a:pt x="287" y="494"/>
                </a:lnTo>
                <a:lnTo>
                  <a:pt x="285" y="495"/>
                </a:lnTo>
                <a:lnTo>
                  <a:pt x="285" y="495"/>
                </a:lnTo>
                <a:lnTo>
                  <a:pt x="287" y="495"/>
                </a:lnTo>
                <a:lnTo>
                  <a:pt x="287" y="497"/>
                </a:lnTo>
                <a:lnTo>
                  <a:pt x="287" y="498"/>
                </a:lnTo>
                <a:lnTo>
                  <a:pt x="288" y="498"/>
                </a:lnTo>
                <a:lnTo>
                  <a:pt x="288" y="498"/>
                </a:lnTo>
                <a:close/>
                <a:moveTo>
                  <a:pt x="404" y="501"/>
                </a:moveTo>
                <a:lnTo>
                  <a:pt x="404" y="501"/>
                </a:lnTo>
                <a:lnTo>
                  <a:pt x="404" y="503"/>
                </a:lnTo>
                <a:lnTo>
                  <a:pt x="404" y="503"/>
                </a:lnTo>
                <a:lnTo>
                  <a:pt x="407" y="503"/>
                </a:lnTo>
                <a:lnTo>
                  <a:pt x="410" y="501"/>
                </a:lnTo>
                <a:lnTo>
                  <a:pt x="413" y="498"/>
                </a:lnTo>
                <a:lnTo>
                  <a:pt x="413" y="494"/>
                </a:lnTo>
                <a:lnTo>
                  <a:pt x="413" y="494"/>
                </a:lnTo>
                <a:lnTo>
                  <a:pt x="407" y="497"/>
                </a:lnTo>
                <a:lnTo>
                  <a:pt x="404" y="501"/>
                </a:lnTo>
                <a:lnTo>
                  <a:pt x="404" y="501"/>
                </a:lnTo>
                <a:close/>
                <a:moveTo>
                  <a:pt x="515" y="500"/>
                </a:moveTo>
                <a:lnTo>
                  <a:pt x="515" y="500"/>
                </a:lnTo>
                <a:lnTo>
                  <a:pt x="517" y="498"/>
                </a:lnTo>
                <a:lnTo>
                  <a:pt x="518" y="498"/>
                </a:lnTo>
                <a:lnTo>
                  <a:pt x="518" y="497"/>
                </a:lnTo>
                <a:lnTo>
                  <a:pt x="518" y="497"/>
                </a:lnTo>
                <a:lnTo>
                  <a:pt x="515" y="494"/>
                </a:lnTo>
                <a:lnTo>
                  <a:pt x="515" y="494"/>
                </a:lnTo>
                <a:lnTo>
                  <a:pt x="514" y="497"/>
                </a:lnTo>
                <a:lnTo>
                  <a:pt x="514" y="498"/>
                </a:lnTo>
                <a:lnTo>
                  <a:pt x="515" y="500"/>
                </a:lnTo>
                <a:lnTo>
                  <a:pt x="515" y="500"/>
                </a:lnTo>
                <a:close/>
                <a:moveTo>
                  <a:pt x="27" y="495"/>
                </a:moveTo>
                <a:lnTo>
                  <a:pt x="27" y="495"/>
                </a:lnTo>
                <a:lnTo>
                  <a:pt x="29" y="501"/>
                </a:lnTo>
                <a:lnTo>
                  <a:pt x="29" y="503"/>
                </a:lnTo>
                <a:lnTo>
                  <a:pt x="32" y="503"/>
                </a:lnTo>
                <a:lnTo>
                  <a:pt x="32" y="503"/>
                </a:lnTo>
                <a:lnTo>
                  <a:pt x="32" y="500"/>
                </a:lnTo>
                <a:lnTo>
                  <a:pt x="32" y="495"/>
                </a:lnTo>
                <a:lnTo>
                  <a:pt x="32" y="495"/>
                </a:lnTo>
                <a:lnTo>
                  <a:pt x="30" y="495"/>
                </a:lnTo>
                <a:lnTo>
                  <a:pt x="27" y="495"/>
                </a:lnTo>
                <a:lnTo>
                  <a:pt x="27" y="495"/>
                </a:lnTo>
                <a:close/>
                <a:moveTo>
                  <a:pt x="584" y="509"/>
                </a:moveTo>
                <a:lnTo>
                  <a:pt x="584" y="509"/>
                </a:lnTo>
                <a:lnTo>
                  <a:pt x="592" y="503"/>
                </a:lnTo>
                <a:lnTo>
                  <a:pt x="593" y="500"/>
                </a:lnTo>
                <a:lnTo>
                  <a:pt x="593" y="495"/>
                </a:lnTo>
                <a:lnTo>
                  <a:pt x="593" y="495"/>
                </a:lnTo>
                <a:lnTo>
                  <a:pt x="590" y="497"/>
                </a:lnTo>
                <a:lnTo>
                  <a:pt x="587" y="500"/>
                </a:lnTo>
                <a:lnTo>
                  <a:pt x="584" y="509"/>
                </a:lnTo>
                <a:lnTo>
                  <a:pt x="584" y="509"/>
                </a:lnTo>
                <a:close/>
                <a:moveTo>
                  <a:pt x="212" y="498"/>
                </a:moveTo>
                <a:lnTo>
                  <a:pt x="212" y="498"/>
                </a:lnTo>
                <a:lnTo>
                  <a:pt x="215" y="498"/>
                </a:lnTo>
                <a:lnTo>
                  <a:pt x="215" y="497"/>
                </a:lnTo>
                <a:lnTo>
                  <a:pt x="215" y="497"/>
                </a:lnTo>
                <a:lnTo>
                  <a:pt x="213" y="495"/>
                </a:lnTo>
                <a:lnTo>
                  <a:pt x="212" y="497"/>
                </a:lnTo>
                <a:lnTo>
                  <a:pt x="212" y="498"/>
                </a:lnTo>
                <a:lnTo>
                  <a:pt x="212" y="498"/>
                </a:lnTo>
                <a:close/>
                <a:moveTo>
                  <a:pt x="303" y="498"/>
                </a:moveTo>
                <a:lnTo>
                  <a:pt x="303" y="498"/>
                </a:lnTo>
                <a:lnTo>
                  <a:pt x="305" y="498"/>
                </a:lnTo>
                <a:lnTo>
                  <a:pt x="306" y="498"/>
                </a:lnTo>
                <a:lnTo>
                  <a:pt x="306" y="497"/>
                </a:lnTo>
                <a:lnTo>
                  <a:pt x="306" y="497"/>
                </a:lnTo>
                <a:lnTo>
                  <a:pt x="305" y="497"/>
                </a:lnTo>
                <a:lnTo>
                  <a:pt x="303" y="498"/>
                </a:lnTo>
                <a:lnTo>
                  <a:pt x="303" y="498"/>
                </a:lnTo>
                <a:close/>
                <a:moveTo>
                  <a:pt x="459" y="503"/>
                </a:moveTo>
                <a:lnTo>
                  <a:pt x="459" y="503"/>
                </a:lnTo>
                <a:lnTo>
                  <a:pt x="459" y="500"/>
                </a:lnTo>
                <a:lnTo>
                  <a:pt x="459" y="497"/>
                </a:lnTo>
                <a:lnTo>
                  <a:pt x="457" y="497"/>
                </a:lnTo>
                <a:lnTo>
                  <a:pt x="457" y="497"/>
                </a:lnTo>
                <a:lnTo>
                  <a:pt x="457" y="500"/>
                </a:lnTo>
                <a:lnTo>
                  <a:pt x="457" y="501"/>
                </a:lnTo>
                <a:lnTo>
                  <a:pt x="459" y="503"/>
                </a:lnTo>
                <a:lnTo>
                  <a:pt x="459" y="503"/>
                </a:lnTo>
                <a:close/>
                <a:moveTo>
                  <a:pt x="366" y="501"/>
                </a:moveTo>
                <a:lnTo>
                  <a:pt x="366" y="501"/>
                </a:lnTo>
                <a:lnTo>
                  <a:pt x="367" y="500"/>
                </a:lnTo>
                <a:lnTo>
                  <a:pt x="369" y="498"/>
                </a:lnTo>
                <a:lnTo>
                  <a:pt x="369" y="498"/>
                </a:lnTo>
                <a:lnTo>
                  <a:pt x="366" y="497"/>
                </a:lnTo>
                <a:lnTo>
                  <a:pt x="366" y="497"/>
                </a:lnTo>
                <a:lnTo>
                  <a:pt x="366" y="501"/>
                </a:lnTo>
                <a:lnTo>
                  <a:pt x="366" y="501"/>
                </a:lnTo>
                <a:close/>
                <a:moveTo>
                  <a:pt x="383" y="503"/>
                </a:moveTo>
                <a:lnTo>
                  <a:pt x="383" y="503"/>
                </a:lnTo>
                <a:lnTo>
                  <a:pt x="386" y="504"/>
                </a:lnTo>
                <a:lnTo>
                  <a:pt x="387" y="506"/>
                </a:lnTo>
                <a:lnTo>
                  <a:pt x="389" y="506"/>
                </a:lnTo>
                <a:lnTo>
                  <a:pt x="389" y="506"/>
                </a:lnTo>
                <a:lnTo>
                  <a:pt x="387" y="500"/>
                </a:lnTo>
                <a:lnTo>
                  <a:pt x="386" y="498"/>
                </a:lnTo>
                <a:lnTo>
                  <a:pt x="384" y="497"/>
                </a:lnTo>
                <a:lnTo>
                  <a:pt x="384" y="497"/>
                </a:lnTo>
                <a:lnTo>
                  <a:pt x="383" y="503"/>
                </a:lnTo>
                <a:lnTo>
                  <a:pt x="383" y="503"/>
                </a:lnTo>
                <a:close/>
                <a:moveTo>
                  <a:pt x="297" y="500"/>
                </a:moveTo>
                <a:lnTo>
                  <a:pt x="297" y="500"/>
                </a:lnTo>
                <a:lnTo>
                  <a:pt x="296" y="498"/>
                </a:lnTo>
                <a:lnTo>
                  <a:pt x="294" y="498"/>
                </a:lnTo>
                <a:lnTo>
                  <a:pt x="294" y="500"/>
                </a:lnTo>
                <a:lnTo>
                  <a:pt x="294" y="500"/>
                </a:lnTo>
                <a:lnTo>
                  <a:pt x="296" y="500"/>
                </a:lnTo>
                <a:lnTo>
                  <a:pt x="297" y="500"/>
                </a:lnTo>
                <a:lnTo>
                  <a:pt x="297" y="500"/>
                </a:lnTo>
                <a:lnTo>
                  <a:pt x="297" y="500"/>
                </a:lnTo>
                <a:close/>
                <a:moveTo>
                  <a:pt x="320" y="515"/>
                </a:moveTo>
                <a:lnTo>
                  <a:pt x="320" y="515"/>
                </a:lnTo>
                <a:lnTo>
                  <a:pt x="323" y="515"/>
                </a:lnTo>
                <a:lnTo>
                  <a:pt x="325" y="513"/>
                </a:lnTo>
                <a:lnTo>
                  <a:pt x="325" y="513"/>
                </a:lnTo>
                <a:lnTo>
                  <a:pt x="325" y="500"/>
                </a:lnTo>
                <a:lnTo>
                  <a:pt x="325" y="500"/>
                </a:lnTo>
                <a:lnTo>
                  <a:pt x="322" y="498"/>
                </a:lnTo>
                <a:lnTo>
                  <a:pt x="320" y="500"/>
                </a:lnTo>
                <a:lnTo>
                  <a:pt x="319" y="501"/>
                </a:lnTo>
                <a:lnTo>
                  <a:pt x="319" y="503"/>
                </a:lnTo>
                <a:lnTo>
                  <a:pt x="320" y="515"/>
                </a:lnTo>
                <a:lnTo>
                  <a:pt x="320" y="515"/>
                </a:lnTo>
                <a:close/>
                <a:moveTo>
                  <a:pt x="268" y="503"/>
                </a:moveTo>
                <a:lnTo>
                  <a:pt x="268" y="503"/>
                </a:lnTo>
                <a:lnTo>
                  <a:pt x="276" y="504"/>
                </a:lnTo>
                <a:lnTo>
                  <a:pt x="277" y="504"/>
                </a:lnTo>
                <a:lnTo>
                  <a:pt x="279" y="501"/>
                </a:lnTo>
                <a:lnTo>
                  <a:pt x="279" y="501"/>
                </a:lnTo>
                <a:lnTo>
                  <a:pt x="276" y="500"/>
                </a:lnTo>
                <a:lnTo>
                  <a:pt x="273" y="500"/>
                </a:lnTo>
                <a:lnTo>
                  <a:pt x="268" y="503"/>
                </a:lnTo>
                <a:lnTo>
                  <a:pt x="268" y="503"/>
                </a:lnTo>
                <a:close/>
                <a:moveTo>
                  <a:pt x="239" y="512"/>
                </a:moveTo>
                <a:lnTo>
                  <a:pt x="239" y="512"/>
                </a:lnTo>
                <a:lnTo>
                  <a:pt x="247" y="510"/>
                </a:lnTo>
                <a:lnTo>
                  <a:pt x="250" y="509"/>
                </a:lnTo>
                <a:lnTo>
                  <a:pt x="252" y="507"/>
                </a:lnTo>
                <a:lnTo>
                  <a:pt x="252" y="507"/>
                </a:lnTo>
                <a:lnTo>
                  <a:pt x="250" y="504"/>
                </a:lnTo>
                <a:lnTo>
                  <a:pt x="247" y="501"/>
                </a:lnTo>
                <a:lnTo>
                  <a:pt x="242" y="500"/>
                </a:lnTo>
                <a:lnTo>
                  <a:pt x="238" y="500"/>
                </a:lnTo>
                <a:lnTo>
                  <a:pt x="238" y="500"/>
                </a:lnTo>
                <a:lnTo>
                  <a:pt x="238" y="507"/>
                </a:lnTo>
                <a:lnTo>
                  <a:pt x="239" y="512"/>
                </a:lnTo>
                <a:lnTo>
                  <a:pt x="239" y="512"/>
                </a:lnTo>
                <a:close/>
                <a:moveTo>
                  <a:pt x="521" y="520"/>
                </a:moveTo>
                <a:lnTo>
                  <a:pt x="521" y="520"/>
                </a:lnTo>
                <a:lnTo>
                  <a:pt x="523" y="515"/>
                </a:lnTo>
                <a:lnTo>
                  <a:pt x="523" y="510"/>
                </a:lnTo>
                <a:lnTo>
                  <a:pt x="523" y="500"/>
                </a:lnTo>
                <a:lnTo>
                  <a:pt x="523" y="500"/>
                </a:lnTo>
                <a:lnTo>
                  <a:pt x="520" y="501"/>
                </a:lnTo>
                <a:lnTo>
                  <a:pt x="518" y="504"/>
                </a:lnTo>
                <a:lnTo>
                  <a:pt x="515" y="509"/>
                </a:lnTo>
                <a:lnTo>
                  <a:pt x="517" y="515"/>
                </a:lnTo>
                <a:lnTo>
                  <a:pt x="518" y="518"/>
                </a:lnTo>
                <a:lnTo>
                  <a:pt x="521" y="520"/>
                </a:lnTo>
                <a:lnTo>
                  <a:pt x="521" y="520"/>
                </a:lnTo>
                <a:close/>
                <a:moveTo>
                  <a:pt x="305" y="503"/>
                </a:moveTo>
                <a:lnTo>
                  <a:pt x="305" y="503"/>
                </a:lnTo>
                <a:lnTo>
                  <a:pt x="308" y="507"/>
                </a:lnTo>
                <a:lnTo>
                  <a:pt x="309" y="512"/>
                </a:lnTo>
                <a:lnTo>
                  <a:pt x="309" y="512"/>
                </a:lnTo>
                <a:lnTo>
                  <a:pt x="314" y="513"/>
                </a:lnTo>
                <a:lnTo>
                  <a:pt x="314" y="513"/>
                </a:lnTo>
                <a:lnTo>
                  <a:pt x="314" y="507"/>
                </a:lnTo>
                <a:lnTo>
                  <a:pt x="312" y="501"/>
                </a:lnTo>
                <a:lnTo>
                  <a:pt x="312" y="501"/>
                </a:lnTo>
                <a:lnTo>
                  <a:pt x="308" y="501"/>
                </a:lnTo>
                <a:lnTo>
                  <a:pt x="305" y="503"/>
                </a:lnTo>
                <a:lnTo>
                  <a:pt x="305" y="503"/>
                </a:lnTo>
                <a:close/>
                <a:moveTo>
                  <a:pt x="436" y="512"/>
                </a:moveTo>
                <a:lnTo>
                  <a:pt x="436" y="512"/>
                </a:lnTo>
                <a:lnTo>
                  <a:pt x="436" y="509"/>
                </a:lnTo>
                <a:lnTo>
                  <a:pt x="434" y="507"/>
                </a:lnTo>
                <a:lnTo>
                  <a:pt x="433" y="504"/>
                </a:lnTo>
                <a:lnTo>
                  <a:pt x="433" y="503"/>
                </a:lnTo>
                <a:lnTo>
                  <a:pt x="433" y="503"/>
                </a:lnTo>
                <a:lnTo>
                  <a:pt x="428" y="501"/>
                </a:lnTo>
                <a:lnTo>
                  <a:pt x="424" y="501"/>
                </a:lnTo>
                <a:lnTo>
                  <a:pt x="424" y="501"/>
                </a:lnTo>
                <a:lnTo>
                  <a:pt x="427" y="504"/>
                </a:lnTo>
                <a:lnTo>
                  <a:pt x="430" y="507"/>
                </a:lnTo>
                <a:lnTo>
                  <a:pt x="436" y="512"/>
                </a:lnTo>
                <a:lnTo>
                  <a:pt x="436" y="512"/>
                </a:lnTo>
                <a:close/>
                <a:moveTo>
                  <a:pt x="532" y="515"/>
                </a:moveTo>
                <a:lnTo>
                  <a:pt x="532" y="515"/>
                </a:lnTo>
                <a:lnTo>
                  <a:pt x="532" y="507"/>
                </a:lnTo>
                <a:lnTo>
                  <a:pt x="532" y="501"/>
                </a:lnTo>
                <a:lnTo>
                  <a:pt x="532" y="501"/>
                </a:lnTo>
                <a:lnTo>
                  <a:pt x="529" y="501"/>
                </a:lnTo>
                <a:lnTo>
                  <a:pt x="529" y="501"/>
                </a:lnTo>
                <a:lnTo>
                  <a:pt x="529" y="507"/>
                </a:lnTo>
                <a:lnTo>
                  <a:pt x="531" y="512"/>
                </a:lnTo>
                <a:lnTo>
                  <a:pt x="532" y="515"/>
                </a:lnTo>
                <a:lnTo>
                  <a:pt x="532" y="515"/>
                </a:lnTo>
                <a:close/>
                <a:moveTo>
                  <a:pt x="223" y="507"/>
                </a:moveTo>
                <a:lnTo>
                  <a:pt x="223" y="507"/>
                </a:lnTo>
                <a:lnTo>
                  <a:pt x="226" y="504"/>
                </a:lnTo>
                <a:lnTo>
                  <a:pt x="226" y="501"/>
                </a:lnTo>
                <a:lnTo>
                  <a:pt x="226" y="501"/>
                </a:lnTo>
                <a:lnTo>
                  <a:pt x="223" y="501"/>
                </a:lnTo>
                <a:lnTo>
                  <a:pt x="223" y="501"/>
                </a:lnTo>
                <a:lnTo>
                  <a:pt x="223" y="504"/>
                </a:lnTo>
                <a:lnTo>
                  <a:pt x="223" y="507"/>
                </a:lnTo>
                <a:lnTo>
                  <a:pt x="223" y="507"/>
                </a:lnTo>
                <a:close/>
                <a:moveTo>
                  <a:pt x="184" y="503"/>
                </a:moveTo>
                <a:lnTo>
                  <a:pt x="184" y="503"/>
                </a:lnTo>
                <a:lnTo>
                  <a:pt x="187" y="504"/>
                </a:lnTo>
                <a:lnTo>
                  <a:pt x="189" y="504"/>
                </a:lnTo>
                <a:lnTo>
                  <a:pt x="191" y="503"/>
                </a:lnTo>
                <a:lnTo>
                  <a:pt x="191" y="503"/>
                </a:lnTo>
                <a:lnTo>
                  <a:pt x="186" y="503"/>
                </a:lnTo>
                <a:lnTo>
                  <a:pt x="184" y="503"/>
                </a:lnTo>
                <a:lnTo>
                  <a:pt x="184" y="503"/>
                </a:lnTo>
                <a:lnTo>
                  <a:pt x="184" y="503"/>
                </a:lnTo>
                <a:close/>
                <a:moveTo>
                  <a:pt x="212" y="503"/>
                </a:moveTo>
                <a:lnTo>
                  <a:pt x="212" y="503"/>
                </a:lnTo>
                <a:lnTo>
                  <a:pt x="212" y="506"/>
                </a:lnTo>
                <a:lnTo>
                  <a:pt x="212" y="506"/>
                </a:lnTo>
                <a:lnTo>
                  <a:pt x="216" y="509"/>
                </a:lnTo>
                <a:lnTo>
                  <a:pt x="219" y="513"/>
                </a:lnTo>
                <a:lnTo>
                  <a:pt x="219" y="513"/>
                </a:lnTo>
                <a:lnTo>
                  <a:pt x="219" y="510"/>
                </a:lnTo>
                <a:lnTo>
                  <a:pt x="218" y="507"/>
                </a:lnTo>
                <a:lnTo>
                  <a:pt x="216" y="503"/>
                </a:lnTo>
                <a:lnTo>
                  <a:pt x="216" y="503"/>
                </a:lnTo>
                <a:lnTo>
                  <a:pt x="215" y="503"/>
                </a:lnTo>
                <a:lnTo>
                  <a:pt x="212" y="503"/>
                </a:lnTo>
                <a:lnTo>
                  <a:pt x="212" y="503"/>
                </a:lnTo>
                <a:close/>
                <a:moveTo>
                  <a:pt x="558" y="521"/>
                </a:moveTo>
                <a:lnTo>
                  <a:pt x="558" y="521"/>
                </a:lnTo>
                <a:lnTo>
                  <a:pt x="558" y="510"/>
                </a:lnTo>
                <a:lnTo>
                  <a:pt x="556" y="506"/>
                </a:lnTo>
                <a:lnTo>
                  <a:pt x="553" y="503"/>
                </a:lnTo>
                <a:lnTo>
                  <a:pt x="553" y="503"/>
                </a:lnTo>
                <a:lnTo>
                  <a:pt x="555" y="512"/>
                </a:lnTo>
                <a:lnTo>
                  <a:pt x="555" y="517"/>
                </a:lnTo>
                <a:lnTo>
                  <a:pt x="558" y="521"/>
                </a:lnTo>
                <a:lnTo>
                  <a:pt x="558" y="521"/>
                </a:lnTo>
                <a:close/>
                <a:moveTo>
                  <a:pt x="130" y="513"/>
                </a:moveTo>
                <a:lnTo>
                  <a:pt x="130" y="513"/>
                </a:lnTo>
                <a:lnTo>
                  <a:pt x="136" y="510"/>
                </a:lnTo>
                <a:lnTo>
                  <a:pt x="136" y="510"/>
                </a:lnTo>
                <a:lnTo>
                  <a:pt x="136" y="507"/>
                </a:lnTo>
                <a:lnTo>
                  <a:pt x="134" y="503"/>
                </a:lnTo>
                <a:lnTo>
                  <a:pt x="134" y="503"/>
                </a:lnTo>
                <a:lnTo>
                  <a:pt x="128" y="503"/>
                </a:lnTo>
                <a:lnTo>
                  <a:pt x="128" y="503"/>
                </a:lnTo>
                <a:lnTo>
                  <a:pt x="130" y="507"/>
                </a:lnTo>
                <a:lnTo>
                  <a:pt x="130" y="513"/>
                </a:lnTo>
                <a:lnTo>
                  <a:pt x="130" y="513"/>
                </a:lnTo>
                <a:close/>
                <a:moveTo>
                  <a:pt x="142" y="509"/>
                </a:moveTo>
                <a:lnTo>
                  <a:pt x="142" y="509"/>
                </a:lnTo>
                <a:lnTo>
                  <a:pt x="143" y="507"/>
                </a:lnTo>
                <a:lnTo>
                  <a:pt x="145" y="507"/>
                </a:lnTo>
                <a:lnTo>
                  <a:pt x="145" y="507"/>
                </a:lnTo>
                <a:lnTo>
                  <a:pt x="143" y="503"/>
                </a:lnTo>
                <a:lnTo>
                  <a:pt x="143" y="503"/>
                </a:lnTo>
                <a:lnTo>
                  <a:pt x="140" y="503"/>
                </a:lnTo>
                <a:lnTo>
                  <a:pt x="140" y="503"/>
                </a:lnTo>
                <a:lnTo>
                  <a:pt x="140" y="506"/>
                </a:lnTo>
                <a:lnTo>
                  <a:pt x="142" y="509"/>
                </a:lnTo>
                <a:lnTo>
                  <a:pt x="142" y="509"/>
                </a:lnTo>
                <a:close/>
                <a:moveTo>
                  <a:pt x="232" y="513"/>
                </a:moveTo>
                <a:lnTo>
                  <a:pt x="232" y="513"/>
                </a:lnTo>
                <a:lnTo>
                  <a:pt x="232" y="510"/>
                </a:lnTo>
                <a:lnTo>
                  <a:pt x="232" y="507"/>
                </a:lnTo>
                <a:lnTo>
                  <a:pt x="229" y="503"/>
                </a:lnTo>
                <a:lnTo>
                  <a:pt x="229" y="503"/>
                </a:lnTo>
                <a:lnTo>
                  <a:pt x="229" y="510"/>
                </a:lnTo>
                <a:lnTo>
                  <a:pt x="229" y="512"/>
                </a:lnTo>
                <a:lnTo>
                  <a:pt x="232" y="513"/>
                </a:lnTo>
                <a:lnTo>
                  <a:pt x="232" y="513"/>
                </a:lnTo>
                <a:close/>
                <a:moveTo>
                  <a:pt x="633" y="529"/>
                </a:moveTo>
                <a:lnTo>
                  <a:pt x="633" y="529"/>
                </a:lnTo>
                <a:lnTo>
                  <a:pt x="642" y="517"/>
                </a:lnTo>
                <a:lnTo>
                  <a:pt x="646" y="510"/>
                </a:lnTo>
                <a:lnTo>
                  <a:pt x="649" y="503"/>
                </a:lnTo>
                <a:lnTo>
                  <a:pt x="649" y="503"/>
                </a:lnTo>
                <a:lnTo>
                  <a:pt x="649" y="503"/>
                </a:lnTo>
                <a:lnTo>
                  <a:pt x="649" y="503"/>
                </a:lnTo>
                <a:lnTo>
                  <a:pt x="640" y="515"/>
                </a:lnTo>
                <a:lnTo>
                  <a:pt x="636" y="521"/>
                </a:lnTo>
                <a:lnTo>
                  <a:pt x="633" y="529"/>
                </a:lnTo>
                <a:lnTo>
                  <a:pt x="633" y="529"/>
                </a:lnTo>
                <a:close/>
                <a:moveTo>
                  <a:pt x="117" y="521"/>
                </a:moveTo>
                <a:lnTo>
                  <a:pt x="117" y="521"/>
                </a:lnTo>
                <a:lnTo>
                  <a:pt x="120" y="520"/>
                </a:lnTo>
                <a:lnTo>
                  <a:pt x="122" y="517"/>
                </a:lnTo>
                <a:lnTo>
                  <a:pt x="122" y="517"/>
                </a:lnTo>
                <a:lnTo>
                  <a:pt x="119" y="510"/>
                </a:lnTo>
                <a:lnTo>
                  <a:pt x="117" y="503"/>
                </a:lnTo>
                <a:lnTo>
                  <a:pt x="117" y="503"/>
                </a:lnTo>
                <a:lnTo>
                  <a:pt x="117" y="507"/>
                </a:lnTo>
                <a:lnTo>
                  <a:pt x="116" y="512"/>
                </a:lnTo>
                <a:lnTo>
                  <a:pt x="117" y="521"/>
                </a:lnTo>
                <a:lnTo>
                  <a:pt x="117" y="521"/>
                </a:lnTo>
                <a:close/>
                <a:moveTo>
                  <a:pt x="297" y="504"/>
                </a:moveTo>
                <a:lnTo>
                  <a:pt x="297" y="504"/>
                </a:lnTo>
                <a:lnTo>
                  <a:pt x="299" y="506"/>
                </a:lnTo>
                <a:lnTo>
                  <a:pt x="302" y="507"/>
                </a:lnTo>
                <a:lnTo>
                  <a:pt x="302" y="507"/>
                </a:lnTo>
                <a:lnTo>
                  <a:pt x="302" y="506"/>
                </a:lnTo>
                <a:lnTo>
                  <a:pt x="302" y="506"/>
                </a:lnTo>
                <a:lnTo>
                  <a:pt x="300" y="504"/>
                </a:lnTo>
                <a:lnTo>
                  <a:pt x="300" y="503"/>
                </a:lnTo>
                <a:lnTo>
                  <a:pt x="300" y="503"/>
                </a:lnTo>
                <a:lnTo>
                  <a:pt x="299" y="504"/>
                </a:lnTo>
                <a:lnTo>
                  <a:pt x="297" y="504"/>
                </a:lnTo>
                <a:lnTo>
                  <a:pt x="297" y="504"/>
                </a:lnTo>
                <a:close/>
                <a:moveTo>
                  <a:pt x="343" y="510"/>
                </a:moveTo>
                <a:lnTo>
                  <a:pt x="343" y="510"/>
                </a:lnTo>
                <a:lnTo>
                  <a:pt x="348" y="509"/>
                </a:lnTo>
                <a:lnTo>
                  <a:pt x="349" y="509"/>
                </a:lnTo>
                <a:lnTo>
                  <a:pt x="351" y="507"/>
                </a:lnTo>
                <a:lnTo>
                  <a:pt x="351" y="507"/>
                </a:lnTo>
                <a:lnTo>
                  <a:pt x="348" y="506"/>
                </a:lnTo>
                <a:lnTo>
                  <a:pt x="343" y="506"/>
                </a:lnTo>
                <a:lnTo>
                  <a:pt x="341" y="504"/>
                </a:lnTo>
                <a:lnTo>
                  <a:pt x="338" y="504"/>
                </a:lnTo>
                <a:lnTo>
                  <a:pt x="338" y="504"/>
                </a:lnTo>
                <a:lnTo>
                  <a:pt x="340" y="507"/>
                </a:lnTo>
                <a:lnTo>
                  <a:pt x="343" y="510"/>
                </a:lnTo>
                <a:lnTo>
                  <a:pt x="343" y="510"/>
                </a:lnTo>
                <a:close/>
                <a:moveTo>
                  <a:pt x="706" y="503"/>
                </a:moveTo>
                <a:lnTo>
                  <a:pt x="706" y="503"/>
                </a:lnTo>
                <a:lnTo>
                  <a:pt x="703" y="512"/>
                </a:lnTo>
                <a:lnTo>
                  <a:pt x="700" y="520"/>
                </a:lnTo>
                <a:lnTo>
                  <a:pt x="692" y="533"/>
                </a:lnTo>
                <a:lnTo>
                  <a:pt x="692" y="533"/>
                </a:lnTo>
                <a:lnTo>
                  <a:pt x="700" y="529"/>
                </a:lnTo>
                <a:lnTo>
                  <a:pt x="704" y="521"/>
                </a:lnTo>
                <a:lnTo>
                  <a:pt x="709" y="513"/>
                </a:lnTo>
                <a:lnTo>
                  <a:pt x="710" y="509"/>
                </a:lnTo>
                <a:lnTo>
                  <a:pt x="709" y="503"/>
                </a:lnTo>
                <a:lnTo>
                  <a:pt x="709" y="503"/>
                </a:lnTo>
                <a:lnTo>
                  <a:pt x="706" y="503"/>
                </a:lnTo>
                <a:lnTo>
                  <a:pt x="706" y="503"/>
                </a:lnTo>
                <a:close/>
                <a:moveTo>
                  <a:pt x="742" y="510"/>
                </a:moveTo>
                <a:lnTo>
                  <a:pt x="742" y="510"/>
                </a:lnTo>
                <a:lnTo>
                  <a:pt x="744" y="509"/>
                </a:lnTo>
                <a:lnTo>
                  <a:pt x="744" y="507"/>
                </a:lnTo>
                <a:lnTo>
                  <a:pt x="744" y="504"/>
                </a:lnTo>
                <a:lnTo>
                  <a:pt x="742" y="503"/>
                </a:lnTo>
                <a:lnTo>
                  <a:pt x="742" y="503"/>
                </a:lnTo>
                <a:lnTo>
                  <a:pt x="742" y="507"/>
                </a:lnTo>
                <a:lnTo>
                  <a:pt x="742" y="510"/>
                </a:lnTo>
                <a:lnTo>
                  <a:pt x="742" y="510"/>
                </a:lnTo>
                <a:close/>
                <a:moveTo>
                  <a:pt x="768" y="512"/>
                </a:moveTo>
                <a:lnTo>
                  <a:pt x="768" y="512"/>
                </a:lnTo>
                <a:lnTo>
                  <a:pt x="770" y="507"/>
                </a:lnTo>
                <a:lnTo>
                  <a:pt x="770" y="506"/>
                </a:lnTo>
                <a:lnTo>
                  <a:pt x="770" y="503"/>
                </a:lnTo>
                <a:lnTo>
                  <a:pt x="770" y="503"/>
                </a:lnTo>
                <a:lnTo>
                  <a:pt x="768" y="507"/>
                </a:lnTo>
                <a:lnTo>
                  <a:pt x="767" y="509"/>
                </a:lnTo>
                <a:lnTo>
                  <a:pt x="768" y="512"/>
                </a:lnTo>
                <a:lnTo>
                  <a:pt x="768" y="512"/>
                </a:lnTo>
                <a:close/>
                <a:moveTo>
                  <a:pt x="40" y="513"/>
                </a:moveTo>
                <a:lnTo>
                  <a:pt x="40" y="513"/>
                </a:lnTo>
                <a:lnTo>
                  <a:pt x="40" y="507"/>
                </a:lnTo>
                <a:lnTo>
                  <a:pt x="38" y="506"/>
                </a:lnTo>
                <a:lnTo>
                  <a:pt x="37" y="504"/>
                </a:lnTo>
                <a:lnTo>
                  <a:pt x="37" y="504"/>
                </a:lnTo>
                <a:lnTo>
                  <a:pt x="38" y="510"/>
                </a:lnTo>
                <a:lnTo>
                  <a:pt x="38" y="512"/>
                </a:lnTo>
                <a:lnTo>
                  <a:pt x="40" y="513"/>
                </a:lnTo>
                <a:lnTo>
                  <a:pt x="40" y="513"/>
                </a:lnTo>
                <a:close/>
                <a:moveTo>
                  <a:pt x="495" y="509"/>
                </a:moveTo>
                <a:lnTo>
                  <a:pt x="495" y="509"/>
                </a:lnTo>
                <a:lnTo>
                  <a:pt x="497" y="506"/>
                </a:lnTo>
                <a:lnTo>
                  <a:pt x="497" y="506"/>
                </a:lnTo>
                <a:lnTo>
                  <a:pt x="495" y="504"/>
                </a:lnTo>
                <a:lnTo>
                  <a:pt x="495" y="504"/>
                </a:lnTo>
                <a:lnTo>
                  <a:pt x="494" y="506"/>
                </a:lnTo>
                <a:lnTo>
                  <a:pt x="494" y="507"/>
                </a:lnTo>
                <a:lnTo>
                  <a:pt x="495" y="509"/>
                </a:lnTo>
                <a:lnTo>
                  <a:pt x="495" y="509"/>
                </a:lnTo>
                <a:close/>
                <a:moveTo>
                  <a:pt x="602" y="518"/>
                </a:moveTo>
                <a:lnTo>
                  <a:pt x="602" y="518"/>
                </a:lnTo>
                <a:lnTo>
                  <a:pt x="604" y="510"/>
                </a:lnTo>
                <a:lnTo>
                  <a:pt x="604" y="507"/>
                </a:lnTo>
                <a:lnTo>
                  <a:pt x="602" y="504"/>
                </a:lnTo>
                <a:lnTo>
                  <a:pt x="602" y="504"/>
                </a:lnTo>
                <a:lnTo>
                  <a:pt x="601" y="507"/>
                </a:lnTo>
                <a:lnTo>
                  <a:pt x="599" y="510"/>
                </a:lnTo>
                <a:lnTo>
                  <a:pt x="601" y="515"/>
                </a:lnTo>
                <a:lnTo>
                  <a:pt x="602" y="518"/>
                </a:lnTo>
                <a:lnTo>
                  <a:pt x="602" y="518"/>
                </a:lnTo>
                <a:close/>
                <a:moveTo>
                  <a:pt x="407" y="507"/>
                </a:moveTo>
                <a:lnTo>
                  <a:pt x="407" y="507"/>
                </a:lnTo>
                <a:lnTo>
                  <a:pt x="409" y="512"/>
                </a:lnTo>
                <a:lnTo>
                  <a:pt x="412" y="513"/>
                </a:lnTo>
                <a:lnTo>
                  <a:pt x="412" y="513"/>
                </a:lnTo>
                <a:lnTo>
                  <a:pt x="413" y="509"/>
                </a:lnTo>
                <a:lnTo>
                  <a:pt x="413" y="507"/>
                </a:lnTo>
                <a:lnTo>
                  <a:pt x="413" y="504"/>
                </a:lnTo>
                <a:lnTo>
                  <a:pt x="413" y="504"/>
                </a:lnTo>
                <a:lnTo>
                  <a:pt x="410" y="506"/>
                </a:lnTo>
                <a:lnTo>
                  <a:pt x="407" y="507"/>
                </a:lnTo>
                <a:lnTo>
                  <a:pt x="407" y="507"/>
                </a:lnTo>
                <a:close/>
                <a:moveTo>
                  <a:pt x="101" y="507"/>
                </a:moveTo>
                <a:lnTo>
                  <a:pt x="101" y="507"/>
                </a:lnTo>
                <a:lnTo>
                  <a:pt x="104" y="520"/>
                </a:lnTo>
                <a:lnTo>
                  <a:pt x="107" y="524"/>
                </a:lnTo>
                <a:lnTo>
                  <a:pt x="111" y="527"/>
                </a:lnTo>
                <a:lnTo>
                  <a:pt x="111" y="527"/>
                </a:lnTo>
                <a:lnTo>
                  <a:pt x="113" y="523"/>
                </a:lnTo>
                <a:lnTo>
                  <a:pt x="113" y="517"/>
                </a:lnTo>
                <a:lnTo>
                  <a:pt x="111" y="510"/>
                </a:lnTo>
                <a:lnTo>
                  <a:pt x="108" y="506"/>
                </a:lnTo>
                <a:lnTo>
                  <a:pt x="108" y="506"/>
                </a:lnTo>
                <a:lnTo>
                  <a:pt x="101" y="507"/>
                </a:lnTo>
                <a:lnTo>
                  <a:pt x="101" y="507"/>
                </a:lnTo>
                <a:close/>
                <a:moveTo>
                  <a:pt x="165" y="509"/>
                </a:moveTo>
                <a:lnTo>
                  <a:pt x="165" y="509"/>
                </a:lnTo>
                <a:lnTo>
                  <a:pt x="168" y="509"/>
                </a:lnTo>
                <a:lnTo>
                  <a:pt x="171" y="509"/>
                </a:lnTo>
                <a:lnTo>
                  <a:pt x="175" y="512"/>
                </a:lnTo>
                <a:lnTo>
                  <a:pt x="175" y="512"/>
                </a:lnTo>
                <a:lnTo>
                  <a:pt x="175" y="510"/>
                </a:lnTo>
                <a:lnTo>
                  <a:pt x="175" y="507"/>
                </a:lnTo>
                <a:lnTo>
                  <a:pt x="175" y="507"/>
                </a:lnTo>
                <a:lnTo>
                  <a:pt x="172" y="509"/>
                </a:lnTo>
                <a:lnTo>
                  <a:pt x="171" y="507"/>
                </a:lnTo>
                <a:lnTo>
                  <a:pt x="168" y="506"/>
                </a:lnTo>
                <a:lnTo>
                  <a:pt x="165" y="506"/>
                </a:lnTo>
                <a:lnTo>
                  <a:pt x="165" y="506"/>
                </a:lnTo>
                <a:lnTo>
                  <a:pt x="165" y="509"/>
                </a:lnTo>
                <a:lnTo>
                  <a:pt x="165" y="509"/>
                </a:lnTo>
                <a:close/>
                <a:moveTo>
                  <a:pt x="393" y="506"/>
                </a:moveTo>
                <a:lnTo>
                  <a:pt x="393" y="506"/>
                </a:lnTo>
                <a:lnTo>
                  <a:pt x="396" y="513"/>
                </a:lnTo>
                <a:lnTo>
                  <a:pt x="401" y="518"/>
                </a:lnTo>
                <a:lnTo>
                  <a:pt x="401" y="518"/>
                </a:lnTo>
                <a:lnTo>
                  <a:pt x="404" y="518"/>
                </a:lnTo>
                <a:lnTo>
                  <a:pt x="404" y="517"/>
                </a:lnTo>
                <a:lnTo>
                  <a:pt x="406" y="517"/>
                </a:lnTo>
                <a:lnTo>
                  <a:pt x="406" y="517"/>
                </a:lnTo>
                <a:lnTo>
                  <a:pt x="402" y="509"/>
                </a:lnTo>
                <a:lnTo>
                  <a:pt x="399" y="506"/>
                </a:lnTo>
                <a:lnTo>
                  <a:pt x="393" y="506"/>
                </a:lnTo>
                <a:lnTo>
                  <a:pt x="393" y="506"/>
                </a:lnTo>
                <a:close/>
                <a:moveTo>
                  <a:pt x="590" y="513"/>
                </a:moveTo>
                <a:lnTo>
                  <a:pt x="590" y="513"/>
                </a:lnTo>
                <a:lnTo>
                  <a:pt x="590" y="513"/>
                </a:lnTo>
                <a:lnTo>
                  <a:pt x="592" y="513"/>
                </a:lnTo>
                <a:lnTo>
                  <a:pt x="592" y="513"/>
                </a:lnTo>
                <a:lnTo>
                  <a:pt x="593" y="513"/>
                </a:lnTo>
                <a:lnTo>
                  <a:pt x="593" y="510"/>
                </a:lnTo>
                <a:lnTo>
                  <a:pt x="595" y="507"/>
                </a:lnTo>
                <a:lnTo>
                  <a:pt x="593" y="506"/>
                </a:lnTo>
                <a:lnTo>
                  <a:pt x="593" y="506"/>
                </a:lnTo>
                <a:lnTo>
                  <a:pt x="593" y="507"/>
                </a:lnTo>
                <a:lnTo>
                  <a:pt x="592" y="509"/>
                </a:lnTo>
                <a:lnTo>
                  <a:pt x="590" y="510"/>
                </a:lnTo>
                <a:lnTo>
                  <a:pt x="590" y="513"/>
                </a:lnTo>
                <a:lnTo>
                  <a:pt x="590" y="513"/>
                </a:lnTo>
                <a:close/>
                <a:moveTo>
                  <a:pt x="367" y="509"/>
                </a:moveTo>
                <a:lnTo>
                  <a:pt x="367" y="509"/>
                </a:lnTo>
                <a:lnTo>
                  <a:pt x="375" y="515"/>
                </a:lnTo>
                <a:lnTo>
                  <a:pt x="375" y="515"/>
                </a:lnTo>
                <a:lnTo>
                  <a:pt x="375" y="510"/>
                </a:lnTo>
                <a:lnTo>
                  <a:pt x="373" y="506"/>
                </a:lnTo>
                <a:lnTo>
                  <a:pt x="373" y="506"/>
                </a:lnTo>
                <a:lnTo>
                  <a:pt x="370" y="507"/>
                </a:lnTo>
                <a:lnTo>
                  <a:pt x="367" y="509"/>
                </a:lnTo>
                <a:lnTo>
                  <a:pt x="367" y="509"/>
                </a:lnTo>
                <a:close/>
                <a:moveTo>
                  <a:pt x="424" y="521"/>
                </a:moveTo>
                <a:lnTo>
                  <a:pt x="424" y="521"/>
                </a:lnTo>
                <a:lnTo>
                  <a:pt x="431" y="521"/>
                </a:lnTo>
                <a:lnTo>
                  <a:pt x="434" y="520"/>
                </a:lnTo>
                <a:lnTo>
                  <a:pt x="436" y="517"/>
                </a:lnTo>
                <a:lnTo>
                  <a:pt x="436" y="517"/>
                </a:lnTo>
                <a:lnTo>
                  <a:pt x="433" y="515"/>
                </a:lnTo>
                <a:lnTo>
                  <a:pt x="430" y="512"/>
                </a:lnTo>
                <a:lnTo>
                  <a:pt x="422" y="506"/>
                </a:lnTo>
                <a:lnTo>
                  <a:pt x="422" y="506"/>
                </a:lnTo>
                <a:lnTo>
                  <a:pt x="424" y="521"/>
                </a:lnTo>
                <a:lnTo>
                  <a:pt x="424" y="521"/>
                </a:lnTo>
                <a:close/>
                <a:moveTo>
                  <a:pt x="67" y="512"/>
                </a:moveTo>
                <a:lnTo>
                  <a:pt x="67" y="512"/>
                </a:lnTo>
                <a:lnTo>
                  <a:pt x="67" y="512"/>
                </a:lnTo>
                <a:lnTo>
                  <a:pt x="69" y="513"/>
                </a:lnTo>
                <a:lnTo>
                  <a:pt x="69" y="513"/>
                </a:lnTo>
                <a:lnTo>
                  <a:pt x="69" y="510"/>
                </a:lnTo>
                <a:lnTo>
                  <a:pt x="69" y="509"/>
                </a:lnTo>
                <a:lnTo>
                  <a:pt x="67" y="509"/>
                </a:lnTo>
                <a:lnTo>
                  <a:pt x="67" y="509"/>
                </a:lnTo>
                <a:lnTo>
                  <a:pt x="69" y="510"/>
                </a:lnTo>
                <a:lnTo>
                  <a:pt x="67" y="512"/>
                </a:lnTo>
                <a:lnTo>
                  <a:pt x="67" y="512"/>
                </a:lnTo>
                <a:close/>
                <a:moveTo>
                  <a:pt x="152" y="509"/>
                </a:moveTo>
                <a:lnTo>
                  <a:pt x="152" y="509"/>
                </a:lnTo>
                <a:lnTo>
                  <a:pt x="152" y="515"/>
                </a:lnTo>
                <a:lnTo>
                  <a:pt x="154" y="517"/>
                </a:lnTo>
                <a:lnTo>
                  <a:pt x="155" y="518"/>
                </a:lnTo>
                <a:lnTo>
                  <a:pt x="155" y="518"/>
                </a:lnTo>
                <a:lnTo>
                  <a:pt x="157" y="515"/>
                </a:lnTo>
                <a:lnTo>
                  <a:pt x="157" y="510"/>
                </a:lnTo>
                <a:lnTo>
                  <a:pt x="157" y="510"/>
                </a:lnTo>
                <a:lnTo>
                  <a:pt x="155" y="509"/>
                </a:lnTo>
                <a:lnTo>
                  <a:pt x="152" y="509"/>
                </a:lnTo>
                <a:lnTo>
                  <a:pt x="152" y="509"/>
                </a:lnTo>
                <a:close/>
                <a:moveTo>
                  <a:pt x="746" y="517"/>
                </a:moveTo>
                <a:lnTo>
                  <a:pt x="746" y="517"/>
                </a:lnTo>
                <a:lnTo>
                  <a:pt x="747" y="515"/>
                </a:lnTo>
                <a:lnTo>
                  <a:pt x="749" y="513"/>
                </a:lnTo>
                <a:lnTo>
                  <a:pt x="750" y="510"/>
                </a:lnTo>
                <a:lnTo>
                  <a:pt x="749" y="509"/>
                </a:lnTo>
                <a:lnTo>
                  <a:pt x="749" y="509"/>
                </a:lnTo>
                <a:lnTo>
                  <a:pt x="747" y="513"/>
                </a:lnTo>
                <a:lnTo>
                  <a:pt x="746" y="517"/>
                </a:lnTo>
                <a:lnTo>
                  <a:pt x="746" y="517"/>
                </a:lnTo>
                <a:close/>
                <a:moveTo>
                  <a:pt x="50" y="513"/>
                </a:moveTo>
                <a:lnTo>
                  <a:pt x="50" y="513"/>
                </a:lnTo>
                <a:lnTo>
                  <a:pt x="50" y="512"/>
                </a:lnTo>
                <a:lnTo>
                  <a:pt x="50" y="510"/>
                </a:lnTo>
                <a:lnTo>
                  <a:pt x="49" y="509"/>
                </a:lnTo>
                <a:lnTo>
                  <a:pt x="49" y="509"/>
                </a:lnTo>
                <a:lnTo>
                  <a:pt x="49" y="510"/>
                </a:lnTo>
                <a:lnTo>
                  <a:pt x="49" y="512"/>
                </a:lnTo>
                <a:lnTo>
                  <a:pt x="50" y="513"/>
                </a:lnTo>
                <a:lnTo>
                  <a:pt x="50" y="513"/>
                </a:lnTo>
                <a:close/>
                <a:moveTo>
                  <a:pt x="271" y="510"/>
                </a:moveTo>
                <a:lnTo>
                  <a:pt x="271" y="510"/>
                </a:lnTo>
                <a:lnTo>
                  <a:pt x="276" y="513"/>
                </a:lnTo>
                <a:lnTo>
                  <a:pt x="279" y="515"/>
                </a:lnTo>
                <a:lnTo>
                  <a:pt x="282" y="513"/>
                </a:lnTo>
                <a:lnTo>
                  <a:pt x="282" y="513"/>
                </a:lnTo>
                <a:lnTo>
                  <a:pt x="280" y="513"/>
                </a:lnTo>
                <a:lnTo>
                  <a:pt x="280" y="512"/>
                </a:lnTo>
                <a:lnTo>
                  <a:pt x="280" y="510"/>
                </a:lnTo>
                <a:lnTo>
                  <a:pt x="280" y="510"/>
                </a:lnTo>
                <a:lnTo>
                  <a:pt x="276" y="509"/>
                </a:lnTo>
                <a:lnTo>
                  <a:pt x="273" y="509"/>
                </a:lnTo>
                <a:lnTo>
                  <a:pt x="271" y="510"/>
                </a:lnTo>
                <a:lnTo>
                  <a:pt x="271" y="510"/>
                </a:lnTo>
                <a:close/>
                <a:moveTo>
                  <a:pt x="567" y="529"/>
                </a:moveTo>
                <a:lnTo>
                  <a:pt x="567" y="529"/>
                </a:lnTo>
                <a:lnTo>
                  <a:pt x="573" y="520"/>
                </a:lnTo>
                <a:lnTo>
                  <a:pt x="576" y="515"/>
                </a:lnTo>
                <a:lnTo>
                  <a:pt x="576" y="512"/>
                </a:lnTo>
                <a:lnTo>
                  <a:pt x="575" y="509"/>
                </a:lnTo>
                <a:lnTo>
                  <a:pt x="575" y="509"/>
                </a:lnTo>
                <a:lnTo>
                  <a:pt x="572" y="513"/>
                </a:lnTo>
                <a:lnTo>
                  <a:pt x="569" y="518"/>
                </a:lnTo>
                <a:lnTo>
                  <a:pt x="567" y="523"/>
                </a:lnTo>
                <a:lnTo>
                  <a:pt x="567" y="529"/>
                </a:lnTo>
                <a:lnTo>
                  <a:pt x="567" y="529"/>
                </a:lnTo>
                <a:close/>
                <a:moveTo>
                  <a:pt x="782" y="527"/>
                </a:moveTo>
                <a:lnTo>
                  <a:pt x="782" y="527"/>
                </a:lnTo>
                <a:lnTo>
                  <a:pt x="785" y="524"/>
                </a:lnTo>
                <a:lnTo>
                  <a:pt x="787" y="520"/>
                </a:lnTo>
                <a:lnTo>
                  <a:pt x="787" y="513"/>
                </a:lnTo>
                <a:lnTo>
                  <a:pt x="785" y="509"/>
                </a:lnTo>
                <a:lnTo>
                  <a:pt x="785" y="509"/>
                </a:lnTo>
                <a:lnTo>
                  <a:pt x="784" y="518"/>
                </a:lnTo>
                <a:lnTo>
                  <a:pt x="782" y="527"/>
                </a:lnTo>
                <a:lnTo>
                  <a:pt x="782" y="527"/>
                </a:lnTo>
                <a:close/>
                <a:moveTo>
                  <a:pt x="357" y="512"/>
                </a:moveTo>
                <a:lnTo>
                  <a:pt x="357" y="512"/>
                </a:lnTo>
                <a:lnTo>
                  <a:pt x="358" y="515"/>
                </a:lnTo>
                <a:lnTo>
                  <a:pt x="358" y="515"/>
                </a:lnTo>
                <a:lnTo>
                  <a:pt x="360" y="513"/>
                </a:lnTo>
                <a:lnTo>
                  <a:pt x="360" y="513"/>
                </a:lnTo>
                <a:lnTo>
                  <a:pt x="360" y="512"/>
                </a:lnTo>
                <a:lnTo>
                  <a:pt x="360" y="512"/>
                </a:lnTo>
                <a:lnTo>
                  <a:pt x="358" y="510"/>
                </a:lnTo>
                <a:lnTo>
                  <a:pt x="357" y="512"/>
                </a:lnTo>
                <a:lnTo>
                  <a:pt x="357" y="512"/>
                </a:lnTo>
                <a:close/>
                <a:moveTo>
                  <a:pt x="287" y="518"/>
                </a:moveTo>
                <a:lnTo>
                  <a:pt x="287" y="518"/>
                </a:lnTo>
                <a:lnTo>
                  <a:pt x="291" y="518"/>
                </a:lnTo>
                <a:lnTo>
                  <a:pt x="296" y="520"/>
                </a:lnTo>
                <a:lnTo>
                  <a:pt x="296" y="520"/>
                </a:lnTo>
                <a:lnTo>
                  <a:pt x="294" y="517"/>
                </a:lnTo>
                <a:lnTo>
                  <a:pt x="293" y="513"/>
                </a:lnTo>
                <a:lnTo>
                  <a:pt x="290" y="512"/>
                </a:lnTo>
                <a:lnTo>
                  <a:pt x="285" y="512"/>
                </a:lnTo>
                <a:lnTo>
                  <a:pt x="285" y="512"/>
                </a:lnTo>
                <a:lnTo>
                  <a:pt x="287" y="518"/>
                </a:lnTo>
                <a:lnTo>
                  <a:pt x="287" y="518"/>
                </a:lnTo>
                <a:close/>
                <a:moveTo>
                  <a:pt x="453" y="515"/>
                </a:moveTo>
                <a:lnTo>
                  <a:pt x="453" y="515"/>
                </a:lnTo>
                <a:lnTo>
                  <a:pt x="454" y="515"/>
                </a:lnTo>
                <a:lnTo>
                  <a:pt x="456" y="515"/>
                </a:lnTo>
                <a:lnTo>
                  <a:pt x="456" y="515"/>
                </a:lnTo>
                <a:lnTo>
                  <a:pt x="456" y="515"/>
                </a:lnTo>
                <a:lnTo>
                  <a:pt x="456" y="515"/>
                </a:lnTo>
                <a:lnTo>
                  <a:pt x="459" y="523"/>
                </a:lnTo>
                <a:lnTo>
                  <a:pt x="459" y="523"/>
                </a:lnTo>
                <a:lnTo>
                  <a:pt x="462" y="523"/>
                </a:lnTo>
                <a:lnTo>
                  <a:pt x="462" y="521"/>
                </a:lnTo>
                <a:lnTo>
                  <a:pt x="462" y="517"/>
                </a:lnTo>
                <a:lnTo>
                  <a:pt x="457" y="512"/>
                </a:lnTo>
                <a:lnTo>
                  <a:pt x="457" y="512"/>
                </a:lnTo>
                <a:lnTo>
                  <a:pt x="456" y="512"/>
                </a:lnTo>
                <a:lnTo>
                  <a:pt x="454" y="513"/>
                </a:lnTo>
                <a:lnTo>
                  <a:pt x="453" y="513"/>
                </a:lnTo>
                <a:lnTo>
                  <a:pt x="453" y="515"/>
                </a:lnTo>
                <a:lnTo>
                  <a:pt x="453" y="515"/>
                </a:lnTo>
                <a:close/>
                <a:moveTo>
                  <a:pt x="620" y="521"/>
                </a:moveTo>
                <a:lnTo>
                  <a:pt x="620" y="521"/>
                </a:lnTo>
                <a:lnTo>
                  <a:pt x="624" y="515"/>
                </a:lnTo>
                <a:lnTo>
                  <a:pt x="622" y="512"/>
                </a:lnTo>
                <a:lnTo>
                  <a:pt x="622" y="512"/>
                </a:lnTo>
                <a:lnTo>
                  <a:pt x="620" y="515"/>
                </a:lnTo>
                <a:lnTo>
                  <a:pt x="620" y="518"/>
                </a:lnTo>
                <a:lnTo>
                  <a:pt x="620" y="521"/>
                </a:lnTo>
                <a:lnTo>
                  <a:pt x="620" y="521"/>
                </a:lnTo>
                <a:close/>
                <a:moveTo>
                  <a:pt x="631" y="520"/>
                </a:moveTo>
                <a:lnTo>
                  <a:pt x="631" y="520"/>
                </a:lnTo>
                <a:lnTo>
                  <a:pt x="634" y="515"/>
                </a:lnTo>
                <a:lnTo>
                  <a:pt x="636" y="513"/>
                </a:lnTo>
                <a:lnTo>
                  <a:pt x="636" y="512"/>
                </a:lnTo>
                <a:lnTo>
                  <a:pt x="636" y="512"/>
                </a:lnTo>
                <a:lnTo>
                  <a:pt x="634" y="513"/>
                </a:lnTo>
                <a:lnTo>
                  <a:pt x="633" y="515"/>
                </a:lnTo>
                <a:lnTo>
                  <a:pt x="631" y="517"/>
                </a:lnTo>
                <a:lnTo>
                  <a:pt x="631" y="520"/>
                </a:lnTo>
                <a:lnTo>
                  <a:pt x="631" y="520"/>
                </a:lnTo>
                <a:close/>
                <a:moveTo>
                  <a:pt x="142" y="513"/>
                </a:moveTo>
                <a:lnTo>
                  <a:pt x="142" y="513"/>
                </a:lnTo>
                <a:lnTo>
                  <a:pt x="142" y="517"/>
                </a:lnTo>
                <a:lnTo>
                  <a:pt x="142" y="517"/>
                </a:lnTo>
                <a:lnTo>
                  <a:pt x="148" y="518"/>
                </a:lnTo>
                <a:lnTo>
                  <a:pt x="148" y="518"/>
                </a:lnTo>
                <a:lnTo>
                  <a:pt x="146" y="512"/>
                </a:lnTo>
                <a:lnTo>
                  <a:pt x="146" y="512"/>
                </a:lnTo>
                <a:lnTo>
                  <a:pt x="143" y="512"/>
                </a:lnTo>
                <a:lnTo>
                  <a:pt x="142" y="513"/>
                </a:lnTo>
                <a:lnTo>
                  <a:pt x="142" y="513"/>
                </a:lnTo>
                <a:close/>
                <a:moveTo>
                  <a:pt x="197" y="518"/>
                </a:moveTo>
                <a:lnTo>
                  <a:pt x="197" y="518"/>
                </a:lnTo>
                <a:lnTo>
                  <a:pt x="201" y="517"/>
                </a:lnTo>
                <a:lnTo>
                  <a:pt x="204" y="517"/>
                </a:lnTo>
                <a:lnTo>
                  <a:pt x="206" y="515"/>
                </a:lnTo>
                <a:lnTo>
                  <a:pt x="206" y="515"/>
                </a:lnTo>
                <a:lnTo>
                  <a:pt x="197" y="512"/>
                </a:lnTo>
                <a:lnTo>
                  <a:pt x="197" y="512"/>
                </a:lnTo>
                <a:lnTo>
                  <a:pt x="195" y="515"/>
                </a:lnTo>
                <a:lnTo>
                  <a:pt x="197" y="518"/>
                </a:lnTo>
                <a:lnTo>
                  <a:pt x="197" y="518"/>
                </a:lnTo>
                <a:close/>
                <a:moveTo>
                  <a:pt x="384" y="515"/>
                </a:moveTo>
                <a:lnTo>
                  <a:pt x="384" y="515"/>
                </a:lnTo>
                <a:lnTo>
                  <a:pt x="386" y="521"/>
                </a:lnTo>
                <a:lnTo>
                  <a:pt x="386" y="521"/>
                </a:lnTo>
                <a:lnTo>
                  <a:pt x="393" y="521"/>
                </a:lnTo>
                <a:lnTo>
                  <a:pt x="393" y="521"/>
                </a:lnTo>
                <a:lnTo>
                  <a:pt x="393" y="517"/>
                </a:lnTo>
                <a:lnTo>
                  <a:pt x="390" y="513"/>
                </a:lnTo>
                <a:lnTo>
                  <a:pt x="386" y="513"/>
                </a:lnTo>
                <a:lnTo>
                  <a:pt x="384" y="513"/>
                </a:lnTo>
                <a:lnTo>
                  <a:pt x="384" y="515"/>
                </a:lnTo>
                <a:lnTo>
                  <a:pt x="384" y="515"/>
                </a:lnTo>
                <a:close/>
                <a:moveTo>
                  <a:pt x="488" y="515"/>
                </a:moveTo>
                <a:lnTo>
                  <a:pt x="488" y="515"/>
                </a:lnTo>
                <a:lnTo>
                  <a:pt x="489" y="515"/>
                </a:lnTo>
                <a:lnTo>
                  <a:pt x="491" y="512"/>
                </a:lnTo>
                <a:lnTo>
                  <a:pt x="491" y="512"/>
                </a:lnTo>
                <a:lnTo>
                  <a:pt x="488" y="513"/>
                </a:lnTo>
                <a:lnTo>
                  <a:pt x="488" y="515"/>
                </a:lnTo>
                <a:lnTo>
                  <a:pt x="488" y="515"/>
                </a:lnTo>
                <a:close/>
                <a:moveTo>
                  <a:pt x="509" y="521"/>
                </a:moveTo>
                <a:lnTo>
                  <a:pt x="509" y="521"/>
                </a:lnTo>
                <a:lnTo>
                  <a:pt x="511" y="521"/>
                </a:lnTo>
                <a:lnTo>
                  <a:pt x="512" y="521"/>
                </a:lnTo>
                <a:lnTo>
                  <a:pt x="512" y="521"/>
                </a:lnTo>
                <a:lnTo>
                  <a:pt x="511" y="515"/>
                </a:lnTo>
                <a:lnTo>
                  <a:pt x="508" y="512"/>
                </a:lnTo>
                <a:lnTo>
                  <a:pt x="508" y="512"/>
                </a:lnTo>
                <a:lnTo>
                  <a:pt x="508" y="515"/>
                </a:lnTo>
                <a:lnTo>
                  <a:pt x="508" y="517"/>
                </a:lnTo>
                <a:lnTo>
                  <a:pt x="509" y="521"/>
                </a:lnTo>
                <a:lnTo>
                  <a:pt x="509" y="521"/>
                </a:lnTo>
                <a:close/>
                <a:moveTo>
                  <a:pt x="30" y="518"/>
                </a:moveTo>
                <a:lnTo>
                  <a:pt x="30" y="518"/>
                </a:lnTo>
                <a:lnTo>
                  <a:pt x="32" y="517"/>
                </a:lnTo>
                <a:lnTo>
                  <a:pt x="33" y="513"/>
                </a:lnTo>
                <a:lnTo>
                  <a:pt x="33" y="513"/>
                </a:lnTo>
                <a:lnTo>
                  <a:pt x="29" y="513"/>
                </a:lnTo>
                <a:lnTo>
                  <a:pt x="29" y="513"/>
                </a:lnTo>
                <a:lnTo>
                  <a:pt x="30" y="517"/>
                </a:lnTo>
                <a:lnTo>
                  <a:pt x="30" y="518"/>
                </a:lnTo>
                <a:lnTo>
                  <a:pt x="30" y="518"/>
                </a:lnTo>
                <a:close/>
                <a:moveTo>
                  <a:pt x="346" y="513"/>
                </a:moveTo>
                <a:lnTo>
                  <a:pt x="346" y="513"/>
                </a:lnTo>
                <a:lnTo>
                  <a:pt x="348" y="517"/>
                </a:lnTo>
                <a:lnTo>
                  <a:pt x="349" y="518"/>
                </a:lnTo>
                <a:lnTo>
                  <a:pt x="352" y="518"/>
                </a:lnTo>
                <a:lnTo>
                  <a:pt x="354" y="517"/>
                </a:lnTo>
                <a:lnTo>
                  <a:pt x="354" y="517"/>
                </a:lnTo>
                <a:lnTo>
                  <a:pt x="352" y="513"/>
                </a:lnTo>
                <a:lnTo>
                  <a:pt x="352" y="513"/>
                </a:lnTo>
                <a:lnTo>
                  <a:pt x="346" y="513"/>
                </a:lnTo>
                <a:lnTo>
                  <a:pt x="346" y="513"/>
                </a:lnTo>
                <a:close/>
                <a:moveTo>
                  <a:pt x="361" y="518"/>
                </a:moveTo>
                <a:lnTo>
                  <a:pt x="361" y="518"/>
                </a:lnTo>
                <a:lnTo>
                  <a:pt x="363" y="518"/>
                </a:lnTo>
                <a:lnTo>
                  <a:pt x="363" y="517"/>
                </a:lnTo>
                <a:lnTo>
                  <a:pt x="363" y="513"/>
                </a:lnTo>
                <a:lnTo>
                  <a:pt x="361" y="513"/>
                </a:lnTo>
                <a:lnTo>
                  <a:pt x="361" y="513"/>
                </a:lnTo>
                <a:lnTo>
                  <a:pt x="361" y="515"/>
                </a:lnTo>
                <a:lnTo>
                  <a:pt x="361" y="518"/>
                </a:lnTo>
                <a:lnTo>
                  <a:pt x="361" y="518"/>
                </a:lnTo>
                <a:close/>
                <a:moveTo>
                  <a:pt x="241" y="521"/>
                </a:moveTo>
                <a:lnTo>
                  <a:pt x="241" y="521"/>
                </a:lnTo>
                <a:lnTo>
                  <a:pt x="242" y="521"/>
                </a:lnTo>
                <a:lnTo>
                  <a:pt x="244" y="523"/>
                </a:lnTo>
                <a:lnTo>
                  <a:pt x="244" y="523"/>
                </a:lnTo>
                <a:lnTo>
                  <a:pt x="245" y="524"/>
                </a:lnTo>
                <a:lnTo>
                  <a:pt x="245" y="524"/>
                </a:lnTo>
                <a:lnTo>
                  <a:pt x="247" y="524"/>
                </a:lnTo>
                <a:lnTo>
                  <a:pt x="248" y="524"/>
                </a:lnTo>
                <a:lnTo>
                  <a:pt x="248" y="524"/>
                </a:lnTo>
                <a:lnTo>
                  <a:pt x="252" y="524"/>
                </a:lnTo>
                <a:lnTo>
                  <a:pt x="253" y="523"/>
                </a:lnTo>
                <a:lnTo>
                  <a:pt x="256" y="523"/>
                </a:lnTo>
                <a:lnTo>
                  <a:pt x="259" y="523"/>
                </a:lnTo>
                <a:lnTo>
                  <a:pt x="259" y="523"/>
                </a:lnTo>
                <a:lnTo>
                  <a:pt x="259" y="520"/>
                </a:lnTo>
                <a:lnTo>
                  <a:pt x="258" y="517"/>
                </a:lnTo>
                <a:lnTo>
                  <a:pt x="256" y="513"/>
                </a:lnTo>
                <a:lnTo>
                  <a:pt x="256" y="513"/>
                </a:lnTo>
                <a:lnTo>
                  <a:pt x="252" y="515"/>
                </a:lnTo>
                <a:lnTo>
                  <a:pt x="247" y="517"/>
                </a:lnTo>
                <a:lnTo>
                  <a:pt x="241" y="521"/>
                </a:lnTo>
                <a:lnTo>
                  <a:pt x="241" y="521"/>
                </a:lnTo>
                <a:close/>
                <a:moveTo>
                  <a:pt x="552" y="527"/>
                </a:moveTo>
                <a:lnTo>
                  <a:pt x="552" y="527"/>
                </a:lnTo>
                <a:lnTo>
                  <a:pt x="552" y="520"/>
                </a:lnTo>
                <a:lnTo>
                  <a:pt x="549" y="513"/>
                </a:lnTo>
                <a:lnTo>
                  <a:pt x="549" y="513"/>
                </a:lnTo>
                <a:lnTo>
                  <a:pt x="549" y="521"/>
                </a:lnTo>
                <a:lnTo>
                  <a:pt x="550" y="526"/>
                </a:lnTo>
                <a:lnTo>
                  <a:pt x="552" y="527"/>
                </a:lnTo>
                <a:lnTo>
                  <a:pt x="552" y="527"/>
                </a:lnTo>
                <a:close/>
                <a:moveTo>
                  <a:pt x="64" y="521"/>
                </a:moveTo>
                <a:lnTo>
                  <a:pt x="64" y="521"/>
                </a:lnTo>
                <a:lnTo>
                  <a:pt x="62" y="517"/>
                </a:lnTo>
                <a:lnTo>
                  <a:pt x="59" y="513"/>
                </a:lnTo>
                <a:lnTo>
                  <a:pt x="59" y="513"/>
                </a:lnTo>
                <a:lnTo>
                  <a:pt x="61" y="518"/>
                </a:lnTo>
                <a:lnTo>
                  <a:pt x="61" y="520"/>
                </a:lnTo>
                <a:lnTo>
                  <a:pt x="64" y="521"/>
                </a:lnTo>
                <a:lnTo>
                  <a:pt x="64" y="521"/>
                </a:lnTo>
                <a:close/>
                <a:moveTo>
                  <a:pt x="169" y="520"/>
                </a:moveTo>
                <a:lnTo>
                  <a:pt x="169" y="520"/>
                </a:lnTo>
                <a:lnTo>
                  <a:pt x="175" y="520"/>
                </a:lnTo>
                <a:lnTo>
                  <a:pt x="175" y="520"/>
                </a:lnTo>
                <a:lnTo>
                  <a:pt x="175" y="517"/>
                </a:lnTo>
                <a:lnTo>
                  <a:pt x="172" y="517"/>
                </a:lnTo>
                <a:lnTo>
                  <a:pt x="166" y="513"/>
                </a:lnTo>
                <a:lnTo>
                  <a:pt x="166" y="513"/>
                </a:lnTo>
                <a:lnTo>
                  <a:pt x="168" y="517"/>
                </a:lnTo>
                <a:lnTo>
                  <a:pt x="169" y="520"/>
                </a:lnTo>
                <a:lnTo>
                  <a:pt x="169" y="520"/>
                </a:lnTo>
                <a:close/>
                <a:moveTo>
                  <a:pt x="306" y="518"/>
                </a:moveTo>
                <a:lnTo>
                  <a:pt x="306" y="518"/>
                </a:lnTo>
                <a:lnTo>
                  <a:pt x="305" y="515"/>
                </a:lnTo>
                <a:lnTo>
                  <a:pt x="302" y="513"/>
                </a:lnTo>
                <a:lnTo>
                  <a:pt x="302" y="513"/>
                </a:lnTo>
                <a:lnTo>
                  <a:pt x="302" y="518"/>
                </a:lnTo>
                <a:lnTo>
                  <a:pt x="303" y="518"/>
                </a:lnTo>
                <a:lnTo>
                  <a:pt x="306" y="518"/>
                </a:lnTo>
                <a:lnTo>
                  <a:pt x="306" y="518"/>
                </a:lnTo>
                <a:close/>
                <a:moveTo>
                  <a:pt x="663" y="529"/>
                </a:moveTo>
                <a:lnTo>
                  <a:pt x="663" y="529"/>
                </a:lnTo>
                <a:lnTo>
                  <a:pt x="669" y="523"/>
                </a:lnTo>
                <a:lnTo>
                  <a:pt x="671" y="518"/>
                </a:lnTo>
                <a:lnTo>
                  <a:pt x="671" y="513"/>
                </a:lnTo>
                <a:lnTo>
                  <a:pt x="671" y="513"/>
                </a:lnTo>
                <a:lnTo>
                  <a:pt x="669" y="518"/>
                </a:lnTo>
                <a:lnTo>
                  <a:pt x="666" y="523"/>
                </a:lnTo>
                <a:lnTo>
                  <a:pt x="665" y="526"/>
                </a:lnTo>
                <a:lnTo>
                  <a:pt x="663" y="529"/>
                </a:lnTo>
                <a:lnTo>
                  <a:pt x="663" y="529"/>
                </a:lnTo>
                <a:close/>
                <a:moveTo>
                  <a:pt x="270" y="520"/>
                </a:moveTo>
                <a:lnTo>
                  <a:pt x="270" y="520"/>
                </a:lnTo>
                <a:lnTo>
                  <a:pt x="274" y="520"/>
                </a:lnTo>
                <a:lnTo>
                  <a:pt x="276" y="518"/>
                </a:lnTo>
                <a:lnTo>
                  <a:pt x="276" y="518"/>
                </a:lnTo>
                <a:lnTo>
                  <a:pt x="273" y="517"/>
                </a:lnTo>
                <a:lnTo>
                  <a:pt x="270" y="515"/>
                </a:lnTo>
                <a:lnTo>
                  <a:pt x="268" y="515"/>
                </a:lnTo>
                <a:lnTo>
                  <a:pt x="268" y="515"/>
                </a:lnTo>
                <a:lnTo>
                  <a:pt x="270" y="518"/>
                </a:lnTo>
                <a:lnTo>
                  <a:pt x="270" y="520"/>
                </a:lnTo>
                <a:lnTo>
                  <a:pt x="270" y="520"/>
                </a:lnTo>
                <a:close/>
                <a:moveTo>
                  <a:pt x="656" y="526"/>
                </a:moveTo>
                <a:lnTo>
                  <a:pt x="656" y="526"/>
                </a:lnTo>
                <a:lnTo>
                  <a:pt x="657" y="524"/>
                </a:lnTo>
                <a:lnTo>
                  <a:pt x="657" y="521"/>
                </a:lnTo>
                <a:lnTo>
                  <a:pt x="657" y="515"/>
                </a:lnTo>
                <a:lnTo>
                  <a:pt x="657" y="515"/>
                </a:lnTo>
                <a:lnTo>
                  <a:pt x="656" y="517"/>
                </a:lnTo>
                <a:lnTo>
                  <a:pt x="656" y="520"/>
                </a:lnTo>
                <a:lnTo>
                  <a:pt x="656" y="526"/>
                </a:lnTo>
                <a:lnTo>
                  <a:pt x="656" y="526"/>
                </a:lnTo>
                <a:close/>
                <a:moveTo>
                  <a:pt x="541" y="530"/>
                </a:moveTo>
                <a:lnTo>
                  <a:pt x="541" y="530"/>
                </a:lnTo>
                <a:lnTo>
                  <a:pt x="541" y="523"/>
                </a:lnTo>
                <a:lnTo>
                  <a:pt x="541" y="520"/>
                </a:lnTo>
                <a:lnTo>
                  <a:pt x="538" y="517"/>
                </a:lnTo>
                <a:lnTo>
                  <a:pt x="538" y="517"/>
                </a:lnTo>
                <a:lnTo>
                  <a:pt x="537" y="524"/>
                </a:lnTo>
                <a:lnTo>
                  <a:pt x="537" y="529"/>
                </a:lnTo>
                <a:lnTo>
                  <a:pt x="538" y="529"/>
                </a:lnTo>
                <a:lnTo>
                  <a:pt x="541" y="530"/>
                </a:lnTo>
                <a:lnTo>
                  <a:pt x="541" y="530"/>
                </a:lnTo>
                <a:close/>
                <a:moveTo>
                  <a:pt x="578" y="541"/>
                </a:moveTo>
                <a:lnTo>
                  <a:pt x="578" y="541"/>
                </a:lnTo>
                <a:lnTo>
                  <a:pt x="582" y="541"/>
                </a:lnTo>
                <a:lnTo>
                  <a:pt x="588" y="542"/>
                </a:lnTo>
                <a:lnTo>
                  <a:pt x="588" y="542"/>
                </a:lnTo>
                <a:lnTo>
                  <a:pt x="588" y="530"/>
                </a:lnTo>
                <a:lnTo>
                  <a:pt x="592" y="520"/>
                </a:lnTo>
                <a:lnTo>
                  <a:pt x="592" y="520"/>
                </a:lnTo>
                <a:lnTo>
                  <a:pt x="587" y="518"/>
                </a:lnTo>
                <a:lnTo>
                  <a:pt x="585" y="518"/>
                </a:lnTo>
                <a:lnTo>
                  <a:pt x="582" y="520"/>
                </a:lnTo>
                <a:lnTo>
                  <a:pt x="581" y="523"/>
                </a:lnTo>
                <a:lnTo>
                  <a:pt x="579" y="532"/>
                </a:lnTo>
                <a:lnTo>
                  <a:pt x="578" y="541"/>
                </a:lnTo>
                <a:lnTo>
                  <a:pt x="578" y="541"/>
                </a:lnTo>
                <a:close/>
                <a:moveTo>
                  <a:pt x="607" y="524"/>
                </a:moveTo>
                <a:lnTo>
                  <a:pt x="607" y="524"/>
                </a:lnTo>
                <a:lnTo>
                  <a:pt x="608" y="521"/>
                </a:lnTo>
                <a:lnTo>
                  <a:pt x="608" y="518"/>
                </a:lnTo>
                <a:lnTo>
                  <a:pt x="608" y="517"/>
                </a:lnTo>
                <a:lnTo>
                  <a:pt x="608" y="517"/>
                </a:lnTo>
                <a:lnTo>
                  <a:pt x="607" y="521"/>
                </a:lnTo>
                <a:lnTo>
                  <a:pt x="607" y="524"/>
                </a:lnTo>
                <a:lnTo>
                  <a:pt x="607" y="524"/>
                </a:lnTo>
                <a:close/>
                <a:moveTo>
                  <a:pt x="688" y="524"/>
                </a:moveTo>
                <a:lnTo>
                  <a:pt x="688" y="524"/>
                </a:lnTo>
                <a:lnTo>
                  <a:pt x="689" y="524"/>
                </a:lnTo>
                <a:lnTo>
                  <a:pt x="691" y="521"/>
                </a:lnTo>
                <a:lnTo>
                  <a:pt x="689" y="517"/>
                </a:lnTo>
                <a:lnTo>
                  <a:pt x="689" y="517"/>
                </a:lnTo>
                <a:lnTo>
                  <a:pt x="688" y="520"/>
                </a:lnTo>
                <a:lnTo>
                  <a:pt x="688" y="524"/>
                </a:lnTo>
                <a:lnTo>
                  <a:pt x="688" y="524"/>
                </a:lnTo>
                <a:close/>
                <a:moveTo>
                  <a:pt x="636" y="550"/>
                </a:moveTo>
                <a:lnTo>
                  <a:pt x="636" y="550"/>
                </a:lnTo>
                <a:lnTo>
                  <a:pt x="639" y="549"/>
                </a:lnTo>
                <a:lnTo>
                  <a:pt x="642" y="544"/>
                </a:lnTo>
                <a:lnTo>
                  <a:pt x="645" y="536"/>
                </a:lnTo>
                <a:lnTo>
                  <a:pt x="648" y="517"/>
                </a:lnTo>
                <a:lnTo>
                  <a:pt x="648" y="517"/>
                </a:lnTo>
                <a:lnTo>
                  <a:pt x="642" y="524"/>
                </a:lnTo>
                <a:lnTo>
                  <a:pt x="637" y="532"/>
                </a:lnTo>
                <a:lnTo>
                  <a:pt x="634" y="535"/>
                </a:lnTo>
                <a:lnTo>
                  <a:pt x="634" y="539"/>
                </a:lnTo>
                <a:lnTo>
                  <a:pt x="634" y="544"/>
                </a:lnTo>
                <a:lnTo>
                  <a:pt x="636" y="550"/>
                </a:lnTo>
                <a:lnTo>
                  <a:pt x="636" y="550"/>
                </a:lnTo>
                <a:close/>
                <a:moveTo>
                  <a:pt x="444" y="520"/>
                </a:moveTo>
                <a:lnTo>
                  <a:pt x="444" y="520"/>
                </a:lnTo>
                <a:lnTo>
                  <a:pt x="444" y="521"/>
                </a:lnTo>
                <a:lnTo>
                  <a:pt x="445" y="524"/>
                </a:lnTo>
                <a:lnTo>
                  <a:pt x="447" y="526"/>
                </a:lnTo>
                <a:lnTo>
                  <a:pt x="447" y="527"/>
                </a:lnTo>
                <a:lnTo>
                  <a:pt x="447" y="527"/>
                </a:lnTo>
                <a:lnTo>
                  <a:pt x="453" y="527"/>
                </a:lnTo>
                <a:lnTo>
                  <a:pt x="453" y="527"/>
                </a:lnTo>
                <a:lnTo>
                  <a:pt x="451" y="523"/>
                </a:lnTo>
                <a:lnTo>
                  <a:pt x="450" y="518"/>
                </a:lnTo>
                <a:lnTo>
                  <a:pt x="450" y="518"/>
                </a:lnTo>
                <a:lnTo>
                  <a:pt x="447" y="518"/>
                </a:lnTo>
                <a:lnTo>
                  <a:pt x="444" y="520"/>
                </a:lnTo>
                <a:lnTo>
                  <a:pt x="444" y="520"/>
                </a:lnTo>
                <a:close/>
                <a:moveTo>
                  <a:pt x="73" y="526"/>
                </a:moveTo>
                <a:lnTo>
                  <a:pt x="73" y="526"/>
                </a:lnTo>
                <a:lnTo>
                  <a:pt x="72" y="521"/>
                </a:lnTo>
                <a:lnTo>
                  <a:pt x="69" y="520"/>
                </a:lnTo>
                <a:lnTo>
                  <a:pt x="69" y="520"/>
                </a:lnTo>
                <a:lnTo>
                  <a:pt x="70" y="523"/>
                </a:lnTo>
                <a:lnTo>
                  <a:pt x="72" y="524"/>
                </a:lnTo>
                <a:lnTo>
                  <a:pt x="73" y="526"/>
                </a:lnTo>
                <a:lnTo>
                  <a:pt x="73" y="526"/>
                </a:lnTo>
                <a:close/>
                <a:moveTo>
                  <a:pt x="58" y="539"/>
                </a:moveTo>
                <a:lnTo>
                  <a:pt x="58" y="539"/>
                </a:lnTo>
                <a:lnTo>
                  <a:pt x="56" y="533"/>
                </a:lnTo>
                <a:lnTo>
                  <a:pt x="55" y="527"/>
                </a:lnTo>
                <a:lnTo>
                  <a:pt x="52" y="521"/>
                </a:lnTo>
                <a:lnTo>
                  <a:pt x="49" y="520"/>
                </a:lnTo>
                <a:lnTo>
                  <a:pt x="46" y="520"/>
                </a:lnTo>
                <a:lnTo>
                  <a:pt x="46" y="520"/>
                </a:lnTo>
                <a:lnTo>
                  <a:pt x="46" y="524"/>
                </a:lnTo>
                <a:lnTo>
                  <a:pt x="46" y="527"/>
                </a:lnTo>
                <a:lnTo>
                  <a:pt x="49" y="532"/>
                </a:lnTo>
                <a:lnTo>
                  <a:pt x="53" y="536"/>
                </a:lnTo>
                <a:lnTo>
                  <a:pt x="58" y="539"/>
                </a:lnTo>
                <a:lnTo>
                  <a:pt x="58" y="539"/>
                </a:lnTo>
                <a:close/>
                <a:moveTo>
                  <a:pt x="195" y="523"/>
                </a:moveTo>
                <a:lnTo>
                  <a:pt x="195" y="523"/>
                </a:lnTo>
                <a:lnTo>
                  <a:pt x="197" y="527"/>
                </a:lnTo>
                <a:lnTo>
                  <a:pt x="200" y="530"/>
                </a:lnTo>
                <a:lnTo>
                  <a:pt x="203" y="533"/>
                </a:lnTo>
                <a:lnTo>
                  <a:pt x="207" y="535"/>
                </a:lnTo>
                <a:lnTo>
                  <a:pt x="207" y="535"/>
                </a:lnTo>
                <a:lnTo>
                  <a:pt x="207" y="527"/>
                </a:lnTo>
                <a:lnTo>
                  <a:pt x="207" y="521"/>
                </a:lnTo>
                <a:lnTo>
                  <a:pt x="207" y="521"/>
                </a:lnTo>
                <a:lnTo>
                  <a:pt x="201" y="521"/>
                </a:lnTo>
                <a:lnTo>
                  <a:pt x="198" y="521"/>
                </a:lnTo>
                <a:lnTo>
                  <a:pt x="195" y="523"/>
                </a:lnTo>
                <a:lnTo>
                  <a:pt x="195" y="523"/>
                </a:lnTo>
                <a:close/>
                <a:moveTo>
                  <a:pt x="213" y="533"/>
                </a:moveTo>
                <a:lnTo>
                  <a:pt x="213" y="533"/>
                </a:lnTo>
                <a:lnTo>
                  <a:pt x="216" y="533"/>
                </a:lnTo>
                <a:lnTo>
                  <a:pt x="219" y="533"/>
                </a:lnTo>
                <a:lnTo>
                  <a:pt x="219" y="533"/>
                </a:lnTo>
                <a:lnTo>
                  <a:pt x="216" y="527"/>
                </a:lnTo>
                <a:lnTo>
                  <a:pt x="213" y="521"/>
                </a:lnTo>
                <a:lnTo>
                  <a:pt x="213" y="521"/>
                </a:lnTo>
                <a:lnTo>
                  <a:pt x="212" y="527"/>
                </a:lnTo>
                <a:lnTo>
                  <a:pt x="213" y="533"/>
                </a:lnTo>
                <a:lnTo>
                  <a:pt x="213" y="533"/>
                </a:lnTo>
                <a:close/>
                <a:moveTo>
                  <a:pt x="345" y="523"/>
                </a:moveTo>
                <a:lnTo>
                  <a:pt x="345" y="523"/>
                </a:lnTo>
                <a:lnTo>
                  <a:pt x="343" y="521"/>
                </a:lnTo>
                <a:lnTo>
                  <a:pt x="340" y="521"/>
                </a:lnTo>
                <a:lnTo>
                  <a:pt x="340" y="521"/>
                </a:lnTo>
                <a:lnTo>
                  <a:pt x="340" y="523"/>
                </a:lnTo>
                <a:lnTo>
                  <a:pt x="341" y="523"/>
                </a:lnTo>
                <a:lnTo>
                  <a:pt x="345" y="523"/>
                </a:lnTo>
                <a:lnTo>
                  <a:pt x="345" y="523"/>
                </a:lnTo>
                <a:lnTo>
                  <a:pt x="345" y="523"/>
                </a:lnTo>
                <a:close/>
                <a:moveTo>
                  <a:pt x="120" y="524"/>
                </a:moveTo>
                <a:lnTo>
                  <a:pt x="120" y="524"/>
                </a:lnTo>
                <a:lnTo>
                  <a:pt x="123" y="533"/>
                </a:lnTo>
                <a:lnTo>
                  <a:pt x="123" y="533"/>
                </a:lnTo>
                <a:lnTo>
                  <a:pt x="126" y="535"/>
                </a:lnTo>
                <a:lnTo>
                  <a:pt x="130" y="535"/>
                </a:lnTo>
                <a:lnTo>
                  <a:pt x="130" y="535"/>
                </a:lnTo>
                <a:lnTo>
                  <a:pt x="130" y="529"/>
                </a:lnTo>
                <a:lnTo>
                  <a:pt x="128" y="524"/>
                </a:lnTo>
                <a:lnTo>
                  <a:pt x="126" y="523"/>
                </a:lnTo>
                <a:lnTo>
                  <a:pt x="125" y="523"/>
                </a:lnTo>
                <a:lnTo>
                  <a:pt x="123" y="523"/>
                </a:lnTo>
                <a:lnTo>
                  <a:pt x="120" y="524"/>
                </a:lnTo>
                <a:lnTo>
                  <a:pt x="120" y="524"/>
                </a:lnTo>
                <a:close/>
                <a:moveTo>
                  <a:pt x="137" y="536"/>
                </a:moveTo>
                <a:lnTo>
                  <a:pt x="137" y="536"/>
                </a:lnTo>
                <a:lnTo>
                  <a:pt x="137" y="530"/>
                </a:lnTo>
                <a:lnTo>
                  <a:pt x="137" y="523"/>
                </a:lnTo>
                <a:lnTo>
                  <a:pt x="137" y="523"/>
                </a:lnTo>
                <a:lnTo>
                  <a:pt x="136" y="521"/>
                </a:lnTo>
                <a:lnTo>
                  <a:pt x="133" y="521"/>
                </a:lnTo>
                <a:lnTo>
                  <a:pt x="133" y="521"/>
                </a:lnTo>
                <a:lnTo>
                  <a:pt x="134" y="530"/>
                </a:lnTo>
                <a:lnTo>
                  <a:pt x="134" y="533"/>
                </a:lnTo>
                <a:lnTo>
                  <a:pt x="137" y="536"/>
                </a:lnTo>
                <a:lnTo>
                  <a:pt x="137" y="536"/>
                </a:lnTo>
                <a:close/>
                <a:moveTo>
                  <a:pt x="235" y="530"/>
                </a:moveTo>
                <a:lnTo>
                  <a:pt x="235" y="530"/>
                </a:lnTo>
                <a:lnTo>
                  <a:pt x="235" y="529"/>
                </a:lnTo>
                <a:lnTo>
                  <a:pt x="235" y="527"/>
                </a:lnTo>
                <a:lnTo>
                  <a:pt x="235" y="523"/>
                </a:lnTo>
                <a:lnTo>
                  <a:pt x="235" y="523"/>
                </a:lnTo>
                <a:lnTo>
                  <a:pt x="232" y="523"/>
                </a:lnTo>
                <a:lnTo>
                  <a:pt x="229" y="521"/>
                </a:lnTo>
                <a:lnTo>
                  <a:pt x="229" y="521"/>
                </a:lnTo>
                <a:lnTo>
                  <a:pt x="229" y="524"/>
                </a:lnTo>
                <a:lnTo>
                  <a:pt x="230" y="527"/>
                </a:lnTo>
                <a:lnTo>
                  <a:pt x="232" y="529"/>
                </a:lnTo>
                <a:lnTo>
                  <a:pt x="235" y="530"/>
                </a:lnTo>
                <a:lnTo>
                  <a:pt x="235" y="530"/>
                </a:lnTo>
                <a:close/>
                <a:moveTo>
                  <a:pt x="532" y="527"/>
                </a:moveTo>
                <a:lnTo>
                  <a:pt x="532" y="527"/>
                </a:lnTo>
                <a:lnTo>
                  <a:pt x="534" y="526"/>
                </a:lnTo>
                <a:lnTo>
                  <a:pt x="534" y="524"/>
                </a:lnTo>
                <a:lnTo>
                  <a:pt x="534" y="524"/>
                </a:lnTo>
                <a:lnTo>
                  <a:pt x="532" y="524"/>
                </a:lnTo>
                <a:lnTo>
                  <a:pt x="532" y="523"/>
                </a:lnTo>
                <a:lnTo>
                  <a:pt x="532" y="521"/>
                </a:lnTo>
                <a:lnTo>
                  <a:pt x="531" y="521"/>
                </a:lnTo>
                <a:lnTo>
                  <a:pt x="531" y="521"/>
                </a:lnTo>
                <a:lnTo>
                  <a:pt x="531" y="524"/>
                </a:lnTo>
                <a:lnTo>
                  <a:pt x="532" y="527"/>
                </a:lnTo>
                <a:lnTo>
                  <a:pt x="532" y="527"/>
                </a:lnTo>
                <a:close/>
                <a:moveTo>
                  <a:pt x="357" y="526"/>
                </a:moveTo>
                <a:lnTo>
                  <a:pt x="357" y="526"/>
                </a:lnTo>
                <a:lnTo>
                  <a:pt x="357" y="524"/>
                </a:lnTo>
                <a:lnTo>
                  <a:pt x="355" y="523"/>
                </a:lnTo>
                <a:lnTo>
                  <a:pt x="352" y="523"/>
                </a:lnTo>
                <a:lnTo>
                  <a:pt x="352" y="523"/>
                </a:lnTo>
                <a:lnTo>
                  <a:pt x="352" y="524"/>
                </a:lnTo>
                <a:lnTo>
                  <a:pt x="354" y="526"/>
                </a:lnTo>
                <a:lnTo>
                  <a:pt x="357" y="526"/>
                </a:lnTo>
                <a:lnTo>
                  <a:pt x="357" y="526"/>
                </a:lnTo>
                <a:close/>
                <a:moveTo>
                  <a:pt x="474" y="524"/>
                </a:moveTo>
                <a:lnTo>
                  <a:pt x="474" y="524"/>
                </a:lnTo>
                <a:lnTo>
                  <a:pt x="476" y="523"/>
                </a:lnTo>
                <a:lnTo>
                  <a:pt x="476" y="523"/>
                </a:lnTo>
                <a:lnTo>
                  <a:pt x="474" y="523"/>
                </a:lnTo>
                <a:lnTo>
                  <a:pt x="473" y="523"/>
                </a:lnTo>
                <a:lnTo>
                  <a:pt x="473" y="523"/>
                </a:lnTo>
                <a:lnTo>
                  <a:pt x="473" y="524"/>
                </a:lnTo>
                <a:lnTo>
                  <a:pt x="474" y="524"/>
                </a:lnTo>
                <a:lnTo>
                  <a:pt x="474" y="524"/>
                </a:lnTo>
                <a:close/>
                <a:moveTo>
                  <a:pt x="142" y="535"/>
                </a:moveTo>
                <a:lnTo>
                  <a:pt x="142" y="535"/>
                </a:lnTo>
                <a:lnTo>
                  <a:pt x="145" y="533"/>
                </a:lnTo>
                <a:lnTo>
                  <a:pt x="146" y="530"/>
                </a:lnTo>
                <a:lnTo>
                  <a:pt x="146" y="523"/>
                </a:lnTo>
                <a:lnTo>
                  <a:pt x="146" y="523"/>
                </a:lnTo>
                <a:lnTo>
                  <a:pt x="142" y="523"/>
                </a:lnTo>
                <a:lnTo>
                  <a:pt x="142" y="523"/>
                </a:lnTo>
                <a:lnTo>
                  <a:pt x="142" y="535"/>
                </a:lnTo>
                <a:lnTo>
                  <a:pt x="142" y="535"/>
                </a:lnTo>
                <a:close/>
                <a:moveTo>
                  <a:pt x="49" y="562"/>
                </a:moveTo>
                <a:lnTo>
                  <a:pt x="49" y="562"/>
                </a:lnTo>
                <a:lnTo>
                  <a:pt x="49" y="555"/>
                </a:lnTo>
                <a:lnTo>
                  <a:pt x="52" y="550"/>
                </a:lnTo>
                <a:lnTo>
                  <a:pt x="52" y="550"/>
                </a:lnTo>
                <a:lnTo>
                  <a:pt x="47" y="544"/>
                </a:lnTo>
                <a:lnTo>
                  <a:pt x="43" y="538"/>
                </a:lnTo>
                <a:lnTo>
                  <a:pt x="37" y="523"/>
                </a:lnTo>
                <a:lnTo>
                  <a:pt x="37" y="523"/>
                </a:lnTo>
                <a:lnTo>
                  <a:pt x="35" y="529"/>
                </a:lnTo>
                <a:lnTo>
                  <a:pt x="35" y="535"/>
                </a:lnTo>
                <a:lnTo>
                  <a:pt x="38" y="545"/>
                </a:lnTo>
                <a:lnTo>
                  <a:pt x="43" y="555"/>
                </a:lnTo>
                <a:lnTo>
                  <a:pt x="49" y="562"/>
                </a:lnTo>
                <a:lnTo>
                  <a:pt x="49" y="562"/>
                </a:lnTo>
                <a:close/>
                <a:moveTo>
                  <a:pt x="174" y="524"/>
                </a:moveTo>
                <a:lnTo>
                  <a:pt x="174" y="524"/>
                </a:lnTo>
                <a:lnTo>
                  <a:pt x="175" y="530"/>
                </a:lnTo>
                <a:lnTo>
                  <a:pt x="178" y="536"/>
                </a:lnTo>
                <a:lnTo>
                  <a:pt x="178" y="536"/>
                </a:lnTo>
                <a:lnTo>
                  <a:pt x="181" y="536"/>
                </a:lnTo>
                <a:lnTo>
                  <a:pt x="186" y="536"/>
                </a:lnTo>
                <a:lnTo>
                  <a:pt x="186" y="536"/>
                </a:lnTo>
                <a:lnTo>
                  <a:pt x="183" y="530"/>
                </a:lnTo>
                <a:lnTo>
                  <a:pt x="180" y="523"/>
                </a:lnTo>
                <a:lnTo>
                  <a:pt x="180" y="523"/>
                </a:lnTo>
                <a:lnTo>
                  <a:pt x="177" y="524"/>
                </a:lnTo>
                <a:lnTo>
                  <a:pt x="174" y="524"/>
                </a:lnTo>
                <a:lnTo>
                  <a:pt x="174" y="524"/>
                </a:lnTo>
                <a:close/>
                <a:moveTo>
                  <a:pt x="369" y="527"/>
                </a:moveTo>
                <a:lnTo>
                  <a:pt x="369" y="527"/>
                </a:lnTo>
                <a:lnTo>
                  <a:pt x="372" y="526"/>
                </a:lnTo>
                <a:lnTo>
                  <a:pt x="373" y="523"/>
                </a:lnTo>
                <a:lnTo>
                  <a:pt x="373" y="523"/>
                </a:lnTo>
                <a:lnTo>
                  <a:pt x="369" y="523"/>
                </a:lnTo>
                <a:lnTo>
                  <a:pt x="369" y="523"/>
                </a:lnTo>
                <a:lnTo>
                  <a:pt x="369" y="527"/>
                </a:lnTo>
                <a:lnTo>
                  <a:pt x="369" y="527"/>
                </a:lnTo>
                <a:close/>
                <a:moveTo>
                  <a:pt x="593" y="539"/>
                </a:moveTo>
                <a:lnTo>
                  <a:pt x="593" y="539"/>
                </a:lnTo>
                <a:lnTo>
                  <a:pt x="598" y="536"/>
                </a:lnTo>
                <a:lnTo>
                  <a:pt x="599" y="533"/>
                </a:lnTo>
                <a:lnTo>
                  <a:pt x="598" y="527"/>
                </a:lnTo>
                <a:lnTo>
                  <a:pt x="595" y="523"/>
                </a:lnTo>
                <a:lnTo>
                  <a:pt x="595" y="523"/>
                </a:lnTo>
                <a:lnTo>
                  <a:pt x="593" y="532"/>
                </a:lnTo>
                <a:lnTo>
                  <a:pt x="593" y="535"/>
                </a:lnTo>
                <a:lnTo>
                  <a:pt x="593" y="539"/>
                </a:lnTo>
                <a:lnTo>
                  <a:pt x="593" y="539"/>
                </a:lnTo>
                <a:close/>
                <a:moveTo>
                  <a:pt x="166" y="536"/>
                </a:moveTo>
                <a:lnTo>
                  <a:pt x="166" y="536"/>
                </a:lnTo>
                <a:lnTo>
                  <a:pt x="168" y="536"/>
                </a:lnTo>
                <a:lnTo>
                  <a:pt x="171" y="536"/>
                </a:lnTo>
                <a:lnTo>
                  <a:pt x="171" y="536"/>
                </a:lnTo>
                <a:lnTo>
                  <a:pt x="169" y="529"/>
                </a:lnTo>
                <a:lnTo>
                  <a:pt x="168" y="526"/>
                </a:lnTo>
                <a:lnTo>
                  <a:pt x="165" y="524"/>
                </a:lnTo>
                <a:lnTo>
                  <a:pt x="165" y="524"/>
                </a:lnTo>
                <a:lnTo>
                  <a:pt x="165" y="530"/>
                </a:lnTo>
                <a:lnTo>
                  <a:pt x="166" y="536"/>
                </a:lnTo>
                <a:lnTo>
                  <a:pt x="166" y="536"/>
                </a:lnTo>
                <a:close/>
                <a:moveTo>
                  <a:pt x="226" y="533"/>
                </a:moveTo>
                <a:lnTo>
                  <a:pt x="226" y="533"/>
                </a:lnTo>
                <a:lnTo>
                  <a:pt x="224" y="527"/>
                </a:lnTo>
                <a:lnTo>
                  <a:pt x="221" y="524"/>
                </a:lnTo>
                <a:lnTo>
                  <a:pt x="221" y="524"/>
                </a:lnTo>
                <a:lnTo>
                  <a:pt x="223" y="529"/>
                </a:lnTo>
                <a:lnTo>
                  <a:pt x="226" y="533"/>
                </a:lnTo>
                <a:lnTo>
                  <a:pt x="226" y="533"/>
                </a:lnTo>
                <a:close/>
                <a:moveTo>
                  <a:pt x="287" y="526"/>
                </a:moveTo>
                <a:lnTo>
                  <a:pt x="287" y="526"/>
                </a:lnTo>
                <a:lnTo>
                  <a:pt x="288" y="529"/>
                </a:lnTo>
                <a:lnTo>
                  <a:pt x="287" y="532"/>
                </a:lnTo>
                <a:lnTo>
                  <a:pt x="287" y="532"/>
                </a:lnTo>
                <a:lnTo>
                  <a:pt x="305" y="535"/>
                </a:lnTo>
                <a:lnTo>
                  <a:pt x="305" y="535"/>
                </a:lnTo>
                <a:lnTo>
                  <a:pt x="302" y="529"/>
                </a:lnTo>
                <a:lnTo>
                  <a:pt x="299" y="526"/>
                </a:lnTo>
                <a:lnTo>
                  <a:pt x="294" y="524"/>
                </a:lnTo>
                <a:lnTo>
                  <a:pt x="287" y="526"/>
                </a:lnTo>
                <a:lnTo>
                  <a:pt x="287" y="526"/>
                </a:lnTo>
                <a:close/>
                <a:moveTo>
                  <a:pt x="675" y="526"/>
                </a:moveTo>
                <a:lnTo>
                  <a:pt x="675" y="526"/>
                </a:lnTo>
                <a:lnTo>
                  <a:pt x="674" y="530"/>
                </a:lnTo>
                <a:lnTo>
                  <a:pt x="672" y="535"/>
                </a:lnTo>
                <a:lnTo>
                  <a:pt x="672" y="545"/>
                </a:lnTo>
                <a:lnTo>
                  <a:pt x="672" y="545"/>
                </a:lnTo>
                <a:lnTo>
                  <a:pt x="675" y="533"/>
                </a:lnTo>
                <a:lnTo>
                  <a:pt x="675" y="529"/>
                </a:lnTo>
                <a:lnTo>
                  <a:pt x="675" y="526"/>
                </a:lnTo>
                <a:lnTo>
                  <a:pt x="675" y="526"/>
                </a:lnTo>
                <a:close/>
                <a:moveTo>
                  <a:pt x="706" y="529"/>
                </a:moveTo>
                <a:lnTo>
                  <a:pt x="706" y="529"/>
                </a:lnTo>
                <a:lnTo>
                  <a:pt x="709" y="529"/>
                </a:lnTo>
                <a:lnTo>
                  <a:pt x="710" y="527"/>
                </a:lnTo>
                <a:lnTo>
                  <a:pt x="710" y="526"/>
                </a:lnTo>
                <a:lnTo>
                  <a:pt x="710" y="526"/>
                </a:lnTo>
                <a:lnTo>
                  <a:pt x="709" y="526"/>
                </a:lnTo>
                <a:lnTo>
                  <a:pt x="707" y="526"/>
                </a:lnTo>
                <a:lnTo>
                  <a:pt x="706" y="529"/>
                </a:lnTo>
                <a:lnTo>
                  <a:pt x="706" y="529"/>
                </a:lnTo>
                <a:close/>
                <a:moveTo>
                  <a:pt x="398" y="529"/>
                </a:moveTo>
                <a:lnTo>
                  <a:pt x="398" y="529"/>
                </a:lnTo>
                <a:lnTo>
                  <a:pt x="396" y="527"/>
                </a:lnTo>
                <a:lnTo>
                  <a:pt x="395" y="526"/>
                </a:lnTo>
                <a:lnTo>
                  <a:pt x="389" y="526"/>
                </a:lnTo>
                <a:lnTo>
                  <a:pt x="389" y="526"/>
                </a:lnTo>
                <a:lnTo>
                  <a:pt x="390" y="529"/>
                </a:lnTo>
                <a:lnTo>
                  <a:pt x="392" y="532"/>
                </a:lnTo>
                <a:lnTo>
                  <a:pt x="393" y="530"/>
                </a:lnTo>
                <a:lnTo>
                  <a:pt x="398" y="529"/>
                </a:lnTo>
                <a:lnTo>
                  <a:pt x="398" y="529"/>
                </a:lnTo>
                <a:close/>
                <a:moveTo>
                  <a:pt x="79" y="532"/>
                </a:moveTo>
                <a:lnTo>
                  <a:pt x="79" y="532"/>
                </a:lnTo>
                <a:lnTo>
                  <a:pt x="84" y="533"/>
                </a:lnTo>
                <a:lnTo>
                  <a:pt x="87" y="535"/>
                </a:lnTo>
                <a:lnTo>
                  <a:pt x="90" y="538"/>
                </a:lnTo>
                <a:lnTo>
                  <a:pt x="93" y="539"/>
                </a:lnTo>
                <a:lnTo>
                  <a:pt x="93" y="539"/>
                </a:lnTo>
                <a:lnTo>
                  <a:pt x="99" y="545"/>
                </a:lnTo>
                <a:lnTo>
                  <a:pt x="99" y="545"/>
                </a:lnTo>
                <a:lnTo>
                  <a:pt x="102" y="549"/>
                </a:lnTo>
                <a:lnTo>
                  <a:pt x="104" y="550"/>
                </a:lnTo>
                <a:lnTo>
                  <a:pt x="105" y="549"/>
                </a:lnTo>
                <a:lnTo>
                  <a:pt x="105" y="549"/>
                </a:lnTo>
                <a:lnTo>
                  <a:pt x="99" y="542"/>
                </a:lnTo>
                <a:lnTo>
                  <a:pt x="93" y="536"/>
                </a:lnTo>
                <a:lnTo>
                  <a:pt x="87" y="530"/>
                </a:lnTo>
                <a:lnTo>
                  <a:pt x="78" y="526"/>
                </a:lnTo>
                <a:lnTo>
                  <a:pt x="78" y="526"/>
                </a:lnTo>
                <a:lnTo>
                  <a:pt x="79" y="529"/>
                </a:lnTo>
                <a:lnTo>
                  <a:pt x="79" y="532"/>
                </a:lnTo>
                <a:lnTo>
                  <a:pt x="79" y="532"/>
                </a:lnTo>
                <a:close/>
                <a:moveTo>
                  <a:pt x="502" y="530"/>
                </a:moveTo>
                <a:lnTo>
                  <a:pt x="502" y="530"/>
                </a:lnTo>
                <a:lnTo>
                  <a:pt x="500" y="527"/>
                </a:lnTo>
                <a:lnTo>
                  <a:pt x="499" y="526"/>
                </a:lnTo>
                <a:lnTo>
                  <a:pt x="499" y="526"/>
                </a:lnTo>
                <a:lnTo>
                  <a:pt x="499" y="529"/>
                </a:lnTo>
                <a:lnTo>
                  <a:pt x="500" y="530"/>
                </a:lnTo>
                <a:lnTo>
                  <a:pt x="502" y="530"/>
                </a:lnTo>
                <a:lnTo>
                  <a:pt x="502" y="530"/>
                </a:lnTo>
                <a:close/>
                <a:moveTo>
                  <a:pt x="75" y="550"/>
                </a:moveTo>
                <a:lnTo>
                  <a:pt x="75" y="550"/>
                </a:lnTo>
                <a:lnTo>
                  <a:pt x="73" y="542"/>
                </a:lnTo>
                <a:lnTo>
                  <a:pt x="72" y="536"/>
                </a:lnTo>
                <a:lnTo>
                  <a:pt x="64" y="527"/>
                </a:lnTo>
                <a:lnTo>
                  <a:pt x="64" y="527"/>
                </a:lnTo>
                <a:lnTo>
                  <a:pt x="69" y="539"/>
                </a:lnTo>
                <a:lnTo>
                  <a:pt x="72" y="545"/>
                </a:lnTo>
                <a:lnTo>
                  <a:pt x="75" y="550"/>
                </a:lnTo>
                <a:lnTo>
                  <a:pt x="75" y="550"/>
                </a:lnTo>
                <a:close/>
                <a:moveTo>
                  <a:pt x="430" y="529"/>
                </a:moveTo>
                <a:lnTo>
                  <a:pt x="430" y="529"/>
                </a:lnTo>
                <a:lnTo>
                  <a:pt x="433" y="529"/>
                </a:lnTo>
                <a:lnTo>
                  <a:pt x="433" y="527"/>
                </a:lnTo>
                <a:lnTo>
                  <a:pt x="433" y="527"/>
                </a:lnTo>
                <a:lnTo>
                  <a:pt x="431" y="527"/>
                </a:lnTo>
                <a:lnTo>
                  <a:pt x="430" y="529"/>
                </a:lnTo>
                <a:lnTo>
                  <a:pt x="430" y="529"/>
                </a:lnTo>
                <a:close/>
                <a:moveTo>
                  <a:pt x="512" y="530"/>
                </a:moveTo>
                <a:lnTo>
                  <a:pt x="512" y="530"/>
                </a:lnTo>
                <a:lnTo>
                  <a:pt x="514" y="529"/>
                </a:lnTo>
                <a:lnTo>
                  <a:pt x="515" y="527"/>
                </a:lnTo>
                <a:lnTo>
                  <a:pt x="515" y="527"/>
                </a:lnTo>
                <a:lnTo>
                  <a:pt x="511" y="527"/>
                </a:lnTo>
                <a:lnTo>
                  <a:pt x="511" y="527"/>
                </a:lnTo>
                <a:lnTo>
                  <a:pt x="512" y="530"/>
                </a:lnTo>
                <a:lnTo>
                  <a:pt x="512" y="530"/>
                </a:lnTo>
                <a:close/>
                <a:moveTo>
                  <a:pt x="276" y="529"/>
                </a:moveTo>
                <a:lnTo>
                  <a:pt x="276" y="529"/>
                </a:lnTo>
                <a:lnTo>
                  <a:pt x="279" y="530"/>
                </a:lnTo>
                <a:lnTo>
                  <a:pt x="282" y="530"/>
                </a:lnTo>
                <a:lnTo>
                  <a:pt x="282" y="530"/>
                </a:lnTo>
                <a:lnTo>
                  <a:pt x="282" y="527"/>
                </a:lnTo>
                <a:lnTo>
                  <a:pt x="282" y="527"/>
                </a:lnTo>
                <a:lnTo>
                  <a:pt x="279" y="527"/>
                </a:lnTo>
                <a:lnTo>
                  <a:pt x="276" y="529"/>
                </a:lnTo>
                <a:lnTo>
                  <a:pt x="276" y="529"/>
                </a:lnTo>
                <a:close/>
                <a:moveTo>
                  <a:pt x="683" y="536"/>
                </a:moveTo>
                <a:lnTo>
                  <a:pt x="683" y="536"/>
                </a:lnTo>
                <a:lnTo>
                  <a:pt x="685" y="535"/>
                </a:lnTo>
                <a:lnTo>
                  <a:pt x="685" y="532"/>
                </a:lnTo>
                <a:lnTo>
                  <a:pt x="685" y="529"/>
                </a:lnTo>
                <a:lnTo>
                  <a:pt x="683" y="527"/>
                </a:lnTo>
                <a:lnTo>
                  <a:pt x="683" y="527"/>
                </a:lnTo>
                <a:lnTo>
                  <a:pt x="683" y="532"/>
                </a:lnTo>
                <a:lnTo>
                  <a:pt x="683" y="536"/>
                </a:lnTo>
                <a:lnTo>
                  <a:pt x="683" y="536"/>
                </a:lnTo>
                <a:close/>
                <a:moveTo>
                  <a:pt x="316" y="539"/>
                </a:moveTo>
                <a:lnTo>
                  <a:pt x="316" y="539"/>
                </a:lnTo>
                <a:lnTo>
                  <a:pt x="316" y="535"/>
                </a:lnTo>
                <a:lnTo>
                  <a:pt x="314" y="532"/>
                </a:lnTo>
                <a:lnTo>
                  <a:pt x="312" y="530"/>
                </a:lnTo>
                <a:lnTo>
                  <a:pt x="308" y="529"/>
                </a:lnTo>
                <a:lnTo>
                  <a:pt x="308" y="529"/>
                </a:lnTo>
                <a:lnTo>
                  <a:pt x="311" y="535"/>
                </a:lnTo>
                <a:lnTo>
                  <a:pt x="312" y="538"/>
                </a:lnTo>
                <a:lnTo>
                  <a:pt x="316" y="539"/>
                </a:lnTo>
                <a:lnTo>
                  <a:pt x="316" y="539"/>
                </a:lnTo>
                <a:close/>
                <a:moveTo>
                  <a:pt x="491" y="545"/>
                </a:moveTo>
                <a:lnTo>
                  <a:pt x="491" y="545"/>
                </a:lnTo>
                <a:lnTo>
                  <a:pt x="492" y="544"/>
                </a:lnTo>
                <a:lnTo>
                  <a:pt x="494" y="542"/>
                </a:lnTo>
                <a:lnTo>
                  <a:pt x="494" y="538"/>
                </a:lnTo>
                <a:lnTo>
                  <a:pt x="494" y="532"/>
                </a:lnTo>
                <a:lnTo>
                  <a:pt x="491" y="529"/>
                </a:lnTo>
                <a:lnTo>
                  <a:pt x="491" y="529"/>
                </a:lnTo>
                <a:lnTo>
                  <a:pt x="489" y="532"/>
                </a:lnTo>
                <a:lnTo>
                  <a:pt x="488" y="536"/>
                </a:lnTo>
                <a:lnTo>
                  <a:pt x="488" y="541"/>
                </a:lnTo>
                <a:lnTo>
                  <a:pt x="491" y="545"/>
                </a:lnTo>
                <a:lnTo>
                  <a:pt x="491" y="545"/>
                </a:lnTo>
                <a:close/>
                <a:moveTo>
                  <a:pt x="148" y="536"/>
                </a:moveTo>
                <a:lnTo>
                  <a:pt x="148" y="536"/>
                </a:lnTo>
                <a:lnTo>
                  <a:pt x="152" y="536"/>
                </a:lnTo>
                <a:lnTo>
                  <a:pt x="152" y="536"/>
                </a:lnTo>
                <a:lnTo>
                  <a:pt x="152" y="532"/>
                </a:lnTo>
                <a:lnTo>
                  <a:pt x="151" y="530"/>
                </a:lnTo>
                <a:lnTo>
                  <a:pt x="149" y="529"/>
                </a:lnTo>
                <a:lnTo>
                  <a:pt x="149" y="529"/>
                </a:lnTo>
                <a:lnTo>
                  <a:pt x="148" y="533"/>
                </a:lnTo>
                <a:lnTo>
                  <a:pt x="148" y="536"/>
                </a:lnTo>
                <a:lnTo>
                  <a:pt x="148" y="536"/>
                </a:lnTo>
                <a:close/>
                <a:moveTo>
                  <a:pt x="566" y="533"/>
                </a:moveTo>
                <a:lnTo>
                  <a:pt x="566" y="533"/>
                </a:lnTo>
                <a:lnTo>
                  <a:pt x="567" y="536"/>
                </a:lnTo>
                <a:lnTo>
                  <a:pt x="567" y="538"/>
                </a:lnTo>
                <a:lnTo>
                  <a:pt x="569" y="538"/>
                </a:lnTo>
                <a:lnTo>
                  <a:pt x="569" y="538"/>
                </a:lnTo>
                <a:lnTo>
                  <a:pt x="570" y="533"/>
                </a:lnTo>
                <a:lnTo>
                  <a:pt x="572" y="532"/>
                </a:lnTo>
                <a:lnTo>
                  <a:pt x="572" y="530"/>
                </a:lnTo>
                <a:lnTo>
                  <a:pt x="572" y="530"/>
                </a:lnTo>
                <a:lnTo>
                  <a:pt x="569" y="532"/>
                </a:lnTo>
                <a:lnTo>
                  <a:pt x="567" y="533"/>
                </a:lnTo>
                <a:lnTo>
                  <a:pt x="566" y="533"/>
                </a:lnTo>
                <a:lnTo>
                  <a:pt x="566" y="533"/>
                </a:lnTo>
                <a:close/>
                <a:moveTo>
                  <a:pt x="474" y="533"/>
                </a:moveTo>
                <a:lnTo>
                  <a:pt x="474" y="533"/>
                </a:lnTo>
                <a:lnTo>
                  <a:pt x="476" y="536"/>
                </a:lnTo>
                <a:lnTo>
                  <a:pt x="476" y="538"/>
                </a:lnTo>
                <a:lnTo>
                  <a:pt x="477" y="539"/>
                </a:lnTo>
                <a:lnTo>
                  <a:pt x="477" y="539"/>
                </a:lnTo>
                <a:lnTo>
                  <a:pt x="479" y="536"/>
                </a:lnTo>
                <a:lnTo>
                  <a:pt x="480" y="533"/>
                </a:lnTo>
                <a:lnTo>
                  <a:pt x="480" y="532"/>
                </a:lnTo>
                <a:lnTo>
                  <a:pt x="480" y="532"/>
                </a:lnTo>
                <a:lnTo>
                  <a:pt x="479" y="530"/>
                </a:lnTo>
                <a:lnTo>
                  <a:pt x="477" y="532"/>
                </a:lnTo>
                <a:lnTo>
                  <a:pt x="474" y="533"/>
                </a:lnTo>
                <a:lnTo>
                  <a:pt x="474" y="533"/>
                </a:lnTo>
                <a:close/>
                <a:moveTo>
                  <a:pt x="527" y="542"/>
                </a:moveTo>
                <a:lnTo>
                  <a:pt x="527" y="542"/>
                </a:lnTo>
                <a:lnTo>
                  <a:pt x="527" y="536"/>
                </a:lnTo>
                <a:lnTo>
                  <a:pt x="526" y="532"/>
                </a:lnTo>
                <a:lnTo>
                  <a:pt x="526" y="532"/>
                </a:lnTo>
                <a:lnTo>
                  <a:pt x="524" y="538"/>
                </a:lnTo>
                <a:lnTo>
                  <a:pt x="526" y="541"/>
                </a:lnTo>
                <a:lnTo>
                  <a:pt x="527" y="542"/>
                </a:lnTo>
                <a:lnTo>
                  <a:pt x="527" y="542"/>
                </a:lnTo>
                <a:close/>
                <a:moveTo>
                  <a:pt x="110" y="536"/>
                </a:moveTo>
                <a:lnTo>
                  <a:pt x="110" y="536"/>
                </a:lnTo>
                <a:lnTo>
                  <a:pt x="110" y="533"/>
                </a:lnTo>
                <a:lnTo>
                  <a:pt x="108" y="532"/>
                </a:lnTo>
                <a:lnTo>
                  <a:pt x="108" y="532"/>
                </a:lnTo>
                <a:lnTo>
                  <a:pt x="108" y="535"/>
                </a:lnTo>
                <a:lnTo>
                  <a:pt x="110" y="536"/>
                </a:lnTo>
                <a:lnTo>
                  <a:pt x="110" y="536"/>
                </a:lnTo>
                <a:lnTo>
                  <a:pt x="110" y="536"/>
                </a:lnTo>
                <a:close/>
                <a:moveTo>
                  <a:pt x="450" y="533"/>
                </a:moveTo>
                <a:lnTo>
                  <a:pt x="450" y="533"/>
                </a:lnTo>
                <a:lnTo>
                  <a:pt x="451" y="535"/>
                </a:lnTo>
                <a:lnTo>
                  <a:pt x="451" y="538"/>
                </a:lnTo>
                <a:lnTo>
                  <a:pt x="451" y="538"/>
                </a:lnTo>
                <a:lnTo>
                  <a:pt x="456" y="536"/>
                </a:lnTo>
                <a:lnTo>
                  <a:pt x="456" y="536"/>
                </a:lnTo>
                <a:lnTo>
                  <a:pt x="454" y="533"/>
                </a:lnTo>
                <a:lnTo>
                  <a:pt x="453" y="532"/>
                </a:lnTo>
                <a:lnTo>
                  <a:pt x="450" y="533"/>
                </a:lnTo>
                <a:lnTo>
                  <a:pt x="450" y="533"/>
                </a:lnTo>
                <a:close/>
                <a:moveTo>
                  <a:pt x="463" y="532"/>
                </a:moveTo>
                <a:lnTo>
                  <a:pt x="463" y="532"/>
                </a:lnTo>
                <a:lnTo>
                  <a:pt x="460" y="532"/>
                </a:lnTo>
                <a:lnTo>
                  <a:pt x="460" y="532"/>
                </a:lnTo>
                <a:lnTo>
                  <a:pt x="460" y="533"/>
                </a:lnTo>
                <a:lnTo>
                  <a:pt x="462" y="535"/>
                </a:lnTo>
                <a:lnTo>
                  <a:pt x="463" y="533"/>
                </a:lnTo>
                <a:lnTo>
                  <a:pt x="463" y="532"/>
                </a:lnTo>
                <a:lnTo>
                  <a:pt x="463" y="532"/>
                </a:lnTo>
                <a:close/>
                <a:moveTo>
                  <a:pt x="616" y="536"/>
                </a:moveTo>
                <a:lnTo>
                  <a:pt x="616" y="536"/>
                </a:lnTo>
                <a:lnTo>
                  <a:pt x="617" y="536"/>
                </a:lnTo>
                <a:lnTo>
                  <a:pt x="617" y="535"/>
                </a:lnTo>
                <a:lnTo>
                  <a:pt x="617" y="532"/>
                </a:lnTo>
                <a:lnTo>
                  <a:pt x="616" y="532"/>
                </a:lnTo>
                <a:lnTo>
                  <a:pt x="616" y="532"/>
                </a:lnTo>
                <a:lnTo>
                  <a:pt x="616" y="536"/>
                </a:lnTo>
                <a:lnTo>
                  <a:pt x="616" y="536"/>
                </a:lnTo>
                <a:close/>
                <a:moveTo>
                  <a:pt x="334" y="535"/>
                </a:moveTo>
                <a:lnTo>
                  <a:pt x="334" y="535"/>
                </a:lnTo>
                <a:lnTo>
                  <a:pt x="337" y="535"/>
                </a:lnTo>
                <a:lnTo>
                  <a:pt x="338" y="535"/>
                </a:lnTo>
                <a:lnTo>
                  <a:pt x="340" y="533"/>
                </a:lnTo>
                <a:lnTo>
                  <a:pt x="340" y="533"/>
                </a:lnTo>
                <a:lnTo>
                  <a:pt x="338" y="533"/>
                </a:lnTo>
                <a:lnTo>
                  <a:pt x="337" y="532"/>
                </a:lnTo>
                <a:lnTo>
                  <a:pt x="334" y="533"/>
                </a:lnTo>
                <a:lnTo>
                  <a:pt x="334" y="533"/>
                </a:lnTo>
                <a:lnTo>
                  <a:pt x="334" y="535"/>
                </a:lnTo>
                <a:lnTo>
                  <a:pt x="334" y="535"/>
                </a:lnTo>
                <a:close/>
                <a:moveTo>
                  <a:pt x="441" y="538"/>
                </a:moveTo>
                <a:lnTo>
                  <a:pt x="441" y="538"/>
                </a:lnTo>
                <a:lnTo>
                  <a:pt x="444" y="539"/>
                </a:lnTo>
                <a:lnTo>
                  <a:pt x="447" y="539"/>
                </a:lnTo>
                <a:lnTo>
                  <a:pt x="447" y="539"/>
                </a:lnTo>
                <a:lnTo>
                  <a:pt x="447" y="536"/>
                </a:lnTo>
                <a:lnTo>
                  <a:pt x="445" y="533"/>
                </a:lnTo>
                <a:lnTo>
                  <a:pt x="445" y="533"/>
                </a:lnTo>
                <a:lnTo>
                  <a:pt x="442" y="532"/>
                </a:lnTo>
                <a:lnTo>
                  <a:pt x="441" y="533"/>
                </a:lnTo>
                <a:lnTo>
                  <a:pt x="441" y="538"/>
                </a:lnTo>
                <a:lnTo>
                  <a:pt x="441" y="538"/>
                </a:lnTo>
                <a:close/>
                <a:moveTo>
                  <a:pt x="512" y="536"/>
                </a:moveTo>
                <a:lnTo>
                  <a:pt x="512" y="536"/>
                </a:lnTo>
                <a:lnTo>
                  <a:pt x="515" y="538"/>
                </a:lnTo>
                <a:lnTo>
                  <a:pt x="518" y="538"/>
                </a:lnTo>
                <a:lnTo>
                  <a:pt x="518" y="538"/>
                </a:lnTo>
                <a:lnTo>
                  <a:pt x="518" y="535"/>
                </a:lnTo>
                <a:lnTo>
                  <a:pt x="517" y="533"/>
                </a:lnTo>
                <a:lnTo>
                  <a:pt x="514" y="535"/>
                </a:lnTo>
                <a:lnTo>
                  <a:pt x="512" y="536"/>
                </a:lnTo>
                <a:lnTo>
                  <a:pt x="512" y="536"/>
                </a:lnTo>
                <a:close/>
                <a:moveTo>
                  <a:pt x="537" y="541"/>
                </a:moveTo>
                <a:lnTo>
                  <a:pt x="537" y="541"/>
                </a:lnTo>
                <a:lnTo>
                  <a:pt x="538" y="539"/>
                </a:lnTo>
                <a:lnTo>
                  <a:pt x="540" y="539"/>
                </a:lnTo>
                <a:lnTo>
                  <a:pt x="540" y="535"/>
                </a:lnTo>
                <a:lnTo>
                  <a:pt x="540" y="535"/>
                </a:lnTo>
                <a:lnTo>
                  <a:pt x="538" y="535"/>
                </a:lnTo>
                <a:lnTo>
                  <a:pt x="537" y="533"/>
                </a:lnTo>
                <a:lnTo>
                  <a:pt x="537" y="533"/>
                </a:lnTo>
                <a:lnTo>
                  <a:pt x="537" y="541"/>
                </a:lnTo>
                <a:lnTo>
                  <a:pt x="537" y="541"/>
                </a:lnTo>
                <a:close/>
                <a:moveTo>
                  <a:pt x="700" y="542"/>
                </a:moveTo>
                <a:lnTo>
                  <a:pt x="700" y="542"/>
                </a:lnTo>
                <a:lnTo>
                  <a:pt x="703" y="538"/>
                </a:lnTo>
                <a:lnTo>
                  <a:pt x="704" y="536"/>
                </a:lnTo>
                <a:lnTo>
                  <a:pt x="704" y="535"/>
                </a:lnTo>
                <a:lnTo>
                  <a:pt x="704" y="535"/>
                </a:lnTo>
                <a:lnTo>
                  <a:pt x="701" y="539"/>
                </a:lnTo>
                <a:lnTo>
                  <a:pt x="700" y="541"/>
                </a:lnTo>
                <a:lnTo>
                  <a:pt x="700" y="542"/>
                </a:lnTo>
                <a:lnTo>
                  <a:pt x="700" y="542"/>
                </a:lnTo>
                <a:close/>
                <a:moveTo>
                  <a:pt x="380" y="542"/>
                </a:moveTo>
                <a:lnTo>
                  <a:pt x="380" y="542"/>
                </a:lnTo>
                <a:lnTo>
                  <a:pt x="378" y="539"/>
                </a:lnTo>
                <a:lnTo>
                  <a:pt x="375" y="538"/>
                </a:lnTo>
                <a:lnTo>
                  <a:pt x="370" y="536"/>
                </a:lnTo>
                <a:lnTo>
                  <a:pt x="370" y="536"/>
                </a:lnTo>
                <a:lnTo>
                  <a:pt x="372" y="538"/>
                </a:lnTo>
                <a:lnTo>
                  <a:pt x="373" y="539"/>
                </a:lnTo>
                <a:lnTo>
                  <a:pt x="380" y="542"/>
                </a:lnTo>
                <a:lnTo>
                  <a:pt x="380" y="542"/>
                </a:lnTo>
                <a:close/>
                <a:moveTo>
                  <a:pt x="255" y="549"/>
                </a:moveTo>
                <a:lnTo>
                  <a:pt x="255" y="549"/>
                </a:lnTo>
                <a:lnTo>
                  <a:pt x="258" y="549"/>
                </a:lnTo>
                <a:lnTo>
                  <a:pt x="259" y="545"/>
                </a:lnTo>
                <a:lnTo>
                  <a:pt x="259" y="538"/>
                </a:lnTo>
                <a:lnTo>
                  <a:pt x="259" y="538"/>
                </a:lnTo>
                <a:lnTo>
                  <a:pt x="248" y="536"/>
                </a:lnTo>
                <a:lnTo>
                  <a:pt x="248" y="536"/>
                </a:lnTo>
                <a:lnTo>
                  <a:pt x="255" y="549"/>
                </a:lnTo>
                <a:lnTo>
                  <a:pt x="255" y="549"/>
                </a:lnTo>
                <a:close/>
                <a:moveTo>
                  <a:pt x="418" y="539"/>
                </a:moveTo>
                <a:lnTo>
                  <a:pt x="418" y="539"/>
                </a:lnTo>
                <a:lnTo>
                  <a:pt x="416" y="538"/>
                </a:lnTo>
                <a:lnTo>
                  <a:pt x="415" y="536"/>
                </a:lnTo>
                <a:lnTo>
                  <a:pt x="415" y="536"/>
                </a:lnTo>
                <a:lnTo>
                  <a:pt x="413" y="538"/>
                </a:lnTo>
                <a:lnTo>
                  <a:pt x="415" y="541"/>
                </a:lnTo>
                <a:lnTo>
                  <a:pt x="416" y="541"/>
                </a:lnTo>
                <a:lnTo>
                  <a:pt x="418" y="539"/>
                </a:lnTo>
                <a:lnTo>
                  <a:pt x="418" y="539"/>
                </a:lnTo>
                <a:close/>
                <a:moveTo>
                  <a:pt x="596" y="542"/>
                </a:moveTo>
                <a:lnTo>
                  <a:pt x="596" y="542"/>
                </a:lnTo>
                <a:lnTo>
                  <a:pt x="601" y="539"/>
                </a:lnTo>
                <a:lnTo>
                  <a:pt x="602" y="538"/>
                </a:lnTo>
                <a:lnTo>
                  <a:pt x="602" y="536"/>
                </a:lnTo>
                <a:lnTo>
                  <a:pt x="602" y="536"/>
                </a:lnTo>
                <a:lnTo>
                  <a:pt x="599" y="539"/>
                </a:lnTo>
                <a:lnTo>
                  <a:pt x="596" y="542"/>
                </a:lnTo>
                <a:lnTo>
                  <a:pt x="596" y="542"/>
                </a:lnTo>
                <a:close/>
                <a:moveTo>
                  <a:pt x="131" y="587"/>
                </a:moveTo>
                <a:lnTo>
                  <a:pt x="131" y="587"/>
                </a:lnTo>
                <a:lnTo>
                  <a:pt x="134" y="579"/>
                </a:lnTo>
                <a:lnTo>
                  <a:pt x="134" y="574"/>
                </a:lnTo>
                <a:lnTo>
                  <a:pt x="134" y="571"/>
                </a:lnTo>
                <a:lnTo>
                  <a:pt x="134" y="571"/>
                </a:lnTo>
                <a:lnTo>
                  <a:pt x="133" y="565"/>
                </a:lnTo>
                <a:lnTo>
                  <a:pt x="128" y="561"/>
                </a:lnTo>
                <a:lnTo>
                  <a:pt x="120" y="555"/>
                </a:lnTo>
                <a:lnTo>
                  <a:pt x="120" y="555"/>
                </a:lnTo>
                <a:lnTo>
                  <a:pt x="122" y="552"/>
                </a:lnTo>
                <a:lnTo>
                  <a:pt x="125" y="550"/>
                </a:lnTo>
                <a:lnTo>
                  <a:pt x="125" y="550"/>
                </a:lnTo>
                <a:lnTo>
                  <a:pt x="122" y="542"/>
                </a:lnTo>
                <a:lnTo>
                  <a:pt x="120" y="539"/>
                </a:lnTo>
                <a:lnTo>
                  <a:pt x="117" y="538"/>
                </a:lnTo>
                <a:lnTo>
                  <a:pt x="116" y="538"/>
                </a:lnTo>
                <a:lnTo>
                  <a:pt x="116" y="538"/>
                </a:lnTo>
                <a:lnTo>
                  <a:pt x="114" y="544"/>
                </a:lnTo>
                <a:lnTo>
                  <a:pt x="114" y="550"/>
                </a:lnTo>
                <a:lnTo>
                  <a:pt x="116" y="558"/>
                </a:lnTo>
                <a:lnTo>
                  <a:pt x="119" y="564"/>
                </a:lnTo>
                <a:lnTo>
                  <a:pt x="131" y="587"/>
                </a:lnTo>
                <a:lnTo>
                  <a:pt x="131" y="587"/>
                </a:lnTo>
                <a:close/>
                <a:moveTo>
                  <a:pt x="248" y="550"/>
                </a:moveTo>
                <a:lnTo>
                  <a:pt x="248" y="550"/>
                </a:lnTo>
                <a:lnTo>
                  <a:pt x="247" y="542"/>
                </a:lnTo>
                <a:lnTo>
                  <a:pt x="244" y="539"/>
                </a:lnTo>
                <a:lnTo>
                  <a:pt x="241" y="538"/>
                </a:lnTo>
                <a:lnTo>
                  <a:pt x="241" y="538"/>
                </a:lnTo>
                <a:lnTo>
                  <a:pt x="241" y="542"/>
                </a:lnTo>
                <a:lnTo>
                  <a:pt x="242" y="545"/>
                </a:lnTo>
                <a:lnTo>
                  <a:pt x="245" y="549"/>
                </a:lnTo>
                <a:lnTo>
                  <a:pt x="248" y="550"/>
                </a:lnTo>
                <a:lnTo>
                  <a:pt x="248" y="550"/>
                </a:lnTo>
                <a:close/>
                <a:moveTo>
                  <a:pt x="605" y="544"/>
                </a:moveTo>
                <a:lnTo>
                  <a:pt x="605" y="544"/>
                </a:lnTo>
                <a:lnTo>
                  <a:pt x="608" y="544"/>
                </a:lnTo>
                <a:lnTo>
                  <a:pt x="610" y="541"/>
                </a:lnTo>
                <a:lnTo>
                  <a:pt x="610" y="539"/>
                </a:lnTo>
                <a:lnTo>
                  <a:pt x="608" y="538"/>
                </a:lnTo>
                <a:lnTo>
                  <a:pt x="608" y="538"/>
                </a:lnTo>
                <a:lnTo>
                  <a:pt x="605" y="541"/>
                </a:lnTo>
                <a:lnTo>
                  <a:pt x="605" y="542"/>
                </a:lnTo>
                <a:lnTo>
                  <a:pt x="605" y="544"/>
                </a:lnTo>
                <a:lnTo>
                  <a:pt x="605" y="544"/>
                </a:lnTo>
                <a:close/>
                <a:moveTo>
                  <a:pt x="704" y="544"/>
                </a:moveTo>
                <a:lnTo>
                  <a:pt x="704" y="544"/>
                </a:lnTo>
                <a:lnTo>
                  <a:pt x="706" y="544"/>
                </a:lnTo>
                <a:lnTo>
                  <a:pt x="707" y="541"/>
                </a:lnTo>
                <a:lnTo>
                  <a:pt x="709" y="539"/>
                </a:lnTo>
                <a:lnTo>
                  <a:pt x="709" y="538"/>
                </a:lnTo>
                <a:lnTo>
                  <a:pt x="709" y="538"/>
                </a:lnTo>
                <a:lnTo>
                  <a:pt x="706" y="541"/>
                </a:lnTo>
                <a:lnTo>
                  <a:pt x="704" y="542"/>
                </a:lnTo>
                <a:lnTo>
                  <a:pt x="704" y="544"/>
                </a:lnTo>
                <a:lnTo>
                  <a:pt x="704" y="544"/>
                </a:lnTo>
                <a:close/>
                <a:moveTo>
                  <a:pt x="218" y="553"/>
                </a:moveTo>
                <a:lnTo>
                  <a:pt x="218" y="553"/>
                </a:lnTo>
                <a:lnTo>
                  <a:pt x="221" y="553"/>
                </a:lnTo>
                <a:lnTo>
                  <a:pt x="224" y="553"/>
                </a:lnTo>
                <a:lnTo>
                  <a:pt x="227" y="552"/>
                </a:lnTo>
                <a:lnTo>
                  <a:pt x="232" y="552"/>
                </a:lnTo>
                <a:lnTo>
                  <a:pt x="232" y="552"/>
                </a:lnTo>
                <a:lnTo>
                  <a:pt x="227" y="549"/>
                </a:lnTo>
                <a:lnTo>
                  <a:pt x="221" y="547"/>
                </a:lnTo>
                <a:lnTo>
                  <a:pt x="219" y="545"/>
                </a:lnTo>
                <a:lnTo>
                  <a:pt x="216" y="544"/>
                </a:lnTo>
                <a:lnTo>
                  <a:pt x="216" y="541"/>
                </a:lnTo>
                <a:lnTo>
                  <a:pt x="216" y="538"/>
                </a:lnTo>
                <a:lnTo>
                  <a:pt x="216" y="538"/>
                </a:lnTo>
                <a:lnTo>
                  <a:pt x="215" y="539"/>
                </a:lnTo>
                <a:lnTo>
                  <a:pt x="213" y="541"/>
                </a:lnTo>
                <a:lnTo>
                  <a:pt x="212" y="545"/>
                </a:lnTo>
                <a:lnTo>
                  <a:pt x="215" y="552"/>
                </a:lnTo>
                <a:lnTo>
                  <a:pt x="218" y="553"/>
                </a:lnTo>
                <a:lnTo>
                  <a:pt x="218" y="553"/>
                </a:lnTo>
                <a:close/>
                <a:moveTo>
                  <a:pt x="264" y="547"/>
                </a:moveTo>
                <a:lnTo>
                  <a:pt x="264" y="547"/>
                </a:lnTo>
                <a:lnTo>
                  <a:pt x="267" y="547"/>
                </a:lnTo>
                <a:lnTo>
                  <a:pt x="270" y="547"/>
                </a:lnTo>
                <a:lnTo>
                  <a:pt x="270" y="547"/>
                </a:lnTo>
                <a:lnTo>
                  <a:pt x="268" y="542"/>
                </a:lnTo>
                <a:lnTo>
                  <a:pt x="265" y="538"/>
                </a:lnTo>
                <a:lnTo>
                  <a:pt x="265" y="538"/>
                </a:lnTo>
                <a:lnTo>
                  <a:pt x="264" y="542"/>
                </a:lnTo>
                <a:lnTo>
                  <a:pt x="264" y="547"/>
                </a:lnTo>
                <a:lnTo>
                  <a:pt x="264" y="547"/>
                </a:lnTo>
                <a:close/>
                <a:moveTo>
                  <a:pt x="401" y="541"/>
                </a:moveTo>
                <a:lnTo>
                  <a:pt x="401" y="541"/>
                </a:lnTo>
                <a:lnTo>
                  <a:pt x="401" y="538"/>
                </a:lnTo>
                <a:lnTo>
                  <a:pt x="401" y="538"/>
                </a:lnTo>
                <a:lnTo>
                  <a:pt x="398" y="538"/>
                </a:lnTo>
                <a:lnTo>
                  <a:pt x="398" y="538"/>
                </a:lnTo>
                <a:lnTo>
                  <a:pt x="398" y="539"/>
                </a:lnTo>
                <a:lnTo>
                  <a:pt x="399" y="541"/>
                </a:lnTo>
                <a:lnTo>
                  <a:pt x="401" y="541"/>
                </a:lnTo>
                <a:lnTo>
                  <a:pt x="401" y="541"/>
                </a:lnTo>
                <a:close/>
                <a:moveTo>
                  <a:pt x="87" y="555"/>
                </a:moveTo>
                <a:lnTo>
                  <a:pt x="87" y="555"/>
                </a:lnTo>
                <a:lnTo>
                  <a:pt x="96" y="558"/>
                </a:lnTo>
                <a:lnTo>
                  <a:pt x="101" y="558"/>
                </a:lnTo>
                <a:lnTo>
                  <a:pt x="105" y="558"/>
                </a:lnTo>
                <a:lnTo>
                  <a:pt x="105" y="558"/>
                </a:lnTo>
                <a:lnTo>
                  <a:pt x="101" y="552"/>
                </a:lnTo>
                <a:lnTo>
                  <a:pt x="94" y="547"/>
                </a:lnTo>
                <a:lnTo>
                  <a:pt x="88" y="542"/>
                </a:lnTo>
                <a:lnTo>
                  <a:pt x="82" y="539"/>
                </a:lnTo>
                <a:lnTo>
                  <a:pt x="82" y="539"/>
                </a:lnTo>
                <a:lnTo>
                  <a:pt x="85" y="547"/>
                </a:lnTo>
                <a:lnTo>
                  <a:pt x="87" y="555"/>
                </a:lnTo>
                <a:lnTo>
                  <a:pt x="87" y="555"/>
                </a:lnTo>
                <a:close/>
                <a:moveTo>
                  <a:pt x="285" y="544"/>
                </a:moveTo>
                <a:lnTo>
                  <a:pt x="285" y="544"/>
                </a:lnTo>
                <a:lnTo>
                  <a:pt x="293" y="542"/>
                </a:lnTo>
                <a:lnTo>
                  <a:pt x="296" y="542"/>
                </a:lnTo>
                <a:lnTo>
                  <a:pt x="297" y="541"/>
                </a:lnTo>
                <a:lnTo>
                  <a:pt x="297" y="541"/>
                </a:lnTo>
                <a:lnTo>
                  <a:pt x="296" y="541"/>
                </a:lnTo>
                <a:lnTo>
                  <a:pt x="293" y="539"/>
                </a:lnTo>
                <a:lnTo>
                  <a:pt x="291" y="539"/>
                </a:lnTo>
                <a:lnTo>
                  <a:pt x="287" y="539"/>
                </a:lnTo>
                <a:lnTo>
                  <a:pt x="287" y="539"/>
                </a:lnTo>
                <a:lnTo>
                  <a:pt x="285" y="544"/>
                </a:lnTo>
                <a:lnTo>
                  <a:pt x="285" y="544"/>
                </a:lnTo>
                <a:close/>
                <a:moveTo>
                  <a:pt x="334" y="541"/>
                </a:moveTo>
                <a:lnTo>
                  <a:pt x="334" y="541"/>
                </a:lnTo>
                <a:lnTo>
                  <a:pt x="334" y="542"/>
                </a:lnTo>
                <a:lnTo>
                  <a:pt x="335" y="542"/>
                </a:lnTo>
                <a:lnTo>
                  <a:pt x="335" y="542"/>
                </a:lnTo>
                <a:lnTo>
                  <a:pt x="335" y="541"/>
                </a:lnTo>
                <a:lnTo>
                  <a:pt x="337" y="541"/>
                </a:lnTo>
                <a:lnTo>
                  <a:pt x="340" y="542"/>
                </a:lnTo>
                <a:lnTo>
                  <a:pt x="343" y="542"/>
                </a:lnTo>
                <a:lnTo>
                  <a:pt x="343" y="542"/>
                </a:lnTo>
                <a:lnTo>
                  <a:pt x="341" y="539"/>
                </a:lnTo>
                <a:lnTo>
                  <a:pt x="341" y="539"/>
                </a:lnTo>
                <a:lnTo>
                  <a:pt x="334" y="541"/>
                </a:lnTo>
                <a:lnTo>
                  <a:pt x="334" y="541"/>
                </a:lnTo>
                <a:close/>
                <a:moveTo>
                  <a:pt x="364" y="545"/>
                </a:moveTo>
                <a:lnTo>
                  <a:pt x="364" y="545"/>
                </a:lnTo>
                <a:lnTo>
                  <a:pt x="364" y="541"/>
                </a:lnTo>
                <a:lnTo>
                  <a:pt x="364" y="541"/>
                </a:lnTo>
                <a:lnTo>
                  <a:pt x="361" y="539"/>
                </a:lnTo>
                <a:lnTo>
                  <a:pt x="361" y="539"/>
                </a:lnTo>
                <a:lnTo>
                  <a:pt x="363" y="542"/>
                </a:lnTo>
                <a:lnTo>
                  <a:pt x="364" y="545"/>
                </a:lnTo>
                <a:lnTo>
                  <a:pt x="364" y="545"/>
                </a:lnTo>
                <a:close/>
                <a:moveTo>
                  <a:pt x="430" y="542"/>
                </a:moveTo>
                <a:lnTo>
                  <a:pt x="430" y="542"/>
                </a:lnTo>
                <a:lnTo>
                  <a:pt x="430" y="541"/>
                </a:lnTo>
                <a:lnTo>
                  <a:pt x="428" y="539"/>
                </a:lnTo>
                <a:lnTo>
                  <a:pt x="428" y="539"/>
                </a:lnTo>
                <a:lnTo>
                  <a:pt x="428" y="539"/>
                </a:lnTo>
                <a:lnTo>
                  <a:pt x="428" y="541"/>
                </a:lnTo>
                <a:lnTo>
                  <a:pt x="430" y="542"/>
                </a:lnTo>
                <a:lnTo>
                  <a:pt x="430" y="542"/>
                </a:lnTo>
                <a:close/>
                <a:moveTo>
                  <a:pt x="206" y="555"/>
                </a:moveTo>
                <a:lnTo>
                  <a:pt x="206" y="555"/>
                </a:lnTo>
                <a:lnTo>
                  <a:pt x="207" y="550"/>
                </a:lnTo>
                <a:lnTo>
                  <a:pt x="206" y="545"/>
                </a:lnTo>
                <a:lnTo>
                  <a:pt x="203" y="542"/>
                </a:lnTo>
                <a:lnTo>
                  <a:pt x="200" y="539"/>
                </a:lnTo>
                <a:lnTo>
                  <a:pt x="200" y="539"/>
                </a:lnTo>
                <a:lnTo>
                  <a:pt x="200" y="544"/>
                </a:lnTo>
                <a:lnTo>
                  <a:pt x="200" y="549"/>
                </a:lnTo>
                <a:lnTo>
                  <a:pt x="203" y="553"/>
                </a:lnTo>
                <a:lnTo>
                  <a:pt x="206" y="555"/>
                </a:lnTo>
                <a:lnTo>
                  <a:pt x="206" y="555"/>
                </a:lnTo>
                <a:close/>
                <a:moveTo>
                  <a:pt x="349" y="544"/>
                </a:moveTo>
                <a:lnTo>
                  <a:pt x="349" y="544"/>
                </a:lnTo>
                <a:lnTo>
                  <a:pt x="352" y="544"/>
                </a:lnTo>
                <a:lnTo>
                  <a:pt x="355" y="544"/>
                </a:lnTo>
                <a:lnTo>
                  <a:pt x="355" y="544"/>
                </a:lnTo>
                <a:lnTo>
                  <a:pt x="352" y="542"/>
                </a:lnTo>
                <a:lnTo>
                  <a:pt x="348" y="539"/>
                </a:lnTo>
                <a:lnTo>
                  <a:pt x="348" y="539"/>
                </a:lnTo>
                <a:lnTo>
                  <a:pt x="349" y="544"/>
                </a:lnTo>
                <a:lnTo>
                  <a:pt x="349" y="544"/>
                </a:lnTo>
                <a:close/>
                <a:moveTo>
                  <a:pt x="128" y="549"/>
                </a:moveTo>
                <a:lnTo>
                  <a:pt x="128" y="549"/>
                </a:lnTo>
                <a:lnTo>
                  <a:pt x="131" y="547"/>
                </a:lnTo>
                <a:lnTo>
                  <a:pt x="134" y="547"/>
                </a:lnTo>
                <a:lnTo>
                  <a:pt x="134" y="547"/>
                </a:lnTo>
                <a:lnTo>
                  <a:pt x="134" y="544"/>
                </a:lnTo>
                <a:lnTo>
                  <a:pt x="131" y="542"/>
                </a:lnTo>
                <a:lnTo>
                  <a:pt x="126" y="541"/>
                </a:lnTo>
                <a:lnTo>
                  <a:pt x="126" y="541"/>
                </a:lnTo>
                <a:lnTo>
                  <a:pt x="126" y="544"/>
                </a:lnTo>
                <a:lnTo>
                  <a:pt x="128" y="549"/>
                </a:lnTo>
                <a:lnTo>
                  <a:pt x="128" y="549"/>
                </a:lnTo>
                <a:close/>
                <a:moveTo>
                  <a:pt x="223" y="541"/>
                </a:moveTo>
                <a:lnTo>
                  <a:pt x="223" y="541"/>
                </a:lnTo>
                <a:lnTo>
                  <a:pt x="224" y="544"/>
                </a:lnTo>
                <a:lnTo>
                  <a:pt x="226" y="544"/>
                </a:lnTo>
                <a:lnTo>
                  <a:pt x="226" y="542"/>
                </a:lnTo>
                <a:lnTo>
                  <a:pt x="226" y="542"/>
                </a:lnTo>
                <a:lnTo>
                  <a:pt x="226" y="542"/>
                </a:lnTo>
                <a:lnTo>
                  <a:pt x="224" y="541"/>
                </a:lnTo>
                <a:lnTo>
                  <a:pt x="224" y="541"/>
                </a:lnTo>
                <a:lnTo>
                  <a:pt x="223" y="541"/>
                </a:lnTo>
                <a:lnTo>
                  <a:pt x="223" y="541"/>
                </a:lnTo>
                <a:close/>
                <a:moveTo>
                  <a:pt x="662" y="552"/>
                </a:moveTo>
                <a:lnTo>
                  <a:pt x="662" y="552"/>
                </a:lnTo>
                <a:lnTo>
                  <a:pt x="665" y="550"/>
                </a:lnTo>
                <a:lnTo>
                  <a:pt x="666" y="547"/>
                </a:lnTo>
                <a:lnTo>
                  <a:pt x="666" y="542"/>
                </a:lnTo>
                <a:lnTo>
                  <a:pt x="666" y="541"/>
                </a:lnTo>
                <a:lnTo>
                  <a:pt x="666" y="541"/>
                </a:lnTo>
                <a:lnTo>
                  <a:pt x="663" y="545"/>
                </a:lnTo>
                <a:lnTo>
                  <a:pt x="662" y="549"/>
                </a:lnTo>
                <a:lnTo>
                  <a:pt x="662" y="552"/>
                </a:lnTo>
                <a:lnTo>
                  <a:pt x="662" y="552"/>
                </a:lnTo>
                <a:close/>
                <a:moveTo>
                  <a:pt x="152" y="541"/>
                </a:moveTo>
                <a:lnTo>
                  <a:pt x="152" y="541"/>
                </a:lnTo>
                <a:lnTo>
                  <a:pt x="146" y="541"/>
                </a:lnTo>
                <a:lnTo>
                  <a:pt x="146" y="541"/>
                </a:lnTo>
                <a:lnTo>
                  <a:pt x="146" y="542"/>
                </a:lnTo>
                <a:lnTo>
                  <a:pt x="149" y="544"/>
                </a:lnTo>
                <a:lnTo>
                  <a:pt x="151" y="542"/>
                </a:lnTo>
                <a:lnTo>
                  <a:pt x="152" y="541"/>
                </a:lnTo>
                <a:lnTo>
                  <a:pt x="152" y="541"/>
                </a:lnTo>
                <a:close/>
                <a:moveTo>
                  <a:pt x="181" y="542"/>
                </a:moveTo>
                <a:lnTo>
                  <a:pt x="181" y="542"/>
                </a:lnTo>
                <a:lnTo>
                  <a:pt x="184" y="555"/>
                </a:lnTo>
                <a:lnTo>
                  <a:pt x="184" y="555"/>
                </a:lnTo>
                <a:lnTo>
                  <a:pt x="189" y="556"/>
                </a:lnTo>
                <a:lnTo>
                  <a:pt x="192" y="555"/>
                </a:lnTo>
                <a:lnTo>
                  <a:pt x="192" y="555"/>
                </a:lnTo>
                <a:lnTo>
                  <a:pt x="189" y="544"/>
                </a:lnTo>
                <a:lnTo>
                  <a:pt x="187" y="542"/>
                </a:lnTo>
                <a:lnTo>
                  <a:pt x="186" y="541"/>
                </a:lnTo>
                <a:lnTo>
                  <a:pt x="184" y="541"/>
                </a:lnTo>
                <a:lnTo>
                  <a:pt x="181" y="542"/>
                </a:lnTo>
                <a:lnTo>
                  <a:pt x="181" y="542"/>
                </a:lnTo>
                <a:close/>
                <a:moveTo>
                  <a:pt x="389" y="547"/>
                </a:moveTo>
                <a:lnTo>
                  <a:pt x="389" y="547"/>
                </a:lnTo>
                <a:lnTo>
                  <a:pt x="390" y="544"/>
                </a:lnTo>
                <a:lnTo>
                  <a:pt x="390" y="542"/>
                </a:lnTo>
                <a:lnTo>
                  <a:pt x="390" y="542"/>
                </a:lnTo>
                <a:lnTo>
                  <a:pt x="389" y="541"/>
                </a:lnTo>
                <a:lnTo>
                  <a:pt x="386" y="541"/>
                </a:lnTo>
                <a:lnTo>
                  <a:pt x="386" y="541"/>
                </a:lnTo>
                <a:lnTo>
                  <a:pt x="386" y="545"/>
                </a:lnTo>
                <a:lnTo>
                  <a:pt x="387" y="547"/>
                </a:lnTo>
                <a:lnTo>
                  <a:pt x="389" y="547"/>
                </a:lnTo>
                <a:lnTo>
                  <a:pt x="389" y="547"/>
                </a:lnTo>
                <a:close/>
                <a:moveTo>
                  <a:pt x="622" y="573"/>
                </a:moveTo>
                <a:lnTo>
                  <a:pt x="622" y="573"/>
                </a:lnTo>
                <a:lnTo>
                  <a:pt x="630" y="567"/>
                </a:lnTo>
                <a:lnTo>
                  <a:pt x="633" y="564"/>
                </a:lnTo>
                <a:lnTo>
                  <a:pt x="634" y="559"/>
                </a:lnTo>
                <a:lnTo>
                  <a:pt x="634" y="559"/>
                </a:lnTo>
                <a:lnTo>
                  <a:pt x="633" y="555"/>
                </a:lnTo>
                <a:lnTo>
                  <a:pt x="631" y="550"/>
                </a:lnTo>
                <a:lnTo>
                  <a:pt x="630" y="545"/>
                </a:lnTo>
                <a:lnTo>
                  <a:pt x="628" y="541"/>
                </a:lnTo>
                <a:lnTo>
                  <a:pt x="628" y="541"/>
                </a:lnTo>
                <a:lnTo>
                  <a:pt x="625" y="544"/>
                </a:lnTo>
                <a:lnTo>
                  <a:pt x="622" y="547"/>
                </a:lnTo>
                <a:lnTo>
                  <a:pt x="620" y="555"/>
                </a:lnTo>
                <a:lnTo>
                  <a:pt x="622" y="562"/>
                </a:lnTo>
                <a:lnTo>
                  <a:pt x="622" y="573"/>
                </a:lnTo>
                <a:lnTo>
                  <a:pt x="622" y="573"/>
                </a:lnTo>
                <a:close/>
                <a:moveTo>
                  <a:pt x="453" y="542"/>
                </a:moveTo>
                <a:lnTo>
                  <a:pt x="453" y="542"/>
                </a:lnTo>
                <a:lnTo>
                  <a:pt x="454" y="544"/>
                </a:lnTo>
                <a:lnTo>
                  <a:pt x="454" y="545"/>
                </a:lnTo>
                <a:lnTo>
                  <a:pt x="454" y="545"/>
                </a:lnTo>
                <a:lnTo>
                  <a:pt x="456" y="544"/>
                </a:lnTo>
                <a:lnTo>
                  <a:pt x="456" y="542"/>
                </a:lnTo>
                <a:lnTo>
                  <a:pt x="454" y="542"/>
                </a:lnTo>
                <a:lnTo>
                  <a:pt x="454" y="542"/>
                </a:lnTo>
                <a:lnTo>
                  <a:pt x="453" y="542"/>
                </a:lnTo>
                <a:lnTo>
                  <a:pt x="453" y="542"/>
                </a:lnTo>
                <a:close/>
                <a:moveTo>
                  <a:pt x="436" y="545"/>
                </a:moveTo>
                <a:lnTo>
                  <a:pt x="436" y="545"/>
                </a:lnTo>
                <a:lnTo>
                  <a:pt x="436" y="544"/>
                </a:lnTo>
                <a:lnTo>
                  <a:pt x="434" y="542"/>
                </a:lnTo>
                <a:lnTo>
                  <a:pt x="434" y="542"/>
                </a:lnTo>
                <a:lnTo>
                  <a:pt x="433" y="542"/>
                </a:lnTo>
                <a:lnTo>
                  <a:pt x="433" y="542"/>
                </a:lnTo>
                <a:lnTo>
                  <a:pt x="433" y="542"/>
                </a:lnTo>
                <a:lnTo>
                  <a:pt x="433" y="545"/>
                </a:lnTo>
                <a:lnTo>
                  <a:pt x="434" y="545"/>
                </a:lnTo>
                <a:lnTo>
                  <a:pt x="436" y="545"/>
                </a:lnTo>
                <a:lnTo>
                  <a:pt x="436" y="545"/>
                </a:lnTo>
                <a:close/>
                <a:moveTo>
                  <a:pt x="515" y="550"/>
                </a:moveTo>
                <a:lnTo>
                  <a:pt x="515" y="550"/>
                </a:lnTo>
                <a:lnTo>
                  <a:pt x="517" y="550"/>
                </a:lnTo>
                <a:lnTo>
                  <a:pt x="518" y="549"/>
                </a:lnTo>
                <a:lnTo>
                  <a:pt x="518" y="544"/>
                </a:lnTo>
                <a:lnTo>
                  <a:pt x="518" y="544"/>
                </a:lnTo>
                <a:lnTo>
                  <a:pt x="517" y="544"/>
                </a:lnTo>
                <a:lnTo>
                  <a:pt x="517" y="542"/>
                </a:lnTo>
                <a:lnTo>
                  <a:pt x="515" y="542"/>
                </a:lnTo>
                <a:lnTo>
                  <a:pt x="514" y="542"/>
                </a:lnTo>
                <a:lnTo>
                  <a:pt x="514" y="542"/>
                </a:lnTo>
                <a:lnTo>
                  <a:pt x="515" y="547"/>
                </a:lnTo>
                <a:lnTo>
                  <a:pt x="515" y="550"/>
                </a:lnTo>
                <a:lnTo>
                  <a:pt x="515" y="550"/>
                </a:lnTo>
                <a:close/>
                <a:moveTo>
                  <a:pt x="59" y="549"/>
                </a:moveTo>
                <a:lnTo>
                  <a:pt x="59" y="549"/>
                </a:lnTo>
                <a:lnTo>
                  <a:pt x="58" y="545"/>
                </a:lnTo>
                <a:lnTo>
                  <a:pt x="56" y="545"/>
                </a:lnTo>
                <a:lnTo>
                  <a:pt x="53" y="542"/>
                </a:lnTo>
                <a:lnTo>
                  <a:pt x="53" y="542"/>
                </a:lnTo>
                <a:lnTo>
                  <a:pt x="55" y="547"/>
                </a:lnTo>
                <a:lnTo>
                  <a:pt x="59" y="549"/>
                </a:lnTo>
                <a:lnTo>
                  <a:pt x="59" y="549"/>
                </a:lnTo>
                <a:close/>
                <a:moveTo>
                  <a:pt x="165" y="544"/>
                </a:moveTo>
                <a:lnTo>
                  <a:pt x="165" y="544"/>
                </a:lnTo>
                <a:lnTo>
                  <a:pt x="166" y="549"/>
                </a:lnTo>
                <a:lnTo>
                  <a:pt x="169" y="550"/>
                </a:lnTo>
                <a:lnTo>
                  <a:pt x="174" y="552"/>
                </a:lnTo>
                <a:lnTo>
                  <a:pt x="178" y="553"/>
                </a:lnTo>
                <a:lnTo>
                  <a:pt x="178" y="553"/>
                </a:lnTo>
                <a:lnTo>
                  <a:pt x="175" y="542"/>
                </a:lnTo>
                <a:lnTo>
                  <a:pt x="175" y="542"/>
                </a:lnTo>
                <a:lnTo>
                  <a:pt x="165" y="544"/>
                </a:lnTo>
                <a:lnTo>
                  <a:pt x="165" y="544"/>
                </a:lnTo>
                <a:close/>
                <a:moveTo>
                  <a:pt x="401" y="547"/>
                </a:moveTo>
                <a:lnTo>
                  <a:pt x="401" y="547"/>
                </a:lnTo>
                <a:lnTo>
                  <a:pt x="401" y="544"/>
                </a:lnTo>
                <a:lnTo>
                  <a:pt x="401" y="544"/>
                </a:lnTo>
                <a:lnTo>
                  <a:pt x="399" y="544"/>
                </a:lnTo>
                <a:lnTo>
                  <a:pt x="396" y="542"/>
                </a:lnTo>
                <a:lnTo>
                  <a:pt x="396" y="542"/>
                </a:lnTo>
                <a:lnTo>
                  <a:pt x="398" y="547"/>
                </a:lnTo>
                <a:lnTo>
                  <a:pt x="399" y="547"/>
                </a:lnTo>
                <a:lnTo>
                  <a:pt x="401" y="547"/>
                </a:lnTo>
                <a:lnTo>
                  <a:pt x="401" y="547"/>
                </a:lnTo>
                <a:close/>
                <a:moveTo>
                  <a:pt x="570" y="550"/>
                </a:moveTo>
                <a:lnTo>
                  <a:pt x="570" y="550"/>
                </a:lnTo>
                <a:lnTo>
                  <a:pt x="570" y="549"/>
                </a:lnTo>
                <a:lnTo>
                  <a:pt x="570" y="547"/>
                </a:lnTo>
                <a:lnTo>
                  <a:pt x="572" y="545"/>
                </a:lnTo>
                <a:lnTo>
                  <a:pt x="572" y="544"/>
                </a:lnTo>
                <a:lnTo>
                  <a:pt x="572" y="544"/>
                </a:lnTo>
                <a:lnTo>
                  <a:pt x="570" y="544"/>
                </a:lnTo>
                <a:lnTo>
                  <a:pt x="569" y="542"/>
                </a:lnTo>
                <a:lnTo>
                  <a:pt x="569" y="542"/>
                </a:lnTo>
                <a:lnTo>
                  <a:pt x="569" y="547"/>
                </a:lnTo>
                <a:lnTo>
                  <a:pt x="570" y="550"/>
                </a:lnTo>
                <a:lnTo>
                  <a:pt x="570" y="550"/>
                </a:lnTo>
                <a:close/>
                <a:moveTo>
                  <a:pt x="291" y="547"/>
                </a:moveTo>
                <a:lnTo>
                  <a:pt x="291" y="547"/>
                </a:lnTo>
                <a:lnTo>
                  <a:pt x="293" y="549"/>
                </a:lnTo>
                <a:lnTo>
                  <a:pt x="296" y="550"/>
                </a:lnTo>
                <a:lnTo>
                  <a:pt x="300" y="550"/>
                </a:lnTo>
                <a:lnTo>
                  <a:pt x="306" y="550"/>
                </a:lnTo>
                <a:lnTo>
                  <a:pt x="312" y="550"/>
                </a:lnTo>
                <a:lnTo>
                  <a:pt x="312" y="550"/>
                </a:lnTo>
                <a:lnTo>
                  <a:pt x="311" y="547"/>
                </a:lnTo>
                <a:lnTo>
                  <a:pt x="309" y="545"/>
                </a:lnTo>
                <a:lnTo>
                  <a:pt x="308" y="544"/>
                </a:lnTo>
                <a:lnTo>
                  <a:pt x="305" y="544"/>
                </a:lnTo>
                <a:lnTo>
                  <a:pt x="297" y="547"/>
                </a:lnTo>
                <a:lnTo>
                  <a:pt x="291" y="547"/>
                </a:lnTo>
                <a:lnTo>
                  <a:pt x="291" y="547"/>
                </a:lnTo>
                <a:close/>
                <a:moveTo>
                  <a:pt x="317" y="550"/>
                </a:moveTo>
                <a:lnTo>
                  <a:pt x="317" y="550"/>
                </a:lnTo>
                <a:lnTo>
                  <a:pt x="323" y="550"/>
                </a:lnTo>
                <a:lnTo>
                  <a:pt x="326" y="550"/>
                </a:lnTo>
                <a:lnTo>
                  <a:pt x="328" y="550"/>
                </a:lnTo>
                <a:lnTo>
                  <a:pt x="328" y="550"/>
                </a:lnTo>
                <a:lnTo>
                  <a:pt x="328" y="547"/>
                </a:lnTo>
                <a:lnTo>
                  <a:pt x="326" y="545"/>
                </a:lnTo>
                <a:lnTo>
                  <a:pt x="326" y="545"/>
                </a:lnTo>
                <a:lnTo>
                  <a:pt x="322" y="545"/>
                </a:lnTo>
                <a:lnTo>
                  <a:pt x="316" y="544"/>
                </a:lnTo>
                <a:lnTo>
                  <a:pt x="316" y="544"/>
                </a:lnTo>
                <a:lnTo>
                  <a:pt x="317" y="547"/>
                </a:lnTo>
                <a:lnTo>
                  <a:pt x="317" y="550"/>
                </a:lnTo>
                <a:lnTo>
                  <a:pt x="317" y="550"/>
                </a:lnTo>
                <a:close/>
                <a:moveTo>
                  <a:pt x="373" y="549"/>
                </a:moveTo>
                <a:lnTo>
                  <a:pt x="373" y="549"/>
                </a:lnTo>
                <a:lnTo>
                  <a:pt x="373" y="547"/>
                </a:lnTo>
                <a:lnTo>
                  <a:pt x="375" y="547"/>
                </a:lnTo>
                <a:lnTo>
                  <a:pt x="377" y="547"/>
                </a:lnTo>
                <a:lnTo>
                  <a:pt x="378" y="547"/>
                </a:lnTo>
                <a:lnTo>
                  <a:pt x="378" y="547"/>
                </a:lnTo>
                <a:lnTo>
                  <a:pt x="375" y="545"/>
                </a:lnTo>
                <a:lnTo>
                  <a:pt x="370" y="544"/>
                </a:lnTo>
                <a:lnTo>
                  <a:pt x="370" y="544"/>
                </a:lnTo>
                <a:lnTo>
                  <a:pt x="370" y="545"/>
                </a:lnTo>
                <a:lnTo>
                  <a:pt x="372" y="547"/>
                </a:lnTo>
                <a:lnTo>
                  <a:pt x="373" y="549"/>
                </a:lnTo>
                <a:lnTo>
                  <a:pt x="373" y="549"/>
                </a:lnTo>
                <a:close/>
                <a:moveTo>
                  <a:pt x="453" y="552"/>
                </a:moveTo>
                <a:lnTo>
                  <a:pt x="453" y="552"/>
                </a:lnTo>
                <a:lnTo>
                  <a:pt x="450" y="544"/>
                </a:lnTo>
                <a:lnTo>
                  <a:pt x="450" y="544"/>
                </a:lnTo>
                <a:lnTo>
                  <a:pt x="447" y="544"/>
                </a:lnTo>
                <a:lnTo>
                  <a:pt x="447" y="544"/>
                </a:lnTo>
                <a:lnTo>
                  <a:pt x="448" y="549"/>
                </a:lnTo>
                <a:lnTo>
                  <a:pt x="451" y="550"/>
                </a:lnTo>
                <a:lnTo>
                  <a:pt x="453" y="552"/>
                </a:lnTo>
                <a:lnTo>
                  <a:pt x="453" y="552"/>
                </a:lnTo>
                <a:close/>
                <a:moveTo>
                  <a:pt x="575" y="555"/>
                </a:moveTo>
                <a:lnTo>
                  <a:pt x="575" y="555"/>
                </a:lnTo>
                <a:lnTo>
                  <a:pt x="581" y="552"/>
                </a:lnTo>
                <a:lnTo>
                  <a:pt x="584" y="547"/>
                </a:lnTo>
                <a:lnTo>
                  <a:pt x="584" y="547"/>
                </a:lnTo>
                <a:lnTo>
                  <a:pt x="578" y="545"/>
                </a:lnTo>
                <a:lnTo>
                  <a:pt x="578" y="545"/>
                </a:lnTo>
                <a:lnTo>
                  <a:pt x="575" y="555"/>
                </a:lnTo>
                <a:lnTo>
                  <a:pt x="575" y="555"/>
                </a:lnTo>
                <a:close/>
                <a:moveTo>
                  <a:pt x="733" y="550"/>
                </a:moveTo>
                <a:lnTo>
                  <a:pt x="733" y="550"/>
                </a:lnTo>
                <a:lnTo>
                  <a:pt x="735" y="549"/>
                </a:lnTo>
                <a:lnTo>
                  <a:pt x="736" y="545"/>
                </a:lnTo>
                <a:lnTo>
                  <a:pt x="736" y="545"/>
                </a:lnTo>
                <a:lnTo>
                  <a:pt x="733" y="545"/>
                </a:lnTo>
                <a:lnTo>
                  <a:pt x="733" y="545"/>
                </a:lnTo>
                <a:lnTo>
                  <a:pt x="733" y="549"/>
                </a:lnTo>
                <a:lnTo>
                  <a:pt x="733" y="550"/>
                </a:lnTo>
                <a:lnTo>
                  <a:pt x="733" y="550"/>
                </a:lnTo>
                <a:lnTo>
                  <a:pt x="733" y="550"/>
                </a:lnTo>
                <a:close/>
                <a:moveTo>
                  <a:pt x="598" y="549"/>
                </a:moveTo>
                <a:lnTo>
                  <a:pt x="598" y="549"/>
                </a:lnTo>
                <a:lnTo>
                  <a:pt x="595" y="553"/>
                </a:lnTo>
                <a:lnTo>
                  <a:pt x="593" y="556"/>
                </a:lnTo>
                <a:lnTo>
                  <a:pt x="595" y="561"/>
                </a:lnTo>
                <a:lnTo>
                  <a:pt x="596" y="565"/>
                </a:lnTo>
                <a:lnTo>
                  <a:pt x="596" y="565"/>
                </a:lnTo>
                <a:lnTo>
                  <a:pt x="601" y="561"/>
                </a:lnTo>
                <a:lnTo>
                  <a:pt x="605" y="558"/>
                </a:lnTo>
                <a:lnTo>
                  <a:pt x="610" y="552"/>
                </a:lnTo>
                <a:lnTo>
                  <a:pt x="611" y="549"/>
                </a:lnTo>
                <a:lnTo>
                  <a:pt x="611" y="545"/>
                </a:lnTo>
                <a:lnTo>
                  <a:pt x="611" y="545"/>
                </a:lnTo>
                <a:lnTo>
                  <a:pt x="610" y="549"/>
                </a:lnTo>
                <a:lnTo>
                  <a:pt x="605" y="550"/>
                </a:lnTo>
                <a:lnTo>
                  <a:pt x="598" y="549"/>
                </a:lnTo>
                <a:lnTo>
                  <a:pt x="598" y="549"/>
                </a:lnTo>
                <a:close/>
                <a:moveTo>
                  <a:pt x="753" y="558"/>
                </a:moveTo>
                <a:lnTo>
                  <a:pt x="753" y="558"/>
                </a:lnTo>
                <a:lnTo>
                  <a:pt x="758" y="553"/>
                </a:lnTo>
                <a:lnTo>
                  <a:pt x="761" y="550"/>
                </a:lnTo>
                <a:lnTo>
                  <a:pt x="759" y="545"/>
                </a:lnTo>
                <a:lnTo>
                  <a:pt x="759" y="545"/>
                </a:lnTo>
                <a:lnTo>
                  <a:pt x="753" y="558"/>
                </a:lnTo>
                <a:lnTo>
                  <a:pt x="753" y="558"/>
                </a:lnTo>
                <a:close/>
                <a:moveTo>
                  <a:pt x="502" y="552"/>
                </a:moveTo>
                <a:lnTo>
                  <a:pt x="502" y="552"/>
                </a:lnTo>
                <a:lnTo>
                  <a:pt x="502" y="553"/>
                </a:lnTo>
                <a:lnTo>
                  <a:pt x="502" y="552"/>
                </a:lnTo>
                <a:lnTo>
                  <a:pt x="502" y="549"/>
                </a:lnTo>
                <a:lnTo>
                  <a:pt x="502" y="547"/>
                </a:lnTo>
                <a:lnTo>
                  <a:pt x="502" y="547"/>
                </a:lnTo>
                <a:lnTo>
                  <a:pt x="500" y="549"/>
                </a:lnTo>
                <a:lnTo>
                  <a:pt x="502" y="552"/>
                </a:lnTo>
                <a:lnTo>
                  <a:pt x="502" y="552"/>
                </a:lnTo>
                <a:close/>
                <a:moveTo>
                  <a:pt x="334" y="552"/>
                </a:moveTo>
                <a:lnTo>
                  <a:pt x="334" y="552"/>
                </a:lnTo>
                <a:lnTo>
                  <a:pt x="341" y="552"/>
                </a:lnTo>
                <a:lnTo>
                  <a:pt x="345" y="552"/>
                </a:lnTo>
                <a:lnTo>
                  <a:pt x="346" y="552"/>
                </a:lnTo>
                <a:lnTo>
                  <a:pt x="346" y="552"/>
                </a:lnTo>
                <a:lnTo>
                  <a:pt x="334" y="547"/>
                </a:lnTo>
                <a:lnTo>
                  <a:pt x="334" y="547"/>
                </a:lnTo>
                <a:lnTo>
                  <a:pt x="334" y="552"/>
                </a:lnTo>
                <a:lnTo>
                  <a:pt x="334" y="552"/>
                </a:lnTo>
                <a:close/>
                <a:moveTo>
                  <a:pt x="637" y="568"/>
                </a:moveTo>
                <a:lnTo>
                  <a:pt x="637" y="568"/>
                </a:lnTo>
                <a:lnTo>
                  <a:pt x="646" y="559"/>
                </a:lnTo>
                <a:lnTo>
                  <a:pt x="651" y="553"/>
                </a:lnTo>
                <a:lnTo>
                  <a:pt x="651" y="550"/>
                </a:lnTo>
                <a:lnTo>
                  <a:pt x="651" y="547"/>
                </a:lnTo>
                <a:lnTo>
                  <a:pt x="651" y="547"/>
                </a:lnTo>
                <a:lnTo>
                  <a:pt x="643" y="558"/>
                </a:lnTo>
                <a:lnTo>
                  <a:pt x="640" y="562"/>
                </a:lnTo>
                <a:lnTo>
                  <a:pt x="637" y="568"/>
                </a:lnTo>
                <a:lnTo>
                  <a:pt x="637" y="568"/>
                </a:lnTo>
                <a:close/>
                <a:moveTo>
                  <a:pt x="142" y="550"/>
                </a:moveTo>
                <a:lnTo>
                  <a:pt x="142" y="550"/>
                </a:lnTo>
                <a:lnTo>
                  <a:pt x="142" y="553"/>
                </a:lnTo>
                <a:lnTo>
                  <a:pt x="142" y="556"/>
                </a:lnTo>
                <a:lnTo>
                  <a:pt x="142" y="556"/>
                </a:lnTo>
                <a:lnTo>
                  <a:pt x="155" y="558"/>
                </a:lnTo>
                <a:lnTo>
                  <a:pt x="155" y="558"/>
                </a:lnTo>
                <a:lnTo>
                  <a:pt x="155" y="553"/>
                </a:lnTo>
                <a:lnTo>
                  <a:pt x="154" y="549"/>
                </a:lnTo>
                <a:lnTo>
                  <a:pt x="154" y="549"/>
                </a:lnTo>
                <a:lnTo>
                  <a:pt x="148" y="549"/>
                </a:lnTo>
                <a:lnTo>
                  <a:pt x="142" y="550"/>
                </a:lnTo>
                <a:lnTo>
                  <a:pt x="142" y="550"/>
                </a:lnTo>
                <a:close/>
                <a:moveTo>
                  <a:pt x="279" y="552"/>
                </a:moveTo>
                <a:lnTo>
                  <a:pt x="279" y="552"/>
                </a:lnTo>
                <a:lnTo>
                  <a:pt x="284" y="552"/>
                </a:lnTo>
                <a:lnTo>
                  <a:pt x="290" y="550"/>
                </a:lnTo>
                <a:lnTo>
                  <a:pt x="290" y="550"/>
                </a:lnTo>
                <a:lnTo>
                  <a:pt x="284" y="549"/>
                </a:lnTo>
                <a:lnTo>
                  <a:pt x="282" y="549"/>
                </a:lnTo>
                <a:lnTo>
                  <a:pt x="279" y="552"/>
                </a:lnTo>
                <a:lnTo>
                  <a:pt x="279" y="552"/>
                </a:lnTo>
                <a:close/>
                <a:moveTo>
                  <a:pt x="524" y="552"/>
                </a:moveTo>
                <a:lnTo>
                  <a:pt x="524" y="552"/>
                </a:lnTo>
                <a:lnTo>
                  <a:pt x="524" y="553"/>
                </a:lnTo>
                <a:lnTo>
                  <a:pt x="524" y="553"/>
                </a:lnTo>
                <a:lnTo>
                  <a:pt x="527" y="553"/>
                </a:lnTo>
                <a:lnTo>
                  <a:pt x="527" y="552"/>
                </a:lnTo>
                <a:lnTo>
                  <a:pt x="524" y="549"/>
                </a:lnTo>
                <a:lnTo>
                  <a:pt x="524" y="549"/>
                </a:lnTo>
                <a:lnTo>
                  <a:pt x="526" y="550"/>
                </a:lnTo>
                <a:lnTo>
                  <a:pt x="527" y="553"/>
                </a:lnTo>
                <a:lnTo>
                  <a:pt x="527" y="553"/>
                </a:lnTo>
                <a:lnTo>
                  <a:pt x="524" y="552"/>
                </a:lnTo>
                <a:lnTo>
                  <a:pt x="524" y="552"/>
                </a:lnTo>
                <a:close/>
                <a:moveTo>
                  <a:pt x="694" y="558"/>
                </a:moveTo>
                <a:lnTo>
                  <a:pt x="694" y="558"/>
                </a:lnTo>
                <a:lnTo>
                  <a:pt x="695" y="558"/>
                </a:lnTo>
                <a:lnTo>
                  <a:pt x="698" y="556"/>
                </a:lnTo>
                <a:lnTo>
                  <a:pt x="700" y="555"/>
                </a:lnTo>
                <a:lnTo>
                  <a:pt x="701" y="553"/>
                </a:lnTo>
                <a:lnTo>
                  <a:pt x="701" y="553"/>
                </a:lnTo>
                <a:lnTo>
                  <a:pt x="700" y="553"/>
                </a:lnTo>
                <a:lnTo>
                  <a:pt x="700" y="552"/>
                </a:lnTo>
                <a:lnTo>
                  <a:pt x="700" y="549"/>
                </a:lnTo>
                <a:lnTo>
                  <a:pt x="700" y="549"/>
                </a:lnTo>
                <a:lnTo>
                  <a:pt x="700" y="549"/>
                </a:lnTo>
                <a:lnTo>
                  <a:pt x="698" y="552"/>
                </a:lnTo>
                <a:lnTo>
                  <a:pt x="695" y="553"/>
                </a:lnTo>
                <a:lnTo>
                  <a:pt x="695" y="555"/>
                </a:lnTo>
                <a:lnTo>
                  <a:pt x="694" y="558"/>
                </a:lnTo>
                <a:lnTo>
                  <a:pt x="694" y="558"/>
                </a:lnTo>
                <a:close/>
                <a:moveTo>
                  <a:pt x="492" y="550"/>
                </a:moveTo>
                <a:lnTo>
                  <a:pt x="492" y="550"/>
                </a:lnTo>
                <a:lnTo>
                  <a:pt x="492" y="556"/>
                </a:lnTo>
                <a:lnTo>
                  <a:pt x="495" y="561"/>
                </a:lnTo>
                <a:lnTo>
                  <a:pt x="495" y="561"/>
                </a:lnTo>
                <a:lnTo>
                  <a:pt x="495" y="555"/>
                </a:lnTo>
                <a:lnTo>
                  <a:pt x="495" y="550"/>
                </a:lnTo>
                <a:lnTo>
                  <a:pt x="495" y="550"/>
                </a:lnTo>
                <a:lnTo>
                  <a:pt x="494" y="550"/>
                </a:lnTo>
                <a:lnTo>
                  <a:pt x="492" y="550"/>
                </a:lnTo>
                <a:lnTo>
                  <a:pt x="492" y="550"/>
                </a:lnTo>
                <a:close/>
                <a:moveTo>
                  <a:pt x="415" y="553"/>
                </a:moveTo>
                <a:lnTo>
                  <a:pt x="415" y="553"/>
                </a:lnTo>
                <a:lnTo>
                  <a:pt x="410" y="550"/>
                </a:lnTo>
                <a:lnTo>
                  <a:pt x="410" y="550"/>
                </a:lnTo>
                <a:lnTo>
                  <a:pt x="412" y="555"/>
                </a:lnTo>
                <a:lnTo>
                  <a:pt x="413" y="555"/>
                </a:lnTo>
                <a:lnTo>
                  <a:pt x="415" y="553"/>
                </a:lnTo>
                <a:lnTo>
                  <a:pt x="415" y="553"/>
                </a:lnTo>
                <a:close/>
                <a:moveTo>
                  <a:pt x="704" y="562"/>
                </a:moveTo>
                <a:lnTo>
                  <a:pt x="704" y="562"/>
                </a:lnTo>
                <a:lnTo>
                  <a:pt x="707" y="559"/>
                </a:lnTo>
                <a:lnTo>
                  <a:pt x="710" y="556"/>
                </a:lnTo>
                <a:lnTo>
                  <a:pt x="712" y="553"/>
                </a:lnTo>
                <a:lnTo>
                  <a:pt x="712" y="550"/>
                </a:lnTo>
                <a:lnTo>
                  <a:pt x="712" y="550"/>
                </a:lnTo>
                <a:lnTo>
                  <a:pt x="707" y="555"/>
                </a:lnTo>
                <a:lnTo>
                  <a:pt x="704" y="558"/>
                </a:lnTo>
                <a:lnTo>
                  <a:pt x="704" y="562"/>
                </a:lnTo>
                <a:lnTo>
                  <a:pt x="704" y="562"/>
                </a:lnTo>
                <a:close/>
                <a:moveTo>
                  <a:pt x="131" y="555"/>
                </a:moveTo>
                <a:lnTo>
                  <a:pt x="131" y="555"/>
                </a:lnTo>
                <a:lnTo>
                  <a:pt x="131" y="556"/>
                </a:lnTo>
                <a:lnTo>
                  <a:pt x="131" y="556"/>
                </a:lnTo>
                <a:lnTo>
                  <a:pt x="137" y="556"/>
                </a:lnTo>
                <a:lnTo>
                  <a:pt x="137" y="556"/>
                </a:lnTo>
                <a:lnTo>
                  <a:pt x="137" y="553"/>
                </a:lnTo>
                <a:lnTo>
                  <a:pt x="136" y="552"/>
                </a:lnTo>
                <a:lnTo>
                  <a:pt x="136" y="552"/>
                </a:lnTo>
                <a:lnTo>
                  <a:pt x="136" y="552"/>
                </a:lnTo>
                <a:lnTo>
                  <a:pt x="134" y="552"/>
                </a:lnTo>
                <a:lnTo>
                  <a:pt x="133" y="552"/>
                </a:lnTo>
                <a:lnTo>
                  <a:pt x="131" y="553"/>
                </a:lnTo>
                <a:lnTo>
                  <a:pt x="131" y="555"/>
                </a:lnTo>
                <a:lnTo>
                  <a:pt x="131" y="555"/>
                </a:lnTo>
                <a:close/>
                <a:moveTo>
                  <a:pt x="267" y="553"/>
                </a:moveTo>
                <a:lnTo>
                  <a:pt x="267" y="553"/>
                </a:lnTo>
                <a:lnTo>
                  <a:pt x="268" y="552"/>
                </a:lnTo>
                <a:lnTo>
                  <a:pt x="270" y="553"/>
                </a:lnTo>
                <a:lnTo>
                  <a:pt x="271" y="553"/>
                </a:lnTo>
                <a:lnTo>
                  <a:pt x="273" y="552"/>
                </a:lnTo>
                <a:lnTo>
                  <a:pt x="273" y="552"/>
                </a:lnTo>
                <a:lnTo>
                  <a:pt x="271" y="552"/>
                </a:lnTo>
                <a:lnTo>
                  <a:pt x="270" y="552"/>
                </a:lnTo>
                <a:lnTo>
                  <a:pt x="267" y="553"/>
                </a:lnTo>
                <a:lnTo>
                  <a:pt x="267" y="553"/>
                </a:lnTo>
                <a:close/>
                <a:moveTo>
                  <a:pt x="569" y="567"/>
                </a:moveTo>
                <a:lnTo>
                  <a:pt x="569" y="567"/>
                </a:lnTo>
                <a:lnTo>
                  <a:pt x="572" y="567"/>
                </a:lnTo>
                <a:lnTo>
                  <a:pt x="575" y="567"/>
                </a:lnTo>
                <a:lnTo>
                  <a:pt x="579" y="562"/>
                </a:lnTo>
                <a:lnTo>
                  <a:pt x="584" y="558"/>
                </a:lnTo>
                <a:lnTo>
                  <a:pt x="588" y="553"/>
                </a:lnTo>
                <a:lnTo>
                  <a:pt x="588" y="553"/>
                </a:lnTo>
                <a:lnTo>
                  <a:pt x="588" y="552"/>
                </a:lnTo>
                <a:lnTo>
                  <a:pt x="587" y="552"/>
                </a:lnTo>
                <a:lnTo>
                  <a:pt x="587" y="552"/>
                </a:lnTo>
                <a:lnTo>
                  <a:pt x="582" y="555"/>
                </a:lnTo>
                <a:lnTo>
                  <a:pt x="578" y="559"/>
                </a:lnTo>
                <a:lnTo>
                  <a:pt x="569" y="567"/>
                </a:lnTo>
                <a:lnTo>
                  <a:pt x="569" y="567"/>
                </a:lnTo>
                <a:close/>
                <a:moveTo>
                  <a:pt x="680" y="555"/>
                </a:moveTo>
                <a:lnTo>
                  <a:pt x="680" y="555"/>
                </a:lnTo>
                <a:lnTo>
                  <a:pt x="678" y="559"/>
                </a:lnTo>
                <a:lnTo>
                  <a:pt x="678" y="564"/>
                </a:lnTo>
                <a:lnTo>
                  <a:pt x="678" y="564"/>
                </a:lnTo>
                <a:lnTo>
                  <a:pt x="683" y="559"/>
                </a:lnTo>
                <a:lnTo>
                  <a:pt x="688" y="552"/>
                </a:lnTo>
                <a:lnTo>
                  <a:pt x="688" y="552"/>
                </a:lnTo>
                <a:lnTo>
                  <a:pt x="683" y="552"/>
                </a:lnTo>
                <a:lnTo>
                  <a:pt x="680" y="555"/>
                </a:lnTo>
                <a:lnTo>
                  <a:pt x="680" y="555"/>
                </a:lnTo>
                <a:close/>
                <a:moveTo>
                  <a:pt x="377" y="558"/>
                </a:moveTo>
                <a:lnTo>
                  <a:pt x="377" y="558"/>
                </a:lnTo>
                <a:lnTo>
                  <a:pt x="378" y="556"/>
                </a:lnTo>
                <a:lnTo>
                  <a:pt x="380" y="556"/>
                </a:lnTo>
                <a:lnTo>
                  <a:pt x="380" y="553"/>
                </a:lnTo>
                <a:lnTo>
                  <a:pt x="380" y="553"/>
                </a:lnTo>
                <a:lnTo>
                  <a:pt x="378" y="552"/>
                </a:lnTo>
                <a:lnTo>
                  <a:pt x="375" y="552"/>
                </a:lnTo>
                <a:lnTo>
                  <a:pt x="375" y="552"/>
                </a:lnTo>
                <a:lnTo>
                  <a:pt x="377" y="555"/>
                </a:lnTo>
                <a:lnTo>
                  <a:pt x="377" y="558"/>
                </a:lnTo>
                <a:lnTo>
                  <a:pt x="377" y="558"/>
                </a:lnTo>
                <a:close/>
                <a:moveTo>
                  <a:pt x="390" y="556"/>
                </a:moveTo>
                <a:lnTo>
                  <a:pt x="390" y="556"/>
                </a:lnTo>
                <a:lnTo>
                  <a:pt x="390" y="553"/>
                </a:lnTo>
                <a:lnTo>
                  <a:pt x="389" y="552"/>
                </a:lnTo>
                <a:lnTo>
                  <a:pt x="387" y="552"/>
                </a:lnTo>
                <a:lnTo>
                  <a:pt x="387" y="552"/>
                </a:lnTo>
                <a:lnTo>
                  <a:pt x="387" y="553"/>
                </a:lnTo>
                <a:lnTo>
                  <a:pt x="387" y="555"/>
                </a:lnTo>
                <a:lnTo>
                  <a:pt x="389" y="556"/>
                </a:lnTo>
                <a:lnTo>
                  <a:pt x="390" y="556"/>
                </a:lnTo>
                <a:lnTo>
                  <a:pt x="390" y="556"/>
                </a:lnTo>
                <a:close/>
                <a:moveTo>
                  <a:pt x="303" y="555"/>
                </a:moveTo>
                <a:lnTo>
                  <a:pt x="303" y="555"/>
                </a:lnTo>
                <a:lnTo>
                  <a:pt x="314" y="556"/>
                </a:lnTo>
                <a:lnTo>
                  <a:pt x="314" y="556"/>
                </a:lnTo>
                <a:lnTo>
                  <a:pt x="312" y="553"/>
                </a:lnTo>
                <a:lnTo>
                  <a:pt x="309" y="553"/>
                </a:lnTo>
                <a:lnTo>
                  <a:pt x="303" y="555"/>
                </a:lnTo>
                <a:lnTo>
                  <a:pt x="303" y="555"/>
                </a:lnTo>
                <a:close/>
                <a:moveTo>
                  <a:pt x="322" y="555"/>
                </a:moveTo>
                <a:lnTo>
                  <a:pt x="322" y="555"/>
                </a:lnTo>
                <a:lnTo>
                  <a:pt x="322" y="556"/>
                </a:lnTo>
                <a:lnTo>
                  <a:pt x="325" y="556"/>
                </a:lnTo>
                <a:lnTo>
                  <a:pt x="326" y="556"/>
                </a:lnTo>
                <a:lnTo>
                  <a:pt x="326" y="555"/>
                </a:lnTo>
                <a:lnTo>
                  <a:pt x="326" y="555"/>
                </a:lnTo>
                <a:lnTo>
                  <a:pt x="323" y="555"/>
                </a:lnTo>
                <a:lnTo>
                  <a:pt x="322" y="555"/>
                </a:lnTo>
                <a:lnTo>
                  <a:pt x="322" y="555"/>
                </a:lnTo>
                <a:close/>
                <a:moveTo>
                  <a:pt x="602" y="573"/>
                </a:moveTo>
                <a:lnTo>
                  <a:pt x="602" y="573"/>
                </a:lnTo>
                <a:lnTo>
                  <a:pt x="605" y="576"/>
                </a:lnTo>
                <a:lnTo>
                  <a:pt x="607" y="579"/>
                </a:lnTo>
                <a:lnTo>
                  <a:pt x="608" y="582"/>
                </a:lnTo>
                <a:lnTo>
                  <a:pt x="611" y="585"/>
                </a:lnTo>
                <a:lnTo>
                  <a:pt x="611" y="585"/>
                </a:lnTo>
                <a:lnTo>
                  <a:pt x="614" y="570"/>
                </a:lnTo>
                <a:lnTo>
                  <a:pt x="614" y="562"/>
                </a:lnTo>
                <a:lnTo>
                  <a:pt x="614" y="555"/>
                </a:lnTo>
                <a:lnTo>
                  <a:pt x="614" y="555"/>
                </a:lnTo>
                <a:lnTo>
                  <a:pt x="602" y="573"/>
                </a:lnTo>
                <a:lnTo>
                  <a:pt x="602" y="573"/>
                </a:lnTo>
                <a:close/>
                <a:moveTo>
                  <a:pt x="76" y="588"/>
                </a:moveTo>
                <a:lnTo>
                  <a:pt x="76" y="588"/>
                </a:lnTo>
                <a:lnTo>
                  <a:pt x="82" y="587"/>
                </a:lnTo>
                <a:lnTo>
                  <a:pt x="88" y="588"/>
                </a:lnTo>
                <a:lnTo>
                  <a:pt x="102" y="593"/>
                </a:lnTo>
                <a:lnTo>
                  <a:pt x="102" y="593"/>
                </a:lnTo>
                <a:lnTo>
                  <a:pt x="101" y="588"/>
                </a:lnTo>
                <a:lnTo>
                  <a:pt x="99" y="587"/>
                </a:lnTo>
                <a:lnTo>
                  <a:pt x="91" y="582"/>
                </a:lnTo>
                <a:lnTo>
                  <a:pt x="91" y="582"/>
                </a:lnTo>
                <a:lnTo>
                  <a:pt x="87" y="585"/>
                </a:lnTo>
                <a:lnTo>
                  <a:pt x="84" y="587"/>
                </a:lnTo>
                <a:lnTo>
                  <a:pt x="81" y="585"/>
                </a:lnTo>
                <a:lnTo>
                  <a:pt x="78" y="582"/>
                </a:lnTo>
                <a:lnTo>
                  <a:pt x="73" y="573"/>
                </a:lnTo>
                <a:lnTo>
                  <a:pt x="69" y="565"/>
                </a:lnTo>
                <a:lnTo>
                  <a:pt x="69" y="565"/>
                </a:lnTo>
                <a:lnTo>
                  <a:pt x="61" y="559"/>
                </a:lnTo>
                <a:lnTo>
                  <a:pt x="55" y="556"/>
                </a:lnTo>
                <a:lnTo>
                  <a:pt x="55" y="556"/>
                </a:lnTo>
                <a:lnTo>
                  <a:pt x="55" y="562"/>
                </a:lnTo>
                <a:lnTo>
                  <a:pt x="56" y="567"/>
                </a:lnTo>
                <a:lnTo>
                  <a:pt x="58" y="571"/>
                </a:lnTo>
                <a:lnTo>
                  <a:pt x="61" y="574"/>
                </a:lnTo>
                <a:lnTo>
                  <a:pt x="69" y="582"/>
                </a:lnTo>
                <a:lnTo>
                  <a:pt x="76" y="588"/>
                </a:lnTo>
                <a:lnTo>
                  <a:pt x="76" y="588"/>
                </a:lnTo>
                <a:close/>
                <a:moveTo>
                  <a:pt x="73" y="562"/>
                </a:moveTo>
                <a:lnTo>
                  <a:pt x="73" y="562"/>
                </a:lnTo>
                <a:lnTo>
                  <a:pt x="78" y="565"/>
                </a:lnTo>
                <a:lnTo>
                  <a:pt x="82" y="570"/>
                </a:lnTo>
                <a:lnTo>
                  <a:pt x="87" y="573"/>
                </a:lnTo>
                <a:lnTo>
                  <a:pt x="93" y="574"/>
                </a:lnTo>
                <a:lnTo>
                  <a:pt x="93" y="574"/>
                </a:lnTo>
                <a:lnTo>
                  <a:pt x="88" y="568"/>
                </a:lnTo>
                <a:lnTo>
                  <a:pt x="84" y="564"/>
                </a:lnTo>
                <a:lnTo>
                  <a:pt x="70" y="556"/>
                </a:lnTo>
                <a:lnTo>
                  <a:pt x="70" y="556"/>
                </a:lnTo>
                <a:lnTo>
                  <a:pt x="70" y="558"/>
                </a:lnTo>
                <a:lnTo>
                  <a:pt x="72" y="559"/>
                </a:lnTo>
                <a:lnTo>
                  <a:pt x="73" y="562"/>
                </a:lnTo>
                <a:lnTo>
                  <a:pt x="73" y="562"/>
                </a:lnTo>
                <a:close/>
                <a:moveTo>
                  <a:pt x="442" y="558"/>
                </a:moveTo>
                <a:lnTo>
                  <a:pt x="442" y="558"/>
                </a:lnTo>
                <a:lnTo>
                  <a:pt x="444" y="571"/>
                </a:lnTo>
                <a:lnTo>
                  <a:pt x="444" y="571"/>
                </a:lnTo>
                <a:lnTo>
                  <a:pt x="451" y="573"/>
                </a:lnTo>
                <a:lnTo>
                  <a:pt x="457" y="576"/>
                </a:lnTo>
                <a:lnTo>
                  <a:pt x="457" y="576"/>
                </a:lnTo>
                <a:lnTo>
                  <a:pt x="454" y="571"/>
                </a:lnTo>
                <a:lnTo>
                  <a:pt x="451" y="567"/>
                </a:lnTo>
                <a:lnTo>
                  <a:pt x="447" y="556"/>
                </a:lnTo>
                <a:lnTo>
                  <a:pt x="447" y="556"/>
                </a:lnTo>
                <a:lnTo>
                  <a:pt x="444" y="556"/>
                </a:lnTo>
                <a:lnTo>
                  <a:pt x="442" y="558"/>
                </a:lnTo>
                <a:lnTo>
                  <a:pt x="442" y="558"/>
                </a:lnTo>
                <a:close/>
                <a:moveTo>
                  <a:pt x="564" y="562"/>
                </a:moveTo>
                <a:lnTo>
                  <a:pt x="564" y="562"/>
                </a:lnTo>
                <a:lnTo>
                  <a:pt x="567" y="562"/>
                </a:lnTo>
                <a:lnTo>
                  <a:pt x="569" y="562"/>
                </a:lnTo>
                <a:lnTo>
                  <a:pt x="569" y="562"/>
                </a:lnTo>
                <a:lnTo>
                  <a:pt x="567" y="559"/>
                </a:lnTo>
                <a:lnTo>
                  <a:pt x="566" y="558"/>
                </a:lnTo>
                <a:lnTo>
                  <a:pt x="566" y="558"/>
                </a:lnTo>
                <a:lnTo>
                  <a:pt x="566" y="561"/>
                </a:lnTo>
                <a:lnTo>
                  <a:pt x="564" y="562"/>
                </a:lnTo>
                <a:lnTo>
                  <a:pt x="564" y="562"/>
                </a:lnTo>
                <a:close/>
                <a:moveTo>
                  <a:pt x="253" y="564"/>
                </a:moveTo>
                <a:lnTo>
                  <a:pt x="253" y="564"/>
                </a:lnTo>
                <a:lnTo>
                  <a:pt x="253" y="565"/>
                </a:lnTo>
                <a:lnTo>
                  <a:pt x="255" y="570"/>
                </a:lnTo>
                <a:lnTo>
                  <a:pt x="255" y="570"/>
                </a:lnTo>
                <a:lnTo>
                  <a:pt x="267" y="571"/>
                </a:lnTo>
                <a:lnTo>
                  <a:pt x="273" y="573"/>
                </a:lnTo>
                <a:lnTo>
                  <a:pt x="279" y="573"/>
                </a:lnTo>
                <a:lnTo>
                  <a:pt x="279" y="573"/>
                </a:lnTo>
                <a:lnTo>
                  <a:pt x="279" y="565"/>
                </a:lnTo>
                <a:lnTo>
                  <a:pt x="277" y="562"/>
                </a:lnTo>
                <a:lnTo>
                  <a:pt x="274" y="559"/>
                </a:lnTo>
                <a:lnTo>
                  <a:pt x="270" y="559"/>
                </a:lnTo>
                <a:lnTo>
                  <a:pt x="261" y="561"/>
                </a:lnTo>
                <a:lnTo>
                  <a:pt x="253" y="564"/>
                </a:lnTo>
                <a:lnTo>
                  <a:pt x="253" y="564"/>
                </a:lnTo>
                <a:close/>
                <a:moveTo>
                  <a:pt x="505" y="565"/>
                </a:moveTo>
                <a:lnTo>
                  <a:pt x="505" y="565"/>
                </a:lnTo>
                <a:lnTo>
                  <a:pt x="508" y="567"/>
                </a:lnTo>
                <a:lnTo>
                  <a:pt x="512" y="567"/>
                </a:lnTo>
                <a:lnTo>
                  <a:pt x="512" y="567"/>
                </a:lnTo>
                <a:lnTo>
                  <a:pt x="509" y="562"/>
                </a:lnTo>
                <a:lnTo>
                  <a:pt x="508" y="559"/>
                </a:lnTo>
                <a:lnTo>
                  <a:pt x="506" y="558"/>
                </a:lnTo>
                <a:lnTo>
                  <a:pt x="506" y="558"/>
                </a:lnTo>
                <a:lnTo>
                  <a:pt x="506" y="562"/>
                </a:lnTo>
                <a:lnTo>
                  <a:pt x="505" y="565"/>
                </a:lnTo>
                <a:lnTo>
                  <a:pt x="505" y="565"/>
                </a:lnTo>
                <a:close/>
                <a:moveTo>
                  <a:pt x="221" y="562"/>
                </a:moveTo>
                <a:lnTo>
                  <a:pt x="221" y="562"/>
                </a:lnTo>
                <a:lnTo>
                  <a:pt x="224" y="564"/>
                </a:lnTo>
                <a:lnTo>
                  <a:pt x="229" y="565"/>
                </a:lnTo>
                <a:lnTo>
                  <a:pt x="233" y="564"/>
                </a:lnTo>
                <a:lnTo>
                  <a:pt x="235" y="564"/>
                </a:lnTo>
                <a:lnTo>
                  <a:pt x="235" y="562"/>
                </a:lnTo>
                <a:lnTo>
                  <a:pt x="235" y="562"/>
                </a:lnTo>
                <a:lnTo>
                  <a:pt x="235" y="559"/>
                </a:lnTo>
                <a:lnTo>
                  <a:pt x="235" y="559"/>
                </a:lnTo>
                <a:lnTo>
                  <a:pt x="227" y="559"/>
                </a:lnTo>
                <a:lnTo>
                  <a:pt x="224" y="559"/>
                </a:lnTo>
                <a:lnTo>
                  <a:pt x="221" y="562"/>
                </a:lnTo>
                <a:lnTo>
                  <a:pt x="221" y="562"/>
                </a:lnTo>
                <a:close/>
                <a:moveTo>
                  <a:pt x="284" y="570"/>
                </a:moveTo>
                <a:lnTo>
                  <a:pt x="284" y="570"/>
                </a:lnTo>
                <a:lnTo>
                  <a:pt x="287" y="570"/>
                </a:lnTo>
                <a:lnTo>
                  <a:pt x="288" y="570"/>
                </a:lnTo>
                <a:lnTo>
                  <a:pt x="288" y="570"/>
                </a:lnTo>
                <a:lnTo>
                  <a:pt x="288" y="571"/>
                </a:lnTo>
                <a:lnTo>
                  <a:pt x="290" y="573"/>
                </a:lnTo>
                <a:lnTo>
                  <a:pt x="290" y="573"/>
                </a:lnTo>
                <a:lnTo>
                  <a:pt x="305" y="574"/>
                </a:lnTo>
                <a:lnTo>
                  <a:pt x="320" y="576"/>
                </a:lnTo>
                <a:lnTo>
                  <a:pt x="320" y="576"/>
                </a:lnTo>
                <a:lnTo>
                  <a:pt x="319" y="571"/>
                </a:lnTo>
                <a:lnTo>
                  <a:pt x="314" y="567"/>
                </a:lnTo>
                <a:lnTo>
                  <a:pt x="309" y="564"/>
                </a:lnTo>
                <a:lnTo>
                  <a:pt x="303" y="562"/>
                </a:lnTo>
                <a:lnTo>
                  <a:pt x="293" y="561"/>
                </a:lnTo>
                <a:lnTo>
                  <a:pt x="282" y="559"/>
                </a:lnTo>
                <a:lnTo>
                  <a:pt x="282" y="559"/>
                </a:lnTo>
                <a:lnTo>
                  <a:pt x="284" y="564"/>
                </a:lnTo>
                <a:lnTo>
                  <a:pt x="284" y="570"/>
                </a:lnTo>
                <a:lnTo>
                  <a:pt x="284" y="570"/>
                </a:lnTo>
                <a:close/>
                <a:moveTo>
                  <a:pt x="576" y="571"/>
                </a:moveTo>
                <a:lnTo>
                  <a:pt x="576" y="571"/>
                </a:lnTo>
                <a:lnTo>
                  <a:pt x="578" y="574"/>
                </a:lnTo>
                <a:lnTo>
                  <a:pt x="576" y="579"/>
                </a:lnTo>
                <a:lnTo>
                  <a:pt x="576" y="579"/>
                </a:lnTo>
                <a:lnTo>
                  <a:pt x="582" y="576"/>
                </a:lnTo>
                <a:lnTo>
                  <a:pt x="588" y="571"/>
                </a:lnTo>
                <a:lnTo>
                  <a:pt x="590" y="568"/>
                </a:lnTo>
                <a:lnTo>
                  <a:pt x="590" y="567"/>
                </a:lnTo>
                <a:lnTo>
                  <a:pt x="590" y="562"/>
                </a:lnTo>
                <a:lnTo>
                  <a:pt x="587" y="559"/>
                </a:lnTo>
                <a:lnTo>
                  <a:pt x="587" y="559"/>
                </a:lnTo>
                <a:lnTo>
                  <a:pt x="576" y="571"/>
                </a:lnTo>
                <a:lnTo>
                  <a:pt x="576" y="571"/>
                </a:lnTo>
                <a:close/>
                <a:moveTo>
                  <a:pt x="357" y="561"/>
                </a:moveTo>
                <a:lnTo>
                  <a:pt x="357" y="561"/>
                </a:lnTo>
                <a:lnTo>
                  <a:pt x="358" y="567"/>
                </a:lnTo>
                <a:lnTo>
                  <a:pt x="361" y="573"/>
                </a:lnTo>
                <a:lnTo>
                  <a:pt x="361" y="573"/>
                </a:lnTo>
                <a:lnTo>
                  <a:pt x="364" y="571"/>
                </a:lnTo>
                <a:lnTo>
                  <a:pt x="366" y="568"/>
                </a:lnTo>
                <a:lnTo>
                  <a:pt x="366" y="561"/>
                </a:lnTo>
                <a:lnTo>
                  <a:pt x="366" y="561"/>
                </a:lnTo>
                <a:lnTo>
                  <a:pt x="361" y="561"/>
                </a:lnTo>
                <a:lnTo>
                  <a:pt x="357" y="561"/>
                </a:lnTo>
                <a:lnTo>
                  <a:pt x="357" y="561"/>
                </a:lnTo>
                <a:close/>
                <a:moveTo>
                  <a:pt x="395" y="565"/>
                </a:moveTo>
                <a:lnTo>
                  <a:pt x="395" y="565"/>
                </a:lnTo>
                <a:lnTo>
                  <a:pt x="393" y="561"/>
                </a:lnTo>
                <a:lnTo>
                  <a:pt x="393" y="561"/>
                </a:lnTo>
                <a:lnTo>
                  <a:pt x="390" y="561"/>
                </a:lnTo>
                <a:lnTo>
                  <a:pt x="390" y="561"/>
                </a:lnTo>
                <a:lnTo>
                  <a:pt x="392" y="564"/>
                </a:lnTo>
                <a:lnTo>
                  <a:pt x="395" y="565"/>
                </a:lnTo>
                <a:lnTo>
                  <a:pt x="395" y="565"/>
                </a:lnTo>
                <a:close/>
                <a:moveTo>
                  <a:pt x="172" y="562"/>
                </a:moveTo>
                <a:lnTo>
                  <a:pt x="172" y="562"/>
                </a:lnTo>
                <a:lnTo>
                  <a:pt x="174" y="564"/>
                </a:lnTo>
                <a:lnTo>
                  <a:pt x="177" y="564"/>
                </a:lnTo>
                <a:lnTo>
                  <a:pt x="178" y="564"/>
                </a:lnTo>
                <a:lnTo>
                  <a:pt x="180" y="562"/>
                </a:lnTo>
                <a:lnTo>
                  <a:pt x="180" y="562"/>
                </a:lnTo>
                <a:lnTo>
                  <a:pt x="175" y="561"/>
                </a:lnTo>
                <a:lnTo>
                  <a:pt x="174" y="562"/>
                </a:lnTo>
                <a:lnTo>
                  <a:pt x="172" y="562"/>
                </a:lnTo>
                <a:lnTo>
                  <a:pt x="172" y="562"/>
                </a:lnTo>
                <a:close/>
                <a:moveTo>
                  <a:pt x="332" y="564"/>
                </a:moveTo>
                <a:lnTo>
                  <a:pt x="332" y="564"/>
                </a:lnTo>
                <a:lnTo>
                  <a:pt x="334" y="565"/>
                </a:lnTo>
                <a:lnTo>
                  <a:pt x="337" y="565"/>
                </a:lnTo>
                <a:lnTo>
                  <a:pt x="337" y="565"/>
                </a:lnTo>
                <a:lnTo>
                  <a:pt x="335" y="562"/>
                </a:lnTo>
                <a:lnTo>
                  <a:pt x="335" y="561"/>
                </a:lnTo>
                <a:lnTo>
                  <a:pt x="334" y="561"/>
                </a:lnTo>
                <a:lnTo>
                  <a:pt x="334" y="561"/>
                </a:lnTo>
                <a:lnTo>
                  <a:pt x="332" y="562"/>
                </a:lnTo>
                <a:lnTo>
                  <a:pt x="332" y="564"/>
                </a:lnTo>
                <a:lnTo>
                  <a:pt x="332" y="564"/>
                </a:lnTo>
                <a:close/>
                <a:moveTo>
                  <a:pt x="355" y="573"/>
                </a:moveTo>
                <a:lnTo>
                  <a:pt x="355" y="573"/>
                </a:lnTo>
                <a:lnTo>
                  <a:pt x="354" y="567"/>
                </a:lnTo>
                <a:lnTo>
                  <a:pt x="351" y="562"/>
                </a:lnTo>
                <a:lnTo>
                  <a:pt x="351" y="562"/>
                </a:lnTo>
                <a:lnTo>
                  <a:pt x="346" y="561"/>
                </a:lnTo>
                <a:lnTo>
                  <a:pt x="341" y="561"/>
                </a:lnTo>
                <a:lnTo>
                  <a:pt x="341" y="561"/>
                </a:lnTo>
                <a:lnTo>
                  <a:pt x="343" y="565"/>
                </a:lnTo>
                <a:lnTo>
                  <a:pt x="346" y="568"/>
                </a:lnTo>
                <a:lnTo>
                  <a:pt x="355" y="573"/>
                </a:lnTo>
                <a:lnTo>
                  <a:pt x="355" y="573"/>
                </a:lnTo>
                <a:close/>
                <a:moveTo>
                  <a:pt x="404" y="567"/>
                </a:moveTo>
                <a:lnTo>
                  <a:pt x="404" y="567"/>
                </a:lnTo>
                <a:lnTo>
                  <a:pt x="402" y="564"/>
                </a:lnTo>
                <a:lnTo>
                  <a:pt x="399" y="561"/>
                </a:lnTo>
                <a:lnTo>
                  <a:pt x="399" y="561"/>
                </a:lnTo>
                <a:lnTo>
                  <a:pt x="401" y="565"/>
                </a:lnTo>
                <a:lnTo>
                  <a:pt x="401" y="567"/>
                </a:lnTo>
                <a:lnTo>
                  <a:pt x="404" y="567"/>
                </a:lnTo>
                <a:lnTo>
                  <a:pt x="404" y="567"/>
                </a:lnTo>
                <a:close/>
                <a:moveTo>
                  <a:pt x="140" y="577"/>
                </a:moveTo>
                <a:lnTo>
                  <a:pt x="140" y="577"/>
                </a:lnTo>
                <a:lnTo>
                  <a:pt x="142" y="577"/>
                </a:lnTo>
                <a:lnTo>
                  <a:pt x="143" y="579"/>
                </a:lnTo>
                <a:lnTo>
                  <a:pt x="143" y="579"/>
                </a:lnTo>
                <a:lnTo>
                  <a:pt x="148" y="574"/>
                </a:lnTo>
                <a:lnTo>
                  <a:pt x="152" y="573"/>
                </a:lnTo>
                <a:lnTo>
                  <a:pt x="157" y="570"/>
                </a:lnTo>
                <a:lnTo>
                  <a:pt x="160" y="567"/>
                </a:lnTo>
                <a:lnTo>
                  <a:pt x="160" y="567"/>
                </a:lnTo>
                <a:lnTo>
                  <a:pt x="159" y="565"/>
                </a:lnTo>
                <a:lnTo>
                  <a:pt x="159" y="562"/>
                </a:lnTo>
                <a:lnTo>
                  <a:pt x="159" y="562"/>
                </a:lnTo>
                <a:lnTo>
                  <a:pt x="151" y="562"/>
                </a:lnTo>
                <a:lnTo>
                  <a:pt x="142" y="562"/>
                </a:lnTo>
                <a:lnTo>
                  <a:pt x="142" y="562"/>
                </a:lnTo>
                <a:lnTo>
                  <a:pt x="140" y="570"/>
                </a:lnTo>
                <a:lnTo>
                  <a:pt x="140" y="577"/>
                </a:lnTo>
                <a:lnTo>
                  <a:pt x="140" y="577"/>
                </a:lnTo>
                <a:close/>
                <a:moveTo>
                  <a:pt x="165" y="567"/>
                </a:moveTo>
                <a:lnTo>
                  <a:pt x="165" y="567"/>
                </a:lnTo>
                <a:lnTo>
                  <a:pt x="166" y="567"/>
                </a:lnTo>
                <a:lnTo>
                  <a:pt x="168" y="567"/>
                </a:lnTo>
                <a:lnTo>
                  <a:pt x="168" y="567"/>
                </a:lnTo>
                <a:lnTo>
                  <a:pt x="166" y="562"/>
                </a:lnTo>
                <a:lnTo>
                  <a:pt x="166" y="562"/>
                </a:lnTo>
                <a:lnTo>
                  <a:pt x="165" y="562"/>
                </a:lnTo>
                <a:lnTo>
                  <a:pt x="165" y="562"/>
                </a:lnTo>
                <a:lnTo>
                  <a:pt x="165" y="567"/>
                </a:lnTo>
                <a:lnTo>
                  <a:pt x="165" y="567"/>
                </a:lnTo>
                <a:close/>
                <a:moveTo>
                  <a:pt x="378" y="571"/>
                </a:moveTo>
                <a:lnTo>
                  <a:pt x="378" y="571"/>
                </a:lnTo>
                <a:lnTo>
                  <a:pt x="378" y="570"/>
                </a:lnTo>
                <a:lnTo>
                  <a:pt x="378" y="568"/>
                </a:lnTo>
                <a:lnTo>
                  <a:pt x="377" y="567"/>
                </a:lnTo>
                <a:lnTo>
                  <a:pt x="377" y="564"/>
                </a:lnTo>
                <a:lnTo>
                  <a:pt x="377" y="564"/>
                </a:lnTo>
                <a:lnTo>
                  <a:pt x="375" y="562"/>
                </a:lnTo>
                <a:lnTo>
                  <a:pt x="373" y="562"/>
                </a:lnTo>
                <a:lnTo>
                  <a:pt x="372" y="562"/>
                </a:lnTo>
                <a:lnTo>
                  <a:pt x="372" y="562"/>
                </a:lnTo>
                <a:lnTo>
                  <a:pt x="373" y="565"/>
                </a:lnTo>
                <a:lnTo>
                  <a:pt x="375" y="568"/>
                </a:lnTo>
                <a:lnTo>
                  <a:pt x="375" y="570"/>
                </a:lnTo>
                <a:lnTo>
                  <a:pt x="378" y="571"/>
                </a:lnTo>
                <a:lnTo>
                  <a:pt x="378" y="571"/>
                </a:lnTo>
                <a:close/>
                <a:moveTo>
                  <a:pt x="526" y="564"/>
                </a:moveTo>
                <a:lnTo>
                  <a:pt x="526" y="564"/>
                </a:lnTo>
                <a:lnTo>
                  <a:pt x="526" y="571"/>
                </a:lnTo>
                <a:lnTo>
                  <a:pt x="526" y="571"/>
                </a:lnTo>
                <a:lnTo>
                  <a:pt x="527" y="570"/>
                </a:lnTo>
                <a:lnTo>
                  <a:pt x="529" y="567"/>
                </a:lnTo>
                <a:lnTo>
                  <a:pt x="529" y="565"/>
                </a:lnTo>
                <a:lnTo>
                  <a:pt x="527" y="562"/>
                </a:lnTo>
                <a:lnTo>
                  <a:pt x="527" y="562"/>
                </a:lnTo>
                <a:lnTo>
                  <a:pt x="527" y="564"/>
                </a:lnTo>
                <a:lnTo>
                  <a:pt x="526" y="564"/>
                </a:lnTo>
                <a:lnTo>
                  <a:pt x="526" y="564"/>
                </a:lnTo>
                <a:close/>
                <a:moveTo>
                  <a:pt x="552" y="567"/>
                </a:moveTo>
                <a:lnTo>
                  <a:pt x="552" y="567"/>
                </a:lnTo>
                <a:lnTo>
                  <a:pt x="553" y="565"/>
                </a:lnTo>
                <a:lnTo>
                  <a:pt x="553" y="562"/>
                </a:lnTo>
                <a:lnTo>
                  <a:pt x="553" y="562"/>
                </a:lnTo>
                <a:lnTo>
                  <a:pt x="552" y="562"/>
                </a:lnTo>
                <a:lnTo>
                  <a:pt x="552" y="562"/>
                </a:lnTo>
                <a:lnTo>
                  <a:pt x="552" y="564"/>
                </a:lnTo>
                <a:lnTo>
                  <a:pt x="552" y="567"/>
                </a:lnTo>
                <a:lnTo>
                  <a:pt x="552" y="567"/>
                </a:lnTo>
                <a:close/>
                <a:moveTo>
                  <a:pt x="686" y="568"/>
                </a:moveTo>
                <a:lnTo>
                  <a:pt x="686" y="568"/>
                </a:lnTo>
                <a:lnTo>
                  <a:pt x="689" y="565"/>
                </a:lnTo>
                <a:lnTo>
                  <a:pt x="689" y="564"/>
                </a:lnTo>
                <a:lnTo>
                  <a:pt x="688" y="562"/>
                </a:lnTo>
                <a:lnTo>
                  <a:pt x="688" y="562"/>
                </a:lnTo>
                <a:lnTo>
                  <a:pt x="688" y="564"/>
                </a:lnTo>
                <a:lnTo>
                  <a:pt x="686" y="565"/>
                </a:lnTo>
                <a:lnTo>
                  <a:pt x="685" y="567"/>
                </a:lnTo>
                <a:lnTo>
                  <a:pt x="686" y="568"/>
                </a:lnTo>
                <a:lnTo>
                  <a:pt x="686" y="568"/>
                </a:lnTo>
                <a:close/>
                <a:moveTo>
                  <a:pt x="96" y="567"/>
                </a:moveTo>
                <a:lnTo>
                  <a:pt x="96" y="567"/>
                </a:lnTo>
                <a:lnTo>
                  <a:pt x="107" y="577"/>
                </a:lnTo>
                <a:lnTo>
                  <a:pt x="113" y="584"/>
                </a:lnTo>
                <a:lnTo>
                  <a:pt x="119" y="587"/>
                </a:lnTo>
                <a:lnTo>
                  <a:pt x="119" y="587"/>
                </a:lnTo>
                <a:lnTo>
                  <a:pt x="114" y="574"/>
                </a:lnTo>
                <a:lnTo>
                  <a:pt x="111" y="562"/>
                </a:lnTo>
                <a:lnTo>
                  <a:pt x="111" y="562"/>
                </a:lnTo>
                <a:lnTo>
                  <a:pt x="107" y="564"/>
                </a:lnTo>
                <a:lnTo>
                  <a:pt x="104" y="565"/>
                </a:lnTo>
                <a:lnTo>
                  <a:pt x="101" y="565"/>
                </a:lnTo>
                <a:lnTo>
                  <a:pt x="96" y="567"/>
                </a:lnTo>
                <a:lnTo>
                  <a:pt x="96" y="567"/>
                </a:lnTo>
                <a:close/>
                <a:moveTo>
                  <a:pt x="203" y="570"/>
                </a:moveTo>
                <a:lnTo>
                  <a:pt x="203" y="570"/>
                </a:lnTo>
                <a:lnTo>
                  <a:pt x="204" y="568"/>
                </a:lnTo>
                <a:lnTo>
                  <a:pt x="204" y="567"/>
                </a:lnTo>
                <a:lnTo>
                  <a:pt x="203" y="562"/>
                </a:lnTo>
                <a:lnTo>
                  <a:pt x="203" y="562"/>
                </a:lnTo>
                <a:lnTo>
                  <a:pt x="200" y="562"/>
                </a:lnTo>
                <a:lnTo>
                  <a:pt x="200" y="562"/>
                </a:lnTo>
                <a:lnTo>
                  <a:pt x="201" y="567"/>
                </a:lnTo>
                <a:lnTo>
                  <a:pt x="203" y="570"/>
                </a:lnTo>
                <a:lnTo>
                  <a:pt x="203" y="570"/>
                </a:lnTo>
                <a:close/>
                <a:moveTo>
                  <a:pt x="651" y="565"/>
                </a:moveTo>
                <a:lnTo>
                  <a:pt x="651" y="565"/>
                </a:lnTo>
                <a:lnTo>
                  <a:pt x="654" y="565"/>
                </a:lnTo>
                <a:lnTo>
                  <a:pt x="654" y="564"/>
                </a:lnTo>
                <a:lnTo>
                  <a:pt x="654" y="564"/>
                </a:lnTo>
                <a:lnTo>
                  <a:pt x="654" y="564"/>
                </a:lnTo>
                <a:lnTo>
                  <a:pt x="653" y="564"/>
                </a:lnTo>
                <a:lnTo>
                  <a:pt x="651" y="565"/>
                </a:lnTo>
                <a:lnTo>
                  <a:pt x="651" y="565"/>
                </a:lnTo>
                <a:close/>
                <a:moveTo>
                  <a:pt x="742" y="573"/>
                </a:moveTo>
                <a:lnTo>
                  <a:pt x="742" y="573"/>
                </a:lnTo>
                <a:lnTo>
                  <a:pt x="750" y="570"/>
                </a:lnTo>
                <a:lnTo>
                  <a:pt x="752" y="567"/>
                </a:lnTo>
                <a:lnTo>
                  <a:pt x="753" y="564"/>
                </a:lnTo>
                <a:lnTo>
                  <a:pt x="753" y="564"/>
                </a:lnTo>
                <a:lnTo>
                  <a:pt x="750" y="564"/>
                </a:lnTo>
                <a:lnTo>
                  <a:pt x="747" y="567"/>
                </a:lnTo>
                <a:lnTo>
                  <a:pt x="742" y="573"/>
                </a:lnTo>
                <a:lnTo>
                  <a:pt x="742" y="573"/>
                </a:lnTo>
                <a:close/>
                <a:moveTo>
                  <a:pt x="186" y="567"/>
                </a:moveTo>
                <a:lnTo>
                  <a:pt x="186" y="567"/>
                </a:lnTo>
                <a:lnTo>
                  <a:pt x="186" y="577"/>
                </a:lnTo>
                <a:lnTo>
                  <a:pt x="186" y="587"/>
                </a:lnTo>
                <a:lnTo>
                  <a:pt x="186" y="587"/>
                </a:lnTo>
                <a:lnTo>
                  <a:pt x="198" y="584"/>
                </a:lnTo>
                <a:lnTo>
                  <a:pt x="212" y="581"/>
                </a:lnTo>
                <a:lnTo>
                  <a:pt x="212" y="581"/>
                </a:lnTo>
                <a:lnTo>
                  <a:pt x="212" y="579"/>
                </a:lnTo>
                <a:lnTo>
                  <a:pt x="210" y="577"/>
                </a:lnTo>
                <a:lnTo>
                  <a:pt x="209" y="573"/>
                </a:lnTo>
                <a:lnTo>
                  <a:pt x="209" y="573"/>
                </a:lnTo>
                <a:lnTo>
                  <a:pt x="207" y="577"/>
                </a:lnTo>
                <a:lnTo>
                  <a:pt x="206" y="579"/>
                </a:lnTo>
                <a:lnTo>
                  <a:pt x="203" y="579"/>
                </a:lnTo>
                <a:lnTo>
                  <a:pt x="201" y="577"/>
                </a:lnTo>
                <a:lnTo>
                  <a:pt x="197" y="571"/>
                </a:lnTo>
                <a:lnTo>
                  <a:pt x="195" y="564"/>
                </a:lnTo>
                <a:lnTo>
                  <a:pt x="195" y="564"/>
                </a:lnTo>
                <a:lnTo>
                  <a:pt x="191" y="565"/>
                </a:lnTo>
                <a:lnTo>
                  <a:pt x="186" y="567"/>
                </a:lnTo>
                <a:lnTo>
                  <a:pt x="186" y="567"/>
                </a:lnTo>
                <a:close/>
                <a:moveTo>
                  <a:pt x="468" y="573"/>
                </a:moveTo>
                <a:lnTo>
                  <a:pt x="468" y="573"/>
                </a:lnTo>
                <a:lnTo>
                  <a:pt x="468" y="570"/>
                </a:lnTo>
                <a:lnTo>
                  <a:pt x="468" y="565"/>
                </a:lnTo>
                <a:lnTo>
                  <a:pt x="468" y="565"/>
                </a:lnTo>
                <a:lnTo>
                  <a:pt x="465" y="564"/>
                </a:lnTo>
                <a:lnTo>
                  <a:pt x="465" y="564"/>
                </a:lnTo>
                <a:lnTo>
                  <a:pt x="465" y="570"/>
                </a:lnTo>
                <a:lnTo>
                  <a:pt x="466" y="573"/>
                </a:lnTo>
                <a:lnTo>
                  <a:pt x="468" y="573"/>
                </a:lnTo>
                <a:lnTo>
                  <a:pt x="468" y="573"/>
                </a:lnTo>
                <a:close/>
                <a:moveTo>
                  <a:pt x="535" y="573"/>
                </a:moveTo>
                <a:lnTo>
                  <a:pt x="535" y="573"/>
                </a:lnTo>
                <a:lnTo>
                  <a:pt x="540" y="573"/>
                </a:lnTo>
                <a:lnTo>
                  <a:pt x="540" y="573"/>
                </a:lnTo>
                <a:lnTo>
                  <a:pt x="540" y="568"/>
                </a:lnTo>
                <a:lnTo>
                  <a:pt x="538" y="565"/>
                </a:lnTo>
                <a:lnTo>
                  <a:pt x="537" y="564"/>
                </a:lnTo>
                <a:lnTo>
                  <a:pt x="537" y="564"/>
                </a:lnTo>
                <a:lnTo>
                  <a:pt x="535" y="568"/>
                </a:lnTo>
                <a:lnTo>
                  <a:pt x="535" y="573"/>
                </a:lnTo>
                <a:lnTo>
                  <a:pt x="535" y="573"/>
                </a:lnTo>
                <a:close/>
                <a:moveTo>
                  <a:pt x="549" y="576"/>
                </a:moveTo>
                <a:lnTo>
                  <a:pt x="549" y="576"/>
                </a:lnTo>
                <a:lnTo>
                  <a:pt x="549" y="570"/>
                </a:lnTo>
                <a:lnTo>
                  <a:pt x="547" y="567"/>
                </a:lnTo>
                <a:lnTo>
                  <a:pt x="546" y="564"/>
                </a:lnTo>
                <a:lnTo>
                  <a:pt x="544" y="564"/>
                </a:lnTo>
                <a:lnTo>
                  <a:pt x="544" y="564"/>
                </a:lnTo>
                <a:lnTo>
                  <a:pt x="544" y="571"/>
                </a:lnTo>
                <a:lnTo>
                  <a:pt x="546" y="574"/>
                </a:lnTo>
                <a:lnTo>
                  <a:pt x="549" y="576"/>
                </a:lnTo>
                <a:lnTo>
                  <a:pt x="549" y="576"/>
                </a:lnTo>
                <a:close/>
                <a:moveTo>
                  <a:pt x="216" y="576"/>
                </a:moveTo>
                <a:lnTo>
                  <a:pt x="216" y="576"/>
                </a:lnTo>
                <a:lnTo>
                  <a:pt x="219" y="573"/>
                </a:lnTo>
                <a:lnTo>
                  <a:pt x="219" y="573"/>
                </a:lnTo>
                <a:lnTo>
                  <a:pt x="216" y="567"/>
                </a:lnTo>
                <a:lnTo>
                  <a:pt x="216" y="567"/>
                </a:lnTo>
                <a:lnTo>
                  <a:pt x="213" y="567"/>
                </a:lnTo>
                <a:lnTo>
                  <a:pt x="212" y="565"/>
                </a:lnTo>
                <a:lnTo>
                  <a:pt x="212" y="565"/>
                </a:lnTo>
                <a:lnTo>
                  <a:pt x="212" y="568"/>
                </a:lnTo>
                <a:lnTo>
                  <a:pt x="213" y="571"/>
                </a:lnTo>
                <a:lnTo>
                  <a:pt x="216" y="576"/>
                </a:lnTo>
                <a:lnTo>
                  <a:pt x="216" y="576"/>
                </a:lnTo>
                <a:close/>
                <a:moveTo>
                  <a:pt x="492" y="576"/>
                </a:moveTo>
                <a:lnTo>
                  <a:pt x="492" y="576"/>
                </a:lnTo>
                <a:lnTo>
                  <a:pt x="492" y="573"/>
                </a:lnTo>
                <a:lnTo>
                  <a:pt x="491" y="568"/>
                </a:lnTo>
                <a:lnTo>
                  <a:pt x="488" y="567"/>
                </a:lnTo>
                <a:lnTo>
                  <a:pt x="485" y="565"/>
                </a:lnTo>
                <a:lnTo>
                  <a:pt x="483" y="567"/>
                </a:lnTo>
                <a:lnTo>
                  <a:pt x="483" y="567"/>
                </a:lnTo>
                <a:lnTo>
                  <a:pt x="488" y="573"/>
                </a:lnTo>
                <a:lnTo>
                  <a:pt x="489" y="574"/>
                </a:lnTo>
                <a:lnTo>
                  <a:pt x="492" y="576"/>
                </a:lnTo>
                <a:lnTo>
                  <a:pt x="492" y="576"/>
                </a:lnTo>
                <a:close/>
                <a:moveTo>
                  <a:pt x="730" y="571"/>
                </a:moveTo>
                <a:lnTo>
                  <a:pt x="730" y="571"/>
                </a:lnTo>
                <a:lnTo>
                  <a:pt x="732" y="568"/>
                </a:lnTo>
                <a:lnTo>
                  <a:pt x="733" y="567"/>
                </a:lnTo>
                <a:lnTo>
                  <a:pt x="732" y="567"/>
                </a:lnTo>
                <a:lnTo>
                  <a:pt x="732" y="567"/>
                </a:lnTo>
                <a:lnTo>
                  <a:pt x="730" y="570"/>
                </a:lnTo>
                <a:lnTo>
                  <a:pt x="730" y="570"/>
                </a:lnTo>
                <a:lnTo>
                  <a:pt x="730" y="571"/>
                </a:lnTo>
                <a:lnTo>
                  <a:pt x="730" y="571"/>
                </a:lnTo>
                <a:close/>
                <a:moveTo>
                  <a:pt x="175" y="568"/>
                </a:moveTo>
                <a:lnTo>
                  <a:pt x="175" y="568"/>
                </a:lnTo>
                <a:lnTo>
                  <a:pt x="178" y="574"/>
                </a:lnTo>
                <a:lnTo>
                  <a:pt x="181" y="577"/>
                </a:lnTo>
                <a:lnTo>
                  <a:pt x="181" y="577"/>
                </a:lnTo>
                <a:lnTo>
                  <a:pt x="181" y="571"/>
                </a:lnTo>
                <a:lnTo>
                  <a:pt x="181" y="570"/>
                </a:lnTo>
                <a:lnTo>
                  <a:pt x="180" y="567"/>
                </a:lnTo>
                <a:lnTo>
                  <a:pt x="180" y="567"/>
                </a:lnTo>
                <a:lnTo>
                  <a:pt x="178" y="568"/>
                </a:lnTo>
                <a:lnTo>
                  <a:pt x="175" y="568"/>
                </a:lnTo>
                <a:lnTo>
                  <a:pt x="175" y="568"/>
                </a:lnTo>
                <a:close/>
                <a:moveTo>
                  <a:pt x="345" y="576"/>
                </a:moveTo>
                <a:lnTo>
                  <a:pt x="345" y="576"/>
                </a:lnTo>
                <a:lnTo>
                  <a:pt x="341" y="573"/>
                </a:lnTo>
                <a:lnTo>
                  <a:pt x="335" y="570"/>
                </a:lnTo>
                <a:lnTo>
                  <a:pt x="329" y="568"/>
                </a:lnTo>
                <a:lnTo>
                  <a:pt x="323" y="568"/>
                </a:lnTo>
                <a:lnTo>
                  <a:pt x="323" y="568"/>
                </a:lnTo>
                <a:lnTo>
                  <a:pt x="328" y="571"/>
                </a:lnTo>
                <a:lnTo>
                  <a:pt x="334" y="574"/>
                </a:lnTo>
                <a:lnTo>
                  <a:pt x="338" y="577"/>
                </a:lnTo>
                <a:lnTo>
                  <a:pt x="341" y="577"/>
                </a:lnTo>
                <a:lnTo>
                  <a:pt x="345" y="576"/>
                </a:lnTo>
                <a:lnTo>
                  <a:pt x="345" y="576"/>
                </a:lnTo>
                <a:close/>
                <a:moveTo>
                  <a:pt x="392" y="584"/>
                </a:moveTo>
                <a:lnTo>
                  <a:pt x="392" y="584"/>
                </a:lnTo>
                <a:lnTo>
                  <a:pt x="392" y="584"/>
                </a:lnTo>
                <a:lnTo>
                  <a:pt x="393" y="584"/>
                </a:lnTo>
                <a:lnTo>
                  <a:pt x="393" y="584"/>
                </a:lnTo>
                <a:lnTo>
                  <a:pt x="392" y="574"/>
                </a:lnTo>
                <a:lnTo>
                  <a:pt x="390" y="571"/>
                </a:lnTo>
                <a:lnTo>
                  <a:pt x="387" y="568"/>
                </a:lnTo>
                <a:lnTo>
                  <a:pt x="387" y="568"/>
                </a:lnTo>
                <a:lnTo>
                  <a:pt x="386" y="573"/>
                </a:lnTo>
                <a:lnTo>
                  <a:pt x="387" y="577"/>
                </a:lnTo>
                <a:lnTo>
                  <a:pt x="389" y="581"/>
                </a:lnTo>
                <a:lnTo>
                  <a:pt x="392" y="584"/>
                </a:lnTo>
                <a:lnTo>
                  <a:pt x="392" y="584"/>
                </a:lnTo>
                <a:close/>
                <a:moveTo>
                  <a:pt x="226" y="574"/>
                </a:moveTo>
                <a:lnTo>
                  <a:pt x="226" y="574"/>
                </a:lnTo>
                <a:lnTo>
                  <a:pt x="236" y="574"/>
                </a:lnTo>
                <a:lnTo>
                  <a:pt x="245" y="573"/>
                </a:lnTo>
                <a:lnTo>
                  <a:pt x="245" y="573"/>
                </a:lnTo>
                <a:lnTo>
                  <a:pt x="241" y="571"/>
                </a:lnTo>
                <a:lnTo>
                  <a:pt x="235" y="570"/>
                </a:lnTo>
                <a:lnTo>
                  <a:pt x="230" y="571"/>
                </a:lnTo>
                <a:lnTo>
                  <a:pt x="227" y="573"/>
                </a:lnTo>
                <a:lnTo>
                  <a:pt x="226" y="574"/>
                </a:lnTo>
                <a:lnTo>
                  <a:pt x="226" y="574"/>
                </a:lnTo>
                <a:close/>
                <a:moveTo>
                  <a:pt x="563" y="576"/>
                </a:moveTo>
                <a:lnTo>
                  <a:pt x="563" y="576"/>
                </a:lnTo>
                <a:lnTo>
                  <a:pt x="566" y="576"/>
                </a:lnTo>
                <a:lnTo>
                  <a:pt x="567" y="574"/>
                </a:lnTo>
                <a:lnTo>
                  <a:pt x="569" y="573"/>
                </a:lnTo>
                <a:lnTo>
                  <a:pt x="569" y="573"/>
                </a:lnTo>
                <a:lnTo>
                  <a:pt x="567" y="571"/>
                </a:lnTo>
                <a:lnTo>
                  <a:pt x="564" y="570"/>
                </a:lnTo>
                <a:lnTo>
                  <a:pt x="564" y="570"/>
                </a:lnTo>
                <a:lnTo>
                  <a:pt x="563" y="576"/>
                </a:lnTo>
                <a:lnTo>
                  <a:pt x="563" y="576"/>
                </a:lnTo>
                <a:close/>
                <a:moveTo>
                  <a:pt x="166" y="590"/>
                </a:moveTo>
                <a:lnTo>
                  <a:pt x="166" y="590"/>
                </a:lnTo>
                <a:lnTo>
                  <a:pt x="172" y="590"/>
                </a:lnTo>
                <a:lnTo>
                  <a:pt x="180" y="590"/>
                </a:lnTo>
                <a:lnTo>
                  <a:pt x="180" y="590"/>
                </a:lnTo>
                <a:lnTo>
                  <a:pt x="178" y="585"/>
                </a:lnTo>
                <a:lnTo>
                  <a:pt x="175" y="581"/>
                </a:lnTo>
                <a:lnTo>
                  <a:pt x="171" y="571"/>
                </a:lnTo>
                <a:lnTo>
                  <a:pt x="171" y="571"/>
                </a:lnTo>
                <a:lnTo>
                  <a:pt x="168" y="571"/>
                </a:lnTo>
                <a:lnTo>
                  <a:pt x="165" y="571"/>
                </a:lnTo>
                <a:lnTo>
                  <a:pt x="165" y="571"/>
                </a:lnTo>
                <a:lnTo>
                  <a:pt x="166" y="581"/>
                </a:lnTo>
                <a:lnTo>
                  <a:pt x="166" y="590"/>
                </a:lnTo>
                <a:lnTo>
                  <a:pt x="166" y="590"/>
                </a:lnTo>
                <a:close/>
                <a:moveTo>
                  <a:pt x="688" y="571"/>
                </a:moveTo>
                <a:lnTo>
                  <a:pt x="688" y="571"/>
                </a:lnTo>
                <a:lnTo>
                  <a:pt x="678" y="582"/>
                </a:lnTo>
                <a:lnTo>
                  <a:pt x="674" y="588"/>
                </a:lnTo>
                <a:lnTo>
                  <a:pt x="669" y="593"/>
                </a:lnTo>
                <a:lnTo>
                  <a:pt x="669" y="593"/>
                </a:lnTo>
                <a:lnTo>
                  <a:pt x="683" y="585"/>
                </a:lnTo>
                <a:lnTo>
                  <a:pt x="688" y="579"/>
                </a:lnTo>
                <a:lnTo>
                  <a:pt x="691" y="571"/>
                </a:lnTo>
                <a:lnTo>
                  <a:pt x="691" y="571"/>
                </a:lnTo>
                <a:lnTo>
                  <a:pt x="688" y="571"/>
                </a:lnTo>
                <a:lnTo>
                  <a:pt x="688" y="571"/>
                </a:lnTo>
                <a:close/>
                <a:moveTo>
                  <a:pt x="401" y="584"/>
                </a:moveTo>
                <a:lnTo>
                  <a:pt x="401" y="584"/>
                </a:lnTo>
                <a:lnTo>
                  <a:pt x="399" y="577"/>
                </a:lnTo>
                <a:lnTo>
                  <a:pt x="398" y="574"/>
                </a:lnTo>
                <a:lnTo>
                  <a:pt x="395" y="573"/>
                </a:lnTo>
                <a:lnTo>
                  <a:pt x="395" y="573"/>
                </a:lnTo>
                <a:lnTo>
                  <a:pt x="398" y="579"/>
                </a:lnTo>
                <a:lnTo>
                  <a:pt x="401" y="584"/>
                </a:lnTo>
                <a:lnTo>
                  <a:pt x="401" y="584"/>
                </a:lnTo>
                <a:close/>
                <a:moveTo>
                  <a:pt x="503" y="585"/>
                </a:moveTo>
                <a:lnTo>
                  <a:pt x="503" y="585"/>
                </a:lnTo>
                <a:lnTo>
                  <a:pt x="505" y="590"/>
                </a:lnTo>
                <a:lnTo>
                  <a:pt x="506" y="593"/>
                </a:lnTo>
                <a:lnTo>
                  <a:pt x="509" y="600"/>
                </a:lnTo>
                <a:lnTo>
                  <a:pt x="509" y="600"/>
                </a:lnTo>
                <a:lnTo>
                  <a:pt x="514" y="597"/>
                </a:lnTo>
                <a:lnTo>
                  <a:pt x="517" y="596"/>
                </a:lnTo>
                <a:lnTo>
                  <a:pt x="517" y="596"/>
                </a:lnTo>
                <a:lnTo>
                  <a:pt x="515" y="582"/>
                </a:lnTo>
                <a:lnTo>
                  <a:pt x="515" y="577"/>
                </a:lnTo>
                <a:lnTo>
                  <a:pt x="512" y="573"/>
                </a:lnTo>
                <a:lnTo>
                  <a:pt x="512" y="573"/>
                </a:lnTo>
                <a:lnTo>
                  <a:pt x="511" y="576"/>
                </a:lnTo>
                <a:lnTo>
                  <a:pt x="508" y="579"/>
                </a:lnTo>
                <a:lnTo>
                  <a:pt x="505" y="582"/>
                </a:lnTo>
                <a:lnTo>
                  <a:pt x="503" y="585"/>
                </a:lnTo>
                <a:lnTo>
                  <a:pt x="503" y="585"/>
                </a:lnTo>
                <a:close/>
                <a:moveTo>
                  <a:pt x="625" y="597"/>
                </a:moveTo>
                <a:lnTo>
                  <a:pt x="625" y="597"/>
                </a:lnTo>
                <a:lnTo>
                  <a:pt x="631" y="593"/>
                </a:lnTo>
                <a:lnTo>
                  <a:pt x="637" y="587"/>
                </a:lnTo>
                <a:lnTo>
                  <a:pt x="642" y="581"/>
                </a:lnTo>
                <a:lnTo>
                  <a:pt x="648" y="574"/>
                </a:lnTo>
                <a:lnTo>
                  <a:pt x="648" y="574"/>
                </a:lnTo>
                <a:lnTo>
                  <a:pt x="648" y="573"/>
                </a:lnTo>
                <a:lnTo>
                  <a:pt x="646" y="573"/>
                </a:lnTo>
                <a:lnTo>
                  <a:pt x="646" y="573"/>
                </a:lnTo>
                <a:lnTo>
                  <a:pt x="634" y="582"/>
                </a:lnTo>
                <a:lnTo>
                  <a:pt x="628" y="588"/>
                </a:lnTo>
                <a:lnTo>
                  <a:pt x="627" y="593"/>
                </a:lnTo>
                <a:lnTo>
                  <a:pt x="625" y="597"/>
                </a:lnTo>
                <a:lnTo>
                  <a:pt x="625" y="597"/>
                </a:lnTo>
                <a:close/>
                <a:moveTo>
                  <a:pt x="428" y="577"/>
                </a:moveTo>
                <a:lnTo>
                  <a:pt x="428" y="577"/>
                </a:lnTo>
                <a:lnTo>
                  <a:pt x="430" y="577"/>
                </a:lnTo>
                <a:lnTo>
                  <a:pt x="433" y="579"/>
                </a:lnTo>
                <a:lnTo>
                  <a:pt x="433" y="579"/>
                </a:lnTo>
                <a:lnTo>
                  <a:pt x="431" y="574"/>
                </a:lnTo>
                <a:lnTo>
                  <a:pt x="428" y="573"/>
                </a:lnTo>
                <a:lnTo>
                  <a:pt x="428" y="573"/>
                </a:lnTo>
                <a:lnTo>
                  <a:pt x="428" y="577"/>
                </a:lnTo>
                <a:lnTo>
                  <a:pt x="428" y="577"/>
                </a:lnTo>
                <a:close/>
                <a:moveTo>
                  <a:pt x="146" y="584"/>
                </a:moveTo>
                <a:lnTo>
                  <a:pt x="146" y="584"/>
                </a:lnTo>
                <a:lnTo>
                  <a:pt x="152" y="587"/>
                </a:lnTo>
                <a:lnTo>
                  <a:pt x="160" y="588"/>
                </a:lnTo>
                <a:lnTo>
                  <a:pt x="160" y="588"/>
                </a:lnTo>
                <a:lnTo>
                  <a:pt x="162" y="581"/>
                </a:lnTo>
                <a:lnTo>
                  <a:pt x="160" y="577"/>
                </a:lnTo>
                <a:lnTo>
                  <a:pt x="159" y="574"/>
                </a:lnTo>
                <a:lnTo>
                  <a:pt x="159" y="574"/>
                </a:lnTo>
                <a:lnTo>
                  <a:pt x="152" y="577"/>
                </a:lnTo>
                <a:lnTo>
                  <a:pt x="149" y="581"/>
                </a:lnTo>
                <a:lnTo>
                  <a:pt x="146" y="584"/>
                </a:lnTo>
                <a:lnTo>
                  <a:pt x="146" y="584"/>
                </a:lnTo>
                <a:close/>
                <a:moveTo>
                  <a:pt x="384" y="585"/>
                </a:moveTo>
                <a:lnTo>
                  <a:pt x="384" y="585"/>
                </a:lnTo>
                <a:lnTo>
                  <a:pt x="383" y="579"/>
                </a:lnTo>
                <a:lnTo>
                  <a:pt x="380" y="574"/>
                </a:lnTo>
                <a:lnTo>
                  <a:pt x="380" y="574"/>
                </a:lnTo>
                <a:lnTo>
                  <a:pt x="380" y="582"/>
                </a:lnTo>
                <a:lnTo>
                  <a:pt x="381" y="584"/>
                </a:lnTo>
                <a:lnTo>
                  <a:pt x="384" y="585"/>
                </a:lnTo>
                <a:lnTo>
                  <a:pt x="384" y="585"/>
                </a:lnTo>
                <a:close/>
                <a:moveTo>
                  <a:pt x="329" y="579"/>
                </a:moveTo>
                <a:lnTo>
                  <a:pt x="329" y="579"/>
                </a:lnTo>
                <a:lnTo>
                  <a:pt x="328" y="576"/>
                </a:lnTo>
                <a:lnTo>
                  <a:pt x="325" y="576"/>
                </a:lnTo>
                <a:lnTo>
                  <a:pt x="325" y="576"/>
                </a:lnTo>
                <a:lnTo>
                  <a:pt x="326" y="577"/>
                </a:lnTo>
                <a:lnTo>
                  <a:pt x="326" y="577"/>
                </a:lnTo>
                <a:lnTo>
                  <a:pt x="329" y="579"/>
                </a:lnTo>
                <a:lnTo>
                  <a:pt x="329" y="579"/>
                </a:lnTo>
                <a:close/>
                <a:moveTo>
                  <a:pt x="576" y="585"/>
                </a:moveTo>
                <a:lnTo>
                  <a:pt x="576" y="585"/>
                </a:lnTo>
                <a:lnTo>
                  <a:pt x="579" y="591"/>
                </a:lnTo>
                <a:lnTo>
                  <a:pt x="582" y="596"/>
                </a:lnTo>
                <a:lnTo>
                  <a:pt x="582" y="596"/>
                </a:lnTo>
                <a:lnTo>
                  <a:pt x="585" y="591"/>
                </a:lnTo>
                <a:lnTo>
                  <a:pt x="587" y="587"/>
                </a:lnTo>
                <a:lnTo>
                  <a:pt x="588" y="581"/>
                </a:lnTo>
                <a:lnTo>
                  <a:pt x="592" y="576"/>
                </a:lnTo>
                <a:lnTo>
                  <a:pt x="592" y="576"/>
                </a:lnTo>
                <a:lnTo>
                  <a:pt x="584" y="581"/>
                </a:lnTo>
                <a:lnTo>
                  <a:pt x="576" y="585"/>
                </a:lnTo>
                <a:lnTo>
                  <a:pt x="576" y="585"/>
                </a:lnTo>
                <a:close/>
                <a:moveTo>
                  <a:pt x="640" y="591"/>
                </a:moveTo>
                <a:lnTo>
                  <a:pt x="640" y="591"/>
                </a:lnTo>
                <a:lnTo>
                  <a:pt x="648" y="585"/>
                </a:lnTo>
                <a:lnTo>
                  <a:pt x="651" y="581"/>
                </a:lnTo>
                <a:lnTo>
                  <a:pt x="651" y="579"/>
                </a:lnTo>
                <a:lnTo>
                  <a:pt x="651" y="576"/>
                </a:lnTo>
                <a:lnTo>
                  <a:pt x="651" y="576"/>
                </a:lnTo>
                <a:lnTo>
                  <a:pt x="648" y="579"/>
                </a:lnTo>
                <a:lnTo>
                  <a:pt x="645" y="584"/>
                </a:lnTo>
                <a:lnTo>
                  <a:pt x="640" y="587"/>
                </a:lnTo>
                <a:lnTo>
                  <a:pt x="640" y="591"/>
                </a:lnTo>
                <a:lnTo>
                  <a:pt x="640" y="591"/>
                </a:lnTo>
                <a:close/>
                <a:moveTo>
                  <a:pt x="87" y="581"/>
                </a:moveTo>
                <a:lnTo>
                  <a:pt x="87" y="581"/>
                </a:lnTo>
                <a:lnTo>
                  <a:pt x="84" y="577"/>
                </a:lnTo>
                <a:lnTo>
                  <a:pt x="81" y="576"/>
                </a:lnTo>
                <a:lnTo>
                  <a:pt x="81" y="576"/>
                </a:lnTo>
                <a:lnTo>
                  <a:pt x="82" y="579"/>
                </a:lnTo>
                <a:lnTo>
                  <a:pt x="87" y="581"/>
                </a:lnTo>
                <a:lnTo>
                  <a:pt x="87" y="581"/>
                </a:lnTo>
                <a:close/>
                <a:moveTo>
                  <a:pt x="256" y="577"/>
                </a:moveTo>
                <a:lnTo>
                  <a:pt x="256" y="577"/>
                </a:lnTo>
                <a:lnTo>
                  <a:pt x="258" y="581"/>
                </a:lnTo>
                <a:lnTo>
                  <a:pt x="259" y="584"/>
                </a:lnTo>
                <a:lnTo>
                  <a:pt x="262" y="585"/>
                </a:lnTo>
                <a:lnTo>
                  <a:pt x="265" y="585"/>
                </a:lnTo>
                <a:lnTo>
                  <a:pt x="273" y="587"/>
                </a:lnTo>
                <a:lnTo>
                  <a:pt x="280" y="585"/>
                </a:lnTo>
                <a:lnTo>
                  <a:pt x="280" y="585"/>
                </a:lnTo>
                <a:lnTo>
                  <a:pt x="279" y="577"/>
                </a:lnTo>
                <a:lnTo>
                  <a:pt x="279" y="577"/>
                </a:lnTo>
                <a:lnTo>
                  <a:pt x="268" y="577"/>
                </a:lnTo>
                <a:lnTo>
                  <a:pt x="256" y="577"/>
                </a:lnTo>
                <a:lnTo>
                  <a:pt x="256" y="577"/>
                </a:lnTo>
                <a:close/>
                <a:moveTo>
                  <a:pt x="229" y="582"/>
                </a:moveTo>
                <a:lnTo>
                  <a:pt x="229" y="582"/>
                </a:lnTo>
                <a:lnTo>
                  <a:pt x="233" y="585"/>
                </a:lnTo>
                <a:lnTo>
                  <a:pt x="239" y="587"/>
                </a:lnTo>
                <a:lnTo>
                  <a:pt x="252" y="588"/>
                </a:lnTo>
                <a:lnTo>
                  <a:pt x="252" y="588"/>
                </a:lnTo>
                <a:lnTo>
                  <a:pt x="252" y="582"/>
                </a:lnTo>
                <a:lnTo>
                  <a:pt x="252" y="579"/>
                </a:lnTo>
                <a:lnTo>
                  <a:pt x="250" y="577"/>
                </a:lnTo>
                <a:lnTo>
                  <a:pt x="250" y="577"/>
                </a:lnTo>
                <a:lnTo>
                  <a:pt x="247" y="579"/>
                </a:lnTo>
                <a:lnTo>
                  <a:pt x="244" y="577"/>
                </a:lnTo>
                <a:lnTo>
                  <a:pt x="244" y="577"/>
                </a:lnTo>
                <a:lnTo>
                  <a:pt x="242" y="577"/>
                </a:lnTo>
                <a:lnTo>
                  <a:pt x="241" y="579"/>
                </a:lnTo>
                <a:lnTo>
                  <a:pt x="236" y="579"/>
                </a:lnTo>
                <a:lnTo>
                  <a:pt x="232" y="581"/>
                </a:lnTo>
                <a:lnTo>
                  <a:pt x="229" y="582"/>
                </a:lnTo>
                <a:lnTo>
                  <a:pt x="229" y="582"/>
                </a:lnTo>
                <a:close/>
                <a:moveTo>
                  <a:pt x="105" y="582"/>
                </a:moveTo>
                <a:lnTo>
                  <a:pt x="105" y="582"/>
                </a:lnTo>
                <a:lnTo>
                  <a:pt x="102" y="579"/>
                </a:lnTo>
                <a:lnTo>
                  <a:pt x="101" y="577"/>
                </a:lnTo>
                <a:lnTo>
                  <a:pt x="99" y="579"/>
                </a:lnTo>
                <a:lnTo>
                  <a:pt x="99" y="579"/>
                </a:lnTo>
                <a:lnTo>
                  <a:pt x="102" y="582"/>
                </a:lnTo>
                <a:lnTo>
                  <a:pt x="104" y="582"/>
                </a:lnTo>
                <a:lnTo>
                  <a:pt x="105" y="582"/>
                </a:lnTo>
                <a:lnTo>
                  <a:pt x="105" y="582"/>
                </a:lnTo>
                <a:close/>
                <a:moveTo>
                  <a:pt x="285" y="584"/>
                </a:moveTo>
                <a:lnTo>
                  <a:pt x="285" y="584"/>
                </a:lnTo>
                <a:lnTo>
                  <a:pt x="288" y="584"/>
                </a:lnTo>
                <a:lnTo>
                  <a:pt x="291" y="582"/>
                </a:lnTo>
                <a:lnTo>
                  <a:pt x="291" y="582"/>
                </a:lnTo>
                <a:lnTo>
                  <a:pt x="290" y="581"/>
                </a:lnTo>
                <a:lnTo>
                  <a:pt x="288" y="577"/>
                </a:lnTo>
                <a:lnTo>
                  <a:pt x="288" y="577"/>
                </a:lnTo>
                <a:lnTo>
                  <a:pt x="285" y="577"/>
                </a:lnTo>
                <a:lnTo>
                  <a:pt x="285" y="577"/>
                </a:lnTo>
                <a:lnTo>
                  <a:pt x="285" y="584"/>
                </a:lnTo>
                <a:lnTo>
                  <a:pt x="285" y="584"/>
                </a:lnTo>
                <a:close/>
                <a:moveTo>
                  <a:pt x="534" y="585"/>
                </a:moveTo>
                <a:lnTo>
                  <a:pt x="534" y="585"/>
                </a:lnTo>
                <a:lnTo>
                  <a:pt x="535" y="585"/>
                </a:lnTo>
                <a:lnTo>
                  <a:pt x="538" y="584"/>
                </a:lnTo>
                <a:lnTo>
                  <a:pt x="541" y="582"/>
                </a:lnTo>
                <a:lnTo>
                  <a:pt x="541" y="582"/>
                </a:lnTo>
                <a:lnTo>
                  <a:pt x="540" y="579"/>
                </a:lnTo>
                <a:lnTo>
                  <a:pt x="538" y="579"/>
                </a:lnTo>
                <a:lnTo>
                  <a:pt x="534" y="577"/>
                </a:lnTo>
                <a:lnTo>
                  <a:pt x="534" y="577"/>
                </a:lnTo>
                <a:lnTo>
                  <a:pt x="534" y="581"/>
                </a:lnTo>
                <a:lnTo>
                  <a:pt x="534" y="585"/>
                </a:lnTo>
                <a:lnTo>
                  <a:pt x="534" y="585"/>
                </a:lnTo>
                <a:close/>
                <a:moveTo>
                  <a:pt x="733" y="587"/>
                </a:moveTo>
                <a:lnTo>
                  <a:pt x="733" y="587"/>
                </a:lnTo>
                <a:lnTo>
                  <a:pt x="736" y="587"/>
                </a:lnTo>
                <a:lnTo>
                  <a:pt x="739" y="584"/>
                </a:lnTo>
                <a:lnTo>
                  <a:pt x="742" y="581"/>
                </a:lnTo>
                <a:lnTo>
                  <a:pt x="742" y="581"/>
                </a:lnTo>
                <a:lnTo>
                  <a:pt x="741" y="579"/>
                </a:lnTo>
                <a:lnTo>
                  <a:pt x="741" y="579"/>
                </a:lnTo>
                <a:lnTo>
                  <a:pt x="736" y="582"/>
                </a:lnTo>
                <a:lnTo>
                  <a:pt x="735" y="584"/>
                </a:lnTo>
                <a:lnTo>
                  <a:pt x="733" y="587"/>
                </a:lnTo>
                <a:lnTo>
                  <a:pt x="733" y="587"/>
                </a:lnTo>
                <a:close/>
                <a:moveTo>
                  <a:pt x="602" y="594"/>
                </a:moveTo>
                <a:lnTo>
                  <a:pt x="602" y="594"/>
                </a:lnTo>
                <a:lnTo>
                  <a:pt x="605" y="593"/>
                </a:lnTo>
                <a:lnTo>
                  <a:pt x="607" y="591"/>
                </a:lnTo>
                <a:lnTo>
                  <a:pt x="607" y="591"/>
                </a:lnTo>
                <a:lnTo>
                  <a:pt x="604" y="584"/>
                </a:lnTo>
                <a:lnTo>
                  <a:pt x="602" y="581"/>
                </a:lnTo>
                <a:lnTo>
                  <a:pt x="599" y="579"/>
                </a:lnTo>
                <a:lnTo>
                  <a:pt x="599" y="579"/>
                </a:lnTo>
                <a:lnTo>
                  <a:pt x="601" y="588"/>
                </a:lnTo>
                <a:lnTo>
                  <a:pt x="602" y="594"/>
                </a:lnTo>
                <a:lnTo>
                  <a:pt x="602" y="594"/>
                </a:lnTo>
                <a:close/>
                <a:moveTo>
                  <a:pt x="134" y="594"/>
                </a:moveTo>
                <a:lnTo>
                  <a:pt x="134" y="594"/>
                </a:lnTo>
                <a:lnTo>
                  <a:pt x="137" y="597"/>
                </a:lnTo>
                <a:lnTo>
                  <a:pt x="140" y="602"/>
                </a:lnTo>
                <a:lnTo>
                  <a:pt x="143" y="606"/>
                </a:lnTo>
                <a:lnTo>
                  <a:pt x="148" y="610"/>
                </a:lnTo>
                <a:lnTo>
                  <a:pt x="148" y="610"/>
                </a:lnTo>
                <a:lnTo>
                  <a:pt x="149" y="605"/>
                </a:lnTo>
                <a:lnTo>
                  <a:pt x="149" y="600"/>
                </a:lnTo>
                <a:lnTo>
                  <a:pt x="149" y="600"/>
                </a:lnTo>
                <a:lnTo>
                  <a:pt x="137" y="581"/>
                </a:lnTo>
                <a:lnTo>
                  <a:pt x="137" y="581"/>
                </a:lnTo>
                <a:lnTo>
                  <a:pt x="136" y="587"/>
                </a:lnTo>
                <a:lnTo>
                  <a:pt x="134" y="594"/>
                </a:lnTo>
                <a:lnTo>
                  <a:pt x="134" y="594"/>
                </a:lnTo>
                <a:close/>
                <a:moveTo>
                  <a:pt x="303" y="581"/>
                </a:moveTo>
                <a:lnTo>
                  <a:pt x="303" y="581"/>
                </a:lnTo>
                <a:lnTo>
                  <a:pt x="299" y="581"/>
                </a:lnTo>
                <a:lnTo>
                  <a:pt x="296" y="581"/>
                </a:lnTo>
                <a:lnTo>
                  <a:pt x="294" y="581"/>
                </a:lnTo>
                <a:lnTo>
                  <a:pt x="294" y="581"/>
                </a:lnTo>
                <a:lnTo>
                  <a:pt x="296" y="582"/>
                </a:lnTo>
                <a:lnTo>
                  <a:pt x="299" y="584"/>
                </a:lnTo>
                <a:lnTo>
                  <a:pt x="302" y="582"/>
                </a:lnTo>
                <a:lnTo>
                  <a:pt x="303" y="581"/>
                </a:lnTo>
                <a:lnTo>
                  <a:pt x="303" y="581"/>
                </a:lnTo>
                <a:close/>
                <a:moveTo>
                  <a:pt x="494" y="587"/>
                </a:moveTo>
                <a:lnTo>
                  <a:pt x="494" y="587"/>
                </a:lnTo>
                <a:lnTo>
                  <a:pt x="495" y="587"/>
                </a:lnTo>
                <a:lnTo>
                  <a:pt x="497" y="585"/>
                </a:lnTo>
                <a:lnTo>
                  <a:pt x="497" y="585"/>
                </a:lnTo>
                <a:lnTo>
                  <a:pt x="497" y="582"/>
                </a:lnTo>
                <a:lnTo>
                  <a:pt x="495" y="581"/>
                </a:lnTo>
                <a:lnTo>
                  <a:pt x="494" y="581"/>
                </a:lnTo>
                <a:lnTo>
                  <a:pt x="494" y="581"/>
                </a:lnTo>
                <a:lnTo>
                  <a:pt x="492" y="582"/>
                </a:lnTo>
                <a:lnTo>
                  <a:pt x="492" y="584"/>
                </a:lnTo>
                <a:lnTo>
                  <a:pt x="494" y="585"/>
                </a:lnTo>
                <a:lnTo>
                  <a:pt x="494" y="587"/>
                </a:lnTo>
                <a:lnTo>
                  <a:pt x="494" y="587"/>
                </a:lnTo>
                <a:close/>
                <a:moveTo>
                  <a:pt x="546" y="582"/>
                </a:moveTo>
                <a:lnTo>
                  <a:pt x="546" y="582"/>
                </a:lnTo>
                <a:lnTo>
                  <a:pt x="547" y="588"/>
                </a:lnTo>
                <a:lnTo>
                  <a:pt x="547" y="590"/>
                </a:lnTo>
                <a:lnTo>
                  <a:pt x="549" y="593"/>
                </a:lnTo>
                <a:lnTo>
                  <a:pt x="549" y="593"/>
                </a:lnTo>
                <a:lnTo>
                  <a:pt x="552" y="591"/>
                </a:lnTo>
                <a:lnTo>
                  <a:pt x="553" y="590"/>
                </a:lnTo>
                <a:lnTo>
                  <a:pt x="558" y="584"/>
                </a:lnTo>
                <a:lnTo>
                  <a:pt x="558" y="584"/>
                </a:lnTo>
                <a:lnTo>
                  <a:pt x="555" y="582"/>
                </a:lnTo>
                <a:lnTo>
                  <a:pt x="552" y="582"/>
                </a:lnTo>
                <a:lnTo>
                  <a:pt x="549" y="582"/>
                </a:lnTo>
                <a:lnTo>
                  <a:pt x="546" y="582"/>
                </a:lnTo>
                <a:lnTo>
                  <a:pt x="546" y="582"/>
                </a:lnTo>
                <a:close/>
                <a:moveTo>
                  <a:pt x="701" y="593"/>
                </a:moveTo>
                <a:lnTo>
                  <a:pt x="701" y="593"/>
                </a:lnTo>
                <a:lnTo>
                  <a:pt x="703" y="593"/>
                </a:lnTo>
                <a:lnTo>
                  <a:pt x="703" y="593"/>
                </a:lnTo>
                <a:lnTo>
                  <a:pt x="706" y="594"/>
                </a:lnTo>
                <a:lnTo>
                  <a:pt x="706" y="594"/>
                </a:lnTo>
                <a:lnTo>
                  <a:pt x="709" y="588"/>
                </a:lnTo>
                <a:lnTo>
                  <a:pt x="710" y="585"/>
                </a:lnTo>
                <a:lnTo>
                  <a:pt x="709" y="582"/>
                </a:lnTo>
                <a:lnTo>
                  <a:pt x="709" y="582"/>
                </a:lnTo>
                <a:lnTo>
                  <a:pt x="704" y="587"/>
                </a:lnTo>
                <a:lnTo>
                  <a:pt x="703" y="588"/>
                </a:lnTo>
                <a:lnTo>
                  <a:pt x="701" y="593"/>
                </a:lnTo>
                <a:lnTo>
                  <a:pt x="701" y="593"/>
                </a:lnTo>
                <a:close/>
                <a:moveTo>
                  <a:pt x="460" y="602"/>
                </a:moveTo>
                <a:lnTo>
                  <a:pt x="460" y="602"/>
                </a:lnTo>
                <a:lnTo>
                  <a:pt x="459" y="603"/>
                </a:lnTo>
                <a:lnTo>
                  <a:pt x="456" y="606"/>
                </a:lnTo>
                <a:lnTo>
                  <a:pt x="456" y="606"/>
                </a:lnTo>
                <a:lnTo>
                  <a:pt x="460" y="617"/>
                </a:lnTo>
                <a:lnTo>
                  <a:pt x="463" y="622"/>
                </a:lnTo>
                <a:lnTo>
                  <a:pt x="466" y="626"/>
                </a:lnTo>
                <a:lnTo>
                  <a:pt x="466" y="626"/>
                </a:lnTo>
                <a:lnTo>
                  <a:pt x="468" y="619"/>
                </a:lnTo>
                <a:lnTo>
                  <a:pt x="470" y="611"/>
                </a:lnTo>
                <a:lnTo>
                  <a:pt x="470" y="603"/>
                </a:lnTo>
                <a:lnTo>
                  <a:pt x="468" y="597"/>
                </a:lnTo>
                <a:lnTo>
                  <a:pt x="465" y="591"/>
                </a:lnTo>
                <a:lnTo>
                  <a:pt x="460" y="587"/>
                </a:lnTo>
                <a:lnTo>
                  <a:pt x="454" y="584"/>
                </a:lnTo>
                <a:lnTo>
                  <a:pt x="447" y="582"/>
                </a:lnTo>
                <a:lnTo>
                  <a:pt x="447" y="582"/>
                </a:lnTo>
                <a:lnTo>
                  <a:pt x="448" y="585"/>
                </a:lnTo>
                <a:lnTo>
                  <a:pt x="450" y="588"/>
                </a:lnTo>
                <a:lnTo>
                  <a:pt x="454" y="591"/>
                </a:lnTo>
                <a:lnTo>
                  <a:pt x="459" y="594"/>
                </a:lnTo>
                <a:lnTo>
                  <a:pt x="460" y="597"/>
                </a:lnTo>
                <a:lnTo>
                  <a:pt x="460" y="602"/>
                </a:lnTo>
                <a:lnTo>
                  <a:pt x="460" y="602"/>
                </a:lnTo>
                <a:close/>
                <a:moveTo>
                  <a:pt x="357" y="585"/>
                </a:moveTo>
                <a:lnTo>
                  <a:pt x="357" y="585"/>
                </a:lnTo>
                <a:lnTo>
                  <a:pt x="360" y="587"/>
                </a:lnTo>
                <a:lnTo>
                  <a:pt x="364" y="587"/>
                </a:lnTo>
                <a:lnTo>
                  <a:pt x="369" y="587"/>
                </a:lnTo>
                <a:lnTo>
                  <a:pt x="370" y="585"/>
                </a:lnTo>
                <a:lnTo>
                  <a:pt x="370" y="585"/>
                </a:lnTo>
                <a:lnTo>
                  <a:pt x="364" y="584"/>
                </a:lnTo>
                <a:lnTo>
                  <a:pt x="360" y="584"/>
                </a:lnTo>
                <a:lnTo>
                  <a:pt x="357" y="585"/>
                </a:lnTo>
                <a:lnTo>
                  <a:pt x="357" y="585"/>
                </a:lnTo>
                <a:close/>
                <a:moveTo>
                  <a:pt x="328" y="590"/>
                </a:moveTo>
                <a:lnTo>
                  <a:pt x="328" y="590"/>
                </a:lnTo>
                <a:lnTo>
                  <a:pt x="343" y="588"/>
                </a:lnTo>
                <a:lnTo>
                  <a:pt x="343" y="588"/>
                </a:lnTo>
                <a:lnTo>
                  <a:pt x="340" y="587"/>
                </a:lnTo>
                <a:lnTo>
                  <a:pt x="337" y="585"/>
                </a:lnTo>
                <a:lnTo>
                  <a:pt x="328" y="584"/>
                </a:lnTo>
                <a:lnTo>
                  <a:pt x="328" y="584"/>
                </a:lnTo>
                <a:lnTo>
                  <a:pt x="328" y="585"/>
                </a:lnTo>
                <a:lnTo>
                  <a:pt x="328" y="590"/>
                </a:lnTo>
                <a:lnTo>
                  <a:pt x="328" y="590"/>
                </a:lnTo>
                <a:close/>
                <a:moveTo>
                  <a:pt x="485" y="584"/>
                </a:moveTo>
                <a:lnTo>
                  <a:pt x="485" y="584"/>
                </a:lnTo>
                <a:lnTo>
                  <a:pt x="485" y="587"/>
                </a:lnTo>
                <a:lnTo>
                  <a:pt x="486" y="590"/>
                </a:lnTo>
                <a:lnTo>
                  <a:pt x="488" y="593"/>
                </a:lnTo>
                <a:lnTo>
                  <a:pt x="491" y="594"/>
                </a:lnTo>
                <a:lnTo>
                  <a:pt x="491" y="594"/>
                </a:lnTo>
                <a:lnTo>
                  <a:pt x="491" y="591"/>
                </a:lnTo>
                <a:lnTo>
                  <a:pt x="489" y="588"/>
                </a:lnTo>
                <a:lnTo>
                  <a:pt x="488" y="585"/>
                </a:lnTo>
                <a:lnTo>
                  <a:pt x="485" y="584"/>
                </a:lnTo>
                <a:lnTo>
                  <a:pt x="485" y="584"/>
                </a:lnTo>
                <a:close/>
                <a:moveTo>
                  <a:pt x="561" y="587"/>
                </a:moveTo>
                <a:lnTo>
                  <a:pt x="561" y="587"/>
                </a:lnTo>
                <a:lnTo>
                  <a:pt x="564" y="585"/>
                </a:lnTo>
                <a:lnTo>
                  <a:pt x="564" y="585"/>
                </a:lnTo>
                <a:lnTo>
                  <a:pt x="564" y="584"/>
                </a:lnTo>
                <a:lnTo>
                  <a:pt x="564" y="584"/>
                </a:lnTo>
                <a:lnTo>
                  <a:pt x="563" y="585"/>
                </a:lnTo>
                <a:lnTo>
                  <a:pt x="561" y="587"/>
                </a:lnTo>
                <a:lnTo>
                  <a:pt x="561" y="587"/>
                </a:lnTo>
                <a:close/>
                <a:moveTo>
                  <a:pt x="195" y="591"/>
                </a:moveTo>
                <a:lnTo>
                  <a:pt x="195" y="591"/>
                </a:lnTo>
                <a:lnTo>
                  <a:pt x="218" y="590"/>
                </a:lnTo>
                <a:lnTo>
                  <a:pt x="218" y="590"/>
                </a:lnTo>
                <a:lnTo>
                  <a:pt x="216" y="587"/>
                </a:lnTo>
                <a:lnTo>
                  <a:pt x="215" y="584"/>
                </a:lnTo>
                <a:lnTo>
                  <a:pt x="215" y="584"/>
                </a:lnTo>
                <a:lnTo>
                  <a:pt x="204" y="585"/>
                </a:lnTo>
                <a:lnTo>
                  <a:pt x="200" y="588"/>
                </a:lnTo>
                <a:lnTo>
                  <a:pt x="195" y="591"/>
                </a:lnTo>
                <a:lnTo>
                  <a:pt x="195" y="591"/>
                </a:lnTo>
                <a:close/>
                <a:moveTo>
                  <a:pt x="299" y="587"/>
                </a:moveTo>
                <a:lnTo>
                  <a:pt x="299" y="587"/>
                </a:lnTo>
                <a:lnTo>
                  <a:pt x="300" y="588"/>
                </a:lnTo>
                <a:lnTo>
                  <a:pt x="303" y="590"/>
                </a:lnTo>
                <a:lnTo>
                  <a:pt x="309" y="591"/>
                </a:lnTo>
                <a:lnTo>
                  <a:pt x="323" y="590"/>
                </a:lnTo>
                <a:lnTo>
                  <a:pt x="323" y="590"/>
                </a:lnTo>
                <a:lnTo>
                  <a:pt x="322" y="587"/>
                </a:lnTo>
                <a:lnTo>
                  <a:pt x="322" y="584"/>
                </a:lnTo>
                <a:lnTo>
                  <a:pt x="322" y="584"/>
                </a:lnTo>
                <a:lnTo>
                  <a:pt x="299" y="587"/>
                </a:lnTo>
                <a:lnTo>
                  <a:pt x="299" y="587"/>
                </a:lnTo>
                <a:close/>
                <a:moveTo>
                  <a:pt x="653" y="593"/>
                </a:moveTo>
                <a:lnTo>
                  <a:pt x="653" y="593"/>
                </a:lnTo>
                <a:lnTo>
                  <a:pt x="657" y="590"/>
                </a:lnTo>
                <a:lnTo>
                  <a:pt x="659" y="588"/>
                </a:lnTo>
                <a:lnTo>
                  <a:pt x="660" y="585"/>
                </a:lnTo>
                <a:lnTo>
                  <a:pt x="660" y="585"/>
                </a:lnTo>
                <a:lnTo>
                  <a:pt x="657" y="587"/>
                </a:lnTo>
                <a:lnTo>
                  <a:pt x="654" y="588"/>
                </a:lnTo>
                <a:lnTo>
                  <a:pt x="653" y="591"/>
                </a:lnTo>
                <a:lnTo>
                  <a:pt x="653" y="593"/>
                </a:lnTo>
                <a:lnTo>
                  <a:pt x="653" y="593"/>
                </a:lnTo>
                <a:close/>
                <a:moveTo>
                  <a:pt x="410" y="587"/>
                </a:moveTo>
                <a:lnTo>
                  <a:pt x="410" y="587"/>
                </a:lnTo>
                <a:lnTo>
                  <a:pt x="413" y="596"/>
                </a:lnTo>
                <a:lnTo>
                  <a:pt x="418" y="605"/>
                </a:lnTo>
                <a:lnTo>
                  <a:pt x="418" y="605"/>
                </a:lnTo>
                <a:lnTo>
                  <a:pt x="415" y="596"/>
                </a:lnTo>
                <a:lnTo>
                  <a:pt x="413" y="587"/>
                </a:lnTo>
                <a:lnTo>
                  <a:pt x="413" y="587"/>
                </a:lnTo>
                <a:lnTo>
                  <a:pt x="412" y="587"/>
                </a:lnTo>
                <a:lnTo>
                  <a:pt x="410" y="587"/>
                </a:lnTo>
                <a:lnTo>
                  <a:pt x="410" y="587"/>
                </a:lnTo>
                <a:close/>
                <a:moveTo>
                  <a:pt x="541" y="587"/>
                </a:moveTo>
                <a:lnTo>
                  <a:pt x="541" y="587"/>
                </a:lnTo>
                <a:lnTo>
                  <a:pt x="538" y="588"/>
                </a:lnTo>
                <a:lnTo>
                  <a:pt x="535" y="590"/>
                </a:lnTo>
                <a:lnTo>
                  <a:pt x="535" y="590"/>
                </a:lnTo>
                <a:lnTo>
                  <a:pt x="537" y="594"/>
                </a:lnTo>
                <a:lnTo>
                  <a:pt x="538" y="597"/>
                </a:lnTo>
                <a:lnTo>
                  <a:pt x="538" y="597"/>
                </a:lnTo>
                <a:lnTo>
                  <a:pt x="541" y="597"/>
                </a:lnTo>
                <a:lnTo>
                  <a:pt x="543" y="597"/>
                </a:lnTo>
                <a:lnTo>
                  <a:pt x="544" y="594"/>
                </a:lnTo>
                <a:lnTo>
                  <a:pt x="543" y="590"/>
                </a:lnTo>
                <a:lnTo>
                  <a:pt x="541" y="587"/>
                </a:lnTo>
                <a:lnTo>
                  <a:pt x="541" y="587"/>
                </a:lnTo>
                <a:close/>
                <a:moveTo>
                  <a:pt x="587" y="605"/>
                </a:moveTo>
                <a:lnTo>
                  <a:pt x="587" y="605"/>
                </a:lnTo>
                <a:lnTo>
                  <a:pt x="599" y="600"/>
                </a:lnTo>
                <a:lnTo>
                  <a:pt x="599" y="600"/>
                </a:lnTo>
                <a:lnTo>
                  <a:pt x="598" y="596"/>
                </a:lnTo>
                <a:lnTo>
                  <a:pt x="598" y="593"/>
                </a:lnTo>
                <a:lnTo>
                  <a:pt x="595" y="587"/>
                </a:lnTo>
                <a:lnTo>
                  <a:pt x="595" y="587"/>
                </a:lnTo>
                <a:lnTo>
                  <a:pt x="590" y="596"/>
                </a:lnTo>
                <a:lnTo>
                  <a:pt x="587" y="605"/>
                </a:lnTo>
                <a:lnTo>
                  <a:pt x="587" y="605"/>
                </a:lnTo>
                <a:close/>
                <a:moveTo>
                  <a:pt x="393" y="590"/>
                </a:moveTo>
                <a:lnTo>
                  <a:pt x="393" y="590"/>
                </a:lnTo>
                <a:lnTo>
                  <a:pt x="396" y="596"/>
                </a:lnTo>
                <a:lnTo>
                  <a:pt x="401" y="603"/>
                </a:lnTo>
                <a:lnTo>
                  <a:pt x="406" y="610"/>
                </a:lnTo>
                <a:lnTo>
                  <a:pt x="407" y="611"/>
                </a:lnTo>
                <a:lnTo>
                  <a:pt x="412" y="611"/>
                </a:lnTo>
                <a:lnTo>
                  <a:pt x="412" y="611"/>
                </a:lnTo>
                <a:lnTo>
                  <a:pt x="404" y="600"/>
                </a:lnTo>
                <a:lnTo>
                  <a:pt x="398" y="588"/>
                </a:lnTo>
                <a:lnTo>
                  <a:pt x="398" y="588"/>
                </a:lnTo>
                <a:lnTo>
                  <a:pt x="395" y="588"/>
                </a:lnTo>
                <a:lnTo>
                  <a:pt x="393" y="588"/>
                </a:lnTo>
                <a:lnTo>
                  <a:pt x="393" y="590"/>
                </a:lnTo>
                <a:lnTo>
                  <a:pt x="393" y="590"/>
                </a:lnTo>
                <a:close/>
                <a:moveTo>
                  <a:pt x="572" y="588"/>
                </a:moveTo>
                <a:lnTo>
                  <a:pt x="572" y="588"/>
                </a:lnTo>
                <a:lnTo>
                  <a:pt x="567" y="594"/>
                </a:lnTo>
                <a:lnTo>
                  <a:pt x="564" y="602"/>
                </a:lnTo>
                <a:lnTo>
                  <a:pt x="561" y="620"/>
                </a:lnTo>
                <a:lnTo>
                  <a:pt x="561" y="620"/>
                </a:lnTo>
                <a:lnTo>
                  <a:pt x="567" y="619"/>
                </a:lnTo>
                <a:lnTo>
                  <a:pt x="570" y="616"/>
                </a:lnTo>
                <a:lnTo>
                  <a:pt x="573" y="611"/>
                </a:lnTo>
                <a:lnTo>
                  <a:pt x="576" y="606"/>
                </a:lnTo>
                <a:lnTo>
                  <a:pt x="578" y="602"/>
                </a:lnTo>
                <a:lnTo>
                  <a:pt x="576" y="597"/>
                </a:lnTo>
                <a:lnTo>
                  <a:pt x="575" y="593"/>
                </a:lnTo>
                <a:lnTo>
                  <a:pt x="572" y="588"/>
                </a:lnTo>
                <a:lnTo>
                  <a:pt x="572" y="588"/>
                </a:lnTo>
                <a:close/>
                <a:moveTo>
                  <a:pt x="389" y="599"/>
                </a:moveTo>
                <a:lnTo>
                  <a:pt x="389" y="599"/>
                </a:lnTo>
                <a:lnTo>
                  <a:pt x="390" y="600"/>
                </a:lnTo>
                <a:lnTo>
                  <a:pt x="393" y="602"/>
                </a:lnTo>
                <a:lnTo>
                  <a:pt x="393" y="602"/>
                </a:lnTo>
                <a:lnTo>
                  <a:pt x="390" y="594"/>
                </a:lnTo>
                <a:lnTo>
                  <a:pt x="387" y="591"/>
                </a:lnTo>
                <a:lnTo>
                  <a:pt x="384" y="590"/>
                </a:lnTo>
                <a:lnTo>
                  <a:pt x="384" y="590"/>
                </a:lnTo>
                <a:lnTo>
                  <a:pt x="387" y="594"/>
                </a:lnTo>
                <a:lnTo>
                  <a:pt x="389" y="596"/>
                </a:lnTo>
                <a:lnTo>
                  <a:pt x="389" y="599"/>
                </a:lnTo>
                <a:lnTo>
                  <a:pt x="389" y="599"/>
                </a:lnTo>
                <a:close/>
                <a:moveTo>
                  <a:pt x="433" y="599"/>
                </a:moveTo>
                <a:lnTo>
                  <a:pt x="433" y="599"/>
                </a:lnTo>
                <a:lnTo>
                  <a:pt x="430" y="593"/>
                </a:lnTo>
                <a:lnTo>
                  <a:pt x="428" y="591"/>
                </a:lnTo>
                <a:lnTo>
                  <a:pt x="425" y="590"/>
                </a:lnTo>
                <a:lnTo>
                  <a:pt x="425" y="590"/>
                </a:lnTo>
                <a:lnTo>
                  <a:pt x="427" y="591"/>
                </a:lnTo>
                <a:lnTo>
                  <a:pt x="428" y="594"/>
                </a:lnTo>
                <a:lnTo>
                  <a:pt x="433" y="599"/>
                </a:lnTo>
                <a:lnTo>
                  <a:pt x="433" y="599"/>
                </a:lnTo>
                <a:close/>
                <a:moveTo>
                  <a:pt x="434" y="591"/>
                </a:moveTo>
                <a:lnTo>
                  <a:pt x="434" y="591"/>
                </a:lnTo>
                <a:lnTo>
                  <a:pt x="438" y="594"/>
                </a:lnTo>
                <a:lnTo>
                  <a:pt x="439" y="600"/>
                </a:lnTo>
                <a:lnTo>
                  <a:pt x="441" y="603"/>
                </a:lnTo>
                <a:lnTo>
                  <a:pt x="442" y="605"/>
                </a:lnTo>
                <a:lnTo>
                  <a:pt x="445" y="606"/>
                </a:lnTo>
                <a:lnTo>
                  <a:pt x="445" y="606"/>
                </a:lnTo>
                <a:lnTo>
                  <a:pt x="442" y="597"/>
                </a:lnTo>
                <a:lnTo>
                  <a:pt x="436" y="590"/>
                </a:lnTo>
                <a:lnTo>
                  <a:pt x="436" y="590"/>
                </a:lnTo>
                <a:lnTo>
                  <a:pt x="436" y="590"/>
                </a:lnTo>
                <a:lnTo>
                  <a:pt x="434" y="591"/>
                </a:lnTo>
                <a:lnTo>
                  <a:pt x="434" y="591"/>
                </a:lnTo>
                <a:close/>
                <a:moveTo>
                  <a:pt x="500" y="603"/>
                </a:moveTo>
                <a:lnTo>
                  <a:pt x="500" y="603"/>
                </a:lnTo>
                <a:lnTo>
                  <a:pt x="503" y="602"/>
                </a:lnTo>
                <a:lnTo>
                  <a:pt x="503" y="602"/>
                </a:lnTo>
                <a:lnTo>
                  <a:pt x="502" y="594"/>
                </a:lnTo>
                <a:lnTo>
                  <a:pt x="500" y="591"/>
                </a:lnTo>
                <a:lnTo>
                  <a:pt x="499" y="590"/>
                </a:lnTo>
                <a:lnTo>
                  <a:pt x="499" y="590"/>
                </a:lnTo>
                <a:lnTo>
                  <a:pt x="497" y="593"/>
                </a:lnTo>
                <a:lnTo>
                  <a:pt x="497" y="596"/>
                </a:lnTo>
                <a:lnTo>
                  <a:pt x="500" y="603"/>
                </a:lnTo>
                <a:lnTo>
                  <a:pt x="500" y="603"/>
                </a:lnTo>
                <a:close/>
                <a:moveTo>
                  <a:pt x="372" y="591"/>
                </a:moveTo>
                <a:lnTo>
                  <a:pt x="372" y="591"/>
                </a:lnTo>
                <a:lnTo>
                  <a:pt x="378" y="594"/>
                </a:lnTo>
                <a:lnTo>
                  <a:pt x="378" y="594"/>
                </a:lnTo>
                <a:lnTo>
                  <a:pt x="378" y="593"/>
                </a:lnTo>
                <a:lnTo>
                  <a:pt x="378" y="591"/>
                </a:lnTo>
                <a:lnTo>
                  <a:pt x="377" y="590"/>
                </a:lnTo>
                <a:lnTo>
                  <a:pt x="377" y="590"/>
                </a:lnTo>
                <a:lnTo>
                  <a:pt x="373" y="590"/>
                </a:lnTo>
                <a:lnTo>
                  <a:pt x="372" y="590"/>
                </a:lnTo>
                <a:lnTo>
                  <a:pt x="372" y="591"/>
                </a:lnTo>
                <a:lnTo>
                  <a:pt x="372" y="591"/>
                </a:lnTo>
                <a:close/>
                <a:moveTo>
                  <a:pt x="117" y="596"/>
                </a:moveTo>
                <a:lnTo>
                  <a:pt x="117" y="596"/>
                </a:lnTo>
                <a:lnTo>
                  <a:pt x="117" y="593"/>
                </a:lnTo>
                <a:lnTo>
                  <a:pt x="116" y="593"/>
                </a:lnTo>
                <a:lnTo>
                  <a:pt x="110" y="591"/>
                </a:lnTo>
                <a:lnTo>
                  <a:pt x="110" y="591"/>
                </a:lnTo>
                <a:lnTo>
                  <a:pt x="113" y="594"/>
                </a:lnTo>
                <a:lnTo>
                  <a:pt x="117" y="596"/>
                </a:lnTo>
                <a:lnTo>
                  <a:pt x="117" y="596"/>
                </a:lnTo>
                <a:close/>
                <a:moveTo>
                  <a:pt x="152" y="597"/>
                </a:moveTo>
                <a:lnTo>
                  <a:pt x="152" y="597"/>
                </a:lnTo>
                <a:lnTo>
                  <a:pt x="157" y="596"/>
                </a:lnTo>
                <a:lnTo>
                  <a:pt x="160" y="596"/>
                </a:lnTo>
                <a:lnTo>
                  <a:pt x="160" y="593"/>
                </a:lnTo>
                <a:lnTo>
                  <a:pt x="160" y="593"/>
                </a:lnTo>
                <a:lnTo>
                  <a:pt x="155" y="591"/>
                </a:lnTo>
                <a:lnTo>
                  <a:pt x="149" y="591"/>
                </a:lnTo>
                <a:lnTo>
                  <a:pt x="149" y="591"/>
                </a:lnTo>
                <a:lnTo>
                  <a:pt x="151" y="594"/>
                </a:lnTo>
                <a:lnTo>
                  <a:pt x="152" y="597"/>
                </a:lnTo>
                <a:lnTo>
                  <a:pt x="152" y="597"/>
                </a:lnTo>
                <a:close/>
                <a:moveTo>
                  <a:pt x="482" y="596"/>
                </a:moveTo>
                <a:lnTo>
                  <a:pt x="482" y="596"/>
                </a:lnTo>
                <a:lnTo>
                  <a:pt x="480" y="594"/>
                </a:lnTo>
                <a:lnTo>
                  <a:pt x="480" y="591"/>
                </a:lnTo>
                <a:lnTo>
                  <a:pt x="480" y="591"/>
                </a:lnTo>
                <a:lnTo>
                  <a:pt x="479" y="591"/>
                </a:lnTo>
                <a:lnTo>
                  <a:pt x="479" y="591"/>
                </a:lnTo>
                <a:lnTo>
                  <a:pt x="479" y="594"/>
                </a:lnTo>
                <a:lnTo>
                  <a:pt x="482" y="596"/>
                </a:lnTo>
                <a:lnTo>
                  <a:pt x="482" y="596"/>
                </a:lnTo>
                <a:close/>
                <a:moveTo>
                  <a:pt x="166" y="594"/>
                </a:moveTo>
                <a:lnTo>
                  <a:pt x="166" y="594"/>
                </a:lnTo>
                <a:lnTo>
                  <a:pt x="171" y="596"/>
                </a:lnTo>
                <a:lnTo>
                  <a:pt x="174" y="596"/>
                </a:lnTo>
                <a:lnTo>
                  <a:pt x="175" y="594"/>
                </a:lnTo>
                <a:lnTo>
                  <a:pt x="175" y="594"/>
                </a:lnTo>
                <a:lnTo>
                  <a:pt x="169" y="593"/>
                </a:lnTo>
                <a:lnTo>
                  <a:pt x="166" y="593"/>
                </a:lnTo>
                <a:lnTo>
                  <a:pt x="166" y="593"/>
                </a:lnTo>
                <a:lnTo>
                  <a:pt x="166" y="594"/>
                </a:lnTo>
                <a:lnTo>
                  <a:pt x="166" y="594"/>
                </a:lnTo>
                <a:close/>
                <a:moveTo>
                  <a:pt x="328" y="593"/>
                </a:moveTo>
                <a:lnTo>
                  <a:pt x="328" y="593"/>
                </a:lnTo>
                <a:lnTo>
                  <a:pt x="335" y="596"/>
                </a:lnTo>
                <a:lnTo>
                  <a:pt x="341" y="599"/>
                </a:lnTo>
                <a:lnTo>
                  <a:pt x="351" y="600"/>
                </a:lnTo>
                <a:lnTo>
                  <a:pt x="357" y="602"/>
                </a:lnTo>
                <a:lnTo>
                  <a:pt x="357" y="602"/>
                </a:lnTo>
                <a:lnTo>
                  <a:pt x="355" y="599"/>
                </a:lnTo>
                <a:lnTo>
                  <a:pt x="352" y="596"/>
                </a:lnTo>
                <a:lnTo>
                  <a:pt x="349" y="594"/>
                </a:lnTo>
                <a:lnTo>
                  <a:pt x="346" y="593"/>
                </a:lnTo>
                <a:lnTo>
                  <a:pt x="338" y="593"/>
                </a:lnTo>
                <a:lnTo>
                  <a:pt x="328" y="593"/>
                </a:lnTo>
                <a:lnTo>
                  <a:pt x="328" y="593"/>
                </a:lnTo>
                <a:close/>
                <a:moveTo>
                  <a:pt x="369" y="605"/>
                </a:moveTo>
                <a:lnTo>
                  <a:pt x="369" y="605"/>
                </a:lnTo>
                <a:lnTo>
                  <a:pt x="366" y="602"/>
                </a:lnTo>
                <a:lnTo>
                  <a:pt x="361" y="597"/>
                </a:lnTo>
                <a:lnTo>
                  <a:pt x="358" y="594"/>
                </a:lnTo>
                <a:lnTo>
                  <a:pt x="355" y="593"/>
                </a:lnTo>
                <a:lnTo>
                  <a:pt x="355" y="593"/>
                </a:lnTo>
                <a:lnTo>
                  <a:pt x="358" y="596"/>
                </a:lnTo>
                <a:lnTo>
                  <a:pt x="361" y="600"/>
                </a:lnTo>
                <a:lnTo>
                  <a:pt x="364" y="603"/>
                </a:lnTo>
                <a:lnTo>
                  <a:pt x="369" y="605"/>
                </a:lnTo>
                <a:lnTo>
                  <a:pt x="369" y="605"/>
                </a:lnTo>
                <a:close/>
                <a:moveTo>
                  <a:pt x="87" y="594"/>
                </a:moveTo>
                <a:lnTo>
                  <a:pt x="87" y="594"/>
                </a:lnTo>
                <a:lnTo>
                  <a:pt x="104" y="603"/>
                </a:lnTo>
                <a:lnTo>
                  <a:pt x="113" y="608"/>
                </a:lnTo>
                <a:lnTo>
                  <a:pt x="123" y="610"/>
                </a:lnTo>
                <a:lnTo>
                  <a:pt x="123" y="610"/>
                </a:lnTo>
                <a:lnTo>
                  <a:pt x="114" y="605"/>
                </a:lnTo>
                <a:lnTo>
                  <a:pt x="105" y="599"/>
                </a:lnTo>
                <a:lnTo>
                  <a:pt x="96" y="594"/>
                </a:lnTo>
                <a:lnTo>
                  <a:pt x="90" y="594"/>
                </a:lnTo>
                <a:lnTo>
                  <a:pt x="87" y="594"/>
                </a:lnTo>
                <a:lnTo>
                  <a:pt x="87" y="594"/>
                </a:lnTo>
                <a:close/>
                <a:moveTo>
                  <a:pt x="271" y="593"/>
                </a:moveTo>
                <a:lnTo>
                  <a:pt x="271" y="593"/>
                </a:lnTo>
                <a:lnTo>
                  <a:pt x="273" y="596"/>
                </a:lnTo>
                <a:lnTo>
                  <a:pt x="274" y="596"/>
                </a:lnTo>
                <a:lnTo>
                  <a:pt x="277" y="594"/>
                </a:lnTo>
                <a:lnTo>
                  <a:pt x="277" y="593"/>
                </a:lnTo>
                <a:lnTo>
                  <a:pt x="277" y="593"/>
                </a:lnTo>
                <a:lnTo>
                  <a:pt x="276" y="594"/>
                </a:lnTo>
                <a:lnTo>
                  <a:pt x="276" y="594"/>
                </a:lnTo>
                <a:lnTo>
                  <a:pt x="274" y="593"/>
                </a:lnTo>
                <a:lnTo>
                  <a:pt x="274" y="593"/>
                </a:lnTo>
                <a:lnTo>
                  <a:pt x="274" y="594"/>
                </a:lnTo>
                <a:lnTo>
                  <a:pt x="273" y="594"/>
                </a:lnTo>
                <a:lnTo>
                  <a:pt x="271" y="593"/>
                </a:lnTo>
                <a:lnTo>
                  <a:pt x="271" y="593"/>
                </a:lnTo>
                <a:close/>
                <a:moveTo>
                  <a:pt x="377" y="603"/>
                </a:moveTo>
                <a:lnTo>
                  <a:pt x="377" y="603"/>
                </a:lnTo>
                <a:lnTo>
                  <a:pt x="378" y="602"/>
                </a:lnTo>
                <a:lnTo>
                  <a:pt x="378" y="599"/>
                </a:lnTo>
                <a:lnTo>
                  <a:pt x="378" y="599"/>
                </a:lnTo>
                <a:lnTo>
                  <a:pt x="372" y="596"/>
                </a:lnTo>
                <a:lnTo>
                  <a:pt x="364" y="593"/>
                </a:lnTo>
                <a:lnTo>
                  <a:pt x="364" y="593"/>
                </a:lnTo>
                <a:lnTo>
                  <a:pt x="369" y="599"/>
                </a:lnTo>
                <a:lnTo>
                  <a:pt x="372" y="602"/>
                </a:lnTo>
                <a:lnTo>
                  <a:pt x="377" y="603"/>
                </a:lnTo>
                <a:lnTo>
                  <a:pt x="377" y="603"/>
                </a:lnTo>
                <a:close/>
                <a:moveTo>
                  <a:pt x="613" y="599"/>
                </a:moveTo>
                <a:lnTo>
                  <a:pt x="613" y="599"/>
                </a:lnTo>
                <a:lnTo>
                  <a:pt x="614" y="605"/>
                </a:lnTo>
                <a:lnTo>
                  <a:pt x="614" y="605"/>
                </a:lnTo>
                <a:lnTo>
                  <a:pt x="617" y="603"/>
                </a:lnTo>
                <a:lnTo>
                  <a:pt x="619" y="600"/>
                </a:lnTo>
                <a:lnTo>
                  <a:pt x="620" y="596"/>
                </a:lnTo>
                <a:lnTo>
                  <a:pt x="619" y="593"/>
                </a:lnTo>
                <a:lnTo>
                  <a:pt x="619" y="593"/>
                </a:lnTo>
                <a:lnTo>
                  <a:pt x="613" y="599"/>
                </a:lnTo>
                <a:lnTo>
                  <a:pt x="613" y="599"/>
                </a:lnTo>
                <a:close/>
                <a:moveTo>
                  <a:pt x="628" y="603"/>
                </a:moveTo>
                <a:lnTo>
                  <a:pt x="628" y="603"/>
                </a:lnTo>
                <a:lnTo>
                  <a:pt x="630" y="610"/>
                </a:lnTo>
                <a:lnTo>
                  <a:pt x="630" y="610"/>
                </a:lnTo>
                <a:lnTo>
                  <a:pt x="634" y="606"/>
                </a:lnTo>
                <a:lnTo>
                  <a:pt x="637" y="602"/>
                </a:lnTo>
                <a:lnTo>
                  <a:pt x="645" y="593"/>
                </a:lnTo>
                <a:lnTo>
                  <a:pt x="645" y="593"/>
                </a:lnTo>
                <a:lnTo>
                  <a:pt x="636" y="597"/>
                </a:lnTo>
                <a:lnTo>
                  <a:pt x="628" y="603"/>
                </a:lnTo>
                <a:lnTo>
                  <a:pt x="628" y="603"/>
                </a:lnTo>
                <a:close/>
                <a:moveTo>
                  <a:pt x="645" y="610"/>
                </a:moveTo>
                <a:lnTo>
                  <a:pt x="645" y="610"/>
                </a:lnTo>
                <a:lnTo>
                  <a:pt x="651" y="606"/>
                </a:lnTo>
                <a:lnTo>
                  <a:pt x="657" y="603"/>
                </a:lnTo>
                <a:lnTo>
                  <a:pt x="660" y="597"/>
                </a:lnTo>
                <a:lnTo>
                  <a:pt x="662" y="596"/>
                </a:lnTo>
                <a:lnTo>
                  <a:pt x="660" y="593"/>
                </a:lnTo>
                <a:lnTo>
                  <a:pt x="660" y="593"/>
                </a:lnTo>
                <a:lnTo>
                  <a:pt x="653" y="600"/>
                </a:lnTo>
                <a:lnTo>
                  <a:pt x="648" y="605"/>
                </a:lnTo>
                <a:lnTo>
                  <a:pt x="645" y="610"/>
                </a:lnTo>
                <a:lnTo>
                  <a:pt x="645" y="610"/>
                </a:lnTo>
                <a:close/>
                <a:moveTo>
                  <a:pt x="755" y="599"/>
                </a:moveTo>
                <a:lnTo>
                  <a:pt x="755" y="599"/>
                </a:lnTo>
                <a:lnTo>
                  <a:pt x="758" y="597"/>
                </a:lnTo>
                <a:lnTo>
                  <a:pt x="761" y="594"/>
                </a:lnTo>
                <a:lnTo>
                  <a:pt x="761" y="594"/>
                </a:lnTo>
                <a:lnTo>
                  <a:pt x="759" y="593"/>
                </a:lnTo>
                <a:lnTo>
                  <a:pt x="759" y="593"/>
                </a:lnTo>
                <a:lnTo>
                  <a:pt x="756" y="596"/>
                </a:lnTo>
                <a:lnTo>
                  <a:pt x="755" y="597"/>
                </a:lnTo>
                <a:lnTo>
                  <a:pt x="755" y="599"/>
                </a:lnTo>
                <a:lnTo>
                  <a:pt x="755" y="599"/>
                </a:lnTo>
                <a:close/>
                <a:moveTo>
                  <a:pt x="191" y="596"/>
                </a:moveTo>
                <a:lnTo>
                  <a:pt x="191" y="596"/>
                </a:lnTo>
                <a:lnTo>
                  <a:pt x="207" y="600"/>
                </a:lnTo>
                <a:lnTo>
                  <a:pt x="215" y="602"/>
                </a:lnTo>
                <a:lnTo>
                  <a:pt x="223" y="602"/>
                </a:lnTo>
                <a:lnTo>
                  <a:pt x="223" y="602"/>
                </a:lnTo>
                <a:lnTo>
                  <a:pt x="224" y="599"/>
                </a:lnTo>
                <a:lnTo>
                  <a:pt x="224" y="597"/>
                </a:lnTo>
                <a:lnTo>
                  <a:pt x="224" y="596"/>
                </a:lnTo>
                <a:lnTo>
                  <a:pt x="224" y="596"/>
                </a:lnTo>
                <a:lnTo>
                  <a:pt x="216" y="594"/>
                </a:lnTo>
                <a:lnTo>
                  <a:pt x="207" y="594"/>
                </a:lnTo>
                <a:lnTo>
                  <a:pt x="191" y="596"/>
                </a:lnTo>
                <a:lnTo>
                  <a:pt x="191" y="596"/>
                </a:lnTo>
                <a:close/>
                <a:moveTo>
                  <a:pt x="235" y="599"/>
                </a:moveTo>
                <a:lnTo>
                  <a:pt x="235" y="599"/>
                </a:lnTo>
                <a:lnTo>
                  <a:pt x="244" y="599"/>
                </a:lnTo>
                <a:lnTo>
                  <a:pt x="248" y="597"/>
                </a:lnTo>
                <a:lnTo>
                  <a:pt x="253" y="596"/>
                </a:lnTo>
                <a:lnTo>
                  <a:pt x="253" y="596"/>
                </a:lnTo>
                <a:lnTo>
                  <a:pt x="248" y="594"/>
                </a:lnTo>
                <a:lnTo>
                  <a:pt x="244" y="596"/>
                </a:lnTo>
                <a:lnTo>
                  <a:pt x="235" y="599"/>
                </a:lnTo>
                <a:lnTo>
                  <a:pt x="235" y="599"/>
                </a:lnTo>
                <a:close/>
                <a:moveTo>
                  <a:pt x="258" y="596"/>
                </a:moveTo>
                <a:lnTo>
                  <a:pt x="258" y="596"/>
                </a:lnTo>
                <a:lnTo>
                  <a:pt x="261" y="596"/>
                </a:lnTo>
                <a:lnTo>
                  <a:pt x="262" y="596"/>
                </a:lnTo>
                <a:lnTo>
                  <a:pt x="264" y="594"/>
                </a:lnTo>
                <a:lnTo>
                  <a:pt x="264" y="594"/>
                </a:lnTo>
                <a:lnTo>
                  <a:pt x="261" y="594"/>
                </a:lnTo>
                <a:lnTo>
                  <a:pt x="259" y="594"/>
                </a:lnTo>
                <a:lnTo>
                  <a:pt x="258" y="596"/>
                </a:lnTo>
                <a:lnTo>
                  <a:pt x="258" y="596"/>
                </a:lnTo>
                <a:close/>
                <a:moveTo>
                  <a:pt x="669" y="602"/>
                </a:moveTo>
                <a:lnTo>
                  <a:pt x="669" y="602"/>
                </a:lnTo>
                <a:lnTo>
                  <a:pt x="677" y="599"/>
                </a:lnTo>
                <a:lnTo>
                  <a:pt x="680" y="597"/>
                </a:lnTo>
                <a:lnTo>
                  <a:pt x="681" y="594"/>
                </a:lnTo>
                <a:lnTo>
                  <a:pt x="681" y="594"/>
                </a:lnTo>
                <a:lnTo>
                  <a:pt x="669" y="602"/>
                </a:lnTo>
                <a:lnTo>
                  <a:pt x="669" y="602"/>
                </a:lnTo>
                <a:close/>
                <a:moveTo>
                  <a:pt x="76" y="596"/>
                </a:moveTo>
                <a:lnTo>
                  <a:pt x="76" y="596"/>
                </a:lnTo>
                <a:lnTo>
                  <a:pt x="76" y="597"/>
                </a:lnTo>
                <a:lnTo>
                  <a:pt x="76" y="597"/>
                </a:lnTo>
                <a:lnTo>
                  <a:pt x="84" y="605"/>
                </a:lnTo>
                <a:lnTo>
                  <a:pt x="93" y="613"/>
                </a:lnTo>
                <a:lnTo>
                  <a:pt x="102" y="619"/>
                </a:lnTo>
                <a:lnTo>
                  <a:pt x="111" y="623"/>
                </a:lnTo>
                <a:lnTo>
                  <a:pt x="111" y="623"/>
                </a:lnTo>
                <a:lnTo>
                  <a:pt x="111" y="620"/>
                </a:lnTo>
                <a:lnTo>
                  <a:pt x="114" y="619"/>
                </a:lnTo>
                <a:lnTo>
                  <a:pt x="117" y="614"/>
                </a:lnTo>
                <a:lnTo>
                  <a:pt x="117" y="614"/>
                </a:lnTo>
                <a:lnTo>
                  <a:pt x="105" y="610"/>
                </a:lnTo>
                <a:lnTo>
                  <a:pt x="96" y="605"/>
                </a:lnTo>
                <a:lnTo>
                  <a:pt x="85" y="600"/>
                </a:lnTo>
                <a:lnTo>
                  <a:pt x="76" y="596"/>
                </a:lnTo>
                <a:lnTo>
                  <a:pt x="76" y="596"/>
                </a:lnTo>
                <a:close/>
                <a:moveTo>
                  <a:pt x="134" y="613"/>
                </a:moveTo>
                <a:lnTo>
                  <a:pt x="134" y="613"/>
                </a:lnTo>
                <a:lnTo>
                  <a:pt x="140" y="613"/>
                </a:lnTo>
                <a:lnTo>
                  <a:pt x="146" y="614"/>
                </a:lnTo>
                <a:lnTo>
                  <a:pt x="146" y="614"/>
                </a:lnTo>
                <a:lnTo>
                  <a:pt x="142" y="610"/>
                </a:lnTo>
                <a:lnTo>
                  <a:pt x="139" y="605"/>
                </a:lnTo>
                <a:lnTo>
                  <a:pt x="130" y="597"/>
                </a:lnTo>
                <a:lnTo>
                  <a:pt x="130" y="597"/>
                </a:lnTo>
                <a:lnTo>
                  <a:pt x="130" y="600"/>
                </a:lnTo>
                <a:lnTo>
                  <a:pt x="131" y="605"/>
                </a:lnTo>
                <a:lnTo>
                  <a:pt x="133" y="608"/>
                </a:lnTo>
                <a:lnTo>
                  <a:pt x="134" y="613"/>
                </a:lnTo>
                <a:lnTo>
                  <a:pt x="134" y="613"/>
                </a:lnTo>
                <a:close/>
                <a:moveTo>
                  <a:pt x="704" y="614"/>
                </a:moveTo>
                <a:lnTo>
                  <a:pt x="704" y="614"/>
                </a:lnTo>
                <a:lnTo>
                  <a:pt x="709" y="616"/>
                </a:lnTo>
                <a:lnTo>
                  <a:pt x="709" y="616"/>
                </a:lnTo>
                <a:lnTo>
                  <a:pt x="720" y="608"/>
                </a:lnTo>
                <a:lnTo>
                  <a:pt x="729" y="597"/>
                </a:lnTo>
                <a:lnTo>
                  <a:pt x="729" y="597"/>
                </a:lnTo>
                <a:lnTo>
                  <a:pt x="721" y="599"/>
                </a:lnTo>
                <a:lnTo>
                  <a:pt x="715" y="603"/>
                </a:lnTo>
                <a:lnTo>
                  <a:pt x="704" y="614"/>
                </a:lnTo>
                <a:lnTo>
                  <a:pt x="704" y="614"/>
                </a:lnTo>
                <a:close/>
                <a:moveTo>
                  <a:pt x="160" y="613"/>
                </a:moveTo>
                <a:lnTo>
                  <a:pt x="160" y="613"/>
                </a:lnTo>
                <a:lnTo>
                  <a:pt x="165" y="613"/>
                </a:lnTo>
                <a:lnTo>
                  <a:pt x="168" y="614"/>
                </a:lnTo>
                <a:lnTo>
                  <a:pt x="172" y="613"/>
                </a:lnTo>
                <a:lnTo>
                  <a:pt x="175" y="611"/>
                </a:lnTo>
                <a:lnTo>
                  <a:pt x="175" y="611"/>
                </a:lnTo>
                <a:lnTo>
                  <a:pt x="172" y="606"/>
                </a:lnTo>
                <a:lnTo>
                  <a:pt x="172" y="603"/>
                </a:lnTo>
                <a:lnTo>
                  <a:pt x="172" y="600"/>
                </a:lnTo>
                <a:lnTo>
                  <a:pt x="172" y="600"/>
                </a:lnTo>
                <a:lnTo>
                  <a:pt x="169" y="599"/>
                </a:lnTo>
                <a:lnTo>
                  <a:pt x="166" y="600"/>
                </a:lnTo>
                <a:lnTo>
                  <a:pt x="163" y="603"/>
                </a:lnTo>
                <a:lnTo>
                  <a:pt x="160" y="613"/>
                </a:lnTo>
                <a:lnTo>
                  <a:pt x="160" y="613"/>
                </a:lnTo>
                <a:close/>
                <a:moveTo>
                  <a:pt x="277" y="600"/>
                </a:moveTo>
                <a:lnTo>
                  <a:pt x="277" y="600"/>
                </a:lnTo>
                <a:lnTo>
                  <a:pt x="279" y="603"/>
                </a:lnTo>
                <a:lnTo>
                  <a:pt x="280" y="603"/>
                </a:lnTo>
                <a:lnTo>
                  <a:pt x="280" y="603"/>
                </a:lnTo>
                <a:lnTo>
                  <a:pt x="280" y="600"/>
                </a:lnTo>
                <a:lnTo>
                  <a:pt x="280" y="600"/>
                </a:lnTo>
                <a:lnTo>
                  <a:pt x="279" y="600"/>
                </a:lnTo>
                <a:lnTo>
                  <a:pt x="277" y="600"/>
                </a:lnTo>
                <a:lnTo>
                  <a:pt x="277" y="600"/>
                </a:lnTo>
                <a:close/>
                <a:moveTo>
                  <a:pt x="285" y="608"/>
                </a:moveTo>
                <a:lnTo>
                  <a:pt x="285" y="608"/>
                </a:lnTo>
                <a:lnTo>
                  <a:pt x="288" y="611"/>
                </a:lnTo>
                <a:lnTo>
                  <a:pt x="291" y="613"/>
                </a:lnTo>
                <a:lnTo>
                  <a:pt x="299" y="614"/>
                </a:lnTo>
                <a:lnTo>
                  <a:pt x="306" y="614"/>
                </a:lnTo>
                <a:lnTo>
                  <a:pt x="314" y="613"/>
                </a:lnTo>
                <a:lnTo>
                  <a:pt x="314" y="613"/>
                </a:lnTo>
                <a:lnTo>
                  <a:pt x="309" y="606"/>
                </a:lnTo>
                <a:lnTo>
                  <a:pt x="303" y="602"/>
                </a:lnTo>
                <a:lnTo>
                  <a:pt x="296" y="599"/>
                </a:lnTo>
                <a:lnTo>
                  <a:pt x="285" y="600"/>
                </a:lnTo>
                <a:lnTo>
                  <a:pt x="285" y="600"/>
                </a:lnTo>
                <a:lnTo>
                  <a:pt x="285" y="605"/>
                </a:lnTo>
                <a:lnTo>
                  <a:pt x="285" y="608"/>
                </a:lnTo>
                <a:lnTo>
                  <a:pt x="285" y="608"/>
                </a:lnTo>
                <a:close/>
                <a:moveTo>
                  <a:pt x="430" y="610"/>
                </a:moveTo>
                <a:lnTo>
                  <a:pt x="430" y="610"/>
                </a:lnTo>
                <a:lnTo>
                  <a:pt x="428" y="605"/>
                </a:lnTo>
                <a:lnTo>
                  <a:pt x="427" y="602"/>
                </a:lnTo>
                <a:lnTo>
                  <a:pt x="424" y="600"/>
                </a:lnTo>
                <a:lnTo>
                  <a:pt x="424" y="600"/>
                </a:lnTo>
                <a:lnTo>
                  <a:pt x="425" y="605"/>
                </a:lnTo>
                <a:lnTo>
                  <a:pt x="427" y="608"/>
                </a:lnTo>
                <a:lnTo>
                  <a:pt x="430" y="610"/>
                </a:lnTo>
                <a:lnTo>
                  <a:pt x="430" y="610"/>
                </a:lnTo>
                <a:close/>
                <a:moveTo>
                  <a:pt x="123" y="603"/>
                </a:moveTo>
                <a:lnTo>
                  <a:pt x="123" y="603"/>
                </a:lnTo>
                <a:lnTo>
                  <a:pt x="123" y="600"/>
                </a:lnTo>
                <a:lnTo>
                  <a:pt x="123" y="600"/>
                </a:lnTo>
                <a:lnTo>
                  <a:pt x="119" y="600"/>
                </a:lnTo>
                <a:lnTo>
                  <a:pt x="119" y="600"/>
                </a:lnTo>
                <a:lnTo>
                  <a:pt x="120" y="602"/>
                </a:lnTo>
                <a:lnTo>
                  <a:pt x="120" y="602"/>
                </a:lnTo>
                <a:lnTo>
                  <a:pt x="123" y="603"/>
                </a:lnTo>
                <a:lnTo>
                  <a:pt x="123" y="603"/>
                </a:lnTo>
                <a:close/>
                <a:moveTo>
                  <a:pt x="157" y="603"/>
                </a:moveTo>
                <a:lnTo>
                  <a:pt x="157" y="603"/>
                </a:lnTo>
                <a:lnTo>
                  <a:pt x="157" y="605"/>
                </a:lnTo>
                <a:lnTo>
                  <a:pt x="159" y="603"/>
                </a:lnTo>
                <a:lnTo>
                  <a:pt x="160" y="603"/>
                </a:lnTo>
                <a:lnTo>
                  <a:pt x="160" y="600"/>
                </a:lnTo>
                <a:lnTo>
                  <a:pt x="160" y="600"/>
                </a:lnTo>
                <a:lnTo>
                  <a:pt x="157" y="600"/>
                </a:lnTo>
                <a:lnTo>
                  <a:pt x="157" y="603"/>
                </a:lnTo>
                <a:lnTo>
                  <a:pt x="157" y="603"/>
                </a:lnTo>
                <a:close/>
                <a:moveTo>
                  <a:pt x="178" y="605"/>
                </a:moveTo>
                <a:lnTo>
                  <a:pt x="178" y="605"/>
                </a:lnTo>
                <a:lnTo>
                  <a:pt x="180" y="603"/>
                </a:lnTo>
                <a:lnTo>
                  <a:pt x="180" y="600"/>
                </a:lnTo>
                <a:lnTo>
                  <a:pt x="180" y="600"/>
                </a:lnTo>
                <a:lnTo>
                  <a:pt x="177" y="600"/>
                </a:lnTo>
                <a:lnTo>
                  <a:pt x="177" y="600"/>
                </a:lnTo>
                <a:lnTo>
                  <a:pt x="177" y="603"/>
                </a:lnTo>
                <a:lnTo>
                  <a:pt x="178" y="605"/>
                </a:lnTo>
                <a:lnTo>
                  <a:pt x="178" y="605"/>
                </a:lnTo>
                <a:close/>
                <a:moveTo>
                  <a:pt x="258" y="602"/>
                </a:moveTo>
                <a:lnTo>
                  <a:pt x="258" y="602"/>
                </a:lnTo>
                <a:lnTo>
                  <a:pt x="256" y="611"/>
                </a:lnTo>
                <a:lnTo>
                  <a:pt x="256" y="611"/>
                </a:lnTo>
                <a:lnTo>
                  <a:pt x="267" y="613"/>
                </a:lnTo>
                <a:lnTo>
                  <a:pt x="279" y="614"/>
                </a:lnTo>
                <a:lnTo>
                  <a:pt x="279" y="614"/>
                </a:lnTo>
                <a:lnTo>
                  <a:pt x="282" y="610"/>
                </a:lnTo>
                <a:lnTo>
                  <a:pt x="282" y="610"/>
                </a:lnTo>
                <a:lnTo>
                  <a:pt x="276" y="605"/>
                </a:lnTo>
                <a:lnTo>
                  <a:pt x="271" y="602"/>
                </a:lnTo>
                <a:lnTo>
                  <a:pt x="265" y="600"/>
                </a:lnTo>
                <a:lnTo>
                  <a:pt x="261" y="600"/>
                </a:lnTo>
                <a:lnTo>
                  <a:pt x="258" y="602"/>
                </a:lnTo>
                <a:lnTo>
                  <a:pt x="258" y="602"/>
                </a:lnTo>
                <a:close/>
                <a:moveTo>
                  <a:pt x="322" y="613"/>
                </a:moveTo>
                <a:lnTo>
                  <a:pt x="322" y="613"/>
                </a:lnTo>
                <a:lnTo>
                  <a:pt x="322" y="608"/>
                </a:lnTo>
                <a:lnTo>
                  <a:pt x="323" y="602"/>
                </a:lnTo>
                <a:lnTo>
                  <a:pt x="323" y="602"/>
                </a:lnTo>
                <a:lnTo>
                  <a:pt x="309" y="600"/>
                </a:lnTo>
                <a:lnTo>
                  <a:pt x="309" y="600"/>
                </a:lnTo>
                <a:lnTo>
                  <a:pt x="314" y="608"/>
                </a:lnTo>
                <a:lnTo>
                  <a:pt x="317" y="611"/>
                </a:lnTo>
                <a:lnTo>
                  <a:pt x="322" y="613"/>
                </a:lnTo>
                <a:lnTo>
                  <a:pt x="322" y="613"/>
                </a:lnTo>
                <a:close/>
                <a:moveTo>
                  <a:pt x="184" y="610"/>
                </a:moveTo>
                <a:lnTo>
                  <a:pt x="184" y="610"/>
                </a:lnTo>
                <a:lnTo>
                  <a:pt x="189" y="611"/>
                </a:lnTo>
                <a:lnTo>
                  <a:pt x="192" y="611"/>
                </a:lnTo>
                <a:lnTo>
                  <a:pt x="197" y="610"/>
                </a:lnTo>
                <a:lnTo>
                  <a:pt x="197" y="610"/>
                </a:lnTo>
                <a:lnTo>
                  <a:pt x="195" y="606"/>
                </a:lnTo>
                <a:lnTo>
                  <a:pt x="194" y="605"/>
                </a:lnTo>
                <a:lnTo>
                  <a:pt x="189" y="602"/>
                </a:lnTo>
                <a:lnTo>
                  <a:pt x="189" y="602"/>
                </a:lnTo>
                <a:lnTo>
                  <a:pt x="184" y="602"/>
                </a:lnTo>
                <a:lnTo>
                  <a:pt x="184" y="602"/>
                </a:lnTo>
                <a:lnTo>
                  <a:pt x="184" y="605"/>
                </a:lnTo>
                <a:lnTo>
                  <a:pt x="184" y="610"/>
                </a:lnTo>
                <a:lnTo>
                  <a:pt x="184" y="610"/>
                </a:lnTo>
                <a:close/>
                <a:moveTo>
                  <a:pt x="694" y="603"/>
                </a:moveTo>
                <a:lnTo>
                  <a:pt x="694" y="603"/>
                </a:lnTo>
                <a:lnTo>
                  <a:pt x="697" y="603"/>
                </a:lnTo>
                <a:lnTo>
                  <a:pt x="698" y="602"/>
                </a:lnTo>
                <a:lnTo>
                  <a:pt x="698" y="602"/>
                </a:lnTo>
                <a:lnTo>
                  <a:pt x="695" y="602"/>
                </a:lnTo>
                <a:lnTo>
                  <a:pt x="694" y="603"/>
                </a:lnTo>
                <a:lnTo>
                  <a:pt x="694" y="603"/>
                </a:lnTo>
                <a:close/>
                <a:moveTo>
                  <a:pt x="197" y="602"/>
                </a:moveTo>
                <a:lnTo>
                  <a:pt x="197" y="602"/>
                </a:lnTo>
                <a:lnTo>
                  <a:pt x="198" y="603"/>
                </a:lnTo>
                <a:lnTo>
                  <a:pt x="198" y="605"/>
                </a:lnTo>
                <a:lnTo>
                  <a:pt x="200" y="605"/>
                </a:lnTo>
                <a:lnTo>
                  <a:pt x="200" y="606"/>
                </a:lnTo>
                <a:lnTo>
                  <a:pt x="200" y="606"/>
                </a:lnTo>
                <a:lnTo>
                  <a:pt x="204" y="606"/>
                </a:lnTo>
                <a:lnTo>
                  <a:pt x="207" y="605"/>
                </a:lnTo>
                <a:lnTo>
                  <a:pt x="207" y="605"/>
                </a:lnTo>
                <a:lnTo>
                  <a:pt x="203" y="603"/>
                </a:lnTo>
                <a:lnTo>
                  <a:pt x="200" y="602"/>
                </a:lnTo>
                <a:lnTo>
                  <a:pt x="197" y="602"/>
                </a:lnTo>
                <a:lnTo>
                  <a:pt x="197" y="602"/>
                </a:lnTo>
                <a:close/>
                <a:moveTo>
                  <a:pt x="236" y="605"/>
                </a:moveTo>
                <a:lnTo>
                  <a:pt x="236" y="605"/>
                </a:lnTo>
                <a:lnTo>
                  <a:pt x="239" y="608"/>
                </a:lnTo>
                <a:lnTo>
                  <a:pt x="244" y="608"/>
                </a:lnTo>
                <a:lnTo>
                  <a:pt x="252" y="611"/>
                </a:lnTo>
                <a:lnTo>
                  <a:pt x="252" y="611"/>
                </a:lnTo>
                <a:lnTo>
                  <a:pt x="253" y="606"/>
                </a:lnTo>
                <a:lnTo>
                  <a:pt x="253" y="603"/>
                </a:lnTo>
                <a:lnTo>
                  <a:pt x="252" y="602"/>
                </a:lnTo>
                <a:lnTo>
                  <a:pt x="252" y="602"/>
                </a:lnTo>
                <a:lnTo>
                  <a:pt x="248" y="603"/>
                </a:lnTo>
                <a:lnTo>
                  <a:pt x="244" y="603"/>
                </a:lnTo>
                <a:lnTo>
                  <a:pt x="239" y="603"/>
                </a:lnTo>
                <a:lnTo>
                  <a:pt x="236" y="605"/>
                </a:lnTo>
                <a:lnTo>
                  <a:pt x="236" y="605"/>
                </a:lnTo>
                <a:close/>
                <a:moveTo>
                  <a:pt x="326" y="613"/>
                </a:moveTo>
                <a:lnTo>
                  <a:pt x="326" y="613"/>
                </a:lnTo>
                <a:lnTo>
                  <a:pt x="334" y="614"/>
                </a:lnTo>
                <a:lnTo>
                  <a:pt x="334" y="614"/>
                </a:lnTo>
                <a:lnTo>
                  <a:pt x="337" y="613"/>
                </a:lnTo>
                <a:lnTo>
                  <a:pt x="341" y="611"/>
                </a:lnTo>
                <a:lnTo>
                  <a:pt x="354" y="610"/>
                </a:lnTo>
                <a:lnTo>
                  <a:pt x="354" y="610"/>
                </a:lnTo>
                <a:lnTo>
                  <a:pt x="348" y="606"/>
                </a:lnTo>
                <a:lnTo>
                  <a:pt x="341" y="605"/>
                </a:lnTo>
                <a:lnTo>
                  <a:pt x="328" y="602"/>
                </a:lnTo>
                <a:lnTo>
                  <a:pt x="328" y="602"/>
                </a:lnTo>
                <a:lnTo>
                  <a:pt x="328" y="608"/>
                </a:lnTo>
                <a:lnTo>
                  <a:pt x="326" y="613"/>
                </a:lnTo>
                <a:lnTo>
                  <a:pt x="326" y="613"/>
                </a:lnTo>
                <a:close/>
                <a:moveTo>
                  <a:pt x="384" y="610"/>
                </a:moveTo>
                <a:lnTo>
                  <a:pt x="384" y="610"/>
                </a:lnTo>
                <a:lnTo>
                  <a:pt x="389" y="611"/>
                </a:lnTo>
                <a:lnTo>
                  <a:pt x="393" y="613"/>
                </a:lnTo>
                <a:lnTo>
                  <a:pt x="393" y="613"/>
                </a:lnTo>
                <a:lnTo>
                  <a:pt x="393" y="608"/>
                </a:lnTo>
                <a:lnTo>
                  <a:pt x="390" y="606"/>
                </a:lnTo>
                <a:lnTo>
                  <a:pt x="387" y="603"/>
                </a:lnTo>
                <a:lnTo>
                  <a:pt x="384" y="602"/>
                </a:lnTo>
                <a:lnTo>
                  <a:pt x="384" y="602"/>
                </a:lnTo>
                <a:lnTo>
                  <a:pt x="383" y="606"/>
                </a:lnTo>
                <a:lnTo>
                  <a:pt x="384" y="610"/>
                </a:lnTo>
                <a:lnTo>
                  <a:pt x="384" y="610"/>
                </a:lnTo>
                <a:close/>
                <a:moveTo>
                  <a:pt x="529" y="613"/>
                </a:moveTo>
                <a:lnTo>
                  <a:pt x="529" y="613"/>
                </a:lnTo>
                <a:lnTo>
                  <a:pt x="529" y="603"/>
                </a:lnTo>
                <a:lnTo>
                  <a:pt x="529" y="603"/>
                </a:lnTo>
                <a:lnTo>
                  <a:pt x="524" y="602"/>
                </a:lnTo>
                <a:lnTo>
                  <a:pt x="524" y="602"/>
                </a:lnTo>
                <a:lnTo>
                  <a:pt x="523" y="606"/>
                </a:lnTo>
                <a:lnTo>
                  <a:pt x="524" y="608"/>
                </a:lnTo>
                <a:lnTo>
                  <a:pt x="526" y="611"/>
                </a:lnTo>
                <a:lnTo>
                  <a:pt x="529" y="613"/>
                </a:lnTo>
                <a:lnTo>
                  <a:pt x="529" y="613"/>
                </a:lnTo>
                <a:close/>
                <a:moveTo>
                  <a:pt x="677" y="614"/>
                </a:moveTo>
                <a:lnTo>
                  <a:pt x="677" y="614"/>
                </a:lnTo>
                <a:lnTo>
                  <a:pt x="681" y="613"/>
                </a:lnTo>
                <a:lnTo>
                  <a:pt x="686" y="610"/>
                </a:lnTo>
                <a:lnTo>
                  <a:pt x="688" y="606"/>
                </a:lnTo>
                <a:lnTo>
                  <a:pt x="689" y="602"/>
                </a:lnTo>
                <a:lnTo>
                  <a:pt x="689" y="602"/>
                </a:lnTo>
                <a:lnTo>
                  <a:pt x="678" y="606"/>
                </a:lnTo>
                <a:lnTo>
                  <a:pt x="675" y="610"/>
                </a:lnTo>
                <a:lnTo>
                  <a:pt x="675" y="611"/>
                </a:lnTo>
                <a:lnTo>
                  <a:pt x="677" y="614"/>
                </a:lnTo>
                <a:lnTo>
                  <a:pt x="677" y="614"/>
                </a:lnTo>
                <a:close/>
                <a:moveTo>
                  <a:pt x="532" y="613"/>
                </a:moveTo>
                <a:lnTo>
                  <a:pt x="532" y="613"/>
                </a:lnTo>
                <a:lnTo>
                  <a:pt x="535" y="611"/>
                </a:lnTo>
                <a:lnTo>
                  <a:pt x="537" y="610"/>
                </a:lnTo>
                <a:lnTo>
                  <a:pt x="535" y="603"/>
                </a:lnTo>
                <a:lnTo>
                  <a:pt x="535" y="603"/>
                </a:lnTo>
                <a:lnTo>
                  <a:pt x="534" y="603"/>
                </a:lnTo>
                <a:lnTo>
                  <a:pt x="534" y="603"/>
                </a:lnTo>
                <a:lnTo>
                  <a:pt x="532" y="613"/>
                </a:lnTo>
                <a:lnTo>
                  <a:pt x="532" y="613"/>
                </a:lnTo>
                <a:close/>
                <a:moveTo>
                  <a:pt x="479" y="605"/>
                </a:moveTo>
                <a:lnTo>
                  <a:pt x="479" y="605"/>
                </a:lnTo>
                <a:lnTo>
                  <a:pt x="480" y="613"/>
                </a:lnTo>
                <a:lnTo>
                  <a:pt x="485" y="620"/>
                </a:lnTo>
                <a:lnTo>
                  <a:pt x="485" y="620"/>
                </a:lnTo>
                <a:lnTo>
                  <a:pt x="485" y="616"/>
                </a:lnTo>
                <a:lnTo>
                  <a:pt x="483" y="613"/>
                </a:lnTo>
                <a:lnTo>
                  <a:pt x="479" y="605"/>
                </a:lnTo>
                <a:lnTo>
                  <a:pt x="479" y="605"/>
                </a:lnTo>
                <a:close/>
                <a:moveTo>
                  <a:pt x="546" y="628"/>
                </a:moveTo>
                <a:lnTo>
                  <a:pt x="546" y="628"/>
                </a:lnTo>
                <a:lnTo>
                  <a:pt x="550" y="626"/>
                </a:lnTo>
                <a:lnTo>
                  <a:pt x="552" y="623"/>
                </a:lnTo>
                <a:lnTo>
                  <a:pt x="552" y="623"/>
                </a:lnTo>
                <a:lnTo>
                  <a:pt x="550" y="619"/>
                </a:lnTo>
                <a:lnTo>
                  <a:pt x="549" y="614"/>
                </a:lnTo>
                <a:lnTo>
                  <a:pt x="547" y="610"/>
                </a:lnTo>
                <a:lnTo>
                  <a:pt x="544" y="605"/>
                </a:lnTo>
                <a:lnTo>
                  <a:pt x="544" y="605"/>
                </a:lnTo>
                <a:lnTo>
                  <a:pt x="543" y="610"/>
                </a:lnTo>
                <a:lnTo>
                  <a:pt x="543" y="616"/>
                </a:lnTo>
                <a:lnTo>
                  <a:pt x="546" y="628"/>
                </a:lnTo>
                <a:lnTo>
                  <a:pt x="546" y="628"/>
                </a:lnTo>
                <a:close/>
                <a:moveTo>
                  <a:pt x="553" y="611"/>
                </a:moveTo>
                <a:lnTo>
                  <a:pt x="553" y="611"/>
                </a:lnTo>
                <a:lnTo>
                  <a:pt x="553" y="606"/>
                </a:lnTo>
                <a:lnTo>
                  <a:pt x="552" y="605"/>
                </a:lnTo>
                <a:lnTo>
                  <a:pt x="552" y="605"/>
                </a:lnTo>
                <a:lnTo>
                  <a:pt x="552" y="608"/>
                </a:lnTo>
                <a:lnTo>
                  <a:pt x="553" y="610"/>
                </a:lnTo>
                <a:lnTo>
                  <a:pt x="553" y="611"/>
                </a:lnTo>
                <a:lnTo>
                  <a:pt x="553" y="611"/>
                </a:lnTo>
                <a:close/>
                <a:moveTo>
                  <a:pt x="206" y="611"/>
                </a:moveTo>
                <a:lnTo>
                  <a:pt x="206" y="611"/>
                </a:lnTo>
                <a:lnTo>
                  <a:pt x="207" y="613"/>
                </a:lnTo>
                <a:lnTo>
                  <a:pt x="209" y="614"/>
                </a:lnTo>
                <a:lnTo>
                  <a:pt x="215" y="616"/>
                </a:lnTo>
                <a:lnTo>
                  <a:pt x="229" y="616"/>
                </a:lnTo>
                <a:lnTo>
                  <a:pt x="229" y="616"/>
                </a:lnTo>
                <a:lnTo>
                  <a:pt x="227" y="610"/>
                </a:lnTo>
                <a:lnTo>
                  <a:pt x="227" y="610"/>
                </a:lnTo>
                <a:lnTo>
                  <a:pt x="216" y="608"/>
                </a:lnTo>
                <a:lnTo>
                  <a:pt x="210" y="610"/>
                </a:lnTo>
                <a:lnTo>
                  <a:pt x="206" y="611"/>
                </a:lnTo>
                <a:lnTo>
                  <a:pt x="206" y="611"/>
                </a:lnTo>
                <a:close/>
                <a:moveTo>
                  <a:pt x="502" y="608"/>
                </a:moveTo>
                <a:lnTo>
                  <a:pt x="502" y="608"/>
                </a:lnTo>
                <a:lnTo>
                  <a:pt x="502" y="611"/>
                </a:lnTo>
                <a:lnTo>
                  <a:pt x="502" y="613"/>
                </a:lnTo>
                <a:lnTo>
                  <a:pt x="502" y="613"/>
                </a:lnTo>
                <a:lnTo>
                  <a:pt x="502" y="613"/>
                </a:lnTo>
                <a:lnTo>
                  <a:pt x="503" y="608"/>
                </a:lnTo>
                <a:lnTo>
                  <a:pt x="503" y="608"/>
                </a:lnTo>
                <a:lnTo>
                  <a:pt x="502" y="608"/>
                </a:lnTo>
                <a:lnTo>
                  <a:pt x="502" y="608"/>
                </a:lnTo>
                <a:close/>
                <a:moveTo>
                  <a:pt x="617" y="617"/>
                </a:moveTo>
                <a:lnTo>
                  <a:pt x="617" y="617"/>
                </a:lnTo>
                <a:lnTo>
                  <a:pt x="620" y="617"/>
                </a:lnTo>
                <a:lnTo>
                  <a:pt x="622" y="614"/>
                </a:lnTo>
                <a:lnTo>
                  <a:pt x="622" y="610"/>
                </a:lnTo>
                <a:lnTo>
                  <a:pt x="620" y="608"/>
                </a:lnTo>
                <a:lnTo>
                  <a:pt x="620" y="608"/>
                </a:lnTo>
                <a:lnTo>
                  <a:pt x="619" y="613"/>
                </a:lnTo>
                <a:lnTo>
                  <a:pt x="617" y="617"/>
                </a:lnTo>
                <a:lnTo>
                  <a:pt x="617" y="617"/>
                </a:lnTo>
                <a:close/>
                <a:moveTo>
                  <a:pt x="514" y="619"/>
                </a:moveTo>
                <a:lnTo>
                  <a:pt x="514" y="619"/>
                </a:lnTo>
                <a:lnTo>
                  <a:pt x="515" y="614"/>
                </a:lnTo>
                <a:lnTo>
                  <a:pt x="517" y="610"/>
                </a:lnTo>
                <a:lnTo>
                  <a:pt x="517" y="610"/>
                </a:lnTo>
                <a:lnTo>
                  <a:pt x="514" y="610"/>
                </a:lnTo>
                <a:lnTo>
                  <a:pt x="512" y="608"/>
                </a:lnTo>
                <a:lnTo>
                  <a:pt x="512" y="608"/>
                </a:lnTo>
                <a:lnTo>
                  <a:pt x="512" y="614"/>
                </a:lnTo>
                <a:lnTo>
                  <a:pt x="514" y="619"/>
                </a:lnTo>
                <a:lnTo>
                  <a:pt x="514" y="619"/>
                </a:lnTo>
                <a:close/>
                <a:moveTo>
                  <a:pt x="453" y="626"/>
                </a:moveTo>
                <a:lnTo>
                  <a:pt x="453" y="626"/>
                </a:lnTo>
                <a:lnTo>
                  <a:pt x="451" y="623"/>
                </a:lnTo>
                <a:lnTo>
                  <a:pt x="451" y="620"/>
                </a:lnTo>
                <a:lnTo>
                  <a:pt x="453" y="620"/>
                </a:lnTo>
                <a:lnTo>
                  <a:pt x="453" y="620"/>
                </a:lnTo>
                <a:lnTo>
                  <a:pt x="451" y="617"/>
                </a:lnTo>
                <a:lnTo>
                  <a:pt x="450" y="614"/>
                </a:lnTo>
                <a:lnTo>
                  <a:pt x="448" y="613"/>
                </a:lnTo>
                <a:lnTo>
                  <a:pt x="445" y="611"/>
                </a:lnTo>
                <a:lnTo>
                  <a:pt x="445" y="611"/>
                </a:lnTo>
                <a:lnTo>
                  <a:pt x="445" y="614"/>
                </a:lnTo>
                <a:lnTo>
                  <a:pt x="447" y="619"/>
                </a:lnTo>
                <a:lnTo>
                  <a:pt x="453" y="626"/>
                </a:lnTo>
                <a:lnTo>
                  <a:pt x="453" y="626"/>
                </a:lnTo>
                <a:close/>
                <a:moveTo>
                  <a:pt x="491" y="614"/>
                </a:moveTo>
                <a:lnTo>
                  <a:pt x="491" y="614"/>
                </a:lnTo>
                <a:lnTo>
                  <a:pt x="492" y="616"/>
                </a:lnTo>
                <a:lnTo>
                  <a:pt x="494" y="616"/>
                </a:lnTo>
                <a:lnTo>
                  <a:pt x="495" y="616"/>
                </a:lnTo>
                <a:lnTo>
                  <a:pt x="495" y="616"/>
                </a:lnTo>
                <a:lnTo>
                  <a:pt x="495" y="614"/>
                </a:lnTo>
                <a:lnTo>
                  <a:pt x="494" y="613"/>
                </a:lnTo>
                <a:lnTo>
                  <a:pt x="491" y="611"/>
                </a:lnTo>
                <a:lnTo>
                  <a:pt x="491" y="611"/>
                </a:lnTo>
                <a:lnTo>
                  <a:pt x="491" y="613"/>
                </a:lnTo>
                <a:lnTo>
                  <a:pt x="491" y="614"/>
                </a:lnTo>
                <a:lnTo>
                  <a:pt x="491" y="614"/>
                </a:lnTo>
                <a:close/>
                <a:moveTo>
                  <a:pt x="601" y="617"/>
                </a:moveTo>
                <a:lnTo>
                  <a:pt x="601" y="617"/>
                </a:lnTo>
                <a:lnTo>
                  <a:pt x="602" y="616"/>
                </a:lnTo>
                <a:lnTo>
                  <a:pt x="602" y="614"/>
                </a:lnTo>
                <a:lnTo>
                  <a:pt x="604" y="611"/>
                </a:lnTo>
                <a:lnTo>
                  <a:pt x="602" y="611"/>
                </a:lnTo>
                <a:lnTo>
                  <a:pt x="602" y="611"/>
                </a:lnTo>
                <a:lnTo>
                  <a:pt x="602" y="613"/>
                </a:lnTo>
                <a:lnTo>
                  <a:pt x="601" y="614"/>
                </a:lnTo>
                <a:lnTo>
                  <a:pt x="599" y="616"/>
                </a:lnTo>
                <a:lnTo>
                  <a:pt x="601" y="617"/>
                </a:lnTo>
                <a:lnTo>
                  <a:pt x="601" y="617"/>
                </a:lnTo>
                <a:close/>
                <a:moveTo>
                  <a:pt x="665" y="613"/>
                </a:moveTo>
                <a:lnTo>
                  <a:pt x="665" y="613"/>
                </a:lnTo>
                <a:lnTo>
                  <a:pt x="666" y="613"/>
                </a:lnTo>
                <a:lnTo>
                  <a:pt x="668" y="611"/>
                </a:lnTo>
                <a:lnTo>
                  <a:pt x="668" y="611"/>
                </a:lnTo>
                <a:lnTo>
                  <a:pt x="665" y="611"/>
                </a:lnTo>
                <a:lnTo>
                  <a:pt x="665" y="613"/>
                </a:lnTo>
                <a:lnTo>
                  <a:pt x="665" y="613"/>
                </a:lnTo>
                <a:close/>
                <a:moveTo>
                  <a:pt x="689" y="616"/>
                </a:moveTo>
                <a:lnTo>
                  <a:pt x="689" y="616"/>
                </a:lnTo>
                <a:lnTo>
                  <a:pt x="692" y="613"/>
                </a:lnTo>
                <a:lnTo>
                  <a:pt x="695" y="611"/>
                </a:lnTo>
                <a:lnTo>
                  <a:pt x="695" y="611"/>
                </a:lnTo>
                <a:lnTo>
                  <a:pt x="691" y="613"/>
                </a:lnTo>
                <a:lnTo>
                  <a:pt x="689" y="616"/>
                </a:lnTo>
                <a:lnTo>
                  <a:pt x="689" y="616"/>
                </a:lnTo>
                <a:close/>
                <a:moveTo>
                  <a:pt x="233" y="617"/>
                </a:moveTo>
                <a:lnTo>
                  <a:pt x="233" y="617"/>
                </a:lnTo>
                <a:lnTo>
                  <a:pt x="238" y="617"/>
                </a:lnTo>
                <a:lnTo>
                  <a:pt x="241" y="617"/>
                </a:lnTo>
                <a:lnTo>
                  <a:pt x="241" y="617"/>
                </a:lnTo>
                <a:lnTo>
                  <a:pt x="241" y="616"/>
                </a:lnTo>
                <a:lnTo>
                  <a:pt x="239" y="614"/>
                </a:lnTo>
                <a:lnTo>
                  <a:pt x="235" y="613"/>
                </a:lnTo>
                <a:lnTo>
                  <a:pt x="235" y="613"/>
                </a:lnTo>
                <a:lnTo>
                  <a:pt x="233" y="614"/>
                </a:lnTo>
                <a:lnTo>
                  <a:pt x="233" y="617"/>
                </a:lnTo>
                <a:lnTo>
                  <a:pt x="233" y="617"/>
                </a:lnTo>
                <a:close/>
                <a:moveTo>
                  <a:pt x="354" y="616"/>
                </a:moveTo>
                <a:lnTo>
                  <a:pt x="354" y="616"/>
                </a:lnTo>
                <a:lnTo>
                  <a:pt x="361" y="614"/>
                </a:lnTo>
                <a:lnTo>
                  <a:pt x="367" y="614"/>
                </a:lnTo>
                <a:lnTo>
                  <a:pt x="367" y="614"/>
                </a:lnTo>
                <a:lnTo>
                  <a:pt x="364" y="613"/>
                </a:lnTo>
                <a:lnTo>
                  <a:pt x="360" y="613"/>
                </a:lnTo>
                <a:lnTo>
                  <a:pt x="355" y="614"/>
                </a:lnTo>
                <a:lnTo>
                  <a:pt x="354" y="616"/>
                </a:lnTo>
                <a:lnTo>
                  <a:pt x="354" y="616"/>
                </a:lnTo>
                <a:close/>
                <a:moveTo>
                  <a:pt x="471" y="631"/>
                </a:moveTo>
                <a:lnTo>
                  <a:pt x="471" y="631"/>
                </a:lnTo>
                <a:lnTo>
                  <a:pt x="476" y="631"/>
                </a:lnTo>
                <a:lnTo>
                  <a:pt x="480" y="632"/>
                </a:lnTo>
                <a:lnTo>
                  <a:pt x="480" y="632"/>
                </a:lnTo>
                <a:lnTo>
                  <a:pt x="479" y="628"/>
                </a:lnTo>
                <a:lnTo>
                  <a:pt x="477" y="622"/>
                </a:lnTo>
                <a:lnTo>
                  <a:pt x="477" y="617"/>
                </a:lnTo>
                <a:lnTo>
                  <a:pt x="474" y="613"/>
                </a:lnTo>
                <a:lnTo>
                  <a:pt x="474" y="613"/>
                </a:lnTo>
                <a:lnTo>
                  <a:pt x="473" y="620"/>
                </a:lnTo>
                <a:lnTo>
                  <a:pt x="471" y="631"/>
                </a:lnTo>
                <a:lnTo>
                  <a:pt x="471" y="631"/>
                </a:lnTo>
                <a:close/>
                <a:moveTo>
                  <a:pt x="436" y="625"/>
                </a:moveTo>
                <a:lnTo>
                  <a:pt x="436" y="625"/>
                </a:lnTo>
                <a:lnTo>
                  <a:pt x="434" y="619"/>
                </a:lnTo>
                <a:lnTo>
                  <a:pt x="433" y="616"/>
                </a:lnTo>
                <a:lnTo>
                  <a:pt x="430" y="613"/>
                </a:lnTo>
                <a:lnTo>
                  <a:pt x="430" y="613"/>
                </a:lnTo>
                <a:lnTo>
                  <a:pt x="433" y="620"/>
                </a:lnTo>
                <a:lnTo>
                  <a:pt x="436" y="625"/>
                </a:lnTo>
                <a:lnTo>
                  <a:pt x="436" y="625"/>
                </a:lnTo>
                <a:close/>
                <a:moveTo>
                  <a:pt x="654" y="620"/>
                </a:moveTo>
                <a:lnTo>
                  <a:pt x="654" y="620"/>
                </a:lnTo>
                <a:lnTo>
                  <a:pt x="656" y="620"/>
                </a:lnTo>
                <a:lnTo>
                  <a:pt x="657" y="619"/>
                </a:lnTo>
                <a:lnTo>
                  <a:pt x="659" y="616"/>
                </a:lnTo>
                <a:lnTo>
                  <a:pt x="659" y="616"/>
                </a:lnTo>
                <a:lnTo>
                  <a:pt x="656" y="617"/>
                </a:lnTo>
                <a:lnTo>
                  <a:pt x="654" y="620"/>
                </a:lnTo>
                <a:lnTo>
                  <a:pt x="654" y="620"/>
                </a:lnTo>
                <a:close/>
                <a:moveTo>
                  <a:pt x="535" y="620"/>
                </a:moveTo>
                <a:lnTo>
                  <a:pt x="535" y="620"/>
                </a:lnTo>
                <a:lnTo>
                  <a:pt x="535" y="619"/>
                </a:lnTo>
                <a:lnTo>
                  <a:pt x="535" y="617"/>
                </a:lnTo>
                <a:lnTo>
                  <a:pt x="535" y="617"/>
                </a:lnTo>
                <a:lnTo>
                  <a:pt x="535" y="617"/>
                </a:lnTo>
                <a:lnTo>
                  <a:pt x="534" y="619"/>
                </a:lnTo>
                <a:lnTo>
                  <a:pt x="534" y="620"/>
                </a:lnTo>
                <a:lnTo>
                  <a:pt x="535" y="620"/>
                </a:lnTo>
                <a:lnTo>
                  <a:pt x="535" y="620"/>
                </a:lnTo>
                <a:close/>
                <a:moveTo>
                  <a:pt x="570" y="635"/>
                </a:moveTo>
                <a:lnTo>
                  <a:pt x="570" y="635"/>
                </a:lnTo>
                <a:lnTo>
                  <a:pt x="575" y="632"/>
                </a:lnTo>
                <a:lnTo>
                  <a:pt x="576" y="628"/>
                </a:lnTo>
                <a:lnTo>
                  <a:pt x="581" y="617"/>
                </a:lnTo>
                <a:lnTo>
                  <a:pt x="581" y="617"/>
                </a:lnTo>
                <a:lnTo>
                  <a:pt x="576" y="620"/>
                </a:lnTo>
                <a:lnTo>
                  <a:pt x="575" y="625"/>
                </a:lnTo>
                <a:lnTo>
                  <a:pt x="570" y="635"/>
                </a:lnTo>
                <a:lnTo>
                  <a:pt x="570" y="635"/>
                </a:lnTo>
                <a:close/>
                <a:moveTo>
                  <a:pt x="117" y="622"/>
                </a:moveTo>
                <a:lnTo>
                  <a:pt x="117" y="622"/>
                </a:lnTo>
                <a:lnTo>
                  <a:pt x="117" y="626"/>
                </a:lnTo>
                <a:lnTo>
                  <a:pt x="117" y="626"/>
                </a:lnTo>
                <a:lnTo>
                  <a:pt x="130" y="632"/>
                </a:lnTo>
                <a:lnTo>
                  <a:pt x="143" y="637"/>
                </a:lnTo>
                <a:lnTo>
                  <a:pt x="143" y="637"/>
                </a:lnTo>
                <a:lnTo>
                  <a:pt x="142" y="634"/>
                </a:lnTo>
                <a:lnTo>
                  <a:pt x="140" y="632"/>
                </a:lnTo>
                <a:lnTo>
                  <a:pt x="136" y="628"/>
                </a:lnTo>
                <a:lnTo>
                  <a:pt x="133" y="623"/>
                </a:lnTo>
                <a:lnTo>
                  <a:pt x="131" y="620"/>
                </a:lnTo>
                <a:lnTo>
                  <a:pt x="133" y="617"/>
                </a:lnTo>
                <a:lnTo>
                  <a:pt x="133" y="617"/>
                </a:lnTo>
                <a:lnTo>
                  <a:pt x="123" y="619"/>
                </a:lnTo>
                <a:lnTo>
                  <a:pt x="117" y="622"/>
                </a:lnTo>
                <a:lnTo>
                  <a:pt x="117" y="622"/>
                </a:lnTo>
                <a:close/>
                <a:moveTo>
                  <a:pt x="511" y="629"/>
                </a:moveTo>
                <a:lnTo>
                  <a:pt x="511" y="629"/>
                </a:lnTo>
                <a:lnTo>
                  <a:pt x="509" y="623"/>
                </a:lnTo>
                <a:lnTo>
                  <a:pt x="508" y="617"/>
                </a:lnTo>
                <a:lnTo>
                  <a:pt x="508" y="617"/>
                </a:lnTo>
                <a:lnTo>
                  <a:pt x="506" y="623"/>
                </a:lnTo>
                <a:lnTo>
                  <a:pt x="508" y="626"/>
                </a:lnTo>
                <a:lnTo>
                  <a:pt x="511" y="629"/>
                </a:lnTo>
                <a:lnTo>
                  <a:pt x="511" y="629"/>
                </a:lnTo>
                <a:close/>
                <a:moveTo>
                  <a:pt x="524" y="628"/>
                </a:moveTo>
                <a:lnTo>
                  <a:pt x="524" y="628"/>
                </a:lnTo>
                <a:lnTo>
                  <a:pt x="526" y="625"/>
                </a:lnTo>
                <a:lnTo>
                  <a:pt x="527" y="622"/>
                </a:lnTo>
                <a:lnTo>
                  <a:pt x="527" y="622"/>
                </a:lnTo>
                <a:lnTo>
                  <a:pt x="526" y="619"/>
                </a:lnTo>
                <a:lnTo>
                  <a:pt x="523" y="617"/>
                </a:lnTo>
                <a:lnTo>
                  <a:pt x="523" y="617"/>
                </a:lnTo>
                <a:lnTo>
                  <a:pt x="524" y="620"/>
                </a:lnTo>
                <a:lnTo>
                  <a:pt x="524" y="623"/>
                </a:lnTo>
                <a:lnTo>
                  <a:pt x="524" y="625"/>
                </a:lnTo>
                <a:lnTo>
                  <a:pt x="524" y="628"/>
                </a:lnTo>
                <a:lnTo>
                  <a:pt x="524" y="628"/>
                </a:lnTo>
                <a:close/>
                <a:moveTo>
                  <a:pt x="177" y="622"/>
                </a:moveTo>
                <a:lnTo>
                  <a:pt x="177" y="622"/>
                </a:lnTo>
                <a:lnTo>
                  <a:pt x="177" y="620"/>
                </a:lnTo>
                <a:lnTo>
                  <a:pt x="175" y="619"/>
                </a:lnTo>
                <a:lnTo>
                  <a:pt x="172" y="619"/>
                </a:lnTo>
                <a:lnTo>
                  <a:pt x="172" y="619"/>
                </a:lnTo>
                <a:lnTo>
                  <a:pt x="174" y="622"/>
                </a:lnTo>
                <a:lnTo>
                  <a:pt x="175" y="622"/>
                </a:lnTo>
                <a:lnTo>
                  <a:pt x="177" y="622"/>
                </a:lnTo>
                <a:lnTo>
                  <a:pt x="177" y="622"/>
                </a:lnTo>
                <a:close/>
                <a:moveTo>
                  <a:pt x="343" y="622"/>
                </a:moveTo>
                <a:lnTo>
                  <a:pt x="343" y="622"/>
                </a:lnTo>
                <a:lnTo>
                  <a:pt x="343" y="622"/>
                </a:lnTo>
                <a:lnTo>
                  <a:pt x="343" y="622"/>
                </a:lnTo>
                <a:lnTo>
                  <a:pt x="343" y="622"/>
                </a:lnTo>
                <a:lnTo>
                  <a:pt x="334" y="620"/>
                </a:lnTo>
                <a:lnTo>
                  <a:pt x="329" y="620"/>
                </a:lnTo>
                <a:lnTo>
                  <a:pt x="326" y="622"/>
                </a:lnTo>
                <a:lnTo>
                  <a:pt x="326" y="622"/>
                </a:lnTo>
                <a:lnTo>
                  <a:pt x="329" y="622"/>
                </a:lnTo>
                <a:lnTo>
                  <a:pt x="334" y="623"/>
                </a:lnTo>
                <a:lnTo>
                  <a:pt x="343" y="622"/>
                </a:lnTo>
                <a:lnTo>
                  <a:pt x="343" y="622"/>
                </a:lnTo>
                <a:close/>
                <a:moveTo>
                  <a:pt x="689" y="626"/>
                </a:moveTo>
                <a:lnTo>
                  <a:pt x="689" y="626"/>
                </a:lnTo>
                <a:lnTo>
                  <a:pt x="697" y="625"/>
                </a:lnTo>
                <a:lnTo>
                  <a:pt x="701" y="622"/>
                </a:lnTo>
                <a:lnTo>
                  <a:pt x="701" y="622"/>
                </a:lnTo>
                <a:lnTo>
                  <a:pt x="700" y="622"/>
                </a:lnTo>
                <a:lnTo>
                  <a:pt x="700" y="620"/>
                </a:lnTo>
                <a:lnTo>
                  <a:pt x="698" y="620"/>
                </a:lnTo>
                <a:lnTo>
                  <a:pt x="697" y="619"/>
                </a:lnTo>
                <a:lnTo>
                  <a:pt x="697" y="619"/>
                </a:lnTo>
                <a:lnTo>
                  <a:pt x="689" y="626"/>
                </a:lnTo>
                <a:lnTo>
                  <a:pt x="689" y="626"/>
                </a:lnTo>
                <a:close/>
                <a:moveTo>
                  <a:pt x="171" y="632"/>
                </a:moveTo>
                <a:lnTo>
                  <a:pt x="171" y="632"/>
                </a:lnTo>
                <a:lnTo>
                  <a:pt x="168" y="626"/>
                </a:lnTo>
                <a:lnTo>
                  <a:pt x="162" y="622"/>
                </a:lnTo>
                <a:lnTo>
                  <a:pt x="154" y="620"/>
                </a:lnTo>
                <a:lnTo>
                  <a:pt x="143" y="620"/>
                </a:lnTo>
                <a:lnTo>
                  <a:pt x="143" y="620"/>
                </a:lnTo>
                <a:lnTo>
                  <a:pt x="145" y="623"/>
                </a:lnTo>
                <a:lnTo>
                  <a:pt x="148" y="626"/>
                </a:lnTo>
                <a:lnTo>
                  <a:pt x="155" y="629"/>
                </a:lnTo>
                <a:lnTo>
                  <a:pt x="163" y="632"/>
                </a:lnTo>
                <a:lnTo>
                  <a:pt x="171" y="632"/>
                </a:lnTo>
                <a:lnTo>
                  <a:pt x="171" y="632"/>
                </a:lnTo>
                <a:close/>
                <a:moveTo>
                  <a:pt x="180" y="623"/>
                </a:moveTo>
                <a:lnTo>
                  <a:pt x="180" y="623"/>
                </a:lnTo>
                <a:lnTo>
                  <a:pt x="181" y="625"/>
                </a:lnTo>
                <a:lnTo>
                  <a:pt x="183" y="625"/>
                </a:lnTo>
                <a:lnTo>
                  <a:pt x="184" y="628"/>
                </a:lnTo>
                <a:lnTo>
                  <a:pt x="184" y="628"/>
                </a:lnTo>
                <a:lnTo>
                  <a:pt x="187" y="626"/>
                </a:lnTo>
                <a:lnTo>
                  <a:pt x="192" y="628"/>
                </a:lnTo>
                <a:lnTo>
                  <a:pt x="200" y="631"/>
                </a:lnTo>
                <a:lnTo>
                  <a:pt x="209" y="632"/>
                </a:lnTo>
                <a:lnTo>
                  <a:pt x="212" y="631"/>
                </a:lnTo>
                <a:lnTo>
                  <a:pt x="215" y="629"/>
                </a:lnTo>
                <a:lnTo>
                  <a:pt x="215" y="629"/>
                </a:lnTo>
                <a:lnTo>
                  <a:pt x="206" y="628"/>
                </a:lnTo>
                <a:lnTo>
                  <a:pt x="197" y="625"/>
                </a:lnTo>
                <a:lnTo>
                  <a:pt x="181" y="620"/>
                </a:lnTo>
                <a:lnTo>
                  <a:pt x="181" y="620"/>
                </a:lnTo>
                <a:lnTo>
                  <a:pt x="180" y="623"/>
                </a:lnTo>
                <a:lnTo>
                  <a:pt x="180" y="623"/>
                </a:lnTo>
                <a:close/>
                <a:moveTo>
                  <a:pt x="229" y="622"/>
                </a:moveTo>
                <a:lnTo>
                  <a:pt x="229" y="622"/>
                </a:lnTo>
                <a:lnTo>
                  <a:pt x="223" y="620"/>
                </a:lnTo>
                <a:lnTo>
                  <a:pt x="216" y="622"/>
                </a:lnTo>
                <a:lnTo>
                  <a:pt x="216" y="622"/>
                </a:lnTo>
                <a:lnTo>
                  <a:pt x="223" y="625"/>
                </a:lnTo>
                <a:lnTo>
                  <a:pt x="226" y="623"/>
                </a:lnTo>
                <a:lnTo>
                  <a:pt x="229" y="622"/>
                </a:lnTo>
                <a:lnTo>
                  <a:pt x="229" y="622"/>
                </a:lnTo>
                <a:close/>
                <a:moveTo>
                  <a:pt x="299" y="622"/>
                </a:moveTo>
                <a:lnTo>
                  <a:pt x="299" y="622"/>
                </a:lnTo>
                <a:lnTo>
                  <a:pt x="290" y="622"/>
                </a:lnTo>
                <a:lnTo>
                  <a:pt x="285" y="622"/>
                </a:lnTo>
                <a:lnTo>
                  <a:pt x="282" y="625"/>
                </a:lnTo>
                <a:lnTo>
                  <a:pt x="282" y="625"/>
                </a:lnTo>
                <a:lnTo>
                  <a:pt x="299" y="625"/>
                </a:lnTo>
                <a:lnTo>
                  <a:pt x="312" y="623"/>
                </a:lnTo>
                <a:lnTo>
                  <a:pt x="312" y="623"/>
                </a:lnTo>
                <a:lnTo>
                  <a:pt x="309" y="623"/>
                </a:lnTo>
                <a:lnTo>
                  <a:pt x="306" y="623"/>
                </a:lnTo>
                <a:lnTo>
                  <a:pt x="299" y="622"/>
                </a:lnTo>
                <a:lnTo>
                  <a:pt x="299" y="622"/>
                </a:lnTo>
                <a:close/>
                <a:moveTo>
                  <a:pt x="316" y="623"/>
                </a:moveTo>
                <a:lnTo>
                  <a:pt x="316" y="623"/>
                </a:lnTo>
                <a:lnTo>
                  <a:pt x="323" y="623"/>
                </a:lnTo>
                <a:lnTo>
                  <a:pt x="323" y="623"/>
                </a:lnTo>
                <a:lnTo>
                  <a:pt x="322" y="622"/>
                </a:lnTo>
                <a:lnTo>
                  <a:pt x="320" y="622"/>
                </a:lnTo>
                <a:lnTo>
                  <a:pt x="320" y="622"/>
                </a:lnTo>
                <a:lnTo>
                  <a:pt x="320" y="622"/>
                </a:lnTo>
                <a:lnTo>
                  <a:pt x="319" y="623"/>
                </a:lnTo>
                <a:lnTo>
                  <a:pt x="316" y="623"/>
                </a:lnTo>
                <a:lnTo>
                  <a:pt x="316" y="623"/>
                </a:lnTo>
                <a:close/>
                <a:moveTo>
                  <a:pt x="592" y="632"/>
                </a:moveTo>
                <a:lnTo>
                  <a:pt x="592" y="632"/>
                </a:lnTo>
                <a:lnTo>
                  <a:pt x="595" y="626"/>
                </a:lnTo>
                <a:lnTo>
                  <a:pt x="596" y="623"/>
                </a:lnTo>
                <a:lnTo>
                  <a:pt x="596" y="622"/>
                </a:lnTo>
                <a:lnTo>
                  <a:pt x="596" y="622"/>
                </a:lnTo>
                <a:lnTo>
                  <a:pt x="593" y="623"/>
                </a:lnTo>
                <a:lnTo>
                  <a:pt x="590" y="626"/>
                </a:lnTo>
                <a:lnTo>
                  <a:pt x="590" y="629"/>
                </a:lnTo>
                <a:lnTo>
                  <a:pt x="590" y="631"/>
                </a:lnTo>
                <a:lnTo>
                  <a:pt x="592" y="632"/>
                </a:lnTo>
                <a:lnTo>
                  <a:pt x="592" y="632"/>
                </a:lnTo>
                <a:close/>
                <a:moveTo>
                  <a:pt x="424" y="643"/>
                </a:moveTo>
                <a:lnTo>
                  <a:pt x="424" y="643"/>
                </a:lnTo>
                <a:lnTo>
                  <a:pt x="410" y="625"/>
                </a:lnTo>
                <a:lnTo>
                  <a:pt x="410" y="625"/>
                </a:lnTo>
                <a:lnTo>
                  <a:pt x="404" y="625"/>
                </a:lnTo>
                <a:lnTo>
                  <a:pt x="399" y="623"/>
                </a:lnTo>
                <a:lnTo>
                  <a:pt x="392" y="622"/>
                </a:lnTo>
                <a:lnTo>
                  <a:pt x="392" y="622"/>
                </a:lnTo>
                <a:lnTo>
                  <a:pt x="409" y="634"/>
                </a:lnTo>
                <a:lnTo>
                  <a:pt x="416" y="638"/>
                </a:lnTo>
                <a:lnTo>
                  <a:pt x="424" y="643"/>
                </a:lnTo>
                <a:lnTo>
                  <a:pt x="424" y="643"/>
                </a:lnTo>
                <a:close/>
                <a:moveTo>
                  <a:pt x="276" y="622"/>
                </a:moveTo>
                <a:lnTo>
                  <a:pt x="276" y="622"/>
                </a:lnTo>
                <a:lnTo>
                  <a:pt x="274" y="622"/>
                </a:lnTo>
                <a:lnTo>
                  <a:pt x="273" y="622"/>
                </a:lnTo>
                <a:lnTo>
                  <a:pt x="271" y="623"/>
                </a:lnTo>
                <a:lnTo>
                  <a:pt x="271" y="623"/>
                </a:lnTo>
                <a:lnTo>
                  <a:pt x="274" y="625"/>
                </a:lnTo>
                <a:lnTo>
                  <a:pt x="276" y="623"/>
                </a:lnTo>
                <a:lnTo>
                  <a:pt x="276" y="622"/>
                </a:lnTo>
                <a:lnTo>
                  <a:pt x="276" y="622"/>
                </a:lnTo>
                <a:close/>
                <a:moveTo>
                  <a:pt x="656" y="637"/>
                </a:moveTo>
                <a:lnTo>
                  <a:pt x="656" y="637"/>
                </a:lnTo>
                <a:lnTo>
                  <a:pt x="671" y="632"/>
                </a:lnTo>
                <a:lnTo>
                  <a:pt x="677" y="629"/>
                </a:lnTo>
                <a:lnTo>
                  <a:pt x="680" y="626"/>
                </a:lnTo>
                <a:lnTo>
                  <a:pt x="680" y="622"/>
                </a:lnTo>
                <a:lnTo>
                  <a:pt x="680" y="622"/>
                </a:lnTo>
                <a:lnTo>
                  <a:pt x="666" y="628"/>
                </a:lnTo>
                <a:lnTo>
                  <a:pt x="659" y="631"/>
                </a:lnTo>
                <a:lnTo>
                  <a:pt x="657" y="634"/>
                </a:lnTo>
                <a:lnTo>
                  <a:pt x="656" y="637"/>
                </a:lnTo>
                <a:lnTo>
                  <a:pt x="656" y="637"/>
                </a:lnTo>
                <a:close/>
                <a:moveTo>
                  <a:pt x="238" y="625"/>
                </a:moveTo>
                <a:lnTo>
                  <a:pt x="238" y="625"/>
                </a:lnTo>
                <a:lnTo>
                  <a:pt x="239" y="626"/>
                </a:lnTo>
                <a:lnTo>
                  <a:pt x="241" y="626"/>
                </a:lnTo>
                <a:lnTo>
                  <a:pt x="244" y="626"/>
                </a:lnTo>
                <a:lnTo>
                  <a:pt x="244" y="626"/>
                </a:lnTo>
                <a:lnTo>
                  <a:pt x="245" y="623"/>
                </a:lnTo>
                <a:lnTo>
                  <a:pt x="245" y="623"/>
                </a:lnTo>
                <a:lnTo>
                  <a:pt x="241" y="625"/>
                </a:lnTo>
                <a:lnTo>
                  <a:pt x="238" y="625"/>
                </a:lnTo>
                <a:lnTo>
                  <a:pt x="238" y="625"/>
                </a:lnTo>
                <a:close/>
                <a:moveTo>
                  <a:pt x="602" y="623"/>
                </a:moveTo>
                <a:lnTo>
                  <a:pt x="602" y="623"/>
                </a:lnTo>
                <a:lnTo>
                  <a:pt x="602" y="626"/>
                </a:lnTo>
                <a:lnTo>
                  <a:pt x="602" y="626"/>
                </a:lnTo>
                <a:lnTo>
                  <a:pt x="607" y="623"/>
                </a:lnTo>
                <a:lnTo>
                  <a:pt x="607" y="623"/>
                </a:lnTo>
                <a:lnTo>
                  <a:pt x="605" y="625"/>
                </a:lnTo>
                <a:lnTo>
                  <a:pt x="602" y="623"/>
                </a:lnTo>
                <a:lnTo>
                  <a:pt x="602" y="623"/>
                </a:lnTo>
                <a:close/>
                <a:moveTo>
                  <a:pt x="502" y="640"/>
                </a:moveTo>
                <a:lnTo>
                  <a:pt x="502" y="640"/>
                </a:lnTo>
                <a:lnTo>
                  <a:pt x="502" y="635"/>
                </a:lnTo>
                <a:lnTo>
                  <a:pt x="500" y="631"/>
                </a:lnTo>
                <a:lnTo>
                  <a:pt x="497" y="626"/>
                </a:lnTo>
                <a:lnTo>
                  <a:pt x="494" y="625"/>
                </a:lnTo>
                <a:lnTo>
                  <a:pt x="494" y="625"/>
                </a:lnTo>
                <a:lnTo>
                  <a:pt x="497" y="632"/>
                </a:lnTo>
                <a:lnTo>
                  <a:pt x="502" y="640"/>
                </a:lnTo>
                <a:lnTo>
                  <a:pt x="502" y="640"/>
                </a:lnTo>
                <a:close/>
                <a:moveTo>
                  <a:pt x="561" y="629"/>
                </a:moveTo>
                <a:lnTo>
                  <a:pt x="561" y="629"/>
                </a:lnTo>
                <a:lnTo>
                  <a:pt x="564" y="628"/>
                </a:lnTo>
                <a:lnTo>
                  <a:pt x="564" y="625"/>
                </a:lnTo>
                <a:lnTo>
                  <a:pt x="564" y="625"/>
                </a:lnTo>
                <a:lnTo>
                  <a:pt x="563" y="625"/>
                </a:lnTo>
                <a:lnTo>
                  <a:pt x="563" y="625"/>
                </a:lnTo>
                <a:lnTo>
                  <a:pt x="563" y="626"/>
                </a:lnTo>
                <a:lnTo>
                  <a:pt x="563" y="628"/>
                </a:lnTo>
                <a:lnTo>
                  <a:pt x="563" y="628"/>
                </a:lnTo>
                <a:lnTo>
                  <a:pt x="561" y="629"/>
                </a:lnTo>
                <a:lnTo>
                  <a:pt x="561" y="629"/>
                </a:lnTo>
                <a:close/>
                <a:moveTo>
                  <a:pt x="637" y="628"/>
                </a:moveTo>
                <a:lnTo>
                  <a:pt x="637" y="628"/>
                </a:lnTo>
                <a:lnTo>
                  <a:pt x="640" y="628"/>
                </a:lnTo>
                <a:lnTo>
                  <a:pt x="643" y="626"/>
                </a:lnTo>
                <a:lnTo>
                  <a:pt x="643" y="626"/>
                </a:lnTo>
                <a:lnTo>
                  <a:pt x="640" y="626"/>
                </a:lnTo>
                <a:lnTo>
                  <a:pt x="637" y="628"/>
                </a:lnTo>
                <a:lnTo>
                  <a:pt x="637" y="628"/>
                </a:lnTo>
                <a:close/>
                <a:moveTo>
                  <a:pt x="335" y="628"/>
                </a:moveTo>
                <a:lnTo>
                  <a:pt x="335" y="628"/>
                </a:lnTo>
                <a:lnTo>
                  <a:pt x="354" y="629"/>
                </a:lnTo>
                <a:lnTo>
                  <a:pt x="372" y="629"/>
                </a:lnTo>
                <a:lnTo>
                  <a:pt x="372" y="629"/>
                </a:lnTo>
                <a:lnTo>
                  <a:pt x="363" y="628"/>
                </a:lnTo>
                <a:lnTo>
                  <a:pt x="354" y="626"/>
                </a:lnTo>
                <a:lnTo>
                  <a:pt x="343" y="628"/>
                </a:lnTo>
                <a:lnTo>
                  <a:pt x="335" y="628"/>
                </a:lnTo>
                <a:lnTo>
                  <a:pt x="335" y="628"/>
                </a:lnTo>
                <a:close/>
                <a:moveTo>
                  <a:pt x="305" y="631"/>
                </a:moveTo>
                <a:lnTo>
                  <a:pt x="305" y="631"/>
                </a:lnTo>
                <a:lnTo>
                  <a:pt x="311" y="631"/>
                </a:lnTo>
                <a:lnTo>
                  <a:pt x="317" y="631"/>
                </a:lnTo>
                <a:lnTo>
                  <a:pt x="331" y="631"/>
                </a:lnTo>
                <a:lnTo>
                  <a:pt x="331" y="631"/>
                </a:lnTo>
                <a:lnTo>
                  <a:pt x="328" y="629"/>
                </a:lnTo>
                <a:lnTo>
                  <a:pt x="325" y="628"/>
                </a:lnTo>
                <a:lnTo>
                  <a:pt x="319" y="628"/>
                </a:lnTo>
                <a:lnTo>
                  <a:pt x="311" y="629"/>
                </a:lnTo>
                <a:lnTo>
                  <a:pt x="305" y="631"/>
                </a:lnTo>
                <a:lnTo>
                  <a:pt x="305" y="631"/>
                </a:lnTo>
                <a:close/>
                <a:moveTo>
                  <a:pt x="628" y="631"/>
                </a:moveTo>
                <a:lnTo>
                  <a:pt x="628" y="631"/>
                </a:lnTo>
                <a:lnTo>
                  <a:pt x="631" y="631"/>
                </a:lnTo>
                <a:lnTo>
                  <a:pt x="633" y="629"/>
                </a:lnTo>
                <a:lnTo>
                  <a:pt x="633" y="629"/>
                </a:lnTo>
                <a:lnTo>
                  <a:pt x="630" y="629"/>
                </a:lnTo>
                <a:lnTo>
                  <a:pt x="628" y="631"/>
                </a:lnTo>
                <a:lnTo>
                  <a:pt x="628" y="631"/>
                </a:lnTo>
                <a:close/>
                <a:moveTo>
                  <a:pt x="183" y="632"/>
                </a:moveTo>
                <a:lnTo>
                  <a:pt x="183" y="632"/>
                </a:lnTo>
                <a:lnTo>
                  <a:pt x="177" y="629"/>
                </a:lnTo>
                <a:lnTo>
                  <a:pt x="177" y="629"/>
                </a:lnTo>
                <a:lnTo>
                  <a:pt x="178" y="631"/>
                </a:lnTo>
                <a:lnTo>
                  <a:pt x="180" y="632"/>
                </a:lnTo>
                <a:lnTo>
                  <a:pt x="181" y="632"/>
                </a:lnTo>
                <a:lnTo>
                  <a:pt x="183" y="632"/>
                </a:lnTo>
                <a:lnTo>
                  <a:pt x="183" y="632"/>
                </a:lnTo>
                <a:close/>
                <a:moveTo>
                  <a:pt x="686" y="635"/>
                </a:moveTo>
                <a:lnTo>
                  <a:pt x="686" y="635"/>
                </a:lnTo>
                <a:lnTo>
                  <a:pt x="689" y="635"/>
                </a:lnTo>
                <a:lnTo>
                  <a:pt x="694" y="634"/>
                </a:lnTo>
                <a:lnTo>
                  <a:pt x="695" y="632"/>
                </a:lnTo>
                <a:lnTo>
                  <a:pt x="697" y="629"/>
                </a:lnTo>
                <a:lnTo>
                  <a:pt x="697" y="629"/>
                </a:lnTo>
                <a:lnTo>
                  <a:pt x="691" y="631"/>
                </a:lnTo>
                <a:lnTo>
                  <a:pt x="688" y="632"/>
                </a:lnTo>
                <a:lnTo>
                  <a:pt x="686" y="635"/>
                </a:lnTo>
                <a:lnTo>
                  <a:pt x="686" y="635"/>
                </a:lnTo>
                <a:close/>
                <a:moveTo>
                  <a:pt x="244" y="631"/>
                </a:moveTo>
                <a:lnTo>
                  <a:pt x="244" y="631"/>
                </a:lnTo>
                <a:lnTo>
                  <a:pt x="247" y="634"/>
                </a:lnTo>
                <a:lnTo>
                  <a:pt x="250" y="635"/>
                </a:lnTo>
                <a:lnTo>
                  <a:pt x="258" y="640"/>
                </a:lnTo>
                <a:lnTo>
                  <a:pt x="258" y="640"/>
                </a:lnTo>
                <a:lnTo>
                  <a:pt x="268" y="635"/>
                </a:lnTo>
                <a:lnTo>
                  <a:pt x="276" y="631"/>
                </a:lnTo>
                <a:lnTo>
                  <a:pt x="276" y="631"/>
                </a:lnTo>
                <a:lnTo>
                  <a:pt x="244" y="631"/>
                </a:lnTo>
                <a:lnTo>
                  <a:pt x="244" y="631"/>
                </a:lnTo>
                <a:close/>
                <a:moveTo>
                  <a:pt x="216" y="634"/>
                </a:moveTo>
                <a:lnTo>
                  <a:pt x="216" y="634"/>
                </a:lnTo>
                <a:lnTo>
                  <a:pt x="226" y="637"/>
                </a:lnTo>
                <a:lnTo>
                  <a:pt x="226" y="637"/>
                </a:lnTo>
                <a:lnTo>
                  <a:pt x="227" y="634"/>
                </a:lnTo>
                <a:lnTo>
                  <a:pt x="226" y="631"/>
                </a:lnTo>
                <a:lnTo>
                  <a:pt x="226" y="631"/>
                </a:lnTo>
                <a:lnTo>
                  <a:pt x="223" y="631"/>
                </a:lnTo>
                <a:lnTo>
                  <a:pt x="221" y="632"/>
                </a:lnTo>
                <a:lnTo>
                  <a:pt x="216" y="634"/>
                </a:lnTo>
                <a:lnTo>
                  <a:pt x="216" y="634"/>
                </a:lnTo>
                <a:close/>
                <a:moveTo>
                  <a:pt x="136" y="648"/>
                </a:moveTo>
                <a:lnTo>
                  <a:pt x="136" y="648"/>
                </a:lnTo>
                <a:lnTo>
                  <a:pt x="126" y="643"/>
                </a:lnTo>
                <a:lnTo>
                  <a:pt x="119" y="638"/>
                </a:lnTo>
                <a:lnTo>
                  <a:pt x="113" y="635"/>
                </a:lnTo>
                <a:lnTo>
                  <a:pt x="105" y="632"/>
                </a:lnTo>
                <a:lnTo>
                  <a:pt x="105" y="632"/>
                </a:lnTo>
                <a:lnTo>
                  <a:pt x="119" y="642"/>
                </a:lnTo>
                <a:lnTo>
                  <a:pt x="126" y="646"/>
                </a:lnTo>
                <a:lnTo>
                  <a:pt x="136" y="648"/>
                </a:lnTo>
                <a:lnTo>
                  <a:pt x="136" y="648"/>
                </a:lnTo>
                <a:close/>
                <a:moveTo>
                  <a:pt x="546" y="632"/>
                </a:moveTo>
                <a:lnTo>
                  <a:pt x="546" y="632"/>
                </a:lnTo>
                <a:lnTo>
                  <a:pt x="546" y="635"/>
                </a:lnTo>
                <a:lnTo>
                  <a:pt x="547" y="638"/>
                </a:lnTo>
                <a:lnTo>
                  <a:pt x="547" y="638"/>
                </a:lnTo>
                <a:lnTo>
                  <a:pt x="549" y="635"/>
                </a:lnTo>
                <a:lnTo>
                  <a:pt x="549" y="634"/>
                </a:lnTo>
                <a:lnTo>
                  <a:pt x="549" y="632"/>
                </a:lnTo>
                <a:lnTo>
                  <a:pt x="549" y="632"/>
                </a:lnTo>
                <a:lnTo>
                  <a:pt x="547" y="632"/>
                </a:lnTo>
                <a:lnTo>
                  <a:pt x="546" y="632"/>
                </a:lnTo>
                <a:lnTo>
                  <a:pt x="546" y="632"/>
                </a:lnTo>
                <a:close/>
                <a:moveTo>
                  <a:pt x="232" y="638"/>
                </a:moveTo>
                <a:lnTo>
                  <a:pt x="232" y="638"/>
                </a:lnTo>
                <a:lnTo>
                  <a:pt x="239" y="640"/>
                </a:lnTo>
                <a:lnTo>
                  <a:pt x="248" y="640"/>
                </a:lnTo>
                <a:lnTo>
                  <a:pt x="248" y="640"/>
                </a:lnTo>
                <a:lnTo>
                  <a:pt x="239" y="634"/>
                </a:lnTo>
                <a:lnTo>
                  <a:pt x="236" y="634"/>
                </a:lnTo>
                <a:lnTo>
                  <a:pt x="233" y="634"/>
                </a:lnTo>
                <a:lnTo>
                  <a:pt x="232" y="635"/>
                </a:lnTo>
                <a:lnTo>
                  <a:pt x="232" y="638"/>
                </a:lnTo>
                <a:lnTo>
                  <a:pt x="232" y="638"/>
                </a:lnTo>
                <a:close/>
                <a:moveTo>
                  <a:pt x="552" y="661"/>
                </a:moveTo>
                <a:lnTo>
                  <a:pt x="552" y="661"/>
                </a:lnTo>
                <a:lnTo>
                  <a:pt x="553" y="646"/>
                </a:lnTo>
                <a:lnTo>
                  <a:pt x="555" y="638"/>
                </a:lnTo>
                <a:lnTo>
                  <a:pt x="553" y="632"/>
                </a:lnTo>
                <a:lnTo>
                  <a:pt x="553" y="632"/>
                </a:lnTo>
                <a:lnTo>
                  <a:pt x="550" y="648"/>
                </a:lnTo>
                <a:lnTo>
                  <a:pt x="549" y="655"/>
                </a:lnTo>
                <a:lnTo>
                  <a:pt x="550" y="658"/>
                </a:lnTo>
                <a:lnTo>
                  <a:pt x="552" y="661"/>
                </a:lnTo>
                <a:lnTo>
                  <a:pt x="552" y="661"/>
                </a:lnTo>
                <a:close/>
                <a:moveTo>
                  <a:pt x="619" y="637"/>
                </a:moveTo>
                <a:lnTo>
                  <a:pt x="619" y="637"/>
                </a:lnTo>
                <a:lnTo>
                  <a:pt x="620" y="640"/>
                </a:lnTo>
                <a:lnTo>
                  <a:pt x="622" y="640"/>
                </a:lnTo>
                <a:lnTo>
                  <a:pt x="628" y="640"/>
                </a:lnTo>
                <a:lnTo>
                  <a:pt x="633" y="637"/>
                </a:lnTo>
                <a:lnTo>
                  <a:pt x="637" y="634"/>
                </a:lnTo>
                <a:lnTo>
                  <a:pt x="637" y="634"/>
                </a:lnTo>
                <a:lnTo>
                  <a:pt x="633" y="634"/>
                </a:lnTo>
                <a:lnTo>
                  <a:pt x="628" y="634"/>
                </a:lnTo>
                <a:lnTo>
                  <a:pt x="619" y="637"/>
                </a:lnTo>
                <a:lnTo>
                  <a:pt x="619" y="637"/>
                </a:lnTo>
                <a:close/>
                <a:moveTo>
                  <a:pt x="152" y="638"/>
                </a:moveTo>
                <a:lnTo>
                  <a:pt x="152" y="638"/>
                </a:lnTo>
                <a:lnTo>
                  <a:pt x="155" y="642"/>
                </a:lnTo>
                <a:lnTo>
                  <a:pt x="160" y="642"/>
                </a:lnTo>
                <a:lnTo>
                  <a:pt x="165" y="642"/>
                </a:lnTo>
                <a:lnTo>
                  <a:pt x="166" y="640"/>
                </a:lnTo>
                <a:lnTo>
                  <a:pt x="166" y="638"/>
                </a:lnTo>
                <a:lnTo>
                  <a:pt x="166" y="638"/>
                </a:lnTo>
                <a:lnTo>
                  <a:pt x="160" y="637"/>
                </a:lnTo>
                <a:lnTo>
                  <a:pt x="152" y="634"/>
                </a:lnTo>
                <a:lnTo>
                  <a:pt x="152" y="634"/>
                </a:lnTo>
                <a:lnTo>
                  <a:pt x="152" y="637"/>
                </a:lnTo>
                <a:lnTo>
                  <a:pt x="152" y="638"/>
                </a:lnTo>
                <a:lnTo>
                  <a:pt x="152" y="638"/>
                </a:lnTo>
                <a:close/>
                <a:moveTo>
                  <a:pt x="207" y="638"/>
                </a:moveTo>
                <a:lnTo>
                  <a:pt x="207" y="638"/>
                </a:lnTo>
                <a:lnTo>
                  <a:pt x="206" y="637"/>
                </a:lnTo>
                <a:lnTo>
                  <a:pt x="203" y="635"/>
                </a:lnTo>
                <a:lnTo>
                  <a:pt x="197" y="634"/>
                </a:lnTo>
                <a:lnTo>
                  <a:pt x="197" y="634"/>
                </a:lnTo>
                <a:lnTo>
                  <a:pt x="198" y="637"/>
                </a:lnTo>
                <a:lnTo>
                  <a:pt x="201" y="638"/>
                </a:lnTo>
                <a:lnTo>
                  <a:pt x="207" y="638"/>
                </a:lnTo>
                <a:lnTo>
                  <a:pt x="207" y="638"/>
                </a:lnTo>
                <a:close/>
                <a:moveTo>
                  <a:pt x="450" y="637"/>
                </a:moveTo>
                <a:lnTo>
                  <a:pt x="450" y="637"/>
                </a:lnTo>
                <a:lnTo>
                  <a:pt x="451" y="637"/>
                </a:lnTo>
                <a:lnTo>
                  <a:pt x="454" y="638"/>
                </a:lnTo>
                <a:lnTo>
                  <a:pt x="454" y="638"/>
                </a:lnTo>
                <a:lnTo>
                  <a:pt x="453" y="637"/>
                </a:lnTo>
                <a:lnTo>
                  <a:pt x="451" y="634"/>
                </a:lnTo>
                <a:lnTo>
                  <a:pt x="451" y="634"/>
                </a:lnTo>
                <a:lnTo>
                  <a:pt x="450" y="637"/>
                </a:lnTo>
                <a:lnTo>
                  <a:pt x="450" y="637"/>
                </a:lnTo>
                <a:close/>
                <a:moveTo>
                  <a:pt x="305" y="638"/>
                </a:moveTo>
                <a:lnTo>
                  <a:pt x="305" y="638"/>
                </a:lnTo>
                <a:lnTo>
                  <a:pt x="326" y="638"/>
                </a:lnTo>
                <a:lnTo>
                  <a:pt x="348" y="638"/>
                </a:lnTo>
                <a:lnTo>
                  <a:pt x="348" y="638"/>
                </a:lnTo>
                <a:lnTo>
                  <a:pt x="338" y="635"/>
                </a:lnTo>
                <a:lnTo>
                  <a:pt x="328" y="635"/>
                </a:lnTo>
                <a:lnTo>
                  <a:pt x="316" y="637"/>
                </a:lnTo>
                <a:lnTo>
                  <a:pt x="305" y="638"/>
                </a:lnTo>
                <a:lnTo>
                  <a:pt x="305" y="638"/>
                </a:lnTo>
                <a:close/>
                <a:moveTo>
                  <a:pt x="531" y="675"/>
                </a:moveTo>
                <a:lnTo>
                  <a:pt x="531" y="675"/>
                </a:lnTo>
                <a:lnTo>
                  <a:pt x="532" y="671"/>
                </a:lnTo>
                <a:lnTo>
                  <a:pt x="532" y="666"/>
                </a:lnTo>
                <a:lnTo>
                  <a:pt x="532" y="652"/>
                </a:lnTo>
                <a:lnTo>
                  <a:pt x="532" y="652"/>
                </a:lnTo>
                <a:lnTo>
                  <a:pt x="534" y="642"/>
                </a:lnTo>
                <a:lnTo>
                  <a:pt x="534" y="638"/>
                </a:lnTo>
                <a:lnTo>
                  <a:pt x="532" y="635"/>
                </a:lnTo>
                <a:lnTo>
                  <a:pt x="532" y="635"/>
                </a:lnTo>
                <a:lnTo>
                  <a:pt x="529" y="638"/>
                </a:lnTo>
                <a:lnTo>
                  <a:pt x="526" y="643"/>
                </a:lnTo>
                <a:lnTo>
                  <a:pt x="524" y="648"/>
                </a:lnTo>
                <a:lnTo>
                  <a:pt x="524" y="654"/>
                </a:lnTo>
                <a:lnTo>
                  <a:pt x="524" y="664"/>
                </a:lnTo>
                <a:lnTo>
                  <a:pt x="527" y="671"/>
                </a:lnTo>
                <a:lnTo>
                  <a:pt x="531" y="675"/>
                </a:lnTo>
                <a:lnTo>
                  <a:pt x="531" y="675"/>
                </a:lnTo>
                <a:close/>
                <a:moveTo>
                  <a:pt x="678" y="635"/>
                </a:moveTo>
                <a:lnTo>
                  <a:pt x="678" y="635"/>
                </a:lnTo>
                <a:lnTo>
                  <a:pt x="669" y="642"/>
                </a:lnTo>
                <a:lnTo>
                  <a:pt x="659" y="649"/>
                </a:lnTo>
                <a:lnTo>
                  <a:pt x="653" y="651"/>
                </a:lnTo>
                <a:lnTo>
                  <a:pt x="648" y="651"/>
                </a:lnTo>
                <a:lnTo>
                  <a:pt x="642" y="651"/>
                </a:lnTo>
                <a:lnTo>
                  <a:pt x="639" y="646"/>
                </a:lnTo>
                <a:lnTo>
                  <a:pt x="639" y="646"/>
                </a:lnTo>
                <a:lnTo>
                  <a:pt x="624" y="657"/>
                </a:lnTo>
                <a:lnTo>
                  <a:pt x="624" y="657"/>
                </a:lnTo>
                <a:lnTo>
                  <a:pt x="619" y="658"/>
                </a:lnTo>
                <a:lnTo>
                  <a:pt x="616" y="660"/>
                </a:lnTo>
                <a:lnTo>
                  <a:pt x="616" y="663"/>
                </a:lnTo>
                <a:lnTo>
                  <a:pt x="616" y="663"/>
                </a:lnTo>
                <a:lnTo>
                  <a:pt x="634" y="660"/>
                </a:lnTo>
                <a:lnTo>
                  <a:pt x="653" y="655"/>
                </a:lnTo>
                <a:lnTo>
                  <a:pt x="669" y="649"/>
                </a:lnTo>
                <a:lnTo>
                  <a:pt x="685" y="642"/>
                </a:lnTo>
                <a:lnTo>
                  <a:pt x="685" y="642"/>
                </a:lnTo>
                <a:lnTo>
                  <a:pt x="678" y="635"/>
                </a:lnTo>
                <a:lnTo>
                  <a:pt x="678" y="635"/>
                </a:lnTo>
                <a:close/>
                <a:moveTo>
                  <a:pt x="506" y="645"/>
                </a:moveTo>
                <a:lnTo>
                  <a:pt x="506" y="645"/>
                </a:lnTo>
                <a:lnTo>
                  <a:pt x="508" y="645"/>
                </a:lnTo>
                <a:lnTo>
                  <a:pt x="508" y="642"/>
                </a:lnTo>
                <a:lnTo>
                  <a:pt x="506" y="637"/>
                </a:lnTo>
                <a:lnTo>
                  <a:pt x="506" y="637"/>
                </a:lnTo>
                <a:lnTo>
                  <a:pt x="506" y="645"/>
                </a:lnTo>
                <a:lnTo>
                  <a:pt x="506" y="645"/>
                </a:lnTo>
                <a:close/>
                <a:moveTo>
                  <a:pt x="485" y="655"/>
                </a:moveTo>
                <a:lnTo>
                  <a:pt x="485" y="655"/>
                </a:lnTo>
                <a:lnTo>
                  <a:pt x="482" y="642"/>
                </a:lnTo>
                <a:lnTo>
                  <a:pt x="482" y="642"/>
                </a:lnTo>
                <a:lnTo>
                  <a:pt x="477" y="638"/>
                </a:lnTo>
                <a:lnTo>
                  <a:pt x="473" y="637"/>
                </a:lnTo>
                <a:lnTo>
                  <a:pt x="473" y="637"/>
                </a:lnTo>
                <a:lnTo>
                  <a:pt x="477" y="648"/>
                </a:lnTo>
                <a:lnTo>
                  <a:pt x="480" y="652"/>
                </a:lnTo>
                <a:lnTo>
                  <a:pt x="485" y="655"/>
                </a:lnTo>
                <a:lnTo>
                  <a:pt x="485" y="655"/>
                </a:lnTo>
                <a:close/>
                <a:moveTo>
                  <a:pt x="537" y="666"/>
                </a:moveTo>
                <a:lnTo>
                  <a:pt x="537" y="666"/>
                </a:lnTo>
                <a:lnTo>
                  <a:pt x="538" y="664"/>
                </a:lnTo>
                <a:lnTo>
                  <a:pt x="540" y="660"/>
                </a:lnTo>
                <a:lnTo>
                  <a:pt x="541" y="652"/>
                </a:lnTo>
                <a:lnTo>
                  <a:pt x="540" y="645"/>
                </a:lnTo>
                <a:lnTo>
                  <a:pt x="538" y="638"/>
                </a:lnTo>
                <a:lnTo>
                  <a:pt x="538" y="638"/>
                </a:lnTo>
                <a:lnTo>
                  <a:pt x="537" y="666"/>
                </a:lnTo>
                <a:lnTo>
                  <a:pt x="537" y="666"/>
                </a:lnTo>
                <a:close/>
                <a:moveTo>
                  <a:pt x="582" y="648"/>
                </a:moveTo>
                <a:lnTo>
                  <a:pt x="582" y="648"/>
                </a:lnTo>
                <a:lnTo>
                  <a:pt x="585" y="646"/>
                </a:lnTo>
                <a:lnTo>
                  <a:pt x="585" y="645"/>
                </a:lnTo>
                <a:lnTo>
                  <a:pt x="585" y="638"/>
                </a:lnTo>
                <a:lnTo>
                  <a:pt x="585" y="638"/>
                </a:lnTo>
                <a:lnTo>
                  <a:pt x="582" y="638"/>
                </a:lnTo>
                <a:lnTo>
                  <a:pt x="582" y="638"/>
                </a:lnTo>
                <a:lnTo>
                  <a:pt x="582" y="643"/>
                </a:lnTo>
                <a:lnTo>
                  <a:pt x="582" y="648"/>
                </a:lnTo>
                <a:lnTo>
                  <a:pt x="582" y="648"/>
                </a:lnTo>
                <a:close/>
                <a:moveTo>
                  <a:pt x="172" y="640"/>
                </a:moveTo>
                <a:lnTo>
                  <a:pt x="172" y="640"/>
                </a:lnTo>
                <a:lnTo>
                  <a:pt x="169" y="643"/>
                </a:lnTo>
                <a:lnTo>
                  <a:pt x="166" y="646"/>
                </a:lnTo>
                <a:lnTo>
                  <a:pt x="163" y="646"/>
                </a:lnTo>
                <a:lnTo>
                  <a:pt x="160" y="646"/>
                </a:lnTo>
                <a:lnTo>
                  <a:pt x="152" y="645"/>
                </a:lnTo>
                <a:lnTo>
                  <a:pt x="145" y="643"/>
                </a:lnTo>
                <a:lnTo>
                  <a:pt x="145" y="643"/>
                </a:lnTo>
                <a:lnTo>
                  <a:pt x="172" y="654"/>
                </a:lnTo>
                <a:lnTo>
                  <a:pt x="186" y="657"/>
                </a:lnTo>
                <a:lnTo>
                  <a:pt x="194" y="657"/>
                </a:lnTo>
                <a:lnTo>
                  <a:pt x="200" y="655"/>
                </a:lnTo>
                <a:lnTo>
                  <a:pt x="200" y="655"/>
                </a:lnTo>
                <a:lnTo>
                  <a:pt x="194" y="652"/>
                </a:lnTo>
                <a:lnTo>
                  <a:pt x="187" y="648"/>
                </a:lnTo>
                <a:lnTo>
                  <a:pt x="180" y="643"/>
                </a:lnTo>
                <a:lnTo>
                  <a:pt x="172" y="640"/>
                </a:lnTo>
                <a:lnTo>
                  <a:pt x="172" y="640"/>
                </a:lnTo>
                <a:close/>
                <a:moveTo>
                  <a:pt x="372" y="642"/>
                </a:moveTo>
                <a:lnTo>
                  <a:pt x="372" y="642"/>
                </a:lnTo>
                <a:lnTo>
                  <a:pt x="375" y="642"/>
                </a:lnTo>
                <a:lnTo>
                  <a:pt x="377" y="643"/>
                </a:lnTo>
                <a:lnTo>
                  <a:pt x="378" y="643"/>
                </a:lnTo>
                <a:lnTo>
                  <a:pt x="381" y="642"/>
                </a:lnTo>
                <a:lnTo>
                  <a:pt x="381" y="642"/>
                </a:lnTo>
                <a:lnTo>
                  <a:pt x="380" y="642"/>
                </a:lnTo>
                <a:lnTo>
                  <a:pt x="380" y="640"/>
                </a:lnTo>
                <a:lnTo>
                  <a:pt x="380" y="640"/>
                </a:lnTo>
                <a:lnTo>
                  <a:pt x="375" y="640"/>
                </a:lnTo>
                <a:lnTo>
                  <a:pt x="373" y="640"/>
                </a:lnTo>
                <a:lnTo>
                  <a:pt x="372" y="642"/>
                </a:lnTo>
                <a:lnTo>
                  <a:pt x="372" y="642"/>
                </a:lnTo>
                <a:close/>
                <a:moveTo>
                  <a:pt x="447" y="655"/>
                </a:moveTo>
                <a:lnTo>
                  <a:pt x="447" y="655"/>
                </a:lnTo>
                <a:lnTo>
                  <a:pt x="447" y="652"/>
                </a:lnTo>
                <a:lnTo>
                  <a:pt x="445" y="649"/>
                </a:lnTo>
                <a:lnTo>
                  <a:pt x="444" y="642"/>
                </a:lnTo>
                <a:lnTo>
                  <a:pt x="444" y="642"/>
                </a:lnTo>
                <a:lnTo>
                  <a:pt x="441" y="640"/>
                </a:lnTo>
                <a:lnTo>
                  <a:pt x="439" y="640"/>
                </a:lnTo>
                <a:lnTo>
                  <a:pt x="439" y="640"/>
                </a:lnTo>
                <a:lnTo>
                  <a:pt x="442" y="648"/>
                </a:lnTo>
                <a:lnTo>
                  <a:pt x="447" y="655"/>
                </a:lnTo>
                <a:lnTo>
                  <a:pt x="447" y="655"/>
                </a:lnTo>
                <a:close/>
                <a:moveTo>
                  <a:pt x="645" y="645"/>
                </a:moveTo>
                <a:lnTo>
                  <a:pt x="645" y="645"/>
                </a:lnTo>
                <a:lnTo>
                  <a:pt x="649" y="646"/>
                </a:lnTo>
                <a:lnTo>
                  <a:pt x="654" y="645"/>
                </a:lnTo>
                <a:lnTo>
                  <a:pt x="663" y="642"/>
                </a:lnTo>
                <a:lnTo>
                  <a:pt x="663" y="642"/>
                </a:lnTo>
                <a:lnTo>
                  <a:pt x="660" y="640"/>
                </a:lnTo>
                <a:lnTo>
                  <a:pt x="654" y="642"/>
                </a:lnTo>
                <a:lnTo>
                  <a:pt x="648" y="643"/>
                </a:lnTo>
                <a:lnTo>
                  <a:pt x="645" y="645"/>
                </a:lnTo>
                <a:lnTo>
                  <a:pt x="645" y="645"/>
                </a:lnTo>
                <a:close/>
                <a:moveTo>
                  <a:pt x="570" y="642"/>
                </a:moveTo>
                <a:lnTo>
                  <a:pt x="570" y="642"/>
                </a:lnTo>
                <a:lnTo>
                  <a:pt x="570" y="645"/>
                </a:lnTo>
                <a:lnTo>
                  <a:pt x="570" y="646"/>
                </a:lnTo>
                <a:lnTo>
                  <a:pt x="572" y="648"/>
                </a:lnTo>
                <a:lnTo>
                  <a:pt x="573" y="649"/>
                </a:lnTo>
                <a:lnTo>
                  <a:pt x="573" y="649"/>
                </a:lnTo>
                <a:lnTo>
                  <a:pt x="573" y="645"/>
                </a:lnTo>
                <a:lnTo>
                  <a:pt x="575" y="642"/>
                </a:lnTo>
                <a:lnTo>
                  <a:pt x="575" y="642"/>
                </a:lnTo>
                <a:lnTo>
                  <a:pt x="573" y="640"/>
                </a:lnTo>
                <a:lnTo>
                  <a:pt x="572" y="642"/>
                </a:lnTo>
                <a:lnTo>
                  <a:pt x="570" y="642"/>
                </a:lnTo>
                <a:lnTo>
                  <a:pt x="570" y="642"/>
                </a:lnTo>
                <a:close/>
                <a:moveTo>
                  <a:pt x="393" y="646"/>
                </a:moveTo>
                <a:lnTo>
                  <a:pt x="393" y="646"/>
                </a:lnTo>
                <a:lnTo>
                  <a:pt x="393" y="645"/>
                </a:lnTo>
                <a:lnTo>
                  <a:pt x="392" y="643"/>
                </a:lnTo>
                <a:lnTo>
                  <a:pt x="390" y="643"/>
                </a:lnTo>
                <a:lnTo>
                  <a:pt x="389" y="643"/>
                </a:lnTo>
                <a:lnTo>
                  <a:pt x="389" y="643"/>
                </a:lnTo>
                <a:lnTo>
                  <a:pt x="390" y="645"/>
                </a:lnTo>
                <a:lnTo>
                  <a:pt x="393" y="646"/>
                </a:lnTo>
                <a:lnTo>
                  <a:pt x="393" y="646"/>
                </a:lnTo>
                <a:close/>
                <a:moveTo>
                  <a:pt x="305" y="646"/>
                </a:moveTo>
                <a:lnTo>
                  <a:pt x="305" y="646"/>
                </a:lnTo>
                <a:lnTo>
                  <a:pt x="309" y="646"/>
                </a:lnTo>
                <a:lnTo>
                  <a:pt x="314" y="646"/>
                </a:lnTo>
                <a:lnTo>
                  <a:pt x="325" y="646"/>
                </a:lnTo>
                <a:lnTo>
                  <a:pt x="325" y="646"/>
                </a:lnTo>
                <a:lnTo>
                  <a:pt x="320" y="645"/>
                </a:lnTo>
                <a:lnTo>
                  <a:pt x="314" y="645"/>
                </a:lnTo>
                <a:lnTo>
                  <a:pt x="305" y="646"/>
                </a:lnTo>
                <a:lnTo>
                  <a:pt x="305" y="646"/>
                </a:lnTo>
                <a:close/>
                <a:moveTo>
                  <a:pt x="453" y="652"/>
                </a:moveTo>
                <a:lnTo>
                  <a:pt x="453" y="652"/>
                </a:lnTo>
                <a:lnTo>
                  <a:pt x="454" y="652"/>
                </a:lnTo>
                <a:lnTo>
                  <a:pt x="454" y="652"/>
                </a:lnTo>
                <a:lnTo>
                  <a:pt x="454" y="649"/>
                </a:lnTo>
                <a:lnTo>
                  <a:pt x="454" y="648"/>
                </a:lnTo>
                <a:lnTo>
                  <a:pt x="450" y="643"/>
                </a:lnTo>
                <a:lnTo>
                  <a:pt x="450" y="643"/>
                </a:lnTo>
                <a:lnTo>
                  <a:pt x="451" y="649"/>
                </a:lnTo>
                <a:lnTo>
                  <a:pt x="453" y="652"/>
                </a:lnTo>
                <a:lnTo>
                  <a:pt x="453" y="652"/>
                </a:lnTo>
                <a:close/>
                <a:moveTo>
                  <a:pt x="514" y="664"/>
                </a:moveTo>
                <a:lnTo>
                  <a:pt x="514" y="664"/>
                </a:lnTo>
                <a:lnTo>
                  <a:pt x="514" y="655"/>
                </a:lnTo>
                <a:lnTo>
                  <a:pt x="514" y="651"/>
                </a:lnTo>
                <a:lnTo>
                  <a:pt x="512" y="646"/>
                </a:lnTo>
                <a:lnTo>
                  <a:pt x="512" y="646"/>
                </a:lnTo>
                <a:lnTo>
                  <a:pt x="509" y="652"/>
                </a:lnTo>
                <a:lnTo>
                  <a:pt x="508" y="658"/>
                </a:lnTo>
                <a:lnTo>
                  <a:pt x="509" y="663"/>
                </a:lnTo>
                <a:lnTo>
                  <a:pt x="511" y="664"/>
                </a:lnTo>
                <a:lnTo>
                  <a:pt x="514" y="664"/>
                </a:lnTo>
                <a:lnTo>
                  <a:pt x="514" y="664"/>
                </a:lnTo>
                <a:close/>
                <a:moveTo>
                  <a:pt x="216" y="649"/>
                </a:moveTo>
                <a:lnTo>
                  <a:pt x="216" y="649"/>
                </a:lnTo>
                <a:lnTo>
                  <a:pt x="209" y="648"/>
                </a:lnTo>
                <a:lnTo>
                  <a:pt x="209" y="648"/>
                </a:lnTo>
                <a:lnTo>
                  <a:pt x="210" y="651"/>
                </a:lnTo>
                <a:lnTo>
                  <a:pt x="212" y="652"/>
                </a:lnTo>
                <a:lnTo>
                  <a:pt x="215" y="651"/>
                </a:lnTo>
                <a:lnTo>
                  <a:pt x="216" y="649"/>
                </a:lnTo>
                <a:lnTo>
                  <a:pt x="216" y="649"/>
                </a:lnTo>
                <a:close/>
                <a:moveTo>
                  <a:pt x="345" y="649"/>
                </a:moveTo>
                <a:lnTo>
                  <a:pt x="345" y="649"/>
                </a:lnTo>
                <a:lnTo>
                  <a:pt x="337" y="651"/>
                </a:lnTo>
                <a:lnTo>
                  <a:pt x="329" y="652"/>
                </a:lnTo>
                <a:lnTo>
                  <a:pt x="329" y="652"/>
                </a:lnTo>
                <a:lnTo>
                  <a:pt x="349" y="652"/>
                </a:lnTo>
                <a:lnTo>
                  <a:pt x="367" y="652"/>
                </a:lnTo>
                <a:lnTo>
                  <a:pt x="367" y="652"/>
                </a:lnTo>
                <a:lnTo>
                  <a:pt x="363" y="649"/>
                </a:lnTo>
                <a:lnTo>
                  <a:pt x="357" y="648"/>
                </a:lnTo>
                <a:lnTo>
                  <a:pt x="345" y="649"/>
                </a:lnTo>
                <a:lnTo>
                  <a:pt x="345" y="649"/>
                </a:lnTo>
                <a:close/>
                <a:moveTo>
                  <a:pt x="412" y="652"/>
                </a:moveTo>
                <a:lnTo>
                  <a:pt x="412" y="652"/>
                </a:lnTo>
                <a:lnTo>
                  <a:pt x="412" y="651"/>
                </a:lnTo>
                <a:lnTo>
                  <a:pt x="410" y="649"/>
                </a:lnTo>
                <a:lnTo>
                  <a:pt x="409" y="651"/>
                </a:lnTo>
                <a:lnTo>
                  <a:pt x="409" y="651"/>
                </a:lnTo>
                <a:lnTo>
                  <a:pt x="410" y="651"/>
                </a:lnTo>
                <a:lnTo>
                  <a:pt x="412" y="652"/>
                </a:lnTo>
                <a:lnTo>
                  <a:pt x="412" y="652"/>
                </a:lnTo>
                <a:close/>
                <a:moveTo>
                  <a:pt x="326" y="652"/>
                </a:moveTo>
                <a:lnTo>
                  <a:pt x="326" y="652"/>
                </a:lnTo>
                <a:lnTo>
                  <a:pt x="316" y="652"/>
                </a:lnTo>
                <a:lnTo>
                  <a:pt x="309" y="652"/>
                </a:lnTo>
                <a:lnTo>
                  <a:pt x="305" y="652"/>
                </a:lnTo>
                <a:lnTo>
                  <a:pt x="305" y="652"/>
                </a:lnTo>
                <a:lnTo>
                  <a:pt x="316" y="654"/>
                </a:lnTo>
                <a:lnTo>
                  <a:pt x="322" y="654"/>
                </a:lnTo>
                <a:lnTo>
                  <a:pt x="326" y="652"/>
                </a:lnTo>
                <a:lnTo>
                  <a:pt x="326" y="652"/>
                </a:lnTo>
                <a:close/>
                <a:moveTo>
                  <a:pt x="402" y="660"/>
                </a:moveTo>
                <a:lnTo>
                  <a:pt x="402" y="660"/>
                </a:lnTo>
                <a:lnTo>
                  <a:pt x="406" y="658"/>
                </a:lnTo>
                <a:lnTo>
                  <a:pt x="409" y="657"/>
                </a:lnTo>
                <a:lnTo>
                  <a:pt x="409" y="657"/>
                </a:lnTo>
                <a:lnTo>
                  <a:pt x="402" y="654"/>
                </a:lnTo>
                <a:lnTo>
                  <a:pt x="401" y="652"/>
                </a:lnTo>
                <a:lnTo>
                  <a:pt x="396" y="652"/>
                </a:lnTo>
                <a:lnTo>
                  <a:pt x="396" y="652"/>
                </a:lnTo>
                <a:lnTo>
                  <a:pt x="399" y="655"/>
                </a:lnTo>
                <a:lnTo>
                  <a:pt x="402" y="660"/>
                </a:lnTo>
                <a:lnTo>
                  <a:pt x="402" y="660"/>
                </a:lnTo>
                <a:close/>
                <a:moveTo>
                  <a:pt x="491" y="689"/>
                </a:moveTo>
                <a:lnTo>
                  <a:pt x="491" y="689"/>
                </a:lnTo>
                <a:lnTo>
                  <a:pt x="489" y="683"/>
                </a:lnTo>
                <a:lnTo>
                  <a:pt x="489" y="675"/>
                </a:lnTo>
                <a:lnTo>
                  <a:pt x="489" y="675"/>
                </a:lnTo>
                <a:lnTo>
                  <a:pt x="483" y="671"/>
                </a:lnTo>
                <a:lnTo>
                  <a:pt x="480" y="664"/>
                </a:lnTo>
                <a:lnTo>
                  <a:pt x="476" y="658"/>
                </a:lnTo>
                <a:lnTo>
                  <a:pt x="471" y="652"/>
                </a:lnTo>
                <a:lnTo>
                  <a:pt x="471" y="652"/>
                </a:lnTo>
                <a:lnTo>
                  <a:pt x="471" y="660"/>
                </a:lnTo>
                <a:lnTo>
                  <a:pt x="474" y="664"/>
                </a:lnTo>
                <a:lnTo>
                  <a:pt x="479" y="674"/>
                </a:lnTo>
                <a:lnTo>
                  <a:pt x="485" y="681"/>
                </a:lnTo>
                <a:lnTo>
                  <a:pt x="491" y="689"/>
                </a:lnTo>
                <a:lnTo>
                  <a:pt x="491" y="689"/>
                </a:lnTo>
                <a:close/>
                <a:moveTo>
                  <a:pt x="384" y="658"/>
                </a:moveTo>
                <a:lnTo>
                  <a:pt x="384" y="658"/>
                </a:lnTo>
                <a:lnTo>
                  <a:pt x="380" y="660"/>
                </a:lnTo>
                <a:lnTo>
                  <a:pt x="373" y="660"/>
                </a:lnTo>
                <a:lnTo>
                  <a:pt x="360" y="661"/>
                </a:lnTo>
                <a:lnTo>
                  <a:pt x="360" y="661"/>
                </a:lnTo>
                <a:lnTo>
                  <a:pt x="369" y="664"/>
                </a:lnTo>
                <a:lnTo>
                  <a:pt x="369" y="664"/>
                </a:lnTo>
                <a:lnTo>
                  <a:pt x="372" y="663"/>
                </a:lnTo>
                <a:lnTo>
                  <a:pt x="375" y="661"/>
                </a:lnTo>
                <a:lnTo>
                  <a:pt x="381" y="661"/>
                </a:lnTo>
                <a:lnTo>
                  <a:pt x="389" y="661"/>
                </a:lnTo>
                <a:lnTo>
                  <a:pt x="396" y="660"/>
                </a:lnTo>
                <a:lnTo>
                  <a:pt x="396" y="660"/>
                </a:lnTo>
                <a:lnTo>
                  <a:pt x="393" y="657"/>
                </a:lnTo>
                <a:lnTo>
                  <a:pt x="392" y="654"/>
                </a:lnTo>
                <a:lnTo>
                  <a:pt x="392" y="654"/>
                </a:lnTo>
                <a:lnTo>
                  <a:pt x="384" y="654"/>
                </a:lnTo>
                <a:lnTo>
                  <a:pt x="384" y="654"/>
                </a:lnTo>
                <a:lnTo>
                  <a:pt x="384" y="655"/>
                </a:lnTo>
                <a:lnTo>
                  <a:pt x="384" y="658"/>
                </a:lnTo>
                <a:lnTo>
                  <a:pt x="384" y="658"/>
                </a:lnTo>
                <a:close/>
                <a:moveTo>
                  <a:pt x="226" y="655"/>
                </a:moveTo>
                <a:lnTo>
                  <a:pt x="226" y="655"/>
                </a:lnTo>
                <a:lnTo>
                  <a:pt x="232" y="658"/>
                </a:lnTo>
                <a:lnTo>
                  <a:pt x="238" y="661"/>
                </a:lnTo>
                <a:lnTo>
                  <a:pt x="245" y="661"/>
                </a:lnTo>
                <a:lnTo>
                  <a:pt x="253" y="660"/>
                </a:lnTo>
                <a:lnTo>
                  <a:pt x="253" y="660"/>
                </a:lnTo>
                <a:lnTo>
                  <a:pt x="247" y="657"/>
                </a:lnTo>
                <a:lnTo>
                  <a:pt x="241" y="655"/>
                </a:lnTo>
                <a:lnTo>
                  <a:pt x="226" y="655"/>
                </a:lnTo>
                <a:lnTo>
                  <a:pt x="226" y="655"/>
                </a:lnTo>
                <a:close/>
                <a:moveTo>
                  <a:pt x="453" y="658"/>
                </a:moveTo>
                <a:lnTo>
                  <a:pt x="453" y="658"/>
                </a:lnTo>
                <a:lnTo>
                  <a:pt x="456" y="658"/>
                </a:lnTo>
                <a:lnTo>
                  <a:pt x="456" y="657"/>
                </a:lnTo>
                <a:lnTo>
                  <a:pt x="456" y="657"/>
                </a:lnTo>
                <a:lnTo>
                  <a:pt x="454" y="655"/>
                </a:lnTo>
                <a:lnTo>
                  <a:pt x="454" y="655"/>
                </a:lnTo>
                <a:lnTo>
                  <a:pt x="453" y="657"/>
                </a:lnTo>
                <a:lnTo>
                  <a:pt x="453" y="657"/>
                </a:lnTo>
                <a:lnTo>
                  <a:pt x="454" y="657"/>
                </a:lnTo>
                <a:lnTo>
                  <a:pt x="453" y="658"/>
                </a:lnTo>
                <a:lnTo>
                  <a:pt x="453" y="658"/>
                </a:lnTo>
                <a:close/>
                <a:moveTo>
                  <a:pt x="572" y="666"/>
                </a:moveTo>
                <a:lnTo>
                  <a:pt x="572" y="666"/>
                </a:lnTo>
                <a:lnTo>
                  <a:pt x="576" y="664"/>
                </a:lnTo>
                <a:lnTo>
                  <a:pt x="581" y="661"/>
                </a:lnTo>
                <a:lnTo>
                  <a:pt x="581" y="661"/>
                </a:lnTo>
                <a:lnTo>
                  <a:pt x="579" y="660"/>
                </a:lnTo>
                <a:lnTo>
                  <a:pt x="579" y="658"/>
                </a:lnTo>
                <a:lnTo>
                  <a:pt x="579" y="657"/>
                </a:lnTo>
                <a:lnTo>
                  <a:pt x="578" y="657"/>
                </a:lnTo>
                <a:lnTo>
                  <a:pt x="578" y="657"/>
                </a:lnTo>
                <a:lnTo>
                  <a:pt x="575" y="660"/>
                </a:lnTo>
                <a:lnTo>
                  <a:pt x="573" y="663"/>
                </a:lnTo>
                <a:lnTo>
                  <a:pt x="572" y="666"/>
                </a:lnTo>
                <a:lnTo>
                  <a:pt x="572" y="666"/>
                </a:lnTo>
                <a:close/>
                <a:moveTo>
                  <a:pt x="166" y="658"/>
                </a:moveTo>
                <a:lnTo>
                  <a:pt x="166" y="658"/>
                </a:lnTo>
                <a:lnTo>
                  <a:pt x="165" y="658"/>
                </a:lnTo>
                <a:lnTo>
                  <a:pt x="166" y="660"/>
                </a:lnTo>
                <a:lnTo>
                  <a:pt x="166" y="660"/>
                </a:lnTo>
                <a:lnTo>
                  <a:pt x="192" y="667"/>
                </a:lnTo>
                <a:lnTo>
                  <a:pt x="218" y="674"/>
                </a:lnTo>
                <a:lnTo>
                  <a:pt x="218" y="674"/>
                </a:lnTo>
                <a:lnTo>
                  <a:pt x="215" y="671"/>
                </a:lnTo>
                <a:lnTo>
                  <a:pt x="213" y="669"/>
                </a:lnTo>
                <a:lnTo>
                  <a:pt x="213" y="666"/>
                </a:lnTo>
                <a:lnTo>
                  <a:pt x="213" y="666"/>
                </a:lnTo>
                <a:lnTo>
                  <a:pt x="187" y="663"/>
                </a:lnTo>
                <a:lnTo>
                  <a:pt x="166" y="658"/>
                </a:lnTo>
                <a:lnTo>
                  <a:pt x="166" y="658"/>
                </a:lnTo>
                <a:close/>
                <a:moveTo>
                  <a:pt x="595" y="664"/>
                </a:moveTo>
                <a:lnTo>
                  <a:pt x="595" y="664"/>
                </a:lnTo>
                <a:lnTo>
                  <a:pt x="598" y="666"/>
                </a:lnTo>
                <a:lnTo>
                  <a:pt x="599" y="666"/>
                </a:lnTo>
                <a:lnTo>
                  <a:pt x="601" y="664"/>
                </a:lnTo>
                <a:lnTo>
                  <a:pt x="601" y="664"/>
                </a:lnTo>
                <a:lnTo>
                  <a:pt x="598" y="661"/>
                </a:lnTo>
                <a:lnTo>
                  <a:pt x="599" y="658"/>
                </a:lnTo>
                <a:lnTo>
                  <a:pt x="599" y="658"/>
                </a:lnTo>
                <a:lnTo>
                  <a:pt x="596" y="658"/>
                </a:lnTo>
                <a:lnTo>
                  <a:pt x="596" y="658"/>
                </a:lnTo>
                <a:lnTo>
                  <a:pt x="595" y="664"/>
                </a:lnTo>
                <a:lnTo>
                  <a:pt x="595" y="664"/>
                </a:lnTo>
                <a:close/>
                <a:moveTo>
                  <a:pt x="221" y="661"/>
                </a:moveTo>
                <a:lnTo>
                  <a:pt x="221" y="661"/>
                </a:lnTo>
                <a:lnTo>
                  <a:pt x="215" y="658"/>
                </a:lnTo>
                <a:lnTo>
                  <a:pt x="212" y="658"/>
                </a:lnTo>
                <a:lnTo>
                  <a:pt x="209" y="660"/>
                </a:lnTo>
                <a:lnTo>
                  <a:pt x="209" y="660"/>
                </a:lnTo>
                <a:lnTo>
                  <a:pt x="215" y="661"/>
                </a:lnTo>
                <a:lnTo>
                  <a:pt x="218" y="663"/>
                </a:lnTo>
                <a:lnTo>
                  <a:pt x="221" y="661"/>
                </a:lnTo>
                <a:lnTo>
                  <a:pt x="221" y="661"/>
                </a:lnTo>
                <a:close/>
                <a:moveTo>
                  <a:pt x="604" y="660"/>
                </a:moveTo>
                <a:lnTo>
                  <a:pt x="604" y="660"/>
                </a:lnTo>
                <a:lnTo>
                  <a:pt x="604" y="661"/>
                </a:lnTo>
                <a:lnTo>
                  <a:pt x="605" y="661"/>
                </a:lnTo>
                <a:lnTo>
                  <a:pt x="608" y="663"/>
                </a:lnTo>
                <a:lnTo>
                  <a:pt x="608" y="663"/>
                </a:lnTo>
                <a:lnTo>
                  <a:pt x="608" y="660"/>
                </a:lnTo>
                <a:lnTo>
                  <a:pt x="607" y="658"/>
                </a:lnTo>
                <a:lnTo>
                  <a:pt x="607" y="658"/>
                </a:lnTo>
                <a:lnTo>
                  <a:pt x="607" y="658"/>
                </a:lnTo>
                <a:lnTo>
                  <a:pt x="605" y="658"/>
                </a:lnTo>
                <a:lnTo>
                  <a:pt x="605" y="658"/>
                </a:lnTo>
                <a:lnTo>
                  <a:pt x="604" y="660"/>
                </a:lnTo>
                <a:lnTo>
                  <a:pt x="604" y="660"/>
                </a:lnTo>
                <a:close/>
                <a:moveTo>
                  <a:pt x="564" y="666"/>
                </a:moveTo>
                <a:lnTo>
                  <a:pt x="564" y="666"/>
                </a:lnTo>
                <a:lnTo>
                  <a:pt x="566" y="666"/>
                </a:lnTo>
                <a:lnTo>
                  <a:pt x="567" y="663"/>
                </a:lnTo>
                <a:lnTo>
                  <a:pt x="567" y="661"/>
                </a:lnTo>
                <a:lnTo>
                  <a:pt x="564" y="660"/>
                </a:lnTo>
                <a:lnTo>
                  <a:pt x="564" y="660"/>
                </a:lnTo>
                <a:lnTo>
                  <a:pt x="564" y="663"/>
                </a:lnTo>
                <a:lnTo>
                  <a:pt x="564" y="666"/>
                </a:lnTo>
                <a:lnTo>
                  <a:pt x="564" y="666"/>
                </a:lnTo>
                <a:close/>
                <a:moveTo>
                  <a:pt x="486" y="666"/>
                </a:moveTo>
                <a:lnTo>
                  <a:pt x="486" y="666"/>
                </a:lnTo>
                <a:lnTo>
                  <a:pt x="486" y="663"/>
                </a:lnTo>
                <a:lnTo>
                  <a:pt x="485" y="663"/>
                </a:lnTo>
                <a:lnTo>
                  <a:pt x="483" y="663"/>
                </a:lnTo>
                <a:lnTo>
                  <a:pt x="483" y="663"/>
                </a:lnTo>
                <a:lnTo>
                  <a:pt x="485" y="664"/>
                </a:lnTo>
                <a:lnTo>
                  <a:pt x="486" y="666"/>
                </a:lnTo>
                <a:lnTo>
                  <a:pt x="486" y="666"/>
                </a:lnTo>
                <a:close/>
                <a:moveTo>
                  <a:pt x="505" y="686"/>
                </a:moveTo>
                <a:lnTo>
                  <a:pt x="505" y="686"/>
                </a:lnTo>
                <a:lnTo>
                  <a:pt x="505" y="672"/>
                </a:lnTo>
                <a:lnTo>
                  <a:pt x="503" y="666"/>
                </a:lnTo>
                <a:lnTo>
                  <a:pt x="500" y="661"/>
                </a:lnTo>
                <a:lnTo>
                  <a:pt x="500" y="661"/>
                </a:lnTo>
                <a:lnTo>
                  <a:pt x="502" y="675"/>
                </a:lnTo>
                <a:lnTo>
                  <a:pt x="503" y="681"/>
                </a:lnTo>
                <a:lnTo>
                  <a:pt x="505" y="686"/>
                </a:lnTo>
                <a:lnTo>
                  <a:pt x="505" y="686"/>
                </a:lnTo>
                <a:close/>
                <a:moveTo>
                  <a:pt x="497" y="680"/>
                </a:moveTo>
                <a:lnTo>
                  <a:pt x="497" y="680"/>
                </a:lnTo>
                <a:lnTo>
                  <a:pt x="494" y="664"/>
                </a:lnTo>
                <a:lnTo>
                  <a:pt x="494" y="664"/>
                </a:lnTo>
                <a:lnTo>
                  <a:pt x="492" y="664"/>
                </a:lnTo>
                <a:lnTo>
                  <a:pt x="492" y="664"/>
                </a:lnTo>
                <a:lnTo>
                  <a:pt x="494" y="674"/>
                </a:lnTo>
                <a:lnTo>
                  <a:pt x="495" y="677"/>
                </a:lnTo>
                <a:lnTo>
                  <a:pt x="497" y="680"/>
                </a:lnTo>
                <a:lnTo>
                  <a:pt x="497" y="680"/>
                </a:lnTo>
                <a:close/>
                <a:moveTo>
                  <a:pt x="253" y="669"/>
                </a:moveTo>
                <a:lnTo>
                  <a:pt x="253" y="669"/>
                </a:lnTo>
                <a:lnTo>
                  <a:pt x="248" y="667"/>
                </a:lnTo>
                <a:lnTo>
                  <a:pt x="245" y="667"/>
                </a:lnTo>
                <a:lnTo>
                  <a:pt x="242" y="667"/>
                </a:lnTo>
                <a:lnTo>
                  <a:pt x="242" y="667"/>
                </a:lnTo>
                <a:lnTo>
                  <a:pt x="248" y="669"/>
                </a:lnTo>
                <a:lnTo>
                  <a:pt x="250" y="669"/>
                </a:lnTo>
                <a:lnTo>
                  <a:pt x="253" y="669"/>
                </a:lnTo>
                <a:lnTo>
                  <a:pt x="253" y="669"/>
                </a:lnTo>
                <a:close/>
                <a:moveTo>
                  <a:pt x="413" y="669"/>
                </a:moveTo>
                <a:lnTo>
                  <a:pt x="413" y="669"/>
                </a:lnTo>
                <a:lnTo>
                  <a:pt x="416" y="671"/>
                </a:lnTo>
                <a:lnTo>
                  <a:pt x="421" y="671"/>
                </a:lnTo>
                <a:lnTo>
                  <a:pt x="421" y="671"/>
                </a:lnTo>
                <a:lnTo>
                  <a:pt x="419" y="669"/>
                </a:lnTo>
                <a:lnTo>
                  <a:pt x="419" y="667"/>
                </a:lnTo>
                <a:lnTo>
                  <a:pt x="419" y="667"/>
                </a:lnTo>
                <a:lnTo>
                  <a:pt x="413" y="669"/>
                </a:lnTo>
                <a:lnTo>
                  <a:pt x="413" y="669"/>
                </a:lnTo>
                <a:close/>
                <a:moveTo>
                  <a:pt x="466" y="672"/>
                </a:moveTo>
                <a:lnTo>
                  <a:pt x="466" y="672"/>
                </a:lnTo>
                <a:lnTo>
                  <a:pt x="465" y="669"/>
                </a:lnTo>
                <a:lnTo>
                  <a:pt x="462" y="667"/>
                </a:lnTo>
                <a:lnTo>
                  <a:pt x="462" y="667"/>
                </a:lnTo>
                <a:lnTo>
                  <a:pt x="463" y="671"/>
                </a:lnTo>
                <a:lnTo>
                  <a:pt x="463" y="672"/>
                </a:lnTo>
                <a:lnTo>
                  <a:pt x="466" y="672"/>
                </a:lnTo>
                <a:lnTo>
                  <a:pt x="466" y="672"/>
                </a:lnTo>
                <a:close/>
                <a:moveTo>
                  <a:pt x="518" y="672"/>
                </a:moveTo>
                <a:lnTo>
                  <a:pt x="518" y="672"/>
                </a:lnTo>
                <a:lnTo>
                  <a:pt x="518" y="675"/>
                </a:lnTo>
                <a:lnTo>
                  <a:pt x="520" y="675"/>
                </a:lnTo>
                <a:lnTo>
                  <a:pt x="523" y="677"/>
                </a:lnTo>
                <a:lnTo>
                  <a:pt x="523" y="677"/>
                </a:lnTo>
                <a:lnTo>
                  <a:pt x="523" y="672"/>
                </a:lnTo>
                <a:lnTo>
                  <a:pt x="521" y="667"/>
                </a:lnTo>
                <a:lnTo>
                  <a:pt x="521" y="667"/>
                </a:lnTo>
                <a:lnTo>
                  <a:pt x="520" y="671"/>
                </a:lnTo>
                <a:lnTo>
                  <a:pt x="518" y="672"/>
                </a:lnTo>
                <a:lnTo>
                  <a:pt x="518" y="672"/>
                </a:lnTo>
                <a:close/>
                <a:moveTo>
                  <a:pt x="572" y="672"/>
                </a:moveTo>
                <a:lnTo>
                  <a:pt x="572" y="672"/>
                </a:lnTo>
                <a:lnTo>
                  <a:pt x="573" y="677"/>
                </a:lnTo>
                <a:lnTo>
                  <a:pt x="572" y="681"/>
                </a:lnTo>
                <a:lnTo>
                  <a:pt x="572" y="681"/>
                </a:lnTo>
                <a:lnTo>
                  <a:pt x="578" y="675"/>
                </a:lnTo>
                <a:lnTo>
                  <a:pt x="579" y="672"/>
                </a:lnTo>
                <a:lnTo>
                  <a:pt x="579" y="669"/>
                </a:lnTo>
                <a:lnTo>
                  <a:pt x="579" y="669"/>
                </a:lnTo>
                <a:lnTo>
                  <a:pt x="578" y="671"/>
                </a:lnTo>
                <a:lnTo>
                  <a:pt x="575" y="671"/>
                </a:lnTo>
                <a:lnTo>
                  <a:pt x="573" y="672"/>
                </a:lnTo>
                <a:lnTo>
                  <a:pt x="572" y="672"/>
                </a:lnTo>
                <a:lnTo>
                  <a:pt x="572" y="672"/>
                </a:lnTo>
                <a:close/>
                <a:moveTo>
                  <a:pt x="267" y="671"/>
                </a:moveTo>
                <a:lnTo>
                  <a:pt x="267" y="671"/>
                </a:lnTo>
                <a:lnTo>
                  <a:pt x="262" y="669"/>
                </a:lnTo>
                <a:lnTo>
                  <a:pt x="258" y="671"/>
                </a:lnTo>
                <a:lnTo>
                  <a:pt x="258" y="671"/>
                </a:lnTo>
                <a:lnTo>
                  <a:pt x="262" y="671"/>
                </a:lnTo>
                <a:lnTo>
                  <a:pt x="265" y="671"/>
                </a:lnTo>
                <a:lnTo>
                  <a:pt x="267" y="671"/>
                </a:lnTo>
                <a:lnTo>
                  <a:pt x="267" y="671"/>
                </a:lnTo>
                <a:close/>
                <a:moveTo>
                  <a:pt x="270" y="672"/>
                </a:moveTo>
                <a:lnTo>
                  <a:pt x="270" y="672"/>
                </a:lnTo>
                <a:lnTo>
                  <a:pt x="273" y="671"/>
                </a:lnTo>
                <a:lnTo>
                  <a:pt x="277" y="672"/>
                </a:lnTo>
                <a:lnTo>
                  <a:pt x="277" y="672"/>
                </a:lnTo>
                <a:lnTo>
                  <a:pt x="276" y="669"/>
                </a:lnTo>
                <a:lnTo>
                  <a:pt x="273" y="669"/>
                </a:lnTo>
                <a:lnTo>
                  <a:pt x="271" y="671"/>
                </a:lnTo>
                <a:lnTo>
                  <a:pt x="270" y="672"/>
                </a:lnTo>
                <a:lnTo>
                  <a:pt x="270" y="672"/>
                </a:lnTo>
                <a:close/>
                <a:moveTo>
                  <a:pt x="558" y="681"/>
                </a:moveTo>
                <a:lnTo>
                  <a:pt x="558" y="681"/>
                </a:lnTo>
                <a:lnTo>
                  <a:pt x="559" y="677"/>
                </a:lnTo>
                <a:lnTo>
                  <a:pt x="561" y="672"/>
                </a:lnTo>
                <a:lnTo>
                  <a:pt x="561" y="672"/>
                </a:lnTo>
                <a:lnTo>
                  <a:pt x="558" y="671"/>
                </a:lnTo>
                <a:lnTo>
                  <a:pt x="556" y="669"/>
                </a:lnTo>
                <a:lnTo>
                  <a:pt x="556" y="669"/>
                </a:lnTo>
                <a:lnTo>
                  <a:pt x="556" y="677"/>
                </a:lnTo>
                <a:lnTo>
                  <a:pt x="556" y="680"/>
                </a:lnTo>
                <a:lnTo>
                  <a:pt x="558" y="681"/>
                </a:lnTo>
                <a:lnTo>
                  <a:pt x="558" y="681"/>
                </a:lnTo>
                <a:close/>
                <a:moveTo>
                  <a:pt x="587" y="681"/>
                </a:moveTo>
                <a:lnTo>
                  <a:pt x="587" y="681"/>
                </a:lnTo>
                <a:lnTo>
                  <a:pt x="588" y="678"/>
                </a:lnTo>
                <a:lnTo>
                  <a:pt x="588" y="675"/>
                </a:lnTo>
                <a:lnTo>
                  <a:pt x="588" y="672"/>
                </a:lnTo>
                <a:lnTo>
                  <a:pt x="588" y="669"/>
                </a:lnTo>
                <a:lnTo>
                  <a:pt x="588" y="669"/>
                </a:lnTo>
                <a:lnTo>
                  <a:pt x="585" y="671"/>
                </a:lnTo>
                <a:lnTo>
                  <a:pt x="585" y="674"/>
                </a:lnTo>
                <a:lnTo>
                  <a:pt x="587" y="681"/>
                </a:lnTo>
                <a:lnTo>
                  <a:pt x="587" y="681"/>
                </a:lnTo>
                <a:close/>
                <a:moveTo>
                  <a:pt x="601" y="696"/>
                </a:moveTo>
                <a:lnTo>
                  <a:pt x="601" y="696"/>
                </a:lnTo>
                <a:lnTo>
                  <a:pt x="605" y="692"/>
                </a:lnTo>
                <a:lnTo>
                  <a:pt x="608" y="686"/>
                </a:lnTo>
                <a:lnTo>
                  <a:pt x="608" y="678"/>
                </a:lnTo>
                <a:lnTo>
                  <a:pt x="608" y="671"/>
                </a:lnTo>
                <a:lnTo>
                  <a:pt x="608" y="671"/>
                </a:lnTo>
                <a:lnTo>
                  <a:pt x="602" y="671"/>
                </a:lnTo>
                <a:lnTo>
                  <a:pt x="596" y="671"/>
                </a:lnTo>
                <a:lnTo>
                  <a:pt x="596" y="671"/>
                </a:lnTo>
                <a:lnTo>
                  <a:pt x="601" y="681"/>
                </a:lnTo>
                <a:lnTo>
                  <a:pt x="601" y="689"/>
                </a:lnTo>
                <a:lnTo>
                  <a:pt x="601" y="696"/>
                </a:lnTo>
                <a:lnTo>
                  <a:pt x="601" y="696"/>
                </a:lnTo>
                <a:close/>
                <a:moveTo>
                  <a:pt x="389" y="674"/>
                </a:moveTo>
                <a:lnTo>
                  <a:pt x="389" y="674"/>
                </a:lnTo>
                <a:lnTo>
                  <a:pt x="404" y="675"/>
                </a:lnTo>
                <a:lnTo>
                  <a:pt x="404" y="675"/>
                </a:lnTo>
                <a:lnTo>
                  <a:pt x="401" y="674"/>
                </a:lnTo>
                <a:lnTo>
                  <a:pt x="396" y="672"/>
                </a:lnTo>
                <a:lnTo>
                  <a:pt x="392" y="672"/>
                </a:lnTo>
                <a:lnTo>
                  <a:pt x="389" y="674"/>
                </a:lnTo>
                <a:lnTo>
                  <a:pt x="389" y="674"/>
                </a:lnTo>
                <a:close/>
                <a:moveTo>
                  <a:pt x="454" y="681"/>
                </a:moveTo>
                <a:lnTo>
                  <a:pt x="454" y="681"/>
                </a:lnTo>
                <a:lnTo>
                  <a:pt x="450" y="675"/>
                </a:lnTo>
                <a:lnTo>
                  <a:pt x="448" y="672"/>
                </a:lnTo>
                <a:lnTo>
                  <a:pt x="448" y="672"/>
                </a:lnTo>
                <a:lnTo>
                  <a:pt x="447" y="672"/>
                </a:lnTo>
                <a:lnTo>
                  <a:pt x="447" y="672"/>
                </a:lnTo>
                <a:lnTo>
                  <a:pt x="448" y="675"/>
                </a:lnTo>
                <a:lnTo>
                  <a:pt x="450" y="678"/>
                </a:lnTo>
                <a:lnTo>
                  <a:pt x="453" y="680"/>
                </a:lnTo>
                <a:lnTo>
                  <a:pt x="454" y="681"/>
                </a:lnTo>
                <a:lnTo>
                  <a:pt x="454" y="681"/>
                </a:lnTo>
                <a:close/>
                <a:moveTo>
                  <a:pt x="538" y="695"/>
                </a:moveTo>
                <a:lnTo>
                  <a:pt x="538" y="695"/>
                </a:lnTo>
                <a:lnTo>
                  <a:pt x="540" y="690"/>
                </a:lnTo>
                <a:lnTo>
                  <a:pt x="541" y="684"/>
                </a:lnTo>
                <a:lnTo>
                  <a:pt x="541" y="678"/>
                </a:lnTo>
                <a:lnTo>
                  <a:pt x="540" y="672"/>
                </a:lnTo>
                <a:lnTo>
                  <a:pt x="540" y="672"/>
                </a:lnTo>
                <a:lnTo>
                  <a:pt x="538" y="674"/>
                </a:lnTo>
                <a:lnTo>
                  <a:pt x="537" y="675"/>
                </a:lnTo>
                <a:lnTo>
                  <a:pt x="538" y="681"/>
                </a:lnTo>
                <a:lnTo>
                  <a:pt x="538" y="689"/>
                </a:lnTo>
                <a:lnTo>
                  <a:pt x="538" y="695"/>
                </a:lnTo>
                <a:lnTo>
                  <a:pt x="538" y="695"/>
                </a:lnTo>
                <a:close/>
                <a:moveTo>
                  <a:pt x="431" y="681"/>
                </a:moveTo>
                <a:lnTo>
                  <a:pt x="431" y="681"/>
                </a:lnTo>
                <a:lnTo>
                  <a:pt x="433" y="686"/>
                </a:lnTo>
                <a:lnTo>
                  <a:pt x="436" y="690"/>
                </a:lnTo>
                <a:lnTo>
                  <a:pt x="441" y="693"/>
                </a:lnTo>
                <a:lnTo>
                  <a:pt x="447" y="693"/>
                </a:lnTo>
                <a:lnTo>
                  <a:pt x="447" y="693"/>
                </a:lnTo>
                <a:lnTo>
                  <a:pt x="447" y="690"/>
                </a:lnTo>
                <a:lnTo>
                  <a:pt x="447" y="687"/>
                </a:lnTo>
                <a:lnTo>
                  <a:pt x="444" y="683"/>
                </a:lnTo>
                <a:lnTo>
                  <a:pt x="439" y="678"/>
                </a:lnTo>
                <a:lnTo>
                  <a:pt x="434" y="674"/>
                </a:lnTo>
                <a:lnTo>
                  <a:pt x="434" y="674"/>
                </a:lnTo>
                <a:lnTo>
                  <a:pt x="433" y="678"/>
                </a:lnTo>
                <a:lnTo>
                  <a:pt x="431" y="681"/>
                </a:lnTo>
                <a:lnTo>
                  <a:pt x="431" y="681"/>
                </a:lnTo>
                <a:close/>
                <a:moveTo>
                  <a:pt x="268" y="681"/>
                </a:moveTo>
                <a:lnTo>
                  <a:pt x="268" y="681"/>
                </a:lnTo>
                <a:lnTo>
                  <a:pt x="268" y="680"/>
                </a:lnTo>
                <a:lnTo>
                  <a:pt x="265" y="680"/>
                </a:lnTo>
                <a:lnTo>
                  <a:pt x="261" y="680"/>
                </a:lnTo>
                <a:lnTo>
                  <a:pt x="261" y="680"/>
                </a:lnTo>
                <a:lnTo>
                  <a:pt x="245" y="678"/>
                </a:lnTo>
                <a:lnTo>
                  <a:pt x="232" y="677"/>
                </a:lnTo>
                <a:lnTo>
                  <a:pt x="232" y="677"/>
                </a:lnTo>
                <a:lnTo>
                  <a:pt x="250" y="680"/>
                </a:lnTo>
                <a:lnTo>
                  <a:pt x="268" y="681"/>
                </a:lnTo>
                <a:lnTo>
                  <a:pt x="268" y="681"/>
                </a:lnTo>
                <a:close/>
                <a:moveTo>
                  <a:pt x="489" y="698"/>
                </a:moveTo>
                <a:lnTo>
                  <a:pt x="489" y="698"/>
                </a:lnTo>
                <a:lnTo>
                  <a:pt x="482" y="686"/>
                </a:lnTo>
                <a:lnTo>
                  <a:pt x="474" y="677"/>
                </a:lnTo>
                <a:lnTo>
                  <a:pt x="474" y="677"/>
                </a:lnTo>
                <a:lnTo>
                  <a:pt x="476" y="684"/>
                </a:lnTo>
                <a:lnTo>
                  <a:pt x="479" y="692"/>
                </a:lnTo>
                <a:lnTo>
                  <a:pt x="482" y="696"/>
                </a:lnTo>
                <a:lnTo>
                  <a:pt x="485" y="698"/>
                </a:lnTo>
                <a:lnTo>
                  <a:pt x="489" y="698"/>
                </a:lnTo>
                <a:lnTo>
                  <a:pt x="489" y="698"/>
                </a:lnTo>
                <a:close/>
                <a:moveTo>
                  <a:pt x="340" y="680"/>
                </a:moveTo>
                <a:lnTo>
                  <a:pt x="340" y="680"/>
                </a:lnTo>
                <a:lnTo>
                  <a:pt x="346" y="680"/>
                </a:lnTo>
                <a:lnTo>
                  <a:pt x="349" y="678"/>
                </a:lnTo>
                <a:lnTo>
                  <a:pt x="349" y="678"/>
                </a:lnTo>
                <a:lnTo>
                  <a:pt x="345" y="678"/>
                </a:lnTo>
                <a:lnTo>
                  <a:pt x="341" y="678"/>
                </a:lnTo>
                <a:lnTo>
                  <a:pt x="340" y="680"/>
                </a:lnTo>
                <a:lnTo>
                  <a:pt x="340" y="680"/>
                </a:lnTo>
                <a:close/>
                <a:moveTo>
                  <a:pt x="463" y="680"/>
                </a:moveTo>
                <a:lnTo>
                  <a:pt x="463" y="680"/>
                </a:lnTo>
                <a:lnTo>
                  <a:pt x="465" y="683"/>
                </a:lnTo>
                <a:lnTo>
                  <a:pt x="466" y="686"/>
                </a:lnTo>
                <a:lnTo>
                  <a:pt x="468" y="686"/>
                </a:lnTo>
                <a:lnTo>
                  <a:pt x="468" y="686"/>
                </a:lnTo>
                <a:lnTo>
                  <a:pt x="468" y="683"/>
                </a:lnTo>
                <a:lnTo>
                  <a:pt x="470" y="681"/>
                </a:lnTo>
                <a:lnTo>
                  <a:pt x="470" y="680"/>
                </a:lnTo>
                <a:lnTo>
                  <a:pt x="470" y="678"/>
                </a:lnTo>
                <a:lnTo>
                  <a:pt x="470" y="678"/>
                </a:lnTo>
                <a:lnTo>
                  <a:pt x="466" y="678"/>
                </a:lnTo>
                <a:lnTo>
                  <a:pt x="465" y="678"/>
                </a:lnTo>
                <a:lnTo>
                  <a:pt x="463" y="680"/>
                </a:lnTo>
                <a:lnTo>
                  <a:pt x="463" y="680"/>
                </a:lnTo>
                <a:close/>
                <a:moveTo>
                  <a:pt x="335" y="680"/>
                </a:moveTo>
                <a:lnTo>
                  <a:pt x="335" y="680"/>
                </a:lnTo>
                <a:lnTo>
                  <a:pt x="331" y="680"/>
                </a:lnTo>
                <a:lnTo>
                  <a:pt x="331" y="680"/>
                </a:lnTo>
                <a:lnTo>
                  <a:pt x="338" y="680"/>
                </a:lnTo>
                <a:lnTo>
                  <a:pt x="338" y="680"/>
                </a:lnTo>
                <a:lnTo>
                  <a:pt x="337" y="678"/>
                </a:lnTo>
                <a:lnTo>
                  <a:pt x="335" y="680"/>
                </a:lnTo>
                <a:lnTo>
                  <a:pt x="335" y="680"/>
                </a:lnTo>
                <a:close/>
                <a:moveTo>
                  <a:pt x="534" y="686"/>
                </a:moveTo>
                <a:lnTo>
                  <a:pt x="534" y="686"/>
                </a:lnTo>
                <a:lnTo>
                  <a:pt x="532" y="686"/>
                </a:lnTo>
                <a:lnTo>
                  <a:pt x="532" y="683"/>
                </a:lnTo>
                <a:lnTo>
                  <a:pt x="532" y="680"/>
                </a:lnTo>
                <a:lnTo>
                  <a:pt x="532" y="680"/>
                </a:lnTo>
                <a:lnTo>
                  <a:pt x="531" y="680"/>
                </a:lnTo>
                <a:lnTo>
                  <a:pt x="531" y="680"/>
                </a:lnTo>
                <a:lnTo>
                  <a:pt x="532" y="684"/>
                </a:lnTo>
                <a:lnTo>
                  <a:pt x="532" y="686"/>
                </a:lnTo>
                <a:lnTo>
                  <a:pt x="534" y="686"/>
                </a:lnTo>
                <a:lnTo>
                  <a:pt x="534" y="686"/>
                </a:lnTo>
                <a:close/>
                <a:moveTo>
                  <a:pt x="529" y="730"/>
                </a:moveTo>
                <a:lnTo>
                  <a:pt x="529" y="730"/>
                </a:lnTo>
                <a:lnTo>
                  <a:pt x="531" y="725"/>
                </a:lnTo>
                <a:lnTo>
                  <a:pt x="531" y="721"/>
                </a:lnTo>
                <a:lnTo>
                  <a:pt x="531" y="721"/>
                </a:lnTo>
                <a:lnTo>
                  <a:pt x="532" y="718"/>
                </a:lnTo>
                <a:lnTo>
                  <a:pt x="532" y="713"/>
                </a:lnTo>
                <a:lnTo>
                  <a:pt x="531" y="703"/>
                </a:lnTo>
                <a:lnTo>
                  <a:pt x="526" y="681"/>
                </a:lnTo>
                <a:lnTo>
                  <a:pt x="526" y="681"/>
                </a:lnTo>
                <a:lnTo>
                  <a:pt x="523" y="681"/>
                </a:lnTo>
                <a:lnTo>
                  <a:pt x="518" y="681"/>
                </a:lnTo>
                <a:lnTo>
                  <a:pt x="518" y="681"/>
                </a:lnTo>
                <a:lnTo>
                  <a:pt x="520" y="693"/>
                </a:lnTo>
                <a:lnTo>
                  <a:pt x="523" y="706"/>
                </a:lnTo>
                <a:lnTo>
                  <a:pt x="529" y="730"/>
                </a:lnTo>
                <a:lnTo>
                  <a:pt x="529" y="730"/>
                </a:lnTo>
                <a:close/>
                <a:moveTo>
                  <a:pt x="544" y="712"/>
                </a:moveTo>
                <a:lnTo>
                  <a:pt x="544" y="712"/>
                </a:lnTo>
                <a:lnTo>
                  <a:pt x="547" y="706"/>
                </a:lnTo>
                <a:lnTo>
                  <a:pt x="550" y="696"/>
                </a:lnTo>
                <a:lnTo>
                  <a:pt x="550" y="689"/>
                </a:lnTo>
                <a:lnTo>
                  <a:pt x="549" y="681"/>
                </a:lnTo>
                <a:lnTo>
                  <a:pt x="549" y="681"/>
                </a:lnTo>
                <a:lnTo>
                  <a:pt x="547" y="687"/>
                </a:lnTo>
                <a:lnTo>
                  <a:pt x="546" y="695"/>
                </a:lnTo>
                <a:lnTo>
                  <a:pt x="544" y="712"/>
                </a:lnTo>
                <a:lnTo>
                  <a:pt x="544" y="712"/>
                </a:lnTo>
                <a:close/>
                <a:moveTo>
                  <a:pt x="572" y="706"/>
                </a:moveTo>
                <a:lnTo>
                  <a:pt x="572" y="706"/>
                </a:lnTo>
                <a:lnTo>
                  <a:pt x="573" y="701"/>
                </a:lnTo>
                <a:lnTo>
                  <a:pt x="576" y="695"/>
                </a:lnTo>
                <a:lnTo>
                  <a:pt x="578" y="689"/>
                </a:lnTo>
                <a:lnTo>
                  <a:pt x="578" y="683"/>
                </a:lnTo>
                <a:lnTo>
                  <a:pt x="578" y="683"/>
                </a:lnTo>
                <a:lnTo>
                  <a:pt x="573" y="693"/>
                </a:lnTo>
                <a:lnTo>
                  <a:pt x="572" y="698"/>
                </a:lnTo>
                <a:lnTo>
                  <a:pt x="572" y="706"/>
                </a:lnTo>
                <a:lnTo>
                  <a:pt x="572" y="706"/>
                </a:lnTo>
                <a:close/>
                <a:moveTo>
                  <a:pt x="558" y="701"/>
                </a:moveTo>
                <a:lnTo>
                  <a:pt x="558" y="701"/>
                </a:lnTo>
                <a:lnTo>
                  <a:pt x="558" y="698"/>
                </a:lnTo>
                <a:lnTo>
                  <a:pt x="559" y="693"/>
                </a:lnTo>
                <a:lnTo>
                  <a:pt x="561" y="689"/>
                </a:lnTo>
                <a:lnTo>
                  <a:pt x="559" y="684"/>
                </a:lnTo>
                <a:lnTo>
                  <a:pt x="559" y="684"/>
                </a:lnTo>
                <a:lnTo>
                  <a:pt x="556" y="693"/>
                </a:lnTo>
                <a:lnTo>
                  <a:pt x="556" y="696"/>
                </a:lnTo>
                <a:lnTo>
                  <a:pt x="558" y="701"/>
                </a:lnTo>
                <a:lnTo>
                  <a:pt x="558" y="701"/>
                </a:lnTo>
                <a:close/>
                <a:moveTo>
                  <a:pt x="566" y="696"/>
                </a:moveTo>
                <a:lnTo>
                  <a:pt x="566" y="696"/>
                </a:lnTo>
                <a:lnTo>
                  <a:pt x="569" y="690"/>
                </a:lnTo>
                <a:lnTo>
                  <a:pt x="569" y="687"/>
                </a:lnTo>
                <a:lnTo>
                  <a:pt x="567" y="686"/>
                </a:lnTo>
                <a:lnTo>
                  <a:pt x="567" y="686"/>
                </a:lnTo>
                <a:lnTo>
                  <a:pt x="566" y="692"/>
                </a:lnTo>
                <a:lnTo>
                  <a:pt x="566" y="695"/>
                </a:lnTo>
                <a:lnTo>
                  <a:pt x="566" y="696"/>
                </a:lnTo>
                <a:lnTo>
                  <a:pt x="566" y="696"/>
                </a:lnTo>
                <a:close/>
                <a:moveTo>
                  <a:pt x="457" y="693"/>
                </a:moveTo>
                <a:lnTo>
                  <a:pt x="457" y="693"/>
                </a:lnTo>
                <a:lnTo>
                  <a:pt x="456" y="692"/>
                </a:lnTo>
                <a:lnTo>
                  <a:pt x="456" y="690"/>
                </a:lnTo>
                <a:lnTo>
                  <a:pt x="456" y="689"/>
                </a:lnTo>
                <a:lnTo>
                  <a:pt x="454" y="689"/>
                </a:lnTo>
                <a:lnTo>
                  <a:pt x="454" y="689"/>
                </a:lnTo>
                <a:lnTo>
                  <a:pt x="456" y="692"/>
                </a:lnTo>
                <a:lnTo>
                  <a:pt x="456" y="693"/>
                </a:lnTo>
                <a:lnTo>
                  <a:pt x="457" y="693"/>
                </a:lnTo>
                <a:lnTo>
                  <a:pt x="457" y="693"/>
                </a:lnTo>
                <a:close/>
                <a:moveTo>
                  <a:pt x="451" y="696"/>
                </a:moveTo>
                <a:lnTo>
                  <a:pt x="451" y="696"/>
                </a:lnTo>
                <a:lnTo>
                  <a:pt x="450" y="699"/>
                </a:lnTo>
                <a:lnTo>
                  <a:pt x="445" y="699"/>
                </a:lnTo>
                <a:lnTo>
                  <a:pt x="445" y="699"/>
                </a:lnTo>
                <a:lnTo>
                  <a:pt x="447" y="704"/>
                </a:lnTo>
                <a:lnTo>
                  <a:pt x="451" y="707"/>
                </a:lnTo>
                <a:lnTo>
                  <a:pt x="454" y="710"/>
                </a:lnTo>
                <a:lnTo>
                  <a:pt x="457" y="713"/>
                </a:lnTo>
                <a:lnTo>
                  <a:pt x="457" y="713"/>
                </a:lnTo>
                <a:lnTo>
                  <a:pt x="456" y="704"/>
                </a:lnTo>
                <a:lnTo>
                  <a:pt x="454" y="699"/>
                </a:lnTo>
                <a:lnTo>
                  <a:pt x="451" y="696"/>
                </a:lnTo>
                <a:lnTo>
                  <a:pt x="451" y="696"/>
                </a:lnTo>
                <a:close/>
                <a:moveTo>
                  <a:pt x="512" y="735"/>
                </a:moveTo>
                <a:lnTo>
                  <a:pt x="512" y="735"/>
                </a:lnTo>
                <a:lnTo>
                  <a:pt x="511" y="725"/>
                </a:lnTo>
                <a:lnTo>
                  <a:pt x="512" y="715"/>
                </a:lnTo>
                <a:lnTo>
                  <a:pt x="512" y="706"/>
                </a:lnTo>
                <a:lnTo>
                  <a:pt x="511" y="701"/>
                </a:lnTo>
                <a:lnTo>
                  <a:pt x="509" y="698"/>
                </a:lnTo>
                <a:lnTo>
                  <a:pt x="509" y="698"/>
                </a:lnTo>
                <a:lnTo>
                  <a:pt x="508" y="718"/>
                </a:lnTo>
                <a:lnTo>
                  <a:pt x="508" y="727"/>
                </a:lnTo>
                <a:lnTo>
                  <a:pt x="509" y="730"/>
                </a:lnTo>
                <a:lnTo>
                  <a:pt x="512" y="735"/>
                </a:lnTo>
                <a:lnTo>
                  <a:pt x="512" y="735"/>
                </a:lnTo>
                <a:close/>
                <a:moveTo>
                  <a:pt x="582" y="707"/>
                </a:moveTo>
                <a:lnTo>
                  <a:pt x="582" y="707"/>
                </a:lnTo>
                <a:lnTo>
                  <a:pt x="585" y="706"/>
                </a:lnTo>
                <a:lnTo>
                  <a:pt x="585" y="704"/>
                </a:lnTo>
                <a:lnTo>
                  <a:pt x="585" y="703"/>
                </a:lnTo>
                <a:lnTo>
                  <a:pt x="584" y="701"/>
                </a:lnTo>
                <a:lnTo>
                  <a:pt x="584" y="701"/>
                </a:lnTo>
                <a:lnTo>
                  <a:pt x="582" y="704"/>
                </a:lnTo>
                <a:lnTo>
                  <a:pt x="582" y="707"/>
                </a:lnTo>
                <a:lnTo>
                  <a:pt x="582" y="707"/>
                </a:lnTo>
                <a:close/>
                <a:moveTo>
                  <a:pt x="494" y="710"/>
                </a:moveTo>
                <a:lnTo>
                  <a:pt x="494" y="710"/>
                </a:lnTo>
                <a:lnTo>
                  <a:pt x="492" y="707"/>
                </a:lnTo>
                <a:lnTo>
                  <a:pt x="489" y="706"/>
                </a:lnTo>
                <a:lnTo>
                  <a:pt x="482" y="703"/>
                </a:lnTo>
                <a:lnTo>
                  <a:pt x="482" y="703"/>
                </a:lnTo>
                <a:lnTo>
                  <a:pt x="483" y="706"/>
                </a:lnTo>
                <a:lnTo>
                  <a:pt x="486" y="707"/>
                </a:lnTo>
                <a:lnTo>
                  <a:pt x="494" y="710"/>
                </a:lnTo>
                <a:lnTo>
                  <a:pt x="494" y="710"/>
                </a:lnTo>
                <a:close/>
                <a:moveTo>
                  <a:pt x="598" y="710"/>
                </a:moveTo>
                <a:lnTo>
                  <a:pt x="598" y="710"/>
                </a:lnTo>
                <a:lnTo>
                  <a:pt x="598" y="706"/>
                </a:lnTo>
                <a:lnTo>
                  <a:pt x="598" y="704"/>
                </a:lnTo>
                <a:lnTo>
                  <a:pt x="596" y="703"/>
                </a:lnTo>
                <a:lnTo>
                  <a:pt x="596" y="703"/>
                </a:lnTo>
                <a:lnTo>
                  <a:pt x="596" y="707"/>
                </a:lnTo>
                <a:lnTo>
                  <a:pt x="598" y="710"/>
                </a:lnTo>
                <a:lnTo>
                  <a:pt x="598" y="710"/>
                </a:lnTo>
                <a:close/>
                <a:moveTo>
                  <a:pt x="520" y="712"/>
                </a:moveTo>
                <a:lnTo>
                  <a:pt x="520" y="712"/>
                </a:lnTo>
                <a:lnTo>
                  <a:pt x="518" y="707"/>
                </a:lnTo>
                <a:lnTo>
                  <a:pt x="518" y="706"/>
                </a:lnTo>
                <a:lnTo>
                  <a:pt x="517" y="704"/>
                </a:lnTo>
                <a:lnTo>
                  <a:pt x="517" y="704"/>
                </a:lnTo>
                <a:lnTo>
                  <a:pt x="518" y="707"/>
                </a:lnTo>
                <a:lnTo>
                  <a:pt x="520" y="712"/>
                </a:lnTo>
                <a:lnTo>
                  <a:pt x="520" y="712"/>
                </a:lnTo>
                <a:close/>
                <a:moveTo>
                  <a:pt x="575" y="713"/>
                </a:moveTo>
                <a:lnTo>
                  <a:pt x="575" y="713"/>
                </a:lnTo>
                <a:lnTo>
                  <a:pt x="576" y="713"/>
                </a:lnTo>
                <a:lnTo>
                  <a:pt x="578" y="710"/>
                </a:lnTo>
                <a:lnTo>
                  <a:pt x="578" y="707"/>
                </a:lnTo>
                <a:lnTo>
                  <a:pt x="578" y="704"/>
                </a:lnTo>
                <a:lnTo>
                  <a:pt x="578" y="704"/>
                </a:lnTo>
                <a:lnTo>
                  <a:pt x="576" y="709"/>
                </a:lnTo>
                <a:lnTo>
                  <a:pt x="575" y="713"/>
                </a:lnTo>
                <a:lnTo>
                  <a:pt x="575" y="713"/>
                </a:lnTo>
                <a:close/>
                <a:moveTo>
                  <a:pt x="602" y="718"/>
                </a:moveTo>
                <a:lnTo>
                  <a:pt x="602" y="718"/>
                </a:lnTo>
                <a:lnTo>
                  <a:pt x="604" y="712"/>
                </a:lnTo>
                <a:lnTo>
                  <a:pt x="605" y="706"/>
                </a:lnTo>
                <a:lnTo>
                  <a:pt x="605" y="706"/>
                </a:lnTo>
                <a:lnTo>
                  <a:pt x="602" y="706"/>
                </a:lnTo>
                <a:lnTo>
                  <a:pt x="602" y="706"/>
                </a:lnTo>
                <a:lnTo>
                  <a:pt x="602" y="713"/>
                </a:lnTo>
                <a:lnTo>
                  <a:pt x="602" y="716"/>
                </a:lnTo>
                <a:lnTo>
                  <a:pt x="602" y="718"/>
                </a:lnTo>
                <a:lnTo>
                  <a:pt x="602" y="718"/>
                </a:lnTo>
                <a:close/>
                <a:moveTo>
                  <a:pt x="546" y="736"/>
                </a:moveTo>
                <a:lnTo>
                  <a:pt x="546" y="736"/>
                </a:lnTo>
                <a:lnTo>
                  <a:pt x="549" y="730"/>
                </a:lnTo>
                <a:lnTo>
                  <a:pt x="552" y="722"/>
                </a:lnTo>
                <a:lnTo>
                  <a:pt x="553" y="715"/>
                </a:lnTo>
                <a:lnTo>
                  <a:pt x="552" y="712"/>
                </a:lnTo>
                <a:lnTo>
                  <a:pt x="552" y="707"/>
                </a:lnTo>
                <a:lnTo>
                  <a:pt x="552" y="707"/>
                </a:lnTo>
                <a:lnTo>
                  <a:pt x="549" y="715"/>
                </a:lnTo>
                <a:lnTo>
                  <a:pt x="546" y="722"/>
                </a:lnTo>
                <a:lnTo>
                  <a:pt x="544" y="728"/>
                </a:lnTo>
                <a:lnTo>
                  <a:pt x="544" y="733"/>
                </a:lnTo>
                <a:lnTo>
                  <a:pt x="546" y="736"/>
                </a:lnTo>
                <a:lnTo>
                  <a:pt x="546" y="736"/>
                </a:lnTo>
                <a:close/>
                <a:moveTo>
                  <a:pt x="494" y="727"/>
                </a:moveTo>
                <a:lnTo>
                  <a:pt x="494" y="727"/>
                </a:lnTo>
                <a:lnTo>
                  <a:pt x="495" y="727"/>
                </a:lnTo>
                <a:lnTo>
                  <a:pt x="497" y="725"/>
                </a:lnTo>
                <a:lnTo>
                  <a:pt x="499" y="725"/>
                </a:lnTo>
                <a:lnTo>
                  <a:pt x="499" y="725"/>
                </a:lnTo>
                <a:lnTo>
                  <a:pt x="497" y="719"/>
                </a:lnTo>
                <a:lnTo>
                  <a:pt x="495" y="715"/>
                </a:lnTo>
                <a:lnTo>
                  <a:pt x="495" y="715"/>
                </a:lnTo>
                <a:lnTo>
                  <a:pt x="492" y="715"/>
                </a:lnTo>
                <a:lnTo>
                  <a:pt x="489" y="715"/>
                </a:lnTo>
                <a:lnTo>
                  <a:pt x="485" y="712"/>
                </a:lnTo>
                <a:lnTo>
                  <a:pt x="485" y="712"/>
                </a:lnTo>
                <a:lnTo>
                  <a:pt x="486" y="716"/>
                </a:lnTo>
                <a:lnTo>
                  <a:pt x="488" y="721"/>
                </a:lnTo>
                <a:lnTo>
                  <a:pt x="494" y="727"/>
                </a:lnTo>
                <a:lnTo>
                  <a:pt x="494" y="727"/>
                </a:lnTo>
                <a:close/>
                <a:moveTo>
                  <a:pt x="470" y="730"/>
                </a:moveTo>
                <a:lnTo>
                  <a:pt x="470" y="730"/>
                </a:lnTo>
                <a:lnTo>
                  <a:pt x="466" y="722"/>
                </a:lnTo>
                <a:lnTo>
                  <a:pt x="462" y="715"/>
                </a:lnTo>
                <a:lnTo>
                  <a:pt x="462" y="715"/>
                </a:lnTo>
                <a:lnTo>
                  <a:pt x="463" y="719"/>
                </a:lnTo>
                <a:lnTo>
                  <a:pt x="465" y="724"/>
                </a:lnTo>
                <a:lnTo>
                  <a:pt x="466" y="727"/>
                </a:lnTo>
                <a:lnTo>
                  <a:pt x="470" y="730"/>
                </a:lnTo>
                <a:lnTo>
                  <a:pt x="470" y="730"/>
                </a:lnTo>
                <a:close/>
                <a:moveTo>
                  <a:pt x="561" y="735"/>
                </a:moveTo>
                <a:lnTo>
                  <a:pt x="561" y="735"/>
                </a:lnTo>
                <a:lnTo>
                  <a:pt x="563" y="725"/>
                </a:lnTo>
                <a:lnTo>
                  <a:pt x="563" y="721"/>
                </a:lnTo>
                <a:lnTo>
                  <a:pt x="561" y="718"/>
                </a:lnTo>
                <a:lnTo>
                  <a:pt x="561" y="718"/>
                </a:lnTo>
                <a:lnTo>
                  <a:pt x="559" y="725"/>
                </a:lnTo>
                <a:lnTo>
                  <a:pt x="559" y="730"/>
                </a:lnTo>
                <a:lnTo>
                  <a:pt x="561" y="735"/>
                </a:lnTo>
                <a:lnTo>
                  <a:pt x="561" y="735"/>
                </a:lnTo>
                <a:close/>
                <a:moveTo>
                  <a:pt x="488" y="754"/>
                </a:moveTo>
                <a:lnTo>
                  <a:pt x="488" y="754"/>
                </a:lnTo>
                <a:lnTo>
                  <a:pt x="486" y="745"/>
                </a:lnTo>
                <a:lnTo>
                  <a:pt x="483" y="736"/>
                </a:lnTo>
                <a:lnTo>
                  <a:pt x="480" y="727"/>
                </a:lnTo>
                <a:lnTo>
                  <a:pt x="476" y="721"/>
                </a:lnTo>
                <a:lnTo>
                  <a:pt x="476" y="721"/>
                </a:lnTo>
                <a:lnTo>
                  <a:pt x="480" y="738"/>
                </a:lnTo>
                <a:lnTo>
                  <a:pt x="483" y="747"/>
                </a:lnTo>
                <a:lnTo>
                  <a:pt x="488" y="754"/>
                </a:lnTo>
                <a:lnTo>
                  <a:pt x="488" y="754"/>
                </a:lnTo>
                <a:close/>
                <a:moveTo>
                  <a:pt x="523" y="748"/>
                </a:moveTo>
                <a:lnTo>
                  <a:pt x="523" y="748"/>
                </a:lnTo>
                <a:lnTo>
                  <a:pt x="523" y="742"/>
                </a:lnTo>
                <a:lnTo>
                  <a:pt x="521" y="736"/>
                </a:lnTo>
                <a:lnTo>
                  <a:pt x="517" y="724"/>
                </a:lnTo>
                <a:lnTo>
                  <a:pt x="517" y="724"/>
                </a:lnTo>
                <a:lnTo>
                  <a:pt x="517" y="741"/>
                </a:lnTo>
                <a:lnTo>
                  <a:pt x="517" y="744"/>
                </a:lnTo>
                <a:lnTo>
                  <a:pt x="518" y="747"/>
                </a:lnTo>
                <a:lnTo>
                  <a:pt x="520" y="748"/>
                </a:lnTo>
                <a:lnTo>
                  <a:pt x="523" y="748"/>
                </a:lnTo>
                <a:lnTo>
                  <a:pt x="523" y="748"/>
                </a:lnTo>
                <a:close/>
                <a:moveTo>
                  <a:pt x="570" y="765"/>
                </a:moveTo>
                <a:lnTo>
                  <a:pt x="570" y="765"/>
                </a:lnTo>
                <a:lnTo>
                  <a:pt x="576" y="744"/>
                </a:lnTo>
                <a:lnTo>
                  <a:pt x="578" y="733"/>
                </a:lnTo>
                <a:lnTo>
                  <a:pt x="578" y="728"/>
                </a:lnTo>
                <a:lnTo>
                  <a:pt x="576" y="724"/>
                </a:lnTo>
                <a:lnTo>
                  <a:pt x="576" y="724"/>
                </a:lnTo>
                <a:lnTo>
                  <a:pt x="570" y="744"/>
                </a:lnTo>
                <a:lnTo>
                  <a:pt x="569" y="753"/>
                </a:lnTo>
                <a:lnTo>
                  <a:pt x="570" y="765"/>
                </a:lnTo>
                <a:lnTo>
                  <a:pt x="570" y="765"/>
                </a:lnTo>
                <a:close/>
                <a:moveTo>
                  <a:pt x="585" y="738"/>
                </a:moveTo>
                <a:lnTo>
                  <a:pt x="585" y="738"/>
                </a:lnTo>
                <a:lnTo>
                  <a:pt x="587" y="731"/>
                </a:lnTo>
                <a:lnTo>
                  <a:pt x="587" y="728"/>
                </a:lnTo>
                <a:lnTo>
                  <a:pt x="585" y="725"/>
                </a:lnTo>
                <a:lnTo>
                  <a:pt x="585" y="725"/>
                </a:lnTo>
                <a:lnTo>
                  <a:pt x="584" y="731"/>
                </a:lnTo>
                <a:lnTo>
                  <a:pt x="584" y="735"/>
                </a:lnTo>
                <a:lnTo>
                  <a:pt x="585" y="738"/>
                </a:lnTo>
                <a:lnTo>
                  <a:pt x="585" y="738"/>
                </a:lnTo>
                <a:close/>
                <a:moveTo>
                  <a:pt x="492" y="747"/>
                </a:moveTo>
                <a:lnTo>
                  <a:pt x="492" y="747"/>
                </a:lnTo>
                <a:lnTo>
                  <a:pt x="492" y="741"/>
                </a:lnTo>
                <a:lnTo>
                  <a:pt x="491" y="736"/>
                </a:lnTo>
                <a:lnTo>
                  <a:pt x="489" y="731"/>
                </a:lnTo>
                <a:lnTo>
                  <a:pt x="485" y="728"/>
                </a:lnTo>
                <a:lnTo>
                  <a:pt x="485" y="728"/>
                </a:lnTo>
                <a:lnTo>
                  <a:pt x="492" y="747"/>
                </a:lnTo>
                <a:lnTo>
                  <a:pt x="492" y="747"/>
                </a:lnTo>
                <a:close/>
                <a:moveTo>
                  <a:pt x="477" y="747"/>
                </a:moveTo>
                <a:lnTo>
                  <a:pt x="477" y="747"/>
                </a:lnTo>
                <a:lnTo>
                  <a:pt x="474" y="738"/>
                </a:lnTo>
                <a:lnTo>
                  <a:pt x="471" y="735"/>
                </a:lnTo>
                <a:lnTo>
                  <a:pt x="470" y="731"/>
                </a:lnTo>
                <a:lnTo>
                  <a:pt x="470" y="731"/>
                </a:lnTo>
                <a:lnTo>
                  <a:pt x="473" y="739"/>
                </a:lnTo>
                <a:lnTo>
                  <a:pt x="477" y="747"/>
                </a:lnTo>
                <a:lnTo>
                  <a:pt x="477" y="747"/>
                </a:lnTo>
                <a:close/>
                <a:moveTo>
                  <a:pt x="592" y="748"/>
                </a:moveTo>
                <a:lnTo>
                  <a:pt x="592" y="748"/>
                </a:lnTo>
                <a:lnTo>
                  <a:pt x="595" y="733"/>
                </a:lnTo>
                <a:lnTo>
                  <a:pt x="595" y="733"/>
                </a:lnTo>
                <a:lnTo>
                  <a:pt x="592" y="733"/>
                </a:lnTo>
                <a:lnTo>
                  <a:pt x="592" y="733"/>
                </a:lnTo>
                <a:lnTo>
                  <a:pt x="592" y="748"/>
                </a:lnTo>
                <a:lnTo>
                  <a:pt x="592" y="748"/>
                </a:lnTo>
                <a:close/>
                <a:moveTo>
                  <a:pt x="503" y="748"/>
                </a:moveTo>
                <a:lnTo>
                  <a:pt x="503" y="748"/>
                </a:lnTo>
                <a:lnTo>
                  <a:pt x="502" y="741"/>
                </a:lnTo>
                <a:lnTo>
                  <a:pt x="500" y="738"/>
                </a:lnTo>
                <a:lnTo>
                  <a:pt x="499" y="736"/>
                </a:lnTo>
                <a:lnTo>
                  <a:pt x="499" y="736"/>
                </a:lnTo>
                <a:lnTo>
                  <a:pt x="500" y="742"/>
                </a:lnTo>
                <a:lnTo>
                  <a:pt x="503" y="748"/>
                </a:lnTo>
                <a:lnTo>
                  <a:pt x="503" y="748"/>
                </a:lnTo>
                <a:close/>
                <a:moveTo>
                  <a:pt x="534" y="754"/>
                </a:moveTo>
                <a:lnTo>
                  <a:pt x="534" y="754"/>
                </a:lnTo>
                <a:lnTo>
                  <a:pt x="535" y="745"/>
                </a:lnTo>
                <a:lnTo>
                  <a:pt x="537" y="741"/>
                </a:lnTo>
                <a:lnTo>
                  <a:pt x="535" y="738"/>
                </a:lnTo>
                <a:lnTo>
                  <a:pt x="535" y="738"/>
                </a:lnTo>
                <a:lnTo>
                  <a:pt x="532" y="747"/>
                </a:lnTo>
                <a:lnTo>
                  <a:pt x="531" y="751"/>
                </a:lnTo>
                <a:lnTo>
                  <a:pt x="532" y="753"/>
                </a:lnTo>
                <a:lnTo>
                  <a:pt x="534" y="754"/>
                </a:lnTo>
                <a:lnTo>
                  <a:pt x="534" y="754"/>
                </a:lnTo>
                <a:close/>
                <a:moveTo>
                  <a:pt x="550" y="751"/>
                </a:moveTo>
                <a:lnTo>
                  <a:pt x="550" y="751"/>
                </a:lnTo>
                <a:lnTo>
                  <a:pt x="552" y="745"/>
                </a:lnTo>
                <a:lnTo>
                  <a:pt x="553" y="742"/>
                </a:lnTo>
                <a:lnTo>
                  <a:pt x="552" y="739"/>
                </a:lnTo>
                <a:lnTo>
                  <a:pt x="552" y="739"/>
                </a:lnTo>
                <a:lnTo>
                  <a:pt x="552" y="742"/>
                </a:lnTo>
                <a:lnTo>
                  <a:pt x="550" y="745"/>
                </a:lnTo>
                <a:lnTo>
                  <a:pt x="550" y="748"/>
                </a:lnTo>
                <a:lnTo>
                  <a:pt x="550" y="751"/>
                </a:lnTo>
                <a:lnTo>
                  <a:pt x="550" y="751"/>
                </a:lnTo>
                <a:close/>
                <a:moveTo>
                  <a:pt x="543" y="748"/>
                </a:moveTo>
                <a:lnTo>
                  <a:pt x="543" y="748"/>
                </a:lnTo>
                <a:lnTo>
                  <a:pt x="544" y="745"/>
                </a:lnTo>
                <a:lnTo>
                  <a:pt x="543" y="745"/>
                </a:lnTo>
                <a:lnTo>
                  <a:pt x="541" y="744"/>
                </a:lnTo>
                <a:lnTo>
                  <a:pt x="541" y="744"/>
                </a:lnTo>
                <a:lnTo>
                  <a:pt x="543" y="747"/>
                </a:lnTo>
                <a:lnTo>
                  <a:pt x="543" y="748"/>
                </a:lnTo>
                <a:lnTo>
                  <a:pt x="543" y="748"/>
                </a:lnTo>
                <a:close/>
                <a:moveTo>
                  <a:pt x="570" y="783"/>
                </a:moveTo>
                <a:lnTo>
                  <a:pt x="570" y="783"/>
                </a:lnTo>
                <a:lnTo>
                  <a:pt x="570" y="782"/>
                </a:lnTo>
                <a:lnTo>
                  <a:pt x="570" y="782"/>
                </a:lnTo>
                <a:lnTo>
                  <a:pt x="578" y="764"/>
                </a:lnTo>
                <a:lnTo>
                  <a:pt x="581" y="754"/>
                </a:lnTo>
                <a:lnTo>
                  <a:pt x="581" y="747"/>
                </a:lnTo>
                <a:lnTo>
                  <a:pt x="581" y="747"/>
                </a:lnTo>
                <a:lnTo>
                  <a:pt x="573" y="765"/>
                </a:lnTo>
                <a:lnTo>
                  <a:pt x="570" y="776"/>
                </a:lnTo>
                <a:lnTo>
                  <a:pt x="570" y="783"/>
                </a:lnTo>
                <a:lnTo>
                  <a:pt x="570" y="783"/>
                </a:lnTo>
                <a:close/>
                <a:moveTo>
                  <a:pt x="503" y="783"/>
                </a:moveTo>
                <a:lnTo>
                  <a:pt x="503" y="783"/>
                </a:lnTo>
                <a:lnTo>
                  <a:pt x="505" y="783"/>
                </a:lnTo>
                <a:lnTo>
                  <a:pt x="505" y="783"/>
                </a:lnTo>
                <a:lnTo>
                  <a:pt x="505" y="774"/>
                </a:lnTo>
                <a:lnTo>
                  <a:pt x="503" y="765"/>
                </a:lnTo>
                <a:lnTo>
                  <a:pt x="500" y="756"/>
                </a:lnTo>
                <a:lnTo>
                  <a:pt x="497" y="750"/>
                </a:lnTo>
                <a:lnTo>
                  <a:pt x="497" y="750"/>
                </a:lnTo>
                <a:lnTo>
                  <a:pt x="497" y="757"/>
                </a:lnTo>
                <a:lnTo>
                  <a:pt x="495" y="768"/>
                </a:lnTo>
                <a:lnTo>
                  <a:pt x="497" y="777"/>
                </a:lnTo>
                <a:lnTo>
                  <a:pt x="500" y="782"/>
                </a:lnTo>
                <a:lnTo>
                  <a:pt x="503" y="783"/>
                </a:lnTo>
                <a:lnTo>
                  <a:pt x="503" y="783"/>
                </a:lnTo>
                <a:close/>
                <a:moveTo>
                  <a:pt x="520" y="770"/>
                </a:moveTo>
                <a:lnTo>
                  <a:pt x="520" y="770"/>
                </a:lnTo>
                <a:lnTo>
                  <a:pt x="520" y="765"/>
                </a:lnTo>
                <a:lnTo>
                  <a:pt x="521" y="762"/>
                </a:lnTo>
                <a:lnTo>
                  <a:pt x="521" y="753"/>
                </a:lnTo>
                <a:lnTo>
                  <a:pt x="521" y="753"/>
                </a:lnTo>
                <a:lnTo>
                  <a:pt x="520" y="753"/>
                </a:lnTo>
                <a:lnTo>
                  <a:pt x="517" y="753"/>
                </a:lnTo>
                <a:lnTo>
                  <a:pt x="517" y="753"/>
                </a:lnTo>
                <a:lnTo>
                  <a:pt x="517" y="757"/>
                </a:lnTo>
                <a:lnTo>
                  <a:pt x="517" y="762"/>
                </a:lnTo>
                <a:lnTo>
                  <a:pt x="518" y="765"/>
                </a:lnTo>
                <a:lnTo>
                  <a:pt x="520" y="770"/>
                </a:lnTo>
                <a:lnTo>
                  <a:pt x="520" y="770"/>
                </a:lnTo>
                <a:close/>
                <a:moveTo>
                  <a:pt x="492" y="792"/>
                </a:moveTo>
                <a:lnTo>
                  <a:pt x="492" y="792"/>
                </a:lnTo>
                <a:lnTo>
                  <a:pt x="494" y="786"/>
                </a:lnTo>
                <a:lnTo>
                  <a:pt x="492" y="780"/>
                </a:lnTo>
                <a:lnTo>
                  <a:pt x="491" y="776"/>
                </a:lnTo>
                <a:lnTo>
                  <a:pt x="489" y="770"/>
                </a:lnTo>
                <a:lnTo>
                  <a:pt x="489" y="770"/>
                </a:lnTo>
                <a:lnTo>
                  <a:pt x="486" y="767"/>
                </a:lnTo>
                <a:lnTo>
                  <a:pt x="485" y="764"/>
                </a:lnTo>
                <a:lnTo>
                  <a:pt x="483" y="759"/>
                </a:lnTo>
                <a:lnTo>
                  <a:pt x="480" y="756"/>
                </a:lnTo>
                <a:lnTo>
                  <a:pt x="480" y="756"/>
                </a:lnTo>
                <a:lnTo>
                  <a:pt x="486" y="774"/>
                </a:lnTo>
                <a:lnTo>
                  <a:pt x="492" y="792"/>
                </a:lnTo>
                <a:lnTo>
                  <a:pt x="492" y="792"/>
                </a:lnTo>
                <a:close/>
                <a:moveTo>
                  <a:pt x="537" y="767"/>
                </a:moveTo>
                <a:lnTo>
                  <a:pt x="537" y="767"/>
                </a:lnTo>
                <a:lnTo>
                  <a:pt x="538" y="764"/>
                </a:lnTo>
                <a:lnTo>
                  <a:pt x="538" y="762"/>
                </a:lnTo>
                <a:lnTo>
                  <a:pt x="538" y="759"/>
                </a:lnTo>
                <a:lnTo>
                  <a:pt x="538" y="756"/>
                </a:lnTo>
                <a:lnTo>
                  <a:pt x="538" y="756"/>
                </a:lnTo>
                <a:lnTo>
                  <a:pt x="537" y="760"/>
                </a:lnTo>
                <a:lnTo>
                  <a:pt x="537" y="767"/>
                </a:lnTo>
                <a:lnTo>
                  <a:pt x="537" y="767"/>
                </a:lnTo>
                <a:close/>
                <a:moveTo>
                  <a:pt x="572" y="803"/>
                </a:moveTo>
                <a:lnTo>
                  <a:pt x="572" y="803"/>
                </a:lnTo>
                <a:lnTo>
                  <a:pt x="578" y="794"/>
                </a:lnTo>
                <a:lnTo>
                  <a:pt x="582" y="782"/>
                </a:lnTo>
                <a:lnTo>
                  <a:pt x="584" y="770"/>
                </a:lnTo>
                <a:lnTo>
                  <a:pt x="584" y="757"/>
                </a:lnTo>
                <a:lnTo>
                  <a:pt x="584" y="757"/>
                </a:lnTo>
                <a:lnTo>
                  <a:pt x="581" y="770"/>
                </a:lnTo>
                <a:lnTo>
                  <a:pt x="576" y="780"/>
                </a:lnTo>
                <a:lnTo>
                  <a:pt x="572" y="791"/>
                </a:lnTo>
                <a:lnTo>
                  <a:pt x="572" y="797"/>
                </a:lnTo>
                <a:lnTo>
                  <a:pt x="572" y="803"/>
                </a:lnTo>
                <a:lnTo>
                  <a:pt x="572" y="803"/>
                </a:lnTo>
                <a:close/>
                <a:moveTo>
                  <a:pt x="546" y="776"/>
                </a:moveTo>
                <a:lnTo>
                  <a:pt x="546" y="776"/>
                </a:lnTo>
                <a:lnTo>
                  <a:pt x="549" y="773"/>
                </a:lnTo>
                <a:lnTo>
                  <a:pt x="549" y="767"/>
                </a:lnTo>
                <a:lnTo>
                  <a:pt x="549" y="762"/>
                </a:lnTo>
                <a:lnTo>
                  <a:pt x="547" y="760"/>
                </a:lnTo>
                <a:lnTo>
                  <a:pt x="546" y="759"/>
                </a:lnTo>
                <a:lnTo>
                  <a:pt x="546" y="759"/>
                </a:lnTo>
                <a:lnTo>
                  <a:pt x="544" y="762"/>
                </a:lnTo>
                <a:lnTo>
                  <a:pt x="544" y="768"/>
                </a:lnTo>
                <a:lnTo>
                  <a:pt x="544" y="773"/>
                </a:lnTo>
                <a:lnTo>
                  <a:pt x="546" y="776"/>
                </a:lnTo>
                <a:lnTo>
                  <a:pt x="546" y="776"/>
                </a:lnTo>
                <a:close/>
                <a:moveTo>
                  <a:pt x="552" y="806"/>
                </a:moveTo>
                <a:lnTo>
                  <a:pt x="552" y="806"/>
                </a:lnTo>
                <a:lnTo>
                  <a:pt x="555" y="797"/>
                </a:lnTo>
                <a:lnTo>
                  <a:pt x="558" y="786"/>
                </a:lnTo>
                <a:lnTo>
                  <a:pt x="559" y="776"/>
                </a:lnTo>
                <a:lnTo>
                  <a:pt x="559" y="765"/>
                </a:lnTo>
                <a:lnTo>
                  <a:pt x="559" y="765"/>
                </a:lnTo>
                <a:lnTo>
                  <a:pt x="553" y="785"/>
                </a:lnTo>
                <a:lnTo>
                  <a:pt x="552" y="796"/>
                </a:lnTo>
                <a:lnTo>
                  <a:pt x="552" y="806"/>
                </a:lnTo>
                <a:lnTo>
                  <a:pt x="552" y="806"/>
                </a:lnTo>
                <a:close/>
                <a:moveTo>
                  <a:pt x="535" y="799"/>
                </a:moveTo>
                <a:lnTo>
                  <a:pt x="535" y="799"/>
                </a:lnTo>
                <a:lnTo>
                  <a:pt x="538" y="796"/>
                </a:lnTo>
                <a:lnTo>
                  <a:pt x="540" y="791"/>
                </a:lnTo>
                <a:lnTo>
                  <a:pt x="541" y="782"/>
                </a:lnTo>
                <a:lnTo>
                  <a:pt x="541" y="782"/>
                </a:lnTo>
                <a:lnTo>
                  <a:pt x="538" y="782"/>
                </a:lnTo>
                <a:lnTo>
                  <a:pt x="538" y="782"/>
                </a:lnTo>
                <a:lnTo>
                  <a:pt x="537" y="789"/>
                </a:lnTo>
                <a:lnTo>
                  <a:pt x="535" y="799"/>
                </a:lnTo>
                <a:lnTo>
                  <a:pt x="535" y="799"/>
                </a:lnTo>
                <a:close/>
                <a:moveTo>
                  <a:pt x="521" y="800"/>
                </a:moveTo>
                <a:lnTo>
                  <a:pt x="521" y="800"/>
                </a:lnTo>
                <a:lnTo>
                  <a:pt x="523" y="794"/>
                </a:lnTo>
                <a:lnTo>
                  <a:pt x="524" y="786"/>
                </a:lnTo>
                <a:lnTo>
                  <a:pt x="524" y="786"/>
                </a:lnTo>
                <a:lnTo>
                  <a:pt x="521" y="786"/>
                </a:lnTo>
                <a:lnTo>
                  <a:pt x="520" y="786"/>
                </a:lnTo>
                <a:lnTo>
                  <a:pt x="520" y="791"/>
                </a:lnTo>
                <a:lnTo>
                  <a:pt x="521" y="800"/>
                </a:lnTo>
                <a:lnTo>
                  <a:pt x="521" y="800"/>
                </a:lnTo>
                <a:close/>
                <a:moveTo>
                  <a:pt x="559" y="811"/>
                </a:moveTo>
                <a:lnTo>
                  <a:pt x="559" y="811"/>
                </a:lnTo>
                <a:lnTo>
                  <a:pt x="561" y="806"/>
                </a:lnTo>
                <a:lnTo>
                  <a:pt x="563" y="802"/>
                </a:lnTo>
                <a:lnTo>
                  <a:pt x="564" y="797"/>
                </a:lnTo>
                <a:lnTo>
                  <a:pt x="564" y="791"/>
                </a:lnTo>
                <a:lnTo>
                  <a:pt x="564" y="791"/>
                </a:lnTo>
                <a:lnTo>
                  <a:pt x="559" y="802"/>
                </a:lnTo>
                <a:lnTo>
                  <a:pt x="558" y="808"/>
                </a:lnTo>
                <a:lnTo>
                  <a:pt x="559" y="811"/>
                </a:lnTo>
                <a:lnTo>
                  <a:pt x="559" y="811"/>
                </a:lnTo>
                <a:close/>
                <a:moveTo>
                  <a:pt x="506" y="834"/>
                </a:moveTo>
                <a:lnTo>
                  <a:pt x="506" y="834"/>
                </a:lnTo>
                <a:lnTo>
                  <a:pt x="509" y="823"/>
                </a:lnTo>
                <a:lnTo>
                  <a:pt x="509" y="812"/>
                </a:lnTo>
                <a:lnTo>
                  <a:pt x="506" y="802"/>
                </a:lnTo>
                <a:lnTo>
                  <a:pt x="503" y="799"/>
                </a:lnTo>
                <a:lnTo>
                  <a:pt x="500" y="796"/>
                </a:lnTo>
                <a:lnTo>
                  <a:pt x="500" y="796"/>
                </a:lnTo>
                <a:lnTo>
                  <a:pt x="502" y="815"/>
                </a:lnTo>
                <a:lnTo>
                  <a:pt x="505" y="824"/>
                </a:lnTo>
                <a:lnTo>
                  <a:pt x="506" y="834"/>
                </a:lnTo>
                <a:lnTo>
                  <a:pt x="506" y="834"/>
                </a:lnTo>
                <a:close/>
                <a:moveTo>
                  <a:pt x="535" y="820"/>
                </a:moveTo>
                <a:lnTo>
                  <a:pt x="535" y="820"/>
                </a:lnTo>
                <a:lnTo>
                  <a:pt x="540" y="808"/>
                </a:lnTo>
                <a:lnTo>
                  <a:pt x="543" y="802"/>
                </a:lnTo>
                <a:lnTo>
                  <a:pt x="543" y="796"/>
                </a:lnTo>
                <a:lnTo>
                  <a:pt x="543" y="796"/>
                </a:lnTo>
                <a:lnTo>
                  <a:pt x="540" y="802"/>
                </a:lnTo>
                <a:lnTo>
                  <a:pt x="537" y="808"/>
                </a:lnTo>
                <a:lnTo>
                  <a:pt x="534" y="814"/>
                </a:lnTo>
                <a:lnTo>
                  <a:pt x="534" y="817"/>
                </a:lnTo>
                <a:lnTo>
                  <a:pt x="535" y="820"/>
                </a:lnTo>
                <a:lnTo>
                  <a:pt x="535" y="820"/>
                </a:lnTo>
                <a:close/>
                <a:moveTo>
                  <a:pt x="494" y="832"/>
                </a:moveTo>
                <a:lnTo>
                  <a:pt x="494" y="832"/>
                </a:lnTo>
                <a:lnTo>
                  <a:pt x="502" y="837"/>
                </a:lnTo>
                <a:lnTo>
                  <a:pt x="502" y="837"/>
                </a:lnTo>
                <a:lnTo>
                  <a:pt x="499" y="820"/>
                </a:lnTo>
                <a:lnTo>
                  <a:pt x="497" y="812"/>
                </a:lnTo>
                <a:lnTo>
                  <a:pt x="494" y="805"/>
                </a:lnTo>
                <a:lnTo>
                  <a:pt x="494" y="805"/>
                </a:lnTo>
                <a:lnTo>
                  <a:pt x="495" y="818"/>
                </a:lnTo>
                <a:lnTo>
                  <a:pt x="494" y="832"/>
                </a:lnTo>
                <a:lnTo>
                  <a:pt x="494" y="832"/>
                </a:lnTo>
                <a:close/>
                <a:moveTo>
                  <a:pt x="553" y="838"/>
                </a:moveTo>
                <a:lnTo>
                  <a:pt x="553" y="838"/>
                </a:lnTo>
                <a:lnTo>
                  <a:pt x="559" y="835"/>
                </a:lnTo>
                <a:lnTo>
                  <a:pt x="564" y="829"/>
                </a:lnTo>
                <a:lnTo>
                  <a:pt x="567" y="821"/>
                </a:lnTo>
                <a:lnTo>
                  <a:pt x="570" y="814"/>
                </a:lnTo>
                <a:lnTo>
                  <a:pt x="570" y="814"/>
                </a:lnTo>
                <a:lnTo>
                  <a:pt x="569" y="812"/>
                </a:lnTo>
                <a:lnTo>
                  <a:pt x="567" y="809"/>
                </a:lnTo>
                <a:lnTo>
                  <a:pt x="567" y="808"/>
                </a:lnTo>
                <a:lnTo>
                  <a:pt x="566" y="806"/>
                </a:lnTo>
                <a:lnTo>
                  <a:pt x="566" y="806"/>
                </a:lnTo>
                <a:lnTo>
                  <a:pt x="558" y="821"/>
                </a:lnTo>
                <a:lnTo>
                  <a:pt x="555" y="829"/>
                </a:lnTo>
                <a:lnTo>
                  <a:pt x="553" y="838"/>
                </a:lnTo>
                <a:lnTo>
                  <a:pt x="553" y="838"/>
                </a:lnTo>
                <a:close/>
                <a:moveTo>
                  <a:pt x="534" y="840"/>
                </a:moveTo>
                <a:lnTo>
                  <a:pt x="534" y="840"/>
                </a:lnTo>
                <a:lnTo>
                  <a:pt x="538" y="835"/>
                </a:lnTo>
                <a:lnTo>
                  <a:pt x="541" y="828"/>
                </a:lnTo>
                <a:lnTo>
                  <a:pt x="543" y="818"/>
                </a:lnTo>
                <a:lnTo>
                  <a:pt x="541" y="812"/>
                </a:lnTo>
                <a:lnTo>
                  <a:pt x="541" y="812"/>
                </a:lnTo>
                <a:lnTo>
                  <a:pt x="540" y="820"/>
                </a:lnTo>
                <a:lnTo>
                  <a:pt x="537" y="826"/>
                </a:lnTo>
                <a:lnTo>
                  <a:pt x="535" y="832"/>
                </a:lnTo>
                <a:lnTo>
                  <a:pt x="534" y="840"/>
                </a:lnTo>
                <a:lnTo>
                  <a:pt x="534" y="840"/>
                </a:lnTo>
                <a:close/>
                <a:moveTo>
                  <a:pt x="494" y="873"/>
                </a:moveTo>
                <a:lnTo>
                  <a:pt x="494" y="873"/>
                </a:lnTo>
                <a:lnTo>
                  <a:pt x="495" y="864"/>
                </a:lnTo>
                <a:lnTo>
                  <a:pt x="499" y="855"/>
                </a:lnTo>
                <a:lnTo>
                  <a:pt x="500" y="850"/>
                </a:lnTo>
                <a:lnTo>
                  <a:pt x="500" y="847"/>
                </a:lnTo>
                <a:lnTo>
                  <a:pt x="497" y="843"/>
                </a:lnTo>
                <a:lnTo>
                  <a:pt x="494" y="840"/>
                </a:lnTo>
                <a:lnTo>
                  <a:pt x="494" y="840"/>
                </a:lnTo>
                <a:lnTo>
                  <a:pt x="494" y="849"/>
                </a:lnTo>
                <a:lnTo>
                  <a:pt x="492" y="857"/>
                </a:lnTo>
                <a:lnTo>
                  <a:pt x="492" y="866"/>
                </a:lnTo>
                <a:lnTo>
                  <a:pt x="494" y="873"/>
                </a:lnTo>
                <a:lnTo>
                  <a:pt x="494" y="873"/>
                </a:lnTo>
                <a:close/>
                <a:moveTo>
                  <a:pt x="524" y="852"/>
                </a:moveTo>
                <a:lnTo>
                  <a:pt x="524" y="852"/>
                </a:lnTo>
                <a:lnTo>
                  <a:pt x="526" y="847"/>
                </a:lnTo>
                <a:lnTo>
                  <a:pt x="526" y="844"/>
                </a:lnTo>
                <a:lnTo>
                  <a:pt x="524" y="841"/>
                </a:lnTo>
                <a:lnTo>
                  <a:pt x="524" y="841"/>
                </a:lnTo>
                <a:lnTo>
                  <a:pt x="524" y="847"/>
                </a:lnTo>
                <a:lnTo>
                  <a:pt x="523" y="850"/>
                </a:lnTo>
                <a:lnTo>
                  <a:pt x="524" y="852"/>
                </a:lnTo>
                <a:lnTo>
                  <a:pt x="524" y="852"/>
                </a:lnTo>
                <a:close/>
                <a:moveTo>
                  <a:pt x="534" y="852"/>
                </a:moveTo>
                <a:lnTo>
                  <a:pt x="534" y="852"/>
                </a:lnTo>
                <a:lnTo>
                  <a:pt x="535" y="852"/>
                </a:lnTo>
                <a:lnTo>
                  <a:pt x="537" y="850"/>
                </a:lnTo>
                <a:lnTo>
                  <a:pt x="537" y="847"/>
                </a:lnTo>
                <a:lnTo>
                  <a:pt x="537" y="847"/>
                </a:lnTo>
                <a:lnTo>
                  <a:pt x="535" y="849"/>
                </a:lnTo>
                <a:lnTo>
                  <a:pt x="534" y="852"/>
                </a:lnTo>
                <a:lnTo>
                  <a:pt x="534" y="852"/>
                </a:lnTo>
                <a:close/>
                <a:moveTo>
                  <a:pt x="506" y="904"/>
                </a:moveTo>
                <a:lnTo>
                  <a:pt x="506" y="904"/>
                </a:lnTo>
                <a:lnTo>
                  <a:pt x="509" y="898"/>
                </a:lnTo>
                <a:lnTo>
                  <a:pt x="511" y="893"/>
                </a:lnTo>
                <a:lnTo>
                  <a:pt x="512" y="879"/>
                </a:lnTo>
                <a:lnTo>
                  <a:pt x="514" y="853"/>
                </a:lnTo>
                <a:lnTo>
                  <a:pt x="514" y="853"/>
                </a:lnTo>
                <a:lnTo>
                  <a:pt x="512" y="853"/>
                </a:lnTo>
                <a:lnTo>
                  <a:pt x="512" y="853"/>
                </a:lnTo>
                <a:lnTo>
                  <a:pt x="511" y="866"/>
                </a:lnTo>
                <a:lnTo>
                  <a:pt x="509" y="878"/>
                </a:lnTo>
                <a:lnTo>
                  <a:pt x="506" y="892"/>
                </a:lnTo>
                <a:lnTo>
                  <a:pt x="506" y="904"/>
                </a:lnTo>
                <a:lnTo>
                  <a:pt x="506" y="904"/>
                </a:lnTo>
                <a:close/>
                <a:moveTo>
                  <a:pt x="524" y="879"/>
                </a:moveTo>
                <a:lnTo>
                  <a:pt x="524" y="879"/>
                </a:lnTo>
                <a:lnTo>
                  <a:pt x="527" y="875"/>
                </a:lnTo>
                <a:lnTo>
                  <a:pt x="529" y="870"/>
                </a:lnTo>
                <a:lnTo>
                  <a:pt x="531" y="864"/>
                </a:lnTo>
                <a:lnTo>
                  <a:pt x="529" y="860"/>
                </a:lnTo>
                <a:lnTo>
                  <a:pt x="529" y="860"/>
                </a:lnTo>
                <a:lnTo>
                  <a:pt x="526" y="869"/>
                </a:lnTo>
                <a:lnTo>
                  <a:pt x="524" y="875"/>
                </a:lnTo>
                <a:lnTo>
                  <a:pt x="524" y="879"/>
                </a:lnTo>
                <a:lnTo>
                  <a:pt x="524" y="879"/>
                </a:lnTo>
                <a:close/>
                <a:moveTo>
                  <a:pt x="488" y="885"/>
                </a:moveTo>
                <a:lnTo>
                  <a:pt x="488" y="885"/>
                </a:lnTo>
                <a:lnTo>
                  <a:pt x="489" y="884"/>
                </a:lnTo>
                <a:lnTo>
                  <a:pt x="491" y="881"/>
                </a:lnTo>
                <a:lnTo>
                  <a:pt x="488" y="876"/>
                </a:lnTo>
                <a:lnTo>
                  <a:pt x="488" y="876"/>
                </a:lnTo>
                <a:lnTo>
                  <a:pt x="488" y="881"/>
                </a:lnTo>
                <a:lnTo>
                  <a:pt x="488" y="885"/>
                </a:lnTo>
                <a:lnTo>
                  <a:pt x="488" y="885"/>
                </a:lnTo>
                <a:close/>
                <a:moveTo>
                  <a:pt x="479" y="901"/>
                </a:moveTo>
                <a:lnTo>
                  <a:pt x="479" y="901"/>
                </a:lnTo>
                <a:lnTo>
                  <a:pt x="482" y="895"/>
                </a:lnTo>
                <a:lnTo>
                  <a:pt x="483" y="892"/>
                </a:lnTo>
                <a:lnTo>
                  <a:pt x="483" y="887"/>
                </a:lnTo>
                <a:lnTo>
                  <a:pt x="483" y="887"/>
                </a:lnTo>
                <a:lnTo>
                  <a:pt x="480" y="895"/>
                </a:lnTo>
                <a:lnTo>
                  <a:pt x="479" y="898"/>
                </a:lnTo>
                <a:lnTo>
                  <a:pt x="479" y="901"/>
                </a:lnTo>
                <a:lnTo>
                  <a:pt x="479" y="901"/>
                </a:lnTo>
                <a:close/>
                <a:moveTo>
                  <a:pt x="479" y="925"/>
                </a:moveTo>
                <a:lnTo>
                  <a:pt x="479" y="925"/>
                </a:lnTo>
                <a:lnTo>
                  <a:pt x="482" y="919"/>
                </a:lnTo>
                <a:lnTo>
                  <a:pt x="485" y="913"/>
                </a:lnTo>
                <a:lnTo>
                  <a:pt x="486" y="907"/>
                </a:lnTo>
                <a:lnTo>
                  <a:pt x="486" y="899"/>
                </a:lnTo>
                <a:lnTo>
                  <a:pt x="486" y="899"/>
                </a:lnTo>
                <a:lnTo>
                  <a:pt x="483" y="905"/>
                </a:lnTo>
                <a:lnTo>
                  <a:pt x="482" y="911"/>
                </a:lnTo>
                <a:lnTo>
                  <a:pt x="479" y="925"/>
                </a:lnTo>
                <a:lnTo>
                  <a:pt x="479" y="925"/>
                </a:ln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26" name="Freeform 1808"/>
          <p:cNvSpPr>
            <a:spLocks noEditPoints="1"/>
          </p:cNvSpPr>
          <p:nvPr/>
        </p:nvSpPr>
        <p:spPr bwMode="auto">
          <a:xfrm>
            <a:off x="3956092" y="3144224"/>
            <a:ext cx="500066" cy="433514"/>
          </a:xfrm>
          <a:custGeom>
            <a:avLst/>
            <a:gdLst/>
            <a:ahLst/>
            <a:cxnLst>
              <a:cxn ang="0">
                <a:pos x="393" y="12"/>
              </a:cxn>
              <a:cxn ang="0">
                <a:pos x="157" y="55"/>
              </a:cxn>
              <a:cxn ang="0">
                <a:pos x="524" y="61"/>
              </a:cxn>
              <a:cxn ang="0">
                <a:pos x="320" y="79"/>
              </a:cxn>
              <a:cxn ang="0">
                <a:pos x="733" y="109"/>
              </a:cxn>
              <a:cxn ang="0">
                <a:pos x="470" y="116"/>
              </a:cxn>
              <a:cxn ang="0">
                <a:pos x="194" y="119"/>
              </a:cxn>
              <a:cxn ang="0">
                <a:pos x="416" y="138"/>
              </a:cxn>
              <a:cxn ang="0">
                <a:pos x="535" y="137"/>
              </a:cxn>
              <a:cxn ang="0">
                <a:pos x="604" y="148"/>
              </a:cxn>
              <a:cxn ang="0">
                <a:pos x="79" y="158"/>
              </a:cxn>
              <a:cxn ang="0">
                <a:pos x="427" y="175"/>
              </a:cxn>
              <a:cxn ang="0">
                <a:pos x="413" y="181"/>
              </a:cxn>
              <a:cxn ang="0">
                <a:pos x="238" y="187"/>
              </a:cxn>
              <a:cxn ang="0">
                <a:pos x="255" y="193"/>
              </a:cxn>
              <a:cxn ang="0">
                <a:pos x="250" y="213"/>
              </a:cxn>
              <a:cxn ang="0">
                <a:pos x="569" y="213"/>
              </a:cxn>
              <a:cxn ang="0">
                <a:pos x="366" y="231"/>
              </a:cxn>
              <a:cxn ang="0">
                <a:pos x="139" y="227"/>
              </a:cxn>
              <a:cxn ang="0">
                <a:pos x="422" y="244"/>
              </a:cxn>
              <a:cxn ang="0">
                <a:pos x="181" y="256"/>
              </a:cxn>
              <a:cxn ang="0">
                <a:pos x="280" y="253"/>
              </a:cxn>
              <a:cxn ang="0">
                <a:pos x="145" y="273"/>
              </a:cxn>
              <a:cxn ang="0">
                <a:pos x="434" y="271"/>
              </a:cxn>
              <a:cxn ang="0">
                <a:pos x="204" y="283"/>
              </a:cxn>
              <a:cxn ang="0">
                <a:pos x="209" y="297"/>
              </a:cxn>
              <a:cxn ang="0">
                <a:pos x="453" y="306"/>
              </a:cxn>
              <a:cxn ang="0">
                <a:pos x="204" y="312"/>
              </a:cxn>
              <a:cxn ang="0">
                <a:pos x="685" y="321"/>
              </a:cxn>
              <a:cxn ang="0">
                <a:pos x="573" y="327"/>
              </a:cxn>
              <a:cxn ang="0">
                <a:pos x="236" y="335"/>
              </a:cxn>
              <a:cxn ang="0">
                <a:pos x="343" y="352"/>
              </a:cxn>
              <a:cxn ang="0">
                <a:pos x="348" y="356"/>
              </a:cxn>
              <a:cxn ang="0">
                <a:pos x="142" y="367"/>
              </a:cxn>
              <a:cxn ang="0">
                <a:pos x="390" y="372"/>
              </a:cxn>
              <a:cxn ang="0">
                <a:pos x="564" y="385"/>
              </a:cxn>
              <a:cxn ang="0">
                <a:pos x="305" y="396"/>
              </a:cxn>
              <a:cxn ang="0">
                <a:pos x="691" y="431"/>
              </a:cxn>
              <a:cxn ang="0">
                <a:pos x="378" y="425"/>
              </a:cxn>
              <a:cxn ang="0">
                <a:pos x="166" y="433"/>
              </a:cxn>
              <a:cxn ang="0">
                <a:pos x="611" y="439"/>
              </a:cxn>
              <a:cxn ang="0">
                <a:pos x="653" y="449"/>
              </a:cxn>
              <a:cxn ang="0">
                <a:pos x="497" y="463"/>
              </a:cxn>
              <a:cxn ang="0">
                <a:pos x="169" y="460"/>
              </a:cxn>
              <a:cxn ang="0">
                <a:pos x="252" y="484"/>
              </a:cxn>
              <a:cxn ang="0">
                <a:pos x="280" y="478"/>
              </a:cxn>
              <a:cxn ang="0">
                <a:pos x="704" y="492"/>
              </a:cxn>
              <a:cxn ang="0">
                <a:pos x="323" y="515"/>
              </a:cxn>
              <a:cxn ang="0">
                <a:pos x="590" y="513"/>
              </a:cxn>
              <a:cxn ang="0">
                <a:pos x="663" y="529"/>
              </a:cxn>
              <a:cxn ang="0">
                <a:pos x="710" y="526"/>
              </a:cxn>
              <a:cxn ang="0">
                <a:pos x="608" y="544"/>
              </a:cxn>
              <a:cxn ang="0">
                <a:pos x="316" y="544"/>
              </a:cxn>
              <a:cxn ang="0">
                <a:pos x="442" y="558"/>
              </a:cxn>
              <a:cxn ang="0">
                <a:pos x="549" y="576"/>
              </a:cxn>
              <a:cxn ang="0">
                <a:pos x="607" y="591"/>
              </a:cxn>
              <a:cxn ang="0">
                <a:pos x="479" y="594"/>
              </a:cxn>
              <a:cxn ang="0">
                <a:pos x="697" y="603"/>
              </a:cxn>
              <a:cxn ang="0">
                <a:pos x="523" y="617"/>
              </a:cxn>
              <a:cxn ang="0">
                <a:pos x="160" y="642"/>
              </a:cxn>
              <a:cxn ang="0">
                <a:pos x="226" y="655"/>
              </a:cxn>
              <a:cxn ang="0">
                <a:pos x="335" y="680"/>
              </a:cxn>
              <a:cxn ang="0">
                <a:pos x="570" y="782"/>
              </a:cxn>
            </a:cxnLst>
            <a:rect l="0" t="0" r="r" b="b"/>
            <a:pathLst>
              <a:path w="806" h="946">
                <a:moveTo>
                  <a:pt x="32" y="161"/>
                </a:moveTo>
                <a:lnTo>
                  <a:pt x="32" y="161"/>
                </a:lnTo>
                <a:lnTo>
                  <a:pt x="32" y="161"/>
                </a:lnTo>
                <a:lnTo>
                  <a:pt x="32" y="158"/>
                </a:lnTo>
                <a:lnTo>
                  <a:pt x="33" y="152"/>
                </a:lnTo>
                <a:lnTo>
                  <a:pt x="40" y="140"/>
                </a:lnTo>
                <a:lnTo>
                  <a:pt x="40" y="140"/>
                </a:lnTo>
                <a:lnTo>
                  <a:pt x="52" y="122"/>
                </a:lnTo>
                <a:lnTo>
                  <a:pt x="52" y="122"/>
                </a:lnTo>
                <a:lnTo>
                  <a:pt x="61" y="105"/>
                </a:lnTo>
                <a:lnTo>
                  <a:pt x="64" y="97"/>
                </a:lnTo>
                <a:lnTo>
                  <a:pt x="69" y="91"/>
                </a:lnTo>
                <a:lnTo>
                  <a:pt x="69" y="91"/>
                </a:lnTo>
                <a:lnTo>
                  <a:pt x="79" y="82"/>
                </a:lnTo>
                <a:lnTo>
                  <a:pt x="91" y="73"/>
                </a:lnTo>
                <a:lnTo>
                  <a:pt x="119" y="59"/>
                </a:lnTo>
                <a:lnTo>
                  <a:pt x="119" y="59"/>
                </a:lnTo>
                <a:lnTo>
                  <a:pt x="146" y="44"/>
                </a:lnTo>
                <a:lnTo>
                  <a:pt x="160" y="38"/>
                </a:lnTo>
                <a:lnTo>
                  <a:pt x="174" y="30"/>
                </a:lnTo>
                <a:lnTo>
                  <a:pt x="174" y="30"/>
                </a:lnTo>
                <a:lnTo>
                  <a:pt x="197" y="23"/>
                </a:lnTo>
                <a:lnTo>
                  <a:pt x="219" y="15"/>
                </a:lnTo>
                <a:lnTo>
                  <a:pt x="245" y="10"/>
                </a:lnTo>
                <a:lnTo>
                  <a:pt x="273" y="9"/>
                </a:lnTo>
                <a:lnTo>
                  <a:pt x="273" y="9"/>
                </a:lnTo>
                <a:lnTo>
                  <a:pt x="288" y="9"/>
                </a:lnTo>
                <a:lnTo>
                  <a:pt x="305" y="7"/>
                </a:lnTo>
                <a:lnTo>
                  <a:pt x="305" y="7"/>
                </a:lnTo>
                <a:lnTo>
                  <a:pt x="317" y="6"/>
                </a:lnTo>
                <a:lnTo>
                  <a:pt x="328" y="4"/>
                </a:lnTo>
                <a:lnTo>
                  <a:pt x="328" y="4"/>
                </a:lnTo>
                <a:lnTo>
                  <a:pt x="340" y="4"/>
                </a:lnTo>
                <a:lnTo>
                  <a:pt x="352" y="4"/>
                </a:lnTo>
                <a:lnTo>
                  <a:pt x="378" y="6"/>
                </a:lnTo>
                <a:lnTo>
                  <a:pt x="378" y="6"/>
                </a:lnTo>
                <a:lnTo>
                  <a:pt x="387" y="6"/>
                </a:lnTo>
                <a:lnTo>
                  <a:pt x="395" y="6"/>
                </a:lnTo>
                <a:lnTo>
                  <a:pt x="395" y="6"/>
                </a:lnTo>
                <a:lnTo>
                  <a:pt x="401" y="4"/>
                </a:lnTo>
                <a:lnTo>
                  <a:pt x="407" y="1"/>
                </a:lnTo>
                <a:lnTo>
                  <a:pt x="407" y="1"/>
                </a:lnTo>
                <a:lnTo>
                  <a:pt x="418" y="0"/>
                </a:lnTo>
                <a:lnTo>
                  <a:pt x="427" y="0"/>
                </a:lnTo>
                <a:lnTo>
                  <a:pt x="447" y="0"/>
                </a:lnTo>
                <a:lnTo>
                  <a:pt x="447" y="0"/>
                </a:lnTo>
                <a:lnTo>
                  <a:pt x="465" y="1"/>
                </a:lnTo>
                <a:lnTo>
                  <a:pt x="483" y="3"/>
                </a:lnTo>
                <a:lnTo>
                  <a:pt x="483" y="3"/>
                </a:lnTo>
                <a:lnTo>
                  <a:pt x="518" y="1"/>
                </a:lnTo>
                <a:lnTo>
                  <a:pt x="518" y="1"/>
                </a:lnTo>
                <a:lnTo>
                  <a:pt x="553" y="3"/>
                </a:lnTo>
                <a:lnTo>
                  <a:pt x="592" y="6"/>
                </a:lnTo>
                <a:lnTo>
                  <a:pt x="592" y="6"/>
                </a:lnTo>
                <a:lnTo>
                  <a:pt x="634" y="9"/>
                </a:lnTo>
                <a:lnTo>
                  <a:pt x="656" y="12"/>
                </a:lnTo>
                <a:lnTo>
                  <a:pt x="665" y="13"/>
                </a:lnTo>
                <a:lnTo>
                  <a:pt x="672" y="18"/>
                </a:lnTo>
                <a:lnTo>
                  <a:pt x="672" y="18"/>
                </a:lnTo>
                <a:lnTo>
                  <a:pt x="680" y="21"/>
                </a:lnTo>
                <a:lnTo>
                  <a:pt x="683" y="24"/>
                </a:lnTo>
                <a:lnTo>
                  <a:pt x="688" y="26"/>
                </a:lnTo>
                <a:lnTo>
                  <a:pt x="688" y="26"/>
                </a:lnTo>
                <a:lnTo>
                  <a:pt x="694" y="26"/>
                </a:lnTo>
                <a:lnTo>
                  <a:pt x="700" y="26"/>
                </a:lnTo>
                <a:lnTo>
                  <a:pt x="706" y="27"/>
                </a:lnTo>
                <a:lnTo>
                  <a:pt x="712" y="29"/>
                </a:lnTo>
                <a:lnTo>
                  <a:pt x="712" y="29"/>
                </a:lnTo>
                <a:lnTo>
                  <a:pt x="720" y="35"/>
                </a:lnTo>
                <a:lnTo>
                  <a:pt x="726" y="42"/>
                </a:lnTo>
                <a:lnTo>
                  <a:pt x="738" y="59"/>
                </a:lnTo>
                <a:lnTo>
                  <a:pt x="738" y="59"/>
                </a:lnTo>
                <a:lnTo>
                  <a:pt x="747" y="76"/>
                </a:lnTo>
                <a:lnTo>
                  <a:pt x="756" y="94"/>
                </a:lnTo>
                <a:lnTo>
                  <a:pt x="762" y="114"/>
                </a:lnTo>
                <a:lnTo>
                  <a:pt x="768" y="135"/>
                </a:lnTo>
                <a:lnTo>
                  <a:pt x="768" y="135"/>
                </a:lnTo>
                <a:lnTo>
                  <a:pt x="773" y="157"/>
                </a:lnTo>
                <a:lnTo>
                  <a:pt x="773" y="157"/>
                </a:lnTo>
                <a:lnTo>
                  <a:pt x="776" y="180"/>
                </a:lnTo>
                <a:lnTo>
                  <a:pt x="776" y="180"/>
                </a:lnTo>
                <a:lnTo>
                  <a:pt x="779" y="189"/>
                </a:lnTo>
                <a:lnTo>
                  <a:pt x="782" y="198"/>
                </a:lnTo>
                <a:lnTo>
                  <a:pt x="782" y="198"/>
                </a:lnTo>
                <a:lnTo>
                  <a:pt x="787" y="213"/>
                </a:lnTo>
                <a:lnTo>
                  <a:pt x="790" y="228"/>
                </a:lnTo>
                <a:lnTo>
                  <a:pt x="794" y="260"/>
                </a:lnTo>
                <a:lnTo>
                  <a:pt x="794" y="260"/>
                </a:lnTo>
                <a:lnTo>
                  <a:pt x="797" y="285"/>
                </a:lnTo>
                <a:lnTo>
                  <a:pt x="802" y="311"/>
                </a:lnTo>
                <a:lnTo>
                  <a:pt x="802" y="311"/>
                </a:lnTo>
                <a:lnTo>
                  <a:pt x="803" y="337"/>
                </a:lnTo>
                <a:lnTo>
                  <a:pt x="805" y="364"/>
                </a:lnTo>
                <a:lnTo>
                  <a:pt x="805" y="364"/>
                </a:lnTo>
                <a:lnTo>
                  <a:pt x="806" y="414"/>
                </a:lnTo>
                <a:lnTo>
                  <a:pt x="808" y="440"/>
                </a:lnTo>
                <a:lnTo>
                  <a:pt x="808" y="466"/>
                </a:lnTo>
                <a:lnTo>
                  <a:pt x="808" y="466"/>
                </a:lnTo>
                <a:lnTo>
                  <a:pt x="808" y="491"/>
                </a:lnTo>
                <a:lnTo>
                  <a:pt x="808" y="503"/>
                </a:lnTo>
                <a:lnTo>
                  <a:pt x="806" y="513"/>
                </a:lnTo>
                <a:lnTo>
                  <a:pt x="806" y="513"/>
                </a:lnTo>
                <a:lnTo>
                  <a:pt x="803" y="526"/>
                </a:lnTo>
                <a:lnTo>
                  <a:pt x="803" y="526"/>
                </a:lnTo>
                <a:lnTo>
                  <a:pt x="802" y="533"/>
                </a:lnTo>
                <a:lnTo>
                  <a:pt x="800" y="541"/>
                </a:lnTo>
                <a:lnTo>
                  <a:pt x="800" y="541"/>
                </a:lnTo>
                <a:lnTo>
                  <a:pt x="793" y="559"/>
                </a:lnTo>
                <a:lnTo>
                  <a:pt x="793" y="559"/>
                </a:lnTo>
                <a:lnTo>
                  <a:pt x="784" y="574"/>
                </a:lnTo>
                <a:lnTo>
                  <a:pt x="784" y="574"/>
                </a:lnTo>
                <a:lnTo>
                  <a:pt x="782" y="579"/>
                </a:lnTo>
                <a:lnTo>
                  <a:pt x="781" y="584"/>
                </a:lnTo>
                <a:lnTo>
                  <a:pt x="781" y="584"/>
                </a:lnTo>
                <a:lnTo>
                  <a:pt x="778" y="588"/>
                </a:lnTo>
                <a:lnTo>
                  <a:pt x="771" y="594"/>
                </a:lnTo>
                <a:lnTo>
                  <a:pt x="759" y="602"/>
                </a:lnTo>
                <a:lnTo>
                  <a:pt x="759" y="602"/>
                </a:lnTo>
                <a:lnTo>
                  <a:pt x="746" y="610"/>
                </a:lnTo>
                <a:lnTo>
                  <a:pt x="732" y="617"/>
                </a:lnTo>
                <a:lnTo>
                  <a:pt x="732" y="617"/>
                </a:lnTo>
                <a:lnTo>
                  <a:pt x="726" y="622"/>
                </a:lnTo>
                <a:lnTo>
                  <a:pt x="720" y="626"/>
                </a:lnTo>
                <a:lnTo>
                  <a:pt x="707" y="635"/>
                </a:lnTo>
                <a:lnTo>
                  <a:pt x="707" y="635"/>
                </a:lnTo>
                <a:lnTo>
                  <a:pt x="694" y="643"/>
                </a:lnTo>
                <a:lnTo>
                  <a:pt x="678" y="651"/>
                </a:lnTo>
                <a:lnTo>
                  <a:pt x="678" y="651"/>
                </a:lnTo>
                <a:lnTo>
                  <a:pt x="665" y="657"/>
                </a:lnTo>
                <a:lnTo>
                  <a:pt x="649" y="663"/>
                </a:lnTo>
                <a:lnTo>
                  <a:pt x="649" y="663"/>
                </a:lnTo>
                <a:lnTo>
                  <a:pt x="633" y="667"/>
                </a:lnTo>
                <a:lnTo>
                  <a:pt x="616" y="671"/>
                </a:lnTo>
                <a:lnTo>
                  <a:pt x="616" y="671"/>
                </a:lnTo>
                <a:lnTo>
                  <a:pt x="613" y="687"/>
                </a:lnTo>
                <a:lnTo>
                  <a:pt x="610" y="707"/>
                </a:lnTo>
                <a:lnTo>
                  <a:pt x="610" y="707"/>
                </a:lnTo>
                <a:lnTo>
                  <a:pt x="607" y="725"/>
                </a:lnTo>
                <a:lnTo>
                  <a:pt x="602" y="742"/>
                </a:lnTo>
                <a:lnTo>
                  <a:pt x="601" y="744"/>
                </a:lnTo>
                <a:lnTo>
                  <a:pt x="601" y="744"/>
                </a:lnTo>
                <a:lnTo>
                  <a:pt x="596" y="754"/>
                </a:lnTo>
                <a:lnTo>
                  <a:pt x="593" y="765"/>
                </a:lnTo>
                <a:lnTo>
                  <a:pt x="593" y="765"/>
                </a:lnTo>
                <a:lnTo>
                  <a:pt x="585" y="791"/>
                </a:lnTo>
                <a:lnTo>
                  <a:pt x="575" y="815"/>
                </a:lnTo>
                <a:lnTo>
                  <a:pt x="575" y="815"/>
                </a:lnTo>
                <a:lnTo>
                  <a:pt x="572" y="826"/>
                </a:lnTo>
                <a:lnTo>
                  <a:pt x="566" y="835"/>
                </a:lnTo>
                <a:lnTo>
                  <a:pt x="563" y="840"/>
                </a:lnTo>
                <a:lnTo>
                  <a:pt x="559" y="843"/>
                </a:lnTo>
                <a:lnTo>
                  <a:pt x="553" y="844"/>
                </a:lnTo>
                <a:lnTo>
                  <a:pt x="549" y="844"/>
                </a:lnTo>
                <a:lnTo>
                  <a:pt x="549" y="844"/>
                </a:lnTo>
                <a:lnTo>
                  <a:pt x="546" y="853"/>
                </a:lnTo>
                <a:lnTo>
                  <a:pt x="543" y="861"/>
                </a:lnTo>
                <a:lnTo>
                  <a:pt x="534" y="875"/>
                </a:lnTo>
                <a:lnTo>
                  <a:pt x="534" y="875"/>
                </a:lnTo>
                <a:lnTo>
                  <a:pt x="527" y="885"/>
                </a:lnTo>
                <a:lnTo>
                  <a:pt x="523" y="890"/>
                </a:lnTo>
                <a:lnTo>
                  <a:pt x="518" y="893"/>
                </a:lnTo>
                <a:lnTo>
                  <a:pt x="518" y="893"/>
                </a:lnTo>
                <a:lnTo>
                  <a:pt x="515" y="901"/>
                </a:lnTo>
                <a:lnTo>
                  <a:pt x="512" y="908"/>
                </a:lnTo>
                <a:lnTo>
                  <a:pt x="508" y="914"/>
                </a:lnTo>
                <a:lnTo>
                  <a:pt x="502" y="921"/>
                </a:lnTo>
                <a:lnTo>
                  <a:pt x="502" y="921"/>
                </a:lnTo>
                <a:lnTo>
                  <a:pt x="499" y="922"/>
                </a:lnTo>
                <a:lnTo>
                  <a:pt x="494" y="921"/>
                </a:lnTo>
                <a:lnTo>
                  <a:pt x="494" y="921"/>
                </a:lnTo>
                <a:lnTo>
                  <a:pt x="491" y="925"/>
                </a:lnTo>
                <a:lnTo>
                  <a:pt x="489" y="930"/>
                </a:lnTo>
                <a:lnTo>
                  <a:pt x="488" y="934"/>
                </a:lnTo>
                <a:lnTo>
                  <a:pt x="483" y="937"/>
                </a:lnTo>
                <a:lnTo>
                  <a:pt x="483" y="937"/>
                </a:lnTo>
                <a:lnTo>
                  <a:pt x="480" y="939"/>
                </a:lnTo>
                <a:lnTo>
                  <a:pt x="476" y="940"/>
                </a:lnTo>
                <a:lnTo>
                  <a:pt x="476" y="940"/>
                </a:lnTo>
                <a:lnTo>
                  <a:pt x="470" y="945"/>
                </a:lnTo>
                <a:lnTo>
                  <a:pt x="465" y="946"/>
                </a:lnTo>
                <a:lnTo>
                  <a:pt x="462" y="948"/>
                </a:lnTo>
                <a:lnTo>
                  <a:pt x="462" y="948"/>
                </a:lnTo>
                <a:lnTo>
                  <a:pt x="462" y="936"/>
                </a:lnTo>
                <a:lnTo>
                  <a:pt x="463" y="924"/>
                </a:lnTo>
                <a:lnTo>
                  <a:pt x="463" y="924"/>
                </a:lnTo>
                <a:lnTo>
                  <a:pt x="466" y="918"/>
                </a:lnTo>
                <a:lnTo>
                  <a:pt x="470" y="910"/>
                </a:lnTo>
                <a:lnTo>
                  <a:pt x="470" y="910"/>
                </a:lnTo>
                <a:lnTo>
                  <a:pt x="471" y="904"/>
                </a:lnTo>
                <a:lnTo>
                  <a:pt x="473" y="896"/>
                </a:lnTo>
                <a:lnTo>
                  <a:pt x="473" y="896"/>
                </a:lnTo>
                <a:lnTo>
                  <a:pt x="474" y="890"/>
                </a:lnTo>
                <a:lnTo>
                  <a:pt x="477" y="884"/>
                </a:lnTo>
                <a:lnTo>
                  <a:pt x="482" y="878"/>
                </a:lnTo>
                <a:lnTo>
                  <a:pt x="483" y="872"/>
                </a:lnTo>
                <a:lnTo>
                  <a:pt x="483" y="872"/>
                </a:lnTo>
                <a:lnTo>
                  <a:pt x="483" y="857"/>
                </a:lnTo>
                <a:lnTo>
                  <a:pt x="485" y="841"/>
                </a:lnTo>
                <a:lnTo>
                  <a:pt x="486" y="826"/>
                </a:lnTo>
                <a:lnTo>
                  <a:pt x="486" y="811"/>
                </a:lnTo>
                <a:lnTo>
                  <a:pt x="486" y="811"/>
                </a:lnTo>
                <a:lnTo>
                  <a:pt x="486" y="800"/>
                </a:lnTo>
                <a:lnTo>
                  <a:pt x="485" y="789"/>
                </a:lnTo>
                <a:lnTo>
                  <a:pt x="477" y="768"/>
                </a:lnTo>
                <a:lnTo>
                  <a:pt x="470" y="748"/>
                </a:lnTo>
                <a:lnTo>
                  <a:pt x="460" y="730"/>
                </a:lnTo>
                <a:lnTo>
                  <a:pt x="460" y="730"/>
                </a:lnTo>
                <a:lnTo>
                  <a:pt x="456" y="727"/>
                </a:lnTo>
                <a:lnTo>
                  <a:pt x="453" y="722"/>
                </a:lnTo>
                <a:lnTo>
                  <a:pt x="445" y="713"/>
                </a:lnTo>
                <a:lnTo>
                  <a:pt x="439" y="703"/>
                </a:lnTo>
                <a:lnTo>
                  <a:pt x="433" y="695"/>
                </a:lnTo>
                <a:lnTo>
                  <a:pt x="433" y="695"/>
                </a:lnTo>
                <a:lnTo>
                  <a:pt x="425" y="690"/>
                </a:lnTo>
                <a:lnTo>
                  <a:pt x="422" y="690"/>
                </a:lnTo>
                <a:lnTo>
                  <a:pt x="418" y="690"/>
                </a:lnTo>
                <a:lnTo>
                  <a:pt x="418" y="690"/>
                </a:lnTo>
                <a:lnTo>
                  <a:pt x="418" y="687"/>
                </a:lnTo>
                <a:lnTo>
                  <a:pt x="415" y="686"/>
                </a:lnTo>
                <a:lnTo>
                  <a:pt x="415" y="686"/>
                </a:lnTo>
                <a:lnTo>
                  <a:pt x="409" y="686"/>
                </a:lnTo>
                <a:lnTo>
                  <a:pt x="401" y="686"/>
                </a:lnTo>
                <a:lnTo>
                  <a:pt x="395" y="684"/>
                </a:lnTo>
                <a:lnTo>
                  <a:pt x="389" y="683"/>
                </a:lnTo>
                <a:lnTo>
                  <a:pt x="389" y="683"/>
                </a:lnTo>
                <a:lnTo>
                  <a:pt x="384" y="686"/>
                </a:lnTo>
                <a:lnTo>
                  <a:pt x="380" y="689"/>
                </a:lnTo>
                <a:lnTo>
                  <a:pt x="380" y="689"/>
                </a:lnTo>
                <a:lnTo>
                  <a:pt x="369" y="690"/>
                </a:lnTo>
                <a:lnTo>
                  <a:pt x="358" y="689"/>
                </a:lnTo>
                <a:lnTo>
                  <a:pt x="337" y="686"/>
                </a:lnTo>
                <a:lnTo>
                  <a:pt x="337" y="686"/>
                </a:lnTo>
                <a:lnTo>
                  <a:pt x="297" y="687"/>
                </a:lnTo>
                <a:lnTo>
                  <a:pt x="276" y="687"/>
                </a:lnTo>
                <a:lnTo>
                  <a:pt x="255" y="686"/>
                </a:lnTo>
                <a:lnTo>
                  <a:pt x="255" y="686"/>
                </a:lnTo>
                <a:lnTo>
                  <a:pt x="242" y="684"/>
                </a:lnTo>
                <a:lnTo>
                  <a:pt x="232" y="683"/>
                </a:lnTo>
                <a:lnTo>
                  <a:pt x="207" y="677"/>
                </a:lnTo>
                <a:lnTo>
                  <a:pt x="207" y="677"/>
                </a:lnTo>
                <a:lnTo>
                  <a:pt x="186" y="671"/>
                </a:lnTo>
                <a:lnTo>
                  <a:pt x="165" y="664"/>
                </a:lnTo>
                <a:lnTo>
                  <a:pt x="165" y="664"/>
                </a:lnTo>
                <a:lnTo>
                  <a:pt x="148" y="658"/>
                </a:lnTo>
                <a:lnTo>
                  <a:pt x="131" y="654"/>
                </a:lnTo>
                <a:lnTo>
                  <a:pt x="117" y="648"/>
                </a:lnTo>
                <a:lnTo>
                  <a:pt x="104" y="642"/>
                </a:lnTo>
                <a:lnTo>
                  <a:pt x="104" y="642"/>
                </a:lnTo>
                <a:lnTo>
                  <a:pt x="96" y="634"/>
                </a:lnTo>
                <a:lnTo>
                  <a:pt x="88" y="626"/>
                </a:lnTo>
                <a:lnTo>
                  <a:pt x="88" y="626"/>
                </a:lnTo>
                <a:lnTo>
                  <a:pt x="73" y="613"/>
                </a:lnTo>
                <a:lnTo>
                  <a:pt x="73" y="613"/>
                </a:lnTo>
                <a:lnTo>
                  <a:pt x="59" y="599"/>
                </a:lnTo>
                <a:lnTo>
                  <a:pt x="59" y="599"/>
                </a:lnTo>
                <a:lnTo>
                  <a:pt x="53" y="591"/>
                </a:lnTo>
                <a:lnTo>
                  <a:pt x="47" y="584"/>
                </a:lnTo>
                <a:lnTo>
                  <a:pt x="47" y="584"/>
                </a:lnTo>
                <a:lnTo>
                  <a:pt x="44" y="577"/>
                </a:lnTo>
                <a:lnTo>
                  <a:pt x="43" y="573"/>
                </a:lnTo>
                <a:lnTo>
                  <a:pt x="43" y="573"/>
                </a:lnTo>
                <a:lnTo>
                  <a:pt x="35" y="553"/>
                </a:lnTo>
                <a:lnTo>
                  <a:pt x="35" y="553"/>
                </a:lnTo>
                <a:lnTo>
                  <a:pt x="30" y="545"/>
                </a:lnTo>
                <a:lnTo>
                  <a:pt x="30" y="545"/>
                </a:lnTo>
                <a:lnTo>
                  <a:pt x="29" y="541"/>
                </a:lnTo>
                <a:lnTo>
                  <a:pt x="29" y="535"/>
                </a:lnTo>
                <a:lnTo>
                  <a:pt x="29" y="535"/>
                </a:lnTo>
                <a:lnTo>
                  <a:pt x="23" y="513"/>
                </a:lnTo>
                <a:lnTo>
                  <a:pt x="23" y="513"/>
                </a:lnTo>
                <a:lnTo>
                  <a:pt x="20" y="492"/>
                </a:lnTo>
                <a:lnTo>
                  <a:pt x="20" y="492"/>
                </a:lnTo>
                <a:lnTo>
                  <a:pt x="18" y="483"/>
                </a:lnTo>
                <a:lnTo>
                  <a:pt x="18" y="483"/>
                </a:lnTo>
                <a:lnTo>
                  <a:pt x="18" y="478"/>
                </a:lnTo>
                <a:lnTo>
                  <a:pt x="18" y="474"/>
                </a:lnTo>
                <a:lnTo>
                  <a:pt x="18" y="474"/>
                </a:lnTo>
                <a:lnTo>
                  <a:pt x="15" y="468"/>
                </a:lnTo>
                <a:lnTo>
                  <a:pt x="14" y="463"/>
                </a:lnTo>
                <a:lnTo>
                  <a:pt x="14" y="463"/>
                </a:lnTo>
                <a:lnTo>
                  <a:pt x="12" y="459"/>
                </a:lnTo>
                <a:lnTo>
                  <a:pt x="12" y="454"/>
                </a:lnTo>
                <a:lnTo>
                  <a:pt x="12" y="443"/>
                </a:lnTo>
                <a:lnTo>
                  <a:pt x="12" y="443"/>
                </a:lnTo>
                <a:lnTo>
                  <a:pt x="11" y="439"/>
                </a:lnTo>
                <a:lnTo>
                  <a:pt x="8" y="434"/>
                </a:lnTo>
                <a:lnTo>
                  <a:pt x="8" y="434"/>
                </a:lnTo>
                <a:lnTo>
                  <a:pt x="8" y="424"/>
                </a:lnTo>
                <a:lnTo>
                  <a:pt x="6" y="411"/>
                </a:lnTo>
                <a:lnTo>
                  <a:pt x="6" y="399"/>
                </a:lnTo>
                <a:lnTo>
                  <a:pt x="3" y="387"/>
                </a:lnTo>
                <a:lnTo>
                  <a:pt x="3" y="387"/>
                </a:lnTo>
                <a:lnTo>
                  <a:pt x="5" y="384"/>
                </a:lnTo>
                <a:lnTo>
                  <a:pt x="8" y="381"/>
                </a:lnTo>
                <a:lnTo>
                  <a:pt x="8" y="381"/>
                </a:lnTo>
                <a:lnTo>
                  <a:pt x="6" y="370"/>
                </a:lnTo>
                <a:lnTo>
                  <a:pt x="6" y="359"/>
                </a:lnTo>
                <a:lnTo>
                  <a:pt x="6" y="341"/>
                </a:lnTo>
                <a:lnTo>
                  <a:pt x="6" y="341"/>
                </a:lnTo>
                <a:lnTo>
                  <a:pt x="3" y="329"/>
                </a:lnTo>
                <a:lnTo>
                  <a:pt x="0" y="315"/>
                </a:lnTo>
                <a:lnTo>
                  <a:pt x="0" y="315"/>
                </a:lnTo>
                <a:lnTo>
                  <a:pt x="0" y="297"/>
                </a:lnTo>
                <a:lnTo>
                  <a:pt x="1" y="277"/>
                </a:lnTo>
                <a:lnTo>
                  <a:pt x="5" y="257"/>
                </a:lnTo>
                <a:lnTo>
                  <a:pt x="8" y="237"/>
                </a:lnTo>
                <a:lnTo>
                  <a:pt x="8" y="237"/>
                </a:lnTo>
                <a:lnTo>
                  <a:pt x="15" y="199"/>
                </a:lnTo>
                <a:lnTo>
                  <a:pt x="21" y="183"/>
                </a:lnTo>
                <a:lnTo>
                  <a:pt x="27" y="166"/>
                </a:lnTo>
                <a:lnTo>
                  <a:pt x="27" y="166"/>
                </a:lnTo>
                <a:lnTo>
                  <a:pt x="30" y="164"/>
                </a:lnTo>
                <a:lnTo>
                  <a:pt x="32" y="161"/>
                </a:lnTo>
                <a:lnTo>
                  <a:pt x="32" y="161"/>
                </a:lnTo>
                <a:close/>
                <a:moveTo>
                  <a:pt x="32" y="163"/>
                </a:moveTo>
                <a:lnTo>
                  <a:pt x="32" y="163"/>
                </a:lnTo>
                <a:lnTo>
                  <a:pt x="35" y="163"/>
                </a:lnTo>
                <a:lnTo>
                  <a:pt x="37" y="164"/>
                </a:lnTo>
                <a:lnTo>
                  <a:pt x="37" y="164"/>
                </a:lnTo>
                <a:lnTo>
                  <a:pt x="38" y="158"/>
                </a:lnTo>
                <a:lnTo>
                  <a:pt x="41" y="152"/>
                </a:lnTo>
                <a:lnTo>
                  <a:pt x="43" y="146"/>
                </a:lnTo>
                <a:lnTo>
                  <a:pt x="44" y="141"/>
                </a:lnTo>
                <a:lnTo>
                  <a:pt x="44" y="141"/>
                </a:lnTo>
                <a:lnTo>
                  <a:pt x="38" y="151"/>
                </a:lnTo>
                <a:lnTo>
                  <a:pt x="32" y="163"/>
                </a:lnTo>
                <a:lnTo>
                  <a:pt x="32" y="163"/>
                </a:lnTo>
                <a:close/>
                <a:moveTo>
                  <a:pt x="338" y="13"/>
                </a:moveTo>
                <a:lnTo>
                  <a:pt x="338" y="13"/>
                </a:lnTo>
                <a:lnTo>
                  <a:pt x="340" y="16"/>
                </a:lnTo>
                <a:lnTo>
                  <a:pt x="338" y="19"/>
                </a:lnTo>
                <a:lnTo>
                  <a:pt x="338" y="19"/>
                </a:lnTo>
                <a:lnTo>
                  <a:pt x="393" y="12"/>
                </a:lnTo>
                <a:lnTo>
                  <a:pt x="393" y="12"/>
                </a:lnTo>
                <a:lnTo>
                  <a:pt x="381" y="10"/>
                </a:lnTo>
                <a:lnTo>
                  <a:pt x="367" y="10"/>
                </a:lnTo>
                <a:lnTo>
                  <a:pt x="354" y="12"/>
                </a:lnTo>
                <a:lnTo>
                  <a:pt x="338" y="13"/>
                </a:lnTo>
                <a:lnTo>
                  <a:pt x="338" y="13"/>
                </a:lnTo>
                <a:close/>
                <a:moveTo>
                  <a:pt x="213" y="23"/>
                </a:moveTo>
                <a:lnTo>
                  <a:pt x="213" y="23"/>
                </a:lnTo>
                <a:lnTo>
                  <a:pt x="242" y="19"/>
                </a:lnTo>
                <a:lnTo>
                  <a:pt x="256" y="18"/>
                </a:lnTo>
                <a:lnTo>
                  <a:pt x="270" y="13"/>
                </a:lnTo>
                <a:lnTo>
                  <a:pt x="270" y="13"/>
                </a:lnTo>
                <a:lnTo>
                  <a:pt x="242" y="16"/>
                </a:lnTo>
                <a:lnTo>
                  <a:pt x="227" y="19"/>
                </a:lnTo>
                <a:lnTo>
                  <a:pt x="213" y="23"/>
                </a:lnTo>
                <a:lnTo>
                  <a:pt x="213" y="23"/>
                </a:lnTo>
                <a:close/>
                <a:moveTo>
                  <a:pt x="277" y="19"/>
                </a:moveTo>
                <a:lnTo>
                  <a:pt x="277" y="19"/>
                </a:lnTo>
                <a:lnTo>
                  <a:pt x="279" y="23"/>
                </a:lnTo>
                <a:lnTo>
                  <a:pt x="279" y="26"/>
                </a:lnTo>
                <a:lnTo>
                  <a:pt x="277" y="29"/>
                </a:lnTo>
                <a:lnTo>
                  <a:pt x="277" y="30"/>
                </a:lnTo>
                <a:lnTo>
                  <a:pt x="277" y="30"/>
                </a:lnTo>
                <a:lnTo>
                  <a:pt x="297" y="27"/>
                </a:lnTo>
                <a:lnTo>
                  <a:pt x="306" y="27"/>
                </a:lnTo>
                <a:lnTo>
                  <a:pt x="314" y="24"/>
                </a:lnTo>
                <a:lnTo>
                  <a:pt x="314" y="24"/>
                </a:lnTo>
                <a:lnTo>
                  <a:pt x="308" y="24"/>
                </a:lnTo>
                <a:lnTo>
                  <a:pt x="306" y="23"/>
                </a:lnTo>
                <a:lnTo>
                  <a:pt x="303" y="21"/>
                </a:lnTo>
                <a:lnTo>
                  <a:pt x="303" y="21"/>
                </a:lnTo>
                <a:lnTo>
                  <a:pt x="305" y="19"/>
                </a:lnTo>
                <a:lnTo>
                  <a:pt x="306" y="16"/>
                </a:lnTo>
                <a:lnTo>
                  <a:pt x="309" y="15"/>
                </a:lnTo>
                <a:lnTo>
                  <a:pt x="314" y="15"/>
                </a:lnTo>
                <a:lnTo>
                  <a:pt x="314" y="15"/>
                </a:lnTo>
                <a:lnTo>
                  <a:pt x="305" y="15"/>
                </a:lnTo>
                <a:lnTo>
                  <a:pt x="296" y="16"/>
                </a:lnTo>
                <a:lnTo>
                  <a:pt x="287" y="18"/>
                </a:lnTo>
                <a:lnTo>
                  <a:pt x="277" y="19"/>
                </a:lnTo>
                <a:lnTo>
                  <a:pt x="277" y="19"/>
                </a:lnTo>
                <a:close/>
                <a:moveTo>
                  <a:pt x="625" y="15"/>
                </a:moveTo>
                <a:lnTo>
                  <a:pt x="625" y="15"/>
                </a:lnTo>
                <a:lnTo>
                  <a:pt x="627" y="16"/>
                </a:lnTo>
                <a:lnTo>
                  <a:pt x="625" y="19"/>
                </a:lnTo>
                <a:lnTo>
                  <a:pt x="625" y="19"/>
                </a:lnTo>
                <a:lnTo>
                  <a:pt x="634" y="19"/>
                </a:lnTo>
                <a:lnTo>
                  <a:pt x="643" y="21"/>
                </a:lnTo>
                <a:lnTo>
                  <a:pt x="651" y="21"/>
                </a:lnTo>
                <a:lnTo>
                  <a:pt x="654" y="21"/>
                </a:lnTo>
                <a:lnTo>
                  <a:pt x="657" y="19"/>
                </a:lnTo>
                <a:lnTo>
                  <a:pt x="657" y="19"/>
                </a:lnTo>
                <a:lnTo>
                  <a:pt x="642" y="15"/>
                </a:lnTo>
                <a:lnTo>
                  <a:pt x="633" y="15"/>
                </a:lnTo>
                <a:lnTo>
                  <a:pt x="625" y="15"/>
                </a:lnTo>
                <a:lnTo>
                  <a:pt x="625" y="15"/>
                </a:lnTo>
                <a:close/>
                <a:moveTo>
                  <a:pt x="322" y="19"/>
                </a:moveTo>
                <a:lnTo>
                  <a:pt x="322" y="19"/>
                </a:lnTo>
                <a:lnTo>
                  <a:pt x="325" y="19"/>
                </a:lnTo>
                <a:lnTo>
                  <a:pt x="328" y="19"/>
                </a:lnTo>
                <a:lnTo>
                  <a:pt x="331" y="18"/>
                </a:lnTo>
                <a:lnTo>
                  <a:pt x="332" y="16"/>
                </a:lnTo>
                <a:lnTo>
                  <a:pt x="332" y="16"/>
                </a:lnTo>
                <a:lnTo>
                  <a:pt x="326" y="16"/>
                </a:lnTo>
                <a:lnTo>
                  <a:pt x="322" y="19"/>
                </a:lnTo>
                <a:lnTo>
                  <a:pt x="322" y="19"/>
                </a:lnTo>
                <a:close/>
                <a:moveTo>
                  <a:pt x="404" y="21"/>
                </a:moveTo>
                <a:lnTo>
                  <a:pt x="404" y="21"/>
                </a:lnTo>
                <a:lnTo>
                  <a:pt x="407" y="21"/>
                </a:lnTo>
                <a:lnTo>
                  <a:pt x="410" y="19"/>
                </a:lnTo>
                <a:lnTo>
                  <a:pt x="410" y="19"/>
                </a:lnTo>
                <a:lnTo>
                  <a:pt x="407" y="19"/>
                </a:lnTo>
                <a:lnTo>
                  <a:pt x="406" y="21"/>
                </a:lnTo>
                <a:lnTo>
                  <a:pt x="404" y="21"/>
                </a:lnTo>
                <a:lnTo>
                  <a:pt x="404" y="21"/>
                </a:lnTo>
                <a:close/>
                <a:moveTo>
                  <a:pt x="421" y="21"/>
                </a:moveTo>
                <a:lnTo>
                  <a:pt x="421" y="21"/>
                </a:lnTo>
                <a:lnTo>
                  <a:pt x="421" y="23"/>
                </a:lnTo>
                <a:lnTo>
                  <a:pt x="422" y="23"/>
                </a:lnTo>
                <a:lnTo>
                  <a:pt x="422" y="23"/>
                </a:lnTo>
                <a:lnTo>
                  <a:pt x="428" y="21"/>
                </a:lnTo>
                <a:lnTo>
                  <a:pt x="433" y="23"/>
                </a:lnTo>
                <a:lnTo>
                  <a:pt x="439" y="23"/>
                </a:lnTo>
                <a:lnTo>
                  <a:pt x="444" y="21"/>
                </a:lnTo>
                <a:lnTo>
                  <a:pt x="444" y="21"/>
                </a:lnTo>
                <a:lnTo>
                  <a:pt x="421" y="21"/>
                </a:lnTo>
                <a:lnTo>
                  <a:pt x="421" y="21"/>
                </a:lnTo>
                <a:close/>
                <a:moveTo>
                  <a:pt x="445" y="21"/>
                </a:moveTo>
                <a:lnTo>
                  <a:pt x="445" y="21"/>
                </a:lnTo>
                <a:lnTo>
                  <a:pt x="450" y="21"/>
                </a:lnTo>
                <a:lnTo>
                  <a:pt x="453" y="21"/>
                </a:lnTo>
                <a:lnTo>
                  <a:pt x="454" y="19"/>
                </a:lnTo>
                <a:lnTo>
                  <a:pt x="454" y="19"/>
                </a:lnTo>
                <a:lnTo>
                  <a:pt x="448" y="21"/>
                </a:lnTo>
                <a:lnTo>
                  <a:pt x="447" y="21"/>
                </a:lnTo>
                <a:lnTo>
                  <a:pt x="445" y="21"/>
                </a:lnTo>
                <a:lnTo>
                  <a:pt x="445" y="21"/>
                </a:lnTo>
                <a:close/>
                <a:moveTo>
                  <a:pt x="216" y="32"/>
                </a:moveTo>
                <a:lnTo>
                  <a:pt x="216" y="32"/>
                </a:lnTo>
                <a:lnTo>
                  <a:pt x="218" y="32"/>
                </a:lnTo>
                <a:lnTo>
                  <a:pt x="218" y="32"/>
                </a:lnTo>
                <a:lnTo>
                  <a:pt x="218" y="32"/>
                </a:lnTo>
                <a:lnTo>
                  <a:pt x="192" y="41"/>
                </a:lnTo>
                <a:lnTo>
                  <a:pt x="180" y="47"/>
                </a:lnTo>
                <a:lnTo>
                  <a:pt x="168" y="55"/>
                </a:lnTo>
                <a:lnTo>
                  <a:pt x="168" y="55"/>
                </a:lnTo>
                <a:lnTo>
                  <a:pt x="180" y="53"/>
                </a:lnTo>
                <a:lnTo>
                  <a:pt x="191" y="50"/>
                </a:lnTo>
                <a:lnTo>
                  <a:pt x="191" y="50"/>
                </a:lnTo>
                <a:lnTo>
                  <a:pt x="215" y="44"/>
                </a:lnTo>
                <a:lnTo>
                  <a:pt x="215" y="44"/>
                </a:lnTo>
                <a:lnTo>
                  <a:pt x="245" y="36"/>
                </a:lnTo>
                <a:lnTo>
                  <a:pt x="261" y="32"/>
                </a:lnTo>
                <a:lnTo>
                  <a:pt x="267" y="29"/>
                </a:lnTo>
                <a:lnTo>
                  <a:pt x="273" y="26"/>
                </a:lnTo>
                <a:lnTo>
                  <a:pt x="273" y="26"/>
                </a:lnTo>
                <a:lnTo>
                  <a:pt x="264" y="24"/>
                </a:lnTo>
                <a:lnTo>
                  <a:pt x="255" y="24"/>
                </a:lnTo>
                <a:lnTo>
                  <a:pt x="245" y="27"/>
                </a:lnTo>
                <a:lnTo>
                  <a:pt x="239" y="30"/>
                </a:lnTo>
                <a:lnTo>
                  <a:pt x="239" y="30"/>
                </a:lnTo>
                <a:lnTo>
                  <a:pt x="239" y="30"/>
                </a:lnTo>
                <a:lnTo>
                  <a:pt x="239" y="30"/>
                </a:lnTo>
                <a:lnTo>
                  <a:pt x="239" y="29"/>
                </a:lnTo>
                <a:lnTo>
                  <a:pt x="239" y="29"/>
                </a:lnTo>
                <a:lnTo>
                  <a:pt x="233" y="29"/>
                </a:lnTo>
                <a:lnTo>
                  <a:pt x="227" y="30"/>
                </a:lnTo>
                <a:lnTo>
                  <a:pt x="223" y="32"/>
                </a:lnTo>
                <a:lnTo>
                  <a:pt x="216" y="32"/>
                </a:lnTo>
                <a:lnTo>
                  <a:pt x="216" y="32"/>
                </a:lnTo>
                <a:close/>
                <a:moveTo>
                  <a:pt x="450" y="29"/>
                </a:moveTo>
                <a:lnTo>
                  <a:pt x="450" y="29"/>
                </a:lnTo>
                <a:lnTo>
                  <a:pt x="450" y="27"/>
                </a:lnTo>
                <a:lnTo>
                  <a:pt x="447" y="26"/>
                </a:lnTo>
                <a:lnTo>
                  <a:pt x="445" y="26"/>
                </a:lnTo>
                <a:lnTo>
                  <a:pt x="444" y="27"/>
                </a:lnTo>
                <a:lnTo>
                  <a:pt x="444" y="27"/>
                </a:lnTo>
                <a:lnTo>
                  <a:pt x="447" y="29"/>
                </a:lnTo>
                <a:lnTo>
                  <a:pt x="450" y="30"/>
                </a:lnTo>
                <a:lnTo>
                  <a:pt x="459" y="30"/>
                </a:lnTo>
                <a:lnTo>
                  <a:pt x="459" y="30"/>
                </a:lnTo>
                <a:lnTo>
                  <a:pt x="465" y="32"/>
                </a:lnTo>
                <a:lnTo>
                  <a:pt x="470" y="30"/>
                </a:lnTo>
                <a:lnTo>
                  <a:pt x="476" y="29"/>
                </a:lnTo>
                <a:lnTo>
                  <a:pt x="480" y="26"/>
                </a:lnTo>
                <a:lnTo>
                  <a:pt x="480" y="26"/>
                </a:lnTo>
                <a:lnTo>
                  <a:pt x="465" y="26"/>
                </a:lnTo>
                <a:lnTo>
                  <a:pt x="450" y="29"/>
                </a:lnTo>
                <a:lnTo>
                  <a:pt x="450" y="29"/>
                </a:lnTo>
                <a:close/>
                <a:moveTo>
                  <a:pt x="506" y="27"/>
                </a:moveTo>
                <a:lnTo>
                  <a:pt x="506" y="27"/>
                </a:lnTo>
                <a:lnTo>
                  <a:pt x="497" y="27"/>
                </a:lnTo>
                <a:lnTo>
                  <a:pt x="488" y="29"/>
                </a:lnTo>
                <a:lnTo>
                  <a:pt x="471" y="35"/>
                </a:lnTo>
                <a:lnTo>
                  <a:pt x="471" y="35"/>
                </a:lnTo>
                <a:lnTo>
                  <a:pt x="512" y="39"/>
                </a:lnTo>
                <a:lnTo>
                  <a:pt x="535" y="41"/>
                </a:lnTo>
                <a:lnTo>
                  <a:pt x="558" y="39"/>
                </a:lnTo>
                <a:lnTo>
                  <a:pt x="558" y="39"/>
                </a:lnTo>
                <a:lnTo>
                  <a:pt x="561" y="36"/>
                </a:lnTo>
                <a:lnTo>
                  <a:pt x="563" y="33"/>
                </a:lnTo>
                <a:lnTo>
                  <a:pt x="563" y="33"/>
                </a:lnTo>
                <a:lnTo>
                  <a:pt x="549" y="33"/>
                </a:lnTo>
                <a:lnTo>
                  <a:pt x="534" y="30"/>
                </a:lnTo>
                <a:lnTo>
                  <a:pt x="520" y="29"/>
                </a:lnTo>
                <a:lnTo>
                  <a:pt x="506" y="27"/>
                </a:lnTo>
                <a:lnTo>
                  <a:pt x="506" y="27"/>
                </a:lnTo>
                <a:close/>
                <a:moveTo>
                  <a:pt x="610" y="30"/>
                </a:moveTo>
                <a:lnTo>
                  <a:pt x="610" y="30"/>
                </a:lnTo>
                <a:lnTo>
                  <a:pt x="581" y="27"/>
                </a:lnTo>
                <a:lnTo>
                  <a:pt x="567" y="26"/>
                </a:lnTo>
                <a:lnTo>
                  <a:pt x="552" y="27"/>
                </a:lnTo>
                <a:lnTo>
                  <a:pt x="552" y="27"/>
                </a:lnTo>
                <a:lnTo>
                  <a:pt x="581" y="30"/>
                </a:lnTo>
                <a:lnTo>
                  <a:pt x="596" y="30"/>
                </a:lnTo>
                <a:lnTo>
                  <a:pt x="610" y="30"/>
                </a:lnTo>
                <a:lnTo>
                  <a:pt x="610" y="30"/>
                </a:lnTo>
                <a:close/>
                <a:moveTo>
                  <a:pt x="165" y="42"/>
                </a:moveTo>
                <a:lnTo>
                  <a:pt x="165" y="42"/>
                </a:lnTo>
                <a:lnTo>
                  <a:pt x="186" y="36"/>
                </a:lnTo>
                <a:lnTo>
                  <a:pt x="207" y="29"/>
                </a:lnTo>
                <a:lnTo>
                  <a:pt x="207" y="29"/>
                </a:lnTo>
                <a:lnTo>
                  <a:pt x="184" y="35"/>
                </a:lnTo>
                <a:lnTo>
                  <a:pt x="174" y="38"/>
                </a:lnTo>
                <a:lnTo>
                  <a:pt x="165" y="42"/>
                </a:lnTo>
                <a:lnTo>
                  <a:pt x="165" y="42"/>
                </a:lnTo>
                <a:close/>
                <a:moveTo>
                  <a:pt x="424" y="33"/>
                </a:moveTo>
                <a:lnTo>
                  <a:pt x="424" y="33"/>
                </a:lnTo>
                <a:lnTo>
                  <a:pt x="425" y="35"/>
                </a:lnTo>
                <a:lnTo>
                  <a:pt x="427" y="33"/>
                </a:lnTo>
                <a:lnTo>
                  <a:pt x="430" y="32"/>
                </a:lnTo>
                <a:lnTo>
                  <a:pt x="430" y="32"/>
                </a:lnTo>
                <a:lnTo>
                  <a:pt x="425" y="32"/>
                </a:lnTo>
                <a:lnTo>
                  <a:pt x="424" y="33"/>
                </a:lnTo>
                <a:lnTo>
                  <a:pt x="424" y="33"/>
                </a:lnTo>
                <a:close/>
                <a:moveTo>
                  <a:pt x="258" y="39"/>
                </a:moveTo>
                <a:lnTo>
                  <a:pt x="258" y="39"/>
                </a:lnTo>
                <a:lnTo>
                  <a:pt x="274" y="38"/>
                </a:lnTo>
                <a:lnTo>
                  <a:pt x="284" y="36"/>
                </a:lnTo>
                <a:lnTo>
                  <a:pt x="291" y="33"/>
                </a:lnTo>
                <a:lnTo>
                  <a:pt x="291" y="33"/>
                </a:lnTo>
                <a:lnTo>
                  <a:pt x="273" y="35"/>
                </a:lnTo>
                <a:lnTo>
                  <a:pt x="264" y="36"/>
                </a:lnTo>
                <a:lnTo>
                  <a:pt x="258" y="39"/>
                </a:lnTo>
                <a:lnTo>
                  <a:pt x="258" y="39"/>
                </a:lnTo>
                <a:close/>
                <a:moveTo>
                  <a:pt x="416" y="35"/>
                </a:moveTo>
                <a:lnTo>
                  <a:pt x="416" y="35"/>
                </a:lnTo>
                <a:lnTo>
                  <a:pt x="421" y="35"/>
                </a:lnTo>
                <a:lnTo>
                  <a:pt x="422" y="35"/>
                </a:lnTo>
                <a:lnTo>
                  <a:pt x="422" y="33"/>
                </a:lnTo>
                <a:lnTo>
                  <a:pt x="422" y="33"/>
                </a:lnTo>
                <a:lnTo>
                  <a:pt x="419" y="33"/>
                </a:lnTo>
                <a:lnTo>
                  <a:pt x="416" y="35"/>
                </a:lnTo>
                <a:lnTo>
                  <a:pt x="416" y="35"/>
                </a:lnTo>
                <a:close/>
                <a:moveTo>
                  <a:pt x="698" y="42"/>
                </a:moveTo>
                <a:lnTo>
                  <a:pt x="698" y="42"/>
                </a:lnTo>
                <a:lnTo>
                  <a:pt x="694" y="38"/>
                </a:lnTo>
                <a:lnTo>
                  <a:pt x="691" y="38"/>
                </a:lnTo>
                <a:lnTo>
                  <a:pt x="688" y="36"/>
                </a:lnTo>
                <a:lnTo>
                  <a:pt x="688" y="36"/>
                </a:lnTo>
                <a:lnTo>
                  <a:pt x="689" y="39"/>
                </a:lnTo>
                <a:lnTo>
                  <a:pt x="692" y="41"/>
                </a:lnTo>
                <a:lnTo>
                  <a:pt x="698" y="42"/>
                </a:lnTo>
                <a:lnTo>
                  <a:pt x="698" y="42"/>
                </a:lnTo>
                <a:close/>
                <a:moveTo>
                  <a:pt x="335" y="39"/>
                </a:moveTo>
                <a:lnTo>
                  <a:pt x="335" y="39"/>
                </a:lnTo>
                <a:lnTo>
                  <a:pt x="343" y="39"/>
                </a:lnTo>
                <a:lnTo>
                  <a:pt x="345" y="38"/>
                </a:lnTo>
                <a:lnTo>
                  <a:pt x="346" y="38"/>
                </a:lnTo>
                <a:lnTo>
                  <a:pt x="346" y="38"/>
                </a:lnTo>
                <a:lnTo>
                  <a:pt x="340" y="38"/>
                </a:lnTo>
                <a:lnTo>
                  <a:pt x="337" y="38"/>
                </a:lnTo>
                <a:lnTo>
                  <a:pt x="335" y="39"/>
                </a:lnTo>
                <a:lnTo>
                  <a:pt x="335" y="39"/>
                </a:lnTo>
                <a:close/>
                <a:moveTo>
                  <a:pt x="361" y="39"/>
                </a:moveTo>
                <a:lnTo>
                  <a:pt x="361" y="39"/>
                </a:lnTo>
                <a:lnTo>
                  <a:pt x="360" y="38"/>
                </a:lnTo>
                <a:lnTo>
                  <a:pt x="355" y="36"/>
                </a:lnTo>
                <a:lnTo>
                  <a:pt x="348" y="38"/>
                </a:lnTo>
                <a:lnTo>
                  <a:pt x="348" y="38"/>
                </a:lnTo>
                <a:lnTo>
                  <a:pt x="349" y="39"/>
                </a:lnTo>
                <a:lnTo>
                  <a:pt x="352" y="39"/>
                </a:lnTo>
                <a:lnTo>
                  <a:pt x="357" y="38"/>
                </a:lnTo>
                <a:lnTo>
                  <a:pt x="361" y="39"/>
                </a:lnTo>
                <a:lnTo>
                  <a:pt x="361" y="39"/>
                </a:lnTo>
                <a:close/>
                <a:moveTo>
                  <a:pt x="570" y="39"/>
                </a:moveTo>
                <a:lnTo>
                  <a:pt x="570" y="39"/>
                </a:lnTo>
                <a:lnTo>
                  <a:pt x="587" y="41"/>
                </a:lnTo>
                <a:lnTo>
                  <a:pt x="601" y="39"/>
                </a:lnTo>
                <a:lnTo>
                  <a:pt x="601" y="39"/>
                </a:lnTo>
                <a:lnTo>
                  <a:pt x="585" y="36"/>
                </a:lnTo>
                <a:lnTo>
                  <a:pt x="576" y="38"/>
                </a:lnTo>
                <a:lnTo>
                  <a:pt x="572" y="38"/>
                </a:lnTo>
                <a:lnTo>
                  <a:pt x="570" y="39"/>
                </a:lnTo>
                <a:lnTo>
                  <a:pt x="570" y="39"/>
                </a:lnTo>
                <a:close/>
                <a:moveTo>
                  <a:pt x="631" y="39"/>
                </a:moveTo>
                <a:lnTo>
                  <a:pt x="631" y="39"/>
                </a:lnTo>
                <a:lnTo>
                  <a:pt x="634" y="41"/>
                </a:lnTo>
                <a:lnTo>
                  <a:pt x="636" y="39"/>
                </a:lnTo>
                <a:lnTo>
                  <a:pt x="637" y="39"/>
                </a:lnTo>
                <a:lnTo>
                  <a:pt x="637" y="39"/>
                </a:lnTo>
                <a:lnTo>
                  <a:pt x="633" y="38"/>
                </a:lnTo>
                <a:lnTo>
                  <a:pt x="631" y="38"/>
                </a:lnTo>
                <a:lnTo>
                  <a:pt x="631" y="39"/>
                </a:lnTo>
                <a:lnTo>
                  <a:pt x="631" y="39"/>
                </a:lnTo>
                <a:close/>
                <a:moveTo>
                  <a:pt x="297" y="42"/>
                </a:moveTo>
                <a:lnTo>
                  <a:pt x="297" y="42"/>
                </a:lnTo>
                <a:lnTo>
                  <a:pt x="308" y="41"/>
                </a:lnTo>
                <a:lnTo>
                  <a:pt x="317" y="39"/>
                </a:lnTo>
                <a:lnTo>
                  <a:pt x="317" y="39"/>
                </a:lnTo>
                <a:lnTo>
                  <a:pt x="312" y="39"/>
                </a:lnTo>
                <a:lnTo>
                  <a:pt x="306" y="39"/>
                </a:lnTo>
                <a:lnTo>
                  <a:pt x="297" y="42"/>
                </a:lnTo>
                <a:lnTo>
                  <a:pt x="297" y="42"/>
                </a:lnTo>
                <a:close/>
                <a:moveTo>
                  <a:pt x="459" y="41"/>
                </a:moveTo>
                <a:lnTo>
                  <a:pt x="459" y="41"/>
                </a:lnTo>
                <a:lnTo>
                  <a:pt x="463" y="42"/>
                </a:lnTo>
                <a:lnTo>
                  <a:pt x="466" y="42"/>
                </a:lnTo>
                <a:lnTo>
                  <a:pt x="468" y="39"/>
                </a:lnTo>
                <a:lnTo>
                  <a:pt x="468" y="39"/>
                </a:lnTo>
                <a:lnTo>
                  <a:pt x="463" y="39"/>
                </a:lnTo>
                <a:lnTo>
                  <a:pt x="460" y="39"/>
                </a:lnTo>
                <a:lnTo>
                  <a:pt x="459" y="41"/>
                </a:lnTo>
                <a:lnTo>
                  <a:pt x="459" y="41"/>
                </a:lnTo>
                <a:close/>
                <a:moveTo>
                  <a:pt x="474" y="44"/>
                </a:moveTo>
                <a:lnTo>
                  <a:pt x="474" y="44"/>
                </a:lnTo>
                <a:lnTo>
                  <a:pt x="488" y="44"/>
                </a:lnTo>
                <a:lnTo>
                  <a:pt x="500" y="42"/>
                </a:lnTo>
                <a:lnTo>
                  <a:pt x="500" y="42"/>
                </a:lnTo>
                <a:lnTo>
                  <a:pt x="488" y="41"/>
                </a:lnTo>
                <a:lnTo>
                  <a:pt x="474" y="39"/>
                </a:lnTo>
                <a:lnTo>
                  <a:pt x="474" y="39"/>
                </a:lnTo>
                <a:lnTo>
                  <a:pt x="474" y="44"/>
                </a:lnTo>
                <a:lnTo>
                  <a:pt x="474" y="44"/>
                </a:lnTo>
                <a:close/>
                <a:moveTo>
                  <a:pt x="707" y="48"/>
                </a:moveTo>
                <a:lnTo>
                  <a:pt x="707" y="48"/>
                </a:lnTo>
                <a:lnTo>
                  <a:pt x="707" y="47"/>
                </a:lnTo>
                <a:lnTo>
                  <a:pt x="707" y="45"/>
                </a:lnTo>
                <a:lnTo>
                  <a:pt x="707" y="44"/>
                </a:lnTo>
                <a:lnTo>
                  <a:pt x="707" y="42"/>
                </a:lnTo>
                <a:lnTo>
                  <a:pt x="707" y="42"/>
                </a:lnTo>
                <a:lnTo>
                  <a:pt x="706" y="42"/>
                </a:lnTo>
                <a:lnTo>
                  <a:pt x="706" y="42"/>
                </a:lnTo>
                <a:lnTo>
                  <a:pt x="704" y="42"/>
                </a:lnTo>
                <a:lnTo>
                  <a:pt x="704" y="42"/>
                </a:lnTo>
                <a:lnTo>
                  <a:pt x="706" y="44"/>
                </a:lnTo>
                <a:lnTo>
                  <a:pt x="706" y="45"/>
                </a:lnTo>
                <a:lnTo>
                  <a:pt x="706" y="47"/>
                </a:lnTo>
                <a:lnTo>
                  <a:pt x="707" y="48"/>
                </a:lnTo>
                <a:lnTo>
                  <a:pt x="707" y="48"/>
                </a:lnTo>
                <a:close/>
                <a:moveTo>
                  <a:pt x="303" y="50"/>
                </a:moveTo>
                <a:lnTo>
                  <a:pt x="303" y="50"/>
                </a:lnTo>
                <a:lnTo>
                  <a:pt x="316" y="51"/>
                </a:lnTo>
                <a:lnTo>
                  <a:pt x="328" y="51"/>
                </a:lnTo>
                <a:lnTo>
                  <a:pt x="338" y="48"/>
                </a:lnTo>
                <a:lnTo>
                  <a:pt x="348" y="44"/>
                </a:lnTo>
                <a:lnTo>
                  <a:pt x="348" y="44"/>
                </a:lnTo>
                <a:lnTo>
                  <a:pt x="323" y="44"/>
                </a:lnTo>
                <a:lnTo>
                  <a:pt x="312" y="47"/>
                </a:lnTo>
                <a:lnTo>
                  <a:pt x="303" y="50"/>
                </a:lnTo>
                <a:lnTo>
                  <a:pt x="303" y="50"/>
                </a:lnTo>
                <a:close/>
                <a:moveTo>
                  <a:pt x="348" y="51"/>
                </a:moveTo>
                <a:lnTo>
                  <a:pt x="348" y="51"/>
                </a:lnTo>
                <a:lnTo>
                  <a:pt x="354" y="50"/>
                </a:lnTo>
                <a:lnTo>
                  <a:pt x="360" y="48"/>
                </a:lnTo>
                <a:lnTo>
                  <a:pt x="363" y="47"/>
                </a:lnTo>
                <a:lnTo>
                  <a:pt x="364" y="44"/>
                </a:lnTo>
                <a:lnTo>
                  <a:pt x="364" y="44"/>
                </a:lnTo>
                <a:lnTo>
                  <a:pt x="355" y="47"/>
                </a:lnTo>
                <a:lnTo>
                  <a:pt x="351" y="48"/>
                </a:lnTo>
                <a:lnTo>
                  <a:pt x="348" y="51"/>
                </a:lnTo>
                <a:lnTo>
                  <a:pt x="348" y="51"/>
                </a:lnTo>
                <a:close/>
                <a:moveTo>
                  <a:pt x="148" y="55"/>
                </a:moveTo>
                <a:lnTo>
                  <a:pt x="148" y="55"/>
                </a:lnTo>
                <a:lnTo>
                  <a:pt x="157" y="55"/>
                </a:lnTo>
                <a:lnTo>
                  <a:pt x="163" y="51"/>
                </a:lnTo>
                <a:lnTo>
                  <a:pt x="175" y="45"/>
                </a:lnTo>
                <a:lnTo>
                  <a:pt x="175" y="45"/>
                </a:lnTo>
                <a:lnTo>
                  <a:pt x="160" y="50"/>
                </a:lnTo>
                <a:lnTo>
                  <a:pt x="148" y="55"/>
                </a:lnTo>
                <a:lnTo>
                  <a:pt x="148" y="55"/>
                </a:lnTo>
                <a:close/>
                <a:moveTo>
                  <a:pt x="216" y="47"/>
                </a:moveTo>
                <a:lnTo>
                  <a:pt x="216" y="47"/>
                </a:lnTo>
                <a:lnTo>
                  <a:pt x="221" y="47"/>
                </a:lnTo>
                <a:lnTo>
                  <a:pt x="223" y="45"/>
                </a:lnTo>
                <a:lnTo>
                  <a:pt x="221" y="45"/>
                </a:lnTo>
                <a:lnTo>
                  <a:pt x="221" y="45"/>
                </a:lnTo>
                <a:lnTo>
                  <a:pt x="221" y="45"/>
                </a:lnTo>
                <a:lnTo>
                  <a:pt x="219" y="47"/>
                </a:lnTo>
                <a:lnTo>
                  <a:pt x="216" y="47"/>
                </a:lnTo>
                <a:lnTo>
                  <a:pt x="216" y="47"/>
                </a:lnTo>
                <a:close/>
                <a:moveTo>
                  <a:pt x="428" y="47"/>
                </a:moveTo>
                <a:lnTo>
                  <a:pt x="428" y="47"/>
                </a:lnTo>
                <a:lnTo>
                  <a:pt x="425" y="45"/>
                </a:lnTo>
                <a:lnTo>
                  <a:pt x="419" y="45"/>
                </a:lnTo>
                <a:lnTo>
                  <a:pt x="407" y="45"/>
                </a:lnTo>
                <a:lnTo>
                  <a:pt x="407" y="45"/>
                </a:lnTo>
                <a:lnTo>
                  <a:pt x="412" y="47"/>
                </a:lnTo>
                <a:lnTo>
                  <a:pt x="418" y="47"/>
                </a:lnTo>
                <a:lnTo>
                  <a:pt x="428" y="47"/>
                </a:lnTo>
                <a:lnTo>
                  <a:pt x="428" y="47"/>
                </a:lnTo>
                <a:close/>
                <a:moveTo>
                  <a:pt x="628" y="55"/>
                </a:moveTo>
                <a:lnTo>
                  <a:pt x="628" y="55"/>
                </a:lnTo>
                <a:lnTo>
                  <a:pt x="633" y="53"/>
                </a:lnTo>
                <a:lnTo>
                  <a:pt x="639" y="53"/>
                </a:lnTo>
                <a:lnTo>
                  <a:pt x="645" y="53"/>
                </a:lnTo>
                <a:lnTo>
                  <a:pt x="649" y="51"/>
                </a:lnTo>
                <a:lnTo>
                  <a:pt x="649" y="51"/>
                </a:lnTo>
                <a:lnTo>
                  <a:pt x="640" y="47"/>
                </a:lnTo>
                <a:lnTo>
                  <a:pt x="628" y="45"/>
                </a:lnTo>
                <a:lnTo>
                  <a:pt x="628" y="45"/>
                </a:lnTo>
                <a:lnTo>
                  <a:pt x="628" y="55"/>
                </a:lnTo>
                <a:lnTo>
                  <a:pt x="628" y="55"/>
                </a:lnTo>
                <a:close/>
                <a:moveTo>
                  <a:pt x="219" y="53"/>
                </a:moveTo>
                <a:lnTo>
                  <a:pt x="219" y="53"/>
                </a:lnTo>
                <a:lnTo>
                  <a:pt x="236" y="50"/>
                </a:lnTo>
                <a:lnTo>
                  <a:pt x="244" y="48"/>
                </a:lnTo>
                <a:lnTo>
                  <a:pt x="252" y="45"/>
                </a:lnTo>
                <a:lnTo>
                  <a:pt x="252" y="45"/>
                </a:lnTo>
                <a:lnTo>
                  <a:pt x="235" y="48"/>
                </a:lnTo>
                <a:lnTo>
                  <a:pt x="227" y="50"/>
                </a:lnTo>
                <a:lnTo>
                  <a:pt x="219" y="53"/>
                </a:lnTo>
                <a:lnTo>
                  <a:pt x="219" y="53"/>
                </a:lnTo>
                <a:close/>
                <a:moveTo>
                  <a:pt x="581" y="48"/>
                </a:moveTo>
                <a:lnTo>
                  <a:pt x="581" y="48"/>
                </a:lnTo>
                <a:lnTo>
                  <a:pt x="601" y="53"/>
                </a:lnTo>
                <a:lnTo>
                  <a:pt x="622" y="55"/>
                </a:lnTo>
                <a:lnTo>
                  <a:pt x="622" y="55"/>
                </a:lnTo>
                <a:lnTo>
                  <a:pt x="622" y="50"/>
                </a:lnTo>
                <a:lnTo>
                  <a:pt x="622" y="45"/>
                </a:lnTo>
                <a:lnTo>
                  <a:pt x="622" y="45"/>
                </a:lnTo>
                <a:lnTo>
                  <a:pt x="599" y="47"/>
                </a:lnTo>
                <a:lnTo>
                  <a:pt x="588" y="47"/>
                </a:lnTo>
                <a:lnTo>
                  <a:pt x="581" y="48"/>
                </a:lnTo>
                <a:lnTo>
                  <a:pt x="581" y="48"/>
                </a:lnTo>
                <a:close/>
                <a:moveTo>
                  <a:pt x="381" y="50"/>
                </a:moveTo>
                <a:lnTo>
                  <a:pt x="381" y="50"/>
                </a:lnTo>
                <a:lnTo>
                  <a:pt x="389" y="50"/>
                </a:lnTo>
                <a:lnTo>
                  <a:pt x="395" y="48"/>
                </a:lnTo>
                <a:lnTo>
                  <a:pt x="395" y="48"/>
                </a:lnTo>
                <a:lnTo>
                  <a:pt x="392" y="47"/>
                </a:lnTo>
                <a:lnTo>
                  <a:pt x="389" y="47"/>
                </a:lnTo>
                <a:lnTo>
                  <a:pt x="381" y="50"/>
                </a:lnTo>
                <a:lnTo>
                  <a:pt x="381" y="50"/>
                </a:lnTo>
                <a:close/>
                <a:moveTo>
                  <a:pt x="204" y="50"/>
                </a:moveTo>
                <a:lnTo>
                  <a:pt x="204" y="50"/>
                </a:lnTo>
                <a:lnTo>
                  <a:pt x="207" y="50"/>
                </a:lnTo>
                <a:lnTo>
                  <a:pt x="209" y="48"/>
                </a:lnTo>
                <a:lnTo>
                  <a:pt x="209" y="48"/>
                </a:lnTo>
                <a:lnTo>
                  <a:pt x="206" y="50"/>
                </a:lnTo>
                <a:lnTo>
                  <a:pt x="204" y="50"/>
                </a:lnTo>
                <a:lnTo>
                  <a:pt x="204" y="50"/>
                </a:lnTo>
                <a:close/>
                <a:moveTo>
                  <a:pt x="233" y="65"/>
                </a:moveTo>
                <a:lnTo>
                  <a:pt x="233" y="65"/>
                </a:lnTo>
                <a:lnTo>
                  <a:pt x="235" y="64"/>
                </a:lnTo>
                <a:lnTo>
                  <a:pt x="235" y="65"/>
                </a:lnTo>
                <a:lnTo>
                  <a:pt x="233" y="68"/>
                </a:lnTo>
                <a:lnTo>
                  <a:pt x="233" y="68"/>
                </a:lnTo>
                <a:lnTo>
                  <a:pt x="259" y="61"/>
                </a:lnTo>
                <a:lnTo>
                  <a:pt x="271" y="56"/>
                </a:lnTo>
                <a:lnTo>
                  <a:pt x="284" y="50"/>
                </a:lnTo>
                <a:lnTo>
                  <a:pt x="284" y="50"/>
                </a:lnTo>
                <a:lnTo>
                  <a:pt x="270" y="51"/>
                </a:lnTo>
                <a:lnTo>
                  <a:pt x="256" y="55"/>
                </a:lnTo>
                <a:lnTo>
                  <a:pt x="242" y="58"/>
                </a:lnTo>
                <a:lnTo>
                  <a:pt x="238" y="61"/>
                </a:lnTo>
                <a:lnTo>
                  <a:pt x="233" y="65"/>
                </a:lnTo>
                <a:lnTo>
                  <a:pt x="233" y="65"/>
                </a:lnTo>
                <a:close/>
                <a:moveTo>
                  <a:pt x="535" y="51"/>
                </a:moveTo>
                <a:lnTo>
                  <a:pt x="535" y="51"/>
                </a:lnTo>
                <a:lnTo>
                  <a:pt x="538" y="51"/>
                </a:lnTo>
                <a:lnTo>
                  <a:pt x="540" y="51"/>
                </a:lnTo>
                <a:lnTo>
                  <a:pt x="540" y="50"/>
                </a:lnTo>
                <a:lnTo>
                  <a:pt x="540" y="50"/>
                </a:lnTo>
                <a:lnTo>
                  <a:pt x="537" y="50"/>
                </a:lnTo>
                <a:lnTo>
                  <a:pt x="535" y="51"/>
                </a:lnTo>
                <a:lnTo>
                  <a:pt x="535" y="51"/>
                </a:lnTo>
                <a:close/>
                <a:moveTo>
                  <a:pt x="451" y="55"/>
                </a:moveTo>
                <a:lnTo>
                  <a:pt x="451" y="55"/>
                </a:lnTo>
                <a:lnTo>
                  <a:pt x="468" y="59"/>
                </a:lnTo>
                <a:lnTo>
                  <a:pt x="488" y="62"/>
                </a:lnTo>
                <a:lnTo>
                  <a:pt x="488" y="62"/>
                </a:lnTo>
                <a:lnTo>
                  <a:pt x="489" y="58"/>
                </a:lnTo>
                <a:lnTo>
                  <a:pt x="488" y="55"/>
                </a:lnTo>
                <a:lnTo>
                  <a:pt x="486" y="53"/>
                </a:lnTo>
                <a:lnTo>
                  <a:pt x="482" y="53"/>
                </a:lnTo>
                <a:lnTo>
                  <a:pt x="471" y="53"/>
                </a:lnTo>
                <a:lnTo>
                  <a:pt x="466" y="51"/>
                </a:lnTo>
                <a:lnTo>
                  <a:pt x="463" y="50"/>
                </a:lnTo>
                <a:lnTo>
                  <a:pt x="463" y="50"/>
                </a:lnTo>
                <a:lnTo>
                  <a:pt x="460" y="53"/>
                </a:lnTo>
                <a:lnTo>
                  <a:pt x="457" y="53"/>
                </a:lnTo>
                <a:lnTo>
                  <a:pt x="454" y="53"/>
                </a:lnTo>
                <a:lnTo>
                  <a:pt x="451" y="55"/>
                </a:lnTo>
                <a:lnTo>
                  <a:pt x="451" y="55"/>
                </a:lnTo>
                <a:close/>
                <a:moveTo>
                  <a:pt x="518" y="53"/>
                </a:moveTo>
                <a:lnTo>
                  <a:pt x="518" y="53"/>
                </a:lnTo>
                <a:lnTo>
                  <a:pt x="523" y="53"/>
                </a:lnTo>
                <a:lnTo>
                  <a:pt x="524" y="53"/>
                </a:lnTo>
                <a:lnTo>
                  <a:pt x="526" y="51"/>
                </a:lnTo>
                <a:lnTo>
                  <a:pt x="526" y="51"/>
                </a:lnTo>
                <a:lnTo>
                  <a:pt x="524" y="51"/>
                </a:lnTo>
                <a:lnTo>
                  <a:pt x="521" y="51"/>
                </a:lnTo>
                <a:lnTo>
                  <a:pt x="518" y="53"/>
                </a:lnTo>
                <a:lnTo>
                  <a:pt x="518" y="53"/>
                </a:lnTo>
                <a:close/>
                <a:moveTo>
                  <a:pt x="558" y="53"/>
                </a:moveTo>
                <a:lnTo>
                  <a:pt x="558" y="53"/>
                </a:lnTo>
                <a:lnTo>
                  <a:pt x="558" y="51"/>
                </a:lnTo>
                <a:lnTo>
                  <a:pt x="556" y="51"/>
                </a:lnTo>
                <a:lnTo>
                  <a:pt x="555" y="51"/>
                </a:lnTo>
                <a:lnTo>
                  <a:pt x="556" y="50"/>
                </a:lnTo>
                <a:lnTo>
                  <a:pt x="556" y="50"/>
                </a:lnTo>
                <a:lnTo>
                  <a:pt x="549" y="51"/>
                </a:lnTo>
                <a:lnTo>
                  <a:pt x="546" y="50"/>
                </a:lnTo>
                <a:lnTo>
                  <a:pt x="541" y="51"/>
                </a:lnTo>
                <a:lnTo>
                  <a:pt x="541" y="51"/>
                </a:lnTo>
                <a:lnTo>
                  <a:pt x="549" y="51"/>
                </a:lnTo>
                <a:lnTo>
                  <a:pt x="558" y="53"/>
                </a:lnTo>
                <a:lnTo>
                  <a:pt x="558" y="53"/>
                </a:lnTo>
                <a:close/>
                <a:moveTo>
                  <a:pt x="700" y="56"/>
                </a:moveTo>
                <a:lnTo>
                  <a:pt x="700" y="56"/>
                </a:lnTo>
                <a:lnTo>
                  <a:pt x="686" y="50"/>
                </a:lnTo>
                <a:lnTo>
                  <a:pt x="686" y="50"/>
                </a:lnTo>
                <a:lnTo>
                  <a:pt x="689" y="55"/>
                </a:lnTo>
                <a:lnTo>
                  <a:pt x="692" y="58"/>
                </a:lnTo>
                <a:lnTo>
                  <a:pt x="697" y="58"/>
                </a:lnTo>
                <a:lnTo>
                  <a:pt x="698" y="58"/>
                </a:lnTo>
                <a:lnTo>
                  <a:pt x="700" y="56"/>
                </a:lnTo>
                <a:lnTo>
                  <a:pt x="700" y="56"/>
                </a:lnTo>
                <a:close/>
                <a:moveTo>
                  <a:pt x="378" y="59"/>
                </a:moveTo>
                <a:lnTo>
                  <a:pt x="378" y="59"/>
                </a:lnTo>
                <a:lnTo>
                  <a:pt x="384" y="62"/>
                </a:lnTo>
                <a:lnTo>
                  <a:pt x="390" y="62"/>
                </a:lnTo>
                <a:lnTo>
                  <a:pt x="398" y="62"/>
                </a:lnTo>
                <a:lnTo>
                  <a:pt x="404" y="61"/>
                </a:lnTo>
                <a:lnTo>
                  <a:pt x="418" y="56"/>
                </a:lnTo>
                <a:lnTo>
                  <a:pt x="431" y="53"/>
                </a:lnTo>
                <a:lnTo>
                  <a:pt x="431" y="53"/>
                </a:lnTo>
                <a:lnTo>
                  <a:pt x="425" y="51"/>
                </a:lnTo>
                <a:lnTo>
                  <a:pt x="419" y="53"/>
                </a:lnTo>
                <a:lnTo>
                  <a:pt x="406" y="55"/>
                </a:lnTo>
                <a:lnTo>
                  <a:pt x="392" y="58"/>
                </a:lnTo>
                <a:lnTo>
                  <a:pt x="378" y="59"/>
                </a:lnTo>
                <a:lnTo>
                  <a:pt x="378" y="59"/>
                </a:lnTo>
                <a:close/>
                <a:moveTo>
                  <a:pt x="718" y="56"/>
                </a:moveTo>
                <a:lnTo>
                  <a:pt x="718" y="56"/>
                </a:lnTo>
                <a:lnTo>
                  <a:pt x="720" y="56"/>
                </a:lnTo>
                <a:lnTo>
                  <a:pt x="721" y="55"/>
                </a:lnTo>
                <a:lnTo>
                  <a:pt x="721" y="53"/>
                </a:lnTo>
                <a:lnTo>
                  <a:pt x="720" y="51"/>
                </a:lnTo>
                <a:lnTo>
                  <a:pt x="720" y="51"/>
                </a:lnTo>
                <a:lnTo>
                  <a:pt x="718" y="53"/>
                </a:lnTo>
                <a:lnTo>
                  <a:pt x="718" y="56"/>
                </a:lnTo>
                <a:lnTo>
                  <a:pt x="718" y="56"/>
                </a:lnTo>
                <a:close/>
                <a:moveTo>
                  <a:pt x="187" y="56"/>
                </a:moveTo>
                <a:lnTo>
                  <a:pt x="187" y="56"/>
                </a:lnTo>
                <a:lnTo>
                  <a:pt x="192" y="55"/>
                </a:lnTo>
                <a:lnTo>
                  <a:pt x="194" y="55"/>
                </a:lnTo>
                <a:lnTo>
                  <a:pt x="195" y="53"/>
                </a:lnTo>
                <a:lnTo>
                  <a:pt x="195" y="53"/>
                </a:lnTo>
                <a:lnTo>
                  <a:pt x="191" y="53"/>
                </a:lnTo>
                <a:lnTo>
                  <a:pt x="189" y="55"/>
                </a:lnTo>
                <a:lnTo>
                  <a:pt x="187" y="56"/>
                </a:lnTo>
                <a:lnTo>
                  <a:pt x="187" y="56"/>
                </a:lnTo>
                <a:close/>
                <a:moveTo>
                  <a:pt x="291" y="53"/>
                </a:moveTo>
                <a:lnTo>
                  <a:pt x="291" y="53"/>
                </a:lnTo>
                <a:lnTo>
                  <a:pt x="276" y="59"/>
                </a:lnTo>
                <a:lnTo>
                  <a:pt x="268" y="62"/>
                </a:lnTo>
                <a:lnTo>
                  <a:pt x="259" y="64"/>
                </a:lnTo>
                <a:lnTo>
                  <a:pt x="259" y="64"/>
                </a:lnTo>
                <a:lnTo>
                  <a:pt x="255" y="67"/>
                </a:lnTo>
                <a:lnTo>
                  <a:pt x="247" y="70"/>
                </a:lnTo>
                <a:lnTo>
                  <a:pt x="235" y="73"/>
                </a:lnTo>
                <a:lnTo>
                  <a:pt x="235" y="73"/>
                </a:lnTo>
                <a:lnTo>
                  <a:pt x="235" y="74"/>
                </a:lnTo>
                <a:lnTo>
                  <a:pt x="236" y="76"/>
                </a:lnTo>
                <a:lnTo>
                  <a:pt x="238" y="76"/>
                </a:lnTo>
                <a:lnTo>
                  <a:pt x="238" y="77"/>
                </a:lnTo>
                <a:lnTo>
                  <a:pt x="238" y="77"/>
                </a:lnTo>
                <a:lnTo>
                  <a:pt x="277" y="68"/>
                </a:lnTo>
                <a:lnTo>
                  <a:pt x="296" y="62"/>
                </a:lnTo>
                <a:lnTo>
                  <a:pt x="314" y="56"/>
                </a:lnTo>
                <a:lnTo>
                  <a:pt x="314" y="56"/>
                </a:lnTo>
                <a:lnTo>
                  <a:pt x="303" y="55"/>
                </a:lnTo>
                <a:lnTo>
                  <a:pt x="291" y="53"/>
                </a:lnTo>
                <a:lnTo>
                  <a:pt x="291" y="53"/>
                </a:lnTo>
                <a:close/>
                <a:moveTo>
                  <a:pt x="494" y="64"/>
                </a:moveTo>
                <a:lnTo>
                  <a:pt x="494" y="64"/>
                </a:lnTo>
                <a:lnTo>
                  <a:pt x="502" y="64"/>
                </a:lnTo>
                <a:lnTo>
                  <a:pt x="502" y="64"/>
                </a:lnTo>
                <a:lnTo>
                  <a:pt x="503" y="59"/>
                </a:lnTo>
                <a:lnTo>
                  <a:pt x="505" y="56"/>
                </a:lnTo>
                <a:lnTo>
                  <a:pt x="505" y="56"/>
                </a:lnTo>
                <a:lnTo>
                  <a:pt x="500" y="55"/>
                </a:lnTo>
                <a:lnTo>
                  <a:pt x="495" y="53"/>
                </a:lnTo>
                <a:lnTo>
                  <a:pt x="495" y="53"/>
                </a:lnTo>
                <a:lnTo>
                  <a:pt x="495" y="56"/>
                </a:lnTo>
                <a:lnTo>
                  <a:pt x="495" y="59"/>
                </a:lnTo>
                <a:lnTo>
                  <a:pt x="494" y="64"/>
                </a:lnTo>
                <a:lnTo>
                  <a:pt x="494" y="64"/>
                </a:lnTo>
                <a:close/>
                <a:moveTo>
                  <a:pt x="364" y="58"/>
                </a:moveTo>
                <a:lnTo>
                  <a:pt x="364" y="58"/>
                </a:lnTo>
                <a:lnTo>
                  <a:pt x="372" y="58"/>
                </a:lnTo>
                <a:lnTo>
                  <a:pt x="375" y="56"/>
                </a:lnTo>
                <a:lnTo>
                  <a:pt x="377" y="55"/>
                </a:lnTo>
                <a:lnTo>
                  <a:pt x="377" y="55"/>
                </a:lnTo>
                <a:lnTo>
                  <a:pt x="370" y="55"/>
                </a:lnTo>
                <a:lnTo>
                  <a:pt x="367" y="56"/>
                </a:lnTo>
                <a:lnTo>
                  <a:pt x="364" y="58"/>
                </a:lnTo>
                <a:lnTo>
                  <a:pt x="364" y="58"/>
                </a:lnTo>
                <a:close/>
                <a:moveTo>
                  <a:pt x="178" y="59"/>
                </a:moveTo>
                <a:lnTo>
                  <a:pt x="178" y="59"/>
                </a:lnTo>
                <a:lnTo>
                  <a:pt x="183" y="58"/>
                </a:lnTo>
                <a:lnTo>
                  <a:pt x="184" y="56"/>
                </a:lnTo>
                <a:lnTo>
                  <a:pt x="186" y="55"/>
                </a:lnTo>
                <a:lnTo>
                  <a:pt x="186" y="55"/>
                </a:lnTo>
                <a:lnTo>
                  <a:pt x="181" y="56"/>
                </a:lnTo>
                <a:lnTo>
                  <a:pt x="180" y="58"/>
                </a:lnTo>
                <a:lnTo>
                  <a:pt x="178" y="59"/>
                </a:lnTo>
                <a:lnTo>
                  <a:pt x="178" y="59"/>
                </a:lnTo>
                <a:close/>
                <a:moveTo>
                  <a:pt x="444" y="56"/>
                </a:moveTo>
                <a:lnTo>
                  <a:pt x="444" y="56"/>
                </a:lnTo>
                <a:lnTo>
                  <a:pt x="422" y="61"/>
                </a:lnTo>
                <a:lnTo>
                  <a:pt x="402" y="67"/>
                </a:lnTo>
                <a:lnTo>
                  <a:pt x="402" y="67"/>
                </a:lnTo>
                <a:lnTo>
                  <a:pt x="421" y="67"/>
                </a:lnTo>
                <a:lnTo>
                  <a:pt x="438" y="67"/>
                </a:lnTo>
                <a:lnTo>
                  <a:pt x="473" y="64"/>
                </a:lnTo>
                <a:lnTo>
                  <a:pt x="473" y="64"/>
                </a:lnTo>
                <a:lnTo>
                  <a:pt x="457" y="61"/>
                </a:lnTo>
                <a:lnTo>
                  <a:pt x="450" y="59"/>
                </a:lnTo>
                <a:lnTo>
                  <a:pt x="444" y="56"/>
                </a:lnTo>
                <a:lnTo>
                  <a:pt x="444" y="56"/>
                </a:lnTo>
                <a:close/>
                <a:moveTo>
                  <a:pt x="532" y="58"/>
                </a:moveTo>
                <a:lnTo>
                  <a:pt x="532" y="58"/>
                </a:lnTo>
                <a:lnTo>
                  <a:pt x="535" y="59"/>
                </a:lnTo>
                <a:lnTo>
                  <a:pt x="538" y="59"/>
                </a:lnTo>
                <a:lnTo>
                  <a:pt x="547" y="59"/>
                </a:lnTo>
                <a:lnTo>
                  <a:pt x="563" y="58"/>
                </a:lnTo>
                <a:lnTo>
                  <a:pt x="563" y="58"/>
                </a:lnTo>
                <a:lnTo>
                  <a:pt x="547" y="56"/>
                </a:lnTo>
                <a:lnTo>
                  <a:pt x="540" y="56"/>
                </a:lnTo>
                <a:lnTo>
                  <a:pt x="532" y="58"/>
                </a:lnTo>
                <a:lnTo>
                  <a:pt x="532" y="58"/>
                </a:lnTo>
                <a:close/>
                <a:moveTo>
                  <a:pt x="335" y="61"/>
                </a:moveTo>
                <a:lnTo>
                  <a:pt x="335" y="61"/>
                </a:lnTo>
                <a:lnTo>
                  <a:pt x="341" y="62"/>
                </a:lnTo>
                <a:lnTo>
                  <a:pt x="348" y="64"/>
                </a:lnTo>
                <a:lnTo>
                  <a:pt x="348" y="64"/>
                </a:lnTo>
                <a:lnTo>
                  <a:pt x="349" y="61"/>
                </a:lnTo>
                <a:lnTo>
                  <a:pt x="351" y="58"/>
                </a:lnTo>
                <a:lnTo>
                  <a:pt x="351" y="58"/>
                </a:lnTo>
                <a:lnTo>
                  <a:pt x="341" y="59"/>
                </a:lnTo>
                <a:lnTo>
                  <a:pt x="338" y="59"/>
                </a:lnTo>
                <a:lnTo>
                  <a:pt x="335" y="61"/>
                </a:lnTo>
                <a:lnTo>
                  <a:pt x="335" y="61"/>
                </a:lnTo>
                <a:close/>
                <a:moveTo>
                  <a:pt x="649" y="59"/>
                </a:moveTo>
                <a:lnTo>
                  <a:pt x="649" y="59"/>
                </a:lnTo>
                <a:lnTo>
                  <a:pt x="653" y="61"/>
                </a:lnTo>
                <a:lnTo>
                  <a:pt x="653" y="61"/>
                </a:lnTo>
                <a:lnTo>
                  <a:pt x="654" y="61"/>
                </a:lnTo>
                <a:lnTo>
                  <a:pt x="654" y="61"/>
                </a:lnTo>
                <a:lnTo>
                  <a:pt x="654" y="58"/>
                </a:lnTo>
                <a:lnTo>
                  <a:pt x="654" y="58"/>
                </a:lnTo>
                <a:lnTo>
                  <a:pt x="653" y="58"/>
                </a:lnTo>
                <a:lnTo>
                  <a:pt x="649" y="59"/>
                </a:lnTo>
                <a:lnTo>
                  <a:pt x="649" y="59"/>
                </a:lnTo>
                <a:close/>
                <a:moveTo>
                  <a:pt x="660" y="62"/>
                </a:moveTo>
                <a:lnTo>
                  <a:pt x="660" y="62"/>
                </a:lnTo>
                <a:lnTo>
                  <a:pt x="666" y="62"/>
                </a:lnTo>
                <a:lnTo>
                  <a:pt x="669" y="62"/>
                </a:lnTo>
                <a:lnTo>
                  <a:pt x="671" y="61"/>
                </a:lnTo>
                <a:lnTo>
                  <a:pt x="671" y="61"/>
                </a:lnTo>
                <a:lnTo>
                  <a:pt x="666" y="59"/>
                </a:lnTo>
                <a:lnTo>
                  <a:pt x="660" y="58"/>
                </a:lnTo>
                <a:lnTo>
                  <a:pt x="660" y="58"/>
                </a:lnTo>
                <a:lnTo>
                  <a:pt x="660" y="62"/>
                </a:lnTo>
                <a:lnTo>
                  <a:pt x="660" y="62"/>
                </a:lnTo>
                <a:close/>
                <a:moveTo>
                  <a:pt x="354" y="62"/>
                </a:moveTo>
                <a:lnTo>
                  <a:pt x="354" y="62"/>
                </a:lnTo>
                <a:lnTo>
                  <a:pt x="357" y="61"/>
                </a:lnTo>
                <a:lnTo>
                  <a:pt x="361" y="61"/>
                </a:lnTo>
                <a:lnTo>
                  <a:pt x="361" y="61"/>
                </a:lnTo>
                <a:lnTo>
                  <a:pt x="360" y="58"/>
                </a:lnTo>
                <a:lnTo>
                  <a:pt x="360" y="58"/>
                </a:lnTo>
                <a:lnTo>
                  <a:pt x="357" y="59"/>
                </a:lnTo>
                <a:lnTo>
                  <a:pt x="354" y="62"/>
                </a:lnTo>
                <a:lnTo>
                  <a:pt x="354" y="62"/>
                </a:lnTo>
                <a:close/>
                <a:moveTo>
                  <a:pt x="605" y="59"/>
                </a:moveTo>
                <a:lnTo>
                  <a:pt x="605" y="59"/>
                </a:lnTo>
                <a:lnTo>
                  <a:pt x="610" y="61"/>
                </a:lnTo>
                <a:lnTo>
                  <a:pt x="614" y="62"/>
                </a:lnTo>
                <a:lnTo>
                  <a:pt x="614" y="62"/>
                </a:lnTo>
                <a:lnTo>
                  <a:pt x="616" y="61"/>
                </a:lnTo>
                <a:lnTo>
                  <a:pt x="616" y="61"/>
                </a:lnTo>
                <a:lnTo>
                  <a:pt x="614" y="61"/>
                </a:lnTo>
                <a:lnTo>
                  <a:pt x="614" y="59"/>
                </a:lnTo>
                <a:lnTo>
                  <a:pt x="614" y="59"/>
                </a:lnTo>
                <a:lnTo>
                  <a:pt x="616" y="59"/>
                </a:lnTo>
                <a:lnTo>
                  <a:pt x="614" y="58"/>
                </a:lnTo>
                <a:lnTo>
                  <a:pt x="614" y="58"/>
                </a:lnTo>
                <a:lnTo>
                  <a:pt x="613" y="59"/>
                </a:lnTo>
                <a:lnTo>
                  <a:pt x="610" y="59"/>
                </a:lnTo>
                <a:lnTo>
                  <a:pt x="608" y="59"/>
                </a:lnTo>
                <a:lnTo>
                  <a:pt x="605" y="59"/>
                </a:lnTo>
                <a:lnTo>
                  <a:pt x="605" y="59"/>
                </a:lnTo>
                <a:close/>
                <a:moveTo>
                  <a:pt x="520" y="61"/>
                </a:moveTo>
                <a:lnTo>
                  <a:pt x="520" y="61"/>
                </a:lnTo>
                <a:lnTo>
                  <a:pt x="524" y="61"/>
                </a:lnTo>
                <a:lnTo>
                  <a:pt x="527" y="61"/>
                </a:lnTo>
                <a:lnTo>
                  <a:pt x="529" y="61"/>
                </a:lnTo>
                <a:lnTo>
                  <a:pt x="529" y="61"/>
                </a:lnTo>
                <a:lnTo>
                  <a:pt x="523" y="59"/>
                </a:lnTo>
                <a:lnTo>
                  <a:pt x="521" y="59"/>
                </a:lnTo>
                <a:lnTo>
                  <a:pt x="520" y="61"/>
                </a:lnTo>
                <a:lnTo>
                  <a:pt x="520" y="61"/>
                </a:lnTo>
                <a:close/>
                <a:moveTo>
                  <a:pt x="114" y="79"/>
                </a:moveTo>
                <a:lnTo>
                  <a:pt x="114" y="79"/>
                </a:lnTo>
                <a:lnTo>
                  <a:pt x="120" y="79"/>
                </a:lnTo>
                <a:lnTo>
                  <a:pt x="125" y="79"/>
                </a:lnTo>
                <a:lnTo>
                  <a:pt x="130" y="76"/>
                </a:lnTo>
                <a:lnTo>
                  <a:pt x="134" y="73"/>
                </a:lnTo>
                <a:lnTo>
                  <a:pt x="142" y="67"/>
                </a:lnTo>
                <a:lnTo>
                  <a:pt x="149" y="61"/>
                </a:lnTo>
                <a:lnTo>
                  <a:pt x="149" y="61"/>
                </a:lnTo>
                <a:lnTo>
                  <a:pt x="137" y="62"/>
                </a:lnTo>
                <a:lnTo>
                  <a:pt x="126" y="65"/>
                </a:lnTo>
                <a:lnTo>
                  <a:pt x="119" y="71"/>
                </a:lnTo>
                <a:lnTo>
                  <a:pt x="116" y="74"/>
                </a:lnTo>
                <a:lnTo>
                  <a:pt x="114" y="79"/>
                </a:lnTo>
                <a:lnTo>
                  <a:pt x="114" y="79"/>
                </a:lnTo>
                <a:close/>
                <a:moveTo>
                  <a:pt x="166" y="85"/>
                </a:moveTo>
                <a:lnTo>
                  <a:pt x="166" y="85"/>
                </a:lnTo>
                <a:lnTo>
                  <a:pt x="168" y="87"/>
                </a:lnTo>
                <a:lnTo>
                  <a:pt x="169" y="88"/>
                </a:lnTo>
                <a:lnTo>
                  <a:pt x="169" y="88"/>
                </a:lnTo>
                <a:lnTo>
                  <a:pt x="184" y="85"/>
                </a:lnTo>
                <a:lnTo>
                  <a:pt x="198" y="80"/>
                </a:lnTo>
                <a:lnTo>
                  <a:pt x="226" y="71"/>
                </a:lnTo>
                <a:lnTo>
                  <a:pt x="226" y="71"/>
                </a:lnTo>
                <a:lnTo>
                  <a:pt x="229" y="65"/>
                </a:lnTo>
                <a:lnTo>
                  <a:pt x="232" y="61"/>
                </a:lnTo>
                <a:lnTo>
                  <a:pt x="232" y="61"/>
                </a:lnTo>
                <a:lnTo>
                  <a:pt x="198" y="71"/>
                </a:lnTo>
                <a:lnTo>
                  <a:pt x="166" y="85"/>
                </a:lnTo>
                <a:lnTo>
                  <a:pt x="166" y="85"/>
                </a:lnTo>
                <a:close/>
                <a:moveTo>
                  <a:pt x="558" y="64"/>
                </a:moveTo>
                <a:lnTo>
                  <a:pt x="558" y="64"/>
                </a:lnTo>
                <a:lnTo>
                  <a:pt x="561" y="65"/>
                </a:lnTo>
                <a:lnTo>
                  <a:pt x="564" y="67"/>
                </a:lnTo>
                <a:lnTo>
                  <a:pt x="573" y="68"/>
                </a:lnTo>
                <a:lnTo>
                  <a:pt x="595" y="67"/>
                </a:lnTo>
                <a:lnTo>
                  <a:pt x="595" y="67"/>
                </a:lnTo>
                <a:lnTo>
                  <a:pt x="585" y="62"/>
                </a:lnTo>
                <a:lnTo>
                  <a:pt x="576" y="61"/>
                </a:lnTo>
                <a:lnTo>
                  <a:pt x="567" y="62"/>
                </a:lnTo>
                <a:lnTo>
                  <a:pt x="558" y="64"/>
                </a:lnTo>
                <a:lnTo>
                  <a:pt x="558" y="64"/>
                </a:lnTo>
                <a:close/>
                <a:moveTo>
                  <a:pt x="723" y="62"/>
                </a:moveTo>
                <a:lnTo>
                  <a:pt x="723" y="62"/>
                </a:lnTo>
                <a:lnTo>
                  <a:pt x="726" y="65"/>
                </a:lnTo>
                <a:lnTo>
                  <a:pt x="729" y="68"/>
                </a:lnTo>
                <a:lnTo>
                  <a:pt x="729" y="68"/>
                </a:lnTo>
                <a:lnTo>
                  <a:pt x="727" y="64"/>
                </a:lnTo>
                <a:lnTo>
                  <a:pt x="724" y="61"/>
                </a:lnTo>
                <a:lnTo>
                  <a:pt x="724" y="61"/>
                </a:lnTo>
                <a:lnTo>
                  <a:pt x="724" y="61"/>
                </a:lnTo>
                <a:lnTo>
                  <a:pt x="723" y="62"/>
                </a:lnTo>
                <a:lnTo>
                  <a:pt x="723" y="62"/>
                </a:lnTo>
                <a:close/>
                <a:moveTo>
                  <a:pt x="326" y="62"/>
                </a:moveTo>
                <a:lnTo>
                  <a:pt x="326" y="62"/>
                </a:lnTo>
                <a:lnTo>
                  <a:pt x="300" y="68"/>
                </a:lnTo>
                <a:lnTo>
                  <a:pt x="287" y="71"/>
                </a:lnTo>
                <a:lnTo>
                  <a:pt x="274" y="74"/>
                </a:lnTo>
                <a:lnTo>
                  <a:pt x="274" y="74"/>
                </a:lnTo>
                <a:lnTo>
                  <a:pt x="299" y="74"/>
                </a:lnTo>
                <a:lnTo>
                  <a:pt x="325" y="76"/>
                </a:lnTo>
                <a:lnTo>
                  <a:pt x="325" y="76"/>
                </a:lnTo>
                <a:lnTo>
                  <a:pt x="328" y="73"/>
                </a:lnTo>
                <a:lnTo>
                  <a:pt x="332" y="70"/>
                </a:lnTo>
                <a:lnTo>
                  <a:pt x="337" y="68"/>
                </a:lnTo>
                <a:lnTo>
                  <a:pt x="340" y="65"/>
                </a:lnTo>
                <a:lnTo>
                  <a:pt x="340" y="65"/>
                </a:lnTo>
                <a:lnTo>
                  <a:pt x="334" y="64"/>
                </a:lnTo>
                <a:lnTo>
                  <a:pt x="331" y="64"/>
                </a:lnTo>
                <a:lnTo>
                  <a:pt x="326" y="62"/>
                </a:lnTo>
                <a:lnTo>
                  <a:pt x="326" y="62"/>
                </a:lnTo>
                <a:close/>
                <a:moveTo>
                  <a:pt x="377" y="65"/>
                </a:moveTo>
                <a:lnTo>
                  <a:pt x="377" y="65"/>
                </a:lnTo>
                <a:lnTo>
                  <a:pt x="372" y="64"/>
                </a:lnTo>
                <a:lnTo>
                  <a:pt x="367" y="64"/>
                </a:lnTo>
                <a:lnTo>
                  <a:pt x="363" y="64"/>
                </a:lnTo>
                <a:lnTo>
                  <a:pt x="360" y="65"/>
                </a:lnTo>
                <a:lnTo>
                  <a:pt x="360" y="65"/>
                </a:lnTo>
                <a:lnTo>
                  <a:pt x="367" y="67"/>
                </a:lnTo>
                <a:lnTo>
                  <a:pt x="373" y="67"/>
                </a:lnTo>
                <a:lnTo>
                  <a:pt x="377" y="65"/>
                </a:lnTo>
                <a:lnTo>
                  <a:pt x="377" y="65"/>
                </a:lnTo>
                <a:close/>
                <a:moveTo>
                  <a:pt x="630" y="65"/>
                </a:moveTo>
                <a:lnTo>
                  <a:pt x="630" y="65"/>
                </a:lnTo>
                <a:lnTo>
                  <a:pt x="633" y="65"/>
                </a:lnTo>
                <a:lnTo>
                  <a:pt x="637" y="64"/>
                </a:lnTo>
                <a:lnTo>
                  <a:pt x="637" y="64"/>
                </a:lnTo>
                <a:lnTo>
                  <a:pt x="633" y="64"/>
                </a:lnTo>
                <a:lnTo>
                  <a:pt x="630" y="62"/>
                </a:lnTo>
                <a:lnTo>
                  <a:pt x="630" y="62"/>
                </a:lnTo>
                <a:lnTo>
                  <a:pt x="630" y="65"/>
                </a:lnTo>
                <a:lnTo>
                  <a:pt x="630" y="65"/>
                </a:lnTo>
                <a:close/>
                <a:moveTo>
                  <a:pt x="540" y="65"/>
                </a:moveTo>
                <a:lnTo>
                  <a:pt x="540" y="67"/>
                </a:lnTo>
                <a:lnTo>
                  <a:pt x="540" y="67"/>
                </a:lnTo>
                <a:lnTo>
                  <a:pt x="540" y="67"/>
                </a:lnTo>
                <a:lnTo>
                  <a:pt x="541" y="67"/>
                </a:lnTo>
                <a:lnTo>
                  <a:pt x="541" y="64"/>
                </a:lnTo>
                <a:lnTo>
                  <a:pt x="541" y="64"/>
                </a:lnTo>
                <a:lnTo>
                  <a:pt x="540" y="65"/>
                </a:lnTo>
                <a:lnTo>
                  <a:pt x="540" y="65"/>
                </a:lnTo>
                <a:close/>
                <a:moveTo>
                  <a:pt x="686" y="65"/>
                </a:moveTo>
                <a:lnTo>
                  <a:pt x="686" y="65"/>
                </a:lnTo>
                <a:lnTo>
                  <a:pt x="689" y="65"/>
                </a:lnTo>
                <a:lnTo>
                  <a:pt x="691" y="65"/>
                </a:lnTo>
                <a:lnTo>
                  <a:pt x="691" y="64"/>
                </a:lnTo>
                <a:lnTo>
                  <a:pt x="691" y="64"/>
                </a:lnTo>
                <a:lnTo>
                  <a:pt x="691" y="65"/>
                </a:lnTo>
                <a:lnTo>
                  <a:pt x="689" y="65"/>
                </a:lnTo>
                <a:lnTo>
                  <a:pt x="688" y="65"/>
                </a:lnTo>
                <a:lnTo>
                  <a:pt x="686" y="65"/>
                </a:lnTo>
                <a:lnTo>
                  <a:pt x="686" y="65"/>
                </a:lnTo>
                <a:close/>
                <a:moveTo>
                  <a:pt x="489" y="70"/>
                </a:moveTo>
                <a:lnTo>
                  <a:pt x="489" y="70"/>
                </a:lnTo>
                <a:lnTo>
                  <a:pt x="492" y="70"/>
                </a:lnTo>
                <a:lnTo>
                  <a:pt x="497" y="68"/>
                </a:lnTo>
                <a:lnTo>
                  <a:pt x="497" y="68"/>
                </a:lnTo>
                <a:lnTo>
                  <a:pt x="497" y="68"/>
                </a:lnTo>
                <a:lnTo>
                  <a:pt x="497" y="67"/>
                </a:lnTo>
                <a:lnTo>
                  <a:pt x="497" y="67"/>
                </a:lnTo>
                <a:lnTo>
                  <a:pt x="495" y="68"/>
                </a:lnTo>
                <a:lnTo>
                  <a:pt x="492" y="68"/>
                </a:lnTo>
                <a:lnTo>
                  <a:pt x="491" y="68"/>
                </a:lnTo>
                <a:lnTo>
                  <a:pt x="489" y="70"/>
                </a:lnTo>
                <a:lnTo>
                  <a:pt x="489" y="70"/>
                </a:lnTo>
                <a:close/>
                <a:moveTo>
                  <a:pt x="335" y="76"/>
                </a:moveTo>
                <a:lnTo>
                  <a:pt x="335" y="76"/>
                </a:lnTo>
                <a:lnTo>
                  <a:pt x="341" y="76"/>
                </a:lnTo>
                <a:lnTo>
                  <a:pt x="348" y="74"/>
                </a:lnTo>
                <a:lnTo>
                  <a:pt x="360" y="71"/>
                </a:lnTo>
                <a:lnTo>
                  <a:pt x="360" y="71"/>
                </a:lnTo>
                <a:lnTo>
                  <a:pt x="357" y="70"/>
                </a:lnTo>
                <a:lnTo>
                  <a:pt x="354" y="68"/>
                </a:lnTo>
                <a:lnTo>
                  <a:pt x="348" y="68"/>
                </a:lnTo>
                <a:lnTo>
                  <a:pt x="340" y="71"/>
                </a:lnTo>
                <a:lnTo>
                  <a:pt x="335" y="76"/>
                </a:lnTo>
                <a:lnTo>
                  <a:pt x="335" y="76"/>
                </a:lnTo>
                <a:close/>
                <a:moveTo>
                  <a:pt x="459" y="70"/>
                </a:moveTo>
                <a:lnTo>
                  <a:pt x="459" y="70"/>
                </a:lnTo>
                <a:lnTo>
                  <a:pt x="453" y="70"/>
                </a:lnTo>
                <a:lnTo>
                  <a:pt x="453" y="70"/>
                </a:lnTo>
                <a:lnTo>
                  <a:pt x="456" y="71"/>
                </a:lnTo>
                <a:lnTo>
                  <a:pt x="459" y="71"/>
                </a:lnTo>
                <a:lnTo>
                  <a:pt x="459" y="70"/>
                </a:lnTo>
                <a:lnTo>
                  <a:pt x="459" y="70"/>
                </a:lnTo>
                <a:close/>
                <a:moveTo>
                  <a:pt x="441" y="74"/>
                </a:moveTo>
                <a:lnTo>
                  <a:pt x="441" y="74"/>
                </a:lnTo>
                <a:lnTo>
                  <a:pt x="442" y="73"/>
                </a:lnTo>
                <a:lnTo>
                  <a:pt x="444" y="70"/>
                </a:lnTo>
                <a:lnTo>
                  <a:pt x="444" y="70"/>
                </a:lnTo>
                <a:lnTo>
                  <a:pt x="441" y="70"/>
                </a:lnTo>
                <a:lnTo>
                  <a:pt x="439" y="70"/>
                </a:lnTo>
                <a:lnTo>
                  <a:pt x="439" y="71"/>
                </a:lnTo>
                <a:lnTo>
                  <a:pt x="439" y="71"/>
                </a:lnTo>
                <a:lnTo>
                  <a:pt x="441" y="71"/>
                </a:lnTo>
                <a:lnTo>
                  <a:pt x="442" y="73"/>
                </a:lnTo>
                <a:lnTo>
                  <a:pt x="442" y="73"/>
                </a:lnTo>
                <a:lnTo>
                  <a:pt x="441" y="73"/>
                </a:lnTo>
                <a:lnTo>
                  <a:pt x="441" y="74"/>
                </a:lnTo>
                <a:lnTo>
                  <a:pt x="441" y="74"/>
                </a:lnTo>
                <a:close/>
                <a:moveTo>
                  <a:pt x="713" y="76"/>
                </a:moveTo>
                <a:lnTo>
                  <a:pt x="713" y="76"/>
                </a:lnTo>
                <a:lnTo>
                  <a:pt x="712" y="73"/>
                </a:lnTo>
                <a:lnTo>
                  <a:pt x="712" y="71"/>
                </a:lnTo>
                <a:lnTo>
                  <a:pt x="710" y="71"/>
                </a:lnTo>
                <a:lnTo>
                  <a:pt x="710" y="71"/>
                </a:lnTo>
                <a:lnTo>
                  <a:pt x="710" y="76"/>
                </a:lnTo>
                <a:lnTo>
                  <a:pt x="712" y="76"/>
                </a:lnTo>
                <a:lnTo>
                  <a:pt x="713" y="76"/>
                </a:lnTo>
                <a:lnTo>
                  <a:pt x="713" y="76"/>
                </a:lnTo>
                <a:close/>
                <a:moveTo>
                  <a:pt x="735" y="83"/>
                </a:moveTo>
                <a:lnTo>
                  <a:pt x="735" y="83"/>
                </a:lnTo>
                <a:lnTo>
                  <a:pt x="741" y="93"/>
                </a:lnTo>
                <a:lnTo>
                  <a:pt x="747" y="102"/>
                </a:lnTo>
                <a:lnTo>
                  <a:pt x="758" y="119"/>
                </a:lnTo>
                <a:lnTo>
                  <a:pt x="758" y="119"/>
                </a:lnTo>
                <a:lnTo>
                  <a:pt x="753" y="106"/>
                </a:lnTo>
                <a:lnTo>
                  <a:pt x="749" y="93"/>
                </a:lnTo>
                <a:lnTo>
                  <a:pt x="742" y="82"/>
                </a:lnTo>
                <a:lnTo>
                  <a:pt x="736" y="71"/>
                </a:lnTo>
                <a:lnTo>
                  <a:pt x="736" y="71"/>
                </a:lnTo>
                <a:lnTo>
                  <a:pt x="735" y="74"/>
                </a:lnTo>
                <a:lnTo>
                  <a:pt x="735" y="77"/>
                </a:lnTo>
                <a:lnTo>
                  <a:pt x="735" y="80"/>
                </a:lnTo>
                <a:lnTo>
                  <a:pt x="735" y="83"/>
                </a:lnTo>
                <a:lnTo>
                  <a:pt x="735" y="83"/>
                </a:lnTo>
                <a:close/>
                <a:moveTo>
                  <a:pt x="537" y="71"/>
                </a:moveTo>
                <a:lnTo>
                  <a:pt x="537" y="71"/>
                </a:lnTo>
                <a:lnTo>
                  <a:pt x="531" y="71"/>
                </a:lnTo>
                <a:lnTo>
                  <a:pt x="531" y="71"/>
                </a:lnTo>
                <a:lnTo>
                  <a:pt x="531" y="73"/>
                </a:lnTo>
                <a:lnTo>
                  <a:pt x="534" y="74"/>
                </a:lnTo>
                <a:lnTo>
                  <a:pt x="535" y="74"/>
                </a:lnTo>
                <a:lnTo>
                  <a:pt x="537" y="71"/>
                </a:lnTo>
                <a:lnTo>
                  <a:pt x="537" y="71"/>
                </a:lnTo>
                <a:close/>
                <a:moveTo>
                  <a:pt x="101" y="74"/>
                </a:moveTo>
                <a:lnTo>
                  <a:pt x="101" y="74"/>
                </a:lnTo>
                <a:lnTo>
                  <a:pt x="99" y="76"/>
                </a:lnTo>
                <a:lnTo>
                  <a:pt x="96" y="79"/>
                </a:lnTo>
                <a:lnTo>
                  <a:pt x="93" y="82"/>
                </a:lnTo>
                <a:lnTo>
                  <a:pt x="90" y="85"/>
                </a:lnTo>
                <a:lnTo>
                  <a:pt x="90" y="85"/>
                </a:lnTo>
                <a:lnTo>
                  <a:pt x="88" y="83"/>
                </a:lnTo>
                <a:lnTo>
                  <a:pt x="88" y="83"/>
                </a:lnTo>
                <a:lnTo>
                  <a:pt x="88" y="85"/>
                </a:lnTo>
                <a:lnTo>
                  <a:pt x="88" y="87"/>
                </a:lnTo>
                <a:lnTo>
                  <a:pt x="88" y="87"/>
                </a:lnTo>
                <a:lnTo>
                  <a:pt x="87" y="87"/>
                </a:lnTo>
                <a:lnTo>
                  <a:pt x="85" y="88"/>
                </a:lnTo>
                <a:lnTo>
                  <a:pt x="82" y="94"/>
                </a:lnTo>
                <a:lnTo>
                  <a:pt x="82" y="94"/>
                </a:lnTo>
                <a:lnTo>
                  <a:pt x="90" y="90"/>
                </a:lnTo>
                <a:lnTo>
                  <a:pt x="96" y="85"/>
                </a:lnTo>
                <a:lnTo>
                  <a:pt x="102" y="79"/>
                </a:lnTo>
                <a:lnTo>
                  <a:pt x="107" y="73"/>
                </a:lnTo>
                <a:lnTo>
                  <a:pt x="107" y="73"/>
                </a:lnTo>
                <a:lnTo>
                  <a:pt x="104" y="74"/>
                </a:lnTo>
                <a:lnTo>
                  <a:pt x="102" y="74"/>
                </a:lnTo>
                <a:lnTo>
                  <a:pt x="101" y="74"/>
                </a:lnTo>
                <a:lnTo>
                  <a:pt x="101" y="74"/>
                </a:lnTo>
                <a:close/>
                <a:moveTo>
                  <a:pt x="506" y="74"/>
                </a:moveTo>
                <a:lnTo>
                  <a:pt x="506" y="74"/>
                </a:lnTo>
                <a:lnTo>
                  <a:pt x="514" y="74"/>
                </a:lnTo>
                <a:lnTo>
                  <a:pt x="518" y="74"/>
                </a:lnTo>
                <a:lnTo>
                  <a:pt x="521" y="73"/>
                </a:lnTo>
                <a:lnTo>
                  <a:pt x="521" y="73"/>
                </a:lnTo>
                <a:lnTo>
                  <a:pt x="514" y="73"/>
                </a:lnTo>
                <a:lnTo>
                  <a:pt x="509" y="73"/>
                </a:lnTo>
                <a:lnTo>
                  <a:pt x="506" y="74"/>
                </a:lnTo>
                <a:lnTo>
                  <a:pt x="506" y="74"/>
                </a:lnTo>
                <a:close/>
                <a:moveTo>
                  <a:pt x="685" y="80"/>
                </a:moveTo>
                <a:lnTo>
                  <a:pt x="685" y="80"/>
                </a:lnTo>
                <a:lnTo>
                  <a:pt x="683" y="79"/>
                </a:lnTo>
                <a:lnTo>
                  <a:pt x="683" y="77"/>
                </a:lnTo>
                <a:lnTo>
                  <a:pt x="683" y="77"/>
                </a:lnTo>
                <a:lnTo>
                  <a:pt x="675" y="74"/>
                </a:lnTo>
                <a:lnTo>
                  <a:pt x="672" y="73"/>
                </a:lnTo>
                <a:lnTo>
                  <a:pt x="669" y="74"/>
                </a:lnTo>
                <a:lnTo>
                  <a:pt x="669" y="74"/>
                </a:lnTo>
                <a:lnTo>
                  <a:pt x="672" y="77"/>
                </a:lnTo>
                <a:lnTo>
                  <a:pt x="675" y="79"/>
                </a:lnTo>
                <a:lnTo>
                  <a:pt x="678" y="80"/>
                </a:lnTo>
                <a:lnTo>
                  <a:pt x="685" y="80"/>
                </a:lnTo>
                <a:lnTo>
                  <a:pt x="685" y="80"/>
                </a:lnTo>
                <a:close/>
                <a:moveTo>
                  <a:pt x="155" y="82"/>
                </a:moveTo>
                <a:lnTo>
                  <a:pt x="155" y="82"/>
                </a:lnTo>
                <a:lnTo>
                  <a:pt x="160" y="82"/>
                </a:lnTo>
                <a:lnTo>
                  <a:pt x="166" y="80"/>
                </a:lnTo>
                <a:lnTo>
                  <a:pt x="174" y="76"/>
                </a:lnTo>
                <a:lnTo>
                  <a:pt x="174" y="76"/>
                </a:lnTo>
                <a:lnTo>
                  <a:pt x="163" y="77"/>
                </a:lnTo>
                <a:lnTo>
                  <a:pt x="159" y="79"/>
                </a:lnTo>
                <a:lnTo>
                  <a:pt x="155" y="82"/>
                </a:lnTo>
                <a:lnTo>
                  <a:pt x="155" y="82"/>
                </a:lnTo>
                <a:close/>
                <a:moveTo>
                  <a:pt x="221" y="79"/>
                </a:moveTo>
                <a:lnTo>
                  <a:pt x="221" y="79"/>
                </a:lnTo>
                <a:lnTo>
                  <a:pt x="226" y="79"/>
                </a:lnTo>
                <a:lnTo>
                  <a:pt x="227" y="77"/>
                </a:lnTo>
                <a:lnTo>
                  <a:pt x="229" y="77"/>
                </a:lnTo>
                <a:lnTo>
                  <a:pt x="229" y="77"/>
                </a:lnTo>
                <a:lnTo>
                  <a:pt x="229" y="76"/>
                </a:lnTo>
                <a:lnTo>
                  <a:pt x="227" y="76"/>
                </a:lnTo>
                <a:lnTo>
                  <a:pt x="227" y="76"/>
                </a:lnTo>
                <a:lnTo>
                  <a:pt x="226" y="77"/>
                </a:lnTo>
                <a:lnTo>
                  <a:pt x="224" y="77"/>
                </a:lnTo>
                <a:lnTo>
                  <a:pt x="223" y="77"/>
                </a:lnTo>
                <a:lnTo>
                  <a:pt x="221" y="79"/>
                </a:lnTo>
                <a:lnTo>
                  <a:pt x="221" y="79"/>
                </a:lnTo>
                <a:close/>
                <a:moveTo>
                  <a:pt x="378" y="76"/>
                </a:moveTo>
                <a:lnTo>
                  <a:pt x="378" y="76"/>
                </a:lnTo>
                <a:lnTo>
                  <a:pt x="380" y="77"/>
                </a:lnTo>
                <a:lnTo>
                  <a:pt x="383" y="79"/>
                </a:lnTo>
                <a:lnTo>
                  <a:pt x="389" y="77"/>
                </a:lnTo>
                <a:lnTo>
                  <a:pt x="389" y="77"/>
                </a:lnTo>
                <a:lnTo>
                  <a:pt x="387" y="76"/>
                </a:lnTo>
                <a:lnTo>
                  <a:pt x="384" y="76"/>
                </a:lnTo>
                <a:lnTo>
                  <a:pt x="378" y="76"/>
                </a:lnTo>
                <a:lnTo>
                  <a:pt x="378" y="76"/>
                </a:lnTo>
                <a:close/>
                <a:moveTo>
                  <a:pt x="665" y="79"/>
                </a:moveTo>
                <a:lnTo>
                  <a:pt x="665" y="79"/>
                </a:lnTo>
                <a:lnTo>
                  <a:pt x="663" y="76"/>
                </a:lnTo>
                <a:lnTo>
                  <a:pt x="662" y="76"/>
                </a:lnTo>
                <a:lnTo>
                  <a:pt x="662" y="76"/>
                </a:lnTo>
                <a:lnTo>
                  <a:pt x="662" y="77"/>
                </a:lnTo>
                <a:lnTo>
                  <a:pt x="665" y="79"/>
                </a:lnTo>
                <a:lnTo>
                  <a:pt x="665" y="79"/>
                </a:lnTo>
                <a:close/>
                <a:moveTo>
                  <a:pt x="579" y="77"/>
                </a:moveTo>
                <a:lnTo>
                  <a:pt x="579" y="77"/>
                </a:lnTo>
                <a:lnTo>
                  <a:pt x="578" y="79"/>
                </a:lnTo>
                <a:lnTo>
                  <a:pt x="578" y="80"/>
                </a:lnTo>
                <a:lnTo>
                  <a:pt x="576" y="79"/>
                </a:lnTo>
                <a:lnTo>
                  <a:pt x="576" y="79"/>
                </a:lnTo>
                <a:lnTo>
                  <a:pt x="579" y="87"/>
                </a:lnTo>
                <a:lnTo>
                  <a:pt x="579" y="87"/>
                </a:lnTo>
                <a:lnTo>
                  <a:pt x="585" y="88"/>
                </a:lnTo>
                <a:lnTo>
                  <a:pt x="590" y="90"/>
                </a:lnTo>
                <a:lnTo>
                  <a:pt x="590" y="90"/>
                </a:lnTo>
                <a:lnTo>
                  <a:pt x="595" y="85"/>
                </a:lnTo>
                <a:lnTo>
                  <a:pt x="599" y="80"/>
                </a:lnTo>
                <a:lnTo>
                  <a:pt x="599" y="80"/>
                </a:lnTo>
                <a:lnTo>
                  <a:pt x="598" y="80"/>
                </a:lnTo>
                <a:lnTo>
                  <a:pt x="596" y="79"/>
                </a:lnTo>
                <a:lnTo>
                  <a:pt x="593" y="77"/>
                </a:lnTo>
                <a:lnTo>
                  <a:pt x="593" y="77"/>
                </a:lnTo>
                <a:lnTo>
                  <a:pt x="590" y="77"/>
                </a:lnTo>
                <a:lnTo>
                  <a:pt x="587" y="77"/>
                </a:lnTo>
                <a:lnTo>
                  <a:pt x="584" y="77"/>
                </a:lnTo>
                <a:lnTo>
                  <a:pt x="579" y="77"/>
                </a:lnTo>
                <a:lnTo>
                  <a:pt x="579" y="77"/>
                </a:lnTo>
                <a:close/>
                <a:moveTo>
                  <a:pt x="622" y="80"/>
                </a:moveTo>
                <a:lnTo>
                  <a:pt x="622" y="80"/>
                </a:lnTo>
                <a:lnTo>
                  <a:pt x="627" y="82"/>
                </a:lnTo>
                <a:lnTo>
                  <a:pt x="627" y="82"/>
                </a:lnTo>
                <a:lnTo>
                  <a:pt x="625" y="77"/>
                </a:lnTo>
                <a:lnTo>
                  <a:pt x="622" y="77"/>
                </a:lnTo>
                <a:lnTo>
                  <a:pt x="622" y="77"/>
                </a:lnTo>
                <a:lnTo>
                  <a:pt x="622" y="80"/>
                </a:lnTo>
                <a:lnTo>
                  <a:pt x="622" y="80"/>
                </a:lnTo>
                <a:close/>
                <a:moveTo>
                  <a:pt x="265" y="80"/>
                </a:moveTo>
                <a:lnTo>
                  <a:pt x="265" y="80"/>
                </a:lnTo>
                <a:lnTo>
                  <a:pt x="282" y="80"/>
                </a:lnTo>
                <a:lnTo>
                  <a:pt x="297" y="80"/>
                </a:lnTo>
                <a:lnTo>
                  <a:pt x="297" y="80"/>
                </a:lnTo>
                <a:lnTo>
                  <a:pt x="309" y="82"/>
                </a:lnTo>
                <a:lnTo>
                  <a:pt x="314" y="80"/>
                </a:lnTo>
                <a:lnTo>
                  <a:pt x="320" y="79"/>
                </a:lnTo>
                <a:lnTo>
                  <a:pt x="320" y="79"/>
                </a:lnTo>
                <a:lnTo>
                  <a:pt x="293" y="79"/>
                </a:lnTo>
                <a:lnTo>
                  <a:pt x="277" y="79"/>
                </a:lnTo>
                <a:lnTo>
                  <a:pt x="265" y="80"/>
                </a:lnTo>
                <a:lnTo>
                  <a:pt x="265" y="80"/>
                </a:lnTo>
                <a:close/>
                <a:moveTo>
                  <a:pt x="660" y="91"/>
                </a:moveTo>
                <a:lnTo>
                  <a:pt x="660" y="91"/>
                </a:lnTo>
                <a:lnTo>
                  <a:pt x="659" y="83"/>
                </a:lnTo>
                <a:lnTo>
                  <a:pt x="659" y="83"/>
                </a:lnTo>
                <a:lnTo>
                  <a:pt x="651" y="80"/>
                </a:lnTo>
                <a:lnTo>
                  <a:pt x="642" y="79"/>
                </a:lnTo>
                <a:lnTo>
                  <a:pt x="642" y="79"/>
                </a:lnTo>
                <a:lnTo>
                  <a:pt x="645" y="82"/>
                </a:lnTo>
                <a:lnTo>
                  <a:pt x="649" y="85"/>
                </a:lnTo>
                <a:lnTo>
                  <a:pt x="656" y="88"/>
                </a:lnTo>
                <a:lnTo>
                  <a:pt x="660" y="91"/>
                </a:lnTo>
                <a:lnTo>
                  <a:pt x="660" y="91"/>
                </a:lnTo>
                <a:close/>
                <a:moveTo>
                  <a:pt x="503" y="82"/>
                </a:moveTo>
                <a:lnTo>
                  <a:pt x="503" y="82"/>
                </a:lnTo>
                <a:lnTo>
                  <a:pt x="509" y="82"/>
                </a:lnTo>
                <a:lnTo>
                  <a:pt x="515" y="83"/>
                </a:lnTo>
                <a:lnTo>
                  <a:pt x="521" y="83"/>
                </a:lnTo>
                <a:lnTo>
                  <a:pt x="526" y="83"/>
                </a:lnTo>
                <a:lnTo>
                  <a:pt x="526" y="83"/>
                </a:lnTo>
                <a:lnTo>
                  <a:pt x="524" y="82"/>
                </a:lnTo>
                <a:lnTo>
                  <a:pt x="524" y="80"/>
                </a:lnTo>
                <a:lnTo>
                  <a:pt x="524" y="80"/>
                </a:lnTo>
                <a:lnTo>
                  <a:pt x="514" y="80"/>
                </a:lnTo>
                <a:lnTo>
                  <a:pt x="509" y="80"/>
                </a:lnTo>
                <a:lnTo>
                  <a:pt x="503" y="82"/>
                </a:lnTo>
                <a:lnTo>
                  <a:pt x="503" y="82"/>
                </a:lnTo>
                <a:close/>
                <a:moveTo>
                  <a:pt x="549" y="87"/>
                </a:moveTo>
                <a:lnTo>
                  <a:pt x="549" y="87"/>
                </a:lnTo>
                <a:lnTo>
                  <a:pt x="538" y="82"/>
                </a:lnTo>
                <a:lnTo>
                  <a:pt x="538" y="82"/>
                </a:lnTo>
                <a:lnTo>
                  <a:pt x="537" y="83"/>
                </a:lnTo>
                <a:lnTo>
                  <a:pt x="535" y="85"/>
                </a:lnTo>
                <a:lnTo>
                  <a:pt x="535" y="85"/>
                </a:lnTo>
                <a:lnTo>
                  <a:pt x="549" y="87"/>
                </a:lnTo>
                <a:lnTo>
                  <a:pt x="549" y="87"/>
                </a:lnTo>
                <a:close/>
                <a:moveTo>
                  <a:pt x="107" y="87"/>
                </a:moveTo>
                <a:lnTo>
                  <a:pt x="107" y="87"/>
                </a:lnTo>
                <a:lnTo>
                  <a:pt x="113" y="87"/>
                </a:lnTo>
                <a:lnTo>
                  <a:pt x="117" y="85"/>
                </a:lnTo>
                <a:lnTo>
                  <a:pt x="117" y="85"/>
                </a:lnTo>
                <a:lnTo>
                  <a:pt x="111" y="83"/>
                </a:lnTo>
                <a:lnTo>
                  <a:pt x="110" y="82"/>
                </a:lnTo>
                <a:lnTo>
                  <a:pt x="107" y="83"/>
                </a:lnTo>
                <a:lnTo>
                  <a:pt x="107" y="83"/>
                </a:lnTo>
                <a:lnTo>
                  <a:pt x="108" y="83"/>
                </a:lnTo>
                <a:lnTo>
                  <a:pt x="108" y="85"/>
                </a:lnTo>
                <a:lnTo>
                  <a:pt x="107" y="87"/>
                </a:lnTo>
                <a:lnTo>
                  <a:pt x="107" y="87"/>
                </a:lnTo>
                <a:close/>
                <a:moveTo>
                  <a:pt x="133" y="88"/>
                </a:moveTo>
                <a:lnTo>
                  <a:pt x="133" y="88"/>
                </a:lnTo>
                <a:lnTo>
                  <a:pt x="142" y="82"/>
                </a:lnTo>
                <a:lnTo>
                  <a:pt x="142" y="82"/>
                </a:lnTo>
                <a:lnTo>
                  <a:pt x="136" y="83"/>
                </a:lnTo>
                <a:lnTo>
                  <a:pt x="133" y="88"/>
                </a:lnTo>
                <a:lnTo>
                  <a:pt x="133" y="88"/>
                </a:lnTo>
                <a:close/>
                <a:moveTo>
                  <a:pt x="226" y="87"/>
                </a:moveTo>
                <a:lnTo>
                  <a:pt x="226" y="87"/>
                </a:lnTo>
                <a:lnTo>
                  <a:pt x="229" y="90"/>
                </a:lnTo>
                <a:lnTo>
                  <a:pt x="232" y="91"/>
                </a:lnTo>
                <a:lnTo>
                  <a:pt x="239" y="90"/>
                </a:lnTo>
                <a:lnTo>
                  <a:pt x="248" y="90"/>
                </a:lnTo>
                <a:lnTo>
                  <a:pt x="252" y="91"/>
                </a:lnTo>
                <a:lnTo>
                  <a:pt x="255" y="93"/>
                </a:lnTo>
                <a:lnTo>
                  <a:pt x="255" y="93"/>
                </a:lnTo>
                <a:lnTo>
                  <a:pt x="274" y="90"/>
                </a:lnTo>
                <a:lnTo>
                  <a:pt x="284" y="88"/>
                </a:lnTo>
                <a:lnTo>
                  <a:pt x="291" y="85"/>
                </a:lnTo>
                <a:lnTo>
                  <a:pt x="291" y="85"/>
                </a:lnTo>
                <a:lnTo>
                  <a:pt x="274" y="85"/>
                </a:lnTo>
                <a:lnTo>
                  <a:pt x="258" y="83"/>
                </a:lnTo>
                <a:lnTo>
                  <a:pt x="242" y="83"/>
                </a:lnTo>
                <a:lnTo>
                  <a:pt x="235" y="85"/>
                </a:lnTo>
                <a:lnTo>
                  <a:pt x="226" y="87"/>
                </a:lnTo>
                <a:lnTo>
                  <a:pt x="226" y="87"/>
                </a:lnTo>
                <a:close/>
                <a:moveTo>
                  <a:pt x="323" y="91"/>
                </a:moveTo>
                <a:lnTo>
                  <a:pt x="323" y="91"/>
                </a:lnTo>
                <a:lnTo>
                  <a:pt x="341" y="88"/>
                </a:lnTo>
                <a:lnTo>
                  <a:pt x="351" y="87"/>
                </a:lnTo>
                <a:lnTo>
                  <a:pt x="357" y="85"/>
                </a:lnTo>
                <a:lnTo>
                  <a:pt x="357" y="85"/>
                </a:lnTo>
                <a:lnTo>
                  <a:pt x="348" y="85"/>
                </a:lnTo>
                <a:lnTo>
                  <a:pt x="340" y="85"/>
                </a:lnTo>
                <a:lnTo>
                  <a:pt x="331" y="88"/>
                </a:lnTo>
                <a:lnTo>
                  <a:pt x="323" y="91"/>
                </a:lnTo>
                <a:lnTo>
                  <a:pt x="323" y="91"/>
                </a:lnTo>
                <a:close/>
                <a:moveTo>
                  <a:pt x="402" y="100"/>
                </a:moveTo>
                <a:lnTo>
                  <a:pt x="402" y="100"/>
                </a:lnTo>
                <a:lnTo>
                  <a:pt x="410" y="100"/>
                </a:lnTo>
                <a:lnTo>
                  <a:pt x="418" y="99"/>
                </a:lnTo>
                <a:lnTo>
                  <a:pt x="418" y="99"/>
                </a:lnTo>
                <a:lnTo>
                  <a:pt x="419" y="93"/>
                </a:lnTo>
                <a:lnTo>
                  <a:pt x="421" y="85"/>
                </a:lnTo>
                <a:lnTo>
                  <a:pt x="421" y="85"/>
                </a:lnTo>
                <a:lnTo>
                  <a:pt x="416" y="85"/>
                </a:lnTo>
                <a:lnTo>
                  <a:pt x="413" y="83"/>
                </a:lnTo>
                <a:lnTo>
                  <a:pt x="413" y="83"/>
                </a:lnTo>
                <a:lnTo>
                  <a:pt x="409" y="87"/>
                </a:lnTo>
                <a:lnTo>
                  <a:pt x="406" y="90"/>
                </a:lnTo>
                <a:lnTo>
                  <a:pt x="402" y="96"/>
                </a:lnTo>
                <a:lnTo>
                  <a:pt x="402" y="100"/>
                </a:lnTo>
                <a:lnTo>
                  <a:pt x="402" y="100"/>
                </a:lnTo>
                <a:close/>
                <a:moveTo>
                  <a:pt x="450" y="85"/>
                </a:moveTo>
                <a:lnTo>
                  <a:pt x="450" y="85"/>
                </a:lnTo>
                <a:lnTo>
                  <a:pt x="447" y="85"/>
                </a:lnTo>
                <a:lnTo>
                  <a:pt x="444" y="85"/>
                </a:lnTo>
                <a:lnTo>
                  <a:pt x="444" y="85"/>
                </a:lnTo>
                <a:lnTo>
                  <a:pt x="447" y="87"/>
                </a:lnTo>
                <a:lnTo>
                  <a:pt x="448" y="87"/>
                </a:lnTo>
                <a:lnTo>
                  <a:pt x="450" y="85"/>
                </a:lnTo>
                <a:lnTo>
                  <a:pt x="450" y="85"/>
                </a:lnTo>
                <a:close/>
                <a:moveTo>
                  <a:pt x="596" y="93"/>
                </a:moveTo>
                <a:lnTo>
                  <a:pt x="596" y="93"/>
                </a:lnTo>
                <a:lnTo>
                  <a:pt x="599" y="94"/>
                </a:lnTo>
                <a:lnTo>
                  <a:pt x="604" y="94"/>
                </a:lnTo>
                <a:lnTo>
                  <a:pt x="611" y="96"/>
                </a:lnTo>
                <a:lnTo>
                  <a:pt x="611" y="96"/>
                </a:lnTo>
                <a:lnTo>
                  <a:pt x="611" y="91"/>
                </a:lnTo>
                <a:lnTo>
                  <a:pt x="611" y="90"/>
                </a:lnTo>
                <a:lnTo>
                  <a:pt x="608" y="87"/>
                </a:lnTo>
                <a:lnTo>
                  <a:pt x="607" y="87"/>
                </a:lnTo>
                <a:lnTo>
                  <a:pt x="604" y="87"/>
                </a:lnTo>
                <a:lnTo>
                  <a:pt x="601" y="88"/>
                </a:lnTo>
                <a:lnTo>
                  <a:pt x="598" y="90"/>
                </a:lnTo>
                <a:lnTo>
                  <a:pt x="596" y="93"/>
                </a:lnTo>
                <a:lnTo>
                  <a:pt x="596" y="93"/>
                </a:lnTo>
                <a:close/>
                <a:moveTo>
                  <a:pt x="680" y="87"/>
                </a:moveTo>
                <a:lnTo>
                  <a:pt x="680" y="87"/>
                </a:lnTo>
                <a:lnTo>
                  <a:pt x="685" y="91"/>
                </a:lnTo>
                <a:lnTo>
                  <a:pt x="689" y="97"/>
                </a:lnTo>
                <a:lnTo>
                  <a:pt x="689" y="97"/>
                </a:lnTo>
                <a:lnTo>
                  <a:pt x="689" y="96"/>
                </a:lnTo>
                <a:lnTo>
                  <a:pt x="688" y="93"/>
                </a:lnTo>
                <a:lnTo>
                  <a:pt x="686" y="90"/>
                </a:lnTo>
                <a:lnTo>
                  <a:pt x="686" y="88"/>
                </a:lnTo>
                <a:lnTo>
                  <a:pt x="686" y="88"/>
                </a:lnTo>
                <a:lnTo>
                  <a:pt x="683" y="85"/>
                </a:lnTo>
                <a:lnTo>
                  <a:pt x="680" y="85"/>
                </a:lnTo>
                <a:lnTo>
                  <a:pt x="680" y="87"/>
                </a:lnTo>
                <a:lnTo>
                  <a:pt x="680" y="87"/>
                </a:lnTo>
                <a:close/>
                <a:moveTo>
                  <a:pt x="302" y="90"/>
                </a:moveTo>
                <a:lnTo>
                  <a:pt x="302" y="90"/>
                </a:lnTo>
                <a:lnTo>
                  <a:pt x="305" y="91"/>
                </a:lnTo>
                <a:lnTo>
                  <a:pt x="309" y="91"/>
                </a:lnTo>
                <a:lnTo>
                  <a:pt x="316" y="87"/>
                </a:lnTo>
                <a:lnTo>
                  <a:pt x="316" y="87"/>
                </a:lnTo>
                <a:lnTo>
                  <a:pt x="308" y="88"/>
                </a:lnTo>
                <a:lnTo>
                  <a:pt x="305" y="88"/>
                </a:lnTo>
                <a:lnTo>
                  <a:pt x="302" y="90"/>
                </a:lnTo>
                <a:lnTo>
                  <a:pt x="302" y="90"/>
                </a:lnTo>
                <a:close/>
                <a:moveTo>
                  <a:pt x="462" y="88"/>
                </a:moveTo>
                <a:lnTo>
                  <a:pt x="462" y="88"/>
                </a:lnTo>
                <a:lnTo>
                  <a:pt x="466" y="90"/>
                </a:lnTo>
                <a:lnTo>
                  <a:pt x="470" y="90"/>
                </a:lnTo>
                <a:lnTo>
                  <a:pt x="471" y="88"/>
                </a:lnTo>
                <a:lnTo>
                  <a:pt x="471" y="88"/>
                </a:lnTo>
                <a:lnTo>
                  <a:pt x="470" y="87"/>
                </a:lnTo>
                <a:lnTo>
                  <a:pt x="466" y="87"/>
                </a:lnTo>
                <a:lnTo>
                  <a:pt x="463" y="87"/>
                </a:lnTo>
                <a:lnTo>
                  <a:pt x="462" y="88"/>
                </a:lnTo>
                <a:lnTo>
                  <a:pt x="462" y="88"/>
                </a:lnTo>
                <a:close/>
                <a:moveTo>
                  <a:pt x="526" y="94"/>
                </a:moveTo>
                <a:lnTo>
                  <a:pt x="526" y="94"/>
                </a:lnTo>
                <a:lnTo>
                  <a:pt x="526" y="93"/>
                </a:lnTo>
                <a:lnTo>
                  <a:pt x="526" y="88"/>
                </a:lnTo>
                <a:lnTo>
                  <a:pt x="526" y="88"/>
                </a:lnTo>
                <a:lnTo>
                  <a:pt x="514" y="88"/>
                </a:lnTo>
                <a:lnTo>
                  <a:pt x="506" y="87"/>
                </a:lnTo>
                <a:lnTo>
                  <a:pt x="500" y="88"/>
                </a:lnTo>
                <a:lnTo>
                  <a:pt x="500" y="88"/>
                </a:lnTo>
                <a:lnTo>
                  <a:pt x="512" y="91"/>
                </a:lnTo>
                <a:lnTo>
                  <a:pt x="526" y="94"/>
                </a:lnTo>
                <a:lnTo>
                  <a:pt x="526" y="94"/>
                </a:lnTo>
                <a:close/>
                <a:moveTo>
                  <a:pt x="491" y="94"/>
                </a:moveTo>
                <a:lnTo>
                  <a:pt x="491" y="94"/>
                </a:lnTo>
                <a:lnTo>
                  <a:pt x="491" y="93"/>
                </a:lnTo>
                <a:lnTo>
                  <a:pt x="491" y="90"/>
                </a:lnTo>
                <a:lnTo>
                  <a:pt x="491" y="90"/>
                </a:lnTo>
                <a:lnTo>
                  <a:pt x="479" y="88"/>
                </a:lnTo>
                <a:lnTo>
                  <a:pt x="479" y="88"/>
                </a:lnTo>
                <a:lnTo>
                  <a:pt x="483" y="91"/>
                </a:lnTo>
                <a:lnTo>
                  <a:pt x="491" y="94"/>
                </a:lnTo>
                <a:lnTo>
                  <a:pt x="491" y="94"/>
                </a:lnTo>
                <a:close/>
                <a:moveTo>
                  <a:pt x="691" y="90"/>
                </a:moveTo>
                <a:lnTo>
                  <a:pt x="691" y="90"/>
                </a:lnTo>
                <a:lnTo>
                  <a:pt x="695" y="102"/>
                </a:lnTo>
                <a:lnTo>
                  <a:pt x="695" y="102"/>
                </a:lnTo>
                <a:lnTo>
                  <a:pt x="697" y="106"/>
                </a:lnTo>
                <a:lnTo>
                  <a:pt x="700" y="109"/>
                </a:lnTo>
                <a:lnTo>
                  <a:pt x="701" y="109"/>
                </a:lnTo>
                <a:lnTo>
                  <a:pt x="701" y="109"/>
                </a:lnTo>
                <a:lnTo>
                  <a:pt x="698" y="97"/>
                </a:lnTo>
                <a:lnTo>
                  <a:pt x="695" y="91"/>
                </a:lnTo>
                <a:lnTo>
                  <a:pt x="691" y="88"/>
                </a:lnTo>
                <a:lnTo>
                  <a:pt x="691" y="88"/>
                </a:lnTo>
                <a:lnTo>
                  <a:pt x="691" y="90"/>
                </a:lnTo>
                <a:lnTo>
                  <a:pt x="691" y="90"/>
                </a:lnTo>
                <a:close/>
                <a:moveTo>
                  <a:pt x="422" y="100"/>
                </a:moveTo>
                <a:lnTo>
                  <a:pt x="422" y="100"/>
                </a:lnTo>
                <a:lnTo>
                  <a:pt x="428" y="100"/>
                </a:lnTo>
                <a:lnTo>
                  <a:pt x="433" y="99"/>
                </a:lnTo>
                <a:lnTo>
                  <a:pt x="433" y="99"/>
                </a:lnTo>
                <a:lnTo>
                  <a:pt x="433" y="96"/>
                </a:lnTo>
                <a:lnTo>
                  <a:pt x="431" y="94"/>
                </a:lnTo>
                <a:lnTo>
                  <a:pt x="430" y="91"/>
                </a:lnTo>
                <a:lnTo>
                  <a:pt x="430" y="88"/>
                </a:lnTo>
                <a:lnTo>
                  <a:pt x="430" y="88"/>
                </a:lnTo>
                <a:lnTo>
                  <a:pt x="427" y="88"/>
                </a:lnTo>
                <a:lnTo>
                  <a:pt x="425" y="90"/>
                </a:lnTo>
                <a:lnTo>
                  <a:pt x="424" y="93"/>
                </a:lnTo>
                <a:lnTo>
                  <a:pt x="424" y="97"/>
                </a:lnTo>
                <a:lnTo>
                  <a:pt x="422" y="100"/>
                </a:lnTo>
                <a:lnTo>
                  <a:pt x="422" y="100"/>
                </a:lnTo>
                <a:close/>
                <a:moveTo>
                  <a:pt x="637" y="100"/>
                </a:moveTo>
                <a:lnTo>
                  <a:pt x="637" y="100"/>
                </a:lnTo>
                <a:lnTo>
                  <a:pt x="646" y="102"/>
                </a:lnTo>
                <a:lnTo>
                  <a:pt x="646" y="102"/>
                </a:lnTo>
                <a:lnTo>
                  <a:pt x="645" y="96"/>
                </a:lnTo>
                <a:lnTo>
                  <a:pt x="642" y="90"/>
                </a:lnTo>
                <a:lnTo>
                  <a:pt x="642" y="90"/>
                </a:lnTo>
                <a:lnTo>
                  <a:pt x="637" y="90"/>
                </a:lnTo>
                <a:lnTo>
                  <a:pt x="633" y="88"/>
                </a:lnTo>
                <a:lnTo>
                  <a:pt x="633" y="88"/>
                </a:lnTo>
                <a:lnTo>
                  <a:pt x="634" y="96"/>
                </a:lnTo>
                <a:lnTo>
                  <a:pt x="637" y="100"/>
                </a:lnTo>
                <a:lnTo>
                  <a:pt x="637" y="100"/>
                </a:lnTo>
                <a:close/>
                <a:moveTo>
                  <a:pt x="136" y="94"/>
                </a:moveTo>
                <a:lnTo>
                  <a:pt x="136" y="94"/>
                </a:lnTo>
                <a:lnTo>
                  <a:pt x="139" y="94"/>
                </a:lnTo>
                <a:lnTo>
                  <a:pt x="142" y="94"/>
                </a:lnTo>
                <a:lnTo>
                  <a:pt x="146" y="91"/>
                </a:lnTo>
                <a:lnTo>
                  <a:pt x="148" y="88"/>
                </a:lnTo>
                <a:lnTo>
                  <a:pt x="148" y="88"/>
                </a:lnTo>
                <a:lnTo>
                  <a:pt x="140" y="91"/>
                </a:lnTo>
                <a:lnTo>
                  <a:pt x="136" y="94"/>
                </a:lnTo>
                <a:lnTo>
                  <a:pt x="136" y="94"/>
                </a:lnTo>
                <a:close/>
                <a:moveTo>
                  <a:pt x="155" y="93"/>
                </a:moveTo>
                <a:lnTo>
                  <a:pt x="155" y="93"/>
                </a:lnTo>
                <a:lnTo>
                  <a:pt x="159" y="91"/>
                </a:lnTo>
                <a:lnTo>
                  <a:pt x="160" y="91"/>
                </a:lnTo>
                <a:lnTo>
                  <a:pt x="162" y="90"/>
                </a:lnTo>
                <a:lnTo>
                  <a:pt x="162" y="90"/>
                </a:lnTo>
                <a:lnTo>
                  <a:pt x="160" y="90"/>
                </a:lnTo>
                <a:lnTo>
                  <a:pt x="157" y="90"/>
                </a:lnTo>
                <a:lnTo>
                  <a:pt x="155" y="91"/>
                </a:lnTo>
                <a:lnTo>
                  <a:pt x="155" y="93"/>
                </a:lnTo>
                <a:lnTo>
                  <a:pt x="155" y="93"/>
                </a:lnTo>
                <a:close/>
                <a:moveTo>
                  <a:pt x="395" y="96"/>
                </a:moveTo>
                <a:lnTo>
                  <a:pt x="395" y="96"/>
                </a:lnTo>
                <a:lnTo>
                  <a:pt x="395" y="93"/>
                </a:lnTo>
                <a:lnTo>
                  <a:pt x="393" y="88"/>
                </a:lnTo>
                <a:lnTo>
                  <a:pt x="393" y="88"/>
                </a:lnTo>
                <a:lnTo>
                  <a:pt x="390" y="88"/>
                </a:lnTo>
                <a:lnTo>
                  <a:pt x="390" y="88"/>
                </a:lnTo>
                <a:lnTo>
                  <a:pt x="392" y="94"/>
                </a:lnTo>
                <a:lnTo>
                  <a:pt x="393" y="96"/>
                </a:lnTo>
                <a:lnTo>
                  <a:pt x="395" y="96"/>
                </a:lnTo>
                <a:lnTo>
                  <a:pt x="395" y="96"/>
                </a:lnTo>
                <a:close/>
                <a:moveTo>
                  <a:pt x="445" y="90"/>
                </a:moveTo>
                <a:lnTo>
                  <a:pt x="445" y="90"/>
                </a:lnTo>
                <a:lnTo>
                  <a:pt x="445" y="94"/>
                </a:lnTo>
                <a:lnTo>
                  <a:pt x="447" y="100"/>
                </a:lnTo>
                <a:lnTo>
                  <a:pt x="447" y="100"/>
                </a:lnTo>
                <a:lnTo>
                  <a:pt x="454" y="100"/>
                </a:lnTo>
                <a:lnTo>
                  <a:pt x="457" y="99"/>
                </a:lnTo>
                <a:lnTo>
                  <a:pt x="459" y="96"/>
                </a:lnTo>
                <a:lnTo>
                  <a:pt x="459" y="96"/>
                </a:lnTo>
                <a:lnTo>
                  <a:pt x="456" y="93"/>
                </a:lnTo>
                <a:lnTo>
                  <a:pt x="453" y="91"/>
                </a:lnTo>
                <a:lnTo>
                  <a:pt x="445" y="90"/>
                </a:lnTo>
                <a:lnTo>
                  <a:pt x="445" y="90"/>
                </a:lnTo>
                <a:close/>
                <a:moveTo>
                  <a:pt x="546" y="102"/>
                </a:moveTo>
                <a:lnTo>
                  <a:pt x="546" y="102"/>
                </a:lnTo>
                <a:lnTo>
                  <a:pt x="549" y="97"/>
                </a:lnTo>
                <a:lnTo>
                  <a:pt x="549" y="94"/>
                </a:lnTo>
                <a:lnTo>
                  <a:pt x="550" y="91"/>
                </a:lnTo>
                <a:lnTo>
                  <a:pt x="550" y="91"/>
                </a:lnTo>
                <a:lnTo>
                  <a:pt x="534" y="90"/>
                </a:lnTo>
                <a:lnTo>
                  <a:pt x="534" y="90"/>
                </a:lnTo>
                <a:lnTo>
                  <a:pt x="535" y="96"/>
                </a:lnTo>
                <a:lnTo>
                  <a:pt x="537" y="99"/>
                </a:lnTo>
                <a:lnTo>
                  <a:pt x="541" y="100"/>
                </a:lnTo>
                <a:lnTo>
                  <a:pt x="546" y="102"/>
                </a:lnTo>
                <a:lnTo>
                  <a:pt x="546" y="102"/>
                </a:lnTo>
                <a:close/>
                <a:moveTo>
                  <a:pt x="710" y="108"/>
                </a:moveTo>
                <a:lnTo>
                  <a:pt x="710" y="108"/>
                </a:lnTo>
                <a:lnTo>
                  <a:pt x="712" y="108"/>
                </a:lnTo>
                <a:lnTo>
                  <a:pt x="713" y="108"/>
                </a:lnTo>
                <a:lnTo>
                  <a:pt x="713" y="108"/>
                </a:lnTo>
                <a:lnTo>
                  <a:pt x="709" y="91"/>
                </a:lnTo>
                <a:lnTo>
                  <a:pt x="709" y="91"/>
                </a:lnTo>
                <a:lnTo>
                  <a:pt x="704" y="90"/>
                </a:lnTo>
                <a:lnTo>
                  <a:pt x="703" y="90"/>
                </a:lnTo>
                <a:lnTo>
                  <a:pt x="700" y="90"/>
                </a:lnTo>
                <a:lnTo>
                  <a:pt x="700" y="90"/>
                </a:lnTo>
                <a:lnTo>
                  <a:pt x="704" y="100"/>
                </a:lnTo>
                <a:lnTo>
                  <a:pt x="710" y="108"/>
                </a:lnTo>
                <a:lnTo>
                  <a:pt x="710" y="108"/>
                </a:lnTo>
                <a:close/>
                <a:moveTo>
                  <a:pt x="91" y="103"/>
                </a:moveTo>
                <a:lnTo>
                  <a:pt x="91" y="103"/>
                </a:lnTo>
                <a:lnTo>
                  <a:pt x="105" y="100"/>
                </a:lnTo>
                <a:lnTo>
                  <a:pt x="111" y="97"/>
                </a:lnTo>
                <a:lnTo>
                  <a:pt x="113" y="94"/>
                </a:lnTo>
                <a:lnTo>
                  <a:pt x="114" y="91"/>
                </a:lnTo>
                <a:lnTo>
                  <a:pt x="114" y="91"/>
                </a:lnTo>
                <a:lnTo>
                  <a:pt x="105" y="91"/>
                </a:lnTo>
                <a:lnTo>
                  <a:pt x="99" y="93"/>
                </a:lnTo>
                <a:lnTo>
                  <a:pt x="94" y="97"/>
                </a:lnTo>
                <a:lnTo>
                  <a:pt x="91" y="103"/>
                </a:lnTo>
                <a:lnTo>
                  <a:pt x="91" y="103"/>
                </a:lnTo>
                <a:close/>
                <a:moveTo>
                  <a:pt x="369" y="105"/>
                </a:moveTo>
                <a:lnTo>
                  <a:pt x="369" y="105"/>
                </a:lnTo>
                <a:lnTo>
                  <a:pt x="373" y="103"/>
                </a:lnTo>
                <a:lnTo>
                  <a:pt x="378" y="102"/>
                </a:lnTo>
                <a:lnTo>
                  <a:pt x="390" y="102"/>
                </a:lnTo>
                <a:lnTo>
                  <a:pt x="390" y="102"/>
                </a:lnTo>
                <a:lnTo>
                  <a:pt x="387" y="96"/>
                </a:lnTo>
                <a:lnTo>
                  <a:pt x="384" y="90"/>
                </a:lnTo>
                <a:lnTo>
                  <a:pt x="384" y="90"/>
                </a:lnTo>
                <a:lnTo>
                  <a:pt x="377" y="91"/>
                </a:lnTo>
                <a:lnTo>
                  <a:pt x="369" y="93"/>
                </a:lnTo>
                <a:lnTo>
                  <a:pt x="369" y="93"/>
                </a:lnTo>
                <a:lnTo>
                  <a:pt x="367" y="99"/>
                </a:lnTo>
                <a:lnTo>
                  <a:pt x="364" y="103"/>
                </a:lnTo>
                <a:lnTo>
                  <a:pt x="364" y="103"/>
                </a:lnTo>
                <a:lnTo>
                  <a:pt x="369" y="103"/>
                </a:lnTo>
                <a:lnTo>
                  <a:pt x="370" y="103"/>
                </a:lnTo>
                <a:lnTo>
                  <a:pt x="369" y="105"/>
                </a:lnTo>
                <a:lnTo>
                  <a:pt x="369" y="105"/>
                </a:lnTo>
                <a:close/>
                <a:moveTo>
                  <a:pt x="733" y="109"/>
                </a:moveTo>
                <a:lnTo>
                  <a:pt x="733" y="109"/>
                </a:lnTo>
                <a:lnTo>
                  <a:pt x="729" y="99"/>
                </a:lnTo>
                <a:lnTo>
                  <a:pt x="726" y="94"/>
                </a:lnTo>
                <a:lnTo>
                  <a:pt x="723" y="91"/>
                </a:lnTo>
                <a:lnTo>
                  <a:pt x="723" y="91"/>
                </a:lnTo>
                <a:lnTo>
                  <a:pt x="724" y="96"/>
                </a:lnTo>
                <a:lnTo>
                  <a:pt x="727" y="102"/>
                </a:lnTo>
                <a:lnTo>
                  <a:pt x="733" y="109"/>
                </a:lnTo>
                <a:lnTo>
                  <a:pt x="733" y="109"/>
                </a:lnTo>
                <a:close/>
                <a:moveTo>
                  <a:pt x="556" y="91"/>
                </a:moveTo>
                <a:lnTo>
                  <a:pt x="556" y="91"/>
                </a:lnTo>
                <a:lnTo>
                  <a:pt x="553" y="97"/>
                </a:lnTo>
                <a:lnTo>
                  <a:pt x="552" y="105"/>
                </a:lnTo>
                <a:lnTo>
                  <a:pt x="552" y="105"/>
                </a:lnTo>
                <a:lnTo>
                  <a:pt x="556" y="106"/>
                </a:lnTo>
                <a:lnTo>
                  <a:pt x="561" y="108"/>
                </a:lnTo>
                <a:lnTo>
                  <a:pt x="573" y="109"/>
                </a:lnTo>
                <a:lnTo>
                  <a:pt x="573" y="109"/>
                </a:lnTo>
                <a:lnTo>
                  <a:pt x="572" y="102"/>
                </a:lnTo>
                <a:lnTo>
                  <a:pt x="570" y="94"/>
                </a:lnTo>
                <a:lnTo>
                  <a:pt x="570" y="94"/>
                </a:lnTo>
                <a:lnTo>
                  <a:pt x="564" y="93"/>
                </a:lnTo>
                <a:lnTo>
                  <a:pt x="556" y="91"/>
                </a:lnTo>
                <a:lnTo>
                  <a:pt x="556" y="91"/>
                </a:lnTo>
                <a:close/>
                <a:moveTo>
                  <a:pt x="627" y="99"/>
                </a:moveTo>
                <a:lnTo>
                  <a:pt x="627" y="99"/>
                </a:lnTo>
                <a:lnTo>
                  <a:pt x="628" y="99"/>
                </a:lnTo>
                <a:lnTo>
                  <a:pt x="631" y="99"/>
                </a:lnTo>
                <a:lnTo>
                  <a:pt x="631" y="99"/>
                </a:lnTo>
                <a:lnTo>
                  <a:pt x="630" y="96"/>
                </a:lnTo>
                <a:lnTo>
                  <a:pt x="628" y="91"/>
                </a:lnTo>
                <a:lnTo>
                  <a:pt x="628" y="91"/>
                </a:lnTo>
                <a:lnTo>
                  <a:pt x="627" y="96"/>
                </a:lnTo>
                <a:lnTo>
                  <a:pt x="627" y="99"/>
                </a:lnTo>
                <a:lnTo>
                  <a:pt x="627" y="99"/>
                </a:lnTo>
                <a:close/>
                <a:moveTo>
                  <a:pt x="675" y="97"/>
                </a:moveTo>
                <a:lnTo>
                  <a:pt x="675" y="97"/>
                </a:lnTo>
                <a:lnTo>
                  <a:pt x="674" y="93"/>
                </a:lnTo>
                <a:lnTo>
                  <a:pt x="672" y="91"/>
                </a:lnTo>
                <a:lnTo>
                  <a:pt x="672" y="91"/>
                </a:lnTo>
                <a:lnTo>
                  <a:pt x="672" y="94"/>
                </a:lnTo>
                <a:lnTo>
                  <a:pt x="675" y="97"/>
                </a:lnTo>
                <a:lnTo>
                  <a:pt x="675" y="97"/>
                </a:lnTo>
                <a:close/>
                <a:moveTo>
                  <a:pt x="259" y="99"/>
                </a:moveTo>
                <a:lnTo>
                  <a:pt x="259" y="99"/>
                </a:lnTo>
                <a:lnTo>
                  <a:pt x="265" y="97"/>
                </a:lnTo>
                <a:lnTo>
                  <a:pt x="270" y="97"/>
                </a:lnTo>
                <a:lnTo>
                  <a:pt x="279" y="100"/>
                </a:lnTo>
                <a:lnTo>
                  <a:pt x="279" y="100"/>
                </a:lnTo>
                <a:lnTo>
                  <a:pt x="284" y="97"/>
                </a:lnTo>
                <a:lnTo>
                  <a:pt x="287" y="93"/>
                </a:lnTo>
                <a:lnTo>
                  <a:pt x="287" y="93"/>
                </a:lnTo>
                <a:lnTo>
                  <a:pt x="271" y="94"/>
                </a:lnTo>
                <a:lnTo>
                  <a:pt x="265" y="96"/>
                </a:lnTo>
                <a:lnTo>
                  <a:pt x="259" y="99"/>
                </a:lnTo>
                <a:lnTo>
                  <a:pt x="259" y="99"/>
                </a:lnTo>
                <a:close/>
                <a:moveTo>
                  <a:pt x="497" y="96"/>
                </a:moveTo>
                <a:lnTo>
                  <a:pt x="497" y="96"/>
                </a:lnTo>
                <a:lnTo>
                  <a:pt x="511" y="99"/>
                </a:lnTo>
                <a:lnTo>
                  <a:pt x="521" y="103"/>
                </a:lnTo>
                <a:lnTo>
                  <a:pt x="521" y="103"/>
                </a:lnTo>
                <a:lnTo>
                  <a:pt x="523" y="99"/>
                </a:lnTo>
                <a:lnTo>
                  <a:pt x="523" y="99"/>
                </a:lnTo>
                <a:lnTo>
                  <a:pt x="512" y="96"/>
                </a:lnTo>
                <a:lnTo>
                  <a:pt x="499" y="93"/>
                </a:lnTo>
                <a:lnTo>
                  <a:pt x="499" y="93"/>
                </a:lnTo>
                <a:lnTo>
                  <a:pt x="499" y="94"/>
                </a:lnTo>
                <a:lnTo>
                  <a:pt x="497" y="96"/>
                </a:lnTo>
                <a:lnTo>
                  <a:pt x="497" y="96"/>
                </a:lnTo>
                <a:close/>
                <a:moveTo>
                  <a:pt x="660" y="106"/>
                </a:moveTo>
                <a:lnTo>
                  <a:pt x="660" y="106"/>
                </a:lnTo>
                <a:lnTo>
                  <a:pt x="660" y="102"/>
                </a:lnTo>
                <a:lnTo>
                  <a:pt x="660" y="97"/>
                </a:lnTo>
                <a:lnTo>
                  <a:pt x="660" y="97"/>
                </a:lnTo>
                <a:lnTo>
                  <a:pt x="656" y="94"/>
                </a:lnTo>
                <a:lnTo>
                  <a:pt x="649" y="93"/>
                </a:lnTo>
                <a:lnTo>
                  <a:pt x="649" y="93"/>
                </a:lnTo>
                <a:lnTo>
                  <a:pt x="653" y="102"/>
                </a:lnTo>
                <a:lnTo>
                  <a:pt x="656" y="105"/>
                </a:lnTo>
                <a:lnTo>
                  <a:pt x="660" y="106"/>
                </a:lnTo>
                <a:lnTo>
                  <a:pt x="660" y="106"/>
                </a:lnTo>
                <a:close/>
                <a:moveTo>
                  <a:pt x="67" y="106"/>
                </a:moveTo>
                <a:lnTo>
                  <a:pt x="67" y="106"/>
                </a:lnTo>
                <a:lnTo>
                  <a:pt x="70" y="103"/>
                </a:lnTo>
                <a:lnTo>
                  <a:pt x="73" y="100"/>
                </a:lnTo>
                <a:lnTo>
                  <a:pt x="75" y="96"/>
                </a:lnTo>
                <a:lnTo>
                  <a:pt x="75" y="93"/>
                </a:lnTo>
                <a:lnTo>
                  <a:pt x="75" y="93"/>
                </a:lnTo>
                <a:lnTo>
                  <a:pt x="70" y="100"/>
                </a:lnTo>
                <a:lnTo>
                  <a:pt x="69" y="103"/>
                </a:lnTo>
                <a:lnTo>
                  <a:pt x="67" y="106"/>
                </a:lnTo>
                <a:lnTo>
                  <a:pt x="67" y="106"/>
                </a:lnTo>
                <a:close/>
                <a:moveTo>
                  <a:pt x="332" y="96"/>
                </a:moveTo>
                <a:lnTo>
                  <a:pt x="332" y="96"/>
                </a:lnTo>
                <a:lnTo>
                  <a:pt x="335" y="94"/>
                </a:lnTo>
                <a:lnTo>
                  <a:pt x="338" y="94"/>
                </a:lnTo>
                <a:lnTo>
                  <a:pt x="338" y="93"/>
                </a:lnTo>
                <a:lnTo>
                  <a:pt x="338" y="93"/>
                </a:lnTo>
                <a:lnTo>
                  <a:pt x="335" y="94"/>
                </a:lnTo>
                <a:lnTo>
                  <a:pt x="332" y="94"/>
                </a:lnTo>
                <a:lnTo>
                  <a:pt x="332" y="96"/>
                </a:lnTo>
                <a:lnTo>
                  <a:pt x="332" y="96"/>
                </a:lnTo>
                <a:close/>
                <a:moveTo>
                  <a:pt x="177" y="99"/>
                </a:moveTo>
                <a:lnTo>
                  <a:pt x="177" y="99"/>
                </a:lnTo>
                <a:lnTo>
                  <a:pt x="178" y="100"/>
                </a:lnTo>
                <a:lnTo>
                  <a:pt x="180" y="102"/>
                </a:lnTo>
                <a:lnTo>
                  <a:pt x="183" y="102"/>
                </a:lnTo>
                <a:lnTo>
                  <a:pt x="189" y="102"/>
                </a:lnTo>
                <a:lnTo>
                  <a:pt x="195" y="102"/>
                </a:lnTo>
                <a:lnTo>
                  <a:pt x="195" y="102"/>
                </a:lnTo>
                <a:lnTo>
                  <a:pt x="198" y="99"/>
                </a:lnTo>
                <a:lnTo>
                  <a:pt x="203" y="94"/>
                </a:lnTo>
                <a:lnTo>
                  <a:pt x="203" y="94"/>
                </a:lnTo>
                <a:lnTo>
                  <a:pt x="191" y="96"/>
                </a:lnTo>
                <a:lnTo>
                  <a:pt x="177" y="99"/>
                </a:lnTo>
                <a:lnTo>
                  <a:pt x="177" y="99"/>
                </a:lnTo>
                <a:close/>
                <a:moveTo>
                  <a:pt x="206" y="99"/>
                </a:moveTo>
                <a:lnTo>
                  <a:pt x="206" y="99"/>
                </a:lnTo>
                <a:lnTo>
                  <a:pt x="216" y="99"/>
                </a:lnTo>
                <a:lnTo>
                  <a:pt x="223" y="97"/>
                </a:lnTo>
                <a:lnTo>
                  <a:pt x="227" y="96"/>
                </a:lnTo>
                <a:lnTo>
                  <a:pt x="227" y="96"/>
                </a:lnTo>
                <a:lnTo>
                  <a:pt x="221" y="94"/>
                </a:lnTo>
                <a:lnTo>
                  <a:pt x="215" y="94"/>
                </a:lnTo>
                <a:lnTo>
                  <a:pt x="210" y="96"/>
                </a:lnTo>
                <a:lnTo>
                  <a:pt x="206" y="99"/>
                </a:lnTo>
                <a:lnTo>
                  <a:pt x="206" y="99"/>
                </a:lnTo>
                <a:close/>
                <a:moveTo>
                  <a:pt x="354" y="102"/>
                </a:moveTo>
                <a:lnTo>
                  <a:pt x="354" y="102"/>
                </a:lnTo>
                <a:lnTo>
                  <a:pt x="357" y="102"/>
                </a:lnTo>
                <a:lnTo>
                  <a:pt x="360" y="103"/>
                </a:lnTo>
                <a:lnTo>
                  <a:pt x="360" y="103"/>
                </a:lnTo>
                <a:lnTo>
                  <a:pt x="361" y="99"/>
                </a:lnTo>
                <a:lnTo>
                  <a:pt x="363" y="96"/>
                </a:lnTo>
                <a:lnTo>
                  <a:pt x="363" y="96"/>
                </a:lnTo>
                <a:lnTo>
                  <a:pt x="358" y="94"/>
                </a:lnTo>
                <a:lnTo>
                  <a:pt x="357" y="96"/>
                </a:lnTo>
                <a:lnTo>
                  <a:pt x="354" y="99"/>
                </a:lnTo>
                <a:lnTo>
                  <a:pt x="354" y="102"/>
                </a:lnTo>
                <a:lnTo>
                  <a:pt x="354" y="102"/>
                </a:lnTo>
                <a:close/>
                <a:moveTo>
                  <a:pt x="578" y="106"/>
                </a:moveTo>
                <a:lnTo>
                  <a:pt x="578" y="106"/>
                </a:lnTo>
                <a:lnTo>
                  <a:pt x="578" y="100"/>
                </a:lnTo>
                <a:lnTo>
                  <a:pt x="575" y="96"/>
                </a:lnTo>
                <a:lnTo>
                  <a:pt x="575" y="96"/>
                </a:lnTo>
                <a:lnTo>
                  <a:pt x="576" y="100"/>
                </a:lnTo>
                <a:lnTo>
                  <a:pt x="578" y="106"/>
                </a:lnTo>
                <a:lnTo>
                  <a:pt x="578" y="106"/>
                </a:lnTo>
                <a:close/>
                <a:moveTo>
                  <a:pt x="489" y="100"/>
                </a:moveTo>
                <a:lnTo>
                  <a:pt x="489" y="100"/>
                </a:lnTo>
                <a:lnTo>
                  <a:pt x="488" y="99"/>
                </a:lnTo>
                <a:lnTo>
                  <a:pt x="483" y="97"/>
                </a:lnTo>
                <a:lnTo>
                  <a:pt x="479" y="96"/>
                </a:lnTo>
                <a:lnTo>
                  <a:pt x="474" y="97"/>
                </a:lnTo>
                <a:lnTo>
                  <a:pt x="474" y="97"/>
                </a:lnTo>
                <a:lnTo>
                  <a:pt x="482" y="99"/>
                </a:lnTo>
                <a:lnTo>
                  <a:pt x="485" y="100"/>
                </a:lnTo>
                <a:lnTo>
                  <a:pt x="489" y="100"/>
                </a:lnTo>
                <a:lnTo>
                  <a:pt x="489" y="100"/>
                </a:lnTo>
                <a:close/>
                <a:moveTo>
                  <a:pt x="79" y="105"/>
                </a:moveTo>
                <a:lnTo>
                  <a:pt x="79" y="105"/>
                </a:lnTo>
                <a:lnTo>
                  <a:pt x="84" y="105"/>
                </a:lnTo>
                <a:lnTo>
                  <a:pt x="85" y="102"/>
                </a:lnTo>
                <a:lnTo>
                  <a:pt x="88" y="97"/>
                </a:lnTo>
                <a:lnTo>
                  <a:pt x="88" y="97"/>
                </a:lnTo>
                <a:lnTo>
                  <a:pt x="85" y="99"/>
                </a:lnTo>
                <a:lnTo>
                  <a:pt x="82" y="100"/>
                </a:lnTo>
                <a:lnTo>
                  <a:pt x="79" y="102"/>
                </a:lnTo>
                <a:lnTo>
                  <a:pt x="79" y="105"/>
                </a:lnTo>
                <a:lnTo>
                  <a:pt x="79" y="105"/>
                </a:lnTo>
                <a:close/>
                <a:moveTo>
                  <a:pt x="285" y="103"/>
                </a:moveTo>
                <a:lnTo>
                  <a:pt x="285" y="103"/>
                </a:lnTo>
                <a:lnTo>
                  <a:pt x="288" y="102"/>
                </a:lnTo>
                <a:lnTo>
                  <a:pt x="291" y="100"/>
                </a:lnTo>
                <a:lnTo>
                  <a:pt x="294" y="99"/>
                </a:lnTo>
                <a:lnTo>
                  <a:pt x="296" y="97"/>
                </a:lnTo>
                <a:lnTo>
                  <a:pt x="296" y="97"/>
                </a:lnTo>
                <a:lnTo>
                  <a:pt x="290" y="99"/>
                </a:lnTo>
                <a:lnTo>
                  <a:pt x="285" y="103"/>
                </a:lnTo>
                <a:lnTo>
                  <a:pt x="285" y="103"/>
                </a:lnTo>
                <a:close/>
                <a:moveTo>
                  <a:pt x="582" y="102"/>
                </a:moveTo>
                <a:lnTo>
                  <a:pt x="582" y="102"/>
                </a:lnTo>
                <a:lnTo>
                  <a:pt x="584" y="100"/>
                </a:lnTo>
                <a:lnTo>
                  <a:pt x="585" y="97"/>
                </a:lnTo>
                <a:lnTo>
                  <a:pt x="585" y="97"/>
                </a:lnTo>
                <a:lnTo>
                  <a:pt x="582" y="97"/>
                </a:lnTo>
                <a:lnTo>
                  <a:pt x="582" y="97"/>
                </a:lnTo>
                <a:lnTo>
                  <a:pt x="582" y="102"/>
                </a:lnTo>
                <a:lnTo>
                  <a:pt x="582" y="102"/>
                </a:lnTo>
                <a:close/>
                <a:moveTo>
                  <a:pt x="341" y="99"/>
                </a:moveTo>
                <a:lnTo>
                  <a:pt x="341" y="99"/>
                </a:lnTo>
                <a:lnTo>
                  <a:pt x="343" y="100"/>
                </a:lnTo>
                <a:lnTo>
                  <a:pt x="345" y="100"/>
                </a:lnTo>
                <a:lnTo>
                  <a:pt x="348" y="99"/>
                </a:lnTo>
                <a:lnTo>
                  <a:pt x="348" y="97"/>
                </a:lnTo>
                <a:lnTo>
                  <a:pt x="348" y="97"/>
                </a:lnTo>
                <a:lnTo>
                  <a:pt x="345" y="97"/>
                </a:lnTo>
                <a:lnTo>
                  <a:pt x="341" y="99"/>
                </a:lnTo>
                <a:lnTo>
                  <a:pt x="341" y="99"/>
                </a:lnTo>
                <a:close/>
                <a:moveTo>
                  <a:pt x="584" y="112"/>
                </a:moveTo>
                <a:lnTo>
                  <a:pt x="584" y="112"/>
                </a:lnTo>
                <a:lnTo>
                  <a:pt x="598" y="114"/>
                </a:lnTo>
                <a:lnTo>
                  <a:pt x="611" y="114"/>
                </a:lnTo>
                <a:lnTo>
                  <a:pt x="611" y="114"/>
                </a:lnTo>
                <a:lnTo>
                  <a:pt x="613" y="109"/>
                </a:lnTo>
                <a:lnTo>
                  <a:pt x="613" y="105"/>
                </a:lnTo>
                <a:lnTo>
                  <a:pt x="613" y="105"/>
                </a:lnTo>
                <a:lnTo>
                  <a:pt x="602" y="102"/>
                </a:lnTo>
                <a:lnTo>
                  <a:pt x="592" y="99"/>
                </a:lnTo>
                <a:lnTo>
                  <a:pt x="592" y="99"/>
                </a:lnTo>
                <a:lnTo>
                  <a:pt x="587" y="105"/>
                </a:lnTo>
                <a:lnTo>
                  <a:pt x="585" y="109"/>
                </a:lnTo>
                <a:lnTo>
                  <a:pt x="584" y="112"/>
                </a:lnTo>
                <a:lnTo>
                  <a:pt x="584" y="112"/>
                </a:lnTo>
                <a:close/>
                <a:moveTo>
                  <a:pt x="744" y="116"/>
                </a:moveTo>
                <a:lnTo>
                  <a:pt x="744" y="116"/>
                </a:lnTo>
                <a:lnTo>
                  <a:pt x="739" y="106"/>
                </a:lnTo>
                <a:lnTo>
                  <a:pt x="735" y="99"/>
                </a:lnTo>
                <a:lnTo>
                  <a:pt x="735" y="99"/>
                </a:lnTo>
                <a:lnTo>
                  <a:pt x="739" y="108"/>
                </a:lnTo>
                <a:lnTo>
                  <a:pt x="744" y="116"/>
                </a:lnTo>
                <a:lnTo>
                  <a:pt x="744" y="116"/>
                </a:lnTo>
                <a:close/>
                <a:moveTo>
                  <a:pt x="244" y="99"/>
                </a:moveTo>
                <a:lnTo>
                  <a:pt x="244" y="99"/>
                </a:lnTo>
                <a:lnTo>
                  <a:pt x="245" y="102"/>
                </a:lnTo>
                <a:lnTo>
                  <a:pt x="247" y="102"/>
                </a:lnTo>
                <a:lnTo>
                  <a:pt x="252" y="99"/>
                </a:lnTo>
                <a:lnTo>
                  <a:pt x="252" y="99"/>
                </a:lnTo>
                <a:lnTo>
                  <a:pt x="250" y="99"/>
                </a:lnTo>
                <a:lnTo>
                  <a:pt x="248" y="99"/>
                </a:lnTo>
                <a:lnTo>
                  <a:pt x="244" y="99"/>
                </a:lnTo>
                <a:lnTo>
                  <a:pt x="244" y="99"/>
                </a:lnTo>
                <a:close/>
                <a:moveTo>
                  <a:pt x="165" y="100"/>
                </a:moveTo>
                <a:lnTo>
                  <a:pt x="165" y="100"/>
                </a:lnTo>
                <a:lnTo>
                  <a:pt x="166" y="102"/>
                </a:lnTo>
                <a:lnTo>
                  <a:pt x="166" y="105"/>
                </a:lnTo>
                <a:lnTo>
                  <a:pt x="166" y="105"/>
                </a:lnTo>
                <a:lnTo>
                  <a:pt x="171" y="105"/>
                </a:lnTo>
                <a:lnTo>
                  <a:pt x="174" y="103"/>
                </a:lnTo>
                <a:lnTo>
                  <a:pt x="174" y="103"/>
                </a:lnTo>
                <a:lnTo>
                  <a:pt x="172" y="102"/>
                </a:lnTo>
                <a:lnTo>
                  <a:pt x="172" y="99"/>
                </a:lnTo>
                <a:lnTo>
                  <a:pt x="172" y="99"/>
                </a:lnTo>
                <a:lnTo>
                  <a:pt x="165" y="100"/>
                </a:lnTo>
                <a:lnTo>
                  <a:pt x="165" y="100"/>
                </a:lnTo>
                <a:close/>
                <a:moveTo>
                  <a:pt x="319" y="102"/>
                </a:moveTo>
                <a:lnTo>
                  <a:pt x="319" y="102"/>
                </a:lnTo>
                <a:lnTo>
                  <a:pt x="320" y="105"/>
                </a:lnTo>
                <a:lnTo>
                  <a:pt x="323" y="106"/>
                </a:lnTo>
                <a:lnTo>
                  <a:pt x="331" y="108"/>
                </a:lnTo>
                <a:lnTo>
                  <a:pt x="338" y="106"/>
                </a:lnTo>
                <a:lnTo>
                  <a:pt x="341" y="106"/>
                </a:lnTo>
                <a:lnTo>
                  <a:pt x="345" y="103"/>
                </a:lnTo>
                <a:lnTo>
                  <a:pt x="345" y="103"/>
                </a:lnTo>
                <a:lnTo>
                  <a:pt x="331" y="100"/>
                </a:lnTo>
                <a:lnTo>
                  <a:pt x="325" y="100"/>
                </a:lnTo>
                <a:lnTo>
                  <a:pt x="319" y="102"/>
                </a:lnTo>
                <a:lnTo>
                  <a:pt x="319" y="102"/>
                </a:lnTo>
                <a:close/>
                <a:moveTo>
                  <a:pt x="143" y="103"/>
                </a:moveTo>
                <a:lnTo>
                  <a:pt x="143" y="103"/>
                </a:lnTo>
                <a:lnTo>
                  <a:pt x="145" y="105"/>
                </a:lnTo>
                <a:lnTo>
                  <a:pt x="146" y="106"/>
                </a:lnTo>
                <a:lnTo>
                  <a:pt x="149" y="106"/>
                </a:lnTo>
                <a:lnTo>
                  <a:pt x="154" y="105"/>
                </a:lnTo>
                <a:lnTo>
                  <a:pt x="159" y="105"/>
                </a:lnTo>
                <a:lnTo>
                  <a:pt x="159" y="105"/>
                </a:lnTo>
                <a:lnTo>
                  <a:pt x="159" y="103"/>
                </a:lnTo>
                <a:lnTo>
                  <a:pt x="157" y="102"/>
                </a:lnTo>
                <a:lnTo>
                  <a:pt x="154" y="102"/>
                </a:lnTo>
                <a:lnTo>
                  <a:pt x="143" y="103"/>
                </a:lnTo>
                <a:lnTo>
                  <a:pt x="143" y="103"/>
                </a:lnTo>
                <a:close/>
                <a:moveTo>
                  <a:pt x="527" y="102"/>
                </a:moveTo>
                <a:lnTo>
                  <a:pt x="527" y="102"/>
                </a:lnTo>
                <a:lnTo>
                  <a:pt x="527" y="105"/>
                </a:lnTo>
                <a:lnTo>
                  <a:pt x="527" y="105"/>
                </a:lnTo>
                <a:lnTo>
                  <a:pt x="532" y="105"/>
                </a:lnTo>
                <a:lnTo>
                  <a:pt x="532" y="105"/>
                </a:lnTo>
                <a:lnTo>
                  <a:pt x="532" y="102"/>
                </a:lnTo>
                <a:lnTo>
                  <a:pt x="531" y="102"/>
                </a:lnTo>
                <a:lnTo>
                  <a:pt x="527" y="102"/>
                </a:lnTo>
                <a:lnTo>
                  <a:pt x="527" y="102"/>
                </a:lnTo>
                <a:close/>
                <a:moveTo>
                  <a:pt x="421" y="108"/>
                </a:moveTo>
                <a:lnTo>
                  <a:pt x="421" y="108"/>
                </a:lnTo>
                <a:lnTo>
                  <a:pt x="427" y="108"/>
                </a:lnTo>
                <a:lnTo>
                  <a:pt x="430" y="106"/>
                </a:lnTo>
                <a:lnTo>
                  <a:pt x="431" y="105"/>
                </a:lnTo>
                <a:lnTo>
                  <a:pt x="431" y="105"/>
                </a:lnTo>
                <a:lnTo>
                  <a:pt x="422" y="103"/>
                </a:lnTo>
                <a:lnTo>
                  <a:pt x="422" y="103"/>
                </a:lnTo>
                <a:lnTo>
                  <a:pt x="421" y="106"/>
                </a:lnTo>
                <a:lnTo>
                  <a:pt x="421" y="108"/>
                </a:lnTo>
                <a:lnTo>
                  <a:pt x="421" y="108"/>
                </a:lnTo>
                <a:close/>
                <a:moveTo>
                  <a:pt x="221" y="111"/>
                </a:moveTo>
                <a:lnTo>
                  <a:pt x="221" y="111"/>
                </a:lnTo>
                <a:lnTo>
                  <a:pt x="232" y="109"/>
                </a:lnTo>
                <a:lnTo>
                  <a:pt x="242" y="109"/>
                </a:lnTo>
                <a:lnTo>
                  <a:pt x="242" y="109"/>
                </a:lnTo>
                <a:lnTo>
                  <a:pt x="242" y="108"/>
                </a:lnTo>
                <a:lnTo>
                  <a:pt x="242" y="106"/>
                </a:lnTo>
                <a:lnTo>
                  <a:pt x="242" y="106"/>
                </a:lnTo>
                <a:lnTo>
                  <a:pt x="236" y="105"/>
                </a:lnTo>
                <a:lnTo>
                  <a:pt x="229" y="105"/>
                </a:lnTo>
                <a:lnTo>
                  <a:pt x="224" y="106"/>
                </a:lnTo>
                <a:lnTo>
                  <a:pt x="223" y="109"/>
                </a:lnTo>
                <a:lnTo>
                  <a:pt x="221" y="111"/>
                </a:lnTo>
                <a:lnTo>
                  <a:pt x="221" y="111"/>
                </a:lnTo>
                <a:close/>
                <a:moveTo>
                  <a:pt x="404" y="105"/>
                </a:moveTo>
                <a:lnTo>
                  <a:pt x="404" y="105"/>
                </a:lnTo>
                <a:lnTo>
                  <a:pt x="402" y="106"/>
                </a:lnTo>
                <a:lnTo>
                  <a:pt x="402" y="106"/>
                </a:lnTo>
                <a:lnTo>
                  <a:pt x="404" y="109"/>
                </a:lnTo>
                <a:lnTo>
                  <a:pt x="404" y="109"/>
                </a:lnTo>
                <a:lnTo>
                  <a:pt x="409" y="111"/>
                </a:lnTo>
                <a:lnTo>
                  <a:pt x="415" y="109"/>
                </a:lnTo>
                <a:lnTo>
                  <a:pt x="415" y="109"/>
                </a:lnTo>
                <a:lnTo>
                  <a:pt x="416" y="105"/>
                </a:lnTo>
                <a:lnTo>
                  <a:pt x="416" y="105"/>
                </a:lnTo>
                <a:lnTo>
                  <a:pt x="404" y="105"/>
                </a:lnTo>
                <a:lnTo>
                  <a:pt x="404" y="105"/>
                </a:lnTo>
                <a:close/>
                <a:moveTo>
                  <a:pt x="448" y="106"/>
                </a:moveTo>
                <a:lnTo>
                  <a:pt x="448" y="106"/>
                </a:lnTo>
                <a:lnTo>
                  <a:pt x="450" y="111"/>
                </a:lnTo>
                <a:lnTo>
                  <a:pt x="450" y="114"/>
                </a:lnTo>
                <a:lnTo>
                  <a:pt x="450" y="114"/>
                </a:lnTo>
                <a:lnTo>
                  <a:pt x="456" y="114"/>
                </a:lnTo>
                <a:lnTo>
                  <a:pt x="462" y="114"/>
                </a:lnTo>
                <a:lnTo>
                  <a:pt x="462" y="114"/>
                </a:lnTo>
                <a:lnTo>
                  <a:pt x="462" y="109"/>
                </a:lnTo>
                <a:lnTo>
                  <a:pt x="460" y="105"/>
                </a:lnTo>
                <a:lnTo>
                  <a:pt x="460" y="105"/>
                </a:lnTo>
                <a:lnTo>
                  <a:pt x="454" y="105"/>
                </a:lnTo>
                <a:lnTo>
                  <a:pt x="448" y="106"/>
                </a:lnTo>
                <a:lnTo>
                  <a:pt x="448" y="106"/>
                </a:lnTo>
                <a:close/>
                <a:moveTo>
                  <a:pt x="470" y="116"/>
                </a:moveTo>
                <a:lnTo>
                  <a:pt x="470" y="116"/>
                </a:lnTo>
                <a:lnTo>
                  <a:pt x="477" y="116"/>
                </a:lnTo>
                <a:lnTo>
                  <a:pt x="486" y="117"/>
                </a:lnTo>
                <a:lnTo>
                  <a:pt x="486" y="117"/>
                </a:lnTo>
                <a:lnTo>
                  <a:pt x="488" y="114"/>
                </a:lnTo>
                <a:lnTo>
                  <a:pt x="489" y="111"/>
                </a:lnTo>
                <a:lnTo>
                  <a:pt x="489" y="106"/>
                </a:lnTo>
                <a:lnTo>
                  <a:pt x="489" y="106"/>
                </a:lnTo>
                <a:lnTo>
                  <a:pt x="483" y="105"/>
                </a:lnTo>
                <a:lnTo>
                  <a:pt x="476" y="105"/>
                </a:lnTo>
                <a:lnTo>
                  <a:pt x="473" y="106"/>
                </a:lnTo>
                <a:lnTo>
                  <a:pt x="471" y="108"/>
                </a:lnTo>
                <a:lnTo>
                  <a:pt x="470" y="111"/>
                </a:lnTo>
                <a:lnTo>
                  <a:pt x="470" y="116"/>
                </a:lnTo>
                <a:lnTo>
                  <a:pt x="470" y="116"/>
                </a:lnTo>
                <a:close/>
                <a:moveTo>
                  <a:pt x="634" y="109"/>
                </a:moveTo>
                <a:lnTo>
                  <a:pt x="634" y="109"/>
                </a:lnTo>
                <a:lnTo>
                  <a:pt x="634" y="108"/>
                </a:lnTo>
                <a:lnTo>
                  <a:pt x="633" y="106"/>
                </a:lnTo>
                <a:lnTo>
                  <a:pt x="628" y="105"/>
                </a:lnTo>
                <a:lnTo>
                  <a:pt x="628" y="105"/>
                </a:lnTo>
                <a:lnTo>
                  <a:pt x="630" y="106"/>
                </a:lnTo>
                <a:lnTo>
                  <a:pt x="631" y="108"/>
                </a:lnTo>
                <a:lnTo>
                  <a:pt x="634" y="109"/>
                </a:lnTo>
                <a:lnTo>
                  <a:pt x="634" y="109"/>
                </a:lnTo>
                <a:close/>
                <a:moveTo>
                  <a:pt x="194" y="114"/>
                </a:moveTo>
                <a:lnTo>
                  <a:pt x="194" y="114"/>
                </a:lnTo>
                <a:lnTo>
                  <a:pt x="207" y="112"/>
                </a:lnTo>
                <a:lnTo>
                  <a:pt x="213" y="111"/>
                </a:lnTo>
                <a:lnTo>
                  <a:pt x="215" y="109"/>
                </a:lnTo>
                <a:lnTo>
                  <a:pt x="215" y="106"/>
                </a:lnTo>
                <a:lnTo>
                  <a:pt x="215" y="106"/>
                </a:lnTo>
                <a:lnTo>
                  <a:pt x="209" y="106"/>
                </a:lnTo>
                <a:lnTo>
                  <a:pt x="203" y="106"/>
                </a:lnTo>
                <a:lnTo>
                  <a:pt x="197" y="109"/>
                </a:lnTo>
                <a:lnTo>
                  <a:pt x="195" y="111"/>
                </a:lnTo>
                <a:lnTo>
                  <a:pt x="194" y="114"/>
                </a:lnTo>
                <a:lnTo>
                  <a:pt x="194" y="114"/>
                </a:lnTo>
                <a:close/>
                <a:moveTo>
                  <a:pt x="392" y="106"/>
                </a:moveTo>
                <a:lnTo>
                  <a:pt x="392" y="106"/>
                </a:lnTo>
                <a:lnTo>
                  <a:pt x="387" y="106"/>
                </a:lnTo>
                <a:lnTo>
                  <a:pt x="386" y="106"/>
                </a:lnTo>
                <a:lnTo>
                  <a:pt x="384" y="106"/>
                </a:lnTo>
                <a:lnTo>
                  <a:pt x="384" y="106"/>
                </a:lnTo>
                <a:lnTo>
                  <a:pt x="389" y="108"/>
                </a:lnTo>
                <a:lnTo>
                  <a:pt x="392" y="108"/>
                </a:lnTo>
                <a:lnTo>
                  <a:pt x="392" y="106"/>
                </a:lnTo>
                <a:lnTo>
                  <a:pt x="392" y="106"/>
                </a:lnTo>
                <a:close/>
                <a:moveTo>
                  <a:pt x="81" y="120"/>
                </a:moveTo>
                <a:lnTo>
                  <a:pt x="81" y="120"/>
                </a:lnTo>
                <a:lnTo>
                  <a:pt x="87" y="119"/>
                </a:lnTo>
                <a:lnTo>
                  <a:pt x="91" y="116"/>
                </a:lnTo>
                <a:lnTo>
                  <a:pt x="96" y="112"/>
                </a:lnTo>
                <a:lnTo>
                  <a:pt x="98" y="111"/>
                </a:lnTo>
                <a:lnTo>
                  <a:pt x="98" y="108"/>
                </a:lnTo>
                <a:lnTo>
                  <a:pt x="98" y="108"/>
                </a:lnTo>
                <a:lnTo>
                  <a:pt x="91" y="109"/>
                </a:lnTo>
                <a:lnTo>
                  <a:pt x="85" y="111"/>
                </a:lnTo>
                <a:lnTo>
                  <a:pt x="81" y="114"/>
                </a:lnTo>
                <a:lnTo>
                  <a:pt x="81" y="117"/>
                </a:lnTo>
                <a:lnTo>
                  <a:pt x="81" y="120"/>
                </a:lnTo>
                <a:lnTo>
                  <a:pt x="81" y="120"/>
                </a:lnTo>
                <a:close/>
                <a:moveTo>
                  <a:pt x="294" y="108"/>
                </a:moveTo>
                <a:lnTo>
                  <a:pt x="294" y="108"/>
                </a:lnTo>
                <a:lnTo>
                  <a:pt x="294" y="109"/>
                </a:lnTo>
                <a:lnTo>
                  <a:pt x="296" y="111"/>
                </a:lnTo>
                <a:lnTo>
                  <a:pt x="297" y="109"/>
                </a:lnTo>
                <a:lnTo>
                  <a:pt x="299" y="108"/>
                </a:lnTo>
                <a:lnTo>
                  <a:pt x="299" y="108"/>
                </a:lnTo>
                <a:lnTo>
                  <a:pt x="296" y="108"/>
                </a:lnTo>
                <a:lnTo>
                  <a:pt x="294" y="108"/>
                </a:lnTo>
                <a:lnTo>
                  <a:pt x="294" y="108"/>
                </a:lnTo>
                <a:close/>
                <a:moveTo>
                  <a:pt x="520" y="111"/>
                </a:moveTo>
                <a:lnTo>
                  <a:pt x="520" y="111"/>
                </a:lnTo>
                <a:lnTo>
                  <a:pt x="514" y="108"/>
                </a:lnTo>
                <a:lnTo>
                  <a:pt x="509" y="108"/>
                </a:lnTo>
                <a:lnTo>
                  <a:pt x="506" y="108"/>
                </a:lnTo>
                <a:lnTo>
                  <a:pt x="506" y="108"/>
                </a:lnTo>
                <a:lnTo>
                  <a:pt x="512" y="109"/>
                </a:lnTo>
                <a:lnTo>
                  <a:pt x="520" y="111"/>
                </a:lnTo>
                <a:lnTo>
                  <a:pt x="520" y="111"/>
                </a:lnTo>
                <a:close/>
                <a:moveTo>
                  <a:pt x="639" y="108"/>
                </a:moveTo>
                <a:lnTo>
                  <a:pt x="639" y="108"/>
                </a:lnTo>
                <a:lnTo>
                  <a:pt x="640" y="111"/>
                </a:lnTo>
                <a:lnTo>
                  <a:pt x="640" y="112"/>
                </a:lnTo>
                <a:lnTo>
                  <a:pt x="640" y="112"/>
                </a:lnTo>
                <a:lnTo>
                  <a:pt x="649" y="112"/>
                </a:lnTo>
                <a:lnTo>
                  <a:pt x="649" y="112"/>
                </a:lnTo>
                <a:lnTo>
                  <a:pt x="649" y="111"/>
                </a:lnTo>
                <a:lnTo>
                  <a:pt x="649" y="109"/>
                </a:lnTo>
                <a:lnTo>
                  <a:pt x="646" y="108"/>
                </a:lnTo>
                <a:lnTo>
                  <a:pt x="639" y="108"/>
                </a:lnTo>
                <a:lnTo>
                  <a:pt x="639" y="108"/>
                </a:lnTo>
                <a:close/>
                <a:moveTo>
                  <a:pt x="364" y="108"/>
                </a:moveTo>
                <a:lnTo>
                  <a:pt x="364" y="108"/>
                </a:lnTo>
                <a:lnTo>
                  <a:pt x="361" y="117"/>
                </a:lnTo>
                <a:lnTo>
                  <a:pt x="361" y="117"/>
                </a:lnTo>
                <a:lnTo>
                  <a:pt x="373" y="117"/>
                </a:lnTo>
                <a:lnTo>
                  <a:pt x="373" y="117"/>
                </a:lnTo>
                <a:lnTo>
                  <a:pt x="383" y="116"/>
                </a:lnTo>
                <a:lnTo>
                  <a:pt x="387" y="114"/>
                </a:lnTo>
                <a:lnTo>
                  <a:pt x="390" y="112"/>
                </a:lnTo>
                <a:lnTo>
                  <a:pt x="390" y="112"/>
                </a:lnTo>
                <a:lnTo>
                  <a:pt x="377" y="109"/>
                </a:lnTo>
                <a:lnTo>
                  <a:pt x="364" y="108"/>
                </a:lnTo>
                <a:lnTo>
                  <a:pt x="364" y="108"/>
                </a:lnTo>
                <a:close/>
                <a:moveTo>
                  <a:pt x="52" y="144"/>
                </a:moveTo>
                <a:lnTo>
                  <a:pt x="52" y="144"/>
                </a:lnTo>
                <a:lnTo>
                  <a:pt x="59" y="137"/>
                </a:lnTo>
                <a:lnTo>
                  <a:pt x="67" y="129"/>
                </a:lnTo>
                <a:lnTo>
                  <a:pt x="78" y="111"/>
                </a:lnTo>
                <a:lnTo>
                  <a:pt x="78" y="111"/>
                </a:lnTo>
                <a:lnTo>
                  <a:pt x="75" y="109"/>
                </a:lnTo>
                <a:lnTo>
                  <a:pt x="75" y="109"/>
                </a:lnTo>
                <a:lnTo>
                  <a:pt x="72" y="108"/>
                </a:lnTo>
                <a:lnTo>
                  <a:pt x="72" y="108"/>
                </a:lnTo>
                <a:lnTo>
                  <a:pt x="65" y="114"/>
                </a:lnTo>
                <a:lnTo>
                  <a:pt x="59" y="122"/>
                </a:lnTo>
                <a:lnTo>
                  <a:pt x="55" y="132"/>
                </a:lnTo>
                <a:lnTo>
                  <a:pt x="52" y="144"/>
                </a:lnTo>
                <a:lnTo>
                  <a:pt x="52" y="144"/>
                </a:lnTo>
                <a:close/>
                <a:moveTo>
                  <a:pt x="102" y="120"/>
                </a:moveTo>
                <a:lnTo>
                  <a:pt x="102" y="120"/>
                </a:lnTo>
                <a:lnTo>
                  <a:pt x="105" y="123"/>
                </a:lnTo>
                <a:lnTo>
                  <a:pt x="107" y="128"/>
                </a:lnTo>
                <a:lnTo>
                  <a:pt x="107" y="128"/>
                </a:lnTo>
                <a:lnTo>
                  <a:pt x="114" y="125"/>
                </a:lnTo>
                <a:lnTo>
                  <a:pt x="120" y="122"/>
                </a:lnTo>
                <a:lnTo>
                  <a:pt x="123" y="117"/>
                </a:lnTo>
                <a:lnTo>
                  <a:pt x="126" y="109"/>
                </a:lnTo>
                <a:lnTo>
                  <a:pt x="126" y="109"/>
                </a:lnTo>
                <a:lnTo>
                  <a:pt x="119" y="109"/>
                </a:lnTo>
                <a:lnTo>
                  <a:pt x="113" y="111"/>
                </a:lnTo>
                <a:lnTo>
                  <a:pt x="107" y="116"/>
                </a:lnTo>
                <a:lnTo>
                  <a:pt x="102" y="120"/>
                </a:lnTo>
                <a:lnTo>
                  <a:pt x="102" y="120"/>
                </a:lnTo>
                <a:close/>
                <a:moveTo>
                  <a:pt x="303" y="114"/>
                </a:moveTo>
                <a:lnTo>
                  <a:pt x="303" y="114"/>
                </a:lnTo>
                <a:lnTo>
                  <a:pt x="309" y="112"/>
                </a:lnTo>
                <a:lnTo>
                  <a:pt x="314" y="111"/>
                </a:lnTo>
                <a:lnTo>
                  <a:pt x="314" y="111"/>
                </a:lnTo>
                <a:lnTo>
                  <a:pt x="311" y="109"/>
                </a:lnTo>
                <a:lnTo>
                  <a:pt x="306" y="109"/>
                </a:lnTo>
                <a:lnTo>
                  <a:pt x="303" y="111"/>
                </a:lnTo>
                <a:lnTo>
                  <a:pt x="303" y="114"/>
                </a:lnTo>
                <a:lnTo>
                  <a:pt x="303" y="114"/>
                </a:lnTo>
                <a:close/>
                <a:moveTo>
                  <a:pt x="343" y="119"/>
                </a:moveTo>
                <a:lnTo>
                  <a:pt x="343" y="119"/>
                </a:lnTo>
                <a:lnTo>
                  <a:pt x="354" y="119"/>
                </a:lnTo>
                <a:lnTo>
                  <a:pt x="354" y="119"/>
                </a:lnTo>
                <a:lnTo>
                  <a:pt x="357" y="114"/>
                </a:lnTo>
                <a:lnTo>
                  <a:pt x="357" y="108"/>
                </a:lnTo>
                <a:lnTo>
                  <a:pt x="357" y="108"/>
                </a:lnTo>
                <a:lnTo>
                  <a:pt x="351" y="109"/>
                </a:lnTo>
                <a:lnTo>
                  <a:pt x="346" y="111"/>
                </a:lnTo>
                <a:lnTo>
                  <a:pt x="345" y="114"/>
                </a:lnTo>
                <a:lnTo>
                  <a:pt x="343" y="119"/>
                </a:lnTo>
                <a:lnTo>
                  <a:pt x="343" y="119"/>
                </a:lnTo>
                <a:close/>
                <a:moveTo>
                  <a:pt x="434" y="112"/>
                </a:moveTo>
                <a:lnTo>
                  <a:pt x="434" y="112"/>
                </a:lnTo>
                <a:lnTo>
                  <a:pt x="438" y="112"/>
                </a:lnTo>
                <a:lnTo>
                  <a:pt x="439" y="112"/>
                </a:lnTo>
                <a:lnTo>
                  <a:pt x="439" y="112"/>
                </a:lnTo>
                <a:lnTo>
                  <a:pt x="439" y="111"/>
                </a:lnTo>
                <a:lnTo>
                  <a:pt x="439" y="108"/>
                </a:lnTo>
                <a:lnTo>
                  <a:pt x="439" y="108"/>
                </a:lnTo>
                <a:lnTo>
                  <a:pt x="436" y="109"/>
                </a:lnTo>
                <a:lnTo>
                  <a:pt x="434" y="112"/>
                </a:lnTo>
                <a:lnTo>
                  <a:pt x="434" y="112"/>
                </a:lnTo>
                <a:close/>
                <a:moveTo>
                  <a:pt x="497" y="117"/>
                </a:moveTo>
                <a:lnTo>
                  <a:pt x="497" y="117"/>
                </a:lnTo>
                <a:lnTo>
                  <a:pt x="514" y="117"/>
                </a:lnTo>
                <a:lnTo>
                  <a:pt x="514" y="117"/>
                </a:lnTo>
                <a:lnTo>
                  <a:pt x="506" y="112"/>
                </a:lnTo>
                <a:lnTo>
                  <a:pt x="497" y="108"/>
                </a:lnTo>
                <a:lnTo>
                  <a:pt x="497" y="108"/>
                </a:lnTo>
                <a:lnTo>
                  <a:pt x="497" y="117"/>
                </a:lnTo>
                <a:lnTo>
                  <a:pt x="497" y="117"/>
                </a:lnTo>
                <a:close/>
                <a:moveTo>
                  <a:pt x="146" y="109"/>
                </a:moveTo>
                <a:lnTo>
                  <a:pt x="146" y="109"/>
                </a:lnTo>
                <a:lnTo>
                  <a:pt x="146" y="111"/>
                </a:lnTo>
                <a:lnTo>
                  <a:pt x="148" y="112"/>
                </a:lnTo>
                <a:lnTo>
                  <a:pt x="151" y="112"/>
                </a:lnTo>
                <a:lnTo>
                  <a:pt x="155" y="111"/>
                </a:lnTo>
                <a:lnTo>
                  <a:pt x="157" y="109"/>
                </a:lnTo>
                <a:lnTo>
                  <a:pt x="157" y="109"/>
                </a:lnTo>
                <a:lnTo>
                  <a:pt x="146" y="109"/>
                </a:lnTo>
                <a:lnTo>
                  <a:pt x="146" y="109"/>
                </a:lnTo>
                <a:close/>
                <a:moveTo>
                  <a:pt x="183" y="114"/>
                </a:moveTo>
                <a:lnTo>
                  <a:pt x="183" y="114"/>
                </a:lnTo>
                <a:lnTo>
                  <a:pt x="184" y="114"/>
                </a:lnTo>
                <a:lnTo>
                  <a:pt x="186" y="112"/>
                </a:lnTo>
                <a:lnTo>
                  <a:pt x="189" y="109"/>
                </a:lnTo>
                <a:lnTo>
                  <a:pt x="189" y="109"/>
                </a:lnTo>
                <a:lnTo>
                  <a:pt x="186" y="109"/>
                </a:lnTo>
                <a:lnTo>
                  <a:pt x="183" y="109"/>
                </a:lnTo>
                <a:lnTo>
                  <a:pt x="181" y="111"/>
                </a:lnTo>
                <a:lnTo>
                  <a:pt x="183" y="114"/>
                </a:lnTo>
                <a:lnTo>
                  <a:pt x="183" y="114"/>
                </a:lnTo>
                <a:close/>
                <a:moveTo>
                  <a:pt x="274" y="119"/>
                </a:moveTo>
                <a:lnTo>
                  <a:pt x="274" y="119"/>
                </a:lnTo>
                <a:lnTo>
                  <a:pt x="280" y="119"/>
                </a:lnTo>
                <a:lnTo>
                  <a:pt x="285" y="119"/>
                </a:lnTo>
                <a:lnTo>
                  <a:pt x="285" y="119"/>
                </a:lnTo>
                <a:lnTo>
                  <a:pt x="284" y="112"/>
                </a:lnTo>
                <a:lnTo>
                  <a:pt x="279" y="109"/>
                </a:lnTo>
                <a:lnTo>
                  <a:pt x="279" y="109"/>
                </a:lnTo>
                <a:lnTo>
                  <a:pt x="277" y="114"/>
                </a:lnTo>
                <a:lnTo>
                  <a:pt x="274" y="119"/>
                </a:lnTo>
                <a:lnTo>
                  <a:pt x="274" y="119"/>
                </a:lnTo>
                <a:close/>
                <a:moveTo>
                  <a:pt x="538" y="109"/>
                </a:moveTo>
                <a:lnTo>
                  <a:pt x="538" y="109"/>
                </a:lnTo>
                <a:lnTo>
                  <a:pt x="538" y="111"/>
                </a:lnTo>
                <a:lnTo>
                  <a:pt x="540" y="112"/>
                </a:lnTo>
                <a:lnTo>
                  <a:pt x="543" y="112"/>
                </a:lnTo>
                <a:lnTo>
                  <a:pt x="543" y="112"/>
                </a:lnTo>
                <a:lnTo>
                  <a:pt x="543" y="109"/>
                </a:lnTo>
                <a:lnTo>
                  <a:pt x="543" y="109"/>
                </a:lnTo>
                <a:lnTo>
                  <a:pt x="541" y="109"/>
                </a:lnTo>
                <a:lnTo>
                  <a:pt x="538" y="109"/>
                </a:lnTo>
                <a:lnTo>
                  <a:pt x="538" y="109"/>
                </a:lnTo>
                <a:close/>
                <a:moveTo>
                  <a:pt x="130" y="119"/>
                </a:moveTo>
                <a:lnTo>
                  <a:pt x="130" y="119"/>
                </a:lnTo>
                <a:lnTo>
                  <a:pt x="140" y="116"/>
                </a:lnTo>
                <a:lnTo>
                  <a:pt x="140" y="116"/>
                </a:lnTo>
                <a:lnTo>
                  <a:pt x="137" y="112"/>
                </a:lnTo>
                <a:lnTo>
                  <a:pt x="134" y="109"/>
                </a:lnTo>
                <a:lnTo>
                  <a:pt x="134" y="109"/>
                </a:lnTo>
                <a:lnTo>
                  <a:pt x="130" y="119"/>
                </a:lnTo>
                <a:lnTo>
                  <a:pt x="130" y="119"/>
                </a:lnTo>
                <a:close/>
                <a:moveTo>
                  <a:pt x="654" y="111"/>
                </a:moveTo>
                <a:lnTo>
                  <a:pt x="654" y="111"/>
                </a:lnTo>
                <a:lnTo>
                  <a:pt x="657" y="112"/>
                </a:lnTo>
                <a:lnTo>
                  <a:pt x="659" y="112"/>
                </a:lnTo>
                <a:lnTo>
                  <a:pt x="659" y="111"/>
                </a:lnTo>
                <a:lnTo>
                  <a:pt x="659" y="111"/>
                </a:lnTo>
                <a:lnTo>
                  <a:pt x="657" y="109"/>
                </a:lnTo>
                <a:lnTo>
                  <a:pt x="656" y="109"/>
                </a:lnTo>
                <a:lnTo>
                  <a:pt x="656" y="111"/>
                </a:lnTo>
                <a:lnTo>
                  <a:pt x="654" y="111"/>
                </a:lnTo>
                <a:lnTo>
                  <a:pt x="654" y="111"/>
                </a:lnTo>
                <a:close/>
                <a:moveTo>
                  <a:pt x="267" y="112"/>
                </a:moveTo>
                <a:lnTo>
                  <a:pt x="267" y="112"/>
                </a:lnTo>
                <a:lnTo>
                  <a:pt x="267" y="116"/>
                </a:lnTo>
                <a:lnTo>
                  <a:pt x="267" y="117"/>
                </a:lnTo>
                <a:lnTo>
                  <a:pt x="268" y="117"/>
                </a:lnTo>
                <a:lnTo>
                  <a:pt x="268" y="117"/>
                </a:lnTo>
                <a:lnTo>
                  <a:pt x="270" y="114"/>
                </a:lnTo>
                <a:lnTo>
                  <a:pt x="271" y="112"/>
                </a:lnTo>
                <a:lnTo>
                  <a:pt x="270" y="111"/>
                </a:lnTo>
                <a:lnTo>
                  <a:pt x="270" y="111"/>
                </a:lnTo>
                <a:lnTo>
                  <a:pt x="268" y="112"/>
                </a:lnTo>
                <a:lnTo>
                  <a:pt x="267" y="112"/>
                </a:lnTo>
                <a:lnTo>
                  <a:pt x="267" y="112"/>
                </a:lnTo>
                <a:close/>
                <a:moveTo>
                  <a:pt x="547" y="114"/>
                </a:moveTo>
                <a:lnTo>
                  <a:pt x="547" y="114"/>
                </a:lnTo>
                <a:lnTo>
                  <a:pt x="550" y="116"/>
                </a:lnTo>
                <a:lnTo>
                  <a:pt x="553" y="116"/>
                </a:lnTo>
                <a:lnTo>
                  <a:pt x="561" y="116"/>
                </a:lnTo>
                <a:lnTo>
                  <a:pt x="561" y="116"/>
                </a:lnTo>
                <a:lnTo>
                  <a:pt x="558" y="112"/>
                </a:lnTo>
                <a:lnTo>
                  <a:pt x="555" y="111"/>
                </a:lnTo>
                <a:lnTo>
                  <a:pt x="550" y="111"/>
                </a:lnTo>
                <a:lnTo>
                  <a:pt x="549" y="112"/>
                </a:lnTo>
                <a:lnTo>
                  <a:pt x="547" y="114"/>
                </a:lnTo>
                <a:lnTo>
                  <a:pt x="547" y="114"/>
                </a:lnTo>
                <a:close/>
                <a:moveTo>
                  <a:pt x="177" y="114"/>
                </a:moveTo>
                <a:lnTo>
                  <a:pt x="177" y="114"/>
                </a:lnTo>
                <a:lnTo>
                  <a:pt x="175" y="111"/>
                </a:lnTo>
                <a:lnTo>
                  <a:pt x="175" y="111"/>
                </a:lnTo>
                <a:lnTo>
                  <a:pt x="172" y="111"/>
                </a:lnTo>
                <a:lnTo>
                  <a:pt x="172" y="111"/>
                </a:lnTo>
                <a:lnTo>
                  <a:pt x="174" y="114"/>
                </a:lnTo>
                <a:lnTo>
                  <a:pt x="174" y="114"/>
                </a:lnTo>
                <a:lnTo>
                  <a:pt x="177" y="114"/>
                </a:lnTo>
                <a:lnTo>
                  <a:pt x="177" y="114"/>
                </a:lnTo>
                <a:close/>
                <a:moveTo>
                  <a:pt x="523" y="114"/>
                </a:moveTo>
                <a:lnTo>
                  <a:pt x="523" y="114"/>
                </a:lnTo>
                <a:lnTo>
                  <a:pt x="527" y="116"/>
                </a:lnTo>
                <a:lnTo>
                  <a:pt x="532" y="116"/>
                </a:lnTo>
                <a:lnTo>
                  <a:pt x="532" y="116"/>
                </a:lnTo>
                <a:lnTo>
                  <a:pt x="531" y="114"/>
                </a:lnTo>
                <a:lnTo>
                  <a:pt x="529" y="112"/>
                </a:lnTo>
                <a:lnTo>
                  <a:pt x="526" y="112"/>
                </a:lnTo>
                <a:lnTo>
                  <a:pt x="523" y="114"/>
                </a:lnTo>
                <a:lnTo>
                  <a:pt x="523" y="114"/>
                </a:lnTo>
                <a:close/>
                <a:moveTo>
                  <a:pt x="337" y="119"/>
                </a:moveTo>
                <a:lnTo>
                  <a:pt x="337" y="119"/>
                </a:lnTo>
                <a:lnTo>
                  <a:pt x="335" y="116"/>
                </a:lnTo>
                <a:lnTo>
                  <a:pt x="334" y="114"/>
                </a:lnTo>
                <a:lnTo>
                  <a:pt x="326" y="112"/>
                </a:lnTo>
                <a:lnTo>
                  <a:pt x="326" y="112"/>
                </a:lnTo>
                <a:lnTo>
                  <a:pt x="328" y="116"/>
                </a:lnTo>
                <a:lnTo>
                  <a:pt x="331" y="119"/>
                </a:lnTo>
                <a:lnTo>
                  <a:pt x="334" y="119"/>
                </a:lnTo>
                <a:lnTo>
                  <a:pt x="337" y="119"/>
                </a:lnTo>
                <a:lnTo>
                  <a:pt x="337" y="119"/>
                </a:lnTo>
                <a:close/>
                <a:moveTo>
                  <a:pt x="216" y="117"/>
                </a:moveTo>
                <a:lnTo>
                  <a:pt x="216" y="117"/>
                </a:lnTo>
                <a:lnTo>
                  <a:pt x="223" y="117"/>
                </a:lnTo>
                <a:lnTo>
                  <a:pt x="229" y="117"/>
                </a:lnTo>
                <a:lnTo>
                  <a:pt x="233" y="117"/>
                </a:lnTo>
                <a:lnTo>
                  <a:pt x="236" y="114"/>
                </a:lnTo>
                <a:lnTo>
                  <a:pt x="236" y="114"/>
                </a:lnTo>
                <a:lnTo>
                  <a:pt x="226" y="116"/>
                </a:lnTo>
                <a:lnTo>
                  <a:pt x="221" y="116"/>
                </a:lnTo>
                <a:lnTo>
                  <a:pt x="216" y="117"/>
                </a:lnTo>
                <a:lnTo>
                  <a:pt x="216" y="117"/>
                </a:lnTo>
                <a:close/>
                <a:moveTo>
                  <a:pt x="256" y="117"/>
                </a:moveTo>
                <a:lnTo>
                  <a:pt x="256" y="117"/>
                </a:lnTo>
                <a:lnTo>
                  <a:pt x="262" y="117"/>
                </a:lnTo>
                <a:lnTo>
                  <a:pt x="262" y="117"/>
                </a:lnTo>
                <a:lnTo>
                  <a:pt x="261" y="116"/>
                </a:lnTo>
                <a:lnTo>
                  <a:pt x="259" y="116"/>
                </a:lnTo>
                <a:lnTo>
                  <a:pt x="256" y="117"/>
                </a:lnTo>
                <a:lnTo>
                  <a:pt x="256" y="117"/>
                </a:lnTo>
                <a:close/>
                <a:moveTo>
                  <a:pt x="209" y="119"/>
                </a:moveTo>
                <a:lnTo>
                  <a:pt x="209" y="119"/>
                </a:lnTo>
                <a:lnTo>
                  <a:pt x="209" y="117"/>
                </a:lnTo>
                <a:lnTo>
                  <a:pt x="209" y="116"/>
                </a:lnTo>
                <a:lnTo>
                  <a:pt x="209" y="116"/>
                </a:lnTo>
                <a:lnTo>
                  <a:pt x="209" y="117"/>
                </a:lnTo>
                <a:lnTo>
                  <a:pt x="207" y="117"/>
                </a:lnTo>
                <a:lnTo>
                  <a:pt x="207" y="116"/>
                </a:lnTo>
                <a:lnTo>
                  <a:pt x="206" y="116"/>
                </a:lnTo>
                <a:lnTo>
                  <a:pt x="206" y="117"/>
                </a:lnTo>
                <a:lnTo>
                  <a:pt x="206" y="117"/>
                </a:lnTo>
                <a:lnTo>
                  <a:pt x="206" y="119"/>
                </a:lnTo>
                <a:lnTo>
                  <a:pt x="206" y="119"/>
                </a:lnTo>
                <a:lnTo>
                  <a:pt x="207" y="117"/>
                </a:lnTo>
                <a:lnTo>
                  <a:pt x="207" y="117"/>
                </a:lnTo>
                <a:lnTo>
                  <a:pt x="209" y="119"/>
                </a:lnTo>
                <a:lnTo>
                  <a:pt x="209" y="119"/>
                </a:lnTo>
                <a:close/>
                <a:moveTo>
                  <a:pt x="194" y="119"/>
                </a:moveTo>
                <a:lnTo>
                  <a:pt x="194" y="119"/>
                </a:lnTo>
                <a:lnTo>
                  <a:pt x="198" y="119"/>
                </a:lnTo>
                <a:lnTo>
                  <a:pt x="201" y="119"/>
                </a:lnTo>
                <a:lnTo>
                  <a:pt x="203" y="117"/>
                </a:lnTo>
                <a:lnTo>
                  <a:pt x="203" y="117"/>
                </a:lnTo>
                <a:lnTo>
                  <a:pt x="198" y="117"/>
                </a:lnTo>
                <a:lnTo>
                  <a:pt x="195" y="119"/>
                </a:lnTo>
                <a:lnTo>
                  <a:pt x="194" y="119"/>
                </a:lnTo>
                <a:lnTo>
                  <a:pt x="194" y="119"/>
                </a:lnTo>
                <a:close/>
                <a:moveTo>
                  <a:pt x="730" y="122"/>
                </a:moveTo>
                <a:lnTo>
                  <a:pt x="730" y="122"/>
                </a:lnTo>
                <a:lnTo>
                  <a:pt x="729" y="119"/>
                </a:lnTo>
                <a:lnTo>
                  <a:pt x="729" y="117"/>
                </a:lnTo>
                <a:lnTo>
                  <a:pt x="727" y="117"/>
                </a:lnTo>
                <a:lnTo>
                  <a:pt x="727" y="117"/>
                </a:lnTo>
                <a:lnTo>
                  <a:pt x="727" y="120"/>
                </a:lnTo>
                <a:lnTo>
                  <a:pt x="729" y="122"/>
                </a:lnTo>
                <a:lnTo>
                  <a:pt x="730" y="122"/>
                </a:lnTo>
                <a:lnTo>
                  <a:pt x="730" y="122"/>
                </a:lnTo>
                <a:close/>
                <a:moveTo>
                  <a:pt x="151" y="126"/>
                </a:moveTo>
                <a:lnTo>
                  <a:pt x="151" y="126"/>
                </a:lnTo>
                <a:lnTo>
                  <a:pt x="157" y="125"/>
                </a:lnTo>
                <a:lnTo>
                  <a:pt x="162" y="123"/>
                </a:lnTo>
                <a:lnTo>
                  <a:pt x="171" y="119"/>
                </a:lnTo>
                <a:lnTo>
                  <a:pt x="171" y="119"/>
                </a:lnTo>
                <a:lnTo>
                  <a:pt x="160" y="119"/>
                </a:lnTo>
                <a:lnTo>
                  <a:pt x="149" y="117"/>
                </a:lnTo>
                <a:lnTo>
                  <a:pt x="149" y="117"/>
                </a:lnTo>
                <a:lnTo>
                  <a:pt x="149" y="122"/>
                </a:lnTo>
                <a:lnTo>
                  <a:pt x="151" y="126"/>
                </a:lnTo>
                <a:lnTo>
                  <a:pt x="151" y="126"/>
                </a:lnTo>
                <a:close/>
                <a:moveTo>
                  <a:pt x="404" y="119"/>
                </a:moveTo>
                <a:lnTo>
                  <a:pt x="404" y="119"/>
                </a:lnTo>
                <a:lnTo>
                  <a:pt x="409" y="120"/>
                </a:lnTo>
                <a:lnTo>
                  <a:pt x="412" y="119"/>
                </a:lnTo>
                <a:lnTo>
                  <a:pt x="413" y="119"/>
                </a:lnTo>
                <a:lnTo>
                  <a:pt x="413" y="119"/>
                </a:lnTo>
                <a:lnTo>
                  <a:pt x="409" y="117"/>
                </a:lnTo>
                <a:lnTo>
                  <a:pt x="407" y="117"/>
                </a:lnTo>
                <a:lnTo>
                  <a:pt x="404" y="119"/>
                </a:lnTo>
                <a:lnTo>
                  <a:pt x="404" y="119"/>
                </a:lnTo>
                <a:close/>
                <a:moveTo>
                  <a:pt x="741" y="125"/>
                </a:moveTo>
                <a:lnTo>
                  <a:pt x="741" y="125"/>
                </a:lnTo>
                <a:lnTo>
                  <a:pt x="739" y="120"/>
                </a:lnTo>
                <a:lnTo>
                  <a:pt x="738" y="119"/>
                </a:lnTo>
                <a:lnTo>
                  <a:pt x="738" y="119"/>
                </a:lnTo>
                <a:lnTo>
                  <a:pt x="738" y="119"/>
                </a:lnTo>
                <a:lnTo>
                  <a:pt x="739" y="122"/>
                </a:lnTo>
                <a:lnTo>
                  <a:pt x="741" y="125"/>
                </a:lnTo>
                <a:lnTo>
                  <a:pt x="741" y="125"/>
                </a:lnTo>
                <a:close/>
                <a:moveTo>
                  <a:pt x="300" y="119"/>
                </a:moveTo>
                <a:lnTo>
                  <a:pt x="300" y="119"/>
                </a:lnTo>
                <a:lnTo>
                  <a:pt x="299" y="120"/>
                </a:lnTo>
                <a:lnTo>
                  <a:pt x="297" y="123"/>
                </a:lnTo>
                <a:lnTo>
                  <a:pt x="297" y="123"/>
                </a:lnTo>
                <a:lnTo>
                  <a:pt x="299" y="125"/>
                </a:lnTo>
                <a:lnTo>
                  <a:pt x="302" y="126"/>
                </a:lnTo>
                <a:lnTo>
                  <a:pt x="308" y="126"/>
                </a:lnTo>
                <a:lnTo>
                  <a:pt x="323" y="125"/>
                </a:lnTo>
                <a:lnTo>
                  <a:pt x="323" y="125"/>
                </a:lnTo>
                <a:lnTo>
                  <a:pt x="320" y="122"/>
                </a:lnTo>
                <a:lnTo>
                  <a:pt x="319" y="120"/>
                </a:lnTo>
                <a:lnTo>
                  <a:pt x="312" y="119"/>
                </a:lnTo>
                <a:lnTo>
                  <a:pt x="306" y="119"/>
                </a:lnTo>
                <a:lnTo>
                  <a:pt x="300" y="119"/>
                </a:lnTo>
                <a:lnTo>
                  <a:pt x="300" y="119"/>
                </a:lnTo>
                <a:close/>
                <a:moveTo>
                  <a:pt x="126" y="125"/>
                </a:moveTo>
                <a:lnTo>
                  <a:pt x="126" y="125"/>
                </a:lnTo>
                <a:lnTo>
                  <a:pt x="125" y="128"/>
                </a:lnTo>
                <a:lnTo>
                  <a:pt x="123" y="131"/>
                </a:lnTo>
                <a:lnTo>
                  <a:pt x="125" y="132"/>
                </a:lnTo>
                <a:lnTo>
                  <a:pt x="125" y="132"/>
                </a:lnTo>
                <a:lnTo>
                  <a:pt x="128" y="128"/>
                </a:lnTo>
                <a:lnTo>
                  <a:pt x="133" y="126"/>
                </a:lnTo>
                <a:lnTo>
                  <a:pt x="139" y="126"/>
                </a:lnTo>
                <a:lnTo>
                  <a:pt x="146" y="128"/>
                </a:lnTo>
                <a:lnTo>
                  <a:pt x="146" y="128"/>
                </a:lnTo>
                <a:lnTo>
                  <a:pt x="145" y="123"/>
                </a:lnTo>
                <a:lnTo>
                  <a:pt x="145" y="119"/>
                </a:lnTo>
                <a:lnTo>
                  <a:pt x="145" y="119"/>
                </a:lnTo>
                <a:lnTo>
                  <a:pt x="136" y="122"/>
                </a:lnTo>
                <a:lnTo>
                  <a:pt x="126" y="125"/>
                </a:lnTo>
                <a:lnTo>
                  <a:pt x="126" y="125"/>
                </a:lnTo>
                <a:close/>
                <a:moveTo>
                  <a:pt x="549" y="122"/>
                </a:moveTo>
                <a:lnTo>
                  <a:pt x="549" y="122"/>
                </a:lnTo>
                <a:lnTo>
                  <a:pt x="552" y="122"/>
                </a:lnTo>
                <a:lnTo>
                  <a:pt x="555" y="122"/>
                </a:lnTo>
                <a:lnTo>
                  <a:pt x="556" y="122"/>
                </a:lnTo>
                <a:lnTo>
                  <a:pt x="556" y="122"/>
                </a:lnTo>
                <a:lnTo>
                  <a:pt x="552" y="120"/>
                </a:lnTo>
                <a:lnTo>
                  <a:pt x="550" y="120"/>
                </a:lnTo>
                <a:lnTo>
                  <a:pt x="549" y="122"/>
                </a:lnTo>
                <a:lnTo>
                  <a:pt x="549" y="122"/>
                </a:lnTo>
                <a:close/>
                <a:moveTo>
                  <a:pt x="213" y="122"/>
                </a:moveTo>
                <a:lnTo>
                  <a:pt x="213" y="122"/>
                </a:lnTo>
                <a:lnTo>
                  <a:pt x="209" y="132"/>
                </a:lnTo>
                <a:lnTo>
                  <a:pt x="209" y="132"/>
                </a:lnTo>
                <a:lnTo>
                  <a:pt x="218" y="132"/>
                </a:lnTo>
                <a:lnTo>
                  <a:pt x="224" y="131"/>
                </a:lnTo>
                <a:lnTo>
                  <a:pt x="229" y="126"/>
                </a:lnTo>
                <a:lnTo>
                  <a:pt x="232" y="122"/>
                </a:lnTo>
                <a:lnTo>
                  <a:pt x="232" y="122"/>
                </a:lnTo>
                <a:lnTo>
                  <a:pt x="221" y="122"/>
                </a:lnTo>
                <a:lnTo>
                  <a:pt x="213" y="122"/>
                </a:lnTo>
                <a:lnTo>
                  <a:pt x="213" y="122"/>
                </a:lnTo>
                <a:close/>
                <a:moveTo>
                  <a:pt x="521" y="122"/>
                </a:moveTo>
                <a:lnTo>
                  <a:pt x="521" y="122"/>
                </a:lnTo>
                <a:lnTo>
                  <a:pt x="523" y="123"/>
                </a:lnTo>
                <a:lnTo>
                  <a:pt x="527" y="123"/>
                </a:lnTo>
                <a:lnTo>
                  <a:pt x="535" y="123"/>
                </a:lnTo>
                <a:lnTo>
                  <a:pt x="535" y="123"/>
                </a:lnTo>
                <a:lnTo>
                  <a:pt x="532" y="122"/>
                </a:lnTo>
                <a:lnTo>
                  <a:pt x="527" y="120"/>
                </a:lnTo>
                <a:lnTo>
                  <a:pt x="523" y="122"/>
                </a:lnTo>
                <a:lnTo>
                  <a:pt x="521" y="122"/>
                </a:lnTo>
                <a:lnTo>
                  <a:pt x="521" y="122"/>
                </a:lnTo>
                <a:close/>
                <a:moveTo>
                  <a:pt x="233" y="132"/>
                </a:moveTo>
                <a:lnTo>
                  <a:pt x="233" y="132"/>
                </a:lnTo>
                <a:lnTo>
                  <a:pt x="239" y="132"/>
                </a:lnTo>
                <a:lnTo>
                  <a:pt x="245" y="131"/>
                </a:lnTo>
                <a:lnTo>
                  <a:pt x="250" y="129"/>
                </a:lnTo>
                <a:lnTo>
                  <a:pt x="255" y="128"/>
                </a:lnTo>
                <a:lnTo>
                  <a:pt x="255" y="128"/>
                </a:lnTo>
                <a:lnTo>
                  <a:pt x="253" y="125"/>
                </a:lnTo>
                <a:lnTo>
                  <a:pt x="252" y="122"/>
                </a:lnTo>
                <a:lnTo>
                  <a:pt x="252" y="122"/>
                </a:lnTo>
                <a:lnTo>
                  <a:pt x="245" y="122"/>
                </a:lnTo>
                <a:lnTo>
                  <a:pt x="239" y="125"/>
                </a:lnTo>
                <a:lnTo>
                  <a:pt x="236" y="128"/>
                </a:lnTo>
                <a:lnTo>
                  <a:pt x="233" y="132"/>
                </a:lnTo>
                <a:lnTo>
                  <a:pt x="233" y="132"/>
                </a:lnTo>
                <a:close/>
                <a:moveTo>
                  <a:pt x="259" y="126"/>
                </a:moveTo>
                <a:lnTo>
                  <a:pt x="259" y="126"/>
                </a:lnTo>
                <a:lnTo>
                  <a:pt x="261" y="125"/>
                </a:lnTo>
                <a:lnTo>
                  <a:pt x="264" y="125"/>
                </a:lnTo>
                <a:lnTo>
                  <a:pt x="264" y="125"/>
                </a:lnTo>
                <a:lnTo>
                  <a:pt x="262" y="123"/>
                </a:lnTo>
                <a:lnTo>
                  <a:pt x="262" y="122"/>
                </a:lnTo>
                <a:lnTo>
                  <a:pt x="258" y="122"/>
                </a:lnTo>
                <a:lnTo>
                  <a:pt x="258" y="122"/>
                </a:lnTo>
                <a:lnTo>
                  <a:pt x="258" y="123"/>
                </a:lnTo>
                <a:lnTo>
                  <a:pt x="259" y="126"/>
                </a:lnTo>
                <a:lnTo>
                  <a:pt x="259" y="126"/>
                </a:lnTo>
                <a:close/>
                <a:moveTo>
                  <a:pt x="334" y="122"/>
                </a:moveTo>
                <a:lnTo>
                  <a:pt x="334" y="122"/>
                </a:lnTo>
                <a:lnTo>
                  <a:pt x="331" y="122"/>
                </a:lnTo>
                <a:lnTo>
                  <a:pt x="331" y="122"/>
                </a:lnTo>
                <a:lnTo>
                  <a:pt x="331" y="123"/>
                </a:lnTo>
                <a:lnTo>
                  <a:pt x="332" y="123"/>
                </a:lnTo>
                <a:lnTo>
                  <a:pt x="334" y="122"/>
                </a:lnTo>
                <a:lnTo>
                  <a:pt x="334" y="122"/>
                </a:lnTo>
                <a:close/>
                <a:moveTo>
                  <a:pt x="206" y="122"/>
                </a:moveTo>
                <a:lnTo>
                  <a:pt x="206" y="122"/>
                </a:lnTo>
                <a:lnTo>
                  <a:pt x="201" y="123"/>
                </a:lnTo>
                <a:lnTo>
                  <a:pt x="195" y="123"/>
                </a:lnTo>
                <a:lnTo>
                  <a:pt x="191" y="123"/>
                </a:lnTo>
                <a:lnTo>
                  <a:pt x="186" y="126"/>
                </a:lnTo>
                <a:lnTo>
                  <a:pt x="186" y="126"/>
                </a:lnTo>
                <a:lnTo>
                  <a:pt x="192" y="131"/>
                </a:lnTo>
                <a:lnTo>
                  <a:pt x="197" y="135"/>
                </a:lnTo>
                <a:lnTo>
                  <a:pt x="197" y="135"/>
                </a:lnTo>
                <a:lnTo>
                  <a:pt x="197" y="135"/>
                </a:lnTo>
                <a:lnTo>
                  <a:pt x="198" y="135"/>
                </a:lnTo>
                <a:lnTo>
                  <a:pt x="200" y="134"/>
                </a:lnTo>
                <a:lnTo>
                  <a:pt x="201" y="134"/>
                </a:lnTo>
                <a:lnTo>
                  <a:pt x="201" y="134"/>
                </a:lnTo>
                <a:lnTo>
                  <a:pt x="203" y="131"/>
                </a:lnTo>
                <a:lnTo>
                  <a:pt x="204" y="128"/>
                </a:lnTo>
                <a:lnTo>
                  <a:pt x="206" y="125"/>
                </a:lnTo>
                <a:lnTo>
                  <a:pt x="206" y="122"/>
                </a:lnTo>
                <a:lnTo>
                  <a:pt x="206" y="122"/>
                </a:lnTo>
                <a:close/>
                <a:moveTo>
                  <a:pt x="646" y="126"/>
                </a:moveTo>
                <a:lnTo>
                  <a:pt x="646" y="126"/>
                </a:lnTo>
                <a:lnTo>
                  <a:pt x="649" y="128"/>
                </a:lnTo>
                <a:lnTo>
                  <a:pt x="653" y="128"/>
                </a:lnTo>
                <a:lnTo>
                  <a:pt x="654" y="128"/>
                </a:lnTo>
                <a:lnTo>
                  <a:pt x="654" y="128"/>
                </a:lnTo>
                <a:lnTo>
                  <a:pt x="653" y="125"/>
                </a:lnTo>
                <a:lnTo>
                  <a:pt x="649" y="123"/>
                </a:lnTo>
                <a:lnTo>
                  <a:pt x="649" y="123"/>
                </a:lnTo>
                <a:lnTo>
                  <a:pt x="648" y="125"/>
                </a:lnTo>
                <a:lnTo>
                  <a:pt x="648" y="125"/>
                </a:lnTo>
                <a:lnTo>
                  <a:pt x="646" y="126"/>
                </a:lnTo>
                <a:lnTo>
                  <a:pt x="646" y="126"/>
                </a:lnTo>
                <a:close/>
                <a:moveTo>
                  <a:pt x="688" y="131"/>
                </a:moveTo>
                <a:lnTo>
                  <a:pt x="688" y="131"/>
                </a:lnTo>
                <a:lnTo>
                  <a:pt x="689" y="128"/>
                </a:lnTo>
                <a:lnTo>
                  <a:pt x="691" y="125"/>
                </a:lnTo>
                <a:lnTo>
                  <a:pt x="691" y="125"/>
                </a:lnTo>
                <a:lnTo>
                  <a:pt x="686" y="123"/>
                </a:lnTo>
                <a:lnTo>
                  <a:pt x="686" y="123"/>
                </a:lnTo>
                <a:lnTo>
                  <a:pt x="685" y="125"/>
                </a:lnTo>
                <a:lnTo>
                  <a:pt x="685" y="128"/>
                </a:lnTo>
                <a:lnTo>
                  <a:pt x="688" y="131"/>
                </a:lnTo>
                <a:lnTo>
                  <a:pt x="688" y="131"/>
                </a:lnTo>
                <a:close/>
                <a:moveTo>
                  <a:pt x="268" y="128"/>
                </a:moveTo>
                <a:lnTo>
                  <a:pt x="268" y="128"/>
                </a:lnTo>
                <a:lnTo>
                  <a:pt x="268" y="134"/>
                </a:lnTo>
                <a:lnTo>
                  <a:pt x="268" y="134"/>
                </a:lnTo>
                <a:lnTo>
                  <a:pt x="279" y="132"/>
                </a:lnTo>
                <a:lnTo>
                  <a:pt x="288" y="129"/>
                </a:lnTo>
                <a:lnTo>
                  <a:pt x="288" y="129"/>
                </a:lnTo>
                <a:lnTo>
                  <a:pt x="288" y="128"/>
                </a:lnTo>
                <a:lnTo>
                  <a:pt x="290" y="126"/>
                </a:lnTo>
                <a:lnTo>
                  <a:pt x="290" y="126"/>
                </a:lnTo>
                <a:lnTo>
                  <a:pt x="285" y="125"/>
                </a:lnTo>
                <a:lnTo>
                  <a:pt x="279" y="125"/>
                </a:lnTo>
                <a:lnTo>
                  <a:pt x="268" y="128"/>
                </a:lnTo>
                <a:lnTo>
                  <a:pt x="268" y="128"/>
                </a:lnTo>
                <a:close/>
                <a:moveTo>
                  <a:pt x="358" y="125"/>
                </a:moveTo>
                <a:lnTo>
                  <a:pt x="358" y="125"/>
                </a:lnTo>
                <a:lnTo>
                  <a:pt x="357" y="131"/>
                </a:lnTo>
                <a:lnTo>
                  <a:pt x="357" y="137"/>
                </a:lnTo>
                <a:lnTo>
                  <a:pt x="357" y="137"/>
                </a:lnTo>
                <a:lnTo>
                  <a:pt x="383" y="137"/>
                </a:lnTo>
                <a:lnTo>
                  <a:pt x="383" y="137"/>
                </a:lnTo>
                <a:lnTo>
                  <a:pt x="384" y="126"/>
                </a:lnTo>
                <a:lnTo>
                  <a:pt x="384" y="126"/>
                </a:lnTo>
                <a:lnTo>
                  <a:pt x="372" y="125"/>
                </a:lnTo>
                <a:lnTo>
                  <a:pt x="358" y="125"/>
                </a:lnTo>
                <a:lnTo>
                  <a:pt x="358" y="125"/>
                </a:lnTo>
                <a:close/>
                <a:moveTo>
                  <a:pt x="663" y="125"/>
                </a:moveTo>
                <a:lnTo>
                  <a:pt x="663" y="125"/>
                </a:lnTo>
                <a:lnTo>
                  <a:pt x="669" y="129"/>
                </a:lnTo>
                <a:lnTo>
                  <a:pt x="675" y="134"/>
                </a:lnTo>
                <a:lnTo>
                  <a:pt x="675" y="134"/>
                </a:lnTo>
                <a:lnTo>
                  <a:pt x="671" y="125"/>
                </a:lnTo>
                <a:lnTo>
                  <a:pt x="671" y="125"/>
                </a:lnTo>
                <a:lnTo>
                  <a:pt x="668" y="125"/>
                </a:lnTo>
                <a:lnTo>
                  <a:pt x="663" y="125"/>
                </a:lnTo>
                <a:lnTo>
                  <a:pt x="663" y="125"/>
                </a:lnTo>
                <a:close/>
                <a:moveTo>
                  <a:pt x="680" y="129"/>
                </a:moveTo>
                <a:lnTo>
                  <a:pt x="680" y="129"/>
                </a:lnTo>
                <a:lnTo>
                  <a:pt x="678" y="126"/>
                </a:lnTo>
                <a:lnTo>
                  <a:pt x="678" y="125"/>
                </a:lnTo>
                <a:lnTo>
                  <a:pt x="677" y="125"/>
                </a:lnTo>
                <a:lnTo>
                  <a:pt x="677" y="125"/>
                </a:lnTo>
                <a:lnTo>
                  <a:pt x="678" y="128"/>
                </a:lnTo>
                <a:lnTo>
                  <a:pt x="678" y="129"/>
                </a:lnTo>
                <a:lnTo>
                  <a:pt x="680" y="129"/>
                </a:lnTo>
                <a:lnTo>
                  <a:pt x="680" y="129"/>
                </a:lnTo>
                <a:close/>
                <a:moveTo>
                  <a:pt x="746" y="134"/>
                </a:moveTo>
                <a:lnTo>
                  <a:pt x="746" y="134"/>
                </a:lnTo>
                <a:lnTo>
                  <a:pt x="744" y="129"/>
                </a:lnTo>
                <a:lnTo>
                  <a:pt x="742" y="126"/>
                </a:lnTo>
                <a:lnTo>
                  <a:pt x="741" y="125"/>
                </a:lnTo>
                <a:lnTo>
                  <a:pt x="741" y="125"/>
                </a:lnTo>
                <a:lnTo>
                  <a:pt x="742" y="129"/>
                </a:lnTo>
                <a:lnTo>
                  <a:pt x="744" y="132"/>
                </a:lnTo>
                <a:lnTo>
                  <a:pt x="746" y="134"/>
                </a:lnTo>
                <a:lnTo>
                  <a:pt x="746" y="134"/>
                </a:lnTo>
                <a:close/>
                <a:moveTo>
                  <a:pt x="337" y="128"/>
                </a:moveTo>
                <a:lnTo>
                  <a:pt x="337" y="128"/>
                </a:lnTo>
                <a:lnTo>
                  <a:pt x="335" y="132"/>
                </a:lnTo>
                <a:lnTo>
                  <a:pt x="335" y="134"/>
                </a:lnTo>
                <a:lnTo>
                  <a:pt x="335" y="137"/>
                </a:lnTo>
                <a:lnTo>
                  <a:pt x="335" y="137"/>
                </a:lnTo>
                <a:lnTo>
                  <a:pt x="343" y="137"/>
                </a:lnTo>
                <a:lnTo>
                  <a:pt x="351" y="137"/>
                </a:lnTo>
                <a:lnTo>
                  <a:pt x="351" y="137"/>
                </a:lnTo>
                <a:lnTo>
                  <a:pt x="354" y="126"/>
                </a:lnTo>
                <a:lnTo>
                  <a:pt x="354" y="126"/>
                </a:lnTo>
                <a:lnTo>
                  <a:pt x="345" y="126"/>
                </a:lnTo>
                <a:lnTo>
                  <a:pt x="337" y="128"/>
                </a:lnTo>
                <a:lnTo>
                  <a:pt x="337" y="128"/>
                </a:lnTo>
                <a:close/>
                <a:moveTo>
                  <a:pt x="735" y="146"/>
                </a:moveTo>
                <a:lnTo>
                  <a:pt x="735" y="146"/>
                </a:lnTo>
                <a:lnTo>
                  <a:pt x="724" y="126"/>
                </a:lnTo>
                <a:lnTo>
                  <a:pt x="724" y="126"/>
                </a:lnTo>
                <a:lnTo>
                  <a:pt x="724" y="131"/>
                </a:lnTo>
                <a:lnTo>
                  <a:pt x="727" y="135"/>
                </a:lnTo>
                <a:lnTo>
                  <a:pt x="735" y="146"/>
                </a:lnTo>
                <a:lnTo>
                  <a:pt x="735" y="146"/>
                </a:lnTo>
                <a:close/>
                <a:moveTo>
                  <a:pt x="157" y="141"/>
                </a:moveTo>
                <a:lnTo>
                  <a:pt x="157" y="141"/>
                </a:lnTo>
                <a:lnTo>
                  <a:pt x="174" y="138"/>
                </a:lnTo>
                <a:lnTo>
                  <a:pt x="174" y="138"/>
                </a:lnTo>
                <a:lnTo>
                  <a:pt x="175" y="132"/>
                </a:lnTo>
                <a:lnTo>
                  <a:pt x="175" y="129"/>
                </a:lnTo>
                <a:lnTo>
                  <a:pt x="172" y="128"/>
                </a:lnTo>
                <a:lnTo>
                  <a:pt x="168" y="128"/>
                </a:lnTo>
                <a:lnTo>
                  <a:pt x="165" y="129"/>
                </a:lnTo>
                <a:lnTo>
                  <a:pt x="160" y="134"/>
                </a:lnTo>
                <a:lnTo>
                  <a:pt x="157" y="137"/>
                </a:lnTo>
                <a:lnTo>
                  <a:pt x="157" y="141"/>
                </a:lnTo>
                <a:lnTo>
                  <a:pt x="157" y="141"/>
                </a:lnTo>
                <a:close/>
                <a:moveTo>
                  <a:pt x="387" y="137"/>
                </a:moveTo>
                <a:lnTo>
                  <a:pt x="387" y="137"/>
                </a:lnTo>
                <a:lnTo>
                  <a:pt x="392" y="137"/>
                </a:lnTo>
                <a:lnTo>
                  <a:pt x="398" y="137"/>
                </a:lnTo>
                <a:lnTo>
                  <a:pt x="398" y="137"/>
                </a:lnTo>
                <a:lnTo>
                  <a:pt x="398" y="131"/>
                </a:lnTo>
                <a:lnTo>
                  <a:pt x="396" y="126"/>
                </a:lnTo>
                <a:lnTo>
                  <a:pt x="396" y="126"/>
                </a:lnTo>
                <a:lnTo>
                  <a:pt x="392" y="126"/>
                </a:lnTo>
                <a:lnTo>
                  <a:pt x="390" y="129"/>
                </a:lnTo>
                <a:lnTo>
                  <a:pt x="387" y="137"/>
                </a:lnTo>
                <a:lnTo>
                  <a:pt x="387" y="137"/>
                </a:lnTo>
                <a:close/>
                <a:moveTo>
                  <a:pt x="98" y="131"/>
                </a:moveTo>
                <a:lnTo>
                  <a:pt x="98" y="131"/>
                </a:lnTo>
                <a:lnTo>
                  <a:pt x="101" y="129"/>
                </a:lnTo>
                <a:lnTo>
                  <a:pt x="101" y="129"/>
                </a:lnTo>
                <a:lnTo>
                  <a:pt x="101" y="128"/>
                </a:lnTo>
                <a:lnTo>
                  <a:pt x="98" y="128"/>
                </a:lnTo>
                <a:lnTo>
                  <a:pt x="98" y="128"/>
                </a:lnTo>
                <a:lnTo>
                  <a:pt x="98" y="131"/>
                </a:lnTo>
                <a:lnTo>
                  <a:pt x="98" y="131"/>
                </a:lnTo>
                <a:close/>
                <a:moveTo>
                  <a:pt x="410" y="138"/>
                </a:moveTo>
                <a:lnTo>
                  <a:pt x="410" y="138"/>
                </a:lnTo>
                <a:lnTo>
                  <a:pt x="412" y="128"/>
                </a:lnTo>
                <a:lnTo>
                  <a:pt x="412" y="128"/>
                </a:lnTo>
                <a:lnTo>
                  <a:pt x="406" y="128"/>
                </a:lnTo>
                <a:lnTo>
                  <a:pt x="406" y="128"/>
                </a:lnTo>
                <a:lnTo>
                  <a:pt x="406" y="131"/>
                </a:lnTo>
                <a:lnTo>
                  <a:pt x="406" y="135"/>
                </a:lnTo>
                <a:lnTo>
                  <a:pt x="407" y="138"/>
                </a:lnTo>
                <a:lnTo>
                  <a:pt x="409" y="138"/>
                </a:lnTo>
                <a:lnTo>
                  <a:pt x="410" y="138"/>
                </a:lnTo>
                <a:lnTo>
                  <a:pt x="410" y="138"/>
                </a:lnTo>
                <a:close/>
                <a:moveTo>
                  <a:pt x="113" y="129"/>
                </a:moveTo>
                <a:lnTo>
                  <a:pt x="113" y="129"/>
                </a:lnTo>
                <a:lnTo>
                  <a:pt x="114" y="132"/>
                </a:lnTo>
                <a:lnTo>
                  <a:pt x="116" y="135"/>
                </a:lnTo>
                <a:lnTo>
                  <a:pt x="116" y="135"/>
                </a:lnTo>
                <a:lnTo>
                  <a:pt x="117" y="134"/>
                </a:lnTo>
                <a:lnTo>
                  <a:pt x="117" y="132"/>
                </a:lnTo>
                <a:lnTo>
                  <a:pt x="119" y="128"/>
                </a:lnTo>
                <a:lnTo>
                  <a:pt x="119" y="128"/>
                </a:lnTo>
                <a:lnTo>
                  <a:pt x="116" y="128"/>
                </a:lnTo>
                <a:lnTo>
                  <a:pt x="113" y="129"/>
                </a:lnTo>
                <a:lnTo>
                  <a:pt x="113" y="129"/>
                </a:lnTo>
                <a:close/>
                <a:moveTo>
                  <a:pt x="416" y="128"/>
                </a:moveTo>
                <a:lnTo>
                  <a:pt x="416" y="128"/>
                </a:lnTo>
                <a:lnTo>
                  <a:pt x="416" y="134"/>
                </a:lnTo>
                <a:lnTo>
                  <a:pt x="416" y="138"/>
                </a:lnTo>
                <a:lnTo>
                  <a:pt x="416" y="138"/>
                </a:lnTo>
                <a:lnTo>
                  <a:pt x="419" y="138"/>
                </a:lnTo>
                <a:lnTo>
                  <a:pt x="424" y="138"/>
                </a:lnTo>
                <a:lnTo>
                  <a:pt x="424" y="138"/>
                </a:lnTo>
                <a:lnTo>
                  <a:pt x="425" y="134"/>
                </a:lnTo>
                <a:lnTo>
                  <a:pt x="425" y="128"/>
                </a:lnTo>
                <a:lnTo>
                  <a:pt x="425" y="128"/>
                </a:lnTo>
                <a:lnTo>
                  <a:pt x="416" y="128"/>
                </a:lnTo>
                <a:lnTo>
                  <a:pt x="416" y="128"/>
                </a:lnTo>
                <a:close/>
                <a:moveTo>
                  <a:pt x="431" y="129"/>
                </a:moveTo>
                <a:lnTo>
                  <a:pt x="431" y="129"/>
                </a:lnTo>
                <a:lnTo>
                  <a:pt x="430" y="134"/>
                </a:lnTo>
                <a:lnTo>
                  <a:pt x="430" y="138"/>
                </a:lnTo>
                <a:lnTo>
                  <a:pt x="430" y="138"/>
                </a:lnTo>
                <a:lnTo>
                  <a:pt x="438" y="137"/>
                </a:lnTo>
                <a:lnTo>
                  <a:pt x="445" y="137"/>
                </a:lnTo>
                <a:lnTo>
                  <a:pt x="445" y="137"/>
                </a:lnTo>
                <a:lnTo>
                  <a:pt x="445" y="134"/>
                </a:lnTo>
                <a:lnTo>
                  <a:pt x="444" y="129"/>
                </a:lnTo>
                <a:lnTo>
                  <a:pt x="444" y="129"/>
                </a:lnTo>
                <a:lnTo>
                  <a:pt x="438" y="129"/>
                </a:lnTo>
                <a:lnTo>
                  <a:pt x="431" y="129"/>
                </a:lnTo>
                <a:lnTo>
                  <a:pt x="431" y="129"/>
                </a:lnTo>
                <a:close/>
                <a:moveTo>
                  <a:pt x="502" y="128"/>
                </a:moveTo>
                <a:lnTo>
                  <a:pt x="502" y="128"/>
                </a:lnTo>
                <a:lnTo>
                  <a:pt x="505" y="129"/>
                </a:lnTo>
                <a:lnTo>
                  <a:pt x="508" y="131"/>
                </a:lnTo>
                <a:lnTo>
                  <a:pt x="511" y="131"/>
                </a:lnTo>
                <a:lnTo>
                  <a:pt x="512" y="131"/>
                </a:lnTo>
                <a:lnTo>
                  <a:pt x="512" y="128"/>
                </a:lnTo>
                <a:lnTo>
                  <a:pt x="512" y="128"/>
                </a:lnTo>
                <a:lnTo>
                  <a:pt x="502" y="128"/>
                </a:lnTo>
                <a:lnTo>
                  <a:pt x="502" y="128"/>
                </a:lnTo>
                <a:close/>
                <a:moveTo>
                  <a:pt x="518" y="129"/>
                </a:moveTo>
                <a:lnTo>
                  <a:pt x="518" y="129"/>
                </a:lnTo>
                <a:lnTo>
                  <a:pt x="524" y="129"/>
                </a:lnTo>
                <a:lnTo>
                  <a:pt x="527" y="129"/>
                </a:lnTo>
                <a:lnTo>
                  <a:pt x="529" y="128"/>
                </a:lnTo>
                <a:lnTo>
                  <a:pt x="529" y="128"/>
                </a:lnTo>
                <a:lnTo>
                  <a:pt x="523" y="128"/>
                </a:lnTo>
                <a:lnTo>
                  <a:pt x="520" y="128"/>
                </a:lnTo>
                <a:lnTo>
                  <a:pt x="518" y="129"/>
                </a:lnTo>
                <a:lnTo>
                  <a:pt x="518" y="129"/>
                </a:lnTo>
                <a:close/>
                <a:moveTo>
                  <a:pt x="633" y="131"/>
                </a:moveTo>
                <a:lnTo>
                  <a:pt x="633" y="131"/>
                </a:lnTo>
                <a:lnTo>
                  <a:pt x="631" y="129"/>
                </a:lnTo>
                <a:lnTo>
                  <a:pt x="631" y="128"/>
                </a:lnTo>
                <a:lnTo>
                  <a:pt x="630" y="128"/>
                </a:lnTo>
                <a:lnTo>
                  <a:pt x="630" y="128"/>
                </a:lnTo>
                <a:lnTo>
                  <a:pt x="630" y="129"/>
                </a:lnTo>
                <a:lnTo>
                  <a:pt x="630" y="131"/>
                </a:lnTo>
                <a:lnTo>
                  <a:pt x="631" y="132"/>
                </a:lnTo>
                <a:lnTo>
                  <a:pt x="633" y="131"/>
                </a:lnTo>
                <a:lnTo>
                  <a:pt x="633" y="131"/>
                </a:lnTo>
                <a:close/>
                <a:moveTo>
                  <a:pt x="303" y="131"/>
                </a:moveTo>
                <a:lnTo>
                  <a:pt x="303" y="131"/>
                </a:lnTo>
                <a:lnTo>
                  <a:pt x="303" y="134"/>
                </a:lnTo>
                <a:lnTo>
                  <a:pt x="302" y="138"/>
                </a:lnTo>
                <a:lnTo>
                  <a:pt x="302" y="138"/>
                </a:lnTo>
                <a:lnTo>
                  <a:pt x="314" y="134"/>
                </a:lnTo>
                <a:lnTo>
                  <a:pt x="325" y="129"/>
                </a:lnTo>
                <a:lnTo>
                  <a:pt x="325" y="129"/>
                </a:lnTo>
                <a:lnTo>
                  <a:pt x="320" y="129"/>
                </a:lnTo>
                <a:lnTo>
                  <a:pt x="316" y="129"/>
                </a:lnTo>
                <a:lnTo>
                  <a:pt x="303" y="131"/>
                </a:lnTo>
                <a:lnTo>
                  <a:pt x="303" y="131"/>
                </a:lnTo>
                <a:close/>
                <a:moveTo>
                  <a:pt x="454" y="131"/>
                </a:moveTo>
                <a:lnTo>
                  <a:pt x="454" y="131"/>
                </a:lnTo>
                <a:lnTo>
                  <a:pt x="457" y="131"/>
                </a:lnTo>
                <a:lnTo>
                  <a:pt x="459" y="132"/>
                </a:lnTo>
                <a:lnTo>
                  <a:pt x="459" y="132"/>
                </a:lnTo>
                <a:lnTo>
                  <a:pt x="460" y="131"/>
                </a:lnTo>
                <a:lnTo>
                  <a:pt x="460" y="128"/>
                </a:lnTo>
                <a:lnTo>
                  <a:pt x="460" y="128"/>
                </a:lnTo>
                <a:lnTo>
                  <a:pt x="457" y="129"/>
                </a:lnTo>
                <a:lnTo>
                  <a:pt x="454" y="129"/>
                </a:lnTo>
                <a:lnTo>
                  <a:pt x="454" y="131"/>
                </a:lnTo>
                <a:lnTo>
                  <a:pt x="454" y="131"/>
                </a:lnTo>
                <a:close/>
                <a:moveTo>
                  <a:pt x="471" y="135"/>
                </a:moveTo>
                <a:lnTo>
                  <a:pt x="471" y="135"/>
                </a:lnTo>
                <a:lnTo>
                  <a:pt x="477" y="134"/>
                </a:lnTo>
                <a:lnTo>
                  <a:pt x="483" y="134"/>
                </a:lnTo>
                <a:lnTo>
                  <a:pt x="483" y="134"/>
                </a:lnTo>
                <a:lnTo>
                  <a:pt x="485" y="131"/>
                </a:lnTo>
                <a:lnTo>
                  <a:pt x="485" y="129"/>
                </a:lnTo>
                <a:lnTo>
                  <a:pt x="485" y="129"/>
                </a:lnTo>
                <a:lnTo>
                  <a:pt x="470" y="129"/>
                </a:lnTo>
                <a:lnTo>
                  <a:pt x="470" y="129"/>
                </a:lnTo>
                <a:lnTo>
                  <a:pt x="470" y="132"/>
                </a:lnTo>
                <a:lnTo>
                  <a:pt x="470" y="134"/>
                </a:lnTo>
                <a:lnTo>
                  <a:pt x="471" y="135"/>
                </a:lnTo>
                <a:lnTo>
                  <a:pt x="471" y="135"/>
                </a:lnTo>
                <a:close/>
                <a:moveTo>
                  <a:pt x="593" y="129"/>
                </a:moveTo>
                <a:lnTo>
                  <a:pt x="593" y="129"/>
                </a:lnTo>
                <a:lnTo>
                  <a:pt x="590" y="129"/>
                </a:lnTo>
                <a:lnTo>
                  <a:pt x="588" y="129"/>
                </a:lnTo>
                <a:lnTo>
                  <a:pt x="588" y="129"/>
                </a:lnTo>
                <a:lnTo>
                  <a:pt x="588" y="131"/>
                </a:lnTo>
                <a:lnTo>
                  <a:pt x="590" y="131"/>
                </a:lnTo>
                <a:lnTo>
                  <a:pt x="592" y="131"/>
                </a:lnTo>
                <a:lnTo>
                  <a:pt x="593" y="129"/>
                </a:lnTo>
                <a:lnTo>
                  <a:pt x="593" y="129"/>
                </a:lnTo>
                <a:close/>
                <a:moveTo>
                  <a:pt x="720" y="148"/>
                </a:moveTo>
                <a:lnTo>
                  <a:pt x="720" y="148"/>
                </a:lnTo>
                <a:lnTo>
                  <a:pt x="718" y="138"/>
                </a:lnTo>
                <a:lnTo>
                  <a:pt x="715" y="132"/>
                </a:lnTo>
                <a:lnTo>
                  <a:pt x="712" y="129"/>
                </a:lnTo>
                <a:lnTo>
                  <a:pt x="712" y="129"/>
                </a:lnTo>
                <a:lnTo>
                  <a:pt x="713" y="135"/>
                </a:lnTo>
                <a:lnTo>
                  <a:pt x="715" y="141"/>
                </a:lnTo>
                <a:lnTo>
                  <a:pt x="718" y="146"/>
                </a:lnTo>
                <a:lnTo>
                  <a:pt x="720" y="148"/>
                </a:lnTo>
                <a:lnTo>
                  <a:pt x="720" y="148"/>
                </a:lnTo>
                <a:close/>
                <a:moveTo>
                  <a:pt x="489" y="132"/>
                </a:moveTo>
                <a:lnTo>
                  <a:pt x="489" y="132"/>
                </a:lnTo>
                <a:lnTo>
                  <a:pt x="494" y="132"/>
                </a:lnTo>
                <a:lnTo>
                  <a:pt x="494" y="132"/>
                </a:lnTo>
                <a:lnTo>
                  <a:pt x="494" y="131"/>
                </a:lnTo>
                <a:lnTo>
                  <a:pt x="492" y="131"/>
                </a:lnTo>
                <a:lnTo>
                  <a:pt x="491" y="131"/>
                </a:lnTo>
                <a:lnTo>
                  <a:pt x="489" y="132"/>
                </a:lnTo>
                <a:lnTo>
                  <a:pt x="489" y="132"/>
                </a:lnTo>
                <a:close/>
                <a:moveTo>
                  <a:pt x="643" y="132"/>
                </a:moveTo>
                <a:lnTo>
                  <a:pt x="643" y="132"/>
                </a:lnTo>
                <a:lnTo>
                  <a:pt x="643" y="131"/>
                </a:lnTo>
                <a:lnTo>
                  <a:pt x="643" y="129"/>
                </a:lnTo>
                <a:lnTo>
                  <a:pt x="643" y="129"/>
                </a:lnTo>
                <a:lnTo>
                  <a:pt x="642" y="129"/>
                </a:lnTo>
                <a:lnTo>
                  <a:pt x="640" y="131"/>
                </a:lnTo>
                <a:lnTo>
                  <a:pt x="640" y="131"/>
                </a:lnTo>
                <a:lnTo>
                  <a:pt x="642" y="131"/>
                </a:lnTo>
                <a:lnTo>
                  <a:pt x="642" y="132"/>
                </a:lnTo>
                <a:lnTo>
                  <a:pt x="643" y="132"/>
                </a:lnTo>
                <a:lnTo>
                  <a:pt x="643" y="132"/>
                </a:lnTo>
                <a:lnTo>
                  <a:pt x="643" y="132"/>
                </a:lnTo>
                <a:close/>
                <a:moveTo>
                  <a:pt x="547" y="132"/>
                </a:moveTo>
                <a:lnTo>
                  <a:pt x="547" y="132"/>
                </a:lnTo>
                <a:lnTo>
                  <a:pt x="547" y="137"/>
                </a:lnTo>
                <a:lnTo>
                  <a:pt x="546" y="138"/>
                </a:lnTo>
                <a:lnTo>
                  <a:pt x="543" y="140"/>
                </a:lnTo>
                <a:lnTo>
                  <a:pt x="541" y="143"/>
                </a:lnTo>
                <a:lnTo>
                  <a:pt x="541" y="143"/>
                </a:lnTo>
                <a:lnTo>
                  <a:pt x="546" y="146"/>
                </a:lnTo>
                <a:lnTo>
                  <a:pt x="550" y="148"/>
                </a:lnTo>
                <a:lnTo>
                  <a:pt x="564" y="148"/>
                </a:lnTo>
                <a:lnTo>
                  <a:pt x="564" y="148"/>
                </a:lnTo>
                <a:lnTo>
                  <a:pt x="567" y="140"/>
                </a:lnTo>
                <a:lnTo>
                  <a:pt x="570" y="132"/>
                </a:lnTo>
                <a:lnTo>
                  <a:pt x="570" y="132"/>
                </a:lnTo>
                <a:lnTo>
                  <a:pt x="558" y="132"/>
                </a:lnTo>
                <a:lnTo>
                  <a:pt x="547" y="132"/>
                </a:lnTo>
                <a:lnTo>
                  <a:pt x="547" y="132"/>
                </a:lnTo>
                <a:close/>
                <a:moveTo>
                  <a:pt x="653" y="135"/>
                </a:moveTo>
                <a:lnTo>
                  <a:pt x="653" y="135"/>
                </a:lnTo>
                <a:lnTo>
                  <a:pt x="653" y="134"/>
                </a:lnTo>
                <a:lnTo>
                  <a:pt x="651" y="132"/>
                </a:lnTo>
                <a:lnTo>
                  <a:pt x="648" y="131"/>
                </a:lnTo>
                <a:lnTo>
                  <a:pt x="648" y="131"/>
                </a:lnTo>
                <a:lnTo>
                  <a:pt x="648" y="134"/>
                </a:lnTo>
                <a:lnTo>
                  <a:pt x="649" y="135"/>
                </a:lnTo>
                <a:lnTo>
                  <a:pt x="651" y="135"/>
                </a:lnTo>
                <a:lnTo>
                  <a:pt x="653" y="135"/>
                </a:lnTo>
                <a:lnTo>
                  <a:pt x="653" y="135"/>
                </a:lnTo>
                <a:close/>
                <a:moveTo>
                  <a:pt x="186" y="137"/>
                </a:moveTo>
                <a:lnTo>
                  <a:pt x="186" y="137"/>
                </a:lnTo>
                <a:lnTo>
                  <a:pt x="187" y="135"/>
                </a:lnTo>
                <a:lnTo>
                  <a:pt x="187" y="135"/>
                </a:lnTo>
                <a:lnTo>
                  <a:pt x="187" y="135"/>
                </a:lnTo>
                <a:lnTo>
                  <a:pt x="187" y="134"/>
                </a:lnTo>
                <a:lnTo>
                  <a:pt x="186" y="132"/>
                </a:lnTo>
                <a:lnTo>
                  <a:pt x="186" y="132"/>
                </a:lnTo>
                <a:lnTo>
                  <a:pt x="186" y="135"/>
                </a:lnTo>
                <a:lnTo>
                  <a:pt x="186" y="135"/>
                </a:lnTo>
                <a:lnTo>
                  <a:pt x="186" y="137"/>
                </a:lnTo>
                <a:lnTo>
                  <a:pt x="186" y="137"/>
                </a:lnTo>
                <a:close/>
                <a:moveTo>
                  <a:pt x="128" y="135"/>
                </a:moveTo>
                <a:lnTo>
                  <a:pt x="128" y="135"/>
                </a:lnTo>
                <a:lnTo>
                  <a:pt x="122" y="144"/>
                </a:lnTo>
                <a:lnTo>
                  <a:pt x="120" y="149"/>
                </a:lnTo>
                <a:lnTo>
                  <a:pt x="117" y="154"/>
                </a:lnTo>
                <a:lnTo>
                  <a:pt x="117" y="154"/>
                </a:lnTo>
                <a:lnTo>
                  <a:pt x="126" y="152"/>
                </a:lnTo>
                <a:lnTo>
                  <a:pt x="133" y="148"/>
                </a:lnTo>
                <a:lnTo>
                  <a:pt x="139" y="143"/>
                </a:lnTo>
                <a:lnTo>
                  <a:pt x="143" y="137"/>
                </a:lnTo>
                <a:lnTo>
                  <a:pt x="143" y="137"/>
                </a:lnTo>
                <a:lnTo>
                  <a:pt x="140" y="134"/>
                </a:lnTo>
                <a:lnTo>
                  <a:pt x="137" y="134"/>
                </a:lnTo>
                <a:lnTo>
                  <a:pt x="128" y="135"/>
                </a:lnTo>
                <a:lnTo>
                  <a:pt x="128" y="135"/>
                </a:lnTo>
                <a:close/>
                <a:moveTo>
                  <a:pt x="99" y="135"/>
                </a:moveTo>
                <a:lnTo>
                  <a:pt x="99" y="135"/>
                </a:lnTo>
                <a:lnTo>
                  <a:pt x="101" y="138"/>
                </a:lnTo>
                <a:lnTo>
                  <a:pt x="101" y="141"/>
                </a:lnTo>
                <a:lnTo>
                  <a:pt x="101" y="141"/>
                </a:lnTo>
                <a:lnTo>
                  <a:pt x="104" y="140"/>
                </a:lnTo>
                <a:lnTo>
                  <a:pt x="107" y="137"/>
                </a:lnTo>
                <a:lnTo>
                  <a:pt x="107" y="137"/>
                </a:lnTo>
                <a:lnTo>
                  <a:pt x="105" y="135"/>
                </a:lnTo>
                <a:lnTo>
                  <a:pt x="104" y="134"/>
                </a:lnTo>
                <a:lnTo>
                  <a:pt x="104" y="134"/>
                </a:lnTo>
                <a:lnTo>
                  <a:pt x="102" y="135"/>
                </a:lnTo>
                <a:lnTo>
                  <a:pt x="99" y="135"/>
                </a:lnTo>
                <a:lnTo>
                  <a:pt x="99" y="135"/>
                </a:lnTo>
                <a:close/>
                <a:moveTo>
                  <a:pt x="459" y="135"/>
                </a:moveTo>
                <a:lnTo>
                  <a:pt x="459" y="135"/>
                </a:lnTo>
                <a:lnTo>
                  <a:pt x="453" y="134"/>
                </a:lnTo>
                <a:lnTo>
                  <a:pt x="453" y="134"/>
                </a:lnTo>
                <a:lnTo>
                  <a:pt x="453" y="135"/>
                </a:lnTo>
                <a:lnTo>
                  <a:pt x="454" y="135"/>
                </a:lnTo>
                <a:lnTo>
                  <a:pt x="459" y="135"/>
                </a:lnTo>
                <a:lnTo>
                  <a:pt x="459" y="135"/>
                </a:lnTo>
                <a:close/>
                <a:moveTo>
                  <a:pt x="73" y="146"/>
                </a:moveTo>
                <a:lnTo>
                  <a:pt x="73" y="146"/>
                </a:lnTo>
                <a:lnTo>
                  <a:pt x="76" y="144"/>
                </a:lnTo>
                <a:lnTo>
                  <a:pt x="79" y="141"/>
                </a:lnTo>
                <a:lnTo>
                  <a:pt x="81" y="135"/>
                </a:lnTo>
                <a:lnTo>
                  <a:pt x="81" y="135"/>
                </a:lnTo>
                <a:lnTo>
                  <a:pt x="76" y="140"/>
                </a:lnTo>
                <a:lnTo>
                  <a:pt x="75" y="143"/>
                </a:lnTo>
                <a:lnTo>
                  <a:pt x="73" y="146"/>
                </a:lnTo>
                <a:lnTo>
                  <a:pt x="73" y="146"/>
                </a:lnTo>
                <a:close/>
                <a:moveTo>
                  <a:pt x="319" y="138"/>
                </a:moveTo>
                <a:lnTo>
                  <a:pt x="319" y="138"/>
                </a:lnTo>
                <a:lnTo>
                  <a:pt x="323" y="138"/>
                </a:lnTo>
                <a:lnTo>
                  <a:pt x="326" y="138"/>
                </a:lnTo>
                <a:lnTo>
                  <a:pt x="326" y="137"/>
                </a:lnTo>
                <a:lnTo>
                  <a:pt x="326" y="137"/>
                </a:lnTo>
                <a:lnTo>
                  <a:pt x="325" y="135"/>
                </a:lnTo>
                <a:lnTo>
                  <a:pt x="323" y="135"/>
                </a:lnTo>
                <a:lnTo>
                  <a:pt x="319" y="138"/>
                </a:lnTo>
                <a:lnTo>
                  <a:pt x="319" y="138"/>
                </a:lnTo>
                <a:close/>
                <a:moveTo>
                  <a:pt x="526" y="135"/>
                </a:moveTo>
                <a:lnTo>
                  <a:pt x="526" y="135"/>
                </a:lnTo>
                <a:lnTo>
                  <a:pt x="521" y="135"/>
                </a:lnTo>
                <a:lnTo>
                  <a:pt x="521" y="135"/>
                </a:lnTo>
                <a:lnTo>
                  <a:pt x="523" y="137"/>
                </a:lnTo>
                <a:lnTo>
                  <a:pt x="524" y="137"/>
                </a:lnTo>
                <a:lnTo>
                  <a:pt x="526" y="137"/>
                </a:lnTo>
                <a:lnTo>
                  <a:pt x="526" y="135"/>
                </a:lnTo>
                <a:lnTo>
                  <a:pt x="526" y="135"/>
                </a:lnTo>
                <a:close/>
                <a:moveTo>
                  <a:pt x="570" y="148"/>
                </a:moveTo>
                <a:lnTo>
                  <a:pt x="570" y="148"/>
                </a:lnTo>
                <a:lnTo>
                  <a:pt x="573" y="146"/>
                </a:lnTo>
                <a:lnTo>
                  <a:pt x="575" y="146"/>
                </a:lnTo>
                <a:lnTo>
                  <a:pt x="575" y="146"/>
                </a:lnTo>
                <a:lnTo>
                  <a:pt x="575" y="140"/>
                </a:lnTo>
                <a:lnTo>
                  <a:pt x="575" y="137"/>
                </a:lnTo>
                <a:lnTo>
                  <a:pt x="575" y="135"/>
                </a:lnTo>
                <a:lnTo>
                  <a:pt x="575" y="135"/>
                </a:lnTo>
                <a:lnTo>
                  <a:pt x="572" y="140"/>
                </a:lnTo>
                <a:lnTo>
                  <a:pt x="570" y="148"/>
                </a:lnTo>
                <a:lnTo>
                  <a:pt x="570" y="148"/>
                </a:lnTo>
                <a:close/>
                <a:moveTo>
                  <a:pt x="581" y="146"/>
                </a:moveTo>
                <a:lnTo>
                  <a:pt x="581" y="146"/>
                </a:lnTo>
                <a:lnTo>
                  <a:pt x="582" y="140"/>
                </a:lnTo>
                <a:lnTo>
                  <a:pt x="582" y="137"/>
                </a:lnTo>
                <a:lnTo>
                  <a:pt x="581" y="135"/>
                </a:lnTo>
                <a:lnTo>
                  <a:pt x="581" y="135"/>
                </a:lnTo>
                <a:lnTo>
                  <a:pt x="579" y="141"/>
                </a:lnTo>
                <a:lnTo>
                  <a:pt x="579" y="144"/>
                </a:lnTo>
                <a:lnTo>
                  <a:pt x="581" y="146"/>
                </a:lnTo>
                <a:lnTo>
                  <a:pt x="581" y="146"/>
                </a:lnTo>
                <a:close/>
                <a:moveTo>
                  <a:pt x="668" y="138"/>
                </a:moveTo>
                <a:lnTo>
                  <a:pt x="668" y="138"/>
                </a:lnTo>
                <a:lnTo>
                  <a:pt x="663" y="135"/>
                </a:lnTo>
                <a:lnTo>
                  <a:pt x="662" y="135"/>
                </a:lnTo>
                <a:lnTo>
                  <a:pt x="660" y="137"/>
                </a:lnTo>
                <a:lnTo>
                  <a:pt x="660" y="137"/>
                </a:lnTo>
                <a:lnTo>
                  <a:pt x="665" y="138"/>
                </a:lnTo>
                <a:lnTo>
                  <a:pt x="668" y="138"/>
                </a:lnTo>
                <a:lnTo>
                  <a:pt x="668" y="138"/>
                </a:lnTo>
                <a:close/>
                <a:moveTo>
                  <a:pt x="294" y="138"/>
                </a:moveTo>
                <a:lnTo>
                  <a:pt x="294" y="138"/>
                </a:lnTo>
                <a:lnTo>
                  <a:pt x="294" y="137"/>
                </a:lnTo>
                <a:lnTo>
                  <a:pt x="293" y="135"/>
                </a:lnTo>
                <a:lnTo>
                  <a:pt x="293" y="135"/>
                </a:lnTo>
                <a:lnTo>
                  <a:pt x="293" y="135"/>
                </a:lnTo>
                <a:lnTo>
                  <a:pt x="291" y="138"/>
                </a:lnTo>
                <a:lnTo>
                  <a:pt x="291" y="140"/>
                </a:lnTo>
                <a:lnTo>
                  <a:pt x="294" y="138"/>
                </a:lnTo>
                <a:lnTo>
                  <a:pt x="294" y="138"/>
                </a:lnTo>
                <a:close/>
                <a:moveTo>
                  <a:pt x="631" y="138"/>
                </a:moveTo>
                <a:lnTo>
                  <a:pt x="631" y="138"/>
                </a:lnTo>
                <a:lnTo>
                  <a:pt x="634" y="138"/>
                </a:lnTo>
                <a:lnTo>
                  <a:pt x="637" y="140"/>
                </a:lnTo>
                <a:lnTo>
                  <a:pt x="637" y="140"/>
                </a:lnTo>
                <a:lnTo>
                  <a:pt x="636" y="138"/>
                </a:lnTo>
                <a:lnTo>
                  <a:pt x="634" y="137"/>
                </a:lnTo>
                <a:lnTo>
                  <a:pt x="633" y="137"/>
                </a:lnTo>
                <a:lnTo>
                  <a:pt x="631" y="135"/>
                </a:lnTo>
                <a:lnTo>
                  <a:pt x="631" y="135"/>
                </a:lnTo>
                <a:lnTo>
                  <a:pt x="630" y="137"/>
                </a:lnTo>
                <a:lnTo>
                  <a:pt x="630" y="138"/>
                </a:lnTo>
                <a:lnTo>
                  <a:pt x="631" y="138"/>
                </a:lnTo>
                <a:lnTo>
                  <a:pt x="631" y="138"/>
                </a:lnTo>
                <a:close/>
                <a:moveTo>
                  <a:pt x="226" y="141"/>
                </a:moveTo>
                <a:lnTo>
                  <a:pt x="226" y="141"/>
                </a:lnTo>
                <a:lnTo>
                  <a:pt x="232" y="137"/>
                </a:lnTo>
                <a:lnTo>
                  <a:pt x="232" y="137"/>
                </a:lnTo>
                <a:lnTo>
                  <a:pt x="230" y="137"/>
                </a:lnTo>
                <a:lnTo>
                  <a:pt x="229" y="137"/>
                </a:lnTo>
                <a:lnTo>
                  <a:pt x="226" y="141"/>
                </a:lnTo>
                <a:lnTo>
                  <a:pt x="226" y="141"/>
                </a:lnTo>
                <a:close/>
                <a:moveTo>
                  <a:pt x="235" y="143"/>
                </a:moveTo>
                <a:lnTo>
                  <a:pt x="235" y="143"/>
                </a:lnTo>
                <a:lnTo>
                  <a:pt x="239" y="143"/>
                </a:lnTo>
                <a:lnTo>
                  <a:pt x="245" y="141"/>
                </a:lnTo>
                <a:lnTo>
                  <a:pt x="256" y="137"/>
                </a:lnTo>
                <a:lnTo>
                  <a:pt x="256" y="137"/>
                </a:lnTo>
                <a:lnTo>
                  <a:pt x="248" y="137"/>
                </a:lnTo>
                <a:lnTo>
                  <a:pt x="242" y="137"/>
                </a:lnTo>
                <a:lnTo>
                  <a:pt x="238" y="140"/>
                </a:lnTo>
                <a:lnTo>
                  <a:pt x="235" y="143"/>
                </a:lnTo>
                <a:lnTo>
                  <a:pt x="235" y="143"/>
                </a:lnTo>
                <a:close/>
                <a:moveTo>
                  <a:pt x="499" y="138"/>
                </a:moveTo>
                <a:lnTo>
                  <a:pt x="499" y="138"/>
                </a:lnTo>
                <a:lnTo>
                  <a:pt x="499" y="141"/>
                </a:lnTo>
                <a:lnTo>
                  <a:pt x="499" y="141"/>
                </a:lnTo>
                <a:lnTo>
                  <a:pt x="503" y="143"/>
                </a:lnTo>
                <a:lnTo>
                  <a:pt x="508" y="143"/>
                </a:lnTo>
                <a:lnTo>
                  <a:pt x="508" y="143"/>
                </a:lnTo>
                <a:lnTo>
                  <a:pt x="509" y="140"/>
                </a:lnTo>
                <a:lnTo>
                  <a:pt x="511" y="137"/>
                </a:lnTo>
                <a:lnTo>
                  <a:pt x="511" y="137"/>
                </a:lnTo>
                <a:lnTo>
                  <a:pt x="505" y="137"/>
                </a:lnTo>
                <a:lnTo>
                  <a:pt x="499" y="138"/>
                </a:lnTo>
                <a:lnTo>
                  <a:pt x="499" y="138"/>
                </a:lnTo>
                <a:close/>
                <a:moveTo>
                  <a:pt x="531" y="138"/>
                </a:moveTo>
                <a:lnTo>
                  <a:pt x="531" y="138"/>
                </a:lnTo>
                <a:lnTo>
                  <a:pt x="534" y="138"/>
                </a:lnTo>
                <a:lnTo>
                  <a:pt x="535" y="138"/>
                </a:lnTo>
                <a:lnTo>
                  <a:pt x="535" y="137"/>
                </a:lnTo>
                <a:lnTo>
                  <a:pt x="535" y="137"/>
                </a:lnTo>
                <a:lnTo>
                  <a:pt x="534" y="137"/>
                </a:lnTo>
                <a:lnTo>
                  <a:pt x="532" y="137"/>
                </a:lnTo>
                <a:lnTo>
                  <a:pt x="531" y="138"/>
                </a:lnTo>
                <a:lnTo>
                  <a:pt x="531" y="138"/>
                </a:lnTo>
                <a:close/>
                <a:moveTo>
                  <a:pt x="58" y="148"/>
                </a:moveTo>
                <a:lnTo>
                  <a:pt x="58" y="148"/>
                </a:lnTo>
                <a:lnTo>
                  <a:pt x="61" y="146"/>
                </a:lnTo>
                <a:lnTo>
                  <a:pt x="64" y="143"/>
                </a:lnTo>
                <a:lnTo>
                  <a:pt x="65" y="138"/>
                </a:lnTo>
                <a:lnTo>
                  <a:pt x="65" y="138"/>
                </a:lnTo>
                <a:lnTo>
                  <a:pt x="61" y="143"/>
                </a:lnTo>
                <a:lnTo>
                  <a:pt x="59" y="144"/>
                </a:lnTo>
                <a:lnTo>
                  <a:pt x="58" y="148"/>
                </a:lnTo>
                <a:lnTo>
                  <a:pt x="58" y="148"/>
                </a:lnTo>
                <a:close/>
                <a:moveTo>
                  <a:pt x="206" y="138"/>
                </a:moveTo>
                <a:lnTo>
                  <a:pt x="206" y="138"/>
                </a:lnTo>
                <a:lnTo>
                  <a:pt x="206" y="140"/>
                </a:lnTo>
                <a:lnTo>
                  <a:pt x="204" y="143"/>
                </a:lnTo>
                <a:lnTo>
                  <a:pt x="206" y="148"/>
                </a:lnTo>
                <a:lnTo>
                  <a:pt x="209" y="151"/>
                </a:lnTo>
                <a:lnTo>
                  <a:pt x="210" y="157"/>
                </a:lnTo>
                <a:lnTo>
                  <a:pt x="210" y="157"/>
                </a:lnTo>
                <a:lnTo>
                  <a:pt x="212" y="154"/>
                </a:lnTo>
                <a:lnTo>
                  <a:pt x="213" y="152"/>
                </a:lnTo>
                <a:lnTo>
                  <a:pt x="215" y="149"/>
                </a:lnTo>
                <a:lnTo>
                  <a:pt x="216" y="146"/>
                </a:lnTo>
                <a:lnTo>
                  <a:pt x="216" y="146"/>
                </a:lnTo>
                <a:lnTo>
                  <a:pt x="215" y="144"/>
                </a:lnTo>
                <a:lnTo>
                  <a:pt x="215" y="141"/>
                </a:lnTo>
                <a:lnTo>
                  <a:pt x="216" y="137"/>
                </a:lnTo>
                <a:lnTo>
                  <a:pt x="216" y="137"/>
                </a:lnTo>
                <a:lnTo>
                  <a:pt x="212" y="137"/>
                </a:lnTo>
                <a:lnTo>
                  <a:pt x="206" y="138"/>
                </a:lnTo>
                <a:lnTo>
                  <a:pt x="206" y="138"/>
                </a:lnTo>
                <a:close/>
                <a:moveTo>
                  <a:pt x="587" y="138"/>
                </a:moveTo>
                <a:lnTo>
                  <a:pt x="587" y="138"/>
                </a:lnTo>
                <a:lnTo>
                  <a:pt x="587" y="141"/>
                </a:lnTo>
                <a:lnTo>
                  <a:pt x="587" y="146"/>
                </a:lnTo>
                <a:lnTo>
                  <a:pt x="587" y="146"/>
                </a:lnTo>
                <a:lnTo>
                  <a:pt x="598" y="144"/>
                </a:lnTo>
                <a:lnTo>
                  <a:pt x="607" y="144"/>
                </a:lnTo>
                <a:lnTo>
                  <a:pt x="607" y="144"/>
                </a:lnTo>
                <a:lnTo>
                  <a:pt x="602" y="141"/>
                </a:lnTo>
                <a:lnTo>
                  <a:pt x="598" y="140"/>
                </a:lnTo>
                <a:lnTo>
                  <a:pt x="587" y="138"/>
                </a:lnTo>
                <a:lnTo>
                  <a:pt x="587" y="138"/>
                </a:lnTo>
                <a:close/>
                <a:moveTo>
                  <a:pt x="90" y="148"/>
                </a:moveTo>
                <a:lnTo>
                  <a:pt x="90" y="148"/>
                </a:lnTo>
                <a:lnTo>
                  <a:pt x="93" y="146"/>
                </a:lnTo>
                <a:lnTo>
                  <a:pt x="96" y="143"/>
                </a:lnTo>
                <a:lnTo>
                  <a:pt x="96" y="143"/>
                </a:lnTo>
                <a:lnTo>
                  <a:pt x="94" y="140"/>
                </a:lnTo>
                <a:lnTo>
                  <a:pt x="94" y="138"/>
                </a:lnTo>
                <a:lnTo>
                  <a:pt x="93" y="138"/>
                </a:lnTo>
                <a:lnTo>
                  <a:pt x="93" y="138"/>
                </a:lnTo>
                <a:lnTo>
                  <a:pt x="90" y="148"/>
                </a:lnTo>
                <a:lnTo>
                  <a:pt x="90" y="148"/>
                </a:lnTo>
                <a:close/>
                <a:moveTo>
                  <a:pt x="482" y="140"/>
                </a:moveTo>
                <a:lnTo>
                  <a:pt x="482" y="140"/>
                </a:lnTo>
                <a:lnTo>
                  <a:pt x="482" y="138"/>
                </a:lnTo>
                <a:lnTo>
                  <a:pt x="480" y="138"/>
                </a:lnTo>
                <a:lnTo>
                  <a:pt x="480" y="138"/>
                </a:lnTo>
                <a:lnTo>
                  <a:pt x="479" y="138"/>
                </a:lnTo>
                <a:lnTo>
                  <a:pt x="479" y="138"/>
                </a:lnTo>
                <a:lnTo>
                  <a:pt x="479" y="140"/>
                </a:lnTo>
                <a:lnTo>
                  <a:pt x="479" y="140"/>
                </a:lnTo>
                <a:lnTo>
                  <a:pt x="482" y="140"/>
                </a:lnTo>
                <a:lnTo>
                  <a:pt x="482" y="140"/>
                </a:lnTo>
                <a:close/>
                <a:moveTo>
                  <a:pt x="488" y="141"/>
                </a:moveTo>
                <a:lnTo>
                  <a:pt x="488" y="141"/>
                </a:lnTo>
                <a:lnTo>
                  <a:pt x="491" y="141"/>
                </a:lnTo>
                <a:lnTo>
                  <a:pt x="494" y="141"/>
                </a:lnTo>
                <a:lnTo>
                  <a:pt x="494" y="141"/>
                </a:lnTo>
                <a:lnTo>
                  <a:pt x="494" y="140"/>
                </a:lnTo>
                <a:lnTo>
                  <a:pt x="494" y="138"/>
                </a:lnTo>
                <a:lnTo>
                  <a:pt x="494" y="138"/>
                </a:lnTo>
                <a:lnTo>
                  <a:pt x="491" y="137"/>
                </a:lnTo>
                <a:lnTo>
                  <a:pt x="489" y="138"/>
                </a:lnTo>
                <a:lnTo>
                  <a:pt x="488" y="140"/>
                </a:lnTo>
                <a:lnTo>
                  <a:pt x="488" y="141"/>
                </a:lnTo>
                <a:lnTo>
                  <a:pt x="488" y="141"/>
                </a:lnTo>
                <a:close/>
                <a:moveTo>
                  <a:pt x="691" y="141"/>
                </a:moveTo>
                <a:lnTo>
                  <a:pt x="691" y="141"/>
                </a:lnTo>
                <a:lnTo>
                  <a:pt x="692" y="141"/>
                </a:lnTo>
                <a:lnTo>
                  <a:pt x="694" y="140"/>
                </a:lnTo>
                <a:lnTo>
                  <a:pt x="695" y="138"/>
                </a:lnTo>
                <a:lnTo>
                  <a:pt x="695" y="138"/>
                </a:lnTo>
                <a:lnTo>
                  <a:pt x="695" y="138"/>
                </a:lnTo>
                <a:lnTo>
                  <a:pt x="692" y="140"/>
                </a:lnTo>
                <a:lnTo>
                  <a:pt x="691" y="141"/>
                </a:lnTo>
                <a:lnTo>
                  <a:pt x="691" y="141"/>
                </a:lnTo>
                <a:close/>
                <a:moveTo>
                  <a:pt x="268" y="143"/>
                </a:moveTo>
                <a:lnTo>
                  <a:pt x="268" y="143"/>
                </a:lnTo>
                <a:lnTo>
                  <a:pt x="276" y="144"/>
                </a:lnTo>
                <a:lnTo>
                  <a:pt x="284" y="143"/>
                </a:lnTo>
                <a:lnTo>
                  <a:pt x="284" y="143"/>
                </a:lnTo>
                <a:lnTo>
                  <a:pt x="280" y="141"/>
                </a:lnTo>
                <a:lnTo>
                  <a:pt x="277" y="140"/>
                </a:lnTo>
                <a:lnTo>
                  <a:pt x="270" y="138"/>
                </a:lnTo>
                <a:lnTo>
                  <a:pt x="270" y="138"/>
                </a:lnTo>
                <a:lnTo>
                  <a:pt x="268" y="140"/>
                </a:lnTo>
                <a:lnTo>
                  <a:pt x="268" y="143"/>
                </a:lnTo>
                <a:lnTo>
                  <a:pt x="268" y="143"/>
                </a:lnTo>
                <a:close/>
                <a:moveTo>
                  <a:pt x="357" y="138"/>
                </a:moveTo>
                <a:lnTo>
                  <a:pt x="357" y="138"/>
                </a:lnTo>
                <a:lnTo>
                  <a:pt x="357" y="140"/>
                </a:lnTo>
                <a:lnTo>
                  <a:pt x="355" y="141"/>
                </a:lnTo>
                <a:lnTo>
                  <a:pt x="355" y="141"/>
                </a:lnTo>
                <a:lnTo>
                  <a:pt x="363" y="141"/>
                </a:lnTo>
                <a:lnTo>
                  <a:pt x="370" y="141"/>
                </a:lnTo>
                <a:lnTo>
                  <a:pt x="377" y="141"/>
                </a:lnTo>
                <a:lnTo>
                  <a:pt x="380" y="140"/>
                </a:lnTo>
                <a:lnTo>
                  <a:pt x="381" y="138"/>
                </a:lnTo>
                <a:lnTo>
                  <a:pt x="381" y="138"/>
                </a:lnTo>
                <a:lnTo>
                  <a:pt x="375" y="140"/>
                </a:lnTo>
                <a:lnTo>
                  <a:pt x="370" y="138"/>
                </a:lnTo>
                <a:lnTo>
                  <a:pt x="357" y="138"/>
                </a:lnTo>
                <a:lnTo>
                  <a:pt x="357" y="138"/>
                </a:lnTo>
                <a:close/>
                <a:moveTo>
                  <a:pt x="337" y="141"/>
                </a:moveTo>
                <a:lnTo>
                  <a:pt x="337" y="141"/>
                </a:lnTo>
                <a:lnTo>
                  <a:pt x="351" y="141"/>
                </a:lnTo>
                <a:lnTo>
                  <a:pt x="351" y="141"/>
                </a:lnTo>
                <a:lnTo>
                  <a:pt x="348" y="140"/>
                </a:lnTo>
                <a:lnTo>
                  <a:pt x="343" y="140"/>
                </a:lnTo>
                <a:lnTo>
                  <a:pt x="337" y="141"/>
                </a:lnTo>
                <a:lnTo>
                  <a:pt x="337" y="141"/>
                </a:lnTo>
                <a:close/>
                <a:moveTo>
                  <a:pt x="186" y="141"/>
                </a:moveTo>
                <a:lnTo>
                  <a:pt x="186" y="141"/>
                </a:lnTo>
                <a:lnTo>
                  <a:pt x="186" y="164"/>
                </a:lnTo>
                <a:lnTo>
                  <a:pt x="186" y="164"/>
                </a:lnTo>
                <a:lnTo>
                  <a:pt x="189" y="163"/>
                </a:lnTo>
                <a:lnTo>
                  <a:pt x="192" y="163"/>
                </a:lnTo>
                <a:lnTo>
                  <a:pt x="192" y="163"/>
                </a:lnTo>
                <a:lnTo>
                  <a:pt x="195" y="151"/>
                </a:lnTo>
                <a:lnTo>
                  <a:pt x="195" y="144"/>
                </a:lnTo>
                <a:lnTo>
                  <a:pt x="194" y="141"/>
                </a:lnTo>
                <a:lnTo>
                  <a:pt x="192" y="140"/>
                </a:lnTo>
                <a:lnTo>
                  <a:pt x="192" y="140"/>
                </a:lnTo>
                <a:lnTo>
                  <a:pt x="187" y="140"/>
                </a:lnTo>
                <a:lnTo>
                  <a:pt x="186" y="140"/>
                </a:lnTo>
                <a:lnTo>
                  <a:pt x="186" y="141"/>
                </a:lnTo>
                <a:lnTo>
                  <a:pt x="186" y="141"/>
                </a:lnTo>
                <a:close/>
                <a:moveTo>
                  <a:pt x="171" y="166"/>
                </a:moveTo>
                <a:lnTo>
                  <a:pt x="171" y="166"/>
                </a:lnTo>
                <a:lnTo>
                  <a:pt x="181" y="164"/>
                </a:lnTo>
                <a:lnTo>
                  <a:pt x="181" y="164"/>
                </a:lnTo>
                <a:lnTo>
                  <a:pt x="181" y="154"/>
                </a:lnTo>
                <a:lnTo>
                  <a:pt x="178" y="143"/>
                </a:lnTo>
                <a:lnTo>
                  <a:pt x="178" y="143"/>
                </a:lnTo>
                <a:lnTo>
                  <a:pt x="174" y="154"/>
                </a:lnTo>
                <a:lnTo>
                  <a:pt x="171" y="166"/>
                </a:lnTo>
                <a:lnTo>
                  <a:pt x="171" y="166"/>
                </a:lnTo>
                <a:close/>
                <a:moveTo>
                  <a:pt x="428" y="143"/>
                </a:moveTo>
                <a:lnTo>
                  <a:pt x="428" y="143"/>
                </a:lnTo>
                <a:lnTo>
                  <a:pt x="428" y="146"/>
                </a:lnTo>
                <a:lnTo>
                  <a:pt x="428" y="151"/>
                </a:lnTo>
                <a:lnTo>
                  <a:pt x="428" y="151"/>
                </a:lnTo>
                <a:lnTo>
                  <a:pt x="439" y="151"/>
                </a:lnTo>
                <a:lnTo>
                  <a:pt x="444" y="149"/>
                </a:lnTo>
                <a:lnTo>
                  <a:pt x="445" y="148"/>
                </a:lnTo>
                <a:lnTo>
                  <a:pt x="447" y="146"/>
                </a:lnTo>
                <a:lnTo>
                  <a:pt x="447" y="146"/>
                </a:lnTo>
                <a:lnTo>
                  <a:pt x="444" y="146"/>
                </a:lnTo>
                <a:lnTo>
                  <a:pt x="442" y="146"/>
                </a:lnTo>
                <a:lnTo>
                  <a:pt x="442" y="146"/>
                </a:lnTo>
                <a:lnTo>
                  <a:pt x="442" y="146"/>
                </a:lnTo>
                <a:lnTo>
                  <a:pt x="444" y="146"/>
                </a:lnTo>
                <a:lnTo>
                  <a:pt x="444" y="144"/>
                </a:lnTo>
                <a:lnTo>
                  <a:pt x="444" y="144"/>
                </a:lnTo>
                <a:lnTo>
                  <a:pt x="441" y="144"/>
                </a:lnTo>
                <a:lnTo>
                  <a:pt x="439" y="143"/>
                </a:lnTo>
                <a:lnTo>
                  <a:pt x="438" y="143"/>
                </a:lnTo>
                <a:lnTo>
                  <a:pt x="438" y="143"/>
                </a:lnTo>
                <a:lnTo>
                  <a:pt x="436" y="144"/>
                </a:lnTo>
                <a:lnTo>
                  <a:pt x="433" y="144"/>
                </a:lnTo>
                <a:lnTo>
                  <a:pt x="433" y="144"/>
                </a:lnTo>
                <a:lnTo>
                  <a:pt x="431" y="143"/>
                </a:lnTo>
                <a:lnTo>
                  <a:pt x="428" y="143"/>
                </a:lnTo>
                <a:lnTo>
                  <a:pt x="428" y="143"/>
                </a:lnTo>
                <a:close/>
                <a:moveTo>
                  <a:pt x="154" y="148"/>
                </a:moveTo>
                <a:lnTo>
                  <a:pt x="154" y="148"/>
                </a:lnTo>
                <a:lnTo>
                  <a:pt x="154" y="169"/>
                </a:lnTo>
                <a:lnTo>
                  <a:pt x="154" y="169"/>
                </a:lnTo>
                <a:lnTo>
                  <a:pt x="157" y="169"/>
                </a:lnTo>
                <a:lnTo>
                  <a:pt x="159" y="169"/>
                </a:lnTo>
                <a:lnTo>
                  <a:pt x="162" y="167"/>
                </a:lnTo>
                <a:lnTo>
                  <a:pt x="165" y="167"/>
                </a:lnTo>
                <a:lnTo>
                  <a:pt x="165" y="167"/>
                </a:lnTo>
                <a:lnTo>
                  <a:pt x="171" y="143"/>
                </a:lnTo>
                <a:lnTo>
                  <a:pt x="171" y="143"/>
                </a:lnTo>
                <a:lnTo>
                  <a:pt x="154" y="148"/>
                </a:lnTo>
                <a:lnTo>
                  <a:pt x="154" y="148"/>
                </a:lnTo>
                <a:close/>
                <a:moveTo>
                  <a:pt x="409" y="152"/>
                </a:moveTo>
                <a:lnTo>
                  <a:pt x="409" y="152"/>
                </a:lnTo>
                <a:lnTo>
                  <a:pt x="409" y="149"/>
                </a:lnTo>
                <a:lnTo>
                  <a:pt x="410" y="146"/>
                </a:lnTo>
                <a:lnTo>
                  <a:pt x="410" y="144"/>
                </a:lnTo>
                <a:lnTo>
                  <a:pt x="409" y="143"/>
                </a:lnTo>
                <a:lnTo>
                  <a:pt x="409" y="143"/>
                </a:lnTo>
                <a:lnTo>
                  <a:pt x="407" y="144"/>
                </a:lnTo>
                <a:lnTo>
                  <a:pt x="407" y="148"/>
                </a:lnTo>
                <a:lnTo>
                  <a:pt x="407" y="151"/>
                </a:lnTo>
                <a:lnTo>
                  <a:pt x="409" y="152"/>
                </a:lnTo>
                <a:lnTo>
                  <a:pt x="409" y="152"/>
                </a:lnTo>
                <a:close/>
                <a:moveTo>
                  <a:pt x="415" y="152"/>
                </a:moveTo>
                <a:lnTo>
                  <a:pt x="415" y="152"/>
                </a:lnTo>
                <a:lnTo>
                  <a:pt x="422" y="151"/>
                </a:lnTo>
                <a:lnTo>
                  <a:pt x="422" y="151"/>
                </a:lnTo>
                <a:lnTo>
                  <a:pt x="422" y="148"/>
                </a:lnTo>
                <a:lnTo>
                  <a:pt x="422" y="144"/>
                </a:lnTo>
                <a:lnTo>
                  <a:pt x="422" y="144"/>
                </a:lnTo>
                <a:lnTo>
                  <a:pt x="419" y="143"/>
                </a:lnTo>
                <a:lnTo>
                  <a:pt x="416" y="144"/>
                </a:lnTo>
                <a:lnTo>
                  <a:pt x="415" y="148"/>
                </a:lnTo>
                <a:lnTo>
                  <a:pt x="415" y="152"/>
                </a:lnTo>
                <a:lnTo>
                  <a:pt x="415" y="152"/>
                </a:lnTo>
                <a:close/>
                <a:moveTo>
                  <a:pt x="386" y="148"/>
                </a:moveTo>
                <a:lnTo>
                  <a:pt x="386" y="148"/>
                </a:lnTo>
                <a:lnTo>
                  <a:pt x="389" y="151"/>
                </a:lnTo>
                <a:lnTo>
                  <a:pt x="392" y="152"/>
                </a:lnTo>
                <a:lnTo>
                  <a:pt x="395" y="152"/>
                </a:lnTo>
                <a:lnTo>
                  <a:pt x="401" y="152"/>
                </a:lnTo>
                <a:lnTo>
                  <a:pt x="401" y="152"/>
                </a:lnTo>
                <a:lnTo>
                  <a:pt x="399" y="149"/>
                </a:lnTo>
                <a:lnTo>
                  <a:pt x="399" y="146"/>
                </a:lnTo>
                <a:lnTo>
                  <a:pt x="399" y="146"/>
                </a:lnTo>
                <a:lnTo>
                  <a:pt x="396" y="144"/>
                </a:lnTo>
                <a:lnTo>
                  <a:pt x="393" y="144"/>
                </a:lnTo>
                <a:lnTo>
                  <a:pt x="389" y="146"/>
                </a:lnTo>
                <a:lnTo>
                  <a:pt x="386" y="148"/>
                </a:lnTo>
                <a:lnTo>
                  <a:pt x="386" y="148"/>
                </a:lnTo>
                <a:close/>
                <a:moveTo>
                  <a:pt x="660" y="146"/>
                </a:moveTo>
                <a:lnTo>
                  <a:pt x="660" y="146"/>
                </a:lnTo>
                <a:lnTo>
                  <a:pt x="665" y="148"/>
                </a:lnTo>
                <a:lnTo>
                  <a:pt x="669" y="149"/>
                </a:lnTo>
                <a:lnTo>
                  <a:pt x="675" y="148"/>
                </a:lnTo>
                <a:lnTo>
                  <a:pt x="678" y="144"/>
                </a:lnTo>
                <a:lnTo>
                  <a:pt x="678" y="144"/>
                </a:lnTo>
                <a:lnTo>
                  <a:pt x="669" y="144"/>
                </a:lnTo>
                <a:lnTo>
                  <a:pt x="660" y="146"/>
                </a:lnTo>
                <a:lnTo>
                  <a:pt x="660" y="146"/>
                </a:lnTo>
                <a:close/>
                <a:moveTo>
                  <a:pt x="355" y="146"/>
                </a:moveTo>
                <a:lnTo>
                  <a:pt x="355" y="146"/>
                </a:lnTo>
                <a:lnTo>
                  <a:pt x="355" y="149"/>
                </a:lnTo>
                <a:lnTo>
                  <a:pt x="354" y="154"/>
                </a:lnTo>
                <a:lnTo>
                  <a:pt x="354" y="154"/>
                </a:lnTo>
                <a:lnTo>
                  <a:pt x="366" y="154"/>
                </a:lnTo>
                <a:lnTo>
                  <a:pt x="378" y="152"/>
                </a:lnTo>
                <a:lnTo>
                  <a:pt x="378" y="152"/>
                </a:lnTo>
                <a:lnTo>
                  <a:pt x="380" y="146"/>
                </a:lnTo>
                <a:lnTo>
                  <a:pt x="380" y="146"/>
                </a:lnTo>
                <a:lnTo>
                  <a:pt x="372" y="144"/>
                </a:lnTo>
                <a:lnTo>
                  <a:pt x="367" y="146"/>
                </a:lnTo>
                <a:lnTo>
                  <a:pt x="361" y="146"/>
                </a:lnTo>
                <a:lnTo>
                  <a:pt x="355" y="146"/>
                </a:lnTo>
                <a:lnTo>
                  <a:pt x="355" y="146"/>
                </a:lnTo>
                <a:close/>
                <a:moveTo>
                  <a:pt x="471" y="146"/>
                </a:moveTo>
                <a:lnTo>
                  <a:pt x="471" y="146"/>
                </a:lnTo>
                <a:lnTo>
                  <a:pt x="476" y="148"/>
                </a:lnTo>
                <a:lnTo>
                  <a:pt x="480" y="146"/>
                </a:lnTo>
                <a:lnTo>
                  <a:pt x="480" y="146"/>
                </a:lnTo>
                <a:lnTo>
                  <a:pt x="476" y="144"/>
                </a:lnTo>
                <a:lnTo>
                  <a:pt x="473" y="144"/>
                </a:lnTo>
                <a:lnTo>
                  <a:pt x="471" y="146"/>
                </a:lnTo>
                <a:lnTo>
                  <a:pt x="471" y="146"/>
                </a:lnTo>
                <a:close/>
                <a:moveTo>
                  <a:pt x="338" y="148"/>
                </a:moveTo>
                <a:lnTo>
                  <a:pt x="338" y="148"/>
                </a:lnTo>
                <a:lnTo>
                  <a:pt x="338" y="151"/>
                </a:lnTo>
                <a:lnTo>
                  <a:pt x="340" y="154"/>
                </a:lnTo>
                <a:lnTo>
                  <a:pt x="340" y="154"/>
                </a:lnTo>
                <a:lnTo>
                  <a:pt x="349" y="154"/>
                </a:lnTo>
                <a:lnTo>
                  <a:pt x="349" y="154"/>
                </a:lnTo>
                <a:lnTo>
                  <a:pt x="349" y="149"/>
                </a:lnTo>
                <a:lnTo>
                  <a:pt x="349" y="148"/>
                </a:lnTo>
                <a:lnTo>
                  <a:pt x="349" y="146"/>
                </a:lnTo>
                <a:lnTo>
                  <a:pt x="349" y="146"/>
                </a:lnTo>
                <a:lnTo>
                  <a:pt x="346" y="146"/>
                </a:lnTo>
                <a:lnTo>
                  <a:pt x="345" y="146"/>
                </a:lnTo>
                <a:lnTo>
                  <a:pt x="341" y="146"/>
                </a:lnTo>
                <a:lnTo>
                  <a:pt x="338" y="148"/>
                </a:lnTo>
                <a:lnTo>
                  <a:pt x="338" y="148"/>
                </a:lnTo>
                <a:close/>
                <a:moveTo>
                  <a:pt x="84" y="167"/>
                </a:moveTo>
                <a:lnTo>
                  <a:pt x="84" y="167"/>
                </a:lnTo>
                <a:lnTo>
                  <a:pt x="88" y="167"/>
                </a:lnTo>
                <a:lnTo>
                  <a:pt x="91" y="167"/>
                </a:lnTo>
                <a:lnTo>
                  <a:pt x="96" y="166"/>
                </a:lnTo>
                <a:lnTo>
                  <a:pt x="99" y="164"/>
                </a:lnTo>
                <a:lnTo>
                  <a:pt x="99" y="164"/>
                </a:lnTo>
                <a:lnTo>
                  <a:pt x="99" y="155"/>
                </a:lnTo>
                <a:lnTo>
                  <a:pt x="98" y="151"/>
                </a:lnTo>
                <a:lnTo>
                  <a:pt x="98" y="148"/>
                </a:lnTo>
                <a:lnTo>
                  <a:pt x="98" y="148"/>
                </a:lnTo>
                <a:lnTo>
                  <a:pt x="91" y="151"/>
                </a:lnTo>
                <a:lnTo>
                  <a:pt x="88" y="155"/>
                </a:lnTo>
                <a:lnTo>
                  <a:pt x="85" y="161"/>
                </a:lnTo>
                <a:lnTo>
                  <a:pt x="84" y="167"/>
                </a:lnTo>
                <a:lnTo>
                  <a:pt x="84" y="167"/>
                </a:lnTo>
                <a:close/>
                <a:moveTo>
                  <a:pt x="229" y="154"/>
                </a:moveTo>
                <a:lnTo>
                  <a:pt x="229" y="154"/>
                </a:lnTo>
                <a:lnTo>
                  <a:pt x="236" y="157"/>
                </a:lnTo>
                <a:lnTo>
                  <a:pt x="242" y="157"/>
                </a:lnTo>
                <a:lnTo>
                  <a:pt x="248" y="154"/>
                </a:lnTo>
                <a:lnTo>
                  <a:pt x="252" y="152"/>
                </a:lnTo>
                <a:lnTo>
                  <a:pt x="253" y="148"/>
                </a:lnTo>
                <a:lnTo>
                  <a:pt x="253" y="148"/>
                </a:lnTo>
                <a:lnTo>
                  <a:pt x="245" y="148"/>
                </a:lnTo>
                <a:lnTo>
                  <a:pt x="239" y="149"/>
                </a:lnTo>
                <a:lnTo>
                  <a:pt x="235" y="151"/>
                </a:lnTo>
                <a:lnTo>
                  <a:pt x="229" y="154"/>
                </a:lnTo>
                <a:lnTo>
                  <a:pt x="229" y="154"/>
                </a:lnTo>
                <a:close/>
                <a:moveTo>
                  <a:pt x="326" y="152"/>
                </a:moveTo>
                <a:lnTo>
                  <a:pt x="326" y="152"/>
                </a:lnTo>
                <a:lnTo>
                  <a:pt x="329" y="154"/>
                </a:lnTo>
                <a:lnTo>
                  <a:pt x="332" y="154"/>
                </a:lnTo>
                <a:lnTo>
                  <a:pt x="332" y="154"/>
                </a:lnTo>
                <a:lnTo>
                  <a:pt x="331" y="149"/>
                </a:lnTo>
                <a:lnTo>
                  <a:pt x="329" y="148"/>
                </a:lnTo>
                <a:lnTo>
                  <a:pt x="328" y="149"/>
                </a:lnTo>
                <a:lnTo>
                  <a:pt x="326" y="152"/>
                </a:lnTo>
                <a:lnTo>
                  <a:pt x="326" y="152"/>
                </a:lnTo>
                <a:close/>
                <a:moveTo>
                  <a:pt x="512" y="148"/>
                </a:moveTo>
                <a:lnTo>
                  <a:pt x="512" y="148"/>
                </a:lnTo>
                <a:lnTo>
                  <a:pt x="512" y="151"/>
                </a:lnTo>
                <a:lnTo>
                  <a:pt x="512" y="151"/>
                </a:lnTo>
                <a:lnTo>
                  <a:pt x="520" y="151"/>
                </a:lnTo>
                <a:lnTo>
                  <a:pt x="523" y="151"/>
                </a:lnTo>
                <a:lnTo>
                  <a:pt x="526" y="148"/>
                </a:lnTo>
                <a:lnTo>
                  <a:pt x="526" y="148"/>
                </a:lnTo>
                <a:lnTo>
                  <a:pt x="518" y="148"/>
                </a:lnTo>
                <a:lnTo>
                  <a:pt x="515" y="148"/>
                </a:lnTo>
                <a:lnTo>
                  <a:pt x="512" y="148"/>
                </a:lnTo>
                <a:lnTo>
                  <a:pt x="512" y="148"/>
                </a:lnTo>
                <a:close/>
                <a:moveTo>
                  <a:pt x="604" y="148"/>
                </a:moveTo>
                <a:lnTo>
                  <a:pt x="604" y="148"/>
                </a:lnTo>
                <a:lnTo>
                  <a:pt x="601" y="149"/>
                </a:lnTo>
                <a:lnTo>
                  <a:pt x="598" y="149"/>
                </a:lnTo>
                <a:lnTo>
                  <a:pt x="587" y="151"/>
                </a:lnTo>
                <a:lnTo>
                  <a:pt x="587" y="151"/>
                </a:lnTo>
                <a:lnTo>
                  <a:pt x="588" y="152"/>
                </a:lnTo>
                <a:lnTo>
                  <a:pt x="590" y="152"/>
                </a:lnTo>
                <a:lnTo>
                  <a:pt x="592" y="152"/>
                </a:lnTo>
                <a:lnTo>
                  <a:pt x="595" y="152"/>
                </a:lnTo>
                <a:lnTo>
                  <a:pt x="595" y="152"/>
                </a:lnTo>
                <a:lnTo>
                  <a:pt x="599" y="154"/>
                </a:lnTo>
                <a:lnTo>
                  <a:pt x="605" y="154"/>
                </a:lnTo>
                <a:lnTo>
                  <a:pt x="605" y="154"/>
                </a:lnTo>
                <a:lnTo>
                  <a:pt x="607" y="151"/>
                </a:lnTo>
                <a:lnTo>
                  <a:pt x="605" y="149"/>
                </a:lnTo>
                <a:lnTo>
                  <a:pt x="604" y="148"/>
                </a:lnTo>
                <a:lnTo>
                  <a:pt x="604" y="148"/>
                </a:lnTo>
                <a:close/>
                <a:moveTo>
                  <a:pt x="619" y="152"/>
                </a:moveTo>
                <a:lnTo>
                  <a:pt x="619" y="152"/>
                </a:lnTo>
                <a:lnTo>
                  <a:pt x="622" y="152"/>
                </a:lnTo>
                <a:lnTo>
                  <a:pt x="624" y="152"/>
                </a:lnTo>
                <a:lnTo>
                  <a:pt x="624" y="152"/>
                </a:lnTo>
                <a:lnTo>
                  <a:pt x="624" y="152"/>
                </a:lnTo>
                <a:lnTo>
                  <a:pt x="622" y="149"/>
                </a:lnTo>
                <a:lnTo>
                  <a:pt x="620" y="149"/>
                </a:lnTo>
                <a:lnTo>
                  <a:pt x="619" y="149"/>
                </a:lnTo>
                <a:lnTo>
                  <a:pt x="619" y="149"/>
                </a:lnTo>
                <a:lnTo>
                  <a:pt x="619" y="149"/>
                </a:lnTo>
                <a:lnTo>
                  <a:pt x="619" y="151"/>
                </a:lnTo>
                <a:lnTo>
                  <a:pt x="619" y="151"/>
                </a:lnTo>
                <a:lnTo>
                  <a:pt x="619" y="152"/>
                </a:lnTo>
                <a:lnTo>
                  <a:pt x="619" y="152"/>
                </a:lnTo>
                <a:close/>
                <a:moveTo>
                  <a:pt x="126" y="175"/>
                </a:moveTo>
                <a:lnTo>
                  <a:pt x="126" y="175"/>
                </a:lnTo>
                <a:lnTo>
                  <a:pt x="134" y="173"/>
                </a:lnTo>
                <a:lnTo>
                  <a:pt x="140" y="172"/>
                </a:lnTo>
                <a:lnTo>
                  <a:pt x="140" y="172"/>
                </a:lnTo>
                <a:lnTo>
                  <a:pt x="143" y="160"/>
                </a:lnTo>
                <a:lnTo>
                  <a:pt x="145" y="154"/>
                </a:lnTo>
                <a:lnTo>
                  <a:pt x="145" y="149"/>
                </a:lnTo>
                <a:lnTo>
                  <a:pt x="145" y="149"/>
                </a:lnTo>
                <a:lnTo>
                  <a:pt x="142" y="151"/>
                </a:lnTo>
                <a:lnTo>
                  <a:pt x="137" y="154"/>
                </a:lnTo>
                <a:lnTo>
                  <a:pt x="133" y="160"/>
                </a:lnTo>
                <a:lnTo>
                  <a:pt x="130" y="167"/>
                </a:lnTo>
                <a:lnTo>
                  <a:pt x="126" y="175"/>
                </a:lnTo>
                <a:lnTo>
                  <a:pt x="126" y="175"/>
                </a:lnTo>
                <a:close/>
                <a:moveTo>
                  <a:pt x="738" y="158"/>
                </a:moveTo>
                <a:lnTo>
                  <a:pt x="738" y="158"/>
                </a:lnTo>
                <a:lnTo>
                  <a:pt x="738" y="155"/>
                </a:lnTo>
                <a:lnTo>
                  <a:pt x="736" y="152"/>
                </a:lnTo>
                <a:lnTo>
                  <a:pt x="732" y="149"/>
                </a:lnTo>
                <a:lnTo>
                  <a:pt x="732" y="149"/>
                </a:lnTo>
                <a:lnTo>
                  <a:pt x="735" y="154"/>
                </a:lnTo>
                <a:lnTo>
                  <a:pt x="738" y="158"/>
                </a:lnTo>
                <a:lnTo>
                  <a:pt x="738" y="158"/>
                </a:lnTo>
                <a:close/>
                <a:moveTo>
                  <a:pt x="38" y="166"/>
                </a:moveTo>
                <a:lnTo>
                  <a:pt x="38" y="166"/>
                </a:lnTo>
                <a:lnTo>
                  <a:pt x="41" y="172"/>
                </a:lnTo>
                <a:lnTo>
                  <a:pt x="41" y="172"/>
                </a:lnTo>
                <a:lnTo>
                  <a:pt x="46" y="164"/>
                </a:lnTo>
                <a:lnTo>
                  <a:pt x="50" y="158"/>
                </a:lnTo>
                <a:lnTo>
                  <a:pt x="50" y="158"/>
                </a:lnTo>
                <a:lnTo>
                  <a:pt x="53" y="154"/>
                </a:lnTo>
                <a:lnTo>
                  <a:pt x="53" y="152"/>
                </a:lnTo>
                <a:lnTo>
                  <a:pt x="53" y="151"/>
                </a:lnTo>
                <a:lnTo>
                  <a:pt x="53" y="151"/>
                </a:lnTo>
                <a:lnTo>
                  <a:pt x="50" y="154"/>
                </a:lnTo>
                <a:lnTo>
                  <a:pt x="47" y="158"/>
                </a:lnTo>
                <a:lnTo>
                  <a:pt x="43" y="163"/>
                </a:lnTo>
                <a:lnTo>
                  <a:pt x="38" y="166"/>
                </a:lnTo>
                <a:lnTo>
                  <a:pt x="38" y="166"/>
                </a:lnTo>
                <a:close/>
                <a:moveTo>
                  <a:pt x="311" y="152"/>
                </a:moveTo>
                <a:lnTo>
                  <a:pt x="311" y="152"/>
                </a:lnTo>
                <a:lnTo>
                  <a:pt x="316" y="152"/>
                </a:lnTo>
                <a:lnTo>
                  <a:pt x="319" y="152"/>
                </a:lnTo>
                <a:lnTo>
                  <a:pt x="320" y="151"/>
                </a:lnTo>
                <a:lnTo>
                  <a:pt x="320" y="151"/>
                </a:lnTo>
                <a:lnTo>
                  <a:pt x="316" y="151"/>
                </a:lnTo>
                <a:lnTo>
                  <a:pt x="311" y="152"/>
                </a:lnTo>
                <a:lnTo>
                  <a:pt x="311" y="152"/>
                </a:lnTo>
                <a:close/>
                <a:moveTo>
                  <a:pt x="471" y="151"/>
                </a:moveTo>
                <a:lnTo>
                  <a:pt x="471" y="151"/>
                </a:lnTo>
                <a:lnTo>
                  <a:pt x="471" y="154"/>
                </a:lnTo>
                <a:lnTo>
                  <a:pt x="471" y="154"/>
                </a:lnTo>
                <a:lnTo>
                  <a:pt x="476" y="152"/>
                </a:lnTo>
                <a:lnTo>
                  <a:pt x="479" y="152"/>
                </a:lnTo>
                <a:lnTo>
                  <a:pt x="479" y="152"/>
                </a:lnTo>
                <a:lnTo>
                  <a:pt x="476" y="152"/>
                </a:lnTo>
                <a:lnTo>
                  <a:pt x="474" y="151"/>
                </a:lnTo>
                <a:lnTo>
                  <a:pt x="473" y="151"/>
                </a:lnTo>
                <a:lnTo>
                  <a:pt x="471" y="151"/>
                </a:lnTo>
                <a:lnTo>
                  <a:pt x="471" y="151"/>
                </a:lnTo>
                <a:close/>
                <a:moveTo>
                  <a:pt x="460" y="154"/>
                </a:moveTo>
                <a:lnTo>
                  <a:pt x="460" y="154"/>
                </a:lnTo>
                <a:lnTo>
                  <a:pt x="463" y="154"/>
                </a:lnTo>
                <a:lnTo>
                  <a:pt x="465" y="154"/>
                </a:lnTo>
                <a:lnTo>
                  <a:pt x="466" y="152"/>
                </a:lnTo>
                <a:lnTo>
                  <a:pt x="466" y="152"/>
                </a:lnTo>
                <a:lnTo>
                  <a:pt x="465" y="151"/>
                </a:lnTo>
                <a:lnTo>
                  <a:pt x="463" y="151"/>
                </a:lnTo>
                <a:lnTo>
                  <a:pt x="460" y="152"/>
                </a:lnTo>
                <a:lnTo>
                  <a:pt x="460" y="154"/>
                </a:lnTo>
                <a:lnTo>
                  <a:pt x="460" y="154"/>
                </a:lnTo>
                <a:close/>
                <a:moveTo>
                  <a:pt x="677" y="154"/>
                </a:moveTo>
                <a:lnTo>
                  <a:pt x="677" y="154"/>
                </a:lnTo>
                <a:lnTo>
                  <a:pt x="680" y="154"/>
                </a:lnTo>
                <a:lnTo>
                  <a:pt x="680" y="154"/>
                </a:lnTo>
                <a:lnTo>
                  <a:pt x="680" y="151"/>
                </a:lnTo>
                <a:lnTo>
                  <a:pt x="680" y="151"/>
                </a:lnTo>
                <a:lnTo>
                  <a:pt x="677" y="154"/>
                </a:lnTo>
                <a:lnTo>
                  <a:pt x="677" y="154"/>
                </a:lnTo>
                <a:close/>
                <a:moveTo>
                  <a:pt x="219" y="157"/>
                </a:moveTo>
                <a:lnTo>
                  <a:pt x="219" y="157"/>
                </a:lnTo>
                <a:lnTo>
                  <a:pt x="221" y="154"/>
                </a:lnTo>
                <a:lnTo>
                  <a:pt x="221" y="154"/>
                </a:lnTo>
                <a:lnTo>
                  <a:pt x="219" y="152"/>
                </a:lnTo>
                <a:lnTo>
                  <a:pt x="219" y="152"/>
                </a:lnTo>
                <a:lnTo>
                  <a:pt x="218" y="155"/>
                </a:lnTo>
                <a:lnTo>
                  <a:pt x="218" y="155"/>
                </a:lnTo>
                <a:lnTo>
                  <a:pt x="219" y="157"/>
                </a:lnTo>
                <a:lnTo>
                  <a:pt x="219" y="157"/>
                </a:lnTo>
                <a:close/>
                <a:moveTo>
                  <a:pt x="427" y="155"/>
                </a:moveTo>
                <a:lnTo>
                  <a:pt x="427" y="155"/>
                </a:lnTo>
                <a:lnTo>
                  <a:pt x="436" y="155"/>
                </a:lnTo>
                <a:lnTo>
                  <a:pt x="448" y="154"/>
                </a:lnTo>
                <a:lnTo>
                  <a:pt x="448" y="154"/>
                </a:lnTo>
                <a:lnTo>
                  <a:pt x="438" y="154"/>
                </a:lnTo>
                <a:lnTo>
                  <a:pt x="431" y="154"/>
                </a:lnTo>
                <a:lnTo>
                  <a:pt x="427" y="155"/>
                </a:lnTo>
                <a:lnTo>
                  <a:pt x="427" y="155"/>
                </a:lnTo>
                <a:close/>
                <a:moveTo>
                  <a:pt x="569" y="155"/>
                </a:moveTo>
                <a:lnTo>
                  <a:pt x="569" y="155"/>
                </a:lnTo>
                <a:lnTo>
                  <a:pt x="572" y="155"/>
                </a:lnTo>
                <a:lnTo>
                  <a:pt x="572" y="155"/>
                </a:lnTo>
                <a:lnTo>
                  <a:pt x="572" y="154"/>
                </a:lnTo>
                <a:lnTo>
                  <a:pt x="570" y="154"/>
                </a:lnTo>
                <a:lnTo>
                  <a:pt x="569" y="152"/>
                </a:lnTo>
                <a:lnTo>
                  <a:pt x="569" y="152"/>
                </a:lnTo>
                <a:lnTo>
                  <a:pt x="569" y="155"/>
                </a:lnTo>
                <a:lnTo>
                  <a:pt x="569" y="155"/>
                </a:lnTo>
                <a:close/>
                <a:moveTo>
                  <a:pt x="107" y="158"/>
                </a:moveTo>
                <a:lnTo>
                  <a:pt x="107" y="158"/>
                </a:lnTo>
                <a:lnTo>
                  <a:pt x="108" y="158"/>
                </a:lnTo>
                <a:lnTo>
                  <a:pt x="108" y="157"/>
                </a:lnTo>
                <a:lnTo>
                  <a:pt x="108" y="154"/>
                </a:lnTo>
                <a:lnTo>
                  <a:pt x="107" y="154"/>
                </a:lnTo>
                <a:lnTo>
                  <a:pt x="107" y="154"/>
                </a:lnTo>
                <a:lnTo>
                  <a:pt x="107" y="158"/>
                </a:lnTo>
                <a:lnTo>
                  <a:pt x="107" y="158"/>
                </a:lnTo>
                <a:close/>
                <a:moveTo>
                  <a:pt x="541" y="154"/>
                </a:moveTo>
                <a:lnTo>
                  <a:pt x="541" y="154"/>
                </a:lnTo>
                <a:lnTo>
                  <a:pt x="541" y="157"/>
                </a:lnTo>
                <a:lnTo>
                  <a:pt x="541" y="157"/>
                </a:lnTo>
                <a:lnTo>
                  <a:pt x="550" y="157"/>
                </a:lnTo>
                <a:lnTo>
                  <a:pt x="559" y="157"/>
                </a:lnTo>
                <a:lnTo>
                  <a:pt x="559" y="157"/>
                </a:lnTo>
                <a:lnTo>
                  <a:pt x="555" y="154"/>
                </a:lnTo>
                <a:lnTo>
                  <a:pt x="552" y="154"/>
                </a:lnTo>
                <a:lnTo>
                  <a:pt x="546" y="154"/>
                </a:lnTo>
                <a:lnTo>
                  <a:pt x="541" y="154"/>
                </a:lnTo>
                <a:lnTo>
                  <a:pt x="541" y="154"/>
                </a:lnTo>
                <a:close/>
                <a:moveTo>
                  <a:pt x="198" y="161"/>
                </a:moveTo>
                <a:lnTo>
                  <a:pt x="198" y="161"/>
                </a:lnTo>
                <a:lnTo>
                  <a:pt x="201" y="161"/>
                </a:lnTo>
                <a:lnTo>
                  <a:pt x="203" y="161"/>
                </a:lnTo>
                <a:lnTo>
                  <a:pt x="203" y="161"/>
                </a:lnTo>
                <a:lnTo>
                  <a:pt x="203" y="158"/>
                </a:lnTo>
                <a:lnTo>
                  <a:pt x="200" y="155"/>
                </a:lnTo>
                <a:lnTo>
                  <a:pt x="200" y="155"/>
                </a:lnTo>
                <a:lnTo>
                  <a:pt x="198" y="161"/>
                </a:lnTo>
                <a:lnTo>
                  <a:pt x="198" y="161"/>
                </a:lnTo>
                <a:close/>
                <a:moveTo>
                  <a:pt x="721" y="175"/>
                </a:moveTo>
                <a:lnTo>
                  <a:pt x="721" y="175"/>
                </a:lnTo>
                <a:lnTo>
                  <a:pt x="723" y="186"/>
                </a:lnTo>
                <a:lnTo>
                  <a:pt x="724" y="192"/>
                </a:lnTo>
                <a:lnTo>
                  <a:pt x="727" y="196"/>
                </a:lnTo>
                <a:lnTo>
                  <a:pt x="727" y="196"/>
                </a:lnTo>
                <a:lnTo>
                  <a:pt x="729" y="190"/>
                </a:lnTo>
                <a:lnTo>
                  <a:pt x="729" y="186"/>
                </a:lnTo>
                <a:lnTo>
                  <a:pt x="729" y="180"/>
                </a:lnTo>
                <a:lnTo>
                  <a:pt x="727" y="175"/>
                </a:lnTo>
                <a:lnTo>
                  <a:pt x="721" y="164"/>
                </a:lnTo>
                <a:lnTo>
                  <a:pt x="717" y="155"/>
                </a:lnTo>
                <a:lnTo>
                  <a:pt x="717" y="155"/>
                </a:lnTo>
                <a:lnTo>
                  <a:pt x="717" y="161"/>
                </a:lnTo>
                <a:lnTo>
                  <a:pt x="718" y="166"/>
                </a:lnTo>
                <a:lnTo>
                  <a:pt x="721" y="175"/>
                </a:lnTo>
                <a:lnTo>
                  <a:pt x="721" y="175"/>
                </a:lnTo>
                <a:close/>
                <a:moveTo>
                  <a:pt x="117" y="158"/>
                </a:moveTo>
                <a:lnTo>
                  <a:pt x="117" y="158"/>
                </a:lnTo>
                <a:lnTo>
                  <a:pt x="117" y="167"/>
                </a:lnTo>
                <a:lnTo>
                  <a:pt x="119" y="172"/>
                </a:lnTo>
                <a:lnTo>
                  <a:pt x="119" y="175"/>
                </a:lnTo>
                <a:lnTo>
                  <a:pt x="119" y="175"/>
                </a:lnTo>
                <a:lnTo>
                  <a:pt x="123" y="164"/>
                </a:lnTo>
                <a:lnTo>
                  <a:pt x="128" y="157"/>
                </a:lnTo>
                <a:lnTo>
                  <a:pt x="128" y="157"/>
                </a:lnTo>
                <a:lnTo>
                  <a:pt x="123" y="157"/>
                </a:lnTo>
                <a:lnTo>
                  <a:pt x="117" y="158"/>
                </a:lnTo>
                <a:lnTo>
                  <a:pt x="117" y="158"/>
                </a:lnTo>
                <a:close/>
                <a:moveTo>
                  <a:pt x="317" y="157"/>
                </a:moveTo>
                <a:lnTo>
                  <a:pt x="317" y="157"/>
                </a:lnTo>
                <a:lnTo>
                  <a:pt x="312" y="157"/>
                </a:lnTo>
                <a:lnTo>
                  <a:pt x="311" y="157"/>
                </a:lnTo>
                <a:lnTo>
                  <a:pt x="309" y="157"/>
                </a:lnTo>
                <a:lnTo>
                  <a:pt x="309" y="157"/>
                </a:lnTo>
                <a:lnTo>
                  <a:pt x="314" y="158"/>
                </a:lnTo>
                <a:lnTo>
                  <a:pt x="317" y="158"/>
                </a:lnTo>
                <a:lnTo>
                  <a:pt x="317" y="157"/>
                </a:lnTo>
                <a:lnTo>
                  <a:pt x="317" y="157"/>
                </a:lnTo>
                <a:close/>
                <a:moveTo>
                  <a:pt x="485" y="161"/>
                </a:moveTo>
                <a:lnTo>
                  <a:pt x="485" y="161"/>
                </a:lnTo>
                <a:lnTo>
                  <a:pt x="489" y="161"/>
                </a:lnTo>
                <a:lnTo>
                  <a:pt x="494" y="161"/>
                </a:lnTo>
                <a:lnTo>
                  <a:pt x="494" y="161"/>
                </a:lnTo>
                <a:lnTo>
                  <a:pt x="494" y="160"/>
                </a:lnTo>
                <a:lnTo>
                  <a:pt x="494" y="157"/>
                </a:lnTo>
                <a:lnTo>
                  <a:pt x="494" y="157"/>
                </a:lnTo>
                <a:lnTo>
                  <a:pt x="491" y="157"/>
                </a:lnTo>
                <a:lnTo>
                  <a:pt x="489" y="157"/>
                </a:lnTo>
                <a:lnTo>
                  <a:pt x="488" y="157"/>
                </a:lnTo>
                <a:lnTo>
                  <a:pt x="488" y="157"/>
                </a:lnTo>
                <a:lnTo>
                  <a:pt x="485" y="161"/>
                </a:lnTo>
                <a:lnTo>
                  <a:pt x="485" y="161"/>
                </a:lnTo>
                <a:close/>
                <a:moveTo>
                  <a:pt x="637" y="158"/>
                </a:moveTo>
                <a:lnTo>
                  <a:pt x="637" y="158"/>
                </a:lnTo>
                <a:lnTo>
                  <a:pt x="639" y="160"/>
                </a:lnTo>
                <a:lnTo>
                  <a:pt x="642" y="161"/>
                </a:lnTo>
                <a:lnTo>
                  <a:pt x="645" y="161"/>
                </a:lnTo>
                <a:lnTo>
                  <a:pt x="648" y="161"/>
                </a:lnTo>
                <a:lnTo>
                  <a:pt x="648" y="161"/>
                </a:lnTo>
                <a:lnTo>
                  <a:pt x="646" y="160"/>
                </a:lnTo>
                <a:lnTo>
                  <a:pt x="645" y="157"/>
                </a:lnTo>
                <a:lnTo>
                  <a:pt x="645" y="157"/>
                </a:lnTo>
                <a:lnTo>
                  <a:pt x="640" y="157"/>
                </a:lnTo>
                <a:lnTo>
                  <a:pt x="639" y="157"/>
                </a:lnTo>
                <a:lnTo>
                  <a:pt x="637" y="158"/>
                </a:lnTo>
                <a:lnTo>
                  <a:pt x="637" y="158"/>
                </a:lnTo>
                <a:close/>
                <a:moveTo>
                  <a:pt x="759" y="163"/>
                </a:moveTo>
                <a:lnTo>
                  <a:pt x="759" y="163"/>
                </a:lnTo>
                <a:lnTo>
                  <a:pt x="759" y="160"/>
                </a:lnTo>
                <a:lnTo>
                  <a:pt x="758" y="157"/>
                </a:lnTo>
                <a:lnTo>
                  <a:pt x="758" y="157"/>
                </a:lnTo>
                <a:lnTo>
                  <a:pt x="758" y="160"/>
                </a:lnTo>
                <a:lnTo>
                  <a:pt x="759" y="163"/>
                </a:lnTo>
                <a:lnTo>
                  <a:pt x="759" y="163"/>
                </a:lnTo>
                <a:close/>
                <a:moveTo>
                  <a:pt x="323" y="158"/>
                </a:moveTo>
                <a:lnTo>
                  <a:pt x="323" y="158"/>
                </a:lnTo>
                <a:lnTo>
                  <a:pt x="328" y="158"/>
                </a:lnTo>
                <a:lnTo>
                  <a:pt x="334" y="158"/>
                </a:lnTo>
                <a:lnTo>
                  <a:pt x="334" y="158"/>
                </a:lnTo>
                <a:lnTo>
                  <a:pt x="328" y="157"/>
                </a:lnTo>
                <a:lnTo>
                  <a:pt x="325" y="157"/>
                </a:lnTo>
                <a:lnTo>
                  <a:pt x="323" y="158"/>
                </a:lnTo>
                <a:lnTo>
                  <a:pt x="323" y="158"/>
                </a:lnTo>
                <a:close/>
                <a:moveTo>
                  <a:pt x="343" y="158"/>
                </a:moveTo>
                <a:lnTo>
                  <a:pt x="343" y="158"/>
                </a:lnTo>
                <a:lnTo>
                  <a:pt x="346" y="158"/>
                </a:lnTo>
                <a:lnTo>
                  <a:pt x="348" y="158"/>
                </a:lnTo>
                <a:lnTo>
                  <a:pt x="348" y="158"/>
                </a:lnTo>
                <a:lnTo>
                  <a:pt x="348" y="158"/>
                </a:lnTo>
                <a:lnTo>
                  <a:pt x="345" y="157"/>
                </a:lnTo>
                <a:lnTo>
                  <a:pt x="343" y="157"/>
                </a:lnTo>
                <a:lnTo>
                  <a:pt x="343" y="158"/>
                </a:lnTo>
                <a:lnTo>
                  <a:pt x="343" y="158"/>
                </a:lnTo>
                <a:close/>
                <a:moveTo>
                  <a:pt x="473" y="160"/>
                </a:moveTo>
                <a:lnTo>
                  <a:pt x="473" y="160"/>
                </a:lnTo>
                <a:lnTo>
                  <a:pt x="476" y="161"/>
                </a:lnTo>
                <a:lnTo>
                  <a:pt x="480" y="161"/>
                </a:lnTo>
                <a:lnTo>
                  <a:pt x="480" y="161"/>
                </a:lnTo>
                <a:lnTo>
                  <a:pt x="480" y="158"/>
                </a:lnTo>
                <a:lnTo>
                  <a:pt x="480" y="157"/>
                </a:lnTo>
                <a:lnTo>
                  <a:pt x="480" y="157"/>
                </a:lnTo>
                <a:lnTo>
                  <a:pt x="480" y="157"/>
                </a:lnTo>
                <a:lnTo>
                  <a:pt x="476" y="158"/>
                </a:lnTo>
                <a:lnTo>
                  <a:pt x="473" y="158"/>
                </a:lnTo>
                <a:lnTo>
                  <a:pt x="473" y="160"/>
                </a:lnTo>
                <a:lnTo>
                  <a:pt x="473" y="160"/>
                </a:lnTo>
                <a:close/>
                <a:moveTo>
                  <a:pt x="669" y="166"/>
                </a:moveTo>
                <a:lnTo>
                  <a:pt x="669" y="166"/>
                </a:lnTo>
                <a:lnTo>
                  <a:pt x="675" y="164"/>
                </a:lnTo>
                <a:lnTo>
                  <a:pt x="675" y="164"/>
                </a:lnTo>
                <a:lnTo>
                  <a:pt x="675" y="161"/>
                </a:lnTo>
                <a:lnTo>
                  <a:pt x="675" y="158"/>
                </a:lnTo>
                <a:lnTo>
                  <a:pt x="675" y="158"/>
                </a:lnTo>
                <a:lnTo>
                  <a:pt x="669" y="157"/>
                </a:lnTo>
                <a:lnTo>
                  <a:pt x="662" y="157"/>
                </a:lnTo>
                <a:lnTo>
                  <a:pt x="662" y="157"/>
                </a:lnTo>
                <a:lnTo>
                  <a:pt x="663" y="160"/>
                </a:lnTo>
                <a:lnTo>
                  <a:pt x="666" y="161"/>
                </a:lnTo>
                <a:lnTo>
                  <a:pt x="668" y="163"/>
                </a:lnTo>
                <a:lnTo>
                  <a:pt x="669" y="166"/>
                </a:lnTo>
                <a:lnTo>
                  <a:pt x="669" y="166"/>
                </a:lnTo>
                <a:close/>
                <a:moveTo>
                  <a:pt x="224" y="158"/>
                </a:moveTo>
                <a:lnTo>
                  <a:pt x="224" y="158"/>
                </a:lnTo>
                <a:lnTo>
                  <a:pt x="224" y="160"/>
                </a:lnTo>
                <a:lnTo>
                  <a:pt x="226" y="160"/>
                </a:lnTo>
                <a:lnTo>
                  <a:pt x="227" y="158"/>
                </a:lnTo>
                <a:lnTo>
                  <a:pt x="227" y="158"/>
                </a:lnTo>
                <a:lnTo>
                  <a:pt x="226" y="158"/>
                </a:lnTo>
                <a:lnTo>
                  <a:pt x="224" y="158"/>
                </a:lnTo>
                <a:lnTo>
                  <a:pt x="224" y="158"/>
                </a:lnTo>
                <a:close/>
                <a:moveTo>
                  <a:pt x="500" y="160"/>
                </a:moveTo>
                <a:lnTo>
                  <a:pt x="500" y="160"/>
                </a:lnTo>
                <a:lnTo>
                  <a:pt x="503" y="160"/>
                </a:lnTo>
                <a:lnTo>
                  <a:pt x="503" y="160"/>
                </a:lnTo>
                <a:lnTo>
                  <a:pt x="503" y="158"/>
                </a:lnTo>
                <a:lnTo>
                  <a:pt x="503" y="158"/>
                </a:lnTo>
                <a:lnTo>
                  <a:pt x="502" y="158"/>
                </a:lnTo>
                <a:lnTo>
                  <a:pt x="500" y="158"/>
                </a:lnTo>
                <a:lnTo>
                  <a:pt x="500" y="158"/>
                </a:lnTo>
                <a:lnTo>
                  <a:pt x="500" y="160"/>
                </a:lnTo>
                <a:lnTo>
                  <a:pt x="500" y="160"/>
                </a:lnTo>
                <a:close/>
                <a:moveTo>
                  <a:pt x="592" y="160"/>
                </a:moveTo>
                <a:lnTo>
                  <a:pt x="592" y="160"/>
                </a:lnTo>
                <a:lnTo>
                  <a:pt x="595" y="163"/>
                </a:lnTo>
                <a:lnTo>
                  <a:pt x="596" y="166"/>
                </a:lnTo>
                <a:lnTo>
                  <a:pt x="599" y="169"/>
                </a:lnTo>
                <a:lnTo>
                  <a:pt x="602" y="170"/>
                </a:lnTo>
                <a:lnTo>
                  <a:pt x="602" y="170"/>
                </a:lnTo>
                <a:lnTo>
                  <a:pt x="604" y="164"/>
                </a:lnTo>
                <a:lnTo>
                  <a:pt x="604" y="161"/>
                </a:lnTo>
                <a:lnTo>
                  <a:pt x="604" y="158"/>
                </a:lnTo>
                <a:lnTo>
                  <a:pt x="604" y="158"/>
                </a:lnTo>
                <a:lnTo>
                  <a:pt x="601" y="160"/>
                </a:lnTo>
                <a:lnTo>
                  <a:pt x="598" y="160"/>
                </a:lnTo>
                <a:lnTo>
                  <a:pt x="595" y="158"/>
                </a:lnTo>
                <a:lnTo>
                  <a:pt x="592" y="160"/>
                </a:lnTo>
                <a:lnTo>
                  <a:pt x="592" y="160"/>
                </a:lnTo>
                <a:close/>
                <a:moveTo>
                  <a:pt x="78" y="164"/>
                </a:moveTo>
                <a:lnTo>
                  <a:pt x="78" y="164"/>
                </a:lnTo>
                <a:lnTo>
                  <a:pt x="79" y="164"/>
                </a:lnTo>
                <a:lnTo>
                  <a:pt x="79" y="163"/>
                </a:lnTo>
                <a:lnTo>
                  <a:pt x="79" y="158"/>
                </a:lnTo>
                <a:lnTo>
                  <a:pt x="79" y="158"/>
                </a:lnTo>
                <a:lnTo>
                  <a:pt x="78" y="161"/>
                </a:lnTo>
                <a:lnTo>
                  <a:pt x="78" y="163"/>
                </a:lnTo>
                <a:lnTo>
                  <a:pt x="78" y="164"/>
                </a:lnTo>
                <a:lnTo>
                  <a:pt x="78" y="164"/>
                </a:lnTo>
                <a:close/>
                <a:moveTo>
                  <a:pt x="614" y="169"/>
                </a:moveTo>
                <a:lnTo>
                  <a:pt x="614" y="169"/>
                </a:lnTo>
                <a:lnTo>
                  <a:pt x="614" y="163"/>
                </a:lnTo>
                <a:lnTo>
                  <a:pt x="614" y="161"/>
                </a:lnTo>
                <a:lnTo>
                  <a:pt x="611" y="160"/>
                </a:lnTo>
                <a:lnTo>
                  <a:pt x="611" y="160"/>
                </a:lnTo>
                <a:lnTo>
                  <a:pt x="613" y="166"/>
                </a:lnTo>
                <a:lnTo>
                  <a:pt x="613" y="167"/>
                </a:lnTo>
                <a:lnTo>
                  <a:pt x="614" y="169"/>
                </a:lnTo>
                <a:lnTo>
                  <a:pt x="614" y="169"/>
                </a:lnTo>
                <a:close/>
                <a:moveTo>
                  <a:pt x="744" y="166"/>
                </a:moveTo>
                <a:lnTo>
                  <a:pt x="744" y="166"/>
                </a:lnTo>
                <a:lnTo>
                  <a:pt x="747" y="167"/>
                </a:lnTo>
                <a:lnTo>
                  <a:pt x="749" y="167"/>
                </a:lnTo>
                <a:lnTo>
                  <a:pt x="749" y="167"/>
                </a:lnTo>
                <a:lnTo>
                  <a:pt x="749" y="167"/>
                </a:lnTo>
                <a:lnTo>
                  <a:pt x="744" y="160"/>
                </a:lnTo>
                <a:lnTo>
                  <a:pt x="744" y="160"/>
                </a:lnTo>
                <a:lnTo>
                  <a:pt x="744" y="166"/>
                </a:lnTo>
                <a:lnTo>
                  <a:pt x="744" y="166"/>
                </a:lnTo>
                <a:close/>
                <a:moveTo>
                  <a:pt x="64" y="166"/>
                </a:moveTo>
                <a:lnTo>
                  <a:pt x="64" y="166"/>
                </a:lnTo>
                <a:lnTo>
                  <a:pt x="67" y="164"/>
                </a:lnTo>
                <a:lnTo>
                  <a:pt x="69" y="161"/>
                </a:lnTo>
                <a:lnTo>
                  <a:pt x="69" y="161"/>
                </a:lnTo>
                <a:lnTo>
                  <a:pt x="67" y="161"/>
                </a:lnTo>
                <a:lnTo>
                  <a:pt x="67" y="160"/>
                </a:lnTo>
                <a:lnTo>
                  <a:pt x="67" y="160"/>
                </a:lnTo>
                <a:lnTo>
                  <a:pt x="64" y="166"/>
                </a:lnTo>
                <a:lnTo>
                  <a:pt x="64" y="166"/>
                </a:lnTo>
                <a:close/>
                <a:moveTo>
                  <a:pt x="559" y="166"/>
                </a:moveTo>
                <a:lnTo>
                  <a:pt x="559" y="166"/>
                </a:lnTo>
                <a:lnTo>
                  <a:pt x="559" y="161"/>
                </a:lnTo>
                <a:lnTo>
                  <a:pt x="559" y="161"/>
                </a:lnTo>
                <a:lnTo>
                  <a:pt x="555" y="161"/>
                </a:lnTo>
                <a:lnTo>
                  <a:pt x="550" y="163"/>
                </a:lnTo>
                <a:lnTo>
                  <a:pt x="550" y="163"/>
                </a:lnTo>
                <a:lnTo>
                  <a:pt x="555" y="164"/>
                </a:lnTo>
                <a:lnTo>
                  <a:pt x="559" y="166"/>
                </a:lnTo>
                <a:lnTo>
                  <a:pt x="559" y="166"/>
                </a:lnTo>
                <a:close/>
                <a:moveTo>
                  <a:pt x="563" y="167"/>
                </a:moveTo>
                <a:lnTo>
                  <a:pt x="563" y="167"/>
                </a:lnTo>
                <a:lnTo>
                  <a:pt x="572" y="167"/>
                </a:lnTo>
                <a:lnTo>
                  <a:pt x="572" y="167"/>
                </a:lnTo>
                <a:lnTo>
                  <a:pt x="570" y="164"/>
                </a:lnTo>
                <a:lnTo>
                  <a:pt x="570" y="161"/>
                </a:lnTo>
                <a:lnTo>
                  <a:pt x="570" y="161"/>
                </a:lnTo>
                <a:lnTo>
                  <a:pt x="566" y="161"/>
                </a:lnTo>
                <a:lnTo>
                  <a:pt x="566" y="161"/>
                </a:lnTo>
                <a:lnTo>
                  <a:pt x="564" y="164"/>
                </a:lnTo>
                <a:lnTo>
                  <a:pt x="563" y="167"/>
                </a:lnTo>
                <a:lnTo>
                  <a:pt x="563" y="167"/>
                </a:lnTo>
                <a:close/>
                <a:moveTo>
                  <a:pt x="619" y="169"/>
                </a:moveTo>
                <a:lnTo>
                  <a:pt x="619" y="169"/>
                </a:lnTo>
                <a:lnTo>
                  <a:pt x="622" y="169"/>
                </a:lnTo>
                <a:lnTo>
                  <a:pt x="627" y="169"/>
                </a:lnTo>
                <a:lnTo>
                  <a:pt x="627" y="169"/>
                </a:lnTo>
                <a:lnTo>
                  <a:pt x="627" y="166"/>
                </a:lnTo>
                <a:lnTo>
                  <a:pt x="627" y="163"/>
                </a:lnTo>
                <a:lnTo>
                  <a:pt x="627" y="163"/>
                </a:lnTo>
                <a:lnTo>
                  <a:pt x="619" y="161"/>
                </a:lnTo>
                <a:lnTo>
                  <a:pt x="619" y="161"/>
                </a:lnTo>
                <a:lnTo>
                  <a:pt x="619" y="164"/>
                </a:lnTo>
                <a:lnTo>
                  <a:pt x="619" y="169"/>
                </a:lnTo>
                <a:lnTo>
                  <a:pt x="619" y="169"/>
                </a:lnTo>
                <a:close/>
                <a:moveTo>
                  <a:pt x="303" y="166"/>
                </a:moveTo>
                <a:lnTo>
                  <a:pt x="303" y="166"/>
                </a:lnTo>
                <a:lnTo>
                  <a:pt x="303" y="167"/>
                </a:lnTo>
                <a:lnTo>
                  <a:pt x="305" y="169"/>
                </a:lnTo>
                <a:lnTo>
                  <a:pt x="305" y="169"/>
                </a:lnTo>
                <a:lnTo>
                  <a:pt x="309" y="169"/>
                </a:lnTo>
                <a:lnTo>
                  <a:pt x="314" y="169"/>
                </a:lnTo>
                <a:lnTo>
                  <a:pt x="314" y="169"/>
                </a:lnTo>
                <a:lnTo>
                  <a:pt x="314" y="166"/>
                </a:lnTo>
                <a:lnTo>
                  <a:pt x="311" y="164"/>
                </a:lnTo>
                <a:lnTo>
                  <a:pt x="309" y="164"/>
                </a:lnTo>
                <a:lnTo>
                  <a:pt x="306" y="163"/>
                </a:lnTo>
                <a:lnTo>
                  <a:pt x="306" y="163"/>
                </a:lnTo>
                <a:lnTo>
                  <a:pt x="306" y="164"/>
                </a:lnTo>
                <a:lnTo>
                  <a:pt x="306" y="164"/>
                </a:lnTo>
                <a:lnTo>
                  <a:pt x="305" y="164"/>
                </a:lnTo>
                <a:lnTo>
                  <a:pt x="303" y="166"/>
                </a:lnTo>
                <a:lnTo>
                  <a:pt x="303" y="166"/>
                </a:lnTo>
                <a:close/>
                <a:moveTo>
                  <a:pt x="320" y="169"/>
                </a:moveTo>
                <a:lnTo>
                  <a:pt x="320" y="169"/>
                </a:lnTo>
                <a:lnTo>
                  <a:pt x="326" y="167"/>
                </a:lnTo>
                <a:lnTo>
                  <a:pt x="334" y="166"/>
                </a:lnTo>
                <a:lnTo>
                  <a:pt x="334" y="166"/>
                </a:lnTo>
                <a:lnTo>
                  <a:pt x="329" y="164"/>
                </a:lnTo>
                <a:lnTo>
                  <a:pt x="325" y="163"/>
                </a:lnTo>
                <a:lnTo>
                  <a:pt x="322" y="164"/>
                </a:lnTo>
                <a:lnTo>
                  <a:pt x="320" y="166"/>
                </a:lnTo>
                <a:lnTo>
                  <a:pt x="320" y="169"/>
                </a:lnTo>
                <a:lnTo>
                  <a:pt x="320" y="169"/>
                </a:lnTo>
                <a:close/>
                <a:moveTo>
                  <a:pt x="524" y="166"/>
                </a:moveTo>
                <a:lnTo>
                  <a:pt x="524" y="166"/>
                </a:lnTo>
                <a:lnTo>
                  <a:pt x="527" y="166"/>
                </a:lnTo>
                <a:lnTo>
                  <a:pt x="531" y="166"/>
                </a:lnTo>
                <a:lnTo>
                  <a:pt x="531" y="166"/>
                </a:lnTo>
                <a:lnTo>
                  <a:pt x="527" y="164"/>
                </a:lnTo>
                <a:lnTo>
                  <a:pt x="526" y="164"/>
                </a:lnTo>
                <a:lnTo>
                  <a:pt x="524" y="166"/>
                </a:lnTo>
                <a:lnTo>
                  <a:pt x="524" y="166"/>
                </a:lnTo>
                <a:close/>
                <a:moveTo>
                  <a:pt x="631" y="167"/>
                </a:moveTo>
                <a:lnTo>
                  <a:pt x="631" y="167"/>
                </a:lnTo>
                <a:lnTo>
                  <a:pt x="636" y="167"/>
                </a:lnTo>
                <a:lnTo>
                  <a:pt x="636" y="167"/>
                </a:lnTo>
                <a:lnTo>
                  <a:pt x="634" y="166"/>
                </a:lnTo>
                <a:lnTo>
                  <a:pt x="633" y="164"/>
                </a:lnTo>
                <a:lnTo>
                  <a:pt x="631" y="164"/>
                </a:lnTo>
                <a:lnTo>
                  <a:pt x="631" y="164"/>
                </a:lnTo>
                <a:lnTo>
                  <a:pt x="631" y="166"/>
                </a:lnTo>
                <a:lnTo>
                  <a:pt x="631" y="167"/>
                </a:lnTo>
                <a:lnTo>
                  <a:pt x="631" y="167"/>
                </a:lnTo>
                <a:close/>
                <a:moveTo>
                  <a:pt x="146" y="170"/>
                </a:moveTo>
                <a:lnTo>
                  <a:pt x="146" y="170"/>
                </a:lnTo>
                <a:lnTo>
                  <a:pt x="149" y="169"/>
                </a:lnTo>
                <a:lnTo>
                  <a:pt x="149" y="167"/>
                </a:lnTo>
                <a:lnTo>
                  <a:pt x="149" y="166"/>
                </a:lnTo>
                <a:lnTo>
                  <a:pt x="148" y="164"/>
                </a:lnTo>
                <a:lnTo>
                  <a:pt x="148" y="164"/>
                </a:lnTo>
                <a:lnTo>
                  <a:pt x="148" y="167"/>
                </a:lnTo>
                <a:lnTo>
                  <a:pt x="146" y="170"/>
                </a:lnTo>
                <a:lnTo>
                  <a:pt x="146" y="170"/>
                </a:lnTo>
                <a:close/>
                <a:moveTo>
                  <a:pt x="250" y="170"/>
                </a:moveTo>
                <a:lnTo>
                  <a:pt x="250" y="170"/>
                </a:lnTo>
                <a:lnTo>
                  <a:pt x="261" y="172"/>
                </a:lnTo>
                <a:lnTo>
                  <a:pt x="261" y="172"/>
                </a:lnTo>
                <a:lnTo>
                  <a:pt x="262" y="170"/>
                </a:lnTo>
                <a:lnTo>
                  <a:pt x="262" y="167"/>
                </a:lnTo>
                <a:lnTo>
                  <a:pt x="262" y="167"/>
                </a:lnTo>
                <a:lnTo>
                  <a:pt x="258" y="166"/>
                </a:lnTo>
                <a:lnTo>
                  <a:pt x="255" y="166"/>
                </a:lnTo>
                <a:lnTo>
                  <a:pt x="252" y="167"/>
                </a:lnTo>
                <a:lnTo>
                  <a:pt x="250" y="170"/>
                </a:lnTo>
                <a:lnTo>
                  <a:pt x="250" y="170"/>
                </a:lnTo>
                <a:close/>
                <a:moveTo>
                  <a:pt x="393" y="166"/>
                </a:moveTo>
                <a:lnTo>
                  <a:pt x="393" y="166"/>
                </a:lnTo>
                <a:lnTo>
                  <a:pt x="398" y="166"/>
                </a:lnTo>
                <a:lnTo>
                  <a:pt x="399" y="166"/>
                </a:lnTo>
                <a:lnTo>
                  <a:pt x="401" y="166"/>
                </a:lnTo>
                <a:lnTo>
                  <a:pt x="401" y="166"/>
                </a:lnTo>
                <a:lnTo>
                  <a:pt x="396" y="164"/>
                </a:lnTo>
                <a:lnTo>
                  <a:pt x="395" y="164"/>
                </a:lnTo>
                <a:lnTo>
                  <a:pt x="393" y="166"/>
                </a:lnTo>
                <a:lnTo>
                  <a:pt x="393" y="166"/>
                </a:lnTo>
                <a:close/>
                <a:moveTo>
                  <a:pt x="707" y="170"/>
                </a:moveTo>
                <a:lnTo>
                  <a:pt x="707" y="170"/>
                </a:lnTo>
                <a:lnTo>
                  <a:pt x="707" y="169"/>
                </a:lnTo>
                <a:lnTo>
                  <a:pt x="706" y="167"/>
                </a:lnTo>
                <a:lnTo>
                  <a:pt x="706" y="166"/>
                </a:lnTo>
                <a:lnTo>
                  <a:pt x="704" y="164"/>
                </a:lnTo>
                <a:lnTo>
                  <a:pt x="704" y="164"/>
                </a:lnTo>
                <a:lnTo>
                  <a:pt x="704" y="167"/>
                </a:lnTo>
                <a:lnTo>
                  <a:pt x="704" y="170"/>
                </a:lnTo>
                <a:lnTo>
                  <a:pt x="706" y="170"/>
                </a:lnTo>
                <a:lnTo>
                  <a:pt x="707" y="170"/>
                </a:lnTo>
                <a:lnTo>
                  <a:pt x="707" y="170"/>
                </a:lnTo>
                <a:close/>
                <a:moveTo>
                  <a:pt x="197" y="167"/>
                </a:moveTo>
                <a:lnTo>
                  <a:pt x="197" y="167"/>
                </a:lnTo>
                <a:lnTo>
                  <a:pt x="201" y="167"/>
                </a:lnTo>
                <a:lnTo>
                  <a:pt x="204" y="166"/>
                </a:lnTo>
                <a:lnTo>
                  <a:pt x="204" y="166"/>
                </a:lnTo>
                <a:lnTo>
                  <a:pt x="200" y="166"/>
                </a:lnTo>
                <a:lnTo>
                  <a:pt x="198" y="166"/>
                </a:lnTo>
                <a:lnTo>
                  <a:pt x="197" y="167"/>
                </a:lnTo>
                <a:lnTo>
                  <a:pt x="197" y="167"/>
                </a:lnTo>
                <a:close/>
                <a:moveTo>
                  <a:pt x="282" y="170"/>
                </a:moveTo>
                <a:lnTo>
                  <a:pt x="282" y="170"/>
                </a:lnTo>
                <a:lnTo>
                  <a:pt x="290" y="170"/>
                </a:lnTo>
                <a:lnTo>
                  <a:pt x="299" y="169"/>
                </a:lnTo>
                <a:lnTo>
                  <a:pt x="299" y="169"/>
                </a:lnTo>
                <a:lnTo>
                  <a:pt x="299" y="166"/>
                </a:lnTo>
                <a:lnTo>
                  <a:pt x="299" y="166"/>
                </a:lnTo>
                <a:lnTo>
                  <a:pt x="288" y="166"/>
                </a:lnTo>
                <a:lnTo>
                  <a:pt x="285" y="167"/>
                </a:lnTo>
                <a:lnTo>
                  <a:pt x="282" y="170"/>
                </a:lnTo>
                <a:lnTo>
                  <a:pt x="282" y="170"/>
                </a:lnTo>
                <a:close/>
                <a:moveTo>
                  <a:pt x="579" y="170"/>
                </a:moveTo>
                <a:lnTo>
                  <a:pt x="579" y="170"/>
                </a:lnTo>
                <a:lnTo>
                  <a:pt x="582" y="170"/>
                </a:lnTo>
                <a:lnTo>
                  <a:pt x="582" y="170"/>
                </a:lnTo>
                <a:lnTo>
                  <a:pt x="582" y="169"/>
                </a:lnTo>
                <a:lnTo>
                  <a:pt x="582" y="167"/>
                </a:lnTo>
                <a:lnTo>
                  <a:pt x="579" y="166"/>
                </a:lnTo>
                <a:lnTo>
                  <a:pt x="579" y="166"/>
                </a:lnTo>
                <a:lnTo>
                  <a:pt x="579" y="169"/>
                </a:lnTo>
                <a:lnTo>
                  <a:pt x="579" y="170"/>
                </a:lnTo>
                <a:lnTo>
                  <a:pt x="579" y="170"/>
                </a:lnTo>
                <a:close/>
                <a:moveTo>
                  <a:pt x="267" y="167"/>
                </a:moveTo>
                <a:lnTo>
                  <a:pt x="267" y="167"/>
                </a:lnTo>
                <a:lnTo>
                  <a:pt x="268" y="169"/>
                </a:lnTo>
                <a:lnTo>
                  <a:pt x="270" y="169"/>
                </a:lnTo>
                <a:lnTo>
                  <a:pt x="271" y="167"/>
                </a:lnTo>
                <a:lnTo>
                  <a:pt x="273" y="166"/>
                </a:lnTo>
                <a:lnTo>
                  <a:pt x="273" y="166"/>
                </a:lnTo>
                <a:lnTo>
                  <a:pt x="267" y="167"/>
                </a:lnTo>
                <a:lnTo>
                  <a:pt x="267" y="167"/>
                </a:lnTo>
                <a:close/>
                <a:moveTo>
                  <a:pt x="473" y="167"/>
                </a:moveTo>
                <a:lnTo>
                  <a:pt x="473" y="167"/>
                </a:lnTo>
                <a:lnTo>
                  <a:pt x="473" y="178"/>
                </a:lnTo>
                <a:lnTo>
                  <a:pt x="473" y="178"/>
                </a:lnTo>
                <a:lnTo>
                  <a:pt x="476" y="180"/>
                </a:lnTo>
                <a:lnTo>
                  <a:pt x="480" y="180"/>
                </a:lnTo>
                <a:lnTo>
                  <a:pt x="480" y="180"/>
                </a:lnTo>
                <a:lnTo>
                  <a:pt x="480" y="167"/>
                </a:lnTo>
                <a:lnTo>
                  <a:pt x="480" y="167"/>
                </a:lnTo>
                <a:lnTo>
                  <a:pt x="476" y="166"/>
                </a:lnTo>
                <a:lnTo>
                  <a:pt x="473" y="167"/>
                </a:lnTo>
                <a:lnTo>
                  <a:pt x="473" y="167"/>
                </a:lnTo>
                <a:close/>
                <a:moveTo>
                  <a:pt x="486" y="180"/>
                </a:moveTo>
                <a:lnTo>
                  <a:pt x="486" y="180"/>
                </a:lnTo>
                <a:lnTo>
                  <a:pt x="488" y="178"/>
                </a:lnTo>
                <a:lnTo>
                  <a:pt x="491" y="178"/>
                </a:lnTo>
                <a:lnTo>
                  <a:pt x="495" y="178"/>
                </a:lnTo>
                <a:lnTo>
                  <a:pt x="495" y="178"/>
                </a:lnTo>
                <a:lnTo>
                  <a:pt x="495" y="167"/>
                </a:lnTo>
                <a:lnTo>
                  <a:pt x="495" y="167"/>
                </a:lnTo>
                <a:lnTo>
                  <a:pt x="491" y="166"/>
                </a:lnTo>
                <a:lnTo>
                  <a:pt x="485" y="166"/>
                </a:lnTo>
                <a:lnTo>
                  <a:pt x="485" y="166"/>
                </a:lnTo>
                <a:lnTo>
                  <a:pt x="485" y="173"/>
                </a:lnTo>
                <a:lnTo>
                  <a:pt x="485" y="176"/>
                </a:lnTo>
                <a:lnTo>
                  <a:pt x="486" y="180"/>
                </a:lnTo>
                <a:lnTo>
                  <a:pt x="486" y="180"/>
                </a:lnTo>
                <a:close/>
                <a:moveTo>
                  <a:pt x="459" y="167"/>
                </a:moveTo>
                <a:lnTo>
                  <a:pt x="459" y="167"/>
                </a:lnTo>
                <a:lnTo>
                  <a:pt x="459" y="175"/>
                </a:lnTo>
                <a:lnTo>
                  <a:pt x="459" y="175"/>
                </a:lnTo>
                <a:lnTo>
                  <a:pt x="463" y="176"/>
                </a:lnTo>
                <a:lnTo>
                  <a:pt x="468" y="178"/>
                </a:lnTo>
                <a:lnTo>
                  <a:pt x="468" y="178"/>
                </a:lnTo>
                <a:lnTo>
                  <a:pt x="468" y="172"/>
                </a:lnTo>
                <a:lnTo>
                  <a:pt x="468" y="169"/>
                </a:lnTo>
                <a:lnTo>
                  <a:pt x="466" y="167"/>
                </a:lnTo>
                <a:lnTo>
                  <a:pt x="466" y="167"/>
                </a:lnTo>
                <a:lnTo>
                  <a:pt x="463" y="167"/>
                </a:lnTo>
                <a:lnTo>
                  <a:pt x="459" y="167"/>
                </a:lnTo>
                <a:lnTo>
                  <a:pt x="459" y="167"/>
                </a:lnTo>
                <a:close/>
                <a:moveTo>
                  <a:pt x="500" y="176"/>
                </a:moveTo>
                <a:lnTo>
                  <a:pt x="500" y="176"/>
                </a:lnTo>
                <a:lnTo>
                  <a:pt x="502" y="175"/>
                </a:lnTo>
                <a:lnTo>
                  <a:pt x="502" y="172"/>
                </a:lnTo>
                <a:lnTo>
                  <a:pt x="502" y="167"/>
                </a:lnTo>
                <a:lnTo>
                  <a:pt x="502" y="167"/>
                </a:lnTo>
                <a:lnTo>
                  <a:pt x="500" y="167"/>
                </a:lnTo>
                <a:lnTo>
                  <a:pt x="500" y="167"/>
                </a:lnTo>
                <a:lnTo>
                  <a:pt x="500" y="172"/>
                </a:lnTo>
                <a:lnTo>
                  <a:pt x="500" y="176"/>
                </a:lnTo>
                <a:lnTo>
                  <a:pt x="500" y="176"/>
                </a:lnTo>
                <a:close/>
                <a:moveTo>
                  <a:pt x="187" y="169"/>
                </a:moveTo>
                <a:lnTo>
                  <a:pt x="187" y="169"/>
                </a:lnTo>
                <a:lnTo>
                  <a:pt x="189" y="169"/>
                </a:lnTo>
                <a:lnTo>
                  <a:pt x="191" y="169"/>
                </a:lnTo>
                <a:lnTo>
                  <a:pt x="191" y="167"/>
                </a:lnTo>
                <a:lnTo>
                  <a:pt x="191" y="167"/>
                </a:lnTo>
                <a:lnTo>
                  <a:pt x="189" y="167"/>
                </a:lnTo>
                <a:lnTo>
                  <a:pt x="187" y="169"/>
                </a:lnTo>
                <a:lnTo>
                  <a:pt x="187" y="169"/>
                </a:lnTo>
                <a:close/>
                <a:moveTo>
                  <a:pt x="681" y="173"/>
                </a:moveTo>
                <a:lnTo>
                  <a:pt x="681" y="173"/>
                </a:lnTo>
                <a:lnTo>
                  <a:pt x="683" y="173"/>
                </a:lnTo>
                <a:lnTo>
                  <a:pt x="685" y="175"/>
                </a:lnTo>
                <a:lnTo>
                  <a:pt x="685" y="175"/>
                </a:lnTo>
                <a:lnTo>
                  <a:pt x="685" y="170"/>
                </a:lnTo>
                <a:lnTo>
                  <a:pt x="683" y="169"/>
                </a:lnTo>
                <a:lnTo>
                  <a:pt x="681" y="167"/>
                </a:lnTo>
                <a:lnTo>
                  <a:pt x="681" y="167"/>
                </a:lnTo>
                <a:lnTo>
                  <a:pt x="681" y="170"/>
                </a:lnTo>
                <a:lnTo>
                  <a:pt x="681" y="173"/>
                </a:lnTo>
                <a:lnTo>
                  <a:pt x="681" y="173"/>
                </a:lnTo>
                <a:close/>
                <a:moveTo>
                  <a:pt x="441" y="169"/>
                </a:moveTo>
                <a:lnTo>
                  <a:pt x="441" y="169"/>
                </a:lnTo>
                <a:lnTo>
                  <a:pt x="445" y="170"/>
                </a:lnTo>
                <a:lnTo>
                  <a:pt x="450" y="172"/>
                </a:lnTo>
                <a:lnTo>
                  <a:pt x="450" y="172"/>
                </a:lnTo>
                <a:lnTo>
                  <a:pt x="448" y="169"/>
                </a:lnTo>
                <a:lnTo>
                  <a:pt x="445" y="169"/>
                </a:lnTo>
                <a:lnTo>
                  <a:pt x="441" y="169"/>
                </a:lnTo>
                <a:lnTo>
                  <a:pt x="441" y="169"/>
                </a:lnTo>
                <a:close/>
                <a:moveTo>
                  <a:pt x="506" y="173"/>
                </a:moveTo>
                <a:lnTo>
                  <a:pt x="506" y="173"/>
                </a:lnTo>
                <a:lnTo>
                  <a:pt x="512" y="172"/>
                </a:lnTo>
                <a:lnTo>
                  <a:pt x="514" y="170"/>
                </a:lnTo>
                <a:lnTo>
                  <a:pt x="515" y="169"/>
                </a:lnTo>
                <a:lnTo>
                  <a:pt x="515" y="169"/>
                </a:lnTo>
                <a:lnTo>
                  <a:pt x="512" y="167"/>
                </a:lnTo>
                <a:lnTo>
                  <a:pt x="509" y="169"/>
                </a:lnTo>
                <a:lnTo>
                  <a:pt x="506" y="170"/>
                </a:lnTo>
                <a:lnTo>
                  <a:pt x="506" y="173"/>
                </a:lnTo>
                <a:lnTo>
                  <a:pt x="506" y="173"/>
                </a:lnTo>
                <a:close/>
                <a:moveTo>
                  <a:pt x="168" y="172"/>
                </a:moveTo>
                <a:lnTo>
                  <a:pt x="168" y="172"/>
                </a:lnTo>
                <a:lnTo>
                  <a:pt x="175" y="172"/>
                </a:lnTo>
                <a:lnTo>
                  <a:pt x="178" y="170"/>
                </a:lnTo>
                <a:lnTo>
                  <a:pt x="181" y="169"/>
                </a:lnTo>
                <a:lnTo>
                  <a:pt x="181" y="169"/>
                </a:lnTo>
                <a:lnTo>
                  <a:pt x="174" y="170"/>
                </a:lnTo>
                <a:lnTo>
                  <a:pt x="171" y="170"/>
                </a:lnTo>
                <a:lnTo>
                  <a:pt x="168" y="172"/>
                </a:lnTo>
                <a:lnTo>
                  <a:pt x="168" y="172"/>
                </a:lnTo>
                <a:close/>
                <a:moveTo>
                  <a:pt x="413" y="172"/>
                </a:moveTo>
                <a:lnTo>
                  <a:pt x="413" y="172"/>
                </a:lnTo>
                <a:lnTo>
                  <a:pt x="415" y="170"/>
                </a:lnTo>
                <a:lnTo>
                  <a:pt x="416" y="170"/>
                </a:lnTo>
                <a:lnTo>
                  <a:pt x="419" y="170"/>
                </a:lnTo>
                <a:lnTo>
                  <a:pt x="419" y="169"/>
                </a:lnTo>
                <a:lnTo>
                  <a:pt x="419" y="169"/>
                </a:lnTo>
                <a:lnTo>
                  <a:pt x="418" y="170"/>
                </a:lnTo>
                <a:lnTo>
                  <a:pt x="416" y="170"/>
                </a:lnTo>
                <a:lnTo>
                  <a:pt x="415" y="170"/>
                </a:lnTo>
                <a:lnTo>
                  <a:pt x="413" y="172"/>
                </a:lnTo>
                <a:lnTo>
                  <a:pt x="413" y="172"/>
                </a:lnTo>
                <a:close/>
                <a:moveTo>
                  <a:pt x="24" y="187"/>
                </a:moveTo>
                <a:lnTo>
                  <a:pt x="24" y="187"/>
                </a:lnTo>
                <a:lnTo>
                  <a:pt x="26" y="189"/>
                </a:lnTo>
                <a:lnTo>
                  <a:pt x="27" y="192"/>
                </a:lnTo>
                <a:lnTo>
                  <a:pt x="27" y="192"/>
                </a:lnTo>
                <a:lnTo>
                  <a:pt x="30" y="187"/>
                </a:lnTo>
                <a:lnTo>
                  <a:pt x="35" y="181"/>
                </a:lnTo>
                <a:lnTo>
                  <a:pt x="37" y="178"/>
                </a:lnTo>
                <a:lnTo>
                  <a:pt x="37" y="175"/>
                </a:lnTo>
                <a:lnTo>
                  <a:pt x="35" y="173"/>
                </a:lnTo>
                <a:lnTo>
                  <a:pt x="32" y="170"/>
                </a:lnTo>
                <a:lnTo>
                  <a:pt x="32" y="170"/>
                </a:lnTo>
                <a:lnTo>
                  <a:pt x="27" y="178"/>
                </a:lnTo>
                <a:lnTo>
                  <a:pt x="24" y="187"/>
                </a:lnTo>
                <a:lnTo>
                  <a:pt x="24" y="187"/>
                </a:lnTo>
                <a:close/>
                <a:moveTo>
                  <a:pt x="427" y="175"/>
                </a:moveTo>
                <a:lnTo>
                  <a:pt x="427" y="175"/>
                </a:lnTo>
                <a:lnTo>
                  <a:pt x="433" y="175"/>
                </a:lnTo>
                <a:lnTo>
                  <a:pt x="434" y="175"/>
                </a:lnTo>
                <a:lnTo>
                  <a:pt x="436" y="172"/>
                </a:lnTo>
                <a:lnTo>
                  <a:pt x="436" y="172"/>
                </a:lnTo>
                <a:lnTo>
                  <a:pt x="431" y="170"/>
                </a:lnTo>
                <a:lnTo>
                  <a:pt x="428" y="170"/>
                </a:lnTo>
                <a:lnTo>
                  <a:pt x="428" y="170"/>
                </a:lnTo>
                <a:lnTo>
                  <a:pt x="427" y="172"/>
                </a:lnTo>
                <a:lnTo>
                  <a:pt x="427" y="175"/>
                </a:lnTo>
                <a:lnTo>
                  <a:pt x="427" y="175"/>
                </a:lnTo>
                <a:close/>
                <a:moveTo>
                  <a:pt x="527" y="176"/>
                </a:moveTo>
                <a:lnTo>
                  <a:pt x="527" y="176"/>
                </a:lnTo>
                <a:lnTo>
                  <a:pt x="529" y="175"/>
                </a:lnTo>
                <a:lnTo>
                  <a:pt x="529" y="170"/>
                </a:lnTo>
                <a:lnTo>
                  <a:pt x="529" y="170"/>
                </a:lnTo>
                <a:lnTo>
                  <a:pt x="527" y="170"/>
                </a:lnTo>
                <a:lnTo>
                  <a:pt x="526" y="170"/>
                </a:lnTo>
                <a:lnTo>
                  <a:pt x="526" y="170"/>
                </a:lnTo>
                <a:lnTo>
                  <a:pt x="526" y="173"/>
                </a:lnTo>
                <a:lnTo>
                  <a:pt x="526" y="175"/>
                </a:lnTo>
                <a:lnTo>
                  <a:pt x="527" y="176"/>
                </a:lnTo>
                <a:lnTo>
                  <a:pt x="527" y="176"/>
                </a:lnTo>
                <a:close/>
                <a:moveTo>
                  <a:pt x="569" y="173"/>
                </a:moveTo>
                <a:lnTo>
                  <a:pt x="569" y="173"/>
                </a:lnTo>
                <a:lnTo>
                  <a:pt x="567" y="172"/>
                </a:lnTo>
                <a:lnTo>
                  <a:pt x="566" y="170"/>
                </a:lnTo>
                <a:lnTo>
                  <a:pt x="564" y="170"/>
                </a:lnTo>
                <a:lnTo>
                  <a:pt x="563" y="170"/>
                </a:lnTo>
                <a:lnTo>
                  <a:pt x="563" y="170"/>
                </a:lnTo>
                <a:lnTo>
                  <a:pt x="563" y="172"/>
                </a:lnTo>
                <a:lnTo>
                  <a:pt x="564" y="173"/>
                </a:lnTo>
                <a:lnTo>
                  <a:pt x="569" y="173"/>
                </a:lnTo>
                <a:lnTo>
                  <a:pt x="569" y="173"/>
                </a:lnTo>
                <a:close/>
                <a:moveTo>
                  <a:pt x="72" y="178"/>
                </a:moveTo>
                <a:lnTo>
                  <a:pt x="72" y="178"/>
                </a:lnTo>
                <a:lnTo>
                  <a:pt x="73" y="178"/>
                </a:lnTo>
                <a:lnTo>
                  <a:pt x="75" y="176"/>
                </a:lnTo>
                <a:lnTo>
                  <a:pt x="75" y="176"/>
                </a:lnTo>
                <a:lnTo>
                  <a:pt x="75" y="172"/>
                </a:lnTo>
                <a:lnTo>
                  <a:pt x="73" y="172"/>
                </a:lnTo>
                <a:lnTo>
                  <a:pt x="73" y="172"/>
                </a:lnTo>
                <a:lnTo>
                  <a:pt x="73" y="172"/>
                </a:lnTo>
                <a:lnTo>
                  <a:pt x="73" y="175"/>
                </a:lnTo>
                <a:lnTo>
                  <a:pt x="72" y="178"/>
                </a:lnTo>
                <a:lnTo>
                  <a:pt x="72" y="178"/>
                </a:lnTo>
                <a:close/>
                <a:moveTo>
                  <a:pt x="154" y="175"/>
                </a:moveTo>
                <a:lnTo>
                  <a:pt x="154" y="175"/>
                </a:lnTo>
                <a:lnTo>
                  <a:pt x="159" y="173"/>
                </a:lnTo>
                <a:lnTo>
                  <a:pt x="160" y="173"/>
                </a:lnTo>
                <a:lnTo>
                  <a:pt x="163" y="172"/>
                </a:lnTo>
                <a:lnTo>
                  <a:pt x="163" y="172"/>
                </a:lnTo>
                <a:lnTo>
                  <a:pt x="159" y="172"/>
                </a:lnTo>
                <a:lnTo>
                  <a:pt x="155" y="173"/>
                </a:lnTo>
                <a:lnTo>
                  <a:pt x="154" y="175"/>
                </a:lnTo>
                <a:lnTo>
                  <a:pt x="154" y="175"/>
                </a:lnTo>
                <a:close/>
                <a:moveTo>
                  <a:pt x="534" y="175"/>
                </a:moveTo>
                <a:lnTo>
                  <a:pt x="534" y="175"/>
                </a:lnTo>
                <a:lnTo>
                  <a:pt x="537" y="175"/>
                </a:lnTo>
                <a:lnTo>
                  <a:pt x="538" y="172"/>
                </a:lnTo>
                <a:lnTo>
                  <a:pt x="538" y="172"/>
                </a:lnTo>
                <a:lnTo>
                  <a:pt x="534" y="172"/>
                </a:lnTo>
                <a:lnTo>
                  <a:pt x="534" y="172"/>
                </a:lnTo>
                <a:lnTo>
                  <a:pt x="534" y="175"/>
                </a:lnTo>
                <a:lnTo>
                  <a:pt x="534" y="175"/>
                </a:lnTo>
                <a:close/>
                <a:moveTo>
                  <a:pt x="219" y="173"/>
                </a:moveTo>
                <a:lnTo>
                  <a:pt x="219" y="173"/>
                </a:lnTo>
                <a:lnTo>
                  <a:pt x="221" y="175"/>
                </a:lnTo>
                <a:lnTo>
                  <a:pt x="221" y="178"/>
                </a:lnTo>
                <a:lnTo>
                  <a:pt x="221" y="178"/>
                </a:lnTo>
                <a:lnTo>
                  <a:pt x="226" y="176"/>
                </a:lnTo>
                <a:lnTo>
                  <a:pt x="229" y="175"/>
                </a:lnTo>
                <a:lnTo>
                  <a:pt x="229" y="173"/>
                </a:lnTo>
                <a:lnTo>
                  <a:pt x="229" y="173"/>
                </a:lnTo>
                <a:lnTo>
                  <a:pt x="224" y="173"/>
                </a:lnTo>
                <a:lnTo>
                  <a:pt x="223" y="172"/>
                </a:lnTo>
                <a:lnTo>
                  <a:pt x="219" y="173"/>
                </a:lnTo>
                <a:lnTo>
                  <a:pt x="219" y="173"/>
                </a:lnTo>
                <a:close/>
                <a:moveTo>
                  <a:pt x="764" y="178"/>
                </a:moveTo>
                <a:lnTo>
                  <a:pt x="764" y="178"/>
                </a:lnTo>
                <a:lnTo>
                  <a:pt x="762" y="175"/>
                </a:lnTo>
                <a:lnTo>
                  <a:pt x="761" y="172"/>
                </a:lnTo>
                <a:lnTo>
                  <a:pt x="761" y="172"/>
                </a:lnTo>
                <a:lnTo>
                  <a:pt x="762" y="175"/>
                </a:lnTo>
                <a:lnTo>
                  <a:pt x="764" y="178"/>
                </a:lnTo>
                <a:lnTo>
                  <a:pt x="764" y="178"/>
                </a:lnTo>
                <a:close/>
                <a:moveTo>
                  <a:pt x="514" y="176"/>
                </a:moveTo>
                <a:lnTo>
                  <a:pt x="514" y="176"/>
                </a:lnTo>
                <a:lnTo>
                  <a:pt x="520" y="176"/>
                </a:lnTo>
                <a:lnTo>
                  <a:pt x="520" y="176"/>
                </a:lnTo>
                <a:lnTo>
                  <a:pt x="520" y="173"/>
                </a:lnTo>
                <a:lnTo>
                  <a:pt x="520" y="173"/>
                </a:lnTo>
                <a:lnTo>
                  <a:pt x="518" y="173"/>
                </a:lnTo>
                <a:lnTo>
                  <a:pt x="518" y="173"/>
                </a:lnTo>
                <a:lnTo>
                  <a:pt x="517" y="175"/>
                </a:lnTo>
                <a:lnTo>
                  <a:pt x="514" y="176"/>
                </a:lnTo>
                <a:lnTo>
                  <a:pt x="514" y="176"/>
                </a:lnTo>
                <a:close/>
                <a:moveTo>
                  <a:pt x="631" y="173"/>
                </a:moveTo>
                <a:lnTo>
                  <a:pt x="631" y="173"/>
                </a:lnTo>
                <a:lnTo>
                  <a:pt x="631" y="178"/>
                </a:lnTo>
                <a:lnTo>
                  <a:pt x="631" y="183"/>
                </a:lnTo>
                <a:lnTo>
                  <a:pt x="631" y="183"/>
                </a:lnTo>
                <a:lnTo>
                  <a:pt x="637" y="184"/>
                </a:lnTo>
                <a:lnTo>
                  <a:pt x="645" y="186"/>
                </a:lnTo>
                <a:lnTo>
                  <a:pt x="645" y="186"/>
                </a:lnTo>
                <a:lnTo>
                  <a:pt x="639" y="173"/>
                </a:lnTo>
                <a:lnTo>
                  <a:pt x="639" y="173"/>
                </a:lnTo>
                <a:lnTo>
                  <a:pt x="631" y="173"/>
                </a:lnTo>
                <a:lnTo>
                  <a:pt x="631" y="173"/>
                </a:lnTo>
                <a:close/>
                <a:moveTo>
                  <a:pt x="648" y="178"/>
                </a:moveTo>
                <a:lnTo>
                  <a:pt x="648" y="178"/>
                </a:lnTo>
                <a:lnTo>
                  <a:pt x="648" y="175"/>
                </a:lnTo>
                <a:lnTo>
                  <a:pt x="648" y="173"/>
                </a:lnTo>
                <a:lnTo>
                  <a:pt x="648" y="173"/>
                </a:lnTo>
                <a:lnTo>
                  <a:pt x="645" y="173"/>
                </a:lnTo>
                <a:lnTo>
                  <a:pt x="645" y="173"/>
                </a:lnTo>
                <a:lnTo>
                  <a:pt x="645" y="176"/>
                </a:lnTo>
                <a:lnTo>
                  <a:pt x="646" y="176"/>
                </a:lnTo>
                <a:lnTo>
                  <a:pt x="648" y="178"/>
                </a:lnTo>
                <a:lnTo>
                  <a:pt x="648" y="178"/>
                </a:lnTo>
                <a:close/>
                <a:moveTo>
                  <a:pt x="660" y="180"/>
                </a:moveTo>
                <a:lnTo>
                  <a:pt x="660" y="180"/>
                </a:lnTo>
                <a:lnTo>
                  <a:pt x="660" y="175"/>
                </a:lnTo>
                <a:lnTo>
                  <a:pt x="659" y="173"/>
                </a:lnTo>
                <a:lnTo>
                  <a:pt x="659" y="173"/>
                </a:lnTo>
                <a:lnTo>
                  <a:pt x="659" y="173"/>
                </a:lnTo>
                <a:lnTo>
                  <a:pt x="659" y="178"/>
                </a:lnTo>
                <a:lnTo>
                  <a:pt x="659" y="180"/>
                </a:lnTo>
                <a:lnTo>
                  <a:pt x="660" y="180"/>
                </a:lnTo>
                <a:lnTo>
                  <a:pt x="660" y="180"/>
                </a:lnTo>
                <a:close/>
                <a:moveTo>
                  <a:pt x="47" y="224"/>
                </a:moveTo>
                <a:lnTo>
                  <a:pt x="47" y="224"/>
                </a:lnTo>
                <a:lnTo>
                  <a:pt x="47" y="215"/>
                </a:lnTo>
                <a:lnTo>
                  <a:pt x="49" y="205"/>
                </a:lnTo>
                <a:lnTo>
                  <a:pt x="52" y="196"/>
                </a:lnTo>
                <a:lnTo>
                  <a:pt x="56" y="190"/>
                </a:lnTo>
                <a:lnTo>
                  <a:pt x="56" y="190"/>
                </a:lnTo>
                <a:lnTo>
                  <a:pt x="56" y="181"/>
                </a:lnTo>
                <a:lnTo>
                  <a:pt x="56" y="176"/>
                </a:lnTo>
                <a:lnTo>
                  <a:pt x="55" y="173"/>
                </a:lnTo>
                <a:lnTo>
                  <a:pt x="55" y="173"/>
                </a:lnTo>
                <a:lnTo>
                  <a:pt x="50" y="186"/>
                </a:lnTo>
                <a:lnTo>
                  <a:pt x="47" y="198"/>
                </a:lnTo>
                <a:lnTo>
                  <a:pt x="46" y="210"/>
                </a:lnTo>
                <a:lnTo>
                  <a:pt x="46" y="218"/>
                </a:lnTo>
                <a:lnTo>
                  <a:pt x="47" y="224"/>
                </a:lnTo>
                <a:lnTo>
                  <a:pt x="47" y="224"/>
                </a:lnTo>
                <a:close/>
                <a:moveTo>
                  <a:pt x="64" y="184"/>
                </a:moveTo>
                <a:lnTo>
                  <a:pt x="64" y="184"/>
                </a:lnTo>
                <a:lnTo>
                  <a:pt x="65" y="178"/>
                </a:lnTo>
                <a:lnTo>
                  <a:pt x="65" y="175"/>
                </a:lnTo>
                <a:lnTo>
                  <a:pt x="65" y="173"/>
                </a:lnTo>
                <a:lnTo>
                  <a:pt x="65" y="173"/>
                </a:lnTo>
                <a:lnTo>
                  <a:pt x="62" y="180"/>
                </a:lnTo>
                <a:lnTo>
                  <a:pt x="62" y="181"/>
                </a:lnTo>
                <a:lnTo>
                  <a:pt x="64" y="184"/>
                </a:lnTo>
                <a:lnTo>
                  <a:pt x="64" y="184"/>
                </a:lnTo>
                <a:close/>
                <a:moveTo>
                  <a:pt x="82" y="190"/>
                </a:moveTo>
                <a:lnTo>
                  <a:pt x="82" y="190"/>
                </a:lnTo>
                <a:lnTo>
                  <a:pt x="85" y="192"/>
                </a:lnTo>
                <a:lnTo>
                  <a:pt x="88" y="190"/>
                </a:lnTo>
                <a:lnTo>
                  <a:pt x="94" y="187"/>
                </a:lnTo>
                <a:lnTo>
                  <a:pt x="94" y="187"/>
                </a:lnTo>
                <a:lnTo>
                  <a:pt x="96" y="181"/>
                </a:lnTo>
                <a:lnTo>
                  <a:pt x="96" y="175"/>
                </a:lnTo>
                <a:lnTo>
                  <a:pt x="96" y="175"/>
                </a:lnTo>
                <a:lnTo>
                  <a:pt x="91" y="173"/>
                </a:lnTo>
                <a:lnTo>
                  <a:pt x="88" y="173"/>
                </a:lnTo>
                <a:lnTo>
                  <a:pt x="85" y="175"/>
                </a:lnTo>
                <a:lnTo>
                  <a:pt x="84" y="178"/>
                </a:lnTo>
                <a:lnTo>
                  <a:pt x="82" y="184"/>
                </a:lnTo>
                <a:lnTo>
                  <a:pt x="82" y="190"/>
                </a:lnTo>
                <a:lnTo>
                  <a:pt x="82" y="190"/>
                </a:lnTo>
                <a:close/>
                <a:moveTo>
                  <a:pt x="627" y="181"/>
                </a:moveTo>
                <a:lnTo>
                  <a:pt x="627" y="181"/>
                </a:lnTo>
                <a:lnTo>
                  <a:pt x="627" y="173"/>
                </a:lnTo>
                <a:lnTo>
                  <a:pt x="627" y="173"/>
                </a:lnTo>
                <a:lnTo>
                  <a:pt x="624" y="173"/>
                </a:lnTo>
                <a:lnTo>
                  <a:pt x="620" y="173"/>
                </a:lnTo>
                <a:lnTo>
                  <a:pt x="620" y="175"/>
                </a:lnTo>
                <a:lnTo>
                  <a:pt x="619" y="176"/>
                </a:lnTo>
                <a:lnTo>
                  <a:pt x="622" y="180"/>
                </a:lnTo>
                <a:lnTo>
                  <a:pt x="624" y="181"/>
                </a:lnTo>
                <a:lnTo>
                  <a:pt x="627" y="181"/>
                </a:lnTo>
                <a:lnTo>
                  <a:pt x="627" y="181"/>
                </a:lnTo>
                <a:close/>
                <a:moveTo>
                  <a:pt x="710" y="212"/>
                </a:moveTo>
                <a:lnTo>
                  <a:pt x="710" y="212"/>
                </a:lnTo>
                <a:lnTo>
                  <a:pt x="710" y="190"/>
                </a:lnTo>
                <a:lnTo>
                  <a:pt x="709" y="180"/>
                </a:lnTo>
                <a:lnTo>
                  <a:pt x="706" y="176"/>
                </a:lnTo>
                <a:lnTo>
                  <a:pt x="703" y="175"/>
                </a:lnTo>
                <a:lnTo>
                  <a:pt x="703" y="175"/>
                </a:lnTo>
                <a:lnTo>
                  <a:pt x="704" y="184"/>
                </a:lnTo>
                <a:lnTo>
                  <a:pt x="706" y="193"/>
                </a:lnTo>
                <a:lnTo>
                  <a:pt x="707" y="202"/>
                </a:lnTo>
                <a:lnTo>
                  <a:pt x="710" y="212"/>
                </a:lnTo>
                <a:lnTo>
                  <a:pt x="710" y="212"/>
                </a:lnTo>
                <a:close/>
                <a:moveTo>
                  <a:pt x="741" y="178"/>
                </a:moveTo>
                <a:lnTo>
                  <a:pt x="741" y="178"/>
                </a:lnTo>
                <a:lnTo>
                  <a:pt x="746" y="190"/>
                </a:lnTo>
                <a:lnTo>
                  <a:pt x="752" y="201"/>
                </a:lnTo>
                <a:lnTo>
                  <a:pt x="752" y="201"/>
                </a:lnTo>
                <a:lnTo>
                  <a:pt x="752" y="178"/>
                </a:lnTo>
                <a:lnTo>
                  <a:pt x="752" y="178"/>
                </a:lnTo>
                <a:lnTo>
                  <a:pt x="746" y="175"/>
                </a:lnTo>
                <a:lnTo>
                  <a:pt x="742" y="175"/>
                </a:lnTo>
                <a:lnTo>
                  <a:pt x="741" y="178"/>
                </a:lnTo>
                <a:lnTo>
                  <a:pt x="741" y="178"/>
                </a:lnTo>
                <a:close/>
                <a:moveTo>
                  <a:pt x="354" y="178"/>
                </a:moveTo>
                <a:lnTo>
                  <a:pt x="354" y="178"/>
                </a:lnTo>
                <a:lnTo>
                  <a:pt x="355" y="178"/>
                </a:lnTo>
                <a:lnTo>
                  <a:pt x="355" y="176"/>
                </a:lnTo>
                <a:lnTo>
                  <a:pt x="355" y="175"/>
                </a:lnTo>
                <a:lnTo>
                  <a:pt x="354" y="175"/>
                </a:lnTo>
                <a:lnTo>
                  <a:pt x="354" y="175"/>
                </a:lnTo>
                <a:lnTo>
                  <a:pt x="354" y="178"/>
                </a:lnTo>
                <a:lnTo>
                  <a:pt x="354" y="178"/>
                </a:lnTo>
                <a:close/>
                <a:moveTo>
                  <a:pt x="665" y="190"/>
                </a:moveTo>
                <a:lnTo>
                  <a:pt x="665" y="190"/>
                </a:lnTo>
                <a:lnTo>
                  <a:pt x="669" y="190"/>
                </a:lnTo>
                <a:lnTo>
                  <a:pt x="672" y="189"/>
                </a:lnTo>
                <a:lnTo>
                  <a:pt x="674" y="187"/>
                </a:lnTo>
                <a:lnTo>
                  <a:pt x="674" y="187"/>
                </a:lnTo>
                <a:lnTo>
                  <a:pt x="669" y="180"/>
                </a:lnTo>
                <a:lnTo>
                  <a:pt x="668" y="178"/>
                </a:lnTo>
                <a:lnTo>
                  <a:pt x="663" y="175"/>
                </a:lnTo>
                <a:lnTo>
                  <a:pt x="663" y="175"/>
                </a:lnTo>
                <a:lnTo>
                  <a:pt x="665" y="190"/>
                </a:lnTo>
                <a:lnTo>
                  <a:pt x="665" y="190"/>
                </a:lnTo>
                <a:close/>
                <a:moveTo>
                  <a:pt x="44" y="183"/>
                </a:moveTo>
                <a:lnTo>
                  <a:pt x="44" y="183"/>
                </a:lnTo>
                <a:lnTo>
                  <a:pt x="43" y="184"/>
                </a:lnTo>
                <a:lnTo>
                  <a:pt x="43" y="184"/>
                </a:lnTo>
                <a:lnTo>
                  <a:pt x="44" y="183"/>
                </a:lnTo>
                <a:lnTo>
                  <a:pt x="46" y="181"/>
                </a:lnTo>
                <a:lnTo>
                  <a:pt x="46" y="176"/>
                </a:lnTo>
                <a:lnTo>
                  <a:pt x="46" y="176"/>
                </a:lnTo>
                <a:lnTo>
                  <a:pt x="43" y="180"/>
                </a:lnTo>
                <a:lnTo>
                  <a:pt x="43" y="181"/>
                </a:lnTo>
                <a:lnTo>
                  <a:pt x="44" y="183"/>
                </a:lnTo>
                <a:lnTo>
                  <a:pt x="44" y="183"/>
                </a:lnTo>
                <a:close/>
                <a:moveTo>
                  <a:pt x="166" y="178"/>
                </a:moveTo>
                <a:lnTo>
                  <a:pt x="166" y="178"/>
                </a:lnTo>
                <a:lnTo>
                  <a:pt x="166" y="181"/>
                </a:lnTo>
                <a:lnTo>
                  <a:pt x="166" y="181"/>
                </a:lnTo>
                <a:lnTo>
                  <a:pt x="175" y="180"/>
                </a:lnTo>
                <a:lnTo>
                  <a:pt x="178" y="178"/>
                </a:lnTo>
                <a:lnTo>
                  <a:pt x="181" y="176"/>
                </a:lnTo>
                <a:lnTo>
                  <a:pt x="181" y="176"/>
                </a:lnTo>
                <a:lnTo>
                  <a:pt x="174" y="176"/>
                </a:lnTo>
                <a:lnTo>
                  <a:pt x="166" y="178"/>
                </a:lnTo>
                <a:lnTo>
                  <a:pt x="166" y="178"/>
                </a:lnTo>
                <a:close/>
                <a:moveTo>
                  <a:pt x="373" y="176"/>
                </a:moveTo>
                <a:lnTo>
                  <a:pt x="373" y="176"/>
                </a:lnTo>
                <a:lnTo>
                  <a:pt x="369" y="176"/>
                </a:lnTo>
                <a:lnTo>
                  <a:pt x="366" y="176"/>
                </a:lnTo>
                <a:lnTo>
                  <a:pt x="364" y="176"/>
                </a:lnTo>
                <a:lnTo>
                  <a:pt x="364" y="176"/>
                </a:lnTo>
                <a:lnTo>
                  <a:pt x="369" y="178"/>
                </a:lnTo>
                <a:lnTo>
                  <a:pt x="372" y="176"/>
                </a:lnTo>
                <a:lnTo>
                  <a:pt x="373" y="176"/>
                </a:lnTo>
                <a:lnTo>
                  <a:pt x="373" y="176"/>
                </a:lnTo>
                <a:close/>
                <a:moveTo>
                  <a:pt x="396" y="176"/>
                </a:moveTo>
                <a:lnTo>
                  <a:pt x="396" y="176"/>
                </a:lnTo>
                <a:lnTo>
                  <a:pt x="387" y="176"/>
                </a:lnTo>
                <a:lnTo>
                  <a:pt x="380" y="176"/>
                </a:lnTo>
                <a:lnTo>
                  <a:pt x="380" y="176"/>
                </a:lnTo>
                <a:lnTo>
                  <a:pt x="383" y="178"/>
                </a:lnTo>
                <a:lnTo>
                  <a:pt x="387" y="178"/>
                </a:lnTo>
                <a:lnTo>
                  <a:pt x="393" y="178"/>
                </a:lnTo>
                <a:lnTo>
                  <a:pt x="396" y="176"/>
                </a:lnTo>
                <a:lnTo>
                  <a:pt x="396" y="176"/>
                </a:lnTo>
                <a:close/>
                <a:moveTo>
                  <a:pt x="317" y="178"/>
                </a:moveTo>
                <a:lnTo>
                  <a:pt x="317" y="178"/>
                </a:lnTo>
                <a:lnTo>
                  <a:pt x="322" y="178"/>
                </a:lnTo>
                <a:lnTo>
                  <a:pt x="328" y="178"/>
                </a:lnTo>
                <a:lnTo>
                  <a:pt x="328" y="178"/>
                </a:lnTo>
                <a:lnTo>
                  <a:pt x="326" y="176"/>
                </a:lnTo>
                <a:lnTo>
                  <a:pt x="322" y="176"/>
                </a:lnTo>
                <a:lnTo>
                  <a:pt x="319" y="176"/>
                </a:lnTo>
                <a:lnTo>
                  <a:pt x="317" y="178"/>
                </a:lnTo>
                <a:lnTo>
                  <a:pt x="317" y="178"/>
                </a:lnTo>
                <a:close/>
                <a:moveTo>
                  <a:pt x="587" y="178"/>
                </a:moveTo>
                <a:lnTo>
                  <a:pt x="587" y="178"/>
                </a:lnTo>
                <a:lnTo>
                  <a:pt x="587" y="180"/>
                </a:lnTo>
                <a:lnTo>
                  <a:pt x="587" y="180"/>
                </a:lnTo>
                <a:lnTo>
                  <a:pt x="595" y="183"/>
                </a:lnTo>
                <a:lnTo>
                  <a:pt x="598" y="184"/>
                </a:lnTo>
                <a:lnTo>
                  <a:pt x="601" y="184"/>
                </a:lnTo>
                <a:lnTo>
                  <a:pt x="601" y="184"/>
                </a:lnTo>
                <a:lnTo>
                  <a:pt x="599" y="181"/>
                </a:lnTo>
                <a:lnTo>
                  <a:pt x="599" y="178"/>
                </a:lnTo>
                <a:lnTo>
                  <a:pt x="599" y="178"/>
                </a:lnTo>
                <a:lnTo>
                  <a:pt x="595" y="178"/>
                </a:lnTo>
                <a:lnTo>
                  <a:pt x="592" y="176"/>
                </a:lnTo>
                <a:lnTo>
                  <a:pt x="592" y="176"/>
                </a:lnTo>
                <a:lnTo>
                  <a:pt x="587" y="178"/>
                </a:lnTo>
                <a:lnTo>
                  <a:pt x="587" y="178"/>
                </a:lnTo>
                <a:close/>
                <a:moveTo>
                  <a:pt x="107" y="181"/>
                </a:moveTo>
                <a:lnTo>
                  <a:pt x="107" y="181"/>
                </a:lnTo>
                <a:lnTo>
                  <a:pt x="110" y="181"/>
                </a:lnTo>
                <a:lnTo>
                  <a:pt x="111" y="178"/>
                </a:lnTo>
                <a:lnTo>
                  <a:pt x="111" y="178"/>
                </a:lnTo>
                <a:lnTo>
                  <a:pt x="110" y="178"/>
                </a:lnTo>
                <a:lnTo>
                  <a:pt x="108" y="178"/>
                </a:lnTo>
                <a:lnTo>
                  <a:pt x="108" y="178"/>
                </a:lnTo>
                <a:lnTo>
                  <a:pt x="108" y="180"/>
                </a:lnTo>
                <a:lnTo>
                  <a:pt x="107" y="181"/>
                </a:lnTo>
                <a:lnTo>
                  <a:pt x="107" y="181"/>
                </a:lnTo>
                <a:close/>
                <a:moveTo>
                  <a:pt x="195" y="183"/>
                </a:moveTo>
                <a:lnTo>
                  <a:pt x="195" y="183"/>
                </a:lnTo>
                <a:lnTo>
                  <a:pt x="198" y="183"/>
                </a:lnTo>
                <a:lnTo>
                  <a:pt x="203" y="181"/>
                </a:lnTo>
                <a:lnTo>
                  <a:pt x="203" y="181"/>
                </a:lnTo>
                <a:lnTo>
                  <a:pt x="203" y="178"/>
                </a:lnTo>
                <a:lnTo>
                  <a:pt x="203" y="178"/>
                </a:lnTo>
                <a:lnTo>
                  <a:pt x="197" y="178"/>
                </a:lnTo>
                <a:lnTo>
                  <a:pt x="195" y="180"/>
                </a:lnTo>
                <a:lnTo>
                  <a:pt x="195" y="183"/>
                </a:lnTo>
                <a:lnTo>
                  <a:pt x="195" y="183"/>
                </a:lnTo>
                <a:close/>
                <a:moveTo>
                  <a:pt x="413" y="181"/>
                </a:moveTo>
                <a:lnTo>
                  <a:pt x="413" y="181"/>
                </a:lnTo>
                <a:lnTo>
                  <a:pt x="418" y="183"/>
                </a:lnTo>
                <a:lnTo>
                  <a:pt x="421" y="183"/>
                </a:lnTo>
                <a:lnTo>
                  <a:pt x="422" y="181"/>
                </a:lnTo>
                <a:lnTo>
                  <a:pt x="422" y="181"/>
                </a:lnTo>
                <a:lnTo>
                  <a:pt x="422" y="181"/>
                </a:lnTo>
                <a:lnTo>
                  <a:pt x="422" y="180"/>
                </a:lnTo>
                <a:lnTo>
                  <a:pt x="422" y="180"/>
                </a:lnTo>
                <a:lnTo>
                  <a:pt x="418" y="178"/>
                </a:lnTo>
                <a:lnTo>
                  <a:pt x="413" y="178"/>
                </a:lnTo>
                <a:lnTo>
                  <a:pt x="413" y="178"/>
                </a:lnTo>
                <a:lnTo>
                  <a:pt x="413" y="181"/>
                </a:lnTo>
                <a:lnTo>
                  <a:pt x="413" y="181"/>
                </a:lnTo>
                <a:close/>
                <a:moveTo>
                  <a:pt x="233" y="181"/>
                </a:moveTo>
                <a:lnTo>
                  <a:pt x="233" y="181"/>
                </a:lnTo>
                <a:lnTo>
                  <a:pt x="238" y="178"/>
                </a:lnTo>
                <a:lnTo>
                  <a:pt x="238" y="178"/>
                </a:lnTo>
                <a:lnTo>
                  <a:pt x="236" y="178"/>
                </a:lnTo>
                <a:lnTo>
                  <a:pt x="235" y="178"/>
                </a:lnTo>
                <a:lnTo>
                  <a:pt x="235" y="178"/>
                </a:lnTo>
                <a:lnTo>
                  <a:pt x="233" y="181"/>
                </a:lnTo>
                <a:lnTo>
                  <a:pt x="233" y="181"/>
                </a:lnTo>
                <a:close/>
                <a:moveTo>
                  <a:pt x="427" y="183"/>
                </a:moveTo>
                <a:lnTo>
                  <a:pt x="427" y="183"/>
                </a:lnTo>
                <a:lnTo>
                  <a:pt x="431" y="183"/>
                </a:lnTo>
                <a:lnTo>
                  <a:pt x="433" y="183"/>
                </a:lnTo>
                <a:lnTo>
                  <a:pt x="434" y="181"/>
                </a:lnTo>
                <a:lnTo>
                  <a:pt x="434" y="181"/>
                </a:lnTo>
                <a:lnTo>
                  <a:pt x="431" y="180"/>
                </a:lnTo>
                <a:lnTo>
                  <a:pt x="428" y="178"/>
                </a:lnTo>
                <a:lnTo>
                  <a:pt x="428" y="178"/>
                </a:lnTo>
                <a:lnTo>
                  <a:pt x="428" y="180"/>
                </a:lnTo>
                <a:lnTo>
                  <a:pt x="427" y="181"/>
                </a:lnTo>
                <a:lnTo>
                  <a:pt x="427" y="183"/>
                </a:lnTo>
                <a:lnTo>
                  <a:pt x="427" y="183"/>
                </a:lnTo>
                <a:close/>
                <a:moveTo>
                  <a:pt x="561" y="178"/>
                </a:moveTo>
                <a:lnTo>
                  <a:pt x="561" y="178"/>
                </a:lnTo>
                <a:lnTo>
                  <a:pt x="558" y="187"/>
                </a:lnTo>
                <a:lnTo>
                  <a:pt x="558" y="187"/>
                </a:lnTo>
                <a:lnTo>
                  <a:pt x="566" y="186"/>
                </a:lnTo>
                <a:lnTo>
                  <a:pt x="569" y="186"/>
                </a:lnTo>
                <a:lnTo>
                  <a:pt x="572" y="186"/>
                </a:lnTo>
                <a:lnTo>
                  <a:pt x="572" y="186"/>
                </a:lnTo>
                <a:lnTo>
                  <a:pt x="572" y="180"/>
                </a:lnTo>
                <a:lnTo>
                  <a:pt x="572" y="180"/>
                </a:lnTo>
                <a:lnTo>
                  <a:pt x="567" y="178"/>
                </a:lnTo>
                <a:lnTo>
                  <a:pt x="564" y="178"/>
                </a:lnTo>
                <a:lnTo>
                  <a:pt x="561" y="178"/>
                </a:lnTo>
                <a:lnTo>
                  <a:pt x="561" y="178"/>
                </a:lnTo>
                <a:close/>
                <a:moveTo>
                  <a:pt x="653" y="187"/>
                </a:moveTo>
                <a:lnTo>
                  <a:pt x="653" y="187"/>
                </a:lnTo>
                <a:lnTo>
                  <a:pt x="653" y="183"/>
                </a:lnTo>
                <a:lnTo>
                  <a:pt x="653" y="180"/>
                </a:lnTo>
                <a:lnTo>
                  <a:pt x="651" y="178"/>
                </a:lnTo>
                <a:lnTo>
                  <a:pt x="651" y="178"/>
                </a:lnTo>
                <a:lnTo>
                  <a:pt x="653" y="181"/>
                </a:lnTo>
                <a:lnTo>
                  <a:pt x="651" y="184"/>
                </a:lnTo>
                <a:lnTo>
                  <a:pt x="651" y="186"/>
                </a:lnTo>
                <a:lnTo>
                  <a:pt x="653" y="187"/>
                </a:lnTo>
                <a:lnTo>
                  <a:pt x="653" y="187"/>
                </a:lnTo>
                <a:close/>
                <a:moveTo>
                  <a:pt x="154" y="186"/>
                </a:moveTo>
                <a:lnTo>
                  <a:pt x="154" y="186"/>
                </a:lnTo>
                <a:lnTo>
                  <a:pt x="157" y="184"/>
                </a:lnTo>
                <a:lnTo>
                  <a:pt x="159" y="184"/>
                </a:lnTo>
                <a:lnTo>
                  <a:pt x="162" y="183"/>
                </a:lnTo>
                <a:lnTo>
                  <a:pt x="162" y="178"/>
                </a:lnTo>
                <a:lnTo>
                  <a:pt x="162" y="178"/>
                </a:lnTo>
                <a:lnTo>
                  <a:pt x="155" y="178"/>
                </a:lnTo>
                <a:lnTo>
                  <a:pt x="155" y="178"/>
                </a:lnTo>
                <a:lnTo>
                  <a:pt x="154" y="186"/>
                </a:lnTo>
                <a:lnTo>
                  <a:pt x="154" y="186"/>
                </a:lnTo>
                <a:close/>
                <a:moveTo>
                  <a:pt x="277" y="186"/>
                </a:moveTo>
                <a:lnTo>
                  <a:pt x="277" y="186"/>
                </a:lnTo>
                <a:lnTo>
                  <a:pt x="280" y="186"/>
                </a:lnTo>
                <a:lnTo>
                  <a:pt x="285" y="184"/>
                </a:lnTo>
                <a:lnTo>
                  <a:pt x="293" y="181"/>
                </a:lnTo>
                <a:lnTo>
                  <a:pt x="293" y="181"/>
                </a:lnTo>
                <a:lnTo>
                  <a:pt x="297" y="181"/>
                </a:lnTo>
                <a:lnTo>
                  <a:pt x="299" y="180"/>
                </a:lnTo>
                <a:lnTo>
                  <a:pt x="297" y="178"/>
                </a:lnTo>
                <a:lnTo>
                  <a:pt x="297" y="178"/>
                </a:lnTo>
                <a:lnTo>
                  <a:pt x="293" y="180"/>
                </a:lnTo>
                <a:lnTo>
                  <a:pt x="287" y="181"/>
                </a:lnTo>
                <a:lnTo>
                  <a:pt x="280" y="181"/>
                </a:lnTo>
                <a:lnTo>
                  <a:pt x="279" y="183"/>
                </a:lnTo>
                <a:lnTo>
                  <a:pt x="277" y="186"/>
                </a:lnTo>
                <a:lnTo>
                  <a:pt x="277" y="186"/>
                </a:lnTo>
                <a:close/>
                <a:moveTo>
                  <a:pt x="541" y="180"/>
                </a:moveTo>
                <a:lnTo>
                  <a:pt x="541" y="180"/>
                </a:lnTo>
                <a:lnTo>
                  <a:pt x="541" y="190"/>
                </a:lnTo>
                <a:lnTo>
                  <a:pt x="541" y="190"/>
                </a:lnTo>
                <a:lnTo>
                  <a:pt x="546" y="192"/>
                </a:lnTo>
                <a:lnTo>
                  <a:pt x="552" y="193"/>
                </a:lnTo>
                <a:lnTo>
                  <a:pt x="552" y="193"/>
                </a:lnTo>
                <a:lnTo>
                  <a:pt x="552" y="189"/>
                </a:lnTo>
                <a:lnTo>
                  <a:pt x="549" y="184"/>
                </a:lnTo>
                <a:lnTo>
                  <a:pt x="546" y="180"/>
                </a:lnTo>
                <a:lnTo>
                  <a:pt x="541" y="180"/>
                </a:lnTo>
                <a:lnTo>
                  <a:pt x="541" y="180"/>
                </a:lnTo>
                <a:close/>
                <a:moveTo>
                  <a:pt x="123" y="181"/>
                </a:moveTo>
                <a:lnTo>
                  <a:pt x="123" y="181"/>
                </a:lnTo>
                <a:lnTo>
                  <a:pt x="122" y="186"/>
                </a:lnTo>
                <a:lnTo>
                  <a:pt x="120" y="190"/>
                </a:lnTo>
                <a:lnTo>
                  <a:pt x="120" y="190"/>
                </a:lnTo>
                <a:lnTo>
                  <a:pt x="130" y="190"/>
                </a:lnTo>
                <a:lnTo>
                  <a:pt x="137" y="189"/>
                </a:lnTo>
                <a:lnTo>
                  <a:pt x="137" y="189"/>
                </a:lnTo>
                <a:lnTo>
                  <a:pt x="139" y="184"/>
                </a:lnTo>
                <a:lnTo>
                  <a:pt x="140" y="180"/>
                </a:lnTo>
                <a:lnTo>
                  <a:pt x="140" y="180"/>
                </a:lnTo>
                <a:lnTo>
                  <a:pt x="134" y="180"/>
                </a:lnTo>
                <a:lnTo>
                  <a:pt x="130" y="180"/>
                </a:lnTo>
                <a:lnTo>
                  <a:pt x="123" y="181"/>
                </a:lnTo>
                <a:lnTo>
                  <a:pt x="123" y="181"/>
                </a:lnTo>
                <a:close/>
                <a:moveTo>
                  <a:pt x="145" y="187"/>
                </a:moveTo>
                <a:lnTo>
                  <a:pt x="145" y="187"/>
                </a:lnTo>
                <a:lnTo>
                  <a:pt x="146" y="187"/>
                </a:lnTo>
                <a:lnTo>
                  <a:pt x="148" y="187"/>
                </a:lnTo>
                <a:lnTo>
                  <a:pt x="148" y="187"/>
                </a:lnTo>
                <a:lnTo>
                  <a:pt x="148" y="180"/>
                </a:lnTo>
                <a:lnTo>
                  <a:pt x="148" y="180"/>
                </a:lnTo>
                <a:lnTo>
                  <a:pt x="146" y="180"/>
                </a:lnTo>
                <a:lnTo>
                  <a:pt x="146" y="180"/>
                </a:lnTo>
                <a:lnTo>
                  <a:pt x="145" y="184"/>
                </a:lnTo>
                <a:lnTo>
                  <a:pt x="145" y="186"/>
                </a:lnTo>
                <a:lnTo>
                  <a:pt x="145" y="187"/>
                </a:lnTo>
                <a:lnTo>
                  <a:pt x="145" y="187"/>
                </a:lnTo>
                <a:close/>
                <a:moveTo>
                  <a:pt x="345" y="187"/>
                </a:moveTo>
                <a:lnTo>
                  <a:pt x="345" y="187"/>
                </a:lnTo>
                <a:lnTo>
                  <a:pt x="346" y="187"/>
                </a:lnTo>
                <a:lnTo>
                  <a:pt x="348" y="187"/>
                </a:lnTo>
                <a:lnTo>
                  <a:pt x="348" y="187"/>
                </a:lnTo>
                <a:lnTo>
                  <a:pt x="348" y="183"/>
                </a:lnTo>
                <a:lnTo>
                  <a:pt x="346" y="180"/>
                </a:lnTo>
                <a:lnTo>
                  <a:pt x="346" y="180"/>
                </a:lnTo>
                <a:lnTo>
                  <a:pt x="346" y="180"/>
                </a:lnTo>
                <a:lnTo>
                  <a:pt x="346" y="180"/>
                </a:lnTo>
                <a:lnTo>
                  <a:pt x="345" y="180"/>
                </a:lnTo>
                <a:lnTo>
                  <a:pt x="345" y="180"/>
                </a:lnTo>
                <a:lnTo>
                  <a:pt x="343" y="184"/>
                </a:lnTo>
                <a:lnTo>
                  <a:pt x="345" y="187"/>
                </a:lnTo>
                <a:lnTo>
                  <a:pt x="345" y="187"/>
                </a:lnTo>
                <a:close/>
                <a:moveTo>
                  <a:pt x="378" y="181"/>
                </a:moveTo>
                <a:lnTo>
                  <a:pt x="378" y="181"/>
                </a:lnTo>
                <a:lnTo>
                  <a:pt x="381" y="181"/>
                </a:lnTo>
                <a:lnTo>
                  <a:pt x="383" y="181"/>
                </a:lnTo>
                <a:lnTo>
                  <a:pt x="383" y="180"/>
                </a:lnTo>
                <a:lnTo>
                  <a:pt x="383" y="180"/>
                </a:lnTo>
                <a:lnTo>
                  <a:pt x="381" y="180"/>
                </a:lnTo>
                <a:lnTo>
                  <a:pt x="378" y="180"/>
                </a:lnTo>
                <a:lnTo>
                  <a:pt x="378" y="180"/>
                </a:lnTo>
                <a:lnTo>
                  <a:pt x="378" y="181"/>
                </a:lnTo>
                <a:lnTo>
                  <a:pt x="378" y="181"/>
                </a:lnTo>
                <a:close/>
                <a:moveTo>
                  <a:pt x="759" y="192"/>
                </a:moveTo>
                <a:lnTo>
                  <a:pt x="759" y="192"/>
                </a:lnTo>
                <a:lnTo>
                  <a:pt x="761" y="190"/>
                </a:lnTo>
                <a:lnTo>
                  <a:pt x="762" y="189"/>
                </a:lnTo>
                <a:lnTo>
                  <a:pt x="762" y="189"/>
                </a:lnTo>
                <a:lnTo>
                  <a:pt x="759" y="183"/>
                </a:lnTo>
                <a:lnTo>
                  <a:pt x="759" y="181"/>
                </a:lnTo>
                <a:lnTo>
                  <a:pt x="756" y="180"/>
                </a:lnTo>
                <a:lnTo>
                  <a:pt x="756" y="180"/>
                </a:lnTo>
                <a:lnTo>
                  <a:pt x="759" y="192"/>
                </a:lnTo>
                <a:lnTo>
                  <a:pt x="759" y="192"/>
                </a:lnTo>
                <a:close/>
                <a:moveTo>
                  <a:pt x="316" y="183"/>
                </a:moveTo>
                <a:lnTo>
                  <a:pt x="316" y="183"/>
                </a:lnTo>
                <a:lnTo>
                  <a:pt x="316" y="186"/>
                </a:lnTo>
                <a:lnTo>
                  <a:pt x="314" y="187"/>
                </a:lnTo>
                <a:lnTo>
                  <a:pt x="314" y="187"/>
                </a:lnTo>
                <a:lnTo>
                  <a:pt x="325" y="189"/>
                </a:lnTo>
                <a:lnTo>
                  <a:pt x="335" y="189"/>
                </a:lnTo>
                <a:lnTo>
                  <a:pt x="335" y="189"/>
                </a:lnTo>
                <a:lnTo>
                  <a:pt x="335" y="186"/>
                </a:lnTo>
                <a:lnTo>
                  <a:pt x="335" y="180"/>
                </a:lnTo>
                <a:lnTo>
                  <a:pt x="335" y="180"/>
                </a:lnTo>
                <a:lnTo>
                  <a:pt x="316" y="183"/>
                </a:lnTo>
                <a:lnTo>
                  <a:pt x="316" y="183"/>
                </a:lnTo>
                <a:close/>
                <a:moveTo>
                  <a:pt x="354" y="187"/>
                </a:moveTo>
                <a:lnTo>
                  <a:pt x="354" y="187"/>
                </a:lnTo>
                <a:lnTo>
                  <a:pt x="354" y="183"/>
                </a:lnTo>
                <a:lnTo>
                  <a:pt x="354" y="180"/>
                </a:lnTo>
                <a:lnTo>
                  <a:pt x="354" y="180"/>
                </a:lnTo>
                <a:lnTo>
                  <a:pt x="352" y="184"/>
                </a:lnTo>
                <a:lnTo>
                  <a:pt x="354" y="187"/>
                </a:lnTo>
                <a:lnTo>
                  <a:pt x="354" y="187"/>
                </a:lnTo>
                <a:lnTo>
                  <a:pt x="354" y="187"/>
                </a:lnTo>
                <a:close/>
                <a:moveTo>
                  <a:pt x="532" y="181"/>
                </a:moveTo>
                <a:lnTo>
                  <a:pt x="532" y="181"/>
                </a:lnTo>
                <a:lnTo>
                  <a:pt x="532" y="186"/>
                </a:lnTo>
                <a:lnTo>
                  <a:pt x="532" y="189"/>
                </a:lnTo>
                <a:lnTo>
                  <a:pt x="532" y="189"/>
                </a:lnTo>
                <a:lnTo>
                  <a:pt x="534" y="190"/>
                </a:lnTo>
                <a:lnTo>
                  <a:pt x="537" y="190"/>
                </a:lnTo>
                <a:lnTo>
                  <a:pt x="537" y="190"/>
                </a:lnTo>
                <a:lnTo>
                  <a:pt x="537" y="187"/>
                </a:lnTo>
                <a:lnTo>
                  <a:pt x="537" y="186"/>
                </a:lnTo>
                <a:lnTo>
                  <a:pt x="537" y="183"/>
                </a:lnTo>
                <a:lnTo>
                  <a:pt x="538" y="180"/>
                </a:lnTo>
                <a:lnTo>
                  <a:pt x="538" y="180"/>
                </a:lnTo>
                <a:lnTo>
                  <a:pt x="535" y="181"/>
                </a:lnTo>
                <a:lnTo>
                  <a:pt x="532" y="181"/>
                </a:lnTo>
                <a:lnTo>
                  <a:pt x="532" y="181"/>
                </a:lnTo>
                <a:close/>
                <a:moveTo>
                  <a:pt x="76" y="181"/>
                </a:moveTo>
                <a:lnTo>
                  <a:pt x="76" y="181"/>
                </a:lnTo>
                <a:lnTo>
                  <a:pt x="72" y="183"/>
                </a:lnTo>
                <a:lnTo>
                  <a:pt x="70" y="184"/>
                </a:lnTo>
                <a:lnTo>
                  <a:pt x="69" y="187"/>
                </a:lnTo>
                <a:lnTo>
                  <a:pt x="69" y="187"/>
                </a:lnTo>
                <a:lnTo>
                  <a:pt x="72" y="189"/>
                </a:lnTo>
                <a:lnTo>
                  <a:pt x="76" y="190"/>
                </a:lnTo>
                <a:lnTo>
                  <a:pt x="76" y="190"/>
                </a:lnTo>
                <a:lnTo>
                  <a:pt x="76" y="187"/>
                </a:lnTo>
                <a:lnTo>
                  <a:pt x="76" y="184"/>
                </a:lnTo>
                <a:lnTo>
                  <a:pt x="76" y="183"/>
                </a:lnTo>
                <a:lnTo>
                  <a:pt x="76" y="181"/>
                </a:lnTo>
                <a:lnTo>
                  <a:pt x="76" y="181"/>
                </a:lnTo>
                <a:close/>
                <a:moveTo>
                  <a:pt x="505" y="183"/>
                </a:moveTo>
                <a:lnTo>
                  <a:pt x="505" y="183"/>
                </a:lnTo>
                <a:lnTo>
                  <a:pt x="505" y="187"/>
                </a:lnTo>
                <a:lnTo>
                  <a:pt x="505" y="187"/>
                </a:lnTo>
                <a:lnTo>
                  <a:pt x="509" y="186"/>
                </a:lnTo>
                <a:lnTo>
                  <a:pt x="514" y="186"/>
                </a:lnTo>
                <a:lnTo>
                  <a:pt x="521" y="187"/>
                </a:lnTo>
                <a:lnTo>
                  <a:pt x="521" y="187"/>
                </a:lnTo>
                <a:lnTo>
                  <a:pt x="521" y="181"/>
                </a:lnTo>
                <a:lnTo>
                  <a:pt x="521" y="181"/>
                </a:lnTo>
                <a:lnTo>
                  <a:pt x="514" y="181"/>
                </a:lnTo>
                <a:lnTo>
                  <a:pt x="505" y="183"/>
                </a:lnTo>
                <a:lnTo>
                  <a:pt x="505" y="183"/>
                </a:lnTo>
                <a:close/>
                <a:moveTo>
                  <a:pt x="360" y="187"/>
                </a:moveTo>
                <a:lnTo>
                  <a:pt x="360" y="187"/>
                </a:lnTo>
                <a:lnTo>
                  <a:pt x="361" y="187"/>
                </a:lnTo>
                <a:lnTo>
                  <a:pt x="364" y="187"/>
                </a:lnTo>
                <a:lnTo>
                  <a:pt x="367" y="186"/>
                </a:lnTo>
                <a:lnTo>
                  <a:pt x="367" y="186"/>
                </a:lnTo>
                <a:lnTo>
                  <a:pt x="367" y="184"/>
                </a:lnTo>
                <a:lnTo>
                  <a:pt x="364" y="183"/>
                </a:lnTo>
                <a:lnTo>
                  <a:pt x="360" y="181"/>
                </a:lnTo>
                <a:lnTo>
                  <a:pt x="360" y="181"/>
                </a:lnTo>
                <a:lnTo>
                  <a:pt x="360" y="184"/>
                </a:lnTo>
                <a:lnTo>
                  <a:pt x="360" y="187"/>
                </a:lnTo>
                <a:lnTo>
                  <a:pt x="360" y="187"/>
                </a:lnTo>
                <a:close/>
                <a:moveTo>
                  <a:pt x="582" y="193"/>
                </a:moveTo>
                <a:lnTo>
                  <a:pt x="582" y="193"/>
                </a:lnTo>
                <a:lnTo>
                  <a:pt x="582" y="184"/>
                </a:lnTo>
                <a:lnTo>
                  <a:pt x="582" y="184"/>
                </a:lnTo>
                <a:lnTo>
                  <a:pt x="579" y="183"/>
                </a:lnTo>
                <a:lnTo>
                  <a:pt x="578" y="181"/>
                </a:lnTo>
                <a:lnTo>
                  <a:pt x="578" y="181"/>
                </a:lnTo>
                <a:lnTo>
                  <a:pt x="578" y="186"/>
                </a:lnTo>
                <a:lnTo>
                  <a:pt x="578" y="189"/>
                </a:lnTo>
                <a:lnTo>
                  <a:pt x="579" y="192"/>
                </a:lnTo>
                <a:lnTo>
                  <a:pt x="582" y="193"/>
                </a:lnTo>
                <a:lnTo>
                  <a:pt x="582" y="193"/>
                </a:lnTo>
                <a:close/>
                <a:moveTo>
                  <a:pt x="387" y="186"/>
                </a:moveTo>
                <a:lnTo>
                  <a:pt x="387" y="186"/>
                </a:lnTo>
                <a:lnTo>
                  <a:pt x="392" y="184"/>
                </a:lnTo>
                <a:lnTo>
                  <a:pt x="393" y="183"/>
                </a:lnTo>
                <a:lnTo>
                  <a:pt x="393" y="183"/>
                </a:lnTo>
                <a:lnTo>
                  <a:pt x="390" y="183"/>
                </a:lnTo>
                <a:lnTo>
                  <a:pt x="387" y="186"/>
                </a:lnTo>
                <a:lnTo>
                  <a:pt x="387" y="186"/>
                </a:lnTo>
                <a:close/>
                <a:moveTo>
                  <a:pt x="611" y="189"/>
                </a:moveTo>
                <a:lnTo>
                  <a:pt x="611" y="189"/>
                </a:lnTo>
                <a:lnTo>
                  <a:pt x="610" y="186"/>
                </a:lnTo>
                <a:lnTo>
                  <a:pt x="610" y="183"/>
                </a:lnTo>
                <a:lnTo>
                  <a:pt x="608" y="183"/>
                </a:lnTo>
                <a:lnTo>
                  <a:pt x="608" y="183"/>
                </a:lnTo>
                <a:lnTo>
                  <a:pt x="607" y="187"/>
                </a:lnTo>
                <a:lnTo>
                  <a:pt x="608" y="189"/>
                </a:lnTo>
                <a:lnTo>
                  <a:pt x="611" y="189"/>
                </a:lnTo>
                <a:lnTo>
                  <a:pt x="611" y="189"/>
                </a:lnTo>
                <a:close/>
                <a:moveTo>
                  <a:pt x="265" y="184"/>
                </a:moveTo>
                <a:lnTo>
                  <a:pt x="265" y="184"/>
                </a:lnTo>
                <a:lnTo>
                  <a:pt x="265" y="187"/>
                </a:lnTo>
                <a:lnTo>
                  <a:pt x="267" y="190"/>
                </a:lnTo>
                <a:lnTo>
                  <a:pt x="267" y="190"/>
                </a:lnTo>
                <a:lnTo>
                  <a:pt x="271" y="190"/>
                </a:lnTo>
                <a:lnTo>
                  <a:pt x="271" y="190"/>
                </a:lnTo>
                <a:lnTo>
                  <a:pt x="273" y="187"/>
                </a:lnTo>
                <a:lnTo>
                  <a:pt x="273" y="183"/>
                </a:lnTo>
                <a:lnTo>
                  <a:pt x="273" y="183"/>
                </a:lnTo>
                <a:lnTo>
                  <a:pt x="270" y="183"/>
                </a:lnTo>
                <a:lnTo>
                  <a:pt x="265" y="184"/>
                </a:lnTo>
                <a:lnTo>
                  <a:pt x="265" y="184"/>
                </a:lnTo>
                <a:close/>
                <a:moveTo>
                  <a:pt x="165" y="189"/>
                </a:moveTo>
                <a:lnTo>
                  <a:pt x="165" y="189"/>
                </a:lnTo>
                <a:lnTo>
                  <a:pt x="165" y="192"/>
                </a:lnTo>
                <a:lnTo>
                  <a:pt x="165" y="193"/>
                </a:lnTo>
                <a:lnTo>
                  <a:pt x="166" y="193"/>
                </a:lnTo>
                <a:lnTo>
                  <a:pt x="166" y="193"/>
                </a:lnTo>
                <a:lnTo>
                  <a:pt x="181" y="187"/>
                </a:lnTo>
                <a:lnTo>
                  <a:pt x="181" y="187"/>
                </a:lnTo>
                <a:lnTo>
                  <a:pt x="180" y="186"/>
                </a:lnTo>
                <a:lnTo>
                  <a:pt x="180" y="184"/>
                </a:lnTo>
                <a:lnTo>
                  <a:pt x="180" y="184"/>
                </a:lnTo>
                <a:lnTo>
                  <a:pt x="172" y="186"/>
                </a:lnTo>
                <a:lnTo>
                  <a:pt x="165" y="189"/>
                </a:lnTo>
                <a:lnTo>
                  <a:pt x="165" y="189"/>
                </a:lnTo>
                <a:close/>
                <a:moveTo>
                  <a:pt x="207" y="187"/>
                </a:moveTo>
                <a:lnTo>
                  <a:pt x="207" y="187"/>
                </a:lnTo>
                <a:lnTo>
                  <a:pt x="210" y="187"/>
                </a:lnTo>
                <a:lnTo>
                  <a:pt x="212" y="184"/>
                </a:lnTo>
                <a:lnTo>
                  <a:pt x="212" y="184"/>
                </a:lnTo>
                <a:lnTo>
                  <a:pt x="207" y="184"/>
                </a:lnTo>
                <a:lnTo>
                  <a:pt x="207" y="186"/>
                </a:lnTo>
                <a:lnTo>
                  <a:pt x="207" y="187"/>
                </a:lnTo>
                <a:lnTo>
                  <a:pt x="207" y="187"/>
                </a:lnTo>
                <a:close/>
                <a:moveTo>
                  <a:pt x="305" y="187"/>
                </a:moveTo>
                <a:lnTo>
                  <a:pt x="305" y="187"/>
                </a:lnTo>
                <a:lnTo>
                  <a:pt x="309" y="187"/>
                </a:lnTo>
                <a:lnTo>
                  <a:pt x="309" y="187"/>
                </a:lnTo>
                <a:lnTo>
                  <a:pt x="309" y="186"/>
                </a:lnTo>
                <a:lnTo>
                  <a:pt x="309" y="184"/>
                </a:lnTo>
                <a:lnTo>
                  <a:pt x="309" y="184"/>
                </a:lnTo>
                <a:lnTo>
                  <a:pt x="306" y="184"/>
                </a:lnTo>
                <a:lnTo>
                  <a:pt x="305" y="186"/>
                </a:lnTo>
                <a:lnTo>
                  <a:pt x="305" y="187"/>
                </a:lnTo>
                <a:lnTo>
                  <a:pt x="305" y="187"/>
                </a:lnTo>
                <a:close/>
                <a:moveTo>
                  <a:pt x="8" y="263"/>
                </a:moveTo>
                <a:lnTo>
                  <a:pt x="8" y="263"/>
                </a:lnTo>
                <a:lnTo>
                  <a:pt x="11" y="268"/>
                </a:lnTo>
                <a:lnTo>
                  <a:pt x="11" y="276"/>
                </a:lnTo>
                <a:lnTo>
                  <a:pt x="9" y="282"/>
                </a:lnTo>
                <a:lnTo>
                  <a:pt x="11" y="289"/>
                </a:lnTo>
                <a:lnTo>
                  <a:pt x="11" y="289"/>
                </a:lnTo>
                <a:lnTo>
                  <a:pt x="14" y="274"/>
                </a:lnTo>
                <a:lnTo>
                  <a:pt x="17" y="259"/>
                </a:lnTo>
                <a:lnTo>
                  <a:pt x="20" y="244"/>
                </a:lnTo>
                <a:lnTo>
                  <a:pt x="24" y="230"/>
                </a:lnTo>
                <a:lnTo>
                  <a:pt x="24" y="230"/>
                </a:lnTo>
                <a:lnTo>
                  <a:pt x="27" y="224"/>
                </a:lnTo>
                <a:lnTo>
                  <a:pt x="27" y="224"/>
                </a:lnTo>
                <a:lnTo>
                  <a:pt x="35" y="204"/>
                </a:lnTo>
                <a:lnTo>
                  <a:pt x="40" y="184"/>
                </a:lnTo>
                <a:lnTo>
                  <a:pt x="40" y="184"/>
                </a:lnTo>
                <a:lnTo>
                  <a:pt x="27" y="201"/>
                </a:lnTo>
                <a:lnTo>
                  <a:pt x="20" y="221"/>
                </a:lnTo>
                <a:lnTo>
                  <a:pt x="14" y="241"/>
                </a:lnTo>
                <a:lnTo>
                  <a:pt x="8" y="263"/>
                </a:lnTo>
                <a:lnTo>
                  <a:pt x="8" y="263"/>
                </a:lnTo>
                <a:close/>
                <a:moveTo>
                  <a:pt x="235" y="186"/>
                </a:moveTo>
                <a:lnTo>
                  <a:pt x="235" y="186"/>
                </a:lnTo>
                <a:lnTo>
                  <a:pt x="235" y="187"/>
                </a:lnTo>
                <a:lnTo>
                  <a:pt x="236" y="187"/>
                </a:lnTo>
                <a:lnTo>
                  <a:pt x="238" y="187"/>
                </a:lnTo>
                <a:lnTo>
                  <a:pt x="238" y="187"/>
                </a:lnTo>
                <a:lnTo>
                  <a:pt x="238" y="187"/>
                </a:lnTo>
                <a:lnTo>
                  <a:pt x="239" y="184"/>
                </a:lnTo>
                <a:lnTo>
                  <a:pt x="239" y="184"/>
                </a:lnTo>
                <a:lnTo>
                  <a:pt x="238" y="184"/>
                </a:lnTo>
                <a:lnTo>
                  <a:pt x="235" y="186"/>
                </a:lnTo>
                <a:lnTo>
                  <a:pt x="235" y="186"/>
                </a:lnTo>
                <a:close/>
                <a:moveTo>
                  <a:pt x="683" y="190"/>
                </a:moveTo>
                <a:lnTo>
                  <a:pt x="683" y="190"/>
                </a:lnTo>
                <a:lnTo>
                  <a:pt x="681" y="187"/>
                </a:lnTo>
                <a:lnTo>
                  <a:pt x="678" y="184"/>
                </a:lnTo>
                <a:lnTo>
                  <a:pt x="678" y="184"/>
                </a:lnTo>
                <a:lnTo>
                  <a:pt x="680" y="189"/>
                </a:lnTo>
                <a:lnTo>
                  <a:pt x="681" y="190"/>
                </a:lnTo>
                <a:lnTo>
                  <a:pt x="683" y="190"/>
                </a:lnTo>
                <a:lnTo>
                  <a:pt x="683" y="190"/>
                </a:lnTo>
                <a:close/>
                <a:moveTo>
                  <a:pt x="250" y="189"/>
                </a:moveTo>
                <a:lnTo>
                  <a:pt x="250" y="189"/>
                </a:lnTo>
                <a:lnTo>
                  <a:pt x="259" y="189"/>
                </a:lnTo>
                <a:lnTo>
                  <a:pt x="259" y="189"/>
                </a:lnTo>
                <a:lnTo>
                  <a:pt x="259" y="187"/>
                </a:lnTo>
                <a:lnTo>
                  <a:pt x="259" y="187"/>
                </a:lnTo>
                <a:lnTo>
                  <a:pt x="255" y="187"/>
                </a:lnTo>
                <a:lnTo>
                  <a:pt x="252" y="187"/>
                </a:lnTo>
                <a:lnTo>
                  <a:pt x="250" y="189"/>
                </a:lnTo>
                <a:lnTo>
                  <a:pt x="250" y="189"/>
                </a:lnTo>
                <a:close/>
                <a:moveTo>
                  <a:pt x="447" y="187"/>
                </a:moveTo>
                <a:lnTo>
                  <a:pt x="447" y="187"/>
                </a:lnTo>
                <a:lnTo>
                  <a:pt x="448" y="189"/>
                </a:lnTo>
                <a:lnTo>
                  <a:pt x="450" y="189"/>
                </a:lnTo>
                <a:lnTo>
                  <a:pt x="450" y="189"/>
                </a:lnTo>
                <a:lnTo>
                  <a:pt x="450" y="187"/>
                </a:lnTo>
                <a:lnTo>
                  <a:pt x="448" y="186"/>
                </a:lnTo>
                <a:lnTo>
                  <a:pt x="448" y="186"/>
                </a:lnTo>
                <a:lnTo>
                  <a:pt x="447" y="187"/>
                </a:lnTo>
                <a:lnTo>
                  <a:pt x="447" y="187"/>
                </a:lnTo>
                <a:lnTo>
                  <a:pt x="447" y="187"/>
                </a:lnTo>
                <a:close/>
                <a:moveTo>
                  <a:pt x="468" y="189"/>
                </a:moveTo>
                <a:lnTo>
                  <a:pt x="468" y="189"/>
                </a:lnTo>
                <a:lnTo>
                  <a:pt x="468" y="187"/>
                </a:lnTo>
                <a:lnTo>
                  <a:pt x="468" y="187"/>
                </a:lnTo>
                <a:lnTo>
                  <a:pt x="465" y="186"/>
                </a:lnTo>
                <a:lnTo>
                  <a:pt x="465" y="186"/>
                </a:lnTo>
                <a:lnTo>
                  <a:pt x="466" y="189"/>
                </a:lnTo>
                <a:lnTo>
                  <a:pt x="468" y="189"/>
                </a:lnTo>
                <a:lnTo>
                  <a:pt x="468" y="189"/>
                </a:lnTo>
                <a:close/>
                <a:moveTo>
                  <a:pt x="620" y="192"/>
                </a:moveTo>
                <a:lnTo>
                  <a:pt x="620" y="192"/>
                </a:lnTo>
                <a:lnTo>
                  <a:pt x="624" y="192"/>
                </a:lnTo>
                <a:lnTo>
                  <a:pt x="627" y="192"/>
                </a:lnTo>
                <a:lnTo>
                  <a:pt x="627" y="189"/>
                </a:lnTo>
                <a:lnTo>
                  <a:pt x="627" y="189"/>
                </a:lnTo>
                <a:lnTo>
                  <a:pt x="622" y="187"/>
                </a:lnTo>
                <a:lnTo>
                  <a:pt x="620" y="186"/>
                </a:lnTo>
                <a:lnTo>
                  <a:pt x="620" y="186"/>
                </a:lnTo>
                <a:lnTo>
                  <a:pt x="619" y="189"/>
                </a:lnTo>
                <a:lnTo>
                  <a:pt x="620" y="192"/>
                </a:lnTo>
                <a:lnTo>
                  <a:pt x="620" y="192"/>
                </a:lnTo>
                <a:close/>
                <a:moveTo>
                  <a:pt x="194" y="187"/>
                </a:moveTo>
                <a:lnTo>
                  <a:pt x="194" y="187"/>
                </a:lnTo>
                <a:lnTo>
                  <a:pt x="194" y="190"/>
                </a:lnTo>
                <a:lnTo>
                  <a:pt x="194" y="192"/>
                </a:lnTo>
                <a:lnTo>
                  <a:pt x="194" y="192"/>
                </a:lnTo>
                <a:lnTo>
                  <a:pt x="195" y="192"/>
                </a:lnTo>
                <a:lnTo>
                  <a:pt x="197" y="192"/>
                </a:lnTo>
                <a:lnTo>
                  <a:pt x="201" y="190"/>
                </a:lnTo>
                <a:lnTo>
                  <a:pt x="201" y="190"/>
                </a:lnTo>
                <a:lnTo>
                  <a:pt x="201" y="187"/>
                </a:lnTo>
                <a:lnTo>
                  <a:pt x="201" y="187"/>
                </a:lnTo>
                <a:lnTo>
                  <a:pt x="194" y="187"/>
                </a:lnTo>
                <a:lnTo>
                  <a:pt x="194" y="187"/>
                </a:lnTo>
                <a:close/>
                <a:moveTo>
                  <a:pt x="428" y="187"/>
                </a:moveTo>
                <a:lnTo>
                  <a:pt x="428" y="187"/>
                </a:lnTo>
                <a:lnTo>
                  <a:pt x="428" y="195"/>
                </a:lnTo>
                <a:lnTo>
                  <a:pt x="430" y="204"/>
                </a:lnTo>
                <a:lnTo>
                  <a:pt x="430" y="204"/>
                </a:lnTo>
                <a:lnTo>
                  <a:pt x="434" y="204"/>
                </a:lnTo>
                <a:lnTo>
                  <a:pt x="441" y="204"/>
                </a:lnTo>
                <a:lnTo>
                  <a:pt x="441" y="204"/>
                </a:lnTo>
                <a:lnTo>
                  <a:pt x="438" y="195"/>
                </a:lnTo>
                <a:lnTo>
                  <a:pt x="436" y="187"/>
                </a:lnTo>
                <a:lnTo>
                  <a:pt x="436" y="187"/>
                </a:lnTo>
                <a:lnTo>
                  <a:pt x="431" y="187"/>
                </a:lnTo>
                <a:lnTo>
                  <a:pt x="428" y="187"/>
                </a:lnTo>
                <a:lnTo>
                  <a:pt x="428" y="187"/>
                </a:lnTo>
                <a:close/>
                <a:moveTo>
                  <a:pt x="473" y="193"/>
                </a:moveTo>
                <a:lnTo>
                  <a:pt x="473" y="193"/>
                </a:lnTo>
                <a:lnTo>
                  <a:pt x="476" y="195"/>
                </a:lnTo>
                <a:lnTo>
                  <a:pt x="482" y="196"/>
                </a:lnTo>
                <a:lnTo>
                  <a:pt x="482" y="196"/>
                </a:lnTo>
                <a:lnTo>
                  <a:pt x="480" y="190"/>
                </a:lnTo>
                <a:lnTo>
                  <a:pt x="480" y="187"/>
                </a:lnTo>
                <a:lnTo>
                  <a:pt x="480" y="187"/>
                </a:lnTo>
                <a:lnTo>
                  <a:pt x="476" y="187"/>
                </a:lnTo>
                <a:lnTo>
                  <a:pt x="473" y="187"/>
                </a:lnTo>
                <a:lnTo>
                  <a:pt x="473" y="187"/>
                </a:lnTo>
                <a:lnTo>
                  <a:pt x="473" y="190"/>
                </a:lnTo>
                <a:lnTo>
                  <a:pt x="473" y="193"/>
                </a:lnTo>
                <a:lnTo>
                  <a:pt x="473" y="193"/>
                </a:lnTo>
                <a:close/>
                <a:moveTo>
                  <a:pt x="587" y="193"/>
                </a:moveTo>
                <a:lnTo>
                  <a:pt x="587" y="193"/>
                </a:lnTo>
                <a:lnTo>
                  <a:pt x="595" y="193"/>
                </a:lnTo>
                <a:lnTo>
                  <a:pt x="598" y="193"/>
                </a:lnTo>
                <a:lnTo>
                  <a:pt x="601" y="192"/>
                </a:lnTo>
                <a:lnTo>
                  <a:pt x="601" y="192"/>
                </a:lnTo>
                <a:lnTo>
                  <a:pt x="593" y="189"/>
                </a:lnTo>
                <a:lnTo>
                  <a:pt x="587" y="187"/>
                </a:lnTo>
                <a:lnTo>
                  <a:pt x="587" y="187"/>
                </a:lnTo>
                <a:lnTo>
                  <a:pt x="587" y="193"/>
                </a:lnTo>
                <a:lnTo>
                  <a:pt x="587" y="193"/>
                </a:lnTo>
                <a:close/>
                <a:moveTo>
                  <a:pt x="107" y="192"/>
                </a:moveTo>
                <a:lnTo>
                  <a:pt x="107" y="192"/>
                </a:lnTo>
                <a:lnTo>
                  <a:pt x="108" y="189"/>
                </a:lnTo>
                <a:lnTo>
                  <a:pt x="108" y="187"/>
                </a:lnTo>
                <a:lnTo>
                  <a:pt x="107" y="187"/>
                </a:lnTo>
                <a:lnTo>
                  <a:pt x="107" y="187"/>
                </a:lnTo>
                <a:lnTo>
                  <a:pt x="107" y="190"/>
                </a:lnTo>
                <a:lnTo>
                  <a:pt x="107" y="192"/>
                </a:lnTo>
                <a:lnTo>
                  <a:pt x="107" y="192"/>
                </a:lnTo>
                <a:lnTo>
                  <a:pt x="107" y="192"/>
                </a:lnTo>
                <a:close/>
                <a:moveTo>
                  <a:pt x="422" y="187"/>
                </a:moveTo>
                <a:lnTo>
                  <a:pt x="422" y="187"/>
                </a:lnTo>
                <a:lnTo>
                  <a:pt x="418" y="187"/>
                </a:lnTo>
                <a:lnTo>
                  <a:pt x="413" y="189"/>
                </a:lnTo>
                <a:lnTo>
                  <a:pt x="413" y="189"/>
                </a:lnTo>
                <a:lnTo>
                  <a:pt x="415" y="196"/>
                </a:lnTo>
                <a:lnTo>
                  <a:pt x="415" y="204"/>
                </a:lnTo>
                <a:lnTo>
                  <a:pt x="415" y="204"/>
                </a:lnTo>
                <a:lnTo>
                  <a:pt x="421" y="204"/>
                </a:lnTo>
                <a:lnTo>
                  <a:pt x="422" y="205"/>
                </a:lnTo>
                <a:lnTo>
                  <a:pt x="425" y="204"/>
                </a:lnTo>
                <a:lnTo>
                  <a:pt x="425" y="204"/>
                </a:lnTo>
                <a:lnTo>
                  <a:pt x="422" y="187"/>
                </a:lnTo>
                <a:lnTo>
                  <a:pt x="422" y="187"/>
                </a:lnTo>
                <a:close/>
                <a:moveTo>
                  <a:pt x="486" y="189"/>
                </a:moveTo>
                <a:lnTo>
                  <a:pt x="486" y="189"/>
                </a:lnTo>
                <a:lnTo>
                  <a:pt x="486" y="193"/>
                </a:lnTo>
                <a:lnTo>
                  <a:pt x="486" y="198"/>
                </a:lnTo>
                <a:lnTo>
                  <a:pt x="486" y="198"/>
                </a:lnTo>
                <a:lnTo>
                  <a:pt x="491" y="199"/>
                </a:lnTo>
                <a:lnTo>
                  <a:pt x="495" y="199"/>
                </a:lnTo>
                <a:lnTo>
                  <a:pt x="495" y="199"/>
                </a:lnTo>
                <a:lnTo>
                  <a:pt x="495" y="192"/>
                </a:lnTo>
                <a:lnTo>
                  <a:pt x="495" y="192"/>
                </a:lnTo>
                <a:lnTo>
                  <a:pt x="491" y="189"/>
                </a:lnTo>
                <a:lnTo>
                  <a:pt x="488" y="189"/>
                </a:lnTo>
                <a:lnTo>
                  <a:pt x="486" y="189"/>
                </a:lnTo>
                <a:lnTo>
                  <a:pt x="486" y="189"/>
                </a:lnTo>
                <a:close/>
                <a:moveTo>
                  <a:pt x="410" y="202"/>
                </a:moveTo>
                <a:lnTo>
                  <a:pt x="410" y="202"/>
                </a:lnTo>
                <a:lnTo>
                  <a:pt x="410" y="196"/>
                </a:lnTo>
                <a:lnTo>
                  <a:pt x="409" y="192"/>
                </a:lnTo>
                <a:lnTo>
                  <a:pt x="407" y="189"/>
                </a:lnTo>
                <a:lnTo>
                  <a:pt x="407" y="189"/>
                </a:lnTo>
                <a:lnTo>
                  <a:pt x="409" y="192"/>
                </a:lnTo>
                <a:lnTo>
                  <a:pt x="409" y="196"/>
                </a:lnTo>
                <a:lnTo>
                  <a:pt x="409" y="199"/>
                </a:lnTo>
                <a:lnTo>
                  <a:pt x="410" y="202"/>
                </a:lnTo>
                <a:lnTo>
                  <a:pt x="410" y="202"/>
                </a:lnTo>
                <a:close/>
                <a:moveTo>
                  <a:pt x="451" y="202"/>
                </a:moveTo>
                <a:lnTo>
                  <a:pt x="451" y="202"/>
                </a:lnTo>
                <a:lnTo>
                  <a:pt x="450" y="199"/>
                </a:lnTo>
                <a:lnTo>
                  <a:pt x="450" y="195"/>
                </a:lnTo>
                <a:lnTo>
                  <a:pt x="451" y="192"/>
                </a:lnTo>
                <a:lnTo>
                  <a:pt x="451" y="189"/>
                </a:lnTo>
                <a:lnTo>
                  <a:pt x="451" y="189"/>
                </a:lnTo>
                <a:lnTo>
                  <a:pt x="448" y="190"/>
                </a:lnTo>
                <a:lnTo>
                  <a:pt x="447" y="190"/>
                </a:lnTo>
                <a:lnTo>
                  <a:pt x="442" y="189"/>
                </a:lnTo>
                <a:lnTo>
                  <a:pt x="442" y="189"/>
                </a:lnTo>
                <a:lnTo>
                  <a:pt x="444" y="199"/>
                </a:lnTo>
                <a:lnTo>
                  <a:pt x="447" y="202"/>
                </a:lnTo>
                <a:lnTo>
                  <a:pt x="448" y="202"/>
                </a:lnTo>
                <a:lnTo>
                  <a:pt x="451" y="202"/>
                </a:lnTo>
                <a:lnTo>
                  <a:pt x="451" y="202"/>
                </a:lnTo>
                <a:close/>
                <a:moveTo>
                  <a:pt x="642" y="192"/>
                </a:moveTo>
                <a:lnTo>
                  <a:pt x="642" y="192"/>
                </a:lnTo>
                <a:lnTo>
                  <a:pt x="642" y="189"/>
                </a:lnTo>
                <a:lnTo>
                  <a:pt x="642" y="189"/>
                </a:lnTo>
                <a:lnTo>
                  <a:pt x="639" y="189"/>
                </a:lnTo>
                <a:lnTo>
                  <a:pt x="639" y="189"/>
                </a:lnTo>
                <a:lnTo>
                  <a:pt x="640" y="190"/>
                </a:lnTo>
                <a:lnTo>
                  <a:pt x="642" y="192"/>
                </a:lnTo>
                <a:lnTo>
                  <a:pt x="642" y="192"/>
                </a:lnTo>
                <a:close/>
                <a:moveTo>
                  <a:pt x="386" y="190"/>
                </a:moveTo>
                <a:lnTo>
                  <a:pt x="386" y="190"/>
                </a:lnTo>
                <a:lnTo>
                  <a:pt x="392" y="198"/>
                </a:lnTo>
                <a:lnTo>
                  <a:pt x="396" y="199"/>
                </a:lnTo>
                <a:lnTo>
                  <a:pt x="401" y="202"/>
                </a:lnTo>
                <a:lnTo>
                  <a:pt x="401" y="202"/>
                </a:lnTo>
                <a:lnTo>
                  <a:pt x="401" y="196"/>
                </a:lnTo>
                <a:lnTo>
                  <a:pt x="401" y="189"/>
                </a:lnTo>
                <a:lnTo>
                  <a:pt x="401" y="189"/>
                </a:lnTo>
                <a:lnTo>
                  <a:pt x="393" y="190"/>
                </a:lnTo>
                <a:lnTo>
                  <a:pt x="386" y="190"/>
                </a:lnTo>
                <a:lnTo>
                  <a:pt x="386" y="190"/>
                </a:lnTo>
                <a:close/>
                <a:moveTo>
                  <a:pt x="154" y="192"/>
                </a:moveTo>
                <a:lnTo>
                  <a:pt x="154" y="192"/>
                </a:lnTo>
                <a:lnTo>
                  <a:pt x="152" y="195"/>
                </a:lnTo>
                <a:lnTo>
                  <a:pt x="152" y="198"/>
                </a:lnTo>
                <a:lnTo>
                  <a:pt x="152" y="198"/>
                </a:lnTo>
                <a:lnTo>
                  <a:pt x="155" y="198"/>
                </a:lnTo>
                <a:lnTo>
                  <a:pt x="159" y="196"/>
                </a:lnTo>
                <a:lnTo>
                  <a:pt x="159" y="196"/>
                </a:lnTo>
                <a:lnTo>
                  <a:pt x="159" y="190"/>
                </a:lnTo>
                <a:lnTo>
                  <a:pt x="159" y="190"/>
                </a:lnTo>
                <a:lnTo>
                  <a:pt x="157" y="190"/>
                </a:lnTo>
                <a:lnTo>
                  <a:pt x="154" y="192"/>
                </a:lnTo>
                <a:lnTo>
                  <a:pt x="154" y="192"/>
                </a:lnTo>
                <a:close/>
                <a:moveTo>
                  <a:pt x="561" y="193"/>
                </a:moveTo>
                <a:lnTo>
                  <a:pt x="561" y="193"/>
                </a:lnTo>
                <a:lnTo>
                  <a:pt x="567" y="195"/>
                </a:lnTo>
                <a:lnTo>
                  <a:pt x="570" y="195"/>
                </a:lnTo>
                <a:lnTo>
                  <a:pt x="573" y="193"/>
                </a:lnTo>
                <a:lnTo>
                  <a:pt x="573" y="193"/>
                </a:lnTo>
                <a:lnTo>
                  <a:pt x="570" y="190"/>
                </a:lnTo>
                <a:lnTo>
                  <a:pt x="567" y="190"/>
                </a:lnTo>
                <a:lnTo>
                  <a:pt x="563" y="190"/>
                </a:lnTo>
                <a:lnTo>
                  <a:pt x="561" y="193"/>
                </a:lnTo>
                <a:lnTo>
                  <a:pt x="561" y="193"/>
                </a:lnTo>
                <a:close/>
                <a:moveTo>
                  <a:pt x="21" y="201"/>
                </a:moveTo>
                <a:lnTo>
                  <a:pt x="21" y="201"/>
                </a:lnTo>
                <a:lnTo>
                  <a:pt x="24" y="196"/>
                </a:lnTo>
                <a:lnTo>
                  <a:pt x="27" y="193"/>
                </a:lnTo>
                <a:lnTo>
                  <a:pt x="27" y="193"/>
                </a:lnTo>
                <a:lnTo>
                  <a:pt x="24" y="193"/>
                </a:lnTo>
                <a:lnTo>
                  <a:pt x="24" y="192"/>
                </a:lnTo>
                <a:lnTo>
                  <a:pt x="24" y="192"/>
                </a:lnTo>
                <a:lnTo>
                  <a:pt x="23" y="190"/>
                </a:lnTo>
                <a:lnTo>
                  <a:pt x="23" y="190"/>
                </a:lnTo>
                <a:lnTo>
                  <a:pt x="23" y="193"/>
                </a:lnTo>
                <a:lnTo>
                  <a:pt x="23" y="196"/>
                </a:lnTo>
                <a:lnTo>
                  <a:pt x="21" y="199"/>
                </a:lnTo>
                <a:lnTo>
                  <a:pt x="21" y="201"/>
                </a:lnTo>
                <a:lnTo>
                  <a:pt x="21" y="201"/>
                </a:lnTo>
                <a:close/>
                <a:moveTo>
                  <a:pt x="692" y="193"/>
                </a:moveTo>
                <a:lnTo>
                  <a:pt x="692" y="193"/>
                </a:lnTo>
                <a:lnTo>
                  <a:pt x="695" y="199"/>
                </a:lnTo>
                <a:lnTo>
                  <a:pt x="697" y="202"/>
                </a:lnTo>
                <a:lnTo>
                  <a:pt x="700" y="204"/>
                </a:lnTo>
                <a:lnTo>
                  <a:pt x="700" y="204"/>
                </a:lnTo>
                <a:lnTo>
                  <a:pt x="700" y="198"/>
                </a:lnTo>
                <a:lnTo>
                  <a:pt x="698" y="190"/>
                </a:lnTo>
                <a:lnTo>
                  <a:pt x="698" y="190"/>
                </a:lnTo>
                <a:lnTo>
                  <a:pt x="695" y="192"/>
                </a:lnTo>
                <a:lnTo>
                  <a:pt x="692" y="193"/>
                </a:lnTo>
                <a:lnTo>
                  <a:pt x="692" y="193"/>
                </a:lnTo>
                <a:close/>
                <a:moveTo>
                  <a:pt x="69" y="199"/>
                </a:moveTo>
                <a:lnTo>
                  <a:pt x="69" y="199"/>
                </a:lnTo>
                <a:lnTo>
                  <a:pt x="73" y="198"/>
                </a:lnTo>
                <a:lnTo>
                  <a:pt x="75" y="196"/>
                </a:lnTo>
                <a:lnTo>
                  <a:pt x="76" y="195"/>
                </a:lnTo>
                <a:lnTo>
                  <a:pt x="76" y="195"/>
                </a:lnTo>
                <a:lnTo>
                  <a:pt x="72" y="193"/>
                </a:lnTo>
                <a:lnTo>
                  <a:pt x="67" y="192"/>
                </a:lnTo>
                <a:lnTo>
                  <a:pt x="67" y="192"/>
                </a:lnTo>
                <a:lnTo>
                  <a:pt x="67" y="196"/>
                </a:lnTo>
                <a:lnTo>
                  <a:pt x="69" y="199"/>
                </a:lnTo>
                <a:lnTo>
                  <a:pt x="69" y="199"/>
                </a:lnTo>
                <a:close/>
                <a:moveTo>
                  <a:pt x="354" y="195"/>
                </a:moveTo>
                <a:lnTo>
                  <a:pt x="354" y="195"/>
                </a:lnTo>
                <a:lnTo>
                  <a:pt x="355" y="195"/>
                </a:lnTo>
                <a:lnTo>
                  <a:pt x="357" y="193"/>
                </a:lnTo>
                <a:lnTo>
                  <a:pt x="357" y="193"/>
                </a:lnTo>
                <a:lnTo>
                  <a:pt x="355" y="192"/>
                </a:lnTo>
                <a:lnTo>
                  <a:pt x="354" y="193"/>
                </a:lnTo>
                <a:lnTo>
                  <a:pt x="354" y="195"/>
                </a:lnTo>
                <a:lnTo>
                  <a:pt x="354" y="195"/>
                </a:lnTo>
                <a:close/>
                <a:moveTo>
                  <a:pt x="364" y="198"/>
                </a:moveTo>
                <a:lnTo>
                  <a:pt x="364" y="198"/>
                </a:lnTo>
                <a:lnTo>
                  <a:pt x="367" y="199"/>
                </a:lnTo>
                <a:lnTo>
                  <a:pt x="373" y="199"/>
                </a:lnTo>
                <a:lnTo>
                  <a:pt x="373" y="199"/>
                </a:lnTo>
                <a:lnTo>
                  <a:pt x="372" y="195"/>
                </a:lnTo>
                <a:lnTo>
                  <a:pt x="370" y="192"/>
                </a:lnTo>
                <a:lnTo>
                  <a:pt x="370" y="192"/>
                </a:lnTo>
                <a:lnTo>
                  <a:pt x="370" y="195"/>
                </a:lnTo>
                <a:lnTo>
                  <a:pt x="367" y="196"/>
                </a:lnTo>
                <a:lnTo>
                  <a:pt x="366" y="196"/>
                </a:lnTo>
                <a:lnTo>
                  <a:pt x="364" y="198"/>
                </a:lnTo>
                <a:lnTo>
                  <a:pt x="364" y="198"/>
                </a:lnTo>
                <a:close/>
                <a:moveTo>
                  <a:pt x="378" y="199"/>
                </a:moveTo>
                <a:lnTo>
                  <a:pt x="378" y="199"/>
                </a:lnTo>
                <a:lnTo>
                  <a:pt x="383" y="201"/>
                </a:lnTo>
                <a:lnTo>
                  <a:pt x="387" y="201"/>
                </a:lnTo>
                <a:lnTo>
                  <a:pt x="387" y="201"/>
                </a:lnTo>
                <a:lnTo>
                  <a:pt x="384" y="195"/>
                </a:lnTo>
                <a:lnTo>
                  <a:pt x="378" y="192"/>
                </a:lnTo>
                <a:lnTo>
                  <a:pt x="378" y="192"/>
                </a:lnTo>
                <a:lnTo>
                  <a:pt x="378" y="199"/>
                </a:lnTo>
                <a:lnTo>
                  <a:pt x="378" y="199"/>
                </a:lnTo>
                <a:close/>
                <a:moveTo>
                  <a:pt x="457" y="193"/>
                </a:moveTo>
                <a:lnTo>
                  <a:pt x="457" y="193"/>
                </a:lnTo>
                <a:lnTo>
                  <a:pt x="457" y="198"/>
                </a:lnTo>
                <a:lnTo>
                  <a:pt x="459" y="202"/>
                </a:lnTo>
                <a:lnTo>
                  <a:pt x="459" y="202"/>
                </a:lnTo>
                <a:lnTo>
                  <a:pt x="463" y="202"/>
                </a:lnTo>
                <a:lnTo>
                  <a:pt x="468" y="202"/>
                </a:lnTo>
                <a:lnTo>
                  <a:pt x="468" y="202"/>
                </a:lnTo>
                <a:lnTo>
                  <a:pt x="468" y="198"/>
                </a:lnTo>
                <a:lnTo>
                  <a:pt x="465" y="195"/>
                </a:lnTo>
                <a:lnTo>
                  <a:pt x="462" y="193"/>
                </a:lnTo>
                <a:lnTo>
                  <a:pt x="457" y="193"/>
                </a:lnTo>
                <a:lnTo>
                  <a:pt x="457" y="193"/>
                </a:lnTo>
                <a:close/>
                <a:moveTo>
                  <a:pt x="119" y="196"/>
                </a:moveTo>
                <a:lnTo>
                  <a:pt x="119" y="196"/>
                </a:lnTo>
                <a:lnTo>
                  <a:pt x="119" y="201"/>
                </a:lnTo>
                <a:lnTo>
                  <a:pt x="117" y="204"/>
                </a:lnTo>
                <a:lnTo>
                  <a:pt x="117" y="204"/>
                </a:lnTo>
                <a:lnTo>
                  <a:pt x="128" y="199"/>
                </a:lnTo>
                <a:lnTo>
                  <a:pt x="133" y="196"/>
                </a:lnTo>
                <a:lnTo>
                  <a:pt x="137" y="195"/>
                </a:lnTo>
                <a:lnTo>
                  <a:pt x="137" y="195"/>
                </a:lnTo>
                <a:lnTo>
                  <a:pt x="137" y="193"/>
                </a:lnTo>
                <a:lnTo>
                  <a:pt x="137" y="193"/>
                </a:lnTo>
                <a:lnTo>
                  <a:pt x="137" y="193"/>
                </a:lnTo>
                <a:lnTo>
                  <a:pt x="128" y="195"/>
                </a:lnTo>
                <a:lnTo>
                  <a:pt x="119" y="196"/>
                </a:lnTo>
                <a:lnTo>
                  <a:pt x="119" y="196"/>
                </a:lnTo>
                <a:close/>
                <a:moveTo>
                  <a:pt x="163" y="199"/>
                </a:moveTo>
                <a:lnTo>
                  <a:pt x="163" y="199"/>
                </a:lnTo>
                <a:lnTo>
                  <a:pt x="168" y="198"/>
                </a:lnTo>
                <a:lnTo>
                  <a:pt x="174" y="198"/>
                </a:lnTo>
                <a:lnTo>
                  <a:pt x="177" y="196"/>
                </a:lnTo>
                <a:lnTo>
                  <a:pt x="180" y="193"/>
                </a:lnTo>
                <a:lnTo>
                  <a:pt x="180" y="193"/>
                </a:lnTo>
                <a:lnTo>
                  <a:pt x="171" y="196"/>
                </a:lnTo>
                <a:lnTo>
                  <a:pt x="163" y="199"/>
                </a:lnTo>
                <a:lnTo>
                  <a:pt x="163" y="199"/>
                </a:lnTo>
                <a:close/>
                <a:moveTo>
                  <a:pt x="242" y="198"/>
                </a:moveTo>
                <a:lnTo>
                  <a:pt x="242" y="198"/>
                </a:lnTo>
                <a:lnTo>
                  <a:pt x="250" y="198"/>
                </a:lnTo>
                <a:lnTo>
                  <a:pt x="253" y="196"/>
                </a:lnTo>
                <a:lnTo>
                  <a:pt x="255" y="193"/>
                </a:lnTo>
                <a:lnTo>
                  <a:pt x="255" y="193"/>
                </a:lnTo>
                <a:lnTo>
                  <a:pt x="248" y="193"/>
                </a:lnTo>
                <a:lnTo>
                  <a:pt x="244" y="193"/>
                </a:lnTo>
                <a:lnTo>
                  <a:pt x="244" y="193"/>
                </a:lnTo>
                <a:lnTo>
                  <a:pt x="242" y="196"/>
                </a:lnTo>
                <a:lnTo>
                  <a:pt x="242" y="198"/>
                </a:lnTo>
                <a:lnTo>
                  <a:pt x="242" y="198"/>
                </a:lnTo>
                <a:close/>
                <a:moveTo>
                  <a:pt x="312" y="195"/>
                </a:moveTo>
                <a:lnTo>
                  <a:pt x="312" y="195"/>
                </a:lnTo>
                <a:lnTo>
                  <a:pt x="312" y="198"/>
                </a:lnTo>
                <a:lnTo>
                  <a:pt x="312" y="199"/>
                </a:lnTo>
                <a:lnTo>
                  <a:pt x="312" y="199"/>
                </a:lnTo>
                <a:lnTo>
                  <a:pt x="325" y="198"/>
                </a:lnTo>
                <a:lnTo>
                  <a:pt x="335" y="193"/>
                </a:lnTo>
                <a:lnTo>
                  <a:pt x="335" y="193"/>
                </a:lnTo>
                <a:lnTo>
                  <a:pt x="323" y="193"/>
                </a:lnTo>
                <a:lnTo>
                  <a:pt x="312" y="195"/>
                </a:lnTo>
                <a:lnTo>
                  <a:pt x="312" y="195"/>
                </a:lnTo>
                <a:close/>
                <a:moveTo>
                  <a:pt x="532" y="193"/>
                </a:moveTo>
                <a:lnTo>
                  <a:pt x="532" y="193"/>
                </a:lnTo>
                <a:lnTo>
                  <a:pt x="532" y="195"/>
                </a:lnTo>
                <a:lnTo>
                  <a:pt x="534" y="195"/>
                </a:lnTo>
                <a:lnTo>
                  <a:pt x="537" y="196"/>
                </a:lnTo>
                <a:lnTo>
                  <a:pt x="537" y="196"/>
                </a:lnTo>
                <a:lnTo>
                  <a:pt x="535" y="195"/>
                </a:lnTo>
                <a:lnTo>
                  <a:pt x="535" y="193"/>
                </a:lnTo>
                <a:lnTo>
                  <a:pt x="532" y="193"/>
                </a:lnTo>
                <a:lnTo>
                  <a:pt x="532" y="193"/>
                </a:lnTo>
                <a:close/>
                <a:moveTo>
                  <a:pt x="732" y="209"/>
                </a:moveTo>
                <a:lnTo>
                  <a:pt x="732" y="209"/>
                </a:lnTo>
                <a:lnTo>
                  <a:pt x="733" y="201"/>
                </a:lnTo>
                <a:lnTo>
                  <a:pt x="732" y="193"/>
                </a:lnTo>
                <a:lnTo>
                  <a:pt x="732" y="193"/>
                </a:lnTo>
                <a:lnTo>
                  <a:pt x="730" y="201"/>
                </a:lnTo>
                <a:lnTo>
                  <a:pt x="729" y="205"/>
                </a:lnTo>
                <a:lnTo>
                  <a:pt x="732" y="209"/>
                </a:lnTo>
                <a:lnTo>
                  <a:pt x="732" y="209"/>
                </a:lnTo>
                <a:close/>
                <a:moveTo>
                  <a:pt x="750" y="227"/>
                </a:moveTo>
                <a:lnTo>
                  <a:pt x="750" y="227"/>
                </a:lnTo>
                <a:lnTo>
                  <a:pt x="752" y="221"/>
                </a:lnTo>
                <a:lnTo>
                  <a:pt x="752" y="216"/>
                </a:lnTo>
                <a:lnTo>
                  <a:pt x="749" y="207"/>
                </a:lnTo>
                <a:lnTo>
                  <a:pt x="739" y="193"/>
                </a:lnTo>
                <a:lnTo>
                  <a:pt x="739" y="193"/>
                </a:lnTo>
                <a:lnTo>
                  <a:pt x="741" y="202"/>
                </a:lnTo>
                <a:lnTo>
                  <a:pt x="742" y="212"/>
                </a:lnTo>
                <a:lnTo>
                  <a:pt x="746" y="221"/>
                </a:lnTo>
                <a:lnTo>
                  <a:pt x="747" y="224"/>
                </a:lnTo>
                <a:lnTo>
                  <a:pt x="750" y="227"/>
                </a:lnTo>
                <a:lnTo>
                  <a:pt x="750" y="227"/>
                </a:lnTo>
                <a:close/>
                <a:moveTo>
                  <a:pt x="53" y="215"/>
                </a:moveTo>
                <a:lnTo>
                  <a:pt x="53" y="215"/>
                </a:lnTo>
                <a:lnTo>
                  <a:pt x="55" y="213"/>
                </a:lnTo>
                <a:lnTo>
                  <a:pt x="58" y="210"/>
                </a:lnTo>
                <a:lnTo>
                  <a:pt x="61" y="204"/>
                </a:lnTo>
                <a:lnTo>
                  <a:pt x="61" y="198"/>
                </a:lnTo>
                <a:lnTo>
                  <a:pt x="59" y="196"/>
                </a:lnTo>
                <a:lnTo>
                  <a:pt x="58" y="195"/>
                </a:lnTo>
                <a:lnTo>
                  <a:pt x="58" y="195"/>
                </a:lnTo>
                <a:lnTo>
                  <a:pt x="55" y="202"/>
                </a:lnTo>
                <a:lnTo>
                  <a:pt x="53" y="215"/>
                </a:lnTo>
                <a:lnTo>
                  <a:pt x="53" y="215"/>
                </a:lnTo>
                <a:close/>
                <a:moveTo>
                  <a:pt x="277" y="195"/>
                </a:moveTo>
                <a:lnTo>
                  <a:pt x="277" y="195"/>
                </a:lnTo>
                <a:lnTo>
                  <a:pt x="276" y="202"/>
                </a:lnTo>
                <a:lnTo>
                  <a:pt x="274" y="207"/>
                </a:lnTo>
                <a:lnTo>
                  <a:pt x="276" y="210"/>
                </a:lnTo>
                <a:lnTo>
                  <a:pt x="276" y="210"/>
                </a:lnTo>
                <a:lnTo>
                  <a:pt x="288" y="207"/>
                </a:lnTo>
                <a:lnTo>
                  <a:pt x="294" y="205"/>
                </a:lnTo>
                <a:lnTo>
                  <a:pt x="300" y="202"/>
                </a:lnTo>
                <a:lnTo>
                  <a:pt x="300" y="202"/>
                </a:lnTo>
                <a:lnTo>
                  <a:pt x="300" y="198"/>
                </a:lnTo>
                <a:lnTo>
                  <a:pt x="299" y="195"/>
                </a:lnTo>
                <a:lnTo>
                  <a:pt x="299" y="195"/>
                </a:lnTo>
                <a:lnTo>
                  <a:pt x="287" y="195"/>
                </a:lnTo>
                <a:lnTo>
                  <a:pt x="277" y="195"/>
                </a:lnTo>
                <a:lnTo>
                  <a:pt x="277" y="195"/>
                </a:lnTo>
                <a:close/>
                <a:moveTo>
                  <a:pt x="305" y="202"/>
                </a:moveTo>
                <a:lnTo>
                  <a:pt x="305" y="202"/>
                </a:lnTo>
                <a:lnTo>
                  <a:pt x="306" y="201"/>
                </a:lnTo>
                <a:lnTo>
                  <a:pt x="306" y="199"/>
                </a:lnTo>
                <a:lnTo>
                  <a:pt x="306" y="195"/>
                </a:lnTo>
                <a:lnTo>
                  <a:pt x="306" y="195"/>
                </a:lnTo>
                <a:lnTo>
                  <a:pt x="305" y="195"/>
                </a:lnTo>
                <a:lnTo>
                  <a:pt x="305" y="195"/>
                </a:lnTo>
                <a:lnTo>
                  <a:pt x="303" y="198"/>
                </a:lnTo>
                <a:lnTo>
                  <a:pt x="305" y="202"/>
                </a:lnTo>
                <a:lnTo>
                  <a:pt x="305" y="202"/>
                </a:lnTo>
                <a:close/>
                <a:moveTo>
                  <a:pt x="345" y="198"/>
                </a:moveTo>
                <a:lnTo>
                  <a:pt x="345" y="198"/>
                </a:lnTo>
                <a:lnTo>
                  <a:pt x="348" y="196"/>
                </a:lnTo>
                <a:lnTo>
                  <a:pt x="348" y="196"/>
                </a:lnTo>
                <a:lnTo>
                  <a:pt x="348" y="195"/>
                </a:lnTo>
                <a:lnTo>
                  <a:pt x="348" y="195"/>
                </a:lnTo>
                <a:lnTo>
                  <a:pt x="345" y="195"/>
                </a:lnTo>
                <a:lnTo>
                  <a:pt x="345" y="196"/>
                </a:lnTo>
                <a:lnTo>
                  <a:pt x="345" y="198"/>
                </a:lnTo>
                <a:lnTo>
                  <a:pt x="345" y="198"/>
                </a:lnTo>
                <a:close/>
                <a:moveTo>
                  <a:pt x="503" y="198"/>
                </a:moveTo>
                <a:lnTo>
                  <a:pt x="503" y="198"/>
                </a:lnTo>
                <a:lnTo>
                  <a:pt x="511" y="198"/>
                </a:lnTo>
                <a:lnTo>
                  <a:pt x="511" y="198"/>
                </a:lnTo>
                <a:lnTo>
                  <a:pt x="508" y="196"/>
                </a:lnTo>
                <a:lnTo>
                  <a:pt x="503" y="195"/>
                </a:lnTo>
                <a:lnTo>
                  <a:pt x="503" y="195"/>
                </a:lnTo>
                <a:lnTo>
                  <a:pt x="503" y="198"/>
                </a:lnTo>
                <a:lnTo>
                  <a:pt x="503" y="198"/>
                </a:lnTo>
                <a:close/>
                <a:moveTo>
                  <a:pt x="517" y="198"/>
                </a:moveTo>
                <a:lnTo>
                  <a:pt x="517" y="198"/>
                </a:lnTo>
                <a:lnTo>
                  <a:pt x="520" y="198"/>
                </a:lnTo>
                <a:lnTo>
                  <a:pt x="521" y="198"/>
                </a:lnTo>
                <a:lnTo>
                  <a:pt x="523" y="198"/>
                </a:lnTo>
                <a:lnTo>
                  <a:pt x="523" y="198"/>
                </a:lnTo>
                <a:lnTo>
                  <a:pt x="520" y="195"/>
                </a:lnTo>
                <a:lnTo>
                  <a:pt x="517" y="195"/>
                </a:lnTo>
                <a:lnTo>
                  <a:pt x="517" y="195"/>
                </a:lnTo>
                <a:lnTo>
                  <a:pt x="517" y="196"/>
                </a:lnTo>
                <a:lnTo>
                  <a:pt x="517" y="198"/>
                </a:lnTo>
                <a:lnTo>
                  <a:pt x="517" y="198"/>
                </a:lnTo>
                <a:close/>
                <a:moveTo>
                  <a:pt x="204" y="199"/>
                </a:moveTo>
                <a:lnTo>
                  <a:pt x="204" y="199"/>
                </a:lnTo>
                <a:lnTo>
                  <a:pt x="206" y="199"/>
                </a:lnTo>
                <a:lnTo>
                  <a:pt x="207" y="198"/>
                </a:lnTo>
                <a:lnTo>
                  <a:pt x="207" y="195"/>
                </a:lnTo>
                <a:lnTo>
                  <a:pt x="207" y="195"/>
                </a:lnTo>
                <a:lnTo>
                  <a:pt x="206" y="195"/>
                </a:lnTo>
                <a:lnTo>
                  <a:pt x="206" y="195"/>
                </a:lnTo>
                <a:lnTo>
                  <a:pt x="206" y="198"/>
                </a:lnTo>
                <a:lnTo>
                  <a:pt x="204" y="199"/>
                </a:lnTo>
                <a:lnTo>
                  <a:pt x="204" y="199"/>
                </a:lnTo>
                <a:close/>
                <a:moveTo>
                  <a:pt x="230" y="202"/>
                </a:moveTo>
                <a:lnTo>
                  <a:pt x="230" y="202"/>
                </a:lnTo>
                <a:lnTo>
                  <a:pt x="233" y="202"/>
                </a:lnTo>
                <a:lnTo>
                  <a:pt x="235" y="202"/>
                </a:lnTo>
                <a:lnTo>
                  <a:pt x="235" y="202"/>
                </a:lnTo>
                <a:lnTo>
                  <a:pt x="235" y="199"/>
                </a:lnTo>
                <a:lnTo>
                  <a:pt x="232" y="196"/>
                </a:lnTo>
                <a:lnTo>
                  <a:pt x="230" y="196"/>
                </a:lnTo>
                <a:lnTo>
                  <a:pt x="227" y="196"/>
                </a:lnTo>
                <a:lnTo>
                  <a:pt x="227" y="196"/>
                </a:lnTo>
                <a:lnTo>
                  <a:pt x="229" y="199"/>
                </a:lnTo>
                <a:lnTo>
                  <a:pt x="230" y="202"/>
                </a:lnTo>
                <a:lnTo>
                  <a:pt x="230" y="202"/>
                </a:lnTo>
                <a:close/>
                <a:moveTo>
                  <a:pt x="265" y="198"/>
                </a:moveTo>
                <a:lnTo>
                  <a:pt x="265" y="198"/>
                </a:lnTo>
                <a:lnTo>
                  <a:pt x="265" y="199"/>
                </a:lnTo>
                <a:lnTo>
                  <a:pt x="265" y="201"/>
                </a:lnTo>
                <a:lnTo>
                  <a:pt x="265" y="201"/>
                </a:lnTo>
                <a:lnTo>
                  <a:pt x="267" y="202"/>
                </a:lnTo>
                <a:lnTo>
                  <a:pt x="267" y="202"/>
                </a:lnTo>
                <a:lnTo>
                  <a:pt x="268" y="204"/>
                </a:lnTo>
                <a:lnTo>
                  <a:pt x="270" y="205"/>
                </a:lnTo>
                <a:lnTo>
                  <a:pt x="270" y="205"/>
                </a:lnTo>
                <a:lnTo>
                  <a:pt x="271" y="199"/>
                </a:lnTo>
                <a:lnTo>
                  <a:pt x="271" y="198"/>
                </a:lnTo>
                <a:lnTo>
                  <a:pt x="270" y="195"/>
                </a:lnTo>
                <a:lnTo>
                  <a:pt x="270" y="195"/>
                </a:lnTo>
                <a:lnTo>
                  <a:pt x="267" y="196"/>
                </a:lnTo>
                <a:lnTo>
                  <a:pt x="265" y="198"/>
                </a:lnTo>
                <a:lnTo>
                  <a:pt x="265" y="198"/>
                </a:lnTo>
                <a:close/>
                <a:moveTo>
                  <a:pt x="721" y="218"/>
                </a:moveTo>
                <a:lnTo>
                  <a:pt x="721" y="218"/>
                </a:lnTo>
                <a:lnTo>
                  <a:pt x="721" y="212"/>
                </a:lnTo>
                <a:lnTo>
                  <a:pt x="720" y="205"/>
                </a:lnTo>
                <a:lnTo>
                  <a:pt x="715" y="195"/>
                </a:lnTo>
                <a:lnTo>
                  <a:pt x="715" y="195"/>
                </a:lnTo>
                <a:lnTo>
                  <a:pt x="717" y="209"/>
                </a:lnTo>
                <a:lnTo>
                  <a:pt x="718" y="215"/>
                </a:lnTo>
                <a:lnTo>
                  <a:pt x="721" y="218"/>
                </a:lnTo>
                <a:lnTo>
                  <a:pt x="721" y="218"/>
                </a:lnTo>
                <a:close/>
                <a:moveTo>
                  <a:pt x="143" y="202"/>
                </a:moveTo>
                <a:lnTo>
                  <a:pt x="143" y="202"/>
                </a:lnTo>
                <a:lnTo>
                  <a:pt x="145" y="202"/>
                </a:lnTo>
                <a:lnTo>
                  <a:pt x="146" y="201"/>
                </a:lnTo>
                <a:lnTo>
                  <a:pt x="146" y="196"/>
                </a:lnTo>
                <a:lnTo>
                  <a:pt x="146" y="196"/>
                </a:lnTo>
                <a:lnTo>
                  <a:pt x="145" y="196"/>
                </a:lnTo>
                <a:lnTo>
                  <a:pt x="145" y="196"/>
                </a:lnTo>
                <a:lnTo>
                  <a:pt x="143" y="196"/>
                </a:lnTo>
                <a:lnTo>
                  <a:pt x="143" y="199"/>
                </a:lnTo>
                <a:lnTo>
                  <a:pt x="143" y="202"/>
                </a:lnTo>
                <a:lnTo>
                  <a:pt x="143" y="202"/>
                </a:lnTo>
                <a:close/>
                <a:moveTo>
                  <a:pt x="671" y="205"/>
                </a:moveTo>
                <a:lnTo>
                  <a:pt x="671" y="205"/>
                </a:lnTo>
                <a:lnTo>
                  <a:pt x="672" y="201"/>
                </a:lnTo>
                <a:lnTo>
                  <a:pt x="672" y="199"/>
                </a:lnTo>
                <a:lnTo>
                  <a:pt x="672" y="196"/>
                </a:lnTo>
                <a:lnTo>
                  <a:pt x="672" y="196"/>
                </a:lnTo>
                <a:lnTo>
                  <a:pt x="669" y="196"/>
                </a:lnTo>
                <a:lnTo>
                  <a:pt x="665" y="196"/>
                </a:lnTo>
                <a:lnTo>
                  <a:pt x="665" y="196"/>
                </a:lnTo>
                <a:lnTo>
                  <a:pt x="665" y="199"/>
                </a:lnTo>
                <a:lnTo>
                  <a:pt x="665" y="202"/>
                </a:lnTo>
                <a:lnTo>
                  <a:pt x="668" y="204"/>
                </a:lnTo>
                <a:lnTo>
                  <a:pt x="671" y="205"/>
                </a:lnTo>
                <a:lnTo>
                  <a:pt x="671" y="205"/>
                </a:lnTo>
                <a:close/>
                <a:moveTo>
                  <a:pt x="82" y="204"/>
                </a:moveTo>
                <a:lnTo>
                  <a:pt x="82" y="204"/>
                </a:lnTo>
                <a:lnTo>
                  <a:pt x="87" y="204"/>
                </a:lnTo>
                <a:lnTo>
                  <a:pt x="91" y="205"/>
                </a:lnTo>
                <a:lnTo>
                  <a:pt x="91" y="205"/>
                </a:lnTo>
                <a:lnTo>
                  <a:pt x="93" y="201"/>
                </a:lnTo>
                <a:lnTo>
                  <a:pt x="93" y="196"/>
                </a:lnTo>
                <a:lnTo>
                  <a:pt x="93" y="196"/>
                </a:lnTo>
                <a:lnTo>
                  <a:pt x="88" y="196"/>
                </a:lnTo>
                <a:lnTo>
                  <a:pt x="84" y="196"/>
                </a:lnTo>
                <a:lnTo>
                  <a:pt x="82" y="199"/>
                </a:lnTo>
                <a:lnTo>
                  <a:pt x="82" y="204"/>
                </a:lnTo>
                <a:lnTo>
                  <a:pt x="82" y="204"/>
                </a:lnTo>
                <a:close/>
                <a:moveTo>
                  <a:pt x="107" y="205"/>
                </a:moveTo>
                <a:lnTo>
                  <a:pt x="107" y="205"/>
                </a:lnTo>
                <a:lnTo>
                  <a:pt x="108" y="201"/>
                </a:lnTo>
                <a:lnTo>
                  <a:pt x="108" y="196"/>
                </a:lnTo>
                <a:lnTo>
                  <a:pt x="108" y="196"/>
                </a:lnTo>
                <a:lnTo>
                  <a:pt x="107" y="196"/>
                </a:lnTo>
                <a:lnTo>
                  <a:pt x="107" y="196"/>
                </a:lnTo>
                <a:lnTo>
                  <a:pt x="105" y="201"/>
                </a:lnTo>
                <a:lnTo>
                  <a:pt x="105" y="204"/>
                </a:lnTo>
                <a:lnTo>
                  <a:pt x="107" y="205"/>
                </a:lnTo>
                <a:lnTo>
                  <a:pt x="107" y="205"/>
                </a:lnTo>
                <a:close/>
                <a:moveTo>
                  <a:pt x="630" y="198"/>
                </a:moveTo>
                <a:lnTo>
                  <a:pt x="630" y="198"/>
                </a:lnTo>
                <a:lnTo>
                  <a:pt x="631" y="201"/>
                </a:lnTo>
                <a:lnTo>
                  <a:pt x="636" y="204"/>
                </a:lnTo>
                <a:lnTo>
                  <a:pt x="645" y="207"/>
                </a:lnTo>
                <a:lnTo>
                  <a:pt x="645" y="207"/>
                </a:lnTo>
                <a:lnTo>
                  <a:pt x="645" y="202"/>
                </a:lnTo>
                <a:lnTo>
                  <a:pt x="645" y="198"/>
                </a:lnTo>
                <a:lnTo>
                  <a:pt x="645" y="198"/>
                </a:lnTo>
                <a:lnTo>
                  <a:pt x="642" y="196"/>
                </a:lnTo>
                <a:lnTo>
                  <a:pt x="637" y="196"/>
                </a:lnTo>
                <a:lnTo>
                  <a:pt x="630" y="198"/>
                </a:lnTo>
                <a:lnTo>
                  <a:pt x="630" y="198"/>
                </a:lnTo>
                <a:close/>
                <a:moveTo>
                  <a:pt x="192" y="199"/>
                </a:moveTo>
                <a:lnTo>
                  <a:pt x="192" y="199"/>
                </a:lnTo>
                <a:lnTo>
                  <a:pt x="192" y="202"/>
                </a:lnTo>
                <a:lnTo>
                  <a:pt x="192" y="207"/>
                </a:lnTo>
                <a:lnTo>
                  <a:pt x="192" y="207"/>
                </a:lnTo>
                <a:lnTo>
                  <a:pt x="195" y="205"/>
                </a:lnTo>
                <a:lnTo>
                  <a:pt x="197" y="204"/>
                </a:lnTo>
                <a:lnTo>
                  <a:pt x="200" y="201"/>
                </a:lnTo>
                <a:lnTo>
                  <a:pt x="200" y="198"/>
                </a:lnTo>
                <a:lnTo>
                  <a:pt x="200" y="198"/>
                </a:lnTo>
                <a:lnTo>
                  <a:pt x="195" y="198"/>
                </a:lnTo>
                <a:lnTo>
                  <a:pt x="192" y="199"/>
                </a:lnTo>
                <a:lnTo>
                  <a:pt x="192" y="199"/>
                </a:lnTo>
                <a:close/>
                <a:moveTo>
                  <a:pt x="219" y="205"/>
                </a:moveTo>
                <a:lnTo>
                  <a:pt x="219" y="205"/>
                </a:lnTo>
                <a:lnTo>
                  <a:pt x="223" y="205"/>
                </a:lnTo>
                <a:lnTo>
                  <a:pt x="226" y="204"/>
                </a:lnTo>
                <a:lnTo>
                  <a:pt x="226" y="204"/>
                </a:lnTo>
                <a:lnTo>
                  <a:pt x="224" y="202"/>
                </a:lnTo>
                <a:lnTo>
                  <a:pt x="224" y="201"/>
                </a:lnTo>
                <a:lnTo>
                  <a:pt x="224" y="199"/>
                </a:lnTo>
                <a:lnTo>
                  <a:pt x="224" y="198"/>
                </a:lnTo>
                <a:lnTo>
                  <a:pt x="224" y="198"/>
                </a:lnTo>
                <a:lnTo>
                  <a:pt x="221" y="198"/>
                </a:lnTo>
                <a:lnTo>
                  <a:pt x="221" y="198"/>
                </a:lnTo>
                <a:lnTo>
                  <a:pt x="219" y="201"/>
                </a:lnTo>
                <a:lnTo>
                  <a:pt x="219" y="205"/>
                </a:lnTo>
                <a:lnTo>
                  <a:pt x="219" y="205"/>
                </a:lnTo>
                <a:close/>
                <a:moveTo>
                  <a:pt x="482" y="199"/>
                </a:moveTo>
                <a:lnTo>
                  <a:pt x="482" y="199"/>
                </a:lnTo>
                <a:lnTo>
                  <a:pt x="480" y="198"/>
                </a:lnTo>
                <a:lnTo>
                  <a:pt x="479" y="198"/>
                </a:lnTo>
                <a:lnTo>
                  <a:pt x="476" y="198"/>
                </a:lnTo>
                <a:lnTo>
                  <a:pt x="476" y="198"/>
                </a:lnTo>
                <a:lnTo>
                  <a:pt x="476" y="199"/>
                </a:lnTo>
                <a:lnTo>
                  <a:pt x="477" y="199"/>
                </a:lnTo>
                <a:lnTo>
                  <a:pt x="479" y="201"/>
                </a:lnTo>
                <a:lnTo>
                  <a:pt x="482" y="199"/>
                </a:lnTo>
                <a:lnTo>
                  <a:pt x="482" y="199"/>
                </a:lnTo>
                <a:close/>
                <a:moveTo>
                  <a:pt x="674" y="207"/>
                </a:moveTo>
                <a:lnTo>
                  <a:pt x="674" y="207"/>
                </a:lnTo>
                <a:lnTo>
                  <a:pt x="677" y="205"/>
                </a:lnTo>
                <a:lnTo>
                  <a:pt x="680" y="204"/>
                </a:lnTo>
                <a:lnTo>
                  <a:pt x="681" y="202"/>
                </a:lnTo>
                <a:lnTo>
                  <a:pt x="681" y="199"/>
                </a:lnTo>
                <a:lnTo>
                  <a:pt x="681" y="199"/>
                </a:lnTo>
                <a:lnTo>
                  <a:pt x="680" y="198"/>
                </a:lnTo>
                <a:lnTo>
                  <a:pt x="680" y="198"/>
                </a:lnTo>
                <a:lnTo>
                  <a:pt x="680" y="198"/>
                </a:lnTo>
                <a:lnTo>
                  <a:pt x="675" y="198"/>
                </a:lnTo>
                <a:lnTo>
                  <a:pt x="675" y="198"/>
                </a:lnTo>
                <a:lnTo>
                  <a:pt x="674" y="207"/>
                </a:lnTo>
                <a:lnTo>
                  <a:pt x="674" y="207"/>
                </a:lnTo>
                <a:close/>
                <a:moveTo>
                  <a:pt x="326" y="202"/>
                </a:moveTo>
                <a:lnTo>
                  <a:pt x="326" y="202"/>
                </a:lnTo>
                <a:lnTo>
                  <a:pt x="329" y="202"/>
                </a:lnTo>
                <a:lnTo>
                  <a:pt x="331" y="201"/>
                </a:lnTo>
                <a:lnTo>
                  <a:pt x="334" y="201"/>
                </a:lnTo>
                <a:lnTo>
                  <a:pt x="335" y="201"/>
                </a:lnTo>
                <a:lnTo>
                  <a:pt x="335" y="201"/>
                </a:lnTo>
                <a:lnTo>
                  <a:pt x="335" y="198"/>
                </a:lnTo>
                <a:lnTo>
                  <a:pt x="335" y="198"/>
                </a:lnTo>
                <a:lnTo>
                  <a:pt x="331" y="199"/>
                </a:lnTo>
                <a:lnTo>
                  <a:pt x="326" y="202"/>
                </a:lnTo>
                <a:lnTo>
                  <a:pt x="326" y="202"/>
                </a:lnTo>
                <a:close/>
                <a:moveTo>
                  <a:pt x="588" y="198"/>
                </a:moveTo>
                <a:lnTo>
                  <a:pt x="588" y="198"/>
                </a:lnTo>
                <a:lnTo>
                  <a:pt x="590" y="201"/>
                </a:lnTo>
                <a:lnTo>
                  <a:pt x="592" y="202"/>
                </a:lnTo>
                <a:lnTo>
                  <a:pt x="592" y="202"/>
                </a:lnTo>
                <a:lnTo>
                  <a:pt x="593" y="201"/>
                </a:lnTo>
                <a:lnTo>
                  <a:pt x="595" y="198"/>
                </a:lnTo>
                <a:lnTo>
                  <a:pt x="595" y="198"/>
                </a:lnTo>
                <a:lnTo>
                  <a:pt x="592" y="198"/>
                </a:lnTo>
                <a:lnTo>
                  <a:pt x="588" y="198"/>
                </a:lnTo>
                <a:lnTo>
                  <a:pt x="588" y="198"/>
                </a:lnTo>
                <a:close/>
                <a:moveTo>
                  <a:pt x="610" y="205"/>
                </a:moveTo>
                <a:lnTo>
                  <a:pt x="610" y="205"/>
                </a:lnTo>
                <a:lnTo>
                  <a:pt x="608" y="202"/>
                </a:lnTo>
                <a:lnTo>
                  <a:pt x="608" y="199"/>
                </a:lnTo>
                <a:lnTo>
                  <a:pt x="608" y="198"/>
                </a:lnTo>
                <a:lnTo>
                  <a:pt x="608" y="198"/>
                </a:lnTo>
                <a:lnTo>
                  <a:pt x="607" y="199"/>
                </a:lnTo>
                <a:lnTo>
                  <a:pt x="607" y="201"/>
                </a:lnTo>
                <a:lnTo>
                  <a:pt x="608" y="204"/>
                </a:lnTo>
                <a:lnTo>
                  <a:pt x="610" y="205"/>
                </a:lnTo>
                <a:lnTo>
                  <a:pt x="610" y="205"/>
                </a:lnTo>
                <a:close/>
                <a:moveTo>
                  <a:pt x="128" y="204"/>
                </a:moveTo>
                <a:lnTo>
                  <a:pt x="128" y="204"/>
                </a:lnTo>
                <a:lnTo>
                  <a:pt x="134" y="204"/>
                </a:lnTo>
                <a:lnTo>
                  <a:pt x="139" y="204"/>
                </a:lnTo>
                <a:lnTo>
                  <a:pt x="139" y="204"/>
                </a:lnTo>
                <a:lnTo>
                  <a:pt x="139" y="199"/>
                </a:lnTo>
                <a:lnTo>
                  <a:pt x="139" y="199"/>
                </a:lnTo>
                <a:lnTo>
                  <a:pt x="133" y="201"/>
                </a:lnTo>
                <a:lnTo>
                  <a:pt x="128" y="204"/>
                </a:lnTo>
                <a:lnTo>
                  <a:pt x="128" y="204"/>
                </a:lnTo>
                <a:close/>
                <a:moveTo>
                  <a:pt x="244" y="205"/>
                </a:moveTo>
                <a:lnTo>
                  <a:pt x="244" y="205"/>
                </a:lnTo>
                <a:lnTo>
                  <a:pt x="248" y="210"/>
                </a:lnTo>
                <a:lnTo>
                  <a:pt x="250" y="213"/>
                </a:lnTo>
                <a:lnTo>
                  <a:pt x="253" y="216"/>
                </a:lnTo>
                <a:lnTo>
                  <a:pt x="253" y="216"/>
                </a:lnTo>
                <a:lnTo>
                  <a:pt x="255" y="209"/>
                </a:lnTo>
                <a:lnTo>
                  <a:pt x="256" y="199"/>
                </a:lnTo>
                <a:lnTo>
                  <a:pt x="256" y="199"/>
                </a:lnTo>
                <a:lnTo>
                  <a:pt x="250" y="202"/>
                </a:lnTo>
                <a:lnTo>
                  <a:pt x="247" y="202"/>
                </a:lnTo>
                <a:lnTo>
                  <a:pt x="244" y="205"/>
                </a:lnTo>
                <a:lnTo>
                  <a:pt x="244" y="205"/>
                </a:lnTo>
                <a:close/>
                <a:moveTo>
                  <a:pt x="213" y="207"/>
                </a:moveTo>
                <a:lnTo>
                  <a:pt x="213" y="207"/>
                </a:lnTo>
                <a:lnTo>
                  <a:pt x="215" y="207"/>
                </a:lnTo>
                <a:lnTo>
                  <a:pt x="215" y="204"/>
                </a:lnTo>
                <a:lnTo>
                  <a:pt x="215" y="202"/>
                </a:lnTo>
                <a:lnTo>
                  <a:pt x="213" y="201"/>
                </a:lnTo>
                <a:lnTo>
                  <a:pt x="213" y="201"/>
                </a:lnTo>
                <a:lnTo>
                  <a:pt x="212" y="204"/>
                </a:lnTo>
                <a:lnTo>
                  <a:pt x="212" y="207"/>
                </a:lnTo>
                <a:lnTo>
                  <a:pt x="213" y="207"/>
                </a:lnTo>
                <a:lnTo>
                  <a:pt x="213" y="207"/>
                </a:lnTo>
                <a:close/>
                <a:moveTo>
                  <a:pt x="524" y="201"/>
                </a:moveTo>
                <a:lnTo>
                  <a:pt x="524" y="201"/>
                </a:lnTo>
                <a:lnTo>
                  <a:pt x="521" y="202"/>
                </a:lnTo>
                <a:lnTo>
                  <a:pt x="518" y="202"/>
                </a:lnTo>
                <a:lnTo>
                  <a:pt x="518" y="202"/>
                </a:lnTo>
                <a:lnTo>
                  <a:pt x="518" y="204"/>
                </a:lnTo>
                <a:lnTo>
                  <a:pt x="517" y="205"/>
                </a:lnTo>
                <a:lnTo>
                  <a:pt x="515" y="207"/>
                </a:lnTo>
                <a:lnTo>
                  <a:pt x="517" y="209"/>
                </a:lnTo>
                <a:lnTo>
                  <a:pt x="517" y="209"/>
                </a:lnTo>
                <a:lnTo>
                  <a:pt x="521" y="212"/>
                </a:lnTo>
                <a:lnTo>
                  <a:pt x="526" y="213"/>
                </a:lnTo>
                <a:lnTo>
                  <a:pt x="526" y="213"/>
                </a:lnTo>
                <a:lnTo>
                  <a:pt x="526" y="207"/>
                </a:lnTo>
                <a:lnTo>
                  <a:pt x="526" y="202"/>
                </a:lnTo>
                <a:lnTo>
                  <a:pt x="524" y="201"/>
                </a:lnTo>
                <a:lnTo>
                  <a:pt x="524" y="201"/>
                </a:lnTo>
                <a:close/>
                <a:moveTo>
                  <a:pt x="532" y="202"/>
                </a:moveTo>
                <a:lnTo>
                  <a:pt x="532" y="202"/>
                </a:lnTo>
                <a:lnTo>
                  <a:pt x="532" y="210"/>
                </a:lnTo>
                <a:lnTo>
                  <a:pt x="532" y="213"/>
                </a:lnTo>
                <a:lnTo>
                  <a:pt x="534" y="216"/>
                </a:lnTo>
                <a:lnTo>
                  <a:pt x="534" y="216"/>
                </a:lnTo>
                <a:lnTo>
                  <a:pt x="534" y="216"/>
                </a:lnTo>
                <a:lnTo>
                  <a:pt x="535" y="216"/>
                </a:lnTo>
                <a:lnTo>
                  <a:pt x="535" y="216"/>
                </a:lnTo>
                <a:lnTo>
                  <a:pt x="537" y="209"/>
                </a:lnTo>
                <a:lnTo>
                  <a:pt x="537" y="204"/>
                </a:lnTo>
                <a:lnTo>
                  <a:pt x="535" y="201"/>
                </a:lnTo>
                <a:lnTo>
                  <a:pt x="535" y="201"/>
                </a:lnTo>
                <a:lnTo>
                  <a:pt x="535" y="202"/>
                </a:lnTo>
                <a:lnTo>
                  <a:pt x="534" y="202"/>
                </a:lnTo>
                <a:lnTo>
                  <a:pt x="532" y="202"/>
                </a:lnTo>
                <a:lnTo>
                  <a:pt x="532" y="202"/>
                </a:lnTo>
                <a:close/>
                <a:moveTo>
                  <a:pt x="541" y="202"/>
                </a:moveTo>
                <a:lnTo>
                  <a:pt x="541" y="202"/>
                </a:lnTo>
                <a:lnTo>
                  <a:pt x="540" y="209"/>
                </a:lnTo>
                <a:lnTo>
                  <a:pt x="540" y="216"/>
                </a:lnTo>
                <a:lnTo>
                  <a:pt x="540" y="216"/>
                </a:lnTo>
                <a:lnTo>
                  <a:pt x="541" y="216"/>
                </a:lnTo>
                <a:lnTo>
                  <a:pt x="543" y="218"/>
                </a:lnTo>
                <a:lnTo>
                  <a:pt x="544" y="218"/>
                </a:lnTo>
                <a:lnTo>
                  <a:pt x="546" y="218"/>
                </a:lnTo>
                <a:lnTo>
                  <a:pt x="546" y="218"/>
                </a:lnTo>
                <a:lnTo>
                  <a:pt x="549" y="212"/>
                </a:lnTo>
                <a:lnTo>
                  <a:pt x="550" y="202"/>
                </a:lnTo>
                <a:lnTo>
                  <a:pt x="550" y="202"/>
                </a:lnTo>
                <a:lnTo>
                  <a:pt x="546" y="201"/>
                </a:lnTo>
                <a:lnTo>
                  <a:pt x="541" y="202"/>
                </a:lnTo>
                <a:lnTo>
                  <a:pt x="541" y="202"/>
                </a:lnTo>
                <a:close/>
                <a:moveTo>
                  <a:pt x="625" y="216"/>
                </a:moveTo>
                <a:lnTo>
                  <a:pt x="625" y="216"/>
                </a:lnTo>
                <a:lnTo>
                  <a:pt x="625" y="213"/>
                </a:lnTo>
                <a:lnTo>
                  <a:pt x="625" y="210"/>
                </a:lnTo>
                <a:lnTo>
                  <a:pt x="625" y="204"/>
                </a:lnTo>
                <a:lnTo>
                  <a:pt x="625" y="204"/>
                </a:lnTo>
                <a:lnTo>
                  <a:pt x="620" y="201"/>
                </a:lnTo>
                <a:lnTo>
                  <a:pt x="620" y="201"/>
                </a:lnTo>
                <a:lnTo>
                  <a:pt x="622" y="210"/>
                </a:lnTo>
                <a:lnTo>
                  <a:pt x="622" y="213"/>
                </a:lnTo>
                <a:lnTo>
                  <a:pt x="625" y="216"/>
                </a:lnTo>
                <a:lnTo>
                  <a:pt x="625" y="216"/>
                </a:lnTo>
                <a:close/>
                <a:moveTo>
                  <a:pt x="345" y="210"/>
                </a:moveTo>
                <a:lnTo>
                  <a:pt x="345" y="210"/>
                </a:lnTo>
                <a:lnTo>
                  <a:pt x="346" y="210"/>
                </a:lnTo>
                <a:lnTo>
                  <a:pt x="346" y="209"/>
                </a:lnTo>
                <a:lnTo>
                  <a:pt x="348" y="209"/>
                </a:lnTo>
                <a:lnTo>
                  <a:pt x="348" y="209"/>
                </a:lnTo>
                <a:lnTo>
                  <a:pt x="348" y="202"/>
                </a:lnTo>
                <a:lnTo>
                  <a:pt x="348" y="202"/>
                </a:lnTo>
                <a:lnTo>
                  <a:pt x="345" y="202"/>
                </a:lnTo>
                <a:lnTo>
                  <a:pt x="343" y="205"/>
                </a:lnTo>
                <a:lnTo>
                  <a:pt x="345" y="210"/>
                </a:lnTo>
                <a:lnTo>
                  <a:pt x="345" y="210"/>
                </a:lnTo>
                <a:close/>
                <a:moveTo>
                  <a:pt x="649" y="210"/>
                </a:moveTo>
                <a:lnTo>
                  <a:pt x="649" y="210"/>
                </a:lnTo>
                <a:lnTo>
                  <a:pt x="654" y="213"/>
                </a:lnTo>
                <a:lnTo>
                  <a:pt x="654" y="213"/>
                </a:lnTo>
                <a:lnTo>
                  <a:pt x="654" y="207"/>
                </a:lnTo>
                <a:lnTo>
                  <a:pt x="653" y="204"/>
                </a:lnTo>
                <a:lnTo>
                  <a:pt x="649" y="202"/>
                </a:lnTo>
                <a:lnTo>
                  <a:pt x="649" y="202"/>
                </a:lnTo>
                <a:lnTo>
                  <a:pt x="649" y="205"/>
                </a:lnTo>
                <a:lnTo>
                  <a:pt x="649" y="210"/>
                </a:lnTo>
                <a:lnTo>
                  <a:pt x="649" y="210"/>
                </a:lnTo>
                <a:close/>
                <a:moveTo>
                  <a:pt x="311" y="207"/>
                </a:moveTo>
                <a:lnTo>
                  <a:pt x="311" y="207"/>
                </a:lnTo>
                <a:lnTo>
                  <a:pt x="312" y="207"/>
                </a:lnTo>
                <a:lnTo>
                  <a:pt x="314" y="205"/>
                </a:lnTo>
                <a:lnTo>
                  <a:pt x="314" y="204"/>
                </a:lnTo>
                <a:lnTo>
                  <a:pt x="314" y="204"/>
                </a:lnTo>
                <a:lnTo>
                  <a:pt x="314" y="204"/>
                </a:lnTo>
                <a:lnTo>
                  <a:pt x="312" y="205"/>
                </a:lnTo>
                <a:lnTo>
                  <a:pt x="311" y="205"/>
                </a:lnTo>
                <a:lnTo>
                  <a:pt x="311" y="207"/>
                </a:lnTo>
                <a:lnTo>
                  <a:pt x="311" y="207"/>
                </a:lnTo>
                <a:close/>
                <a:moveTo>
                  <a:pt x="335" y="210"/>
                </a:moveTo>
                <a:lnTo>
                  <a:pt x="335" y="210"/>
                </a:lnTo>
                <a:lnTo>
                  <a:pt x="335" y="205"/>
                </a:lnTo>
                <a:lnTo>
                  <a:pt x="335" y="204"/>
                </a:lnTo>
                <a:lnTo>
                  <a:pt x="334" y="204"/>
                </a:lnTo>
                <a:lnTo>
                  <a:pt x="334" y="204"/>
                </a:lnTo>
                <a:lnTo>
                  <a:pt x="334" y="205"/>
                </a:lnTo>
                <a:lnTo>
                  <a:pt x="334" y="207"/>
                </a:lnTo>
                <a:lnTo>
                  <a:pt x="334" y="209"/>
                </a:lnTo>
                <a:lnTo>
                  <a:pt x="335" y="210"/>
                </a:lnTo>
                <a:lnTo>
                  <a:pt x="335" y="210"/>
                </a:lnTo>
                <a:close/>
                <a:moveTo>
                  <a:pt x="512" y="204"/>
                </a:moveTo>
                <a:lnTo>
                  <a:pt x="512" y="204"/>
                </a:lnTo>
                <a:lnTo>
                  <a:pt x="508" y="204"/>
                </a:lnTo>
                <a:lnTo>
                  <a:pt x="508" y="204"/>
                </a:lnTo>
                <a:lnTo>
                  <a:pt x="508" y="205"/>
                </a:lnTo>
                <a:lnTo>
                  <a:pt x="509" y="205"/>
                </a:lnTo>
                <a:lnTo>
                  <a:pt x="511" y="205"/>
                </a:lnTo>
                <a:lnTo>
                  <a:pt x="512" y="204"/>
                </a:lnTo>
                <a:lnTo>
                  <a:pt x="512" y="204"/>
                </a:lnTo>
                <a:close/>
                <a:moveTo>
                  <a:pt x="64" y="224"/>
                </a:moveTo>
                <a:lnTo>
                  <a:pt x="64" y="224"/>
                </a:lnTo>
                <a:lnTo>
                  <a:pt x="67" y="225"/>
                </a:lnTo>
                <a:lnTo>
                  <a:pt x="70" y="225"/>
                </a:lnTo>
                <a:lnTo>
                  <a:pt x="76" y="225"/>
                </a:lnTo>
                <a:lnTo>
                  <a:pt x="76" y="225"/>
                </a:lnTo>
                <a:lnTo>
                  <a:pt x="75" y="216"/>
                </a:lnTo>
                <a:lnTo>
                  <a:pt x="75" y="207"/>
                </a:lnTo>
                <a:lnTo>
                  <a:pt x="75" y="207"/>
                </a:lnTo>
                <a:lnTo>
                  <a:pt x="70" y="204"/>
                </a:lnTo>
                <a:lnTo>
                  <a:pt x="70" y="204"/>
                </a:lnTo>
                <a:lnTo>
                  <a:pt x="67" y="207"/>
                </a:lnTo>
                <a:lnTo>
                  <a:pt x="65" y="212"/>
                </a:lnTo>
                <a:lnTo>
                  <a:pt x="64" y="218"/>
                </a:lnTo>
                <a:lnTo>
                  <a:pt x="64" y="224"/>
                </a:lnTo>
                <a:lnTo>
                  <a:pt x="64" y="224"/>
                </a:lnTo>
                <a:close/>
                <a:moveTo>
                  <a:pt x="177" y="204"/>
                </a:moveTo>
                <a:lnTo>
                  <a:pt x="177" y="204"/>
                </a:lnTo>
                <a:lnTo>
                  <a:pt x="171" y="207"/>
                </a:lnTo>
                <a:lnTo>
                  <a:pt x="162" y="210"/>
                </a:lnTo>
                <a:lnTo>
                  <a:pt x="162" y="210"/>
                </a:lnTo>
                <a:lnTo>
                  <a:pt x="162" y="218"/>
                </a:lnTo>
                <a:lnTo>
                  <a:pt x="162" y="218"/>
                </a:lnTo>
                <a:lnTo>
                  <a:pt x="166" y="218"/>
                </a:lnTo>
                <a:lnTo>
                  <a:pt x="169" y="218"/>
                </a:lnTo>
                <a:lnTo>
                  <a:pt x="177" y="216"/>
                </a:lnTo>
                <a:lnTo>
                  <a:pt x="177" y="216"/>
                </a:lnTo>
                <a:lnTo>
                  <a:pt x="178" y="210"/>
                </a:lnTo>
                <a:lnTo>
                  <a:pt x="178" y="207"/>
                </a:lnTo>
                <a:lnTo>
                  <a:pt x="177" y="204"/>
                </a:lnTo>
                <a:lnTo>
                  <a:pt x="177" y="204"/>
                </a:lnTo>
                <a:close/>
                <a:moveTo>
                  <a:pt x="378" y="209"/>
                </a:moveTo>
                <a:lnTo>
                  <a:pt x="378" y="209"/>
                </a:lnTo>
                <a:lnTo>
                  <a:pt x="387" y="207"/>
                </a:lnTo>
                <a:lnTo>
                  <a:pt x="395" y="207"/>
                </a:lnTo>
                <a:lnTo>
                  <a:pt x="395" y="207"/>
                </a:lnTo>
                <a:lnTo>
                  <a:pt x="392" y="205"/>
                </a:lnTo>
                <a:lnTo>
                  <a:pt x="387" y="205"/>
                </a:lnTo>
                <a:lnTo>
                  <a:pt x="378" y="204"/>
                </a:lnTo>
                <a:lnTo>
                  <a:pt x="378" y="204"/>
                </a:lnTo>
                <a:lnTo>
                  <a:pt x="378" y="207"/>
                </a:lnTo>
                <a:lnTo>
                  <a:pt x="378" y="209"/>
                </a:lnTo>
                <a:lnTo>
                  <a:pt x="378" y="209"/>
                </a:lnTo>
                <a:close/>
                <a:moveTo>
                  <a:pt x="486" y="205"/>
                </a:moveTo>
                <a:lnTo>
                  <a:pt x="486" y="205"/>
                </a:lnTo>
                <a:lnTo>
                  <a:pt x="488" y="209"/>
                </a:lnTo>
                <a:lnTo>
                  <a:pt x="488" y="210"/>
                </a:lnTo>
                <a:lnTo>
                  <a:pt x="488" y="210"/>
                </a:lnTo>
                <a:lnTo>
                  <a:pt x="492" y="210"/>
                </a:lnTo>
                <a:lnTo>
                  <a:pt x="499" y="210"/>
                </a:lnTo>
                <a:lnTo>
                  <a:pt x="499" y="210"/>
                </a:lnTo>
                <a:lnTo>
                  <a:pt x="497" y="207"/>
                </a:lnTo>
                <a:lnTo>
                  <a:pt x="495" y="204"/>
                </a:lnTo>
                <a:lnTo>
                  <a:pt x="495" y="204"/>
                </a:lnTo>
                <a:lnTo>
                  <a:pt x="491" y="205"/>
                </a:lnTo>
                <a:lnTo>
                  <a:pt x="486" y="205"/>
                </a:lnTo>
                <a:lnTo>
                  <a:pt x="486" y="205"/>
                </a:lnTo>
                <a:close/>
                <a:moveTo>
                  <a:pt x="555" y="219"/>
                </a:moveTo>
                <a:lnTo>
                  <a:pt x="555" y="219"/>
                </a:lnTo>
                <a:lnTo>
                  <a:pt x="556" y="216"/>
                </a:lnTo>
                <a:lnTo>
                  <a:pt x="558" y="212"/>
                </a:lnTo>
                <a:lnTo>
                  <a:pt x="558" y="204"/>
                </a:lnTo>
                <a:lnTo>
                  <a:pt x="558" y="204"/>
                </a:lnTo>
                <a:lnTo>
                  <a:pt x="555" y="204"/>
                </a:lnTo>
                <a:lnTo>
                  <a:pt x="555" y="204"/>
                </a:lnTo>
                <a:lnTo>
                  <a:pt x="555" y="219"/>
                </a:lnTo>
                <a:lnTo>
                  <a:pt x="555" y="219"/>
                </a:lnTo>
                <a:close/>
                <a:moveTo>
                  <a:pt x="204" y="210"/>
                </a:moveTo>
                <a:lnTo>
                  <a:pt x="204" y="210"/>
                </a:lnTo>
                <a:lnTo>
                  <a:pt x="206" y="210"/>
                </a:lnTo>
                <a:lnTo>
                  <a:pt x="207" y="207"/>
                </a:lnTo>
                <a:lnTo>
                  <a:pt x="206" y="205"/>
                </a:lnTo>
                <a:lnTo>
                  <a:pt x="206" y="205"/>
                </a:lnTo>
                <a:lnTo>
                  <a:pt x="206" y="205"/>
                </a:lnTo>
                <a:lnTo>
                  <a:pt x="204" y="207"/>
                </a:lnTo>
                <a:lnTo>
                  <a:pt x="204" y="210"/>
                </a:lnTo>
                <a:lnTo>
                  <a:pt x="204" y="210"/>
                </a:lnTo>
                <a:close/>
                <a:moveTo>
                  <a:pt x="151" y="209"/>
                </a:moveTo>
                <a:lnTo>
                  <a:pt x="151" y="209"/>
                </a:lnTo>
                <a:lnTo>
                  <a:pt x="154" y="209"/>
                </a:lnTo>
                <a:lnTo>
                  <a:pt x="157" y="207"/>
                </a:lnTo>
                <a:lnTo>
                  <a:pt x="157" y="207"/>
                </a:lnTo>
                <a:lnTo>
                  <a:pt x="155" y="205"/>
                </a:lnTo>
                <a:lnTo>
                  <a:pt x="154" y="205"/>
                </a:lnTo>
                <a:lnTo>
                  <a:pt x="152" y="207"/>
                </a:lnTo>
                <a:lnTo>
                  <a:pt x="151" y="209"/>
                </a:lnTo>
                <a:lnTo>
                  <a:pt x="151" y="209"/>
                </a:lnTo>
                <a:close/>
                <a:moveTo>
                  <a:pt x="354" y="209"/>
                </a:moveTo>
                <a:lnTo>
                  <a:pt x="354" y="209"/>
                </a:lnTo>
                <a:lnTo>
                  <a:pt x="358" y="210"/>
                </a:lnTo>
                <a:lnTo>
                  <a:pt x="361" y="209"/>
                </a:lnTo>
                <a:lnTo>
                  <a:pt x="363" y="207"/>
                </a:lnTo>
                <a:lnTo>
                  <a:pt x="363" y="207"/>
                </a:lnTo>
                <a:lnTo>
                  <a:pt x="360" y="207"/>
                </a:lnTo>
                <a:lnTo>
                  <a:pt x="358" y="207"/>
                </a:lnTo>
                <a:lnTo>
                  <a:pt x="354" y="205"/>
                </a:lnTo>
                <a:lnTo>
                  <a:pt x="354" y="205"/>
                </a:lnTo>
                <a:lnTo>
                  <a:pt x="354" y="209"/>
                </a:lnTo>
                <a:lnTo>
                  <a:pt x="354" y="209"/>
                </a:lnTo>
                <a:close/>
                <a:moveTo>
                  <a:pt x="459" y="209"/>
                </a:moveTo>
                <a:lnTo>
                  <a:pt x="459" y="209"/>
                </a:lnTo>
                <a:lnTo>
                  <a:pt x="463" y="209"/>
                </a:lnTo>
                <a:lnTo>
                  <a:pt x="468" y="209"/>
                </a:lnTo>
                <a:lnTo>
                  <a:pt x="468" y="209"/>
                </a:lnTo>
                <a:lnTo>
                  <a:pt x="468" y="207"/>
                </a:lnTo>
                <a:lnTo>
                  <a:pt x="466" y="205"/>
                </a:lnTo>
                <a:lnTo>
                  <a:pt x="466" y="205"/>
                </a:lnTo>
                <a:lnTo>
                  <a:pt x="465" y="207"/>
                </a:lnTo>
                <a:lnTo>
                  <a:pt x="462" y="207"/>
                </a:lnTo>
                <a:lnTo>
                  <a:pt x="460" y="207"/>
                </a:lnTo>
                <a:lnTo>
                  <a:pt x="459" y="209"/>
                </a:lnTo>
                <a:lnTo>
                  <a:pt x="459" y="209"/>
                </a:lnTo>
                <a:close/>
                <a:moveTo>
                  <a:pt x="473" y="209"/>
                </a:moveTo>
                <a:lnTo>
                  <a:pt x="473" y="209"/>
                </a:lnTo>
                <a:lnTo>
                  <a:pt x="479" y="209"/>
                </a:lnTo>
                <a:lnTo>
                  <a:pt x="479" y="209"/>
                </a:lnTo>
                <a:lnTo>
                  <a:pt x="477" y="207"/>
                </a:lnTo>
                <a:lnTo>
                  <a:pt x="476" y="205"/>
                </a:lnTo>
                <a:lnTo>
                  <a:pt x="473" y="207"/>
                </a:lnTo>
                <a:lnTo>
                  <a:pt x="473" y="209"/>
                </a:lnTo>
                <a:lnTo>
                  <a:pt x="473" y="209"/>
                </a:lnTo>
                <a:close/>
                <a:moveTo>
                  <a:pt x="630" y="218"/>
                </a:moveTo>
                <a:lnTo>
                  <a:pt x="630" y="218"/>
                </a:lnTo>
                <a:lnTo>
                  <a:pt x="634" y="218"/>
                </a:lnTo>
                <a:lnTo>
                  <a:pt x="640" y="219"/>
                </a:lnTo>
                <a:lnTo>
                  <a:pt x="640" y="219"/>
                </a:lnTo>
                <a:lnTo>
                  <a:pt x="642" y="218"/>
                </a:lnTo>
                <a:lnTo>
                  <a:pt x="642" y="216"/>
                </a:lnTo>
                <a:lnTo>
                  <a:pt x="643" y="215"/>
                </a:lnTo>
                <a:lnTo>
                  <a:pt x="643" y="213"/>
                </a:lnTo>
                <a:lnTo>
                  <a:pt x="643" y="213"/>
                </a:lnTo>
                <a:lnTo>
                  <a:pt x="637" y="209"/>
                </a:lnTo>
                <a:lnTo>
                  <a:pt x="633" y="207"/>
                </a:lnTo>
                <a:lnTo>
                  <a:pt x="630" y="207"/>
                </a:lnTo>
                <a:lnTo>
                  <a:pt x="630" y="207"/>
                </a:lnTo>
                <a:lnTo>
                  <a:pt x="630" y="212"/>
                </a:lnTo>
                <a:lnTo>
                  <a:pt x="630" y="218"/>
                </a:lnTo>
                <a:lnTo>
                  <a:pt x="630" y="218"/>
                </a:lnTo>
                <a:close/>
                <a:moveTo>
                  <a:pt x="703" y="234"/>
                </a:moveTo>
                <a:lnTo>
                  <a:pt x="703" y="234"/>
                </a:lnTo>
                <a:lnTo>
                  <a:pt x="703" y="225"/>
                </a:lnTo>
                <a:lnTo>
                  <a:pt x="701" y="218"/>
                </a:lnTo>
                <a:lnTo>
                  <a:pt x="698" y="212"/>
                </a:lnTo>
                <a:lnTo>
                  <a:pt x="694" y="207"/>
                </a:lnTo>
                <a:lnTo>
                  <a:pt x="692" y="207"/>
                </a:lnTo>
                <a:lnTo>
                  <a:pt x="692" y="207"/>
                </a:lnTo>
                <a:lnTo>
                  <a:pt x="694" y="213"/>
                </a:lnTo>
                <a:lnTo>
                  <a:pt x="697" y="221"/>
                </a:lnTo>
                <a:lnTo>
                  <a:pt x="700" y="227"/>
                </a:lnTo>
                <a:lnTo>
                  <a:pt x="703" y="234"/>
                </a:lnTo>
                <a:lnTo>
                  <a:pt x="703" y="234"/>
                </a:lnTo>
                <a:close/>
                <a:moveTo>
                  <a:pt x="238" y="216"/>
                </a:moveTo>
                <a:lnTo>
                  <a:pt x="238" y="216"/>
                </a:lnTo>
                <a:lnTo>
                  <a:pt x="239" y="216"/>
                </a:lnTo>
                <a:lnTo>
                  <a:pt x="241" y="216"/>
                </a:lnTo>
                <a:lnTo>
                  <a:pt x="245" y="216"/>
                </a:lnTo>
                <a:lnTo>
                  <a:pt x="245" y="216"/>
                </a:lnTo>
                <a:lnTo>
                  <a:pt x="242" y="210"/>
                </a:lnTo>
                <a:lnTo>
                  <a:pt x="239" y="207"/>
                </a:lnTo>
                <a:lnTo>
                  <a:pt x="239" y="207"/>
                </a:lnTo>
                <a:lnTo>
                  <a:pt x="238" y="216"/>
                </a:lnTo>
                <a:lnTo>
                  <a:pt x="238" y="216"/>
                </a:lnTo>
                <a:close/>
                <a:moveTo>
                  <a:pt x="503" y="210"/>
                </a:moveTo>
                <a:lnTo>
                  <a:pt x="503" y="210"/>
                </a:lnTo>
                <a:lnTo>
                  <a:pt x="505" y="209"/>
                </a:lnTo>
                <a:lnTo>
                  <a:pt x="506" y="207"/>
                </a:lnTo>
                <a:lnTo>
                  <a:pt x="506" y="207"/>
                </a:lnTo>
                <a:lnTo>
                  <a:pt x="505" y="207"/>
                </a:lnTo>
                <a:lnTo>
                  <a:pt x="503" y="207"/>
                </a:lnTo>
                <a:lnTo>
                  <a:pt x="503" y="207"/>
                </a:lnTo>
                <a:lnTo>
                  <a:pt x="503" y="210"/>
                </a:lnTo>
                <a:lnTo>
                  <a:pt x="503" y="210"/>
                </a:lnTo>
                <a:close/>
                <a:moveTo>
                  <a:pt x="290" y="209"/>
                </a:moveTo>
                <a:lnTo>
                  <a:pt x="290" y="209"/>
                </a:lnTo>
                <a:lnTo>
                  <a:pt x="290" y="210"/>
                </a:lnTo>
                <a:lnTo>
                  <a:pt x="288" y="212"/>
                </a:lnTo>
                <a:lnTo>
                  <a:pt x="284" y="212"/>
                </a:lnTo>
                <a:lnTo>
                  <a:pt x="280" y="212"/>
                </a:lnTo>
                <a:lnTo>
                  <a:pt x="279" y="213"/>
                </a:lnTo>
                <a:lnTo>
                  <a:pt x="277" y="215"/>
                </a:lnTo>
                <a:lnTo>
                  <a:pt x="277" y="215"/>
                </a:lnTo>
                <a:lnTo>
                  <a:pt x="288" y="213"/>
                </a:lnTo>
                <a:lnTo>
                  <a:pt x="299" y="212"/>
                </a:lnTo>
                <a:lnTo>
                  <a:pt x="299" y="212"/>
                </a:lnTo>
                <a:lnTo>
                  <a:pt x="299" y="210"/>
                </a:lnTo>
                <a:lnTo>
                  <a:pt x="299" y="207"/>
                </a:lnTo>
                <a:lnTo>
                  <a:pt x="299" y="207"/>
                </a:lnTo>
                <a:lnTo>
                  <a:pt x="294" y="209"/>
                </a:lnTo>
                <a:lnTo>
                  <a:pt x="293" y="210"/>
                </a:lnTo>
                <a:lnTo>
                  <a:pt x="290" y="209"/>
                </a:lnTo>
                <a:lnTo>
                  <a:pt x="290" y="209"/>
                </a:lnTo>
                <a:close/>
                <a:moveTo>
                  <a:pt x="561" y="221"/>
                </a:moveTo>
                <a:lnTo>
                  <a:pt x="561" y="221"/>
                </a:lnTo>
                <a:lnTo>
                  <a:pt x="566" y="222"/>
                </a:lnTo>
                <a:lnTo>
                  <a:pt x="569" y="222"/>
                </a:lnTo>
                <a:lnTo>
                  <a:pt x="572" y="222"/>
                </a:lnTo>
                <a:lnTo>
                  <a:pt x="572" y="222"/>
                </a:lnTo>
                <a:lnTo>
                  <a:pt x="569" y="213"/>
                </a:lnTo>
                <a:lnTo>
                  <a:pt x="563" y="207"/>
                </a:lnTo>
                <a:lnTo>
                  <a:pt x="563" y="207"/>
                </a:lnTo>
                <a:lnTo>
                  <a:pt x="561" y="221"/>
                </a:lnTo>
                <a:lnTo>
                  <a:pt x="561" y="221"/>
                </a:lnTo>
                <a:close/>
                <a:moveTo>
                  <a:pt x="683" y="207"/>
                </a:moveTo>
                <a:lnTo>
                  <a:pt x="683" y="207"/>
                </a:lnTo>
                <a:lnTo>
                  <a:pt x="680" y="210"/>
                </a:lnTo>
                <a:lnTo>
                  <a:pt x="674" y="212"/>
                </a:lnTo>
                <a:lnTo>
                  <a:pt x="674" y="212"/>
                </a:lnTo>
                <a:lnTo>
                  <a:pt x="677" y="215"/>
                </a:lnTo>
                <a:lnTo>
                  <a:pt x="678" y="219"/>
                </a:lnTo>
                <a:lnTo>
                  <a:pt x="678" y="222"/>
                </a:lnTo>
                <a:lnTo>
                  <a:pt x="677" y="227"/>
                </a:lnTo>
                <a:lnTo>
                  <a:pt x="677" y="227"/>
                </a:lnTo>
                <a:lnTo>
                  <a:pt x="688" y="233"/>
                </a:lnTo>
                <a:lnTo>
                  <a:pt x="688" y="233"/>
                </a:lnTo>
                <a:lnTo>
                  <a:pt x="686" y="227"/>
                </a:lnTo>
                <a:lnTo>
                  <a:pt x="688" y="219"/>
                </a:lnTo>
                <a:lnTo>
                  <a:pt x="686" y="213"/>
                </a:lnTo>
                <a:lnTo>
                  <a:pt x="686" y="210"/>
                </a:lnTo>
                <a:lnTo>
                  <a:pt x="683" y="207"/>
                </a:lnTo>
                <a:lnTo>
                  <a:pt x="683" y="207"/>
                </a:lnTo>
                <a:close/>
                <a:moveTo>
                  <a:pt x="37" y="230"/>
                </a:moveTo>
                <a:lnTo>
                  <a:pt x="37" y="230"/>
                </a:lnTo>
                <a:lnTo>
                  <a:pt x="38" y="219"/>
                </a:lnTo>
                <a:lnTo>
                  <a:pt x="38" y="213"/>
                </a:lnTo>
                <a:lnTo>
                  <a:pt x="38" y="209"/>
                </a:lnTo>
                <a:lnTo>
                  <a:pt x="38" y="209"/>
                </a:lnTo>
                <a:lnTo>
                  <a:pt x="37" y="215"/>
                </a:lnTo>
                <a:lnTo>
                  <a:pt x="35" y="219"/>
                </a:lnTo>
                <a:lnTo>
                  <a:pt x="33" y="225"/>
                </a:lnTo>
                <a:lnTo>
                  <a:pt x="33" y="228"/>
                </a:lnTo>
                <a:lnTo>
                  <a:pt x="37" y="230"/>
                </a:lnTo>
                <a:lnTo>
                  <a:pt x="37" y="230"/>
                </a:lnTo>
                <a:close/>
                <a:moveTo>
                  <a:pt x="82" y="227"/>
                </a:moveTo>
                <a:lnTo>
                  <a:pt x="82" y="227"/>
                </a:lnTo>
                <a:lnTo>
                  <a:pt x="84" y="227"/>
                </a:lnTo>
                <a:lnTo>
                  <a:pt x="85" y="225"/>
                </a:lnTo>
                <a:lnTo>
                  <a:pt x="90" y="227"/>
                </a:lnTo>
                <a:lnTo>
                  <a:pt x="90" y="227"/>
                </a:lnTo>
                <a:lnTo>
                  <a:pt x="91" y="222"/>
                </a:lnTo>
                <a:lnTo>
                  <a:pt x="91" y="218"/>
                </a:lnTo>
                <a:lnTo>
                  <a:pt x="93" y="210"/>
                </a:lnTo>
                <a:lnTo>
                  <a:pt x="93" y="210"/>
                </a:lnTo>
                <a:lnTo>
                  <a:pt x="82" y="209"/>
                </a:lnTo>
                <a:lnTo>
                  <a:pt x="82" y="209"/>
                </a:lnTo>
                <a:lnTo>
                  <a:pt x="82" y="215"/>
                </a:lnTo>
                <a:lnTo>
                  <a:pt x="81" y="219"/>
                </a:lnTo>
                <a:lnTo>
                  <a:pt x="81" y="224"/>
                </a:lnTo>
                <a:lnTo>
                  <a:pt x="82" y="227"/>
                </a:lnTo>
                <a:lnTo>
                  <a:pt x="82" y="227"/>
                </a:lnTo>
                <a:close/>
                <a:moveTo>
                  <a:pt x="267" y="212"/>
                </a:moveTo>
                <a:lnTo>
                  <a:pt x="267" y="212"/>
                </a:lnTo>
                <a:lnTo>
                  <a:pt x="267" y="212"/>
                </a:lnTo>
                <a:lnTo>
                  <a:pt x="267" y="210"/>
                </a:lnTo>
                <a:lnTo>
                  <a:pt x="265" y="209"/>
                </a:lnTo>
                <a:lnTo>
                  <a:pt x="265" y="209"/>
                </a:lnTo>
                <a:lnTo>
                  <a:pt x="265" y="212"/>
                </a:lnTo>
                <a:lnTo>
                  <a:pt x="267" y="212"/>
                </a:lnTo>
                <a:lnTo>
                  <a:pt x="267" y="212"/>
                </a:lnTo>
                <a:close/>
                <a:moveTo>
                  <a:pt x="117" y="210"/>
                </a:moveTo>
                <a:lnTo>
                  <a:pt x="117" y="210"/>
                </a:lnTo>
                <a:lnTo>
                  <a:pt x="116" y="215"/>
                </a:lnTo>
                <a:lnTo>
                  <a:pt x="116" y="215"/>
                </a:lnTo>
                <a:lnTo>
                  <a:pt x="117" y="216"/>
                </a:lnTo>
                <a:lnTo>
                  <a:pt x="119" y="218"/>
                </a:lnTo>
                <a:lnTo>
                  <a:pt x="119" y="222"/>
                </a:lnTo>
                <a:lnTo>
                  <a:pt x="119" y="222"/>
                </a:lnTo>
                <a:lnTo>
                  <a:pt x="123" y="221"/>
                </a:lnTo>
                <a:lnTo>
                  <a:pt x="128" y="216"/>
                </a:lnTo>
                <a:lnTo>
                  <a:pt x="134" y="209"/>
                </a:lnTo>
                <a:lnTo>
                  <a:pt x="134" y="209"/>
                </a:lnTo>
                <a:lnTo>
                  <a:pt x="126" y="209"/>
                </a:lnTo>
                <a:lnTo>
                  <a:pt x="117" y="210"/>
                </a:lnTo>
                <a:lnTo>
                  <a:pt x="117" y="210"/>
                </a:lnTo>
                <a:close/>
                <a:moveTo>
                  <a:pt x="221" y="212"/>
                </a:moveTo>
                <a:lnTo>
                  <a:pt x="221" y="212"/>
                </a:lnTo>
                <a:lnTo>
                  <a:pt x="221" y="218"/>
                </a:lnTo>
                <a:lnTo>
                  <a:pt x="221" y="218"/>
                </a:lnTo>
                <a:lnTo>
                  <a:pt x="224" y="218"/>
                </a:lnTo>
                <a:lnTo>
                  <a:pt x="229" y="218"/>
                </a:lnTo>
                <a:lnTo>
                  <a:pt x="229" y="218"/>
                </a:lnTo>
                <a:lnTo>
                  <a:pt x="229" y="213"/>
                </a:lnTo>
                <a:lnTo>
                  <a:pt x="226" y="209"/>
                </a:lnTo>
                <a:lnTo>
                  <a:pt x="226" y="209"/>
                </a:lnTo>
                <a:lnTo>
                  <a:pt x="223" y="210"/>
                </a:lnTo>
                <a:lnTo>
                  <a:pt x="221" y="212"/>
                </a:lnTo>
                <a:lnTo>
                  <a:pt x="221" y="212"/>
                </a:lnTo>
                <a:close/>
                <a:moveTo>
                  <a:pt x="735" y="221"/>
                </a:moveTo>
                <a:lnTo>
                  <a:pt x="735" y="221"/>
                </a:lnTo>
                <a:lnTo>
                  <a:pt x="738" y="221"/>
                </a:lnTo>
                <a:lnTo>
                  <a:pt x="739" y="219"/>
                </a:lnTo>
                <a:lnTo>
                  <a:pt x="739" y="219"/>
                </a:lnTo>
                <a:lnTo>
                  <a:pt x="738" y="213"/>
                </a:lnTo>
                <a:lnTo>
                  <a:pt x="738" y="210"/>
                </a:lnTo>
                <a:lnTo>
                  <a:pt x="736" y="209"/>
                </a:lnTo>
                <a:lnTo>
                  <a:pt x="736" y="209"/>
                </a:lnTo>
                <a:lnTo>
                  <a:pt x="736" y="215"/>
                </a:lnTo>
                <a:lnTo>
                  <a:pt x="735" y="221"/>
                </a:lnTo>
                <a:lnTo>
                  <a:pt x="735" y="221"/>
                </a:lnTo>
                <a:close/>
                <a:moveTo>
                  <a:pt x="416" y="212"/>
                </a:moveTo>
                <a:lnTo>
                  <a:pt x="416" y="212"/>
                </a:lnTo>
                <a:lnTo>
                  <a:pt x="419" y="212"/>
                </a:lnTo>
                <a:lnTo>
                  <a:pt x="422" y="212"/>
                </a:lnTo>
                <a:lnTo>
                  <a:pt x="422" y="212"/>
                </a:lnTo>
                <a:lnTo>
                  <a:pt x="419" y="210"/>
                </a:lnTo>
                <a:lnTo>
                  <a:pt x="418" y="210"/>
                </a:lnTo>
                <a:lnTo>
                  <a:pt x="416" y="212"/>
                </a:lnTo>
                <a:lnTo>
                  <a:pt x="416" y="212"/>
                </a:lnTo>
                <a:close/>
                <a:moveTo>
                  <a:pt x="431" y="212"/>
                </a:moveTo>
                <a:lnTo>
                  <a:pt x="431" y="212"/>
                </a:lnTo>
                <a:lnTo>
                  <a:pt x="438" y="213"/>
                </a:lnTo>
                <a:lnTo>
                  <a:pt x="441" y="215"/>
                </a:lnTo>
                <a:lnTo>
                  <a:pt x="442" y="213"/>
                </a:lnTo>
                <a:lnTo>
                  <a:pt x="442" y="213"/>
                </a:lnTo>
                <a:lnTo>
                  <a:pt x="438" y="212"/>
                </a:lnTo>
                <a:lnTo>
                  <a:pt x="434" y="212"/>
                </a:lnTo>
                <a:lnTo>
                  <a:pt x="431" y="212"/>
                </a:lnTo>
                <a:lnTo>
                  <a:pt x="431" y="212"/>
                </a:lnTo>
                <a:close/>
                <a:moveTo>
                  <a:pt x="511" y="212"/>
                </a:moveTo>
                <a:lnTo>
                  <a:pt x="511" y="212"/>
                </a:lnTo>
                <a:lnTo>
                  <a:pt x="511" y="213"/>
                </a:lnTo>
                <a:lnTo>
                  <a:pt x="514" y="213"/>
                </a:lnTo>
                <a:lnTo>
                  <a:pt x="517" y="212"/>
                </a:lnTo>
                <a:lnTo>
                  <a:pt x="517" y="212"/>
                </a:lnTo>
                <a:lnTo>
                  <a:pt x="514" y="212"/>
                </a:lnTo>
                <a:lnTo>
                  <a:pt x="511" y="212"/>
                </a:lnTo>
                <a:lnTo>
                  <a:pt x="511" y="212"/>
                </a:lnTo>
                <a:close/>
                <a:moveTo>
                  <a:pt x="99" y="216"/>
                </a:moveTo>
                <a:lnTo>
                  <a:pt x="99" y="216"/>
                </a:lnTo>
                <a:lnTo>
                  <a:pt x="101" y="213"/>
                </a:lnTo>
                <a:lnTo>
                  <a:pt x="101" y="212"/>
                </a:lnTo>
                <a:lnTo>
                  <a:pt x="99" y="212"/>
                </a:lnTo>
                <a:lnTo>
                  <a:pt x="99" y="212"/>
                </a:lnTo>
                <a:lnTo>
                  <a:pt x="99" y="215"/>
                </a:lnTo>
                <a:lnTo>
                  <a:pt x="98" y="215"/>
                </a:lnTo>
                <a:lnTo>
                  <a:pt x="99" y="216"/>
                </a:lnTo>
                <a:lnTo>
                  <a:pt x="99" y="216"/>
                </a:lnTo>
                <a:close/>
                <a:moveTo>
                  <a:pt x="390" y="215"/>
                </a:moveTo>
                <a:lnTo>
                  <a:pt x="390" y="215"/>
                </a:lnTo>
                <a:lnTo>
                  <a:pt x="389" y="213"/>
                </a:lnTo>
                <a:lnTo>
                  <a:pt x="386" y="213"/>
                </a:lnTo>
                <a:lnTo>
                  <a:pt x="386" y="213"/>
                </a:lnTo>
                <a:lnTo>
                  <a:pt x="386" y="212"/>
                </a:lnTo>
                <a:lnTo>
                  <a:pt x="384" y="212"/>
                </a:lnTo>
                <a:lnTo>
                  <a:pt x="384" y="212"/>
                </a:lnTo>
                <a:lnTo>
                  <a:pt x="383" y="212"/>
                </a:lnTo>
                <a:lnTo>
                  <a:pt x="381" y="212"/>
                </a:lnTo>
                <a:lnTo>
                  <a:pt x="380" y="213"/>
                </a:lnTo>
                <a:lnTo>
                  <a:pt x="378" y="215"/>
                </a:lnTo>
                <a:lnTo>
                  <a:pt x="378" y="215"/>
                </a:lnTo>
                <a:lnTo>
                  <a:pt x="387" y="215"/>
                </a:lnTo>
                <a:lnTo>
                  <a:pt x="392" y="215"/>
                </a:lnTo>
                <a:lnTo>
                  <a:pt x="390" y="215"/>
                </a:lnTo>
                <a:lnTo>
                  <a:pt x="390" y="215"/>
                </a:lnTo>
                <a:close/>
                <a:moveTo>
                  <a:pt x="151" y="215"/>
                </a:moveTo>
                <a:lnTo>
                  <a:pt x="151" y="215"/>
                </a:lnTo>
                <a:lnTo>
                  <a:pt x="149" y="218"/>
                </a:lnTo>
                <a:lnTo>
                  <a:pt x="149" y="221"/>
                </a:lnTo>
                <a:lnTo>
                  <a:pt x="149" y="221"/>
                </a:lnTo>
                <a:lnTo>
                  <a:pt x="152" y="221"/>
                </a:lnTo>
                <a:lnTo>
                  <a:pt x="157" y="219"/>
                </a:lnTo>
                <a:lnTo>
                  <a:pt x="157" y="219"/>
                </a:lnTo>
                <a:lnTo>
                  <a:pt x="157" y="216"/>
                </a:lnTo>
                <a:lnTo>
                  <a:pt x="157" y="215"/>
                </a:lnTo>
                <a:lnTo>
                  <a:pt x="157" y="213"/>
                </a:lnTo>
                <a:lnTo>
                  <a:pt x="157" y="213"/>
                </a:lnTo>
                <a:lnTo>
                  <a:pt x="155" y="212"/>
                </a:lnTo>
                <a:lnTo>
                  <a:pt x="154" y="213"/>
                </a:lnTo>
                <a:lnTo>
                  <a:pt x="151" y="215"/>
                </a:lnTo>
                <a:lnTo>
                  <a:pt x="151" y="215"/>
                </a:lnTo>
                <a:close/>
                <a:moveTo>
                  <a:pt x="587" y="213"/>
                </a:moveTo>
                <a:lnTo>
                  <a:pt x="587" y="213"/>
                </a:lnTo>
                <a:lnTo>
                  <a:pt x="587" y="219"/>
                </a:lnTo>
                <a:lnTo>
                  <a:pt x="587" y="219"/>
                </a:lnTo>
                <a:lnTo>
                  <a:pt x="588" y="218"/>
                </a:lnTo>
                <a:lnTo>
                  <a:pt x="588" y="216"/>
                </a:lnTo>
                <a:lnTo>
                  <a:pt x="588" y="212"/>
                </a:lnTo>
                <a:lnTo>
                  <a:pt x="588" y="212"/>
                </a:lnTo>
                <a:lnTo>
                  <a:pt x="588" y="213"/>
                </a:lnTo>
                <a:lnTo>
                  <a:pt x="587" y="213"/>
                </a:lnTo>
                <a:lnTo>
                  <a:pt x="587" y="213"/>
                </a:lnTo>
                <a:close/>
                <a:moveTo>
                  <a:pt x="133" y="219"/>
                </a:moveTo>
                <a:lnTo>
                  <a:pt x="133" y="219"/>
                </a:lnTo>
                <a:lnTo>
                  <a:pt x="136" y="216"/>
                </a:lnTo>
                <a:lnTo>
                  <a:pt x="139" y="213"/>
                </a:lnTo>
                <a:lnTo>
                  <a:pt x="139" y="213"/>
                </a:lnTo>
                <a:lnTo>
                  <a:pt x="134" y="215"/>
                </a:lnTo>
                <a:lnTo>
                  <a:pt x="133" y="219"/>
                </a:lnTo>
                <a:lnTo>
                  <a:pt x="133" y="219"/>
                </a:lnTo>
                <a:close/>
                <a:moveTo>
                  <a:pt x="210" y="215"/>
                </a:moveTo>
                <a:lnTo>
                  <a:pt x="210" y="215"/>
                </a:lnTo>
                <a:lnTo>
                  <a:pt x="210" y="218"/>
                </a:lnTo>
                <a:lnTo>
                  <a:pt x="212" y="219"/>
                </a:lnTo>
                <a:lnTo>
                  <a:pt x="212" y="219"/>
                </a:lnTo>
                <a:lnTo>
                  <a:pt x="213" y="219"/>
                </a:lnTo>
                <a:lnTo>
                  <a:pt x="215" y="218"/>
                </a:lnTo>
                <a:lnTo>
                  <a:pt x="215" y="218"/>
                </a:lnTo>
                <a:lnTo>
                  <a:pt x="215" y="216"/>
                </a:lnTo>
                <a:lnTo>
                  <a:pt x="215" y="213"/>
                </a:lnTo>
                <a:lnTo>
                  <a:pt x="215" y="213"/>
                </a:lnTo>
                <a:lnTo>
                  <a:pt x="213" y="213"/>
                </a:lnTo>
                <a:lnTo>
                  <a:pt x="210" y="215"/>
                </a:lnTo>
                <a:lnTo>
                  <a:pt x="210" y="215"/>
                </a:lnTo>
                <a:close/>
                <a:moveTo>
                  <a:pt x="358" y="215"/>
                </a:moveTo>
                <a:lnTo>
                  <a:pt x="358" y="215"/>
                </a:lnTo>
                <a:lnTo>
                  <a:pt x="363" y="215"/>
                </a:lnTo>
                <a:lnTo>
                  <a:pt x="364" y="215"/>
                </a:lnTo>
                <a:lnTo>
                  <a:pt x="364" y="215"/>
                </a:lnTo>
                <a:lnTo>
                  <a:pt x="361" y="213"/>
                </a:lnTo>
                <a:lnTo>
                  <a:pt x="360" y="213"/>
                </a:lnTo>
                <a:lnTo>
                  <a:pt x="358" y="215"/>
                </a:lnTo>
                <a:lnTo>
                  <a:pt x="358" y="215"/>
                </a:lnTo>
                <a:close/>
                <a:moveTo>
                  <a:pt x="483" y="218"/>
                </a:moveTo>
                <a:lnTo>
                  <a:pt x="483" y="218"/>
                </a:lnTo>
                <a:lnTo>
                  <a:pt x="483" y="215"/>
                </a:lnTo>
                <a:lnTo>
                  <a:pt x="483" y="215"/>
                </a:lnTo>
                <a:lnTo>
                  <a:pt x="473" y="213"/>
                </a:lnTo>
                <a:lnTo>
                  <a:pt x="473" y="213"/>
                </a:lnTo>
                <a:lnTo>
                  <a:pt x="474" y="216"/>
                </a:lnTo>
                <a:lnTo>
                  <a:pt x="477" y="216"/>
                </a:lnTo>
                <a:lnTo>
                  <a:pt x="483" y="218"/>
                </a:lnTo>
                <a:lnTo>
                  <a:pt x="483" y="218"/>
                </a:lnTo>
                <a:close/>
                <a:moveTo>
                  <a:pt x="206" y="218"/>
                </a:moveTo>
                <a:lnTo>
                  <a:pt x="206" y="218"/>
                </a:lnTo>
                <a:lnTo>
                  <a:pt x="206" y="216"/>
                </a:lnTo>
                <a:lnTo>
                  <a:pt x="206" y="215"/>
                </a:lnTo>
                <a:lnTo>
                  <a:pt x="206" y="215"/>
                </a:lnTo>
                <a:lnTo>
                  <a:pt x="206" y="215"/>
                </a:lnTo>
                <a:lnTo>
                  <a:pt x="204" y="216"/>
                </a:lnTo>
                <a:lnTo>
                  <a:pt x="204" y="218"/>
                </a:lnTo>
                <a:lnTo>
                  <a:pt x="206" y="218"/>
                </a:lnTo>
                <a:lnTo>
                  <a:pt x="206" y="218"/>
                </a:lnTo>
                <a:close/>
                <a:moveTo>
                  <a:pt x="503" y="216"/>
                </a:moveTo>
                <a:lnTo>
                  <a:pt x="503" y="216"/>
                </a:lnTo>
                <a:lnTo>
                  <a:pt x="503" y="219"/>
                </a:lnTo>
                <a:lnTo>
                  <a:pt x="503" y="222"/>
                </a:lnTo>
                <a:lnTo>
                  <a:pt x="503" y="222"/>
                </a:lnTo>
                <a:lnTo>
                  <a:pt x="509" y="224"/>
                </a:lnTo>
                <a:lnTo>
                  <a:pt x="515" y="224"/>
                </a:lnTo>
                <a:lnTo>
                  <a:pt x="520" y="224"/>
                </a:lnTo>
                <a:lnTo>
                  <a:pt x="526" y="221"/>
                </a:lnTo>
                <a:lnTo>
                  <a:pt x="526" y="221"/>
                </a:lnTo>
                <a:lnTo>
                  <a:pt x="521" y="218"/>
                </a:lnTo>
                <a:lnTo>
                  <a:pt x="515" y="218"/>
                </a:lnTo>
                <a:lnTo>
                  <a:pt x="503" y="216"/>
                </a:lnTo>
                <a:lnTo>
                  <a:pt x="503" y="216"/>
                </a:lnTo>
                <a:close/>
                <a:moveTo>
                  <a:pt x="56" y="219"/>
                </a:moveTo>
                <a:lnTo>
                  <a:pt x="56" y="219"/>
                </a:lnTo>
                <a:lnTo>
                  <a:pt x="56" y="221"/>
                </a:lnTo>
                <a:lnTo>
                  <a:pt x="58" y="221"/>
                </a:lnTo>
                <a:lnTo>
                  <a:pt x="58" y="221"/>
                </a:lnTo>
                <a:lnTo>
                  <a:pt x="59" y="218"/>
                </a:lnTo>
                <a:lnTo>
                  <a:pt x="59" y="218"/>
                </a:lnTo>
                <a:lnTo>
                  <a:pt x="58" y="216"/>
                </a:lnTo>
                <a:lnTo>
                  <a:pt x="58" y="216"/>
                </a:lnTo>
                <a:lnTo>
                  <a:pt x="56" y="218"/>
                </a:lnTo>
                <a:lnTo>
                  <a:pt x="56" y="219"/>
                </a:lnTo>
                <a:lnTo>
                  <a:pt x="56" y="219"/>
                </a:lnTo>
                <a:close/>
                <a:moveTo>
                  <a:pt x="616" y="234"/>
                </a:moveTo>
                <a:lnTo>
                  <a:pt x="616" y="234"/>
                </a:lnTo>
                <a:lnTo>
                  <a:pt x="613" y="224"/>
                </a:lnTo>
                <a:lnTo>
                  <a:pt x="611" y="219"/>
                </a:lnTo>
                <a:lnTo>
                  <a:pt x="608" y="216"/>
                </a:lnTo>
                <a:lnTo>
                  <a:pt x="608" y="216"/>
                </a:lnTo>
                <a:lnTo>
                  <a:pt x="607" y="219"/>
                </a:lnTo>
                <a:lnTo>
                  <a:pt x="605" y="222"/>
                </a:lnTo>
                <a:lnTo>
                  <a:pt x="607" y="228"/>
                </a:lnTo>
                <a:lnTo>
                  <a:pt x="611" y="233"/>
                </a:lnTo>
                <a:lnTo>
                  <a:pt x="613" y="234"/>
                </a:lnTo>
                <a:lnTo>
                  <a:pt x="616" y="234"/>
                </a:lnTo>
                <a:lnTo>
                  <a:pt x="616" y="234"/>
                </a:lnTo>
                <a:close/>
                <a:moveTo>
                  <a:pt x="192" y="219"/>
                </a:moveTo>
                <a:lnTo>
                  <a:pt x="192" y="219"/>
                </a:lnTo>
                <a:lnTo>
                  <a:pt x="198" y="219"/>
                </a:lnTo>
                <a:lnTo>
                  <a:pt x="198" y="219"/>
                </a:lnTo>
                <a:lnTo>
                  <a:pt x="198" y="218"/>
                </a:lnTo>
                <a:lnTo>
                  <a:pt x="198" y="218"/>
                </a:lnTo>
                <a:lnTo>
                  <a:pt x="194" y="218"/>
                </a:lnTo>
                <a:lnTo>
                  <a:pt x="192" y="218"/>
                </a:lnTo>
                <a:lnTo>
                  <a:pt x="192" y="219"/>
                </a:lnTo>
                <a:lnTo>
                  <a:pt x="192" y="219"/>
                </a:lnTo>
                <a:close/>
                <a:moveTo>
                  <a:pt x="280" y="219"/>
                </a:moveTo>
                <a:lnTo>
                  <a:pt x="280" y="219"/>
                </a:lnTo>
                <a:lnTo>
                  <a:pt x="282" y="221"/>
                </a:lnTo>
                <a:lnTo>
                  <a:pt x="284" y="222"/>
                </a:lnTo>
                <a:lnTo>
                  <a:pt x="288" y="222"/>
                </a:lnTo>
                <a:lnTo>
                  <a:pt x="294" y="221"/>
                </a:lnTo>
                <a:lnTo>
                  <a:pt x="297" y="218"/>
                </a:lnTo>
                <a:lnTo>
                  <a:pt x="297" y="218"/>
                </a:lnTo>
                <a:lnTo>
                  <a:pt x="293" y="218"/>
                </a:lnTo>
                <a:lnTo>
                  <a:pt x="288" y="219"/>
                </a:lnTo>
                <a:lnTo>
                  <a:pt x="285" y="219"/>
                </a:lnTo>
                <a:lnTo>
                  <a:pt x="280" y="219"/>
                </a:lnTo>
                <a:lnTo>
                  <a:pt x="280" y="219"/>
                </a:lnTo>
                <a:close/>
                <a:moveTo>
                  <a:pt x="130" y="222"/>
                </a:moveTo>
                <a:lnTo>
                  <a:pt x="130" y="222"/>
                </a:lnTo>
                <a:lnTo>
                  <a:pt x="139" y="222"/>
                </a:lnTo>
                <a:lnTo>
                  <a:pt x="139" y="222"/>
                </a:lnTo>
                <a:lnTo>
                  <a:pt x="139" y="219"/>
                </a:lnTo>
                <a:lnTo>
                  <a:pt x="139" y="219"/>
                </a:lnTo>
                <a:lnTo>
                  <a:pt x="137" y="218"/>
                </a:lnTo>
                <a:lnTo>
                  <a:pt x="137" y="218"/>
                </a:lnTo>
                <a:lnTo>
                  <a:pt x="134" y="221"/>
                </a:lnTo>
                <a:lnTo>
                  <a:pt x="130" y="222"/>
                </a:lnTo>
                <a:lnTo>
                  <a:pt x="130" y="222"/>
                </a:lnTo>
                <a:close/>
                <a:moveTo>
                  <a:pt x="380" y="227"/>
                </a:moveTo>
                <a:lnTo>
                  <a:pt x="380" y="227"/>
                </a:lnTo>
                <a:lnTo>
                  <a:pt x="389" y="231"/>
                </a:lnTo>
                <a:lnTo>
                  <a:pt x="393" y="231"/>
                </a:lnTo>
                <a:lnTo>
                  <a:pt x="399" y="231"/>
                </a:lnTo>
                <a:lnTo>
                  <a:pt x="399" y="231"/>
                </a:lnTo>
                <a:lnTo>
                  <a:pt x="399" y="225"/>
                </a:lnTo>
                <a:lnTo>
                  <a:pt x="399" y="219"/>
                </a:lnTo>
                <a:lnTo>
                  <a:pt x="399" y="219"/>
                </a:lnTo>
                <a:lnTo>
                  <a:pt x="389" y="219"/>
                </a:lnTo>
                <a:lnTo>
                  <a:pt x="380" y="218"/>
                </a:lnTo>
                <a:lnTo>
                  <a:pt x="380" y="218"/>
                </a:lnTo>
                <a:lnTo>
                  <a:pt x="380" y="222"/>
                </a:lnTo>
                <a:lnTo>
                  <a:pt x="380" y="227"/>
                </a:lnTo>
                <a:lnTo>
                  <a:pt x="380" y="227"/>
                </a:lnTo>
                <a:close/>
                <a:moveTo>
                  <a:pt x="497" y="221"/>
                </a:moveTo>
                <a:lnTo>
                  <a:pt x="497" y="221"/>
                </a:lnTo>
                <a:lnTo>
                  <a:pt x="497" y="219"/>
                </a:lnTo>
                <a:lnTo>
                  <a:pt x="494" y="218"/>
                </a:lnTo>
                <a:lnTo>
                  <a:pt x="494" y="218"/>
                </a:lnTo>
                <a:lnTo>
                  <a:pt x="495" y="221"/>
                </a:lnTo>
                <a:lnTo>
                  <a:pt x="497" y="221"/>
                </a:lnTo>
                <a:lnTo>
                  <a:pt x="497" y="221"/>
                </a:lnTo>
                <a:close/>
                <a:moveTo>
                  <a:pt x="354" y="219"/>
                </a:moveTo>
                <a:lnTo>
                  <a:pt x="354" y="219"/>
                </a:lnTo>
                <a:lnTo>
                  <a:pt x="357" y="225"/>
                </a:lnTo>
                <a:lnTo>
                  <a:pt x="360" y="230"/>
                </a:lnTo>
                <a:lnTo>
                  <a:pt x="366" y="231"/>
                </a:lnTo>
                <a:lnTo>
                  <a:pt x="372" y="231"/>
                </a:lnTo>
                <a:lnTo>
                  <a:pt x="372" y="231"/>
                </a:lnTo>
                <a:lnTo>
                  <a:pt x="372" y="227"/>
                </a:lnTo>
                <a:lnTo>
                  <a:pt x="370" y="224"/>
                </a:lnTo>
                <a:lnTo>
                  <a:pt x="366" y="219"/>
                </a:lnTo>
                <a:lnTo>
                  <a:pt x="366" y="219"/>
                </a:lnTo>
                <a:lnTo>
                  <a:pt x="363" y="219"/>
                </a:lnTo>
                <a:lnTo>
                  <a:pt x="360" y="219"/>
                </a:lnTo>
                <a:lnTo>
                  <a:pt x="357" y="219"/>
                </a:lnTo>
                <a:lnTo>
                  <a:pt x="354" y="219"/>
                </a:lnTo>
                <a:lnTo>
                  <a:pt x="354" y="219"/>
                </a:lnTo>
                <a:close/>
                <a:moveTo>
                  <a:pt x="160" y="224"/>
                </a:moveTo>
                <a:lnTo>
                  <a:pt x="160" y="224"/>
                </a:lnTo>
                <a:lnTo>
                  <a:pt x="160" y="230"/>
                </a:lnTo>
                <a:lnTo>
                  <a:pt x="160" y="230"/>
                </a:lnTo>
                <a:lnTo>
                  <a:pt x="175" y="228"/>
                </a:lnTo>
                <a:lnTo>
                  <a:pt x="175" y="228"/>
                </a:lnTo>
                <a:lnTo>
                  <a:pt x="175" y="224"/>
                </a:lnTo>
                <a:lnTo>
                  <a:pt x="177" y="221"/>
                </a:lnTo>
                <a:lnTo>
                  <a:pt x="175" y="219"/>
                </a:lnTo>
                <a:lnTo>
                  <a:pt x="175" y="219"/>
                </a:lnTo>
                <a:lnTo>
                  <a:pt x="174" y="222"/>
                </a:lnTo>
                <a:lnTo>
                  <a:pt x="169" y="222"/>
                </a:lnTo>
                <a:lnTo>
                  <a:pt x="160" y="224"/>
                </a:lnTo>
                <a:lnTo>
                  <a:pt x="160" y="224"/>
                </a:lnTo>
                <a:close/>
                <a:moveTo>
                  <a:pt x="409" y="228"/>
                </a:moveTo>
                <a:lnTo>
                  <a:pt x="409" y="228"/>
                </a:lnTo>
                <a:lnTo>
                  <a:pt x="412" y="228"/>
                </a:lnTo>
                <a:lnTo>
                  <a:pt x="415" y="228"/>
                </a:lnTo>
                <a:lnTo>
                  <a:pt x="415" y="228"/>
                </a:lnTo>
                <a:lnTo>
                  <a:pt x="415" y="225"/>
                </a:lnTo>
                <a:lnTo>
                  <a:pt x="413" y="222"/>
                </a:lnTo>
                <a:lnTo>
                  <a:pt x="409" y="219"/>
                </a:lnTo>
                <a:lnTo>
                  <a:pt x="409" y="219"/>
                </a:lnTo>
                <a:lnTo>
                  <a:pt x="409" y="228"/>
                </a:lnTo>
                <a:lnTo>
                  <a:pt x="409" y="228"/>
                </a:lnTo>
                <a:close/>
                <a:moveTo>
                  <a:pt x="430" y="225"/>
                </a:moveTo>
                <a:lnTo>
                  <a:pt x="430" y="225"/>
                </a:lnTo>
                <a:lnTo>
                  <a:pt x="428" y="224"/>
                </a:lnTo>
                <a:lnTo>
                  <a:pt x="428" y="221"/>
                </a:lnTo>
                <a:lnTo>
                  <a:pt x="428" y="221"/>
                </a:lnTo>
                <a:lnTo>
                  <a:pt x="424" y="219"/>
                </a:lnTo>
                <a:lnTo>
                  <a:pt x="419" y="219"/>
                </a:lnTo>
                <a:lnTo>
                  <a:pt x="419" y="219"/>
                </a:lnTo>
                <a:lnTo>
                  <a:pt x="419" y="224"/>
                </a:lnTo>
                <a:lnTo>
                  <a:pt x="422" y="225"/>
                </a:lnTo>
                <a:lnTo>
                  <a:pt x="425" y="227"/>
                </a:lnTo>
                <a:lnTo>
                  <a:pt x="430" y="225"/>
                </a:lnTo>
                <a:lnTo>
                  <a:pt x="430" y="225"/>
                </a:lnTo>
                <a:close/>
                <a:moveTo>
                  <a:pt x="236" y="225"/>
                </a:moveTo>
                <a:lnTo>
                  <a:pt x="236" y="225"/>
                </a:lnTo>
                <a:lnTo>
                  <a:pt x="244" y="224"/>
                </a:lnTo>
                <a:lnTo>
                  <a:pt x="250" y="221"/>
                </a:lnTo>
                <a:lnTo>
                  <a:pt x="250" y="221"/>
                </a:lnTo>
                <a:lnTo>
                  <a:pt x="241" y="221"/>
                </a:lnTo>
                <a:lnTo>
                  <a:pt x="238" y="222"/>
                </a:lnTo>
                <a:lnTo>
                  <a:pt x="236" y="224"/>
                </a:lnTo>
                <a:lnTo>
                  <a:pt x="236" y="225"/>
                </a:lnTo>
                <a:lnTo>
                  <a:pt x="236" y="225"/>
                </a:lnTo>
                <a:close/>
                <a:moveTo>
                  <a:pt x="274" y="225"/>
                </a:moveTo>
                <a:lnTo>
                  <a:pt x="274" y="225"/>
                </a:lnTo>
                <a:lnTo>
                  <a:pt x="276" y="224"/>
                </a:lnTo>
                <a:lnTo>
                  <a:pt x="276" y="224"/>
                </a:lnTo>
                <a:lnTo>
                  <a:pt x="274" y="222"/>
                </a:lnTo>
                <a:lnTo>
                  <a:pt x="274" y="221"/>
                </a:lnTo>
                <a:lnTo>
                  <a:pt x="274" y="221"/>
                </a:lnTo>
                <a:lnTo>
                  <a:pt x="274" y="224"/>
                </a:lnTo>
                <a:lnTo>
                  <a:pt x="274" y="224"/>
                </a:lnTo>
                <a:lnTo>
                  <a:pt x="274" y="225"/>
                </a:lnTo>
                <a:lnTo>
                  <a:pt x="274" y="225"/>
                </a:lnTo>
                <a:close/>
                <a:moveTo>
                  <a:pt x="434" y="225"/>
                </a:moveTo>
                <a:lnTo>
                  <a:pt x="434" y="225"/>
                </a:lnTo>
                <a:lnTo>
                  <a:pt x="438" y="224"/>
                </a:lnTo>
                <a:lnTo>
                  <a:pt x="441" y="224"/>
                </a:lnTo>
                <a:lnTo>
                  <a:pt x="445" y="224"/>
                </a:lnTo>
                <a:lnTo>
                  <a:pt x="447" y="222"/>
                </a:lnTo>
                <a:lnTo>
                  <a:pt x="447" y="222"/>
                </a:lnTo>
                <a:lnTo>
                  <a:pt x="441" y="222"/>
                </a:lnTo>
                <a:lnTo>
                  <a:pt x="433" y="221"/>
                </a:lnTo>
                <a:lnTo>
                  <a:pt x="433" y="221"/>
                </a:lnTo>
                <a:lnTo>
                  <a:pt x="433" y="222"/>
                </a:lnTo>
                <a:lnTo>
                  <a:pt x="434" y="225"/>
                </a:lnTo>
                <a:lnTo>
                  <a:pt x="434" y="225"/>
                </a:lnTo>
                <a:close/>
                <a:moveTo>
                  <a:pt x="98" y="227"/>
                </a:moveTo>
                <a:lnTo>
                  <a:pt x="98" y="227"/>
                </a:lnTo>
                <a:lnTo>
                  <a:pt x="101" y="227"/>
                </a:lnTo>
                <a:lnTo>
                  <a:pt x="101" y="227"/>
                </a:lnTo>
                <a:lnTo>
                  <a:pt x="101" y="224"/>
                </a:lnTo>
                <a:lnTo>
                  <a:pt x="99" y="222"/>
                </a:lnTo>
                <a:lnTo>
                  <a:pt x="99" y="222"/>
                </a:lnTo>
                <a:lnTo>
                  <a:pt x="101" y="222"/>
                </a:lnTo>
                <a:lnTo>
                  <a:pt x="101" y="221"/>
                </a:lnTo>
                <a:lnTo>
                  <a:pt x="101" y="221"/>
                </a:lnTo>
                <a:lnTo>
                  <a:pt x="99" y="222"/>
                </a:lnTo>
                <a:lnTo>
                  <a:pt x="98" y="222"/>
                </a:lnTo>
                <a:lnTo>
                  <a:pt x="98" y="227"/>
                </a:lnTo>
                <a:lnTo>
                  <a:pt x="98" y="227"/>
                </a:lnTo>
                <a:close/>
                <a:moveTo>
                  <a:pt x="335" y="227"/>
                </a:moveTo>
                <a:lnTo>
                  <a:pt x="335" y="227"/>
                </a:lnTo>
                <a:lnTo>
                  <a:pt x="335" y="224"/>
                </a:lnTo>
                <a:lnTo>
                  <a:pt x="335" y="221"/>
                </a:lnTo>
                <a:lnTo>
                  <a:pt x="335" y="221"/>
                </a:lnTo>
                <a:lnTo>
                  <a:pt x="334" y="221"/>
                </a:lnTo>
                <a:lnTo>
                  <a:pt x="334" y="221"/>
                </a:lnTo>
                <a:lnTo>
                  <a:pt x="334" y="225"/>
                </a:lnTo>
                <a:lnTo>
                  <a:pt x="334" y="227"/>
                </a:lnTo>
                <a:lnTo>
                  <a:pt x="335" y="227"/>
                </a:lnTo>
                <a:lnTo>
                  <a:pt x="335" y="227"/>
                </a:lnTo>
                <a:close/>
                <a:moveTo>
                  <a:pt x="593" y="228"/>
                </a:moveTo>
                <a:lnTo>
                  <a:pt x="593" y="228"/>
                </a:lnTo>
                <a:lnTo>
                  <a:pt x="596" y="228"/>
                </a:lnTo>
                <a:lnTo>
                  <a:pt x="599" y="228"/>
                </a:lnTo>
                <a:lnTo>
                  <a:pt x="599" y="228"/>
                </a:lnTo>
                <a:lnTo>
                  <a:pt x="599" y="225"/>
                </a:lnTo>
                <a:lnTo>
                  <a:pt x="598" y="224"/>
                </a:lnTo>
                <a:lnTo>
                  <a:pt x="595" y="222"/>
                </a:lnTo>
                <a:lnTo>
                  <a:pt x="595" y="222"/>
                </a:lnTo>
                <a:lnTo>
                  <a:pt x="593" y="224"/>
                </a:lnTo>
                <a:lnTo>
                  <a:pt x="593" y="225"/>
                </a:lnTo>
                <a:lnTo>
                  <a:pt x="593" y="228"/>
                </a:lnTo>
                <a:lnTo>
                  <a:pt x="593" y="228"/>
                </a:lnTo>
                <a:close/>
                <a:moveTo>
                  <a:pt x="52" y="237"/>
                </a:moveTo>
                <a:lnTo>
                  <a:pt x="52" y="237"/>
                </a:lnTo>
                <a:lnTo>
                  <a:pt x="53" y="231"/>
                </a:lnTo>
                <a:lnTo>
                  <a:pt x="56" y="225"/>
                </a:lnTo>
                <a:lnTo>
                  <a:pt x="56" y="225"/>
                </a:lnTo>
                <a:lnTo>
                  <a:pt x="55" y="224"/>
                </a:lnTo>
                <a:lnTo>
                  <a:pt x="53" y="224"/>
                </a:lnTo>
                <a:lnTo>
                  <a:pt x="53" y="222"/>
                </a:lnTo>
                <a:lnTo>
                  <a:pt x="52" y="222"/>
                </a:lnTo>
                <a:lnTo>
                  <a:pt x="52" y="222"/>
                </a:lnTo>
                <a:lnTo>
                  <a:pt x="50" y="231"/>
                </a:lnTo>
                <a:lnTo>
                  <a:pt x="50" y="234"/>
                </a:lnTo>
                <a:lnTo>
                  <a:pt x="52" y="237"/>
                </a:lnTo>
                <a:lnTo>
                  <a:pt x="52" y="237"/>
                </a:lnTo>
                <a:close/>
                <a:moveTo>
                  <a:pt x="219" y="228"/>
                </a:moveTo>
                <a:lnTo>
                  <a:pt x="219" y="228"/>
                </a:lnTo>
                <a:lnTo>
                  <a:pt x="226" y="228"/>
                </a:lnTo>
                <a:lnTo>
                  <a:pt x="230" y="227"/>
                </a:lnTo>
                <a:lnTo>
                  <a:pt x="230" y="227"/>
                </a:lnTo>
                <a:lnTo>
                  <a:pt x="230" y="224"/>
                </a:lnTo>
                <a:lnTo>
                  <a:pt x="229" y="222"/>
                </a:lnTo>
                <a:lnTo>
                  <a:pt x="229" y="222"/>
                </a:lnTo>
                <a:lnTo>
                  <a:pt x="223" y="224"/>
                </a:lnTo>
                <a:lnTo>
                  <a:pt x="221" y="225"/>
                </a:lnTo>
                <a:lnTo>
                  <a:pt x="219" y="228"/>
                </a:lnTo>
                <a:lnTo>
                  <a:pt x="219" y="228"/>
                </a:lnTo>
                <a:close/>
                <a:moveTo>
                  <a:pt x="317" y="225"/>
                </a:moveTo>
                <a:lnTo>
                  <a:pt x="317" y="225"/>
                </a:lnTo>
                <a:lnTo>
                  <a:pt x="319" y="227"/>
                </a:lnTo>
                <a:lnTo>
                  <a:pt x="322" y="227"/>
                </a:lnTo>
                <a:lnTo>
                  <a:pt x="329" y="227"/>
                </a:lnTo>
                <a:lnTo>
                  <a:pt x="329" y="227"/>
                </a:lnTo>
                <a:lnTo>
                  <a:pt x="328" y="224"/>
                </a:lnTo>
                <a:lnTo>
                  <a:pt x="328" y="222"/>
                </a:lnTo>
                <a:lnTo>
                  <a:pt x="328" y="222"/>
                </a:lnTo>
                <a:lnTo>
                  <a:pt x="322" y="222"/>
                </a:lnTo>
                <a:lnTo>
                  <a:pt x="319" y="222"/>
                </a:lnTo>
                <a:lnTo>
                  <a:pt x="317" y="225"/>
                </a:lnTo>
                <a:lnTo>
                  <a:pt x="317" y="225"/>
                </a:lnTo>
                <a:close/>
                <a:moveTo>
                  <a:pt x="630" y="227"/>
                </a:moveTo>
                <a:lnTo>
                  <a:pt x="630" y="227"/>
                </a:lnTo>
                <a:lnTo>
                  <a:pt x="634" y="227"/>
                </a:lnTo>
                <a:lnTo>
                  <a:pt x="637" y="228"/>
                </a:lnTo>
                <a:lnTo>
                  <a:pt x="637" y="228"/>
                </a:lnTo>
                <a:lnTo>
                  <a:pt x="637" y="225"/>
                </a:lnTo>
                <a:lnTo>
                  <a:pt x="639" y="224"/>
                </a:lnTo>
                <a:lnTo>
                  <a:pt x="639" y="224"/>
                </a:lnTo>
                <a:lnTo>
                  <a:pt x="634" y="222"/>
                </a:lnTo>
                <a:lnTo>
                  <a:pt x="630" y="222"/>
                </a:lnTo>
                <a:lnTo>
                  <a:pt x="630" y="222"/>
                </a:lnTo>
                <a:lnTo>
                  <a:pt x="630" y="227"/>
                </a:lnTo>
                <a:lnTo>
                  <a:pt x="630" y="227"/>
                </a:lnTo>
                <a:close/>
                <a:moveTo>
                  <a:pt x="701" y="245"/>
                </a:moveTo>
                <a:lnTo>
                  <a:pt x="701" y="245"/>
                </a:lnTo>
                <a:lnTo>
                  <a:pt x="698" y="236"/>
                </a:lnTo>
                <a:lnTo>
                  <a:pt x="697" y="231"/>
                </a:lnTo>
                <a:lnTo>
                  <a:pt x="697" y="227"/>
                </a:lnTo>
                <a:lnTo>
                  <a:pt x="697" y="227"/>
                </a:lnTo>
                <a:lnTo>
                  <a:pt x="694" y="227"/>
                </a:lnTo>
                <a:lnTo>
                  <a:pt x="694" y="225"/>
                </a:lnTo>
                <a:lnTo>
                  <a:pt x="692" y="224"/>
                </a:lnTo>
                <a:lnTo>
                  <a:pt x="691" y="222"/>
                </a:lnTo>
                <a:lnTo>
                  <a:pt x="691" y="222"/>
                </a:lnTo>
                <a:lnTo>
                  <a:pt x="691" y="230"/>
                </a:lnTo>
                <a:lnTo>
                  <a:pt x="692" y="237"/>
                </a:lnTo>
                <a:lnTo>
                  <a:pt x="697" y="244"/>
                </a:lnTo>
                <a:lnTo>
                  <a:pt x="700" y="245"/>
                </a:lnTo>
                <a:lnTo>
                  <a:pt x="701" y="245"/>
                </a:lnTo>
                <a:lnTo>
                  <a:pt x="701" y="245"/>
                </a:lnTo>
                <a:close/>
                <a:moveTo>
                  <a:pt x="264" y="227"/>
                </a:moveTo>
                <a:lnTo>
                  <a:pt x="264" y="227"/>
                </a:lnTo>
                <a:lnTo>
                  <a:pt x="265" y="227"/>
                </a:lnTo>
                <a:lnTo>
                  <a:pt x="268" y="227"/>
                </a:lnTo>
                <a:lnTo>
                  <a:pt x="268" y="227"/>
                </a:lnTo>
                <a:lnTo>
                  <a:pt x="268" y="224"/>
                </a:lnTo>
                <a:lnTo>
                  <a:pt x="267" y="224"/>
                </a:lnTo>
                <a:lnTo>
                  <a:pt x="267" y="224"/>
                </a:lnTo>
                <a:lnTo>
                  <a:pt x="265" y="224"/>
                </a:lnTo>
                <a:lnTo>
                  <a:pt x="264" y="225"/>
                </a:lnTo>
                <a:lnTo>
                  <a:pt x="264" y="227"/>
                </a:lnTo>
                <a:lnTo>
                  <a:pt x="264" y="227"/>
                </a:lnTo>
                <a:close/>
                <a:moveTo>
                  <a:pt x="726" y="227"/>
                </a:moveTo>
                <a:lnTo>
                  <a:pt x="726" y="227"/>
                </a:lnTo>
                <a:lnTo>
                  <a:pt x="726" y="225"/>
                </a:lnTo>
                <a:lnTo>
                  <a:pt x="726" y="224"/>
                </a:lnTo>
                <a:lnTo>
                  <a:pt x="724" y="224"/>
                </a:lnTo>
                <a:lnTo>
                  <a:pt x="724" y="224"/>
                </a:lnTo>
                <a:lnTo>
                  <a:pt x="724" y="225"/>
                </a:lnTo>
                <a:lnTo>
                  <a:pt x="724" y="227"/>
                </a:lnTo>
                <a:lnTo>
                  <a:pt x="726" y="227"/>
                </a:lnTo>
                <a:lnTo>
                  <a:pt x="726" y="227"/>
                </a:lnTo>
                <a:close/>
                <a:moveTo>
                  <a:pt x="308" y="227"/>
                </a:moveTo>
                <a:lnTo>
                  <a:pt x="308" y="227"/>
                </a:lnTo>
                <a:lnTo>
                  <a:pt x="311" y="227"/>
                </a:lnTo>
                <a:lnTo>
                  <a:pt x="311" y="224"/>
                </a:lnTo>
                <a:lnTo>
                  <a:pt x="311" y="224"/>
                </a:lnTo>
                <a:lnTo>
                  <a:pt x="308" y="224"/>
                </a:lnTo>
                <a:lnTo>
                  <a:pt x="308" y="224"/>
                </a:lnTo>
                <a:lnTo>
                  <a:pt x="308" y="227"/>
                </a:lnTo>
                <a:lnTo>
                  <a:pt x="308" y="227"/>
                </a:lnTo>
                <a:close/>
                <a:moveTo>
                  <a:pt x="462" y="245"/>
                </a:moveTo>
                <a:lnTo>
                  <a:pt x="462" y="245"/>
                </a:lnTo>
                <a:lnTo>
                  <a:pt x="466" y="245"/>
                </a:lnTo>
                <a:lnTo>
                  <a:pt x="466" y="245"/>
                </a:lnTo>
                <a:lnTo>
                  <a:pt x="468" y="236"/>
                </a:lnTo>
                <a:lnTo>
                  <a:pt x="468" y="231"/>
                </a:lnTo>
                <a:lnTo>
                  <a:pt x="466" y="225"/>
                </a:lnTo>
                <a:lnTo>
                  <a:pt x="466" y="225"/>
                </a:lnTo>
                <a:lnTo>
                  <a:pt x="463" y="224"/>
                </a:lnTo>
                <a:lnTo>
                  <a:pt x="460" y="225"/>
                </a:lnTo>
                <a:lnTo>
                  <a:pt x="459" y="227"/>
                </a:lnTo>
                <a:lnTo>
                  <a:pt x="459" y="231"/>
                </a:lnTo>
                <a:lnTo>
                  <a:pt x="459" y="239"/>
                </a:lnTo>
                <a:lnTo>
                  <a:pt x="462" y="245"/>
                </a:lnTo>
                <a:lnTo>
                  <a:pt x="462" y="245"/>
                </a:lnTo>
                <a:close/>
                <a:moveTo>
                  <a:pt x="148" y="227"/>
                </a:moveTo>
                <a:lnTo>
                  <a:pt x="148" y="227"/>
                </a:lnTo>
                <a:lnTo>
                  <a:pt x="148" y="228"/>
                </a:lnTo>
                <a:lnTo>
                  <a:pt x="146" y="231"/>
                </a:lnTo>
                <a:lnTo>
                  <a:pt x="146" y="231"/>
                </a:lnTo>
                <a:lnTo>
                  <a:pt x="151" y="231"/>
                </a:lnTo>
                <a:lnTo>
                  <a:pt x="157" y="231"/>
                </a:lnTo>
                <a:lnTo>
                  <a:pt x="157" y="231"/>
                </a:lnTo>
                <a:lnTo>
                  <a:pt x="155" y="228"/>
                </a:lnTo>
                <a:lnTo>
                  <a:pt x="155" y="225"/>
                </a:lnTo>
                <a:lnTo>
                  <a:pt x="155" y="225"/>
                </a:lnTo>
                <a:lnTo>
                  <a:pt x="151" y="225"/>
                </a:lnTo>
                <a:lnTo>
                  <a:pt x="148" y="227"/>
                </a:lnTo>
                <a:lnTo>
                  <a:pt x="148" y="227"/>
                </a:lnTo>
                <a:close/>
                <a:moveTo>
                  <a:pt x="210" y="225"/>
                </a:moveTo>
                <a:lnTo>
                  <a:pt x="210" y="225"/>
                </a:lnTo>
                <a:lnTo>
                  <a:pt x="210" y="228"/>
                </a:lnTo>
                <a:lnTo>
                  <a:pt x="210" y="231"/>
                </a:lnTo>
                <a:lnTo>
                  <a:pt x="210" y="231"/>
                </a:lnTo>
                <a:lnTo>
                  <a:pt x="213" y="231"/>
                </a:lnTo>
                <a:lnTo>
                  <a:pt x="215" y="230"/>
                </a:lnTo>
                <a:lnTo>
                  <a:pt x="215" y="230"/>
                </a:lnTo>
                <a:lnTo>
                  <a:pt x="216" y="227"/>
                </a:lnTo>
                <a:lnTo>
                  <a:pt x="215" y="225"/>
                </a:lnTo>
                <a:lnTo>
                  <a:pt x="215" y="225"/>
                </a:lnTo>
                <a:lnTo>
                  <a:pt x="215" y="225"/>
                </a:lnTo>
                <a:lnTo>
                  <a:pt x="213" y="225"/>
                </a:lnTo>
                <a:lnTo>
                  <a:pt x="213" y="225"/>
                </a:lnTo>
                <a:lnTo>
                  <a:pt x="210" y="225"/>
                </a:lnTo>
                <a:lnTo>
                  <a:pt x="210" y="225"/>
                </a:lnTo>
                <a:close/>
                <a:moveTo>
                  <a:pt x="759" y="228"/>
                </a:moveTo>
                <a:lnTo>
                  <a:pt x="759" y="228"/>
                </a:lnTo>
                <a:lnTo>
                  <a:pt x="759" y="228"/>
                </a:lnTo>
                <a:lnTo>
                  <a:pt x="761" y="227"/>
                </a:lnTo>
                <a:lnTo>
                  <a:pt x="761" y="225"/>
                </a:lnTo>
                <a:lnTo>
                  <a:pt x="759" y="225"/>
                </a:lnTo>
                <a:lnTo>
                  <a:pt x="759" y="225"/>
                </a:lnTo>
                <a:lnTo>
                  <a:pt x="759" y="228"/>
                </a:lnTo>
                <a:lnTo>
                  <a:pt x="759" y="228"/>
                </a:lnTo>
                <a:close/>
                <a:moveTo>
                  <a:pt x="660" y="257"/>
                </a:moveTo>
                <a:lnTo>
                  <a:pt x="660" y="257"/>
                </a:lnTo>
                <a:lnTo>
                  <a:pt x="656" y="227"/>
                </a:lnTo>
                <a:lnTo>
                  <a:pt x="656" y="227"/>
                </a:lnTo>
                <a:lnTo>
                  <a:pt x="651" y="227"/>
                </a:lnTo>
                <a:lnTo>
                  <a:pt x="648" y="225"/>
                </a:lnTo>
                <a:lnTo>
                  <a:pt x="648" y="225"/>
                </a:lnTo>
                <a:lnTo>
                  <a:pt x="648" y="236"/>
                </a:lnTo>
                <a:lnTo>
                  <a:pt x="651" y="245"/>
                </a:lnTo>
                <a:lnTo>
                  <a:pt x="654" y="251"/>
                </a:lnTo>
                <a:lnTo>
                  <a:pt x="660" y="257"/>
                </a:lnTo>
                <a:lnTo>
                  <a:pt x="660" y="257"/>
                </a:lnTo>
                <a:close/>
                <a:moveTo>
                  <a:pt x="741" y="247"/>
                </a:moveTo>
                <a:lnTo>
                  <a:pt x="741" y="247"/>
                </a:lnTo>
                <a:lnTo>
                  <a:pt x="742" y="242"/>
                </a:lnTo>
                <a:lnTo>
                  <a:pt x="742" y="236"/>
                </a:lnTo>
                <a:lnTo>
                  <a:pt x="741" y="228"/>
                </a:lnTo>
                <a:lnTo>
                  <a:pt x="739" y="227"/>
                </a:lnTo>
                <a:lnTo>
                  <a:pt x="736" y="225"/>
                </a:lnTo>
                <a:lnTo>
                  <a:pt x="736" y="225"/>
                </a:lnTo>
                <a:lnTo>
                  <a:pt x="736" y="231"/>
                </a:lnTo>
                <a:lnTo>
                  <a:pt x="738" y="236"/>
                </a:lnTo>
                <a:lnTo>
                  <a:pt x="741" y="247"/>
                </a:lnTo>
                <a:lnTo>
                  <a:pt x="741" y="247"/>
                </a:lnTo>
                <a:close/>
                <a:moveTo>
                  <a:pt x="473" y="227"/>
                </a:moveTo>
                <a:lnTo>
                  <a:pt x="473" y="227"/>
                </a:lnTo>
                <a:lnTo>
                  <a:pt x="473" y="236"/>
                </a:lnTo>
                <a:lnTo>
                  <a:pt x="471" y="244"/>
                </a:lnTo>
                <a:lnTo>
                  <a:pt x="471" y="244"/>
                </a:lnTo>
                <a:lnTo>
                  <a:pt x="479" y="242"/>
                </a:lnTo>
                <a:lnTo>
                  <a:pt x="486" y="241"/>
                </a:lnTo>
                <a:lnTo>
                  <a:pt x="486" y="241"/>
                </a:lnTo>
                <a:lnTo>
                  <a:pt x="485" y="230"/>
                </a:lnTo>
                <a:lnTo>
                  <a:pt x="485" y="230"/>
                </a:lnTo>
                <a:lnTo>
                  <a:pt x="479" y="227"/>
                </a:lnTo>
                <a:lnTo>
                  <a:pt x="476" y="227"/>
                </a:lnTo>
                <a:lnTo>
                  <a:pt x="473" y="227"/>
                </a:lnTo>
                <a:lnTo>
                  <a:pt x="473" y="227"/>
                </a:lnTo>
                <a:close/>
                <a:moveTo>
                  <a:pt x="718" y="234"/>
                </a:moveTo>
                <a:lnTo>
                  <a:pt x="718" y="234"/>
                </a:lnTo>
                <a:lnTo>
                  <a:pt x="718" y="230"/>
                </a:lnTo>
                <a:lnTo>
                  <a:pt x="718" y="228"/>
                </a:lnTo>
                <a:lnTo>
                  <a:pt x="718" y="227"/>
                </a:lnTo>
                <a:lnTo>
                  <a:pt x="718" y="227"/>
                </a:lnTo>
                <a:lnTo>
                  <a:pt x="718" y="228"/>
                </a:lnTo>
                <a:lnTo>
                  <a:pt x="717" y="231"/>
                </a:lnTo>
                <a:lnTo>
                  <a:pt x="717" y="233"/>
                </a:lnTo>
                <a:lnTo>
                  <a:pt x="718" y="234"/>
                </a:lnTo>
                <a:lnTo>
                  <a:pt x="718" y="234"/>
                </a:lnTo>
                <a:close/>
                <a:moveTo>
                  <a:pt x="125" y="228"/>
                </a:moveTo>
                <a:lnTo>
                  <a:pt x="125" y="228"/>
                </a:lnTo>
                <a:lnTo>
                  <a:pt x="123" y="231"/>
                </a:lnTo>
                <a:lnTo>
                  <a:pt x="123" y="236"/>
                </a:lnTo>
                <a:lnTo>
                  <a:pt x="123" y="236"/>
                </a:lnTo>
                <a:lnTo>
                  <a:pt x="139" y="234"/>
                </a:lnTo>
                <a:lnTo>
                  <a:pt x="139" y="234"/>
                </a:lnTo>
                <a:lnTo>
                  <a:pt x="139" y="230"/>
                </a:lnTo>
                <a:lnTo>
                  <a:pt x="139" y="228"/>
                </a:lnTo>
                <a:lnTo>
                  <a:pt x="139" y="227"/>
                </a:lnTo>
                <a:lnTo>
                  <a:pt x="139" y="227"/>
                </a:lnTo>
                <a:lnTo>
                  <a:pt x="133" y="228"/>
                </a:lnTo>
                <a:lnTo>
                  <a:pt x="125" y="228"/>
                </a:lnTo>
                <a:lnTo>
                  <a:pt x="125" y="228"/>
                </a:lnTo>
                <a:close/>
                <a:moveTo>
                  <a:pt x="238" y="233"/>
                </a:moveTo>
                <a:lnTo>
                  <a:pt x="238" y="233"/>
                </a:lnTo>
                <a:lnTo>
                  <a:pt x="247" y="231"/>
                </a:lnTo>
                <a:lnTo>
                  <a:pt x="250" y="230"/>
                </a:lnTo>
                <a:lnTo>
                  <a:pt x="252" y="227"/>
                </a:lnTo>
                <a:lnTo>
                  <a:pt x="252" y="227"/>
                </a:lnTo>
                <a:lnTo>
                  <a:pt x="244" y="228"/>
                </a:lnTo>
                <a:lnTo>
                  <a:pt x="238" y="233"/>
                </a:lnTo>
                <a:lnTo>
                  <a:pt x="238" y="233"/>
                </a:lnTo>
                <a:close/>
                <a:moveTo>
                  <a:pt x="285" y="228"/>
                </a:moveTo>
                <a:lnTo>
                  <a:pt x="285" y="228"/>
                </a:lnTo>
                <a:lnTo>
                  <a:pt x="288" y="228"/>
                </a:lnTo>
                <a:lnTo>
                  <a:pt x="290" y="228"/>
                </a:lnTo>
                <a:lnTo>
                  <a:pt x="290" y="227"/>
                </a:lnTo>
                <a:lnTo>
                  <a:pt x="290" y="227"/>
                </a:lnTo>
                <a:lnTo>
                  <a:pt x="288" y="227"/>
                </a:lnTo>
                <a:lnTo>
                  <a:pt x="285" y="228"/>
                </a:lnTo>
                <a:lnTo>
                  <a:pt x="285" y="228"/>
                </a:lnTo>
                <a:close/>
                <a:moveTo>
                  <a:pt x="643" y="233"/>
                </a:moveTo>
                <a:lnTo>
                  <a:pt x="643" y="233"/>
                </a:lnTo>
                <a:lnTo>
                  <a:pt x="643" y="230"/>
                </a:lnTo>
                <a:lnTo>
                  <a:pt x="643" y="228"/>
                </a:lnTo>
                <a:lnTo>
                  <a:pt x="642" y="227"/>
                </a:lnTo>
                <a:lnTo>
                  <a:pt x="642" y="227"/>
                </a:lnTo>
                <a:lnTo>
                  <a:pt x="642" y="230"/>
                </a:lnTo>
                <a:lnTo>
                  <a:pt x="642" y="231"/>
                </a:lnTo>
                <a:lnTo>
                  <a:pt x="643" y="233"/>
                </a:lnTo>
                <a:lnTo>
                  <a:pt x="643" y="233"/>
                </a:lnTo>
                <a:close/>
                <a:moveTo>
                  <a:pt x="192" y="228"/>
                </a:moveTo>
                <a:lnTo>
                  <a:pt x="192" y="228"/>
                </a:lnTo>
                <a:lnTo>
                  <a:pt x="194" y="234"/>
                </a:lnTo>
                <a:lnTo>
                  <a:pt x="194" y="234"/>
                </a:lnTo>
                <a:lnTo>
                  <a:pt x="198" y="234"/>
                </a:lnTo>
                <a:lnTo>
                  <a:pt x="200" y="234"/>
                </a:lnTo>
                <a:lnTo>
                  <a:pt x="201" y="233"/>
                </a:lnTo>
                <a:lnTo>
                  <a:pt x="201" y="233"/>
                </a:lnTo>
                <a:lnTo>
                  <a:pt x="200" y="231"/>
                </a:lnTo>
                <a:lnTo>
                  <a:pt x="200" y="230"/>
                </a:lnTo>
                <a:lnTo>
                  <a:pt x="200" y="227"/>
                </a:lnTo>
                <a:lnTo>
                  <a:pt x="200" y="227"/>
                </a:lnTo>
                <a:lnTo>
                  <a:pt x="197" y="228"/>
                </a:lnTo>
                <a:lnTo>
                  <a:pt x="192" y="228"/>
                </a:lnTo>
                <a:lnTo>
                  <a:pt x="192" y="228"/>
                </a:lnTo>
                <a:close/>
                <a:moveTo>
                  <a:pt x="434" y="230"/>
                </a:moveTo>
                <a:lnTo>
                  <a:pt x="434" y="230"/>
                </a:lnTo>
                <a:lnTo>
                  <a:pt x="436" y="236"/>
                </a:lnTo>
                <a:lnTo>
                  <a:pt x="438" y="239"/>
                </a:lnTo>
                <a:lnTo>
                  <a:pt x="439" y="242"/>
                </a:lnTo>
                <a:lnTo>
                  <a:pt x="439" y="242"/>
                </a:lnTo>
                <a:lnTo>
                  <a:pt x="442" y="242"/>
                </a:lnTo>
                <a:lnTo>
                  <a:pt x="444" y="242"/>
                </a:lnTo>
                <a:lnTo>
                  <a:pt x="448" y="242"/>
                </a:lnTo>
                <a:lnTo>
                  <a:pt x="448" y="242"/>
                </a:lnTo>
                <a:lnTo>
                  <a:pt x="450" y="234"/>
                </a:lnTo>
                <a:lnTo>
                  <a:pt x="450" y="227"/>
                </a:lnTo>
                <a:lnTo>
                  <a:pt x="450" y="227"/>
                </a:lnTo>
                <a:lnTo>
                  <a:pt x="442" y="228"/>
                </a:lnTo>
                <a:lnTo>
                  <a:pt x="434" y="230"/>
                </a:lnTo>
                <a:lnTo>
                  <a:pt x="434" y="230"/>
                </a:lnTo>
                <a:close/>
                <a:moveTo>
                  <a:pt x="273" y="231"/>
                </a:moveTo>
                <a:lnTo>
                  <a:pt x="273" y="231"/>
                </a:lnTo>
                <a:lnTo>
                  <a:pt x="274" y="231"/>
                </a:lnTo>
                <a:lnTo>
                  <a:pt x="277" y="231"/>
                </a:lnTo>
                <a:lnTo>
                  <a:pt x="279" y="231"/>
                </a:lnTo>
                <a:lnTo>
                  <a:pt x="280" y="228"/>
                </a:lnTo>
                <a:lnTo>
                  <a:pt x="280" y="228"/>
                </a:lnTo>
                <a:lnTo>
                  <a:pt x="277" y="228"/>
                </a:lnTo>
                <a:lnTo>
                  <a:pt x="276" y="228"/>
                </a:lnTo>
                <a:lnTo>
                  <a:pt x="274" y="228"/>
                </a:lnTo>
                <a:lnTo>
                  <a:pt x="274" y="228"/>
                </a:lnTo>
                <a:lnTo>
                  <a:pt x="273" y="230"/>
                </a:lnTo>
                <a:lnTo>
                  <a:pt x="273" y="231"/>
                </a:lnTo>
                <a:lnTo>
                  <a:pt x="273" y="231"/>
                </a:lnTo>
                <a:close/>
                <a:moveTo>
                  <a:pt x="561" y="230"/>
                </a:moveTo>
                <a:lnTo>
                  <a:pt x="561" y="230"/>
                </a:lnTo>
                <a:lnTo>
                  <a:pt x="559" y="233"/>
                </a:lnTo>
                <a:lnTo>
                  <a:pt x="559" y="233"/>
                </a:lnTo>
                <a:lnTo>
                  <a:pt x="564" y="234"/>
                </a:lnTo>
                <a:lnTo>
                  <a:pt x="570" y="234"/>
                </a:lnTo>
                <a:lnTo>
                  <a:pt x="570" y="234"/>
                </a:lnTo>
                <a:lnTo>
                  <a:pt x="570" y="231"/>
                </a:lnTo>
                <a:lnTo>
                  <a:pt x="570" y="230"/>
                </a:lnTo>
                <a:lnTo>
                  <a:pt x="570" y="228"/>
                </a:lnTo>
                <a:lnTo>
                  <a:pt x="570" y="228"/>
                </a:lnTo>
                <a:lnTo>
                  <a:pt x="566" y="228"/>
                </a:lnTo>
                <a:lnTo>
                  <a:pt x="561" y="230"/>
                </a:lnTo>
                <a:lnTo>
                  <a:pt x="561" y="230"/>
                </a:lnTo>
                <a:close/>
                <a:moveTo>
                  <a:pt x="184" y="236"/>
                </a:moveTo>
                <a:lnTo>
                  <a:pt x="184" y="236"/>
                </a:lnTo>
                <a:lnTo>
                  <a:pt x="187" y="236"/>
                </a:lnTo>
                <a:lnTo>
                  <a:pt x="187" y="236"/>
                </a:lnTo>
                <a:lnTo>
                  <a:pt x="187" y="234"/>
                </a:lnTo>
                <a:lnTo>
                  <a:pt x="187" y="231"/>
                </a:lnTo>
                <a:lnTo>
                  <a:pt x="187" y="230"/>
                </a:lnTo>
                <a:lnTo>
                  <a:pt x="186" y="228"/>
                </a:lnTo>
                <a:lnTo>
                  <a:pt x="186" y="228"/>
                </a:lnTo>
                <a:lnTo>
                  <a:pt x="184" y="236"/>
                </a:lnTo>
                <a:lnTo>
                  <a:pt x="184" y="236"/>
                </a:lnTo>
                <a:close/>
                <a:moveTo>
                  <a:pt x="491" y="230"/>
                </a:moveTo>
                <a:lnTo>
                  <a:pt x="491" y="230"/>
                </a:lnTo>
                <a:lnTo>
                  <a:pt x="491" y="234"/>
                </a:lnTo>
                <a:lnTo>
                  <a:pt x="492" y="239"/>
                </a:lnTo>
                <a:lnTo>
                  <a:pt x="492" y="239"/>
                </a:lnTo>
                <a:lnTo>
                  <a:pt x="494" y="239"/>
                </a:lnTo>
                <a:lnTo>
                  <a:pt x="495" y="239"/>
                </a:lnTo>
                <a:lnTo>
                  <a:pt x="495" y="239"/>
                </a:lnTo>
                <a:lnTo>
                  <a:pt x="497" y="234"/>
                </a:lnTo>
                <a:lnTo>
                  <a:pt x="495" y="228"/>
                </a:lnTo>
                <a:lnTo>
                  <a:pt x="495" y="228"/>
                </a:lnTo>
                <a:lnTo>
                  <a:pt x="492" y="230"/>
                </a:lnTo>
                <a:lnTo>
                  <a:pt x="491" y="230"/>
                </a:lnTo>
                <a:lnTo>
                  <a:pt x="491" y="230"/>
                </a:lnTo>
                <a:close/>
                <a:moveTo>
                  <a:pt x="573" y="236"/>
                </a:moveTo>
                <a:lnTo>
                  <a:pt x="573" y="236"/>
                </a:lnTo>
                <a:lnTo>
                  <a:pt x="576" y="236"/>
                </a:lnTo>
                <a:lnTo>
                  <a:pt x="579" y="237"/>
                </a:lnTo>
                <a:lnTo>
                  <a:pt x="579" y="237"/>
                </a:lnTo>
                <a:lnTo>
                  <a:pt x="578" y="233"/>
                </a:lnTo>
                <a:lnTo>
                  <a:pt x="576" y="230"/>
                </a:lnTo>
                <a:lnTo>
                  <a:pt x="575" y="228"/>
                </a:lnTo>
                <a:lnTo>
                  <a:pt x="575" y="228"/>
                </a:lnTo>
                <a:lnTo>
                  <a:pt x="575" y="233"/>
                </a:lnTo>
                <a:lnTo>
                  <a:pt x="573" y="236"/>
                </a:lnTo>
                <a:lnTo>
                  <a:pt x="573" y="236"/>
                </a:lnTo>
                <a:close/>
                <a:moveTo>
                  <a:pt x="75" y="237"/>
                </a:moveTo>
                <a:lnTo>
                  <a:pt x="75" y="237"/>
                </a:lnTo>
                <a:lnTo>
                  <a:pt x="75" y="234"/>
                </a:lnTo>
                <a:lnTo>
                  <a:pt x="76" y="230"/>
                </a:lnTo>
                <a:lnTo>
                  <a:pt x="76" y="230"/>
                </a:lnTo>
                <a:lnTo>
                  <a:pt x="73" y="230"/>
                </a:lnTo>
                <a:lnTo>
                  <a:pt x="69" y="230"/>
                </a:lnTo>
                <a:lnTo>
                  <a:pt x="69" y="230"/>
                </a:lnTo>
                <a:lnTo>
                  <a:pt x="72" y="234"/>
                </a:lnTo>
                <a:lnTo>
                  <a:pt x="75" y="237"/>
                </a:lnTo>
                <a:lnTo>
                  <a:pt x="75" y="237"/>
                </a:lnTo>
                <a:close/>
                <a:moveTo>
                  <a:pt x="96" y="230"/>
                </a:moveTo>
                <a:lnTo>
                  <a:pt x="96" y="230"/>
                </a:lnTo>
                <a:lnTo>
                  <a:pt x="93" y="237"/>
                </a:lnTo>
                <a:lnTo>
                  <a:pt x="93" y="237"/>
                </a:lnTo>
                <a:lnTo>
                  <a:pt x="96" y="236"/>
                </a:lnTo>
                <a:lnTo>
                  <a:pt x="99" y="234"/>
                </a:lnTo>
                <a:lnTo>
                  <a:pt x="101" y="233"/>
                </a:lnTo>
                <a:lnTo>
                  <a:pt x="104" y="230"/>
                </a:lnTo>
                <a:lnTo>
                  <a:pt x="104" y="230"/>
                </a:lnTo>
                <a:lnTo>
                  <a:pt x="99" y="230"/>
                </a:lnTo>
                <a:lnTo>
                  <a:pt x="96" y="230"/>
                </a:lnTo>
                <a:lnTo>
                  <a:pt x="96" y="230"/>
                </a:lnTo>
                <a:close/>
                <a:moveTo>
                  <a:pt x="749" y="250"/>
                </a:moveTo>
                <a:lnTo>
                  <a:pt x="749" y="250"/>
                </a:lnTo>
                <a:lnTo>
                  <a:pt x="750" y="239"/>
                </a:lnTo>
                <a:lnTo>
                  <a:pt x="749" y="233"/>
                </a:lnTo>
                <a:lnTo>
                  <a:pt x="746" y="230"/>
                </a:lnTo>
                <a:lnTo>
                  <a:pt x="746" y="230"/>
                </a:lnTo>
                <a:lnTo>
                  <a:pt x="747" y="241"/>
                </a:lnTo>
                <a:lnTo>
                  <a:pt x="747" y="245"/>
                </a:lnTo>
                <a:lnTo>
                  <a:pt x="749" y="250"/>
                </a:lnTo>
                <a:lnTo>
                  <a:pt x="749" y="250"/>
                </a:lnTo>
                <a:close/>
                <a:moveTo>
                  <a:pt x="81" y="231"/>
                </a:moveTo>
                <a:lnTo>
                  <a:pt x="81" y="231"/>
                </a:lnTo>
                <a:lnTo>
                  <a:pt x="81" y="233"/>
                </a:lnTo>
                <a:lnTo>
                  <a:pt x="82" y="233"/>
                </a:lnTo>
                <a:lnTo>
                  <a:pt x="85" y="234"/>
                </a:lnTo>
                <a:lnTo>
                  <a:pt x="85" y="234"/>
                </a:lnTo>
                <a:lnTo>
                  <a:pt x="85" y="233"/>
                </a:lnTo>
                <a:lnTo>
                  <a:pt x="87" y="230"/>
                </a:lnTo>
                <a:lnTo>
                  <a:pt x="87" y="230"/>
                </a:lnTo>
                <a:lnTo>
                  <a:pt x="82" y="230"/>
                </a:lnTo>
                <a:lnTo>
                  <a:pt x="81" y="231"/>
                </a:lnTo>
                <a:lnTo>
                  <a:pt x="81" y="231"/>
                </a:lnTo>
                <a:close/>
                <a:moveTo>
                  <a:pt x="262" y="233"/>
                </a:moveTo>
                <a:lnTo>
                  <a:pt x="262" y="233"/>
                </a:lnTo>
                <a:lnTo>
                  <a:pt x="265" y="233"/>
                </a:lnTo>
                <a:lnTo>
                  <a:pt x="268" y="233"/>
                </a:lnTo>
                <a:lnTo>
                  <a:pt x="268" y="233"/>
                </a:lnTo>
                <a:lnTo>
                  <a:pt x="268" y="230"/>
                </a:lnTo>
                <a:lnTo>
                  <a:pt x="268" y="230"/>
                </a:lnTo>
                <a:lnTo>
                  <a:pt x="264" y="231"/>
                </a:lnTo>
                <a:lnTo>
                  <a:pt x="262" y="233"/>
                </a:lnTo>
                <a:lnTo>
                  <a:pt x="262" y="233"/>
                </a:lnTo>
                <a:close/>
                <a:moveTo>
                  <a:pt x="322" y="242"/>
                </a:moveTo>
                <a:lnTo>
                  <a:pt x="322" y="242"/>
                </a:lnTo>
                <a:lnTo>
                  <a:pt x="328" y="241"/>
                </a:lnTo>
                <a:lnTo>
                  <a:pt x="334" y="241"/>
                </a:lnTo>
                <a:lnTo>
                  <a:pt x="334" y="241"/>
                </a:lnTo>
                <a:lnTo>
                  <a:pt x="334" y="237"/>
                </a:lnTo>
                <a:lnTo>
                  <a:pt x="334" y="234"/>
                </a:lnTo>
                <a:lnTo>
                  <a:pt x="331" y="230"/>
                </a:lnTo>
                <a:lnTo>
                  <a:pt x="331" y="230"/>
                </a:lnTo>
                <a:lnTo>
                  <a:pt x="316" y="230"/>
                </a:lnTo>
                <a:lnTo>
                  <a:pt x="316" y="230"/>
                </a:lnTo>
                <a:lnTo>
                  <a:pt x="316" y="234"/>
                </a:lnTo>
                <a:lnTo>
                  <a:pt x="317" y="237"/>
                </a:lnTo>
                <a:lnTo>
                  <a:pt x="322" y="242"/>
                </a:lnTo>
                <a:lnTo>
                  <a:pt x="322" y="242"/>
                </a:lnTo>
                <a:close/>
                <a:moveTo>
                  <a:pt x="343" y="231"/>
                </a:moveTo>
                <a:lnTo>
                  <a:pt x="343" y="231"/>
                </a:lnTo>
                <a:lnTo>
                  <a:pt x="340" y="234"/>
                </a:lnTo>
                <a:lnTo>
                  <a:pt x="340" y="237"/>
                </a:lnTo>
                <a:lnTo>
                  <a:pt x="341" y="239"/>
                </a:lnTo>
                <a:lnTo>
                  <a:pt x="341" y="239"/>
                </a:lnTo>
                <a:lnTo>
                  <a:pt x="346" y="237"/>
                </a:lnTo>
                <a:lnTo>
                  <a:pt x="351" y="237"/>
                </a:lnTo>
                <a:lnTo>
                  <a:pt x="351" y="237"/>
                </a:lnTo>
                <a:lnTo>
                  <a:pt x="348" y="234"/>
                </a:lnTo>
                <a:lnTo>
                  <a:pt x="346" y="231"/>
                </a:lnTo>
                <a:lnTo>
                  <a:pt x="346" y="231"/>
                </a:lnTo>
                <a:lnTo>
                  <a:pt x="345" y="231"/>
                </a:lnTo>
                <a:lnTo>
                  <a:pt x="343" y="231"/>
                </a:lnTo>
                <a:lnTo>
                  <a:pt x="343" y="231"/>
                </a:lnTo>
                <a:close/>
                <a:moveTo>
                  <a:pt x="428" y="231"/>
                </a:moveTo>
                <a:lnTo>
                  <a:pt x="428" y="231"/>
                </a:lnTo>
                <a:lnTo>
                  <a:pt x="430" y="234"/>
                </a:lnTo>
                <a:lnTo>
                  <a:pt x="431" y="236"/>
                </a:lnTo>
                <a:lnTo>
                  <a:pt x="431" y="236"/>
                </a:lnTo>
                <a:lnTo>
                  <a:pt x="431" y="230"/>
                </a:lnTo>
                <a:lnTo>
                  <a:pt x="431" y="230"/>
                </a:lnTo>
                <a:lnTo>
                  <a:pt x="428" y="231"/>
                </a:lnTo>
                <a:lnTo>
                  <a:pt x="428" y="231"/>
                </a:lnTo>
                <a:close/>
                <a:moveTo>
                  <a:pt x="117" y="237"/>
                </a:moveTo>
                <a:lnTo>
                  <a:pt x="117" y="237"/>
                </a:lnTo>
                <a:lnTo>
                  <a:pt x="117" y="234"/>
                </a:lnTo>
                <a:lnTo>
                  <a:pt x="116" y="231"/>
                </a:lnTo>
                <a:lnTo>
                  <a:pt x="116" y="231"/>
                </a:lnTo>
                <a:lnTo>
                  <a:pt x="116" y="231"/>
                </a:lnTo>
                <a:lnTo>
                  <a:pt x="116" y="234"/>
                </a:lnTo>
                <a:lnTo>
                  <a:pt x="116" y="236"/>
                </a:lnTo>
                <a:lnTo>
                  <a:pt x="117" y="237"/>
                </a:lnTo>
                <a:lnTo>
                  <a:pt x="117" y="237"/>
                </a:lnTo>
                <a:close/>
                <a:moveTo>
                  <a:pt x="160" y="233"/>
                </a:moveTo>
                <a:lnTo>
                  <a:pt x="160" y="233"/>
                </a:lnTo>
                <a:lnTo>
                  <a:pt x="160" y="237"/>
                </a:lnTo>
                <a:lnTo>
                  <a:pt x="160" y="241"/>
                </a:lnTo>
                <a:lnTo>
                  <a:pt x="160" y="241"/>
                </a:lnTo>
                <a:lnTo>
                  <a:pt x="172" y="239"/>
                </a:lnTo>
                <a:lnTo>
                  <a:pt x="172" y="239"/>
                </a:lnTo>
                <a:lnTo>
                  <a:pt x="174" y="236"/>
                </a:lnTo>
                <a:lnTo>
                  <a:pt x="174" y="231"/>
                </a:lnTo>
                <a:lnTo>
                  <a:pt x="174" y="231"/>
                </a:lnTo>
                <a:lnTo>
                  <a:pt x="171" y="233"/>
                </a:lnTo>
                <a:lnTo>
                  <a:pt x="168" y="233"/>
                </a:lnTo>
                <a:lnTo>
                  <a:pt x="160" y="233"/>
                </a:lnTo>
                <a:lnTo>
                  <a:pt x="160" y="233"/>
                </a:lnTo>
                <a:close/>
                <a:moveTo>
                  <a:pt x="178" y="237"/>
                </a:moveTo>
                <a:lnTo>
                  <a:pt x="178" y="237"/>
                </a:lnTo>
                <a:lnTo>
                  <a:pt x="180" y="237"/>
                </a:lnTo>
                <a:lnTo>
                  <a:pt x="180" y="234"/>
                </a:lnTo>
                <a:lnTo>
                  <a:pt x="178" y="231"/>
                </a:lnTo>
                <a:lnTo>
                  <a:pt x="178" y="231"/>
                </a:lnTo>
                <a:lnTo>
                  <a:pt x="178" y="234"/>
                </a:lnTo>
                <a:lnTo>
                  <a:pt x="178" y="236"/>
                </a:lnTo>
                <a:lnTo>
                  <a:pt x="178" y="237"/>
                </a:lnTo>
                <a:lnTo>
                  <a:pt x="178" y="237"/>
                </a:lnTo>
                <a:close/>
                <a:moveTo>
                  <a:pt x="674" y="231"/>
                </a:moveTo>
                <a:lnTo>
                  <a:pt x="674" y="231"/>
                </a:lnTo>
                <a:lnTo>
                  <a:pt x="674" y="237"/>
                </a:lnTo>
                <a:lnTo>
                  <a:pt x="675" y="245"/>
                </a:lnTo>
                <a:lnTo>
                  <a:pt x="678" y="259"/>
                </a:lnTo>
                <a:lnTo>
                  <a:pt x="678" y="259"/>
                </a:lnTo>
                <a:lnTo>
                  <a:pt x="683" y="259"/>
                </a:lnTo>
                <a:lnTo>
                  <a:pt x="686" y="259"/>
                </a:lnTo>
                <a:lnTo>
                  <a:pt x="686" y="259"/>
                </a:lnTo>
                <a:lnTo>
                  <a:pt x="686" y="239"/>
                </a:lnTo>
                <a:lnTo>
                  <a:pt x="686" y="239"/>
                </a:lnTo>
                <a:lnTo>
                  <a:pt x="680" y="234"/>
                </a:lnTo>
                <a:lnTo>
                  <a:pt x="677" y="233"/>
                </a:lnTo>
                <a:lnTo>
                  <a:pt x="674" y="231"/>
                </a:lnTo>
                <a:lnTo>
                  <a:pt x="674" y="231"/>
                </a:lnTo>
                <a:close/>
                <a:moveTo>
                  <a:pt x="630" y="233"/>
                </a:moveTo>
                <a:lnTo>
                  <a:pt x="630" y="233"/>
                </a:lnTo>
                <a:lnTo>
                  <a:pt x="628" y="236"/>
                </a:lnTo>
                <a:lnTo>
                  <a:pt x="630" y="239"/>
                </a:lnTo>
                <a:lnTo>
                  <a:pt x="631" y="241"/>
                </a:lnTo>
                <a:lnTo>
                  <a:pt x="634" y="242"/>
                </a:lnTo>
                <a:lnTo>
                  <a:pt x="634" y="242"/>
                </a:lnTo>
                <a:lnTo>
                  <a:pt x="634" y="236"/>
                </a:lnTo>
                <a:lnTo>
                  <a:pt x="634" y="233"/>
                </a:lnTo>
                <a:lnTo>
                  <a:pt x="631" y="231"/>
                </a:lnTo>
                <a:lnTo>
                  <a:pt x="631" y="231"/>
                </a:lnTo>
                <a:lnTo>
                  <a:pt x="630" y="233"/>
                </a:lnTo>
                <a:lnTo>
                  <a:pt x="630" y="233"/>
                </a:lnTo>
                <a:close/>
                <a:moveTo>
                  <a:pt x="355" y="237"/>
                </a:moveTo>
                <a:lnTo>
                  <a:pt x="355" y="237"/>
                </a:lnTo>
                <a:lnTo>
                  <a:pt x="360" y="237"/>
                </a:lnTo>
                <a:lnTo>
                  <a:pt x="360" y="237"/>
                </a:lnTo>
                <a:lnTo>
                  <a:pt x="358" y="234"/>
                </a:lnTo>
                <a:lnTo>
                  <a:pt x="355" y="233"/>
                </a:lnTo>
                <a:lnTo>
                  <a:pt x="355" y="233"/>
                </a:lnTo>
                <a:lnTo>
                  <a:pt x="355" y="234"/>
                </a:lnTo>
                <a:lnTo>
                  <a:pt x="355" y="237"/>
                </a:lnTo>
                <a:lnTo>
                  <a:pt x="355" y="237"/>
                </a:lnTo>
                <a:close/>
                <a:moveTo>
                  <a:pt x="593" y="241"/>
                </a:moveTo>
                <a:lnTo>
                  <a:pt x="593" y="241"/>
                </a:lnTo>
                <a:lnTo>
                  <a:pt x="596" y="239"/>
                </a:lnTo>
                <a:lnTo>
                  <a:pt x="598" y="239"/>
                </a:lnTo>
                <a:lnTo>
                  <a:pt x="599" y="239"/>
                </a:lnTo>
                <a:lnTo>
                  <a:pt x="599" y="239"/>
                </a:lnTo>
                <a:lnTo>
                  <a:pt x="599" y="234"/>
                </a:lnTo>
                <a:lnTo>
                  <a:pt x="599" y="234"/>
                </a:lnTo>
                <a:lnTo>
                  <a:pt x="592" y="233"/>
                </a:lnTo>
                <a:lnTo>
                  <a:pt x="592" y="233"/>
                </a:lnTo>
                <a:lnTo>
                  <a:pt x="592" y="234"/>
                </a:lnTo>
                <a:lnTo>
                  <a:pt x="592" y="237"/>
                </a:lnTo>
                <a:lnTo>
                  <a:pt x="593" y="241"/>
                </a:lnTo>
                <a:lnTo>
                  <a:pt x="593" y="241"/>
                </a:lnTo>
                <a:close/>
                <a:moveTo>
                  <a:pt x="299" y="245"/>
                </a:moveTo>
                <a:lnTo>
                  <a:pt x="299" y="245"/>
                </a:lnTo>
                <a:lnTo>
                  <a:pt x="300" y="244"/>
                </a:lnTo>
                <a:lnTo>
                  <a:pt x="302" y="244"/>
                </a:lnTo>
                <a:lnTo>
                  <a:pt x="302" y="244"/>
                </a:lnTo>
                <a:lnTo>
                  <a:pt x="302" y="237"/>
                </a:lnTo>
                <a:lnTo>
                  <a:pt x="302" y="236"/>
                </a:lnTo>
                <a:lnTo>
                  <a:pt x="300" y="233"/>
                </a:lnTo>
                <a:lnTo>
                  <a:pt x="300" y="233"/>
                </a:lnTo>
                <a:lnTo>
                  <a:pt x="299" y="239"/>
                </a:lnTo>
                <a:lnTo>
                  <a:pt x="299" y="242"/>
                </a:lnTo>
                <a:lnTo>
                  <a:pt x="299" y="245"/>
                </a:lnTo>
                <a:lnTo>
                  <a:pt x="299" y="245"/>
                </a:lnTo>
                <a:close/>
                <a:moveTo>
                  <a:pt x="409" y="239"/>
                </a:moveTo>
                <a:lnTo>
                  <a:pt x="409" y="239"/>
                </a:lnTo>
                <a:lnTo>
                  <a:pt x="413" y="239"/>
                </a:lnTo>
                <a:lnTo>
                  <a:pt x="418" y="242"/>
                </a:lnTo>
                <a:lnTo>
                  <a:pt x="418" y="242"/>
                </a:lnTo>
                <a:lnTo>
                  <a:pt x="418" y="237"/>
                </a:lnTo>
                <a:lnTo>
                  <a:pt x="416" y="233"/>
                </a:lnTo>
                <a:lnTo>
                  <a:pt x="416" y="233"/>
                </a:lnTo>
                <a:lnTo>
                  <a:pt x="410" y="233"/>
                </a:lnTo>
                <a:lnTo>
                  <a:pt x="409" y="234"/>
                </a:lnTo>
                <a:lnTo>
                  <a:pt x="409" y="239"/>
                </a:lnTo>
                <a:lnTo>
                  <a:pt x="409" y="239"/>
                </a:lnTo>
                <a:close/>
                <a:moveTo>
                  <a:pt x="422" y="244"/>
                </a:moveTo>
                <a:lnTo>
                  <a:pt x="422" y="244"/>
                </a:lnTo>
                <a:lnTo>
                  <a:pt x="428" y="247"/>
                </a:lnTo>
                <a:lnTo>
                  <a:pt x="434" y="247"/>
                </a:lnTo>
                <a:lnTo>
                  <a:pt x="434" y="247"/>
                </a:lnTo>
                <a:lnTo>
                  <a:pt x="428" y="239"/>
                </a:lnTo>
                <a:lnTo>
                  <a:pt x="422" y="233"/>
                </a:lnTo>
                <a:lnTo>
                  <a:pt x="422" y="233"/>
                </a:lnTo>
                <a:lnTo>
                  <a:pt x="422" y="239"/>
                </a:lnTo>
                <a:lnTo>
                  <a:pt x="422" y="244"/>
                </a:lnTo>
                <a:lnTo>
                  <a:pt x="422" y="244"/>
                </a:lnTo>
                <a:close/>
                <a:moveTo>
                  <a:pt x="105" y="239"/>
                </a:moveTo>
                <a:lnTo>
                  <a:pt x="105" y="239"/>
                </a:lnTo>
                <a:lnTo>
                  <a:pt x="108" y="237"/>
                </a:lnTo>
                <a:lnTo>
                  <a:pt x="110" y="237"/>
                </a:lnTo>
                <a:lnTo>
                  <a:pt x="110" y="237"/>
                </a:lnTo>
                <a:lnTo>
                  <a:pt x="110" y="234"/>
                </a:lnTo>
                <a:lnTo>
                  <a:pt x="110" y="234"/>
                </a:lnTo>
                <a:lnTo>
                  <a:pt x="108" y="234"/>
                </a:lnTo>
                <a:lnTo>
                  <a:pt x="108" y="234"/>
                </a:lnTo>
                <a:lnTo>
                  <a:pt x="107" y="236"/>
                </a:lnTo>
                <a:lnTo>
                  <a:pt x="105" y="237"/>
                </a:lnTo>
                <a:lnTo>
                  <a:pt x="105" y="239"/>
                </a:lnTo>
                <a:lnTo>
                  <a:pt x="105" y="239"/>
                </a:lnTo>
                <a:close/>
                <a:moveTo>
                  <a:pt x="146" y="234"/>
                </a:moveTo>
                <a:lnTo>
                  <a:pt x="146" y="234"/>
                </a:lnTo>
                <a:lnTo>
                  <a:pt x="145" y="239"/>
                </a:lnTo>
                <a:lnTo>
                  <a:pt x="145" y="241"/>
                </a:lnTo>
                <a:lnTo>
                  <a:pt x="146" y="244"/>
                </a:lnTo>
                <a:lnTo>
                  <a:pt x="146" y="244"/>
                </a:lnTo>
                <a:lnTo>
                  <a:pt x="155" y="242"/>
                </a:lnTo>
                <a:lnTo>
                  <a:pt x="155" y="242"/>
                </a:lnTo>
                <a:lnTo>
                  <a:pt x="155" y="237"/>
                </a:lnTo>
                <a:lnTo>
                  <a:pt x="155" y="234"/>
                </a:lnTo>
                <a:lnTo>
                  <a:pt x="155" y="234"/>
                </a:lnTo>
                <a:lnTo>
                  <a:pt x="155" y="234"/>
                </a:lnTo>
                <a:lnTo>
                  <a:pt x="151" y="236"/>
                </a:lnTo>
                <a:lnTo>
                  <a:pt x="146" y="234"/>
                </a:lnTo>
                <a:lnTo>
                  <a:pt x="146" y="234"/>
                </a:lnTo>
                <a:close/>
                <a:moveTo>
                  <a:pt x="219" y="237"/>
                </a:moveTo>
                <a:lnTo>
                  <a:pt x="219" y="237"/>
                </a:lnTo>
                <a:lnTo>
                  <a:pt x="223" y="236"/>
                </a:lnTo>
                <a:lnTo>
                  <a:pt x="224" y="234"/>
                </a:lnTo>
                <a:lnTo>
                  <a:pt x="224" y="234"/>
                </a:lnTo>
                <a:lnTo>
                  <a:pt x="221" y="234"/>
                </a:lnTo>
                <a:lnTo>
                  <a:pt x="219" y="237"/>
                </a:lnTo>
                <a:lnTo>
                  <a:pt x="219" y="237"/>
                </a:lnTo>
                <a:close/>
                <a:moveTo>
                  <a:pt x="274" y="237"/>
                </a:moveTo>
                <a:lnTo>
                  <a:pt x="274" y="237"/>
                </a:lnTo>
                <a:lnTo>
                  <a:pt x="277" y="241"/>
                </a:lnTo>
                <a:lnTo>
                  <a:pt x="279" y="244"/>
                </a:lnTo>
                <a:lnTo>
                  <a:pt x="279" y="247"/>
                </a:lnTo>
                <a:lnTo>
                  <a:pt x="279" y="247"/>
                </a:lnTo>
                <a:lnTo>
                  <a:pt x="284" y="247"/>
                </a:lnTo>
                <a:lnTo>
                  <a:pt x="290" y="247"/>
                </a:lnTo>
                <a:lnTo>
                  <a:pt x="290" y="247"/>
                </a:lnTo>
                <a:lnTo>
                  <a:pt x="288" y="241"/>
                </a:lnTo>
                <a:lnTo>
                  <a:pt x="284" y="236"/>
                </a:lnTo>
                <a:lnTo>
                  <a:pt x="282" y="234"/>
                </a:lnTo>
                <a:lnTo>
                  <a:pt x="279" y="234"/>
                </a:lnTo>
                <a:lnTo>
                  <a:pt x="276" y="236"/>
                </a:lnTo>
                <a:lnTo>
                  <a:pt x="274" y="237"/>
                </a:lnTo>
                <a:lnTo>
                  <a:pt x="274" y="237"/>
                </a:lnTo>
                <a:close/>
                <a:moveTo>
                  <a:pt x="26" y="280"/>
                </a:moveTo>
                <a:lnTo>
                  <a:pt x="26" y="280"/>
                </a:lnTo>
                <a:lnTo>
                  <a:pt x="29" y="273"/>
                </a:lnTo>
                <a:lnTo>
                  <a:pt x="35" y="266"/>
                </a:lnTo>
                <a:lnTo>
                  <a:pt x="35" y="266"/>
                </a:lnTo>
                <a:lnTo>
                  <a:pt x="35" y="257"/>
                </a:lnTo>
                <a:lnTo>
                  <a:pt x="33" y="248"/>
                </a:lnTo>
                <a:lnTo>
                  <a:pt x="33" y="242"/>
                </a:lnTo>
                <a:lnTo>
                  <a:pt x="30" y="236"/>
                </a:lnTo>
                <a:lnTo>
                  <a:pt x="30" y="236"/>
                </a:lnTo>
                <a:lnTo>
                  <a:pt x="26" y="257"/>
                </a:lnTo>
                <a:lnTo>
                  <a:pt x="24" y="268"/>
                </a:lnTo>
                <a:lnTo>
                  <a:pt x="26" y="280"/>
                </a:lnTo>
                <a:lnTo>
                  <a:pt x="26" y="280"/>
                </a:lnTo>
                <a:close/>
                <a:moveTo>
                  <a:pt x="65" y="245"/>
                </a:moveTo>
                <a:lnTo>
                  <a:pt x="65" y="245"/>
                </a:lnTo>
                <a:lnTo>
                  <a:pt x="67" y="245"/>
                </a:lnTo>
                <a:lnTo>
                  <a:pt x="70" y="247"/>
                </a:lnTo>
                <a:lnTo>
                  <a:pt x="70" y="247"/>
                </a:lnTo>
                <a:lnTo>
                  <a:pt x="69" y="241"/>
                </a:lnTo>
                <a:lnTo>
                  <a:pt x="64" y="236"/>
                </a:lnTo>
                <a:lnTo>
                  <a:pt x="64" y="236"/>
                </a:lnTo>
                <a:lnTo>
                  <a:pt x="65" y="241"/>
                </a:lnTo>
                <a:lnTo>
                  <a:pt x="65" y="245"/>
                </a:lnTo>
                <a:lnTo>
                  <a:pt x="65" y="245"/>
                </a:lnTo>
                <a:close/>
                <a:moveTo>
                  <a:pt x="761" y="241"/>
                </a:moveTo>
                <a:lnTo>
                  <a:pt x="761" y="241"/>
                </a:lnTo>
                <a:lnTo>
                  <a:pt x="764" y="242"/>
                </a:lnTo>
                <a:lnTo>
                  <a:pt x="765" y="245"/>
                </a:lnTo>
                <a:lnTo>
                  <a:pt x="765" y="245"/>
                </a:lnTo>
                <a:lnTo>
                  <a:pt x="765" y="239"/>
                </a:lnTo>
                <a:lnTo>
                  <a:pt x="764" y="237"/>
                </a:lnTo>
                <a:lnTo>
                  <a:pt x="762" y="236"/>
                </a:lnTo>
                <a:lnTo>
                  <a:pt x="762" y="236"/>
                </a:lnTo>
                <a:lnTo>
                  <a:pt x="762" y="237"/>
                </a:lnTo>
                <a:lnTo>
                  <a:pt x="761" y="241"/>
                </a:lnTo>
                <a:lnTo>
                  <a:pt x="761" y="241"/>
                </a:lnTo>
                <a:close/>
                <a:moveTo>
                  <a:pt x="210" y="245"/>
                </a:moveTo>
                <a:lnTo>
                  <a:pt x="210" y="245"/>
                </a:lnTo>
                <a:lnTo>
                  <a:pt x="213" y="244"/>
                </a:lnTo>
                <a:lnTo>
                  <a:pt x="215" y="242"/>
                </a:lnTo>
                <a:lnTo>
                  <a:pt x="215" y="237"/>
                </a:lnTo>
                <a:lnTo>
                  <a:pt x="215" y="237"/>
                </a:lnTo>
                <a:lnTo>
                  <a:pt x="212" y="236"/>
                </a:lnTo>
                <a:lnTo>
                  <a:pt x="210" y="237"/>
                </a:lnTo>
                <a:lnTo>
                  <a:pt x="210" y="241"/>
                </a:lnTo>
                <a:lnTo>
                  <a:pt x="210" y="245"/>
                </a:lnTo>
                <a:lnTo>
                  <a:pt x="210" y="245"/>
                </a:lnTo>
                <a:close/>
                <a:moveTo>
                  <a:pt x="239" y="239"/>
                </a:moveTo>
                <a:lnTo>
                  <a:pt x="239" y="239"/>
                </a:lnTo>
                <a:lnTo>
                  <a:pt x="239" y="248"/>
                </a:lnTo>
                <a:lnTo>
                  <a:pt x="239" y="248"/>
                </a:lnTo>
                <a:lnTo>
                  <a:pt x="242" y="248"/>
                </a:lnTo>
                <a:lnTo>
                  <a:pt x="245" y="247"/>
                </a:lnTo>
                <a:lnTo>
                  <a:pt x="245" y="247"/>
                </a:lnTo>
                <a:lnTo>
                  <a:pt x="248" y="236"/>
                </a:lnTo>
                <a:lnTo>
                  <a:pt x="248" y="236"/>
                </a:lnTo>
                <a:lnTo>
                  <a:pt x="244" y="237"/>
                </a:lnTo>
                <a:lnTo>
                  <a:pt x="242" y="239"/>
                </a:lnTo>
                <a:lnTo>
                  <a:pt x="239" y="239"/>
                </a:lnTo>
                <a:lnTo>
                  <a:pt x="239" y="239"/>
                </a:lnTo>
                <a:close/>
                <a:moveTo>
                  <a:pt x="404" y="242"/>
                </a:moveTo>
                <a:lnTo>
                  <a:pt x="404" y="242"/>
                </a:lnTo>
                <a:lnTo>
                  <a:pt x="406" y="239"/>
                </a:lnTo>
                <a:lnTo>
                  <a:pt x="406" y="237"/>
                </a:lnTo>
                <a:lnTo>
                  <a:pt x="404" y="236"/>
                </a:lnTo>
                <a:lnTo>
                  <a:pt x="404" y="236"/>
                </a:lnTo>
                <a:lnTo>
                  <a:pt x="404" y="242"/>
                </a:lnTo>
                <a:lnTo>
                  <a:pt x="404" y="242"/>
                </a:lnTo>
                <a:close/>
                <a:moveTo>
                  <a:pt x="59" y="244"/>
                </a:moveTo>
                <a:lnTo>
                  <a:pt x="59" y="244"/>
                </a:lnTo>
                <a:lnTo>
                  <a:pt x="59" y="239"/>
                </a:lnTo>
                <a:lnTo>
                  <a:pt x="59" y="237"/>
                </a:lnTo>
                <a:lnTo>
                  <a:pt x="58" y="237"/>
                </a:lnTo>
                <a:lnTo>
                  <a:pt x="58" y="237"/>
                </a:lnTo>
                <a:lnTo>
                  <a:pt x="56" y="241"/>
                </a:lnTo>
                <a:lnTo>
                  <a:pt x="58" y="244"/>
                </a:lnTo>
                <a:lnTo>
                  <a:pt x="59" y="244"/>
                </a:lnTo>
                <a:lnTo>
                  <a:pt x="59" y="244"/>
                </a:lnTo>
                <a:close/>
                <a:moveTo>
                  <a:pt x="125" y="239"/>
                </a:moveTo>
                <a:lnTo>
                  <a:pt x="125" y="239"/>
                </a:lnTo>
                <a:lnTo>
                  <a:pt x="125" y="244"/>
                </a:lnTo>
                <a:lnTo>
                  <a:pt x="126" y="245"/>
                </a:lnTo>
                <a:lnTo>
                  <a:pt x="126" y="245"/>
                </a:lnTo>
                <a:lnTo>
                  <a:pt x="136" y="245"/>
                </a:lnTo>
                <a:lnTo>
                  <a:pt x="136" y="245"/>
                </a:lnTo>
                <a:lnTo>
                  <a:pt x="137" y="241"/>
                </a:lnTo>
                <a:lnTo>
                  <a:pt x="137" y="239"/>
                </a:lnTo>
                <a:lnTo>
                  <a:pt x="137" y="237"/>
                </a:lnTo>
                <a:lnTo>
                  <a:pt x="137" y="237"/>
                </a:lnTo>
                <a:lnTo>
                  <a:pt x="125" y="239"/>
                </a:lnTo>
                <a:lnTo>
                  <a:pt x="125" y="239"/>
                </a:lnTo>
                <a:close/>
                <a:moveTo>
                  <a:pt x="308" y="244"/>
                </a:moveTo>
                <a:lnTo>
                  <a:pt x="308" y="244"/>
                </a:lnTo>
                <a:lnTo>
                  <a:pt x="309" y="242"/>
                </a:lnTo>
                <a:lnTo>
                  <a:pt x="311" y="241"/>
                </a:lnTo>
                <a:lnTo>
                  <a:pt x="309" y="237"/>
                </a:lnTo>
                <a:lnTo>
                  <a:pt x="308" y="237"/>
                </a:lnTo>
                <a:lnTo>
                  <a:pt x="308" y="237"/>
                </a:lnTo>
                <a:lnTo>
                  <a:pt x="308" y="244"/>
                </a:lnTo>
                <a:lnTo>
                  <a:pt x="308" y="244"/>
                </a:lnTo>
                <a:close/>
                <a:moveTo>
                  <a:pt x="384" y="239"/>
                </a:moveTo>
                <a:lnTo>
                  <a:pt x="384" y="239"/>
                </a:lnTo>
                <a:lnTo>
                  <a:pt x="386" y="245"/>
                </a:lnTo>
                <a:lnTo>
                  <a:pt x="389" y="251"/>
                </a:lnTo>
                <a:lnTo>
                  <a:pt x="389" y="251"/>
                </a:lnTo>
                <a:lnTo>
                  <a:pt x="398" y="251"/>
                </a:lnTo>
                <a:lnTo>
                  <a:pt x="398" y="251"/>
                </a:lnTo>
                <a:lnTo>
                  <a:pt x="398" y="248"/>
                </a:lnTo>
                <a:lnTo>
                  <a:pt x="398" y="245"/>
                </a:lnTo>
                <a:lnTo>
                  <a:pt x="396" y="242"/>
                </a:lnTo>
                <a:lnTo>
                  <a:pt x="393" y="241"/>
                </a:lnTo>
                <a:lnTo>
                  <a:pt x="389" y="237"/>
                </a:lnTo>
                <a:lnTo>
                  <a:pt x="386" y="237"/>
                </a:lnTo>
                <a:lnTo>
                  <a:pt x="384" y="239"/>
                </a:lnTo>
                <a:lnTo>
                  <a:pt x="384" y="239"/>
                </a:lnTo>
                <a:close/>
                <a:moveTo>
                  <a:pt x="377" y="244"/>
                </a:moveTo>
                <a:lnTo>
                  <a:pt x="377" y="244"/>
                </a:lnTo>
                <a:lnTo>
                  <a:pt x="377" y="239"/>
                </a:lnTo>
                <a:lnTo>
                  <a:pt x="375" y="239"/>
                </a:lnTo>
                <a:lnTo>
                  <a:pt x="373" y="237"/>
                </a:lnTo>
                <a:lnTo>
                  <a:pt x="373" y="237"/>
                </a:lnTo>
                <a:lnTo>
                  <a:pt x="373" y="239"/>
                </a:lnTo>
                <a:lnTo>
                  <a:pt x="373" y="241"/>
                </a:lnTo>
                <a:lnTo>
                  <a:pt x="377" y="244"/>
                </a:lnTo>
                <a:lnTo>
                  <a:pt x="377" y="244"/>
                </a:lnTo>
                <a:close/>
                <a:moveTo>
                  <a:pt x="512" y="241"/>
                </a:moveTo>
                <a:lnTo>
                  <a:pt x="512" y="241"/>
                </a:lnTo>
                <a:lnTo>
                  <a:pt x="515" y="245"/>
                </a:lnTo>
                <a:lnTo>
                  <a:pt x="520" y="248"/>
                </a:lnTo>
                <a:lnTo>
                  <a:pt x="520" y="248"/>
                </a:lnTo>
                <a:lnTo>
                  <a:pt x="520" y="244"/>
                </a:lnTo>
                <a:lnTo>
                  <a:pt x="521" y="239"/>
                </a:lnTo>
                <a:lnTo>
                  <a:pt x="521" y="239"/>
                </a:lnTo>
                <a:lnTo>
                  <a:pt x="517" y="239"/>
                </a:lnTo>
                <a:lnTo>
                  <a:pt x="512" y="241"/>
                </a:lnTo>
                <a:lnTo>
                  <a:pt x="512" y="241"/>
                </a:lnTo>
                <a:close/>
                <a:moveTo>
                  <a:pt x="639" y="244"/>
                </a:moveTo>
                <a:lnTo>
                  <a:pt x="639" y="244"/>
                </a:lnTo>
                <a:lnTo>
                  <a:pt x="640" y="247"/>
                </a:lnTo>
                <a:lnTo>
                  <a:pt x="643" y="247"/>
                </a:lnTo>
                <a:lnTo>
                  <a:pt x="643" y="247"/>
                </a:lnTo>
                <a:lnTo>
                  <a:pt x="643" y="242"/>
                </a:lnTo>
                <a:lnTo>
                  <a:pt x="642" y="239"/>
                </a:lnTo>
                <a:lnTo>
                  <a:pt x="640" y="239"/>
                </a:lnTo>
                <a:lnTo>
                  <a:pt x="640" y="239"/>
                </a:lnTo>
                <a:lnTo>
                  <a:pt x="639" y="241"/>
                </a:lnTo>
                <a:lnTo>
                  <a:pt x="639" y="244"/>
                </a:lnTo>
                <a:lnTo>
                  <a:pt x="639" y="244"/>
                </a:lnTo>
                <a:close/>
                <a:moveTo>
                  <a:pt x="195" y="251"/>
                </a:moveTo>
                <a:lnTo>
                  <a:pt x="195" y="251"/>
                </a:lnTo>
                <a:lnTo>
                  <a:pt x="200" y="251"/>
                </a:lnTo>
                <a:lnTo>
                  <a:pt x="201" y="250"/>
                </a:lnTo>
                <a:lnTo>
                  <a:pt x="203" y="247"/>
                </a:lnTo>
                <a:lnTo>
                  <a:pt x="203" y="247"/>
                </a:lnTo>
                <a:lnTo>
                  <a:pt x="200" y="242"/>
                </a:lnTo>
                <a:lnTo>
                  <a:pt x="195" y="239"/>
                </a:lnTo>
                <a:lnTo>
                  <a:pt x="195" y="239"/>
                </a:lnTo>
                <a:lnTo>
                  <a:pt x="194" y="242"/>
                </a:lnTo>
                <a:lnTo>
                  <a:pt x="194" y="245"/>
                </a:lnTo>
                <a:lnTo>
                  <a:pt x="195" y="251"/>
                </a:lnTo>
                <a:lnTo>
                  <a:pt x="195" y="251"/>
                </a:lnTo>
                <a:close/>
                <a:moveTo>
                  <a:pt x="360" y="241"/>
                </a:moveTo>
                <a:lnTo>
                  <a:pt x="360" y="241"/>
                </a:lnTo>
                <a:lnTo>
                  <a:pt x="361" y="247"/>
                </a:lnTo>
                <a:lnTo>
                  <a:pt x="363" y="250"/>
                </a:lnTo>
                <a:lnTo>
                  <a:pt x="366" y="251"/>
                </a:lnTo>
                <a:lnTo>
                  <a:pt x="366" y="251"/>
                </a:lnTo>
                <a:lnTo>
                  <a:pt x="367" y="247"/>
                </a:lnTo>
                <a:lnTo>
                  <a:pt x="367" y="241"/>
                </a:lnTo>
                <a:lnTo>
                  <a:pt x="367" y="241"/>
                </a:lnTo>
                <a:lnTo>
                  <a:pt x="363" y="241"/>
                </a:lnTo>
                <a:lnTo>
                  <a:pt x="361" y="241"/>
                </a:lnTo>
                <a:lnTo>
                  <a:pt x="360" y="241"/>
                </a:lnTo>
                <a:lnTo>
                  <a:pt x="360" y="241"/>
                </a:lnTo>
                <a:close/>
                <a:moveTo>
                  <a:pt x="713" y="245"/>
                </a:moveTo>
                <a:lnTo>
                  <a:pt x="713" y="245"/>
                </a:lnTo>
                <a:lnTo>
                  <a:pt x="712" y="242"/>
                </a:lnTo>
                <a:lnTo>
                  <a:pt x="710" y="239"/>
                </a:lnTo>
                <a:lnTo>
                  <a:pt x="710" y="239"/>
                </a:lnTo>
                <a:lnTo>
                  <a:pt x="710" y="244"/>
                </a:lnTo>
                <a:lnTo>
                  <a:pt x="710" y="245"/>
                </a:lnTo>
                <a:lnTo>
                  <a:pt x="713" y="245"/>
                </a:lnTo>
                <a:lnTo>
                  <a:pt x="713" y="245"/>
                </a:lnTo>
                <a:close/>
                <a:moveTo>
                  <a:pt x="735" y="250"/>
                </a:moveTo>
                <a:lnTo>
                  <a:pt x="735" y="250"/>
                </a:lnTo>
                <a:lnTo>
                  <a:pt x="735" y="244"/>
                </a:lnTo>
                <a:lnTo>
                  <a:pt x="732" y="239"/>
                </a:lnTo>
                <a:lnTo>
                  <a:pt x="732" y="239"/>
                </a:lnTo>
                <a:lnTo>
                  <a:pt x="733" y="242"/>
                </a:lnTo>
                <a:lnTo>
                  <a:pt x="733" y="245"/>
                </a:lnTo>
                <a:lnTo>
                  <a:pt x="733" y="248"/>
                </a:lnTo>
                <a:lnTo>
                  <a:pt x="735" y="250"/>
                </a:lnTo>
                <a:lnTo>
                  <a:pt x="735" y="250"/>
                </a:lnTo>
                <a:close/>
                <a:moveTo>
                  <a:pt x="40" y="254"/>
                </a:moveTo>
                <a:lnTo>
                  <a:pt x="40" y="254"/>
                </a:lnTo>
                <a:lnTo>
                  <a:pt x="41" y="251"/>
                </a:lnTo>
                <a:lnTo>
                  <a:pt x="41" y="247"/>
                </a:lnTo>
                <a:lnTo>
                  <a:pt x="41" y="241"/>
                </a:lnTo>
                <a:lnTo>
                  <a:pt x="41" y="241"/>
                </a:lnTo>
                <a:lnTo>
                  <a:pt x="40" y="254"/>
                </a:lnTo>
                <a:lnTo>
                  <a:pt x="40" y="254"/>
                </a:lnTo>
                <a:close/>
                <a:moveTo>
                  <a:pt x="41" y="266"/>
                </a:moveTo>
                <a:lnTo>
                  <a:pt x="41" y="266"/>
                </a:lnTo>
                <a:lnTo>
                  <a:pt x="44" y="266"/>
                </a:lnTo>
                <a:lnTo>
                  <a:pt x="46" y="263"/>
                </a:lnTo>
                <a:lnTo>
                  <a:pt x="49" y="259"/>
                </a:lnTo>
                <a:lnTo>
                  <a:pt x="50" y="244"/>
                </a:lnTo>
                <a:lnTo>
                  <a:pt x="50" y="244"/>
                </a:lnTo>
                <a:lnTo>
                  <a:pt x="49" y="244"/>
                </a:lnTo>
                <a:lnTo>
                  <a:pt x="49" y="242"/>
                </a:lnTo>
                <a:lnTo>
                  <a:pt x="47" y="241"/>
                </a:lnTo>
                <a:lnTo>
                  <a:pt x="46" y="241"/>
                </a:lnTo>
                <a:lnTo>
                  <a:pt x="46" y="241"/>
                </a:lnTo>
                <a:lnTo>
                  <a:pt x="44" y="248"/>
                </a:lnTo>
                <a:lnTo>
                  <a:pt x="43" y="254"/>
                </a:lnTo>
                <a:lnTo>
                  <a:pt x="41" y="260"/>
                </a:lnTo>
                <a:lnTo>
                  <a:pt x="41" y="266"/>
                </a:lnTo>
                <a:lnTo>
                  <a:pt x="41" y="266"/>
                </a:lnTo>
                <a:close/>
                <a:moveTo>
                  <a:pt x="85" y="247"/>
                </a:moveTo>
                <a:lnTo>
                  <a:pt x="85" y="247"/>
                </a:lnTo>
                <a:lnTo>
                  <a:pt x="84" y="244"/>
                </a:lnTo>
                <a:lnTo>
                  <a:pt x="82" y="242"/>
                </a:lnTo>
                <a:lnTo>
                  <a:pt x="81" y="241"/>
                </a:lnTo>
                <a:lnTo>
                  <a:pt x="81" y="241"/>
                </a:lnTo>
                <a:lnTo>
                  <a:pt x="81" y="245"/>
                </a:lnTo>
                <a:lnTo>
                  <a:pt x="82" y="247"/>
                </a:lnTo>
                <a:lnTo>
                  <a:pt x="85" y="247"/>
                </a:lnTo>
                <a:lnTo>
                  <a:pt x="85" y="247"/>
                </a:lnTo>
                <a:close/>
                <a:moveTo>
                  <a:pt x="99" y="242"/>
                </a:moveTo>
                <a:lnTo>
                  <a:pt x="99" y="242"/>
                </a:lnTo>
                <a:lnTo>
                  <a:pt x="99" y="244"/>
                </a:lnTo>
                <a:lnTo>
                  <a:pt x="98" y="245"/>
                </a:lnTo>
                <a:lnTo>
                  <a:pt x="98" y="245"/>
                </a:lnTo>
                <a:lnTo>
                  <a:pt x="101" y="247"/>
                </a:lnTo>
                <a:lnTo>
                  <a:pt x="107" y="247"/>
                </a:lnTo>
                <a:lnTo>
                  <a:pt x="107" y="247"/>
                </a:lnTo>
                <a:lnTo>
                  <a:pt x="107" y="244"/>
                </a:lnTo>
                <a:lnTo>
                  <a:pt x="108" y="241"/>
                </a:lnTo>
                <a:lnTo>
                  <a:pt x="108" y="241"/>
                </a:lnTo>
                <a:lnTo>
                  <a:pt x="105" y="241"/>
                </a:lnTo>
                <a:lnTo>
                  <a:pt x="105" y="241"/>
                </a:lnTo>
                <a:lnTo>
                  <a:pt x="105" y="244"/>
                </a:lnTo>
                <a:lnTo>
                  <a:pt x="104" y="244"/>
                </a:lnTo>
                <a:lnTo>
                  <a:pt x="101" y="242"/>
                </a:lnTo>
                <a:lnTo>
                  <a:pt x="99" y="242"/>
                </a:lnTo>
                <a:lnTo>
                  <a:pt x="99" y="242"/>
                </a:lnTo>
                <a:close/>
                <a:moveTo>
                  <a:pt x="561" y="244"/>
                </a:moveTo>
                <a:lnTo>
                  <a:pt x="561" y="244"/>
                </a:lnTo>
                <a:lnTo>
                  <a:pt x="567" y="245"/>
                </a:lnTo>
                <a:lnTo>
                  <a:pt x="567" y="245"/>
                </a:lnTo>
                <a:lnTo>
                  <a:pt x="566" y="244"/>
                </a:lnTo>
                <a:lnTo>
                  <a:pt x="564" y="242"/>
                </a:lnTo>
                <a:lnTo>
                  <a:pt x="561" y="241"/>
                </a:lnTo>
                <a:lnTo>
                  <a:pt x="561" y="241"/>
                </a:lnTo>
                <a:lnTo>
                  <a:pt x="561" y="242"/>
                </a:lnTo>
                <a:lnTo>
                  <a:pt x="561" y="244"/>
                </a:lnTo>
                <a:lnTo>
                  <a:pt x="561" y="244"/>
                </a:lnTo>
                <a:close/>
                <a:moveTo>
                  <a:pt x="181" y="256"/>
                </a:moveTo>
                <a:lnTo>
                  <a:pt x="181" y="256"/>
                </a:lnTo>
                <a:lnTo>
                  <a:pt x="186" y="256"/>
                </a:lnTo>
                <a:lnTo>
                  <a:pt x="191" y="256"/>
                </a:lnTo>
                <a:lnTo>
                  <a:pt x="191" y="256"/>
                </a:lnTo>
                <a:lnTo>
                  <a:pt x="189" y="248"/>
                </a:lnTo>
                <a:lnTo>
                  <a:pt x="189" y="245"/>
                </a:lnTo>
                <a:lnTo>
                  <a:pt x="189" y="242"/>
                </a:lnTo>
                <a:lnTo>
                  <a:pt x="189" y="242"/>
                </a:lnTo>
                <a:lnTo>
                  <a:pt x="184" y="244"/>
                </a:lnTo>
                <a:lnTo>
                  <a:pt x="183" y="247"/>
                </a:lnTo>
                <a:lnTo>
                  <a:pt x="181" y="251"/>
                </a:lnTo>
                <a:lnTo>
                  <a:pt x="181" y="256"/>
                </a:lnTo>
                <a:lnTo>
                  <a:pt x="181" y="256"/>
                </a:lnTo>
                <a:close/>
                <a:moveTo>
                  <a:pt x="508" y="253"/>
                </a:moveTo>
                <a:lnTo>
                  <a:pt x="508" y="253"/>
                </a:lnTo>
                <a:lnTo>
                  <a:pt x="512" y="253"/>
                </a:lnTo>
                <a:lnTo>
                  <a:pt x="515" y="251"/>
                </a:lnTo>
                <a:lnTo>
                  <a:pt x="515" y="251"/>
                </a:lnTo>
                <a:lnTo>
                  <a:pt x="512" y="250"/>
                </a:lnTo>
                <a:lnTo>
                  <a:pt x="511" y="247"/>
                </a:lnTo>
                <a:lnTo>
                  <a:pt x="509" y="244"/>
                </a:lnTo>
                <a:lnTo>
                  <a:pt x="506" y="242"/>
                </a:lnTo>
                <a:lnTo>
                  <a:pt x="506" y="242"/>
                </a:lnTo>
                <a:lnTo>
                  <a:pt x="506" y="247"/>
                </a:lnTo>
                <a:lnTo>
                  <a:pt x="508" y="253"/>
                </a:lnTo>
                <a:lnTo>
                  <a:pt x="508" y="253"/>
                </a:lnTo>
                <a:close/>
                <a:moveTo>
                  <a:pt x="723" y="248"/>
                </a:moveTo>
                <a:lnTo>
                  <a:pt x="723" y="248"/>
                </a:lnTo>
                <a:lnTo>
                  <a:pt x="726" y="253"/>
                </a:lnTo>
                <a:lnTo>
                  <a:pt x="726" y="253"/>
                </a:lnTo>
                <a:lnTo>
                  <a:pt x="727" y="250"/>
                </a:lnTo>
                <a:lnTo>
                  <a:pt x="727" y="247"/>
                </a:lnTo>
                <a:lnTo>
                  <a:pt x="726" y="244"/>
                </a:lnTo>
                <a:lnTo>
                  <a:pt x="724" y="242"/>
                </a:lnTo>
                <a:lnTo>
                  <a:pt x="724" y="242"/>
                </a:lnTo>
                <a:lnTo>
                  <a:pt x="724" y="244"/>
                </a:lnTo>
                <a:lnTo>
                  <a:pt x="723" y="245"/>
                </a:lnTo>
                <a:lnTo>
                  <a:pt x="723" y="247"/>
                </a:lnTo>
                <a:lnTo>
                  <a:pt x="723" y="248"/>
                </a:lnTo>
                <a:lnTo>
                  <a:pt x="723" y="248"/>
                </a:lnTo>
                <a:close/>
                <a:moveTo>
                  <a:pt x="343" y="244"/>
                </a:moveTo>
                <a:lnTo>
                  <a:pt x="343" y="244"/>
                </a:lnTo>
                <a:lnTo>
                  <a:pt x="345" y="248"/>
                </a:lnTo>
                <a:lnTo>
                  <a:pt x="346" y="253"/>
                </a:lnTo>
                <a:lnTo>
                  <a:pt x="346" y="253"/>
                </a:lnTo>
                <a:lnTo>
                  <a:pt x="354" y="253"/>
                </a:lnTo>
                <a:lnTo>
                  <a:pt x="354" y="253"/>
                </a:lnTo>
                <a:lnTo>
                  <a:pt x="352" y="247"/>
                </a:lnTo>
                <a:lnTo>
                  <a:pt x="352" y="242"/>
                </a:lnTo>
                <a:lnTo>
                  <a:pt x="352" y="242"/>
                </a:lnTo>
                <a:lnTo>
                  <a:pt x="343" y="244"/>
                </a:lnTo>
                <a:lnTo>
                  <a:pt x="343" y="244"/>
                </a:lnTo>
                <a:close/>
                <a:moveTo>
                  <a:pt x="160" y="245"/>
                </a:moveTo>
                <a:lnTo>
                  <a:pt x="160" y="245"/>
                </a:lnTo>
                <a:lnTo>
                  <a:pt x="160" y="248"/>
                </a:lnTo>
                <a:lnTo>
                  <a:pt x="160" y="253"/>
                </a:lnTo>
                <a:lnTo>
                  <a:pt x="160" y="253"/>
                </a:lnTo>
                <a:lnTo>
                  <a:pt x="165" y="254"/>
                </a:lnTo>
                <a:lnTo>
                  <a:pt x="168" y="251"/>
                </a:lnTo>
                <a:lnTo>
                  <a:pt x="171" y="248"/>
                </a:lnTo>
                <a:lnTo>
                  <a:pt x="172" y="244"/>
                </a:lnTo>
                <a:lnTo>
                  <a:pt x="172" y="244"/>
                </a:lnTo>
                <a:lnTo>
                  <a:pt x="166" y="245"/>
                </a:lnTo>
                <a:lnTo>
                  <a:pt x="163" y="245"/>
                </a:lnTo>
                <a:lnTo>
                  <a:pt x="160" y="245"/>
                </a:lnTo>
                <a:lnTo>
                  <a:pt x="160" y="245"/>
                </a:lnTo>
                <a:close/>
                <a:moveTo>
                  <a:pt x="232" y="253"/>
                </a:moveTo>
                <a:lnTo>
                  <a:pt x="232" y="253"/>
                </a:lnTo>
                <a:lnTo>
                  <a:pt x="236" y="253"/>
                </a:lnTo>
                <a:lnTo>
                  <a:pt x="236" y="253"/>
                </a:lnTo>
                <a:lnTo>
                  <a:pt x="235" y="247"/>
                </a:lnTo>
                <a:lnTo>
                  <a:pt x="233" y="244"/>
                </a:lnTo>
                <a:lnTo>
                  <a:pt x="233" y="244"/>
                </a:lnTo>
                <a:lnTo>
                  <a:pt x="233" y="248"/>
                </a:lnTo>
                <a:lnTo>
                  <a:pt x="232" y="253"/>
                </a:lnTo>
                <a:lnTo>
                  <a:pt x="232" y="253"/>
                </a:lnTo>
                <a:close/>
                <a:moveTo>
                  <a:pt x="223" y="245"/>
                </a:moveTo>
                <a:lnTo>
                  <a:pt x="223" y="245"/>
                </a:lnTo>
                <a:lnTo>
                  <a:pt x="223" y="248"/>
                </a:lnTo>
                <a:lnTo>
                  <a:pt x="223" y="253"/>
                </a:lnTo>
                <a:lnTo>
                  <a:pt x="223" y="253"/>
                </a:lnTo>
                <a:lnTo>
                  <a:pt x="224" y="253"/>
                </a:lnTo>
                <a:lnTo>
                  <a:pt x="227" y="253"/>
                </a:lnTo>
                <a:lnTo>
                  <a:pt x="227" y="253"/>
                </a:lnTo>
                <a:lnTo>
                  <a:pt x="227" y="245"/>
                </a:lnTo>
                <a:lnTo>
                  <a:pt x="226" y="244"/>
                </a:lnTo>
                <a:lnTo>
                  <a:pt x="223" y="245"/>
                </a:lnTo>
                <a:lnTo>
                  <a:pt x="223" y="245"/>
                </a:lnTo>
                <a:close/>
                <a:moveTo>
                  <a:pt x="261" y="248"/>
                </a:moveTo>
                <a:lnTo>
                  <a:pt x="261" y="248"/>
                </a:lnTo>
                <a:lnTo>
                  <a:pt x="264" y="250"/>
                </a:lnTo>
                <a:lnTo>
                  <a:pt x="265" y="250"/>
                </a:lnTo>
                <a:lnTo>
                  <a:pt x="265" y="248"/>
                </a:lnTo>
                <a:lnTo>
                  <a:pt x="265" y="248"/>
                </a:lnTo>
                <a:lnTo>
                  <a:pt x="265" y="245"/>
                </a:lnTo>
                <a:lnTo>
                  <a:pt x="262" y="244"/>
                </a:lnTo>
                <a:lnTo>
                  <a:pt x="262" y="244"/>
                </a:lnTo>
                <a:lnTo>
                  <a:pt x="261" y="245"/>
                </a:lnTo>
                <a:lnTo>
                  <a:pt x="261" y="248"/>
                </a:lnTo>
                <a:lnTo>
                  <a:pt x="261" y="248"/>
                </a:lnTo>
                <a:close/>
                <a:moveTo>
                  <a:pt x="503" y="253"/>
                </a:moveTo>
                <a:lnTo>
                  <a:pt x="503" y="253"/>
                </a:lnTo>
                <a:lnTo>
                  <a:pt x="500" y="244"/>
                </a:lnTo>
                <a:lnTo>
                  <a:pt x="500" y="244"/>
                </a:lnTo>
                <a:lnTo>
                  <a:pt x="500" y="251"/>
                </a:lnTo>
                <a:lnTo>
                  <a:pt x="500" y="253"/>
                </a:lnTo>
                <a:lnTo>
                  <a:pt x="503" y="253"/>
                </a:lnTo>
                <a:lnTo>
                  <a:pt x="503" y="253"/>
                </a:lnTo>
                <a:close/>
                <a:moveTo>
                  <a:pt x="691" y="257"/>
                </a:moveTo>
                <a:lnTo>
                  <a:pt x="691" y="257"/>
                </a:lnTo>
                <a:lnTo>
                  <a:pt x="694" y="257"/>
                </a:lnTo>
                <a:lnTo>
                  <a:pt x="695" y="256"/>
                </a:lnTo>
                <a:lnTo>
                  <a:pt x="695" y="251"/>
                </a:lnTo>
                <a:lnTo>
                  <a:pt x="694" y="248"/>
                </a:lnTo>
                <a:lnTo>
                  <a:pt x="691" y="245"/>
                </a:lnTo>
                <a:lnTo>
                  <a:pt x="691" y="245"/>
                </a:lnTo>
                <a:lnTo>
                  <a:pt x="691" y="257"/>
                </a:lnTo>
                <a:lnTo>
                  <a:pt x="691" y="257"/>
                </a:lnTo>
                <a:close/>
                <a:moveTo>
                  <a:pt x="154" y="245"/>
                </a:moveTo>
                <a:lnTo>
                  <a:pt x="154" y="245"/>
                </a:lnTo>
                <a:lnTo>
                  <a:pt x="152" y="247"/>
                </a:lnTo>
                <a:lnTo>
                  <a:pt x="149" y="247"/>
                </a:lnTo>
                <a:lnTo>
                  <a:pt x="146" y="247"/>
                </a:lnTo>
                <a:lnTo>
                  <a:pt x="146" y="247"/>
                </a:lnTo>
                <a:lnTo>
                  <a:pt x="146" y="251"/>
                </a:lnTo>
                <a:lnTo>
                  <a:pt x="146" y="251"/>
                </a:lnTo>
                <a:lnTo>
                  <a:pt x="151" y="253"/>
                </a:lnTo>
                <a:lnTo>
                  <a:pt x="155" y="253"/>
                </a:lnTo>
                <a:lnTo>
                  <a:pt x="155" y="253"/>
                </a:lnTo>
                <a:lnTo>
                  <a:pt x="155" y="248"/>
                </a:lnTo>
                <a:lnTo>
                  <a:pt x="155" y="247"/>
                </a:lnTo>
                <a:lnTo>
                  <a:pt x="154" y="245"/>
                </a:lnTo>
                <a:lnTo>
                  <a:pt x="154" y="245"/>
                </a:lnTo>
                <a:close/>
                <a:moveTo>
                  <a:pt x="328" y="247"/>
                </a:moveTo>
                <a:lnTo>
                  <a:pt x="328" y="247"/>
                </a:lnTo>
                <a:lnTo>
                  <a:pt x="331" y="251"/>
                </a:lnTo>
                <a:lnTo>
                  <a:pt x="332" y="253"/>
                </a:lnTo>
                <a:lnTo>
                  <a:pt x="335" y="253"/>
                </a:lnTo>
                <a:lnTo>
                  <a:pt x="335" y="253"/>
                </a:lnTo>
                <a:lnTo>
                  <a:pt x="335" y="250"/>
                </a:lnTo>
                <a:lnTo>
                  <a:pt x="335" y="247"/>
                </a:lnTo>
                <a:lnTo>
                  <a:pt x="335" y="247"/>
                </a:lnTo>
                <a:lnTo>
                  <a:pt x="331" y="245"/>
                </a:lnTo>
                <a:lnTo>
                  <a:pt x="328" y="247"/>
                </a:lnTo>
                <a:lnTo>
                  <a:pt x="328" y="247"/>
                </a:lnTo>
                <a:close/>
                <a:moveTo>
                  <a:pt x="471" y="254"/>
                </a:moveTo>
                <a:lnTo>
                  <a:pt x="471" y="254"/>
                </a:lnTo>
                <a:lnTo>
                  <a:pt x="477" y="254"/>
                </a:lnTo>
                <a:lnTo>
                  <a:pt x="482" y="253"/>
                </a:lnTo>
                <a:lnTo>
                  <a:pt x="486" y="250"/>
                </a:lnTo>
                <a:lnTo>
                  <a:pt x="488" y="247"/>
                </a:lnTo>
                <a:lnTo>
                  <a:pt x="488" y="247"/>
                </a:lnTo>
                <a:lnTo>
                  <a:pt x="476" y="248"/>
                </a:lnTo>
                <a:lnTo>
                  <a:pt x="471" y="250"/>
                </a:lnTo>
                <a:lnTo>
                  <a:pt x="470" y="251"/>
                </a:lnTo>
                <a:lnTo>
                  <a:pt x="471" y="254"/>
                </a:lnTo>
                <a:lnTo>
                  <a:pt x="471" y="254"/>
                </a:lnTo>
                <a:close/>
                <a:moveTo>
                  <a:pt x="412" y="251"/>
                </a:moveTo>
                <a:lnTo>
                  <a:pt x="412" y="251"/>
                </a:lnTo>
                <a:lnTo>
                  <a:pt x="416" y="251"/>
                </a:lnTo>
                <a:lnTo>
                  <a:pt x="418" y="250"/>
                </a:lnTo>
                <a:lnTo>
                  <a:pt x="418" y="250"/>
                </a:lnTo>
                <a:lnTo>
                  <a:pt x="415" y="248"/>
                </a:lnTo>
                <a:lnTo>
                  <a:pt x="412" y="247"/>
                </a:lnTo>
                <a:lnTo>
                  <a:pt x="412" y="247"/>
                </a:lnTo>
                <a:lnTo>
                  <a:pt x="412" y="251"/>
                </a:lnTo>
                <a:lnTo>
                  <a:pt x="412" y="251"/>
                </a:lnTo>
                <a:close/>
                <a:moveTo>
                  <a:pt x="316" y="247"/>
                </a:moveTo>
                <a:lnTo>
                  <a:pt x="316" y="247"/>
                </a:lnTo>
                <a:lnTo>
                  <a:pt x="316" y="256"/>
                </a:lnTo>
                <a:lnTo>
                  <a:pt x="316" y="256"/>
                </a:lnTo>
                <a:lnTo>
                  <a:pt x="322" y="254"/>
                </a:lnTo>
                <a:lnTo>
                  <a:pt x="326" y="253"/>
                </a:lnTo>
                <a:lnTo>
                  <a:pt x="326" y="253"/>
                </a:lnTo>
                <a:lnTo>
                  <a:pt x="325" y="251"/>
                </a:lnTo>
                <a:lnTo>
                  <a:pt x="322" y="248"/>
                </a:lnTo>
                <a:lnTo>
                  <a:pt x="320" y="247"/>
                </a:lnTo>
                <a:lnTo>
                  <a:pt x="316" y="247"/>
                </a:lnTo>
                <a:lnTo>
                  <a:pt x="316" y="247"/>
                </a:lnTo>
                <a:close/>
                <a:moveTo>
                  <a:pt x="53" y="263"/>
                </a:moveTo>
                <a:lnTo>
                  <a:pt x="53" y="263"/>
                </a:lnTo>
                <a:lnTo>
                  <a:pt x="56" y="263"/>
                </a:lnTo>
                <a:lnTo>
                  <a:pt x="58" y="266"/>
                </a:lnTo>
                <a:lnTo>
                  <a:pt x="62" y="270"/>
                </a:lnTo>
                <a:lnTo>
                  <a:pt x="62" y="270"/>
                </a:lnTo>
                <a:lnTo>
                  <a:pt x="61" y="259"/>
                </a:lnTo>
                <a:lnTo>
                  <a:pt x="59" y="248"/>
                </a:lnTo>
                <a:lnTo>
                  <a:pt x="59" y="248"/>
                </a:lnTo>
                <a:lnTo>
                  <a:pt x="58" y="248"/>
                </a:lnTo>
                <a:lnTo>
                  <a:pt x="56" y="247"/>
                </a:lnTo>
                <a:lnTo>
                  <a:pt x="56" y="247"/>
                </a:lnTo>
                <a:lnTo>
                  <a:pt x="53" y="263"/>
                </a:lnTo>
                <a:lnTo>
                  <a:pt x="53" y="263"/>
                </a:lnTo>
                <a:close/>
                <a:moveTo>
                  <a:pt x="575" y="250"/>
                </a:moveTo>
                <a:lnTo>
                  <a:pt x="575" y="250"/>
                </a:lnTo>
                <a:lnTo>
                  <a:pt x="578" y="250"/>
                </a:lnTo>
                <a:lnTo>
                  <a:pt x="581" y="251"/>
                </a:lnTo>
                <a:lnTo>
                  <a:pt x="581" y="251"/>
                </a:lnTo>
                <a:lnTo>
                  <a:pt x="581" y="248"/>
                </a:lnTo>
                <a:lnTo>
                  <a:pt x="581" y="248"/>
                </a:lnTo>
                <a:lnTo>
                  <a:pt x="581" y="247"/>
                </a:lnTo>
                <a:lnTo>
                  <a:pt x="581" y="247"/>
                </a:lnTo>
                <a:lnTo>
                  <a:pt x="579" y="248"/>
                </a:lnTo>
                <a:lnTo>
                  <a:pt x="578" y="248"/>
                </a:lnTo>
                <a:lnTo>
                  <a:pt x="576" y="248"/>
                </a:lnTo>
                <a:lnTo>
                  <a:pt x="575" y="250"/>
                </a:lnTo>
                <a:lnTo>
                  <a:pt x="575" y="250"/>
                </a:lnTo>
                <a:close/>
                <a:moveTo>
                  <a:pt x="306" y="256"/>
                </a:moveTo>
                <a:lnTo>
                  <a:pt x="306" y="256"/>
                </a:lnTo>
                <a:lnTo>
                  <a:pt x="309" y="256"/>
                </a:lnTo>
                <a:lnTo>
                  <a:pt x="311" y="257"/>
                </a:lnTo>
                <a:lnTo>
                  <a:pt x="311" y="257"/>
                </a:lnTo>
                <a:lnTo>
                  <a:pt x="311" y="251"/>
                </a:lnTo>
                <a:lnTo>
                  <a:pt x="311" y="250"/>
                </a:lnTo>
                <a:lnTo>
                  <a:pt x="309" y="248"/>
                </a:lnTo>
                <a:lnTo>
                  <a:pt x="309" y="248"/>
                </a:lnTo>
                <a:lnTo>
                  <a:pt x="308" y="250"/>
                </a:lnTo>
                <a:lnTo>
                  <a:pt x="308" y="251"/>
                </a:lnTo>
                <a:lnTo>
                  <a:pt x="308" y="254"/>
                </a:lnTo>
                <a:lnTo>
                  <a:pt x="306" y="256"/>
                </a:lnTo>
                <a:lnTo>
                  <a:pt x="306" y="256"/>
                </a:lnTo>
                <a:close/>
                <a:moveTo>
                  <a:pt x="377" y="250"/>
                </a:moveTo>
                <a:lnTo>
                  <a:pt x="377" y="250"/>
                </a:lnTo>
                <a:lnTo>
                  <a:pt x="375" y="250"/>
                </a:lnTo>
                <a:lnTo>
                  <a:pt x="375" y="248"/>
                </a:lnTo>
                <a:lnTo>
                  <a:pt x="373" y="248"/>
                </a:lnTo>
                <a:lnTo>
                  <a:pt x="372" y="248"/>
                </a:lnTo>
                <a:lnTo>
                  <a:pt x="372" y="248"/>
                </a:lnTo>
                <a:lnTo>
                  <a:pt x="372" y="250"/>
                </a:lnTo>
                <a:lnTo>
                  <a:pt x="373" y="251"/>
                </a:lnTo>
                <a:lnTo>
                  <a:pt x="375" y="251"/>
                </a:lnTo>
                <a:lnTo>
                  <a:pt x="377" y="250"/>
                </a:lnTo>
                <a:lnTo>
                  <a:pt x="377" y="250"/>
                </a:lnTo>
                <a:close/>
                <a:moveTo>
                  <a:pt x="299" y="251"/>
                </a:moveTo>
                <a:lnTo>
                  <a:pt x="299" y="251"/>
                </a:lnTo>
                <a:lnTo>
                  <a:pt x="300" y="253"/>
                </a:lnTo>
                <a:lnTo>
                  <a:pt x="302" y="256"/>
                </a:lnTo>
                <a:lnTo>
                  <a:pt x="302" y="256"/>
                </a:lnTo>
                <a:lnTo>
                  <a:pt x="302" y="253"/>
                </a:lnTo>
                <a:lnTo>
                  <a:pt x="302" y="248"/>
                </a:lnTo>
                <a:lnTo>
                  <a:pt x="302" y="248"/>
                </a:lnTo>
                <a:lnTo>
                  <a:pt x="300" y="250"/>
                </a:lnTo>
                <a:lnTo>
                  <a:pt x="299" y="250"/>
                </a:lnTo>
                <a:lnTo>
                  <a:pt x="299" y="251"/>
                </a:lnTo>
                <a:lnTo>
                  <a:pt x="299" y="251"/>
                </a:lnTo>
                <a:close/>
                <a:moveTo>
                  <a:pt x="341" y="253"/>
                </a:moveTo>
                <a:lnTo>
                  <a:pt x="341" y="253"/>
                </a:lnTo>
                <a:lnTo>
                  <a:pt x="341" y="253"/>
                </a:lnTo>
                <a:lnTo>
                  <a:pt x="341" y="251"/>
                </a:lnTo>
                <a:lnTo>
                  <a:pt x="340" y="248"/>
                </a:lnTo>
                <a:lnTo>
                  <a:pt x="340" y="248"/>
                </a:lnTo>
                <a:lnTo>
                  <a:pt x="340" y="251"/>
                </a:lnTo>
                <a:lnTo>
                  <a:pt x="340" y="253"/>
                </a:lnTo>
                <a:lnTo>
                  <a:pt x="341" y="253"/>
                </a:lnTo>
                <a:lnTo>
                  <a:pt x="341" y="253"/>
                </a:lnTo>
                <a:close/>
                <a:moveTo>
                  <a:pt x="601" y="256"/>
                </a:moveTo>
                <a:lnTo>
                  <a:pt x="601" y="256"/>
                </a:lnTo>
                <a:lnTo>
                  <a:pt x="601" y="254"/>
                </a:lnTo>
                <a:lnTo>
                  <a:pt x="601" y="253"/>
                </a:lnTo>
                <a:lnTo>
                  <a:pt x="601" y="248"/>
                </a:lnTo>
                <a:lnTo>
                  <a:pt x="601" y="248"/>
                </a:lnTo>
                <a:lnTo>
                  <a:pt x="596" y="248"/>
                </a:lnTo>
                <a:lnTo>
                  <a:pt x="596" y="248"/>
                </a:lnTo>
                <a:lnTo>
                  <a:pt x="598" y="253"/>
                </a:lnTo>
                <a:lnTo>
                  <a:pt x="598" y="256"/>
                </a:lnTo>
                <a:lnTo>
                  <a:pt x="601" y="256"/>
                </a:lnTo>
                <a:lnTo>
                  <a:pt x="601" y="256"/>
                </a:lnTo>
                <a:close/>
                <a:moveTo>
                  <a:pt x="117" y="250"/>
                </a:moveTo>
                <a:lnTo>
                  <a:pt x="117" y="250"/>
                </a:lnTo>
                <a:lnTo>
                  <a:pt x="117" y="254"/>
                </a:lnTo>
                <a:lnTo>
                  <a:pt x="119" y="257"/>
                </a:lnTo>
                <a:lnTo>
                  <a:pt x="119" y="257"/>
                </a:lnTo>
                <a:lnTo>
                  <a:pt x="123" y="257"/>
                </a:lnTo>
                <a:lnTo>
                  <a:pt x="126" y="256"/>
                </a:lnTo>
                <a:lnTo>
                  <a:pt x="126" y="256"/>
                </a:lnTo>
                <a:lnTo>
                  <a:pt x="123" y="251"/>
                </a:lnTo>
                <a:lnTo>
                  <a:pt x="120" y="250"/>
                </a:lnTo>
                <a:lnTo>
                  <a:pt x="117" y="250"/>
                </a:lnTo>
                <a:lnTo>
                  <a:pt x="117" y="250"/>
                </a:lnTo>
                <a:close/>
                <a:moveTo>
                  <a:pt x="210" y="254"/>
                </a:moveTo>
                <a:lnTo>
                  <a:pt x="210" y="254"/>
                </a:lnTo>
                <a:lnTo>
                  <a:pt x="213" y="254"/>
                </a:lnTo>
                <a:lnTo>
                  <a:pt x="213" y="254"/>
                </a:lnTo>
                <a:lnTo>
                  <a:pt x="213" y="251"/>
                </a:lnTo>
                <a:lnTo>
                  <a:pt x="213" y="250"/>
                </a:lnTo>
                <a:lnTo>
                  <a:pt x="213" y="250"/>
                </a:lnTo>
                <a:lnTo>
                  <a:pt x="213" y="250"/>
                </a:lnTo>
                <a:lnTo>
                  <a:pt x="212" y="251"/>
                </a:lnTo>
                <a:lnTo>
                  <a:pt x="212" y="251"/>
                </a:lnTo>
                <a:lnTo>
                  <a:pt x="210" y="253"/>
                </a:lnTo>
                <a:lnTo>
                  <a:pt x="210" y="254"/>
                </a:lnTo>
                <a:lnTo>
                  <a:pt x="210" y="254"/>
                </a:lnTo>
                <a:close/>
                <a:moveTo>
                  <a:pt x="65" y="257"/>
                </a:moveTo>
                <a:lnTo>
                  <a:pt x="65" y="257"/>
                </a:lnTo>
                <a:lnTo>
                  <a:pt x="67" y="256"/>
                </a:lnTo>
                <a:lnTo>
                  <a:pt x="69" y="254"/>
                </a:lnTo>
                <a:lnTo>
                  <a:pt x="70" y="250"/>
                </a:lnTo>
                <a:lnTo>
                  <a:pt x="70" y="250"/>
                </a:lnTo>
                <a:lnTo>
                  <a:pt x="65" y="250"/>
                </a:lnTo>
                <a:lnTo>
                  <a:pt x="65" y="250"/>
                </a:lnTo>
                <a:lnTo>
                  <a:pt x="65" y="254"/>
                </a:lnTo>
                <a:lnTo>
                  <a:pt x="65" y="257"/>
                </a:lnTo>
                <a:lnTo>
                  <a:pt x="65" y="257"/>
                </a:lnTo>
                <a:close/>
                <a:moveTo>
                  <a:pt x="175" y="254"/>
                </a:moveTo>
                <a:lnTo>
                  <a:pt x="175" y="254"/>
                </a:lnTo>
                <a:lnTo>
                  <a:pt x="177" y="254"/>
                </a:lnTo>
                <a:lnTo>
                  <a:pt x="177" y="253"/>
                </a:lnTo>
                <a:lnTo>
                  <a:pt x="177" y="251"/>
                </a:lnTo>
                <a:lnTo>
                  <a:pt x="175" y="250"/>
                </a:lnTo>
                <a:lnTo>
                  <a:pt x="175" y="250"/>
                </a:lnTo>
                <a:lnTo>
                  <a:pt x="175" y="253"/>
                </a:lnTo>
                <a:lnTo>
                  <a:pt x="175" y="254"/>
                </a:lnTo>
                <a:lnTo>
                  <a:pt x="175" y="254"/>
                </a:lnTo>
                <a:close/>
                <a:moveTo>
                  <a:pt x="564" y="256"/>
                </a:moveTo>
                <a:lnTo>
                  <a:pt x="564" y="256"/>
                </a:lnTo>
                <a:lnTo>
                  <a:pt x="569" y="256"/>
                </a:lnTo>
                <a:lnTo>
                  <a:pt x="569" y="256"/>
                </a:lnTo>
                <a:lnTo>
                  <a:pt x="569" y="253"/>
                </a:lnTo>
                <a:lnTo>
                  <a:pt x="569" y="251"/>
                </a:lnTo>
                <a:lnTo>
                  <a:pt x="569" y="251"/>
                </a:lnTo>
                <a:lnTo>
                  <a:pt x="567" y="250"/>
                </a:lnTo>
                <a:lnTo>
                  <a:pt x="563" y="250"/>
                </a:lnTo>
                <a:lnTo>
                  <a:pt x="563" y="250"/>
                </a:lnTo>
                <a:lnTo>
                  <a:pt x="564" y="253"/>
                </a:lnTo>
                <a:lnTo>
                  <a:pt x="564" y="253"/>
                </a:lnTo>
                <a:lnTo>
                  <a:pt x="564" y="256"/>
                </a:lnTo>
                <a:lnTo>
                  <a:pt x="564" y="256"/>
                </a:lnTo>
                <a:close/>
                <a:moveTo>
                  <a:pt x="651" y="256"/>
                </a:moveTo>
                <a:lnTo>
                  <a:pt x="651" y="256"/>
                </a:lnTo>
                <a:lnTo>
                  <a:pt x="651" y="254"/>
                </a:lnTo>
                <a:lnTo>
                  <a:pt x="649" y="253"/>
                </a:lnTo>
                <a:lnTo>
                  <a:pt x="649" y="251"/>
                </a:lnTo>
                <a:lnTo>
                  <a:pt x="648" y="250"/>
                </a:lnTo>
                <a:lnTo>
                  <a:pt x="648" y="250"/>
                </a:lnTo>
                <a:lnTo>
                  <a:pt x="649" y="254"/>
                </a:lnTo>
                <a:lnTo>
                  <a:pt x="649" y="256"/>
                </a:lnTo>
                <a:lnTo>
                  <a:pt x="651" y="256"/>
                </a:lnTo>
                <a:lnTo>
                  <a:pt x="651" y="256"/>
                </a:lnTo>
                <a:close/>
                <a:moveTo>
                  <a:pt x="280" y="253"/>
                </a:moveTo>
                <a:lnTo>
                  <a:pt x="280" y="253"/>
                </a:lnTo>
                <a:lnTo>
                  <a:pt x="287" y="254"/>
                </a:lnTo>
                <a:lnTo>
                  <a:pt x="293" y="254"/>
                </a:lnTo>
                <a:lnTo>
                  <a:pt x="293" y="254"/>
                </a:lnTo>
                <a:lnTo>
                  <a:pt x="293" y="251"/>
                </a:lnTo>
                <a:lnTo>
                  <a:pt x="293" y="251"/>
                </a:lnTo>
                <a:lnTo>
                  <a:pt x="285" y="251"/>
                </a:lnTo>
                <a:lnTo>
                  <a:pt x="280" y="253"/>
                </a:lnTo>
                <a:lnTo>
                  <a:pt x="280" y="253"/>
                </a:lnTo>
                <a:close/>
                <a:moveTo>
                  <a:pt x="607" y="253"/>
                </a:moveTo>
                <a:lnTo>
                  <a:pt x="607" y="253"/>
                </a:lnTo>
                <a:lnTo>
                  <a:pt x="607" y="254"/>
                </a:lnTo>
                <a:lnTo>
                  <a:pt x="610" y="256"/>
                </a:lnTo>
                <a:lnTo>
                  <a:pt x="613" y="256"/>
                </a:lnTo>
                <a:lnTo>
                  <a:pt x="614" y="254"/>
                </a:lnTo>
                <a:lnTo>
                  <a:pt x="614" y="254"/>
                </a:lnTo>
                <a:lnTo>
                  <a:pt x="613" y="254"/>
                </a:lnTo>
                <a:lnTo>
                  <a:pt x="613" y="253"/>
                </a:lnTo>
                <a:lnTo>
                  <a:pt x="613" y="253"/>
                </a:lnTo>
                <a:lnTo>
                  <a:pt x="610" y="251"/>
                </a:lnTo>
                <a:lnTo>
                  <a:pt x="607" y="253"/>
                </a:lnTo>
                <a:lnTo>
                  <a:pt x="607" y="253"/>
                </a:lnTo>
                <a:close/>
                <a:moveTo>
                  <a:pt x="709" y="253"/>
                </a:moveTo>
                <a:lnTo>
                  <a:pt x="709" y="253"/>
                </a:lnTo>
                <a:lnTo>
                  <a:pt x="710" y="257"/>
                </a:lnTo>
                <a:lnTo>
                  <a:pt x="712" y="259"/>
                </a:lnTo>
                <a:lnTo>
                  <a:pt x="713" y="260"/>
                </a:lnTo>
                <a:lnTo>
                  <a:pt x="713" y="260"/>
                </a:lnTo>
                <a:lnTo>
                  <a:pt x="713" y="251"/>
                </a:lnTo>
                <a:lnTo>
                  <a:pt x="713" y="251"/>
                </a:lnTo>
                <a:lnTo>
                  <a:pt x="709" y="253"/>
                </a:lnTo>
                <a:lnTo>
                  <a:pt x="709" y="253"/>
                </a:lnTo>
                <a:close/>
                <a:moveTo>
                  <a:pt x="546" y="256"/>
                </a:moveTo>
                <a:lnTo>
                  <a:pt x="546" y="256"/>
                </a:lnTo>
                <a:lnTo>
                  <a:pt x="549" y="256"/>
                </a:lnTo>
                <a:lnTo>
                  <a:pt x="549" y="256"/>
                </a:lnTo>
                <a:lnTo>
                  <a:pt x="549" y="253"/>
                </a:lnTo>
                <a:lnTo>
                  <a:pt x="546" y="253"/>
                </a:lnTo>
                <a:lnTo>
                  <a:pt x="546" y="253"/>
                </a:lnTo>
                <a:lnTo>
                  <a:pt x="546" y="256"/>
                </a:lnTo>
                <a:lnTo>
                  <a:pt x="546" y="256"/>
                </a:lnTo>
                <a:close/>
                <a:moveTo>
                  <a:pt x="578" y="254"/>
                </a:moveTo>
                <a:lnTo>
                  <a:pt x="578" y="254"/>
                </a:lnTo>
                <a:lnTo>
                  <a:pt x="572" y="253"/>
                </a:lnTo>
                <a:lnTo>
                  <a:pt x="572" y="253"/>
                </a:lnTo>
                <a:lnTo>
                  <a:pt x="573" y="256"/>
                </a:lnTo>
                <a:lnTo>
                  <a:pt x="573" y="256"/>
                </a:lnTo>
                <a:lnTo>
                  <a:pt x="578" y="254"/>
                </a:lnTo>
                <a:lnTo>
                  <a:pt x="578" y="254"/>
                </a:lnTo>
                <a:close/>
                <a:moveTo>
                  <a:pt x="248" y="257"/>
                </a:moveTo>
                <a:lnTo>
                  <a:pt x="248" y="257"/>
                </a:lnTo>
                <a:lnTo>
                  <a:pt x="250" y="256"/>
                </a:lnTo>
                <a:lnTo>
                  <a:pt x="250" y="256"/>
                </a:lnTo>
                <a:lnTo>
                  <a:pt x="250" y="256"/>
                </a:lnTo>
                <a:lnTo>
                  <a:pt x="250" y="254"/>
                </a:lnTo>
                <a:lnTo>
                  <a:pt x="248" y="254"/>
                </a:lnTo>
                <a:lnTo>
                  <a:pt x="248" y="254"/>
                </a:lnTo>
                <a:lnTo>
                  <a:pt x="247" y="256"/>
                </a:lnTo>
                <a:lnTo>
                  <a:pt x="247" y="257"/>
                </a:lnTo>
                <a:lnTo>
                  <a:pt x="248" y="257"/>
                </a:lnTo>
                <a:lnTo>
                  <a:pt x="248" y="257"/>
                </a:lnTo>
                <a:close/>
                <a:moveTo>
                  <a:pt x="270" y="257"/>
                </a:moveTo>
                <a:lnTo>
                  <a:pt x="270" y="257"/>
                </a:lnTo>
                <a:lnTo>
                  <a:pt x="268" y="256"/>
                </a:lnTo>
                <a:lnTo>
                  <a:pt x="267" y="254"/>
                </a:lnTo>
                <a:lnTo>
                  <a:pt x="262" y="256"/>
                </a:lnTo>
                <a:lnTo>
                  <a:pt x="262" y="256"/>
                </a:lnTo>
                <a:lnTo>
                  <a:pt x="265" y="257"/>
                </a:lnTo>
                <a:lnTo>
                  <a:pt x="270" y="257"/>
                </a:lnTo>
                <a:lnTo>
                  <a:pt x="270" y="257"/>
                </a:lnTo>
                <a:close/>
                <a:moveTo>
                  <a:pt x="146" y="257"/>
                </a:moveTo>
                <a:lnTo>
                  <a:pt x="146" y="257"/>
                </a:lnTo>
                <a:lnTo>
                  <a:pt x="149" y="257"/>
                </a:lnTo>
                <a:lnTo>
                  <a:pt x="151" y="257"/>
                </a:lnTo>
                <a:lnTo>
                  <a:pt x="151" y="257"/>
                </a:lnTo>
                <a:lnTo>
                  <a:pt x="151" y="256"/>
                </a:lnTo>
                <a:lnTo>
                  <a:pt x="149" y="256"/>
                </a:lnTo>
                <a:lnTo>
                  <a:pt x="146" y="257"/>
                </a:lnTo>
                <a:lnTo>
                  <a:pt x="146" y="257"/>
                </a:lnTo>
                <a:close/>
                <a:moveTo>
                  <a:pt x="738" y="263"/>
                </a:moveTo>
                <a:lnTo>
                  <a:pt x="738" y="263"/>
                </a:lnTo>
                <a:lnTo>
                  <a:pt x="738" y="259"/>
                </a:lnTo>
                <a:lnTo>
                  <a:pt x="736" y="257"/>
                </a:lnTo>
                <a:lnTo>
                  <a:pt x="735" y="257"/>
                </a:lnTo>
                <a:lnTo>
                  <a:pt x="735" y="257"/>
                </a:lnTo>
                <a:lnTo>
                  <a:pt x="736" y="260"/>
                </a:lnTo>
                <a:lnTo>
                  <a:pt x="738" y="263"/>
                </a:lnTo>
                <a:lnTo>
                  <a:pt x="738" y="263"/>
                </a:lnTo>
                <a:close/>
                <a:moveTo>
                  <a:pt x="90" y="260"/>
                </a:moveTo>
                <a:lnTo>
                  <a:pt x="90" y="260"/>
                </a:lnTo>
                <a:lnTo>
                  <a:pt x="90" y="260"/>
                </a:lnTo>
                <a:lnTo>
                  <a:pt x="88" y="260"/>
                </a:lnTo>
                <a:lnTo>
                  <a:pt x="87" y="263"/>
                </a:lnTo>
                <a:lnTo>
                  <a:pt x="85" y="273"/>
                </a:lnTo>
                <a:lnTo>
                  <a:pt x="85" y="273"/>
                </a:lnTo>
                <a:lnTo>
                  <a:pt x="87" y="277"/>
                </a:lnTo>
                <a:lnTo>
                  <a:pt x="88" y="283"/>
                </a:lnTo>
                <a:lnTo>
                  <a:pt x="91" y="291"/>
                </a:lnTo>
                <a:lnTo>
                  <a:pt x="91" y="291"/>
                </a:lnTo>
                <a:lnTo>
                  <a:pt x="94" y="288"/>
                </a:lnTo>
                <a:lnTo>
                  <a:pt x="96" y="283"/>
                </a:lnTo>
                <a:lnTo>
                  <a:pt x="98" y="279"/>
                </a:lnTo>
                <a:lnTo>
                  <a:pt x="96" y="274"/>
                </a:lnTo>
                <a:lnTo>
                  <a:pt x="94" y="265"/>
                </a:lnTo>
                <a:lnTo>
                  <a:pt x="90" y="257"/>
                </a:lnTo>
                <a:lnTo>
                  <a:pt x="90" y="257"/>
                </a:lnTo>
                <a:lnTo>
                  <a:pt x="90" y="259"/>
                </a:lnTo>
                <a:lnTo>
                  <a:pt x="90" y="260"/>
                </a:lnTo>
                <a:lnTo>
                  <a:pt x="90" y="260"/>
                </a:lnTo>
                <a:close/>
                <a:moveTo>
                  <a:pt x="759" y="277"/>
                </a:moveTo>
                <a:lnTo>
                  <a:pt x="759" y="277"/>
                </a:lnTo>
                <a:lnTo>
                  <a:pt x="761" y="280"/>
                </a:lnTo>
                <a:lnTo>
                  <a:pt x="762" y="283"/>
                </a:lnTo>
                <a:lnTo>
                  <a:pt x="765" y="285"/>
                </a:lnTo>
                <a:lnTo>
                  <a:pt x="768" y="288"/>
                </a:lnTo>
                <a:lnTo>
                  <a:pt x="768" y="288"/>
                </a:lnTo>
                <a:lnTo>
                  <a:pt x="768" y="280"/>
                </a:lnTo>
                <a:lnTo>
                  <a:pt x="768" y="271"/>
                </a:lnTo>
                <a:lnTo>
                  <a:pt x="767" y="263"/>
                </a:lnTo>
                <a:lnTo>
                  <a:pt x="765" y="260"/>
                </a:lnTo>
                <a:lnTo>
                  <a:pt x="764" y="257"/>
                </a:lnTo>
                <a:lnTo>
                  <a:pt x="764" y="257"/>
                </a:lnTo>
                <a:lnTo>
                  <a:pt x="761" y="268"/>
                </a:lnTo>
                <a:lnTo>
                  <a:pt x="759" y="277"/>
                </a:lnTo>
                <a:lnTo>
                  <a:pt x="759" y="277"/>
                </a:lnTo>
                <a:close/>
                <a:moveTo>
                  <a:pt x="99" y="265"/>
                </a:moveTo>
                <a:lnTo>
                  <a:pt x="99" y="265"/>
                </a:lnTo>
                <a:lnTo>
                  <a:pt x="101" y="265"/>
                </a:lnTo>
                <a:lnTo>
                  <a:pt x="101" y="263"/>
                </a:lnTo>
                <a:lnTo>
                  <a:pt x="101" y="259"/>
                </a:lnTo>
                <a:lnTo>
                  <a:pt x="101" y="259"/>
                </a:lnTo>
                <a:lnTo>
                  <a:pt x="99" y="259"/>
                </a:lnTo>
                <a:lnTo>
                  <a:pt x="98" y="257"/>
                </a:lnTo>
                <a:lnTo>
                  <a:pt x="98" y="257"/>
                </a:lnTo>
                <a:lnTo>
                  <a:pt x="98" y="262"/>
                </a:lnTo>
                <a:lnTo>
                  <a:pt x="99" y="265"/>
                </a:lnTo>
                <a:lnTo>
                  <a:pt x="99" y="265"/>
                </a:lnTo>
                <a:close/>
                <a:moveTo>
                  <a:pt x="180" y="263"/>
                </a:moveTo>
                <a:lnTo>
                  <a:pt x="180" y="263"/>
                </a:lnTo>
                <a:lnTo>
                  <a:pt x="177" y="276"/>
                </a:lnTo>
                <a:lnTo>
                  <a:pt x="177" y="276"/>
                </a:lnTo>
                <a:lnTo>
                  <a:pt x="183" y="279"/>
                </a:lnTo>
                <a:lnTo>
                  <a:pt x="189" y="283"/>
                </a:lnTo>
                <a:lnTo>
                  <a:pt x="189" y="283"/>
                </a:lnTo>
                <a:lnTo>
                  <a:pt x="197" y="282"/>
                </a:lnTo>
                <a:lnTo>
                  <a:pt x="197" y="282"/>
                </a:lnTo>
                <a:lnTo>
                  <a:pt x="192" y="259"/>
                </a:lnTo>
                <a:lnTo>
                  <a:pt x="192" y="259"/>
                </a:lnTo>
                <a:lnTo>
                  <a:pt x="187" y="260"/>
                </a:lnTo>
                <a:lnTo>
                  <a:pt x="184" y="260"/>
                </a:lnTo>
                <a:lnTo>
                  <a:pt x="180" y="263"/>
                </a:lnTo>
                <a:lnTo>
                  <a:pt x="180" y="263"/>
                </a:lnTo>
                <a:close/>
                <a:moveTo>
                  <a:pt x="547" y="260"/>
                </a:moveTo>
                <a:lnTo>
                  <a:pt x="547" y="260"/>
                </a:lnTo>
                <a:lnTo>
                  <a:pt x="547" y="262"/>
                </a:lnTo>
                <a:lnTo>
                  <a:pt x="549" y="262"/>
                </a:lnTo>
                <a:lnTo>
                  <a:pt x="552" y="260"/>
                </a:lnTo>
                <a:lnTo>
                  <a:pt x="552" y="260"/>
                </a:lnTo>
                <a:lnTo>
                  <a:pt x="552" y="259"/>
                </a:lnTo>
                <a:lnTo>
                  <a:pt x="552" y="259"/>
                </a:lnTo>
                <a:lnTo>
                  <a:pt x="549" y="260"/>
                </a:lnTo>
                <a:lnTo>
                  <a:pt x="547" y="260"/>
                </a:lnTo>
                <a:lnTo>
                  <a:pt x="547" y="260"/>
                </a:lnTo>
                <a:close/>
                <a:moveTo>
                  <a:pt x="691" y="265"/>
                </a:moveTo>
                <a:lnTo>
                  <a:pt x="691" y="265"/>
                </a:lnTo>
                <a:lnTo>
                  <a:pt x="692" y="266"/>
                </a:lnTo>
                <a:lnTo>
                  <a:pt x="692" y="268"/>
                </a:lnTo>
                <a:lnTo>
                  <a:pt x="692" y="271"/>
                </a:lnTo>
                <a:lnTo>
                  <a:pt x="692" y="273"/>
                </a:lnTo>
                <a:lnTo>
                  <a:pt x="692" y="273"/>
                </a:lnTo>
                <a:lnTo>
                  <a:pt x="695" y="270"/>
                </a:lnTo>
                <a:lnTo>
                  <a:pt x="697" y="266"/>
                </a:lnTo>
                <a:lnTo>
                  <a:pt x="700" y="259"/>
                </a:lnTo>
                <a:lnTo>
                  <a:pt x="700" y="259"/>
                </a:lnTo>
                <a:lnTo>
                  <a:pt x="698" y="262"/>
                </a:lnTo>
                <a:lnTo>
                  <a:pt x="695" y="262"/>
                </a:lnTo>
                <a:lnTo>
                  <a:pt x="694" y="263"/>
                </a:lnTo>
                <a:lnTo>
                  <a:pt x="691" y="265"/>
                </a:lnTo>
                <a:lnTo>
                  <a:pt x="691" y="265"/>
                </a:lnTo>
                <a:close/>
                <a:moveTo>
                  <a:pt x="197" y="260"/>
                </a:moveTo>
                <a:lnTo>
                  <a:pt x="197" y="260"/>
                </a:lnTo>
                <a:lnTo>
                  <a:pt x="198" y="265"/>
                </a:lnTo>
                <a:lnTo>
                  <a:pt x="198" y="270"/>
                </a:lnTo>
                <a:lnTo>
                  <a:pt x="201" y="279"/>
                </a:lnTo>
                <a:lnTo>
                  <a:pt x="201" y="279"/>
                </a:lnTo>
                <a:lnTo>
                  <a:pt x="203" y="279"/>
                </a:lnTo>
                <a:lnTo>
                  <a:pt x="206" y="277"/>
                </a:lnTo>
                <a:lnTo>
                  <a:pt x="206" y="277"/>
                </a:lnTo>
                <a:lnTo>
                  <a:pt x="206" y="271"/>
                </a:lnTo>
                <a:lnTo>
                  <a:pt x="206" y="263"/>
                </a:lnTo>
                <a:lnTo>
                  <a:pt x="206" y="263"/>
                </a:lnTo>
                <a:lnTo>
                  <a:pt x="203" y="260"/>
                </a:lnTo>
                <a:lnTo>
                  <a:pt x="200" y="260"/>
                </a:lnTo>
                <a:lnTo>
                  <a:pt x="197" y="260"/>
                </a:lnTo>
                <a:lnTo>
                  <a:pt x="197" y="260"/>
                </a:lnTo>
                <a:close/>
                <a:moveTo>
                  <a:pt x="479" y="262"/>
                </a:moveTo>
                <a:lnTo>
                  <a:pt x="479" y="262"/>
                </a:lnTo>
                <a:lnTo>
                  <a:pt x="482" y="263"/>
                </a:lnTo>
                <a:lnTo>
                  <a:pt x="483" y="265"/>
                </a:lnTo>
                <a:lnTo>
                  <a:pt x="491" y="265"/>
                </a:lnTo>
                <a:lnTo>
                  <a:pt x="491" y="265"/>
                </a:lnTo>
                <a:lnTo>
                  <a:pt x="491" y="262"/>
                </a:lnTo>
                <a:lnTo>
                  <a:pt x="491" y="260"/>
                </a:lnTo>
                <a:lnTo>
                  <a:pt x="491" y="260"/>
                </a:lnTo>
                <a:lnTo>
                  <a:pt x="483" y="260"/>
                </a:lnTo>
                <a:lnTo>
                  <a:pt x="479" y="262"/>
                </a:lnTo>
                <a:lnTo>
                  <a:pt x="479" y="262"/>
                </a:lnTo>
                <a:close/>
                <a:moveTo>
                  <a:pt x="499" y="265"/>
                </a:moveTo>
                <a:lnTo>
                  <a:pt x="499" y="265"/>
                </a:lnTo>
                <a:lnTo>
                  <a:pt x="502" y="265"/>
                </a:lnTo>
                <a:lnTo>
                  <a:pt x="505" y="265"/>
                </a:lnTo>
                <a:lnTo>
                  <a:pt x="505" y="265"/>
                </a:lnTo>
                <a:lnTo>
                  <a:pt x="505" y="262"/>
                </a:lnTo>
                <a:lnTo>
                  <a:pt x="503" y="260"/>
                </a:lnTo>
                <a:lnTo>
                  <a:pt x="499" y="260"/>
                </a:lnTo>
                <a:lnTo>
                  <a:pt x="499" y="260"/>
                </a:lnTo>
                <a:lnTo>
                  <a:pt x="499" y="262"/>
                </a:lnTo>
                <a:lnTo>
                  <a:pt x="499" y="265"/>
                </a:lnTo>
                <a:lnTo>
                  <a:pt x="499" y="265"/>
                </a:lnTo>
                <a:close/>
                <a:moveTo>
                  <a:pt x="163" y="266"/>
                </a:moveTo>
                <a:lnTo>
                  <a:pt x="163" y="266"/>
                </a:lnTo>
                <a:lnTo>
                  <a:pt x="166" y="263"/>
                </a:lnTo>
                <a:lnTo>
                  <a:pt x="168" y="262"/>
                </a:lnTo>
                <a:lnTo>
                  <a:pt x="166" y="260"/>
                </a:lnTo>
                <a:lnTo>
                  <a:pt x="166" y="260"/>
                </a:lnTo>
                <a:lnTo>
                  <a:pt x="163" y="263"/>
                </a:lnTo>
                <a:lnTo>
                  <a:pt x="163" y="265"/>
                </a:lnTo>
                <a:lnTo>
                  <a:pt x="163" y="266"/>
                </a:lnTo>
                <a:lnTo>
                  <a:pt x="163" y="266"/>
                </a:lnTo>
                <a:close/>
                <a:moveTo>
                  <a:pt x="572" y="262"/>
                </a:moveTo>
                <a:lnTo>
                  <a:pt x="572" y="262"/>
                </a:lnTo>
                <a:lnTo>
                  <a:pt x="575" y="262"/>
                </a:lnTo>
                <a:lnTo>
                  <a:pt x="576" y="262"/>
                </a:lnTo>
                <a:lnTo>
                  <a:pt x="579" y="263"/>
                </a:lnTo>
                <a:lnTo>
                  <a:pt x="581" y="262"/>
                </a:lnTo>
                <a:lnTo>
                  <a:pt x="581" y="262"/>
                </a:lnTo>
                <a:lnTo>
                  <a:pt x="575" y="260"/>
                </a:lnTo>
                <a:lnTo>
                  <a:pt x="573" y="260"/>
                </a:lnTo>
                <a:lnTo>
                  <a:pt x="572" y="262"/>
                </a:lnTo>
                <a:lnTo>
                  <a:pt x="572" y="262"/>
                </a:lnTo>
                <a:close/>
                <a:moveTo>
                  <a:pt x="608" y="262"/>
                </a:moveTo>
                <a:lnTo>
                  <a:pt x="608" y="262"/>
                </a:lnTo>
                <a:lnTo>
                  <a:pt x="611" y="262"/>
                </a:lnTo>
                <a:lnTo>
                  <a:pt x="613" y="262"/>
                </a:lnTo>
                <a:lnTo>
                  <a:pt x="613" y="260"/>
                </a:lnTo>
                <a:lnTo>
                  <a:pt x="613" y="260"/>
                </a:lnTo>
                <a:lnTo>
                  <a:pt x="610" y="260"/>
                </a:lnTo>
                <a:lnTo>
                  <a:pt x="608" y="260"/>
                </a:lnTo>
                <a:lnTo>
                  <a:pt x="608" y="262"/>
                </a:lnTo>
                <a:lnTo>
                  <a:pt x="608" y="262"/>
                </a:lnTo>
                <a:close/>
                <a:moveTo>
                  <a:pt x="649" y="260"/>
                </a:moveTo>
                <a:lnTo>
                  <a:pt x="649" y="260"/>
                </a:lnTo>
                <a:lnTo>
                  <a:pt x="648" y="271"/>
                </a:lnTo>
                <a:lnTo>
                  <a:pt x="649" y="283"/>
                </a:lnTo>
                <a:lnTo>
                  <a:pt x="653" y="295"/>
                </a:lnTo>
                <a:lnTo>
                  <a:pt x="657" y="306"/>
                </a:lnTo>
                <a:lnTo>
                  <a:pt x="657" y="306"/>
                </a:lnTo>
                <a:lnTo>
                  <a:pt x="659" y="294"/>
                </a:lnTo>
                <a:lnTo>
                  <a:pt x="659" y="283"/>
                </a:lnTo>
                <a:lnTo>
                  <a:pt x="657" y="271"/>
                </a:lnTo>
                <a:lnTo>
                  <a:pt x="654" y="260"/>
                </a:lnTo>
                <a:lnTo>
                  <a:pt x="654" y="260"/>
                </a:lnTo>
                <a:lnTo>
                  <a:pt x="649" y="260"/>
                </a:lnTo>
                <a:lnTo>
                  <a:pt x="649" y="260"/>
                </a:lnTo>
                <a:close/>
                <a:moveTo>
                  <a:pt x="146" y="263"/>
                </a:moveTo>
                <a:lnTo>
                  <a:pt x="146" y="263"/>
                </a:lnTo>
                <a:lnTo>
                  <a:pt x="151" y="271"/>
                </a:lnTo>
                <a:lnTo>
                  <a:pt x="151" y="271"/>
                </a:lnTo>
                <a:lnTo>
                  <a:pt x="155" y="268"/>
                </a:lnTo>
                <a:lnTo>
                  <a:pt x="157" y="262"/>
                </a:lnTo>
                <a:lnTo>
                  <a:pt x="157" y="262"/>
                </a:lnTo>
                <a:lnTo>
                  <a:pt x="151" y="262"/>
                </a:lnTo>
                <a:lnTo>
                  <a:pt x="146" y="263"/>
                </a:lnTo>
                <a:lnTo>
                  <a:pt x="146" y="263"/>
                </a:lnTo>
                <a:close/>
                <a:moveTo>
                  <a:pt x="334" y="266"/>
                </a:moveTo>
                <a:lnTo>
                  <a:pt x="334" y="266"/>
                </a:lnTo>
                <a:lnTo>
                  <a:pt x="334" y="262"/>
                </a:lnTo>
                <a:lnTo>
                  <a:pt x="334" y="262"/>
                </a:lnTo>
                <a:lnTo>
                  <a:pt x="328" y="262"/>
                </a:lnTo>
                <a:lnTo>
                  <a:pt x="323" y="262"/>
                </a:lnTo>
                <a:lnTo>
                  <a:pt x="323" y="262"/>
                </a:lnTo>
                <a:lnTo>
                  <a:pt x="326" y="265"/>
                </a:lnTo>
                <a:lnTo>
                  <a:pt x="334" y="266"/>
                </a:lnTo>
                <a:lnTo>
                  <a:pt x="334" y="266"/>
                </a:lnTo>
                <a:close/>
                <a:moveTo>
                  <a:pt x="343" y="263"/>
                </a:moveTo>
                <a:lnTo>
                  <a:pt x="343" y="263"/>
                </a:lnTo>
                <a:lnTo>
                  <a:pt x="346" y="265"/>
                </a:lnTo>
                <a:lnTo>
                  <a:pt x="346" y="266"/>
                </a:lnTo>
                <a:lnTo>
                  <a:pt x="349" y="266"/>
                </a:lnTo>
                <a:lnTo>
                  <a:pt x="349" y="266"/>
                </a:lnTo>
                <a:lnTo>
                  <a:pt x="348" y="263"/>
                </a:lnTo>
                <a:lnTo>
                  <a:pt x="346" y="262"/>
                </a:lnTo>
                <a:lnTo>
                  <a:pt x="345" y="262"/>
                </a:lnTo>
                <a:lnTo>
                  <a:pt x="343" y="263"/>
                </a:lnTo>
                <a:lnTo>
                  <a:pt x="343" y="263"/>
                </a:lnTo>
                <a:close/>
                <a:moveTo>
                  <a:pt x="517" y="262"/>
                </a:moveTo>
                <a:lnTo>
                  <a:pt x="517" y="262"/>
                </a:lnTo>
                <a:lnTo>
                  <a:pt x="517" y="262"/>
                </a:lnTo>
                <a:lnTo>
                  <a:pt x="514" y="262"/>
                </a:lnTo>
                <a:lnTo>
                  <a:pt x="511" y="262"/>
                </a:lnTo>
                <a:lnTo>
                  <a:pt x="511" y="262"/>
                </a:lnTo>
                <a:lnTo>
                  <a:pt x="511" y="263"/>
                </a:lnTo>
                <a:lnTo>
                  <a:pt x="511" y="263"/>
                </a:lnTo>
                <a:lnTo>
                  <a:pt x="512" y="265"/>
                </a:lnTo>
                <a:lnTo>
                  <a:pt x="515" y="265"/>
                </a:lnTo>
                <a:lnTo>
                  <a:pt x="517" y="263"/>
                </a:lnTo>
                <a:lnTo>
                  <a:pt x="517" y="262"/>
                </a:lnTo>
                <a:lnTo>
                  <a:pt x="517" y="262"/>
                </a:lnTo>
                <a:close/>
                <a:moveTo>
                  <a:pt x="128" y="270"/>
                </a:moveTo>
                <a:lnTo>
                  <a:pt x="128" y="270"/>
                </a:lnTo>
                <a:lnTo>
                  <a:pt x="126" y="265"/>
                </a:lnTo>
                <a:lnTo>
                  <a:pt x="126" y="263"/>
                </a:lnTo>
                <a:lnTo>
                  <a:pt x="125" y="262"/>
                </a:lnTo>
                <a:lnTo>
                  <a:pt x="125" y="262"/>
                </a:lnTo>
                <a:lnTo>
                  <a:pt x="125" y="266"/>
                </a:lnTo>
                <a:lnTo>
                  <a:pt x="128" y="270"/>
                </a:lnTo>
                <a:lnTo>
                  <a:pt x="128" y="270"/>
                </a:lnTo>
                <a:close/>
                <a:moveTo>
                  <a:pt x="386" y="263"/>
                </a:moveTo>
                <a:lnTo>
                  <a:pt x="386" y="263"/>
                </a:lnTo>
                <a:lnTo>
                  <a:pt x="386" y="263"/>
                </a:lnTo>
                <a:lnTo>
                  <a:pt x="387" y="265"/>
                </a:lnTo>
                <a:lnTo>
                  <a:pt x="389" y="265"/>
                </a:lnTo>
                <a:lnTo>
                  <a:pt x="389" y="265"/>
                </a:lnTo>
                <a:lnTo>
                  <a:pt x="389" y="263"/>
                </a:lnTo>
                <a:lnTo>
                  <a:pt x="387" y="262"/>
                </a:lnTo>
                <a:lnTo>
                  <a:pt x="386" y="263"/>
                </a:lnTo>
                <a:lnTo>
                  <a:pt x="386" y="263"/>
                </a:lnTo>
                <a:close/>
                <a:moveTo>
                  <a:pt x="662" y="268"/>
                </a:moveTo>
                <a:lnTo>
                  <a:pt x="662" y="268"/>
                </a:lnTo>
                <a:lnTo>
                  <a:pt x="662" y="266"/>
                </a:lnTo>
                <a:lnTo>
                  <a:pt x="662" y="265"/>
                </a:lnTo>
                <a:lnTo>
                  <a:pt x="660" y="262"/>
                </a:lnTo>
                <a:lnTo>
                  <a:pt x="660" y="263"/>
                </a:lnTo>
                <a:lnTo>
                  <a:pt x="660" y="263"/>
                </a:lnTo>
                <a:lnTo>
                  <a:pt x="660" y="265"/>
                </a:lnTo>
                <a:lnTo>
                  <a:pt x="660" y="266"/>
                </a:lnTo>
                <a:lnTo>
                  <a:pt x="662" y="268"/>
                </a:lnTo>
                <a:lnTo>
                  <a:pt x="662" y="268"/>
                </a:lnTo>
                <a:lnTo>
                  <a:pt x="662" y="268"/>
                </a:lnTo>
                <a:close/>
                <a:moveTo>
                  <a:pt x="143" y="277"/>
                </a:moveTo>
                <a:lnTo>
                  <a:pt x="143" y="277"/>
                </a:lnTo>
                <a:lnTo>
                  <a:pt x="145" y="273"/>
                </a:lnTo>
                <a:lnTo>
                  <a:pt x="143" y="270"/>
                </a:lnTo>
                <a:lnTo>
                  <a:pt x="140" y="265"/>
                </a:lnTo>
                <a:lnTo>
                  <a:pt x="137" y="263"/>
                </a:lnTo>
                <a:lnTo>
                  <a:pt x="137" y="263"/>
                </a:lnTo>
                <a:lnTo>
                  <a:pt x="140" y="271"/>
                </a:lnTo>
                <a:lnTo>
                  <a:pt x="143" y="277"/>
                </a:lnTo>
                <a:lnTo>
                  <a:pt x="143" y="277"/>
                </a:lnTo>
                <a:close/>
                <a:moveTo>
                  <a:pt x="76" y="297"/>
                </a:moveTo>
                <a:lnTo>
                  <a:pt x="76" y="297"/>
                </a:lnTo>
                <a:lnTo>
                  <a:pt x="78" y="289"/>
                </a:lnTo>
                <a:lnTo>
                  <a:pt x="78" y="280"/>
                </a:lnTo>
                <a:lnTo>
                  <a:pt x="78" y="280"/>
                </a:lnTo>
                <a:lnTo>
                  <a:pt x="78" y="280"/>
                </a:lnTo>
                <a:lnTo>
                  <a:pt x="76" y="282"/>
                </a:lnTo>
                <a:lnTo>
                  <a:pt x="76" y="282"/>
                </a:lnTo>
                <a:lnTo>
                  <a:pt x="75" y="282"/>
                </a:lnTo>
                <a:lnTo>
                  <a:pt x="75" y="282"/>
                </a:lnTo>
                <a:lnTo>
                  <a:pt x="78" y="273"/>
                </a:lnTo>
                <a:lnTo>
                  <a:pt x="78" y="268"/>
                </a:lnTo>
                <a:lnTo>
                  <a:pt x="75" y="263"/>
                </a:lnTo>
                <a:lnTo>
                  <a:pt x="75" y="263"/>
                </a:lnTo>
                <a:lnTo>
                  <a:pt x="73" y="273"/>
                </a:lnTo>
                <a:lnTo>
                  <a:pt x="72" y="282"/>
                </a:lnTo>
                <a:lnTo>
                  <a:pt x="72" y="289"/>
                </a:lnTo>
                <a:lnTo>
                  <a:pt x="73" y="294"/>
                </a:lnTo>
                <a:lnTo>
                  <a:pt x="76" y="297"/>
                </a:lnTo>
                <a:lnTo>
                  <a:pt x="76" y="297"/>
                </a:lnTo>
                <a:close/>
                <a:moveTo>
                  <a:pt x="215" y="273"/>
                </a:moveTo>
                <a:lnTo>
                  <a:pt x="215" y="273"/>
                </a:lnTo>
                <a:lnTo>
                  <a:pt x="219" y="270"/>
                </a:lnTo>
                <a:lnTo>
                  <a:pt x="224" y="266"/>
                </a:lnTo>
                <a:lnTo>
                  <a:pt x="224" y="266"/>
                </a:lnTo>
                <a:lnTo>
                  <a:pt x="218" y="265"/>
                </a:lnTo>
                <a:lnTo>
                  <a:pt x="216" y="265"/>
                </a:lnTo>
                <a:lnTo>
                  <a:pt x="213" y="266"/>
                </a:lnTo>
                <a:lnTo>
                  <a:pt x="213" y="266"/>
                </a:lnTo>
                <a:lnTo>
                  <a:pt x="215" y="273"/>
                </a:lnTo>
                <a:lnTo>
                  <a:pt x="215" y="273"/>
                </a:lnTo>
                <a:close/>
                <a:moveTo>
                  <a:pt x="171" y="271"/>
                </a:moveTo>
                <a:lnTo>
                  <a:pt x="171" y="271"/>
                </a:lnTo>
                <a:lnTo>
                  <a:pt x="172" y="271"/>
                </a:lnTo>
                <a:lnTo>
                  <a:pt x="174" y="270"/>
                </a:lnTo>
                <a:lnTo>
                  <a:pt x="174" y="266"/>
                </a:lnTo>
                <a:lnTo>
                  <a:pt x="174" y="266"/>
                </a:lnTo>
                <a:lnTo>
                  <a:pt x="172" y="266"/>
                </a:lnTo>
                <a:lnTo>
                  <a:pt x="171" y="268"/>
                </a:lnTo>
                <a:lnTo>
                  <a:pt x="171" y="270"/>
                </a:lnTo>
                <a:lnTo>
                  <a:pt x="171" y="271"/>
                </a:lnTo>
                <a:lnTo>
                  <a:pt x="171" y="271"/>
                </a:lnTo>
                <a:close/>
                <a:moveTo>
                  <a:pt x="264" y="266"/>
                </a:moveTo>
                <a:lnTo>
                  <a:pt x="264" y="266"/>
                </a:lnTo>
                <a:lnTo>
                  <a:pt x="267" y="274"/>
                </a:lnTo>
                <a:lnTo>
                  <a:pt x="268" y="277"/>
                </a:lnTo>
                <a:lnTo>
                  <a:pt x="273" y="279"/>
                </a:lnTo>
                <a:lnTo>
                  <a:pt x="273" y="279"/>
                </a:lnTo>
                <a:lnTo>
                  <a:pt x="273" y="274"/>
                </a:lnTo>
                <a:lnTo>
                  <a:pt x="270" y="270"/>
                </a:lnTo>
                <a:lnTo>
                  <a:pt x="267" y="268"/>
                </a:lnTo>
                <a:lnTo>
                  <a:pt x="264" y="266"/>
                </a:lnTo>
                <a:lnTo>
                  <a:pt x="264" y="266"/>
                </a:lnTo>
                <a:close/>
                <a:moveTo>
                  <a:pt x="572" y="268"/>
                </a:moveTo>
                <a:lnTo>
                  <a:pt x="572" y="268"/>
                </a:lnTo>
                <a:lnTo>
                  <a:pt x="573" y="270"/>
                </a:lnTo>
                <a:lnTo>
                  <a:pt x="573" y="270"/>
                </a:lnTo>
                <a:lnTo>
                  <a:pt x="573" y="270"/>
                </a:lnTo>
                <a:lnTo>
                  <a:pt x="572" y="270"/>
                </a:lnTo>
                <a:lnTo>
                  <a:pt x="572" y="270"/>
                </a:lnTo>
                <a:lnTo>
                  <a:pt x="570" y="276"/>
                </a:lnTo>
                <a:lnTo>
                  <a:pt x="572" y="280"/>
                </a:lnTo>
                <a:lnTo>
                  <a:pt x="572" y="280"/>
                </a:lnTo>
                <a:lnTo>
                  <a:pt x="578" y="280"/>
                </a:lnTo>
                <a:lnTo>
                  <a:pt x="578" y="280"/>
                </a:lnTo>
                <a:lnTo>
                  <a:pt x="579" y="276"/>
                </a:lnTo>
                <a:lnTo>
                  <a:pt x="578" y="271"/>
                </a:lnTo>
                <a:lnTo>
                  <a:pt x="575" y="268"/>
                </a:lnTo>
                <a:lnTo>
                  <a:pt x="572" y="268"/>
                </a:lnTo>
                <a:lnTo>
                  <a:pt x="572" y="268"/>
                </a:lnTo>
                <a:close/>
                <a:moveTo>
                  <a:pt x="280" y="270"/>
                </a:moveTo>
                <a:lnTo>
                  <a:pt x="280" y="270"/>
                </a:lnTo>
                <a:lnTo>
                  <a:pt x="282" y="274"/>
                </a:lnTo>
                <a:lnTo>
                  <a:pt x="284" y="276"/>
                </a:lnTo>
                <a:lnTo>
                  <a:pt x="284" y="276"/>
                </a:lnTo>
                <a:lnTo>
                  <a:pt x="285" y="276"/>
                </a:lnTo>
                <a:lnTo>
                  <a:pt x="287" y="274"/>
                </a:lnTo>
                <a:lnTo>
                  <a:pt x="288" y="268"/>
                </a:lnTo>
                <a:lnTo>
                  <a:pt x="288" y="268"/>
                </a:lnTo>
                <a:lnTo>
                  <a:pt x="287" y="268"/>
                </a:lnTo>
                <a:lnTo>
                  <a:pt x="285" y="268"/>
                </a:lnTo>
                <a:lnTo>
                  <a:pt x="284" y="270"/>
                </a:lnTo>
                <a:lnTo>
                  <a:pt x="280" y="270"/>
                </a:lnTo>
                <a:lnTo>
                  <a:pt x="280" y="270"/>
                </a:lnTo>
                <a:close/>
                <a:moveTo>
                  <a:pt x="499" y="270"/>
                </a:moveTo>
                <a:lnTo>
                  <a:pt x="499" y="270"/>
                </a:lnTo>
                <a:lnTo>
                  <a:pt x="502" y="273"/>
                </a:lnTo>
                <a:lnTo>
                  <a:pt x="508" y="276"/>
                </a:lnTo>
                <a:lnTo>
                  <a:pt x="508" y="276"/>
                </a:lnTo>
                <a:lnTo>
                  <a:pt x="506" y="268"/>
                </a:lnTo>
                <a:lnTo>
                  <a:pt x="506" y="268"/>
                </a:lnTo>
                <a:lnTo>
                  <a:pt x="502" y="268"/>
                </a:lnTo>
                <a:lnTo>
                  <a:pt x="499" y="270"/>
                </a:lnTo>
                <a:lnTo>
                  <a:pt x="499" y="270"/>
                </a:lnTo>
                <a:close/>
                <a:moveTo>
                  <a:pt x="552" y="282"/>
                </a:moveTo>
                <a:lnTo>
                  <a:pt x="552" y="282"/>
                </a:lnTo>
                <a:lnTo>
                  <a:pt x="552" y="280"/>
                </a:lnTo>
                <a:lnTo>
                  <a:pt x="552" y="276"/>
                </a:lnTo>
                <a:lnTo>
                  <a:pt x="552" y="268"/>
                </a:lnTo>
                <a:lnTo>
                  <a:pt x="552" y="268"/>
                </a:lnTo>
                <a:lnTo>
                  <a:pt x="546" y="268"/>
                </a:lnTo>
                <a:lnTo>
                  <a:pt x="546" y="268"/>
                </a:lnTo>
                <a:lnTo>
                  <a:pt x="547" y="276"/>
                </a:lnTo>
                <a:lnTo>
                  <a:pt x="549" y="279"/>
                </a:lnTo>
                <a:lnTo>
                  <a:pt x="552" y="282"/>
                </a:lnTo>
                <a:lnTo>
                  <a:pt x="552" y="282"/>
                </a:lnTo>
                <a:close/>
                <a:moveTo>
                  <a:pt x="611" y="276"/>
                </a:moveTo>
                <a:lnTo>
                  <a:pt x="611" y="276"/>
                </a:lnTo>
                <a:lnTo>
                  <a:pt x="611" y="274"/>
                </a:lnTo>
                <a:lnTo>
                  <a:pt x="611" y="271"/>
                </a:lnTo>
                <a:lnTo>
                  <a:pt x="611" y="270"/>
                </a:lnTo>
                <a:lnTo>
                  <a:pt x="611" y="268"/>
                </a:lnTo>
                <a:lnTo>
                  <a:pt x="611" y="268"/>
                </a:lnTo>
                <a:lnTo>
                  <a:pt x="608" y="268"/>
                </a:lnTo>
                <a:lnTo>
                  <a:pt x="608" y="268"/>
                </a:lnTo>
                <a:lnTo>
                  <a:pt x="608" y="273"/>
                </a:lnTo>
                <a:lnTo>
                  <a:pt x="608" y="276"/>
                </a:lnTo>
                <a:lnTo>
                  <a:pt x="611" y="276"/>
                </a:lnTo>
                <a:lnTo>
                  <a:pt x="611" y="276"/>
                </a:lnTo>
                <a:close/>
                <a:moveTo>
                  <a:pt x="104" y="279"/>
                </a:moveTo>
                <a:lnTo>
                  <a:pt x="104" y="279"/>
                </a:lnTo>
                <a:lnTo>
                  <a:pt x="108" y="276"/>
                </a:lnTo>
                <a:lnTo>
                  <a:pt x="110" y="271"/>
                </a:lnTo>
                <a:lnTo>
                  <a:pt x="110" y="271"/>
                </a:lnTo>
                <a:lnTo>
                  <a:pt x="108" y="268"/>
                </a:lnTo>
                <a:lnTo>
                  <a:pt x="108" y="268"/>
                </a:lnTo>
                <a:lnTo>
                  <a:pt x="104" y="279"/>
                </a:lnTo>
                <a:lnTo>
                  <a:pt x="104" y="279"/>
                </a:lnTo>
                <a:close/>
                <a:moveTo>
                  <a:pt x="540" y="274"/>
                </a:moveTo>
                <a:lnTo>
                  <a:pt x="540" y="274"/>
                </a:lnTo>
                <a:lnTo>
                  <a:pt x="541" y="271"/>
                </a:lnTo>
                <a:lnTo>
                  <a:pt x="540" y="270"/>
                </a:lnTo>
                <a:lnTo>
                  <a:pt x="538" y="268"/>
                </a:lnTo>
                <a:lnTo>
                  <a:pt x="538" y="268"/>
                </a:lnTo>
                <a:lnTo>
                  <a:pt x="538" y="271"/>
                </a:lnTo>
                <a:lnTo>
                  <a:pt x="540" y="274"/>
                </a:lnTo>
                <a:lnTo>
                  <a:pt x="540" y="274"/>
                </a:lnTo>
                <a:close/>
                <a:moveTo>
                  <a:pt x="712" y="274"/>
                </a:moveTo>
                <a:lnTo>
                  <a:pt x="712" y="274"/>
                </a:lnTo>
                <a:lnTo>
                  <a:pt x="712" y="271"/>
                </a:lnTo>
                <a:lnTo>
                  <a:pt x="709" y="270"/>
                </a:lnTo>
                <a:lnTo>
                  <a:pt x="709" y="270"/>
                </a:lnTo>
                <a:lnTo>
                  <a:pt x="710" y="273"/>
                </a:lnTo>
                <a:lnTo>
                  <a:pt x="710" y="274"/>
                </a:lnTo>
                <a:lnTo>
                  <a:pt x="712" y="274"/>
                </a:lnTo>
                <a:lnTo>
                  <a:pt x="712" y="274"/>
                </a:lnTo>
                <a:close/>
                <a:moveTo>
                  <a:pt x="58" y="289"/>
                </a:moveTo>
                <a:lnTo>
                  <a:pt x="58" y="289"/>
                </a:lnTo>
                <a:lnTo>
                  <a:pt x="58" y="286"/>
                </a:lnTo>
                <a:lnTo>
                  <a:pt x="58" y="283"/>
                </a:lnTo>
                <a:lnTo>
                  <a:pt x="61" y="279"/>
                </a:lnTo>
                <a:lnTo>
                  <a:pt x="61" y="279"/>
                </a:lnTo>
                <a:lnTo>
                  <a:pt x="58" y="273"/>
                </a:lnTo>
                <a:lnTo>
                  <a:pt x="55" y="271"/>
                </a:lnTo>
                <a:lnTo>
                  <a:pt x="52" y="270"/>
                </a:lnTo>
                <a:lnTo>
                  <a:pt x="52" y="270"/>
                </a:lnTo>
                <a:lnTo>
                  <a:pt x="50" y="276"/>
                </a:lnTo>
                <a:lnTo>
                  <a:pt x="50" y="280"/>
                </a:lnTo>
                <a:lnTo>
                  <a:pt x="53" y="286"/>
                </a:lnTo>
                <a:lnTo>
                  <a:pt x="58" y="289"/>
                </a:lnTo>
                <a:lnTo>
                  <a:pt x="58" y="289"/>
                </a:lnTo>
                <a:close/>
                <a:moveTo>
                  <a:pt x="390" y="273"/>
                </a:moveTo>
                <a:lnTo>
                  <a:pt x="390" y="273"/>
                </a:lnTo>
                <a:lnTo>
                  <a:pt x="392" y="273"/>
                </a:lnTo>
                <a:lnTo>
                  <a:pt x="395" y="273"/>
                </a:lnTo>
                <a:lnTo>
                  <a:pt x="395" y="273"/>
                </a:lnTo>
                <a:lnTo>
                  <a:pt x="395" y="271"/>
                </a:lnTo>
                <a:lnTo>
                  <a:pt x="395" y="271"/>
                </a:lnTo>
                <a:lnTo>
                  <a:pt x="392" y="271"/>
                </a:lnTo>
                <a:lnTo>
                  <a:pt x="390" y="271"/>
                </a:lnTo>
                <a:lnTo>
                  <a:pt x="390" y="273"/>
                </a:lnTo>
                <a:lnTo>
                  <a:pt x="390" y="273"/>
                </a:lnTo>
                <a:close/>
                <a:moveTo>
                  <a:pt x="409" y="276"/>
                </a:moveTo>
                <a:lnTo>
                  <a:pt x="409" y="276"/>
                </a:lnTo>
                <a:lnTo>
                  <a:pt x="409" y="273"/>
                </a:lnTo>
                <a:lnTo>
                  <a:pt x="409" y="271"/>
                </a:lnTo>
                <a:lnTo>
                  <a:pt x="407" y="270"/>
                </a:lnTo>
                <a:lnTo>
                  <a:pt x="407" y="270"/>
                </a:lnTo>
                <a:lnTo>
                  <a:pt x="407" y="274"/>
                </a:lnTo>
                <a:lnTo>
                  <a:pt x="407" y="276"/>
                </a:lnTo>
                <a:lnTo>
                  <a:pt x="409" y="276"/>
                </a:lnTo>
                <a:lnTo>
                  <a:pt x="409" y="276"/>
                </a:lnTo>
                <a:close/>
                <a:moveTo>
                  <a:pt x="441" y="271"/>
                </a:moveTo>
                <a:lnTo>
                  <a:pt x="441" y="271"/>
                </a:lnTo>
                <a:lnTo>
                  <a:pt x="442" y="273"/>
                </a:lnTo>
                <a:lnTo>
                  <a:pt x="442" y="273"/>
                </a:lnTo>
                <a:lnTo>
                  <a:pt x="442" y="274"/>
                </a:lnTo>
                <a:lnTo>
                  <a:pt x="444" y="274"/>
                </a:lnTo>
                <a:lnTo>
                  <a:pt x="444" y="274"/>
                </a:lnTo>
                <a:lnTo>
                  <a:pt x="444" y="271"/>
                </a:lnTo>
                <a:lnTo>
                  <a:pt x="444" y="271"/>
                </a:lnTo>
                <a:lnTo>
                  <a:pt x="442" y="270"/>
                </a:lnTo>
                <a:lnTo>
                  <a:pt x="441" y="271"/>
                </a:lnTo>
                <a:lnTo>
                  <a:pt x="441" y="271"/>
                </a:lnTo>
                <a:lnTo>
                  <a:pt x="441" y="271"/>
                </a:lnTo>
                <a:close/>
                <a:moveTo>
                  <a:pt x="495" y="286"/>
                </a:moveTo>
                <a:lnTo>
                  <a:pt x="495" y="286"/>
                </a:lnTo>
                <a:lnTo>
                  <a:pt x="495" y="283"/>
                </a:lnTo>
                <a:lnTo>
                  <a:pt x="499" y="280"/>
                </a:lnTo>
                <a:lnTo>
                  <a:pt x="500" y="279"/>
                </a:lnTo>
                <a:lnTo>
                  <a:pt x="502" y="276"/>
                </a:lnTo>
                <a:lnTo>
                  <a:pt x="502" y="276"/>
                </a:lnTo>
                <a:lnTo>
                  <a:pt x="499" y="274"/>
                </a:lnTo>
                <a:lnTo>
                  <a:pt x="494" y="271"/>
                </a:lnTo>
                <a:lnTo>
                  <a:pt x="488" y="270"/>
                </a:lnTo>
                <a:lnTo>
                  <a:pt x="485" y="270"/>
                </a:lnTo>
                <a:lnTo>
                  <a:pt x="483" y="271"/>
                </a:lnTo>
                <a:lnTo>
                  <a:pt x="483" y="271"/>
                </a:lnTo>
                <a:lnTo>
                  <a:pt x="489" y="279"/>
                </a:lnTo>
                <a:lnTo>
                  <a:pt x="495" y="286"/>
                </a:lnTo>
                <a:lnTo>
                  <a:pt x="495" y="286"/>
                </a:lnTo>
                <a:close/>
                <a:moveTo>
                  <a:pt x="162" y="271"/>
                </a:moveTo>
                <a:lnTo>
                  <a:pt x="162" y="271"/>
                </a:lnTo>
                <a:lnTo>
                  <a:pt x="162" y="274"/>
                </a:lnTo>
                <a:lnTo>
                  <a:pt x="160" y="277"/>
                </a:lnTo>
                <a:lnTo>
                  <a:pt x="160" y="277"/>
                </a:lnTo>
                <a:lnTo>
                  <a:pt x="162" y="276"/>
                </a:lnTo>
                <a:lnTo>
                  <a:pt x="163" y="274"/>
                </a:lnTo>
                <a:lnTo>
                  <a:pt x="166" y="271"/>
                </a:lnTo>
                <a:lnTo>
                  <a:pt x="166" y="271"/>
                </a:lnTo>
                <a:lnTo>
                  <a:pt x="163" y="271"/>
                </a:lnTo>
                <a:lnTo>
                  <a:pt x="162" y="271"/>
                </a:lnTo>
                <a:lnTo>
                  <a:pt x="162" y="271"/>
                </a:lnTo>
                <a:close/>
                <a:moveTo>
                  <a:pt x="242" y="271"/>
                </a:moveTo>
                <a:lnTo>
                  <a:pt x="242" y="271"/>
                </a:lnTo>
                <a:lnTo>
                  <a:pt x="244" y="277"/>
                </a:lnTo>
                <a:lnTo>
                  <a:pt x="244" y="283"/>
                </a:lnTo>
                <a:lnTo>
                  <a:pt x="244" y="283"/>
                </a:lnTo>
                <a:lnTo>
                  <a:pt x="247" y="280"/>
                </a:lnTo>
                <a:lnTo>
                  <a:pt x="247" y="277"/>
                </a:lnTo>
                <a:lnTo>
                  <a:pt x="248" y="271"/>
                </a:lnTo>
                <a:lnTo>
                  <a:pt x="248" y="271"/>
                </a:lnTo>
                <a:lnTo>
                  <a:pt x="245" y="271"/>
                </a:lnTo>
                <a:lnTo>
                  <a:pt x="242" y="271"/>
                </a:lnTo>
                <a:lnTo>
                  <a:pt x="242" y="271"/>
                </a:lnTo>
                <a:close/>
                <a:moveTo>
                  <a:pt x="252" y="282"/>
                </a:moveTo>
                <a:lnTo>
                  <a:pt x="252" y="282"/>
                </a:lnTo>
                <a:lnTo>
                  <a:pt x="253" y="282"/>
                </a:lnTo>
                <a:lnTo>
                  <a:pt x="256" y="282"/>
                </a:lnTo>
                <a:lnTo>
                  <a:pt x="258" y="280"/>
                </a:lnTo>
                <a:lnTo>
                  <a:pt x="261" y="280"/>
                </a:lnTo>
                <a:lnTo>
                  <a:pt x="261" y="280"/>
                </a:lnTo>
                <a:lnTo>
                  <a:pt x="259" y="274"/>
                </a:lnTo>
                <a:lnTo>
                  <a:pt x="258" y="273"/>
                </a:lnTo>
                <a:lnTo>
                  <a:pt x="255" y="271"/>
                </a:lnTo>
                <a:lnTo>
                  <a:pt x="255" y="271"/>
                </a:lnTo>
                <a:lnTo>
                  <a:pt x="252" y="282"/>
                </a:lnTo>
                <a:lnTo>
                  <a:pt x="252" y="282"/>
                </a:lnTo>
                <a:close/>
                <a:moveTo>
                  <a:pt x="296" y="274"/>
                </a:moveTo>
                <a:lnTo>
                  <a:pt x="296" y="274"/>
                </a:lnTo>
                <a:lnTo>
                  <a:pt x="299" y="274"/>
                </a:lnTo>
                <a:lnTo>
                  <a:pt x="302" y="273"/>
                </a:lnTo>
                <a:lnTo>
                  <a:pt x="302" y="273"/>
                </a:lnTo>
                <a:lnTo>
                  <a:pt x="300" y="271"/>
                </a:lnTo>
                <a:lnTo>
                  <a:pt x="299" y="271"/>
                </a:lnTo>
                <a:lnTo>
                  <a:pt x="299" y="271"/>
                </a:lnTo>
                <a:lnTo>
                  <a:pt x="296" y="274"/>
                </a:lnTo>
                <a:lnTo>
                  <a:pt x="296" y="274"/>
                </a:lnTo>
                <a:close/>
                <a:moveTo>
                  <a:pt x="415" y="276"/>
                </a:moveTo>
                <a:lnTo>
                  <a:pt x="415" y="276"/>
                </a:lnTo>
                <a:lnTo>
                  <a:pt x="416" y="277"/>
                </a:lnTo>
                <a:lnTo>
                  <a:pt x="419" y="277"/>
                </a:lnTo>
                <a:lnTo>
                  <a:pt x="419" y="277"/>
                </a:lnTo>
                <a:lnTo>
                  <a:pt x="419" y="273"/>
                </a:lnTo>
                <a:lnTo>
                  <a:pt x="418" y="271"/>
                </a:lnTo>
                <a:lnTo>
                  <a:pt x="416" y="271"/>
                </a:lnTo>
                <a:lnTo>
                  <a:pt x="416" y="271"/>
                </a:lnTo>
                <a:lnTo>
                  <a:pt x="415" y="273"/>
                </a:lnTo>
                <a:lnTo>
                  <a:pt x="415" y="276"/>
                </a:lnTo>
                <a:lnTo>
                  <a:pt x="415" y="276"/>
                </a:lnTo>
                <a:close/>
                <a:moveTo>
                  <a:pt x="483" y="291"/>
                </a:moveTo>
                <a:lnTo>
                  <a:pt x="483" y="291"/>
                </a:lnTo>
                <a:lnTo>
                  <a:pt x="488" y="291"/>
                </a:lnTo>
                <a:lnTo>
                  <a:pt x="491" y="289"/>
                </a:lnTo>
                <a:lnTo>
                  <a:pt x="491" y="289"/>
                </a:lnTo>
                <a:lnTo>
                  <a:pt x="483" y="279"/>
                </a:lnTo>
                <a:lnTo>
                  <a:pt x="479" y="274"/>
                </a:lnTo>
                <a:lnTo>
                  <a:pt x="473" y="271"/>
                </a:lnTo>
                <a:lnTo>
                  <a:pt x="473" y="271"/>
                </a:lnTo>
                <a:lnTo>
                  <a:pt x="477" y="282"/>
                </a:lnTo>
                <a:lnTo>
                  <a:pt x="483" y="291"/>
                </a:lnTo>
                <a:lnTo>
                  <a:pt x="483" y="291"/>
                </a:lnTo>
                <a:close/>
                <a:moveTo>
                  <a:pt x="643" y="276"/>
                </a:moveTo>
                <a:lnTo>
                  <a:pt x="643" y="276"/>
                </a:lnTo>
                <a:lnTo>
                  <a:pt x="643" y="273"/>
                </a:lnTo>
                <a:lnTo>
                  <a:pt x="643" y="271"/>
                </a:lnTo>
                <a:lnTo>
                  <a:pt x="642" y="271"/>
                </a:lnTo>
                <a:lnTo>
                  <a:pt x="642" y="271"/>
                </a:lnTo>
                <a:lnTo>
                  <a:pt x="642" y="274"/>
                </a:lnTo>
                <a:lnTo>
                  <a:pt x="642" y="274"/>
                </a:lnTo>
                <a:lnTo>
                  <a:pt x="643" y="276"/>
                </a:lnTo>
                <a:lnTo>
                  <a:pt x="643" y="276"/>
                </a:lnTo>
                <a:close/>
                <a:moveTo>
                  <a:pt x="675" y="295"/>
                </a:moveTo>
                <a:lnTo>
                  <a:pt x="675" y="295"/>
                </a:lnTo>
                <a:lnTo>
                  <a:pt x="674" y="283"/>
                </a:lnTo>
                <a:lnTo>
                  <a:pt x="672" y="277"/>
                </a:lnTo>
                <a:lnTo>
                  <a:pt x="669" y="271"/>
                </a:lnTo>
                <a:lnTo>
                  <a:pt x="669" y="271"/>
                </a:lnTo>
                <a:lnTo>
                  <a:pt x="669" y="277"/>
                </a:lnTo>
                <a:lnTo>
                  <a:pt x="671" y="283"/>
                </a:lnTo>
                <a:lnTo>
                  <a:pt x="675" y="295"/>
                </a:lnTo>
                <a:lnTo>
                  <a:pt x="675" y="295"/>
                </a:lnTo>
                <a:close/>
                <a:moveTo>
                  <a:pt x="136" y="280"/>
                </a:moveTo>
                <a:lnTo>
                  <a:pt x="136" y="280"/>
                </a:lnTo>
                <a:lnTo>
                  <a:pt x="137" y="279"/>
                </a:lnTo>
                <a:lnTo>
                  <a:pt x="137" y="276"/>
                </a:lnTo>
                <a:lnTo>
                  <a:pt x="134" y="271"/>
                </a:lnTo>
                <a:lnTo>
                  <a:pt x="134" y="271"/>
                </a:lnTo>
                <a:lnTo>
                  <a:pt x="136" y="276"/>
                </a:lnTo>
                <a:lnTo>
                  <a:pt x="136" y="277"/>
                </a:lnTo>
                <a:lnTo>
                  <a:pt x="136" y="280"/>
                </a:lnTo>
                <a:lnTo>
                  <a:pt x="136" y="280"/>
                </a:lnTo>
                <a:close/>
                <a:moveTo>
                  <a:pt x="337" y="274"/>
                </a:moveTo>
                <a:lnTo>
                  <a:pt x="337" y="274"/>
                </a:lnTo>
                <a:lnTo>
                  <a:pt x="341" y="276"/>
                </a:lnTo>
                <a:lnTo>
                  <a:pt x="345" y="274"/>
                </a:lnTo>
                <a:lnTo>
                  <a:pt x="345" y="274"/>
                </a:lnTo>
                <a:lnTo>
                  <a:pt x="345" y="273"/>
                </a:lnTo>
                <a:lnTo>
                  <a:pt x="343" y="273"/>
                </a:lnTo>
                <a:lnTo>
                  <a:pt x="337" y="271"/>
                </a:lnTo>
                <a:lnTo>
                  <a:pt x="337" y="271"/>
                </a:lnTo>
                <a:lnTo>
                  <a:pt x="337" y="274"/>
                </a:lnTo>
                <a:lnTo>
                  <a:pt x="337" y="274"/>
                </a:lnTo>
                <a:close/>
                <a:moveTo>
                  <a:pt x="439" y="279"/>
                </a:moveTo>
                <a:lnTo>
                  <a:pt x="439" y="279"/>
                </a:lnTo>
                <a:lnTo>
                  <a:pt x="438" y="274"/>
                </a:lnTo>
                <a:lnTo>
                  <a:pt x="434" y="271"/>
                </a:lnTo>
                <a:lnTo>
                  <a:pt x="434" y="271"/>
                </a:lnTo>
                <a:lnTo>
                  <a:pt x="434" y="274"/>
                </a:lnTo>
                <a:lnTo>
                  <a:pt x="434" y="277"/>
                </a:lnTo>
                <a:lnTo>
                  <a:pt x="436" y="279"/>
                </a:lnTo>
                <a:lnTo>
                  <a:pt x="439" y="279"/>
                </a:lnTo>
                <a:lnTo>
                  <a:pt x="439" y="279"/>
                </a:lnTo>
                <a:close/>
                <a:moveTo>
                  <a:pt x="566" y="280"/>
                </a:moveTo>
                <a:lnTo>
                  <a:pt x="566" y="280"/>
                </a:lnTo>
                <a:lnTo>
                  <a:pt x="566" y="276"/>
                </a:lnTo>
                <a:lnTo>
                  <a:pt x="564" y="271"/>
                </a:lnTo>
                <a:lnTo>
                  <a:pt x="564" y="271"/>
                </a:lnTo>
                <a:lnTo>
                  <a:pt x="563" y="274"/>
                </a:lnTo>
                <a:lnTo>
                  <a:pt x="564" y="276"/>
                </a:lnTo>
                <a:lnTo>
                  <a:pt x="566" y="280"/>
                </a:lnTo>
                <a:lnTo>
                  <a:pt x="566" y="280"/>
                </a:lnTo>
                <a:close/>
                <a:moveTo>
                  <a:pt x="616" y="276"/>
                </a:moveTo>
                <a:lnTo>
                  <a:pt x="616" y="276"/>
                </a:lnTo>
                <a:lnTo>
                  <a:pt x="620" y="276"/>
                </a:lnTo>
                <a:lnTo>
                  <a:pt x="620" y="276"/>
                </a:lnTo>
                <a:lnTo>
                  <a:pt x="619" y="273"/>
                </a:lnTo>
                <a:lnTo>
                  <a:pt x="616" y="271"/>
                </a:lnTo>
                <a:lnTo>
                  <a:pt x="616" y="271"/>
                </a:lnTo>
                <a:lnTo>
                  <a:pt x="616" y="273"/>
                </a:lnTo>
                <a:lnTo>
                  <a:pt x="616" y="276"/>
                </a:lnTo>
                <a:lnTo>
                  <a:pt x="616" y="276"/>
                </a:lnTo>
                <a:close/>
                <a:moveTo>
                  <a:pt x="326" y="276"/>
                </a:moveTo>
                <a:lnTo>
                  <a:pt x="326" y="276"/>
                </a:lnTo>
                <a:lnTo>
                  <a:pt x="329" y="276"/>
                </a:lnTo>
                <a:lnTo>
                  <a:pt x="329" y="276"/>
                </a:lnTo>
                <a:lnTo>
                  <a:pt x="329" y="273"/>
                </a:lnTo>
                <a:lnTo>
                  <a:pt x="326" y="273"/>
                </a:lnTo>
                <a:lnTo>
                  <a:pt x="326" y="273"/>
                </a:lnTo>
                <a:lnTo>
                  <a:pt x="326" y="276"/>
                </a:lnTo>
                <a:lnTo>
                  <a:pt x="326" y="276"/>
                </a:lnTo>
                <a:close/>
                <a:moveTo>
                  <a:pt x="445" y="276"/>
                </a:moveTo>
                <a:lnTo>
                  <a:pt x="445" y="276"/>
                </a:lnTo>
                <a:lnTo>
                  <a:pt x="447" y="282"/>
                </a:lnTo>
                <a:lnTo>
                  <a:pt x="451" y="285"/>
                </a:lnTo>
                <a:lnTo>
                  <a:pt x="451" y="285"/>
                </a:lnTo>
                <a:lnTo>
                  <a:pt x="456" y="279"/>
                </a:lnTo>
                <a:lnTo>
                  <a:pt x="456" y="276"/>
                </a:lnTo>
                <a:lnTo>
                  <a:pt x="456" y="273"/>
                </a:lnTo>
                <a:lnTo>
                  <a:pt x="456" y="273"/>
                </a:lnTo>
                <a:lnTo>
                  <a:pt x="454" y="276"/>
                </a:lnTo>
                <a:lnTo>
                  <a:pt x="451" y="276"/>
                </a:lnTo>
                <a:lnTo>
                  <a:pt x="445" y="276"/>
                </a:lnTo>
                <a:lnTo>
                  <a:pt x="445" y="276"/>
                </a:lnTo>
                <a:close/>
                <a:moveTo>
                  <a:pt x="584" y="279"/>
                </a:moveTo>
                <a:lnTo>
                  <a:pt x="584" y="279"/>
                </a:lnTo>
                <a:lnTo>
                  <a:pt x="585" y="274"/>
                </a:lnTo>
                <a:lnTo>
                  <a:pt x="585" y="273"/>
                </a:lnTo>
                <a:lnTo>
                  <a:pt x="584" y="273"/>
                </a:lnTo>
                <a:lnTo>
                  <a:pt x="584" y="273"/>
                </a:lnTo>
                <a:lnTo>
                  <a:pt x="584" y="274"/>
                </a:lnTo>
                <a:lnTo>
                  <a:pt x="582" y="276"/>
                </a:lnTo>
                <a:lnTo>
                  <a:pt x="582" y="277"/>
                </a:lnTo>
                <a:lnTo>
                  <a:pt x="584" y="279"/>
                </a:lnTo>
                <a:lnTo>
                  <a:pt x="584" y="279"/>
                </a:lnTo>
                <a:close/>
                <a:moveTo>
                  <a:pt x="428" y="277"/>
                </a:moveTo>
                <a:lnTo>
                  <a:pt x="428" y="277"/>
                </a:lnTo>
                <a:lnTo>
                  <a:pt x="428" y="274"/>
                </a:lnTo>
                <a:lnTo>
                  <a:pt x="427" y="273"/>
                </a:lnTo>
                <a:lnTo>
                  <a:pt x="427" y="273"/>
                </a:lnTo>
                <a:lnTo>
                  <a:pt x="427" y="276"/>
                </a:lnTo>
                <a:lnTo>
                  <a:pt x="427" y="277"/>
                </a:lnTo>
                <a:lnTo>
                  <a:pt x="428" y="277"/>
                </a:lnTo>
                <a:lnTo>
                  <a:pt x="428" y="277"/>
                </a:lnTo>
                <a:close/>
                <a:moveTo>
                  <a:pt x="17" y="292"/>
                </a:moveTo>
                <a:lnTo>
                  <a:pt x="17" y="292"/>
                </a:lnTo>
                <a:lnTo>
                  <a:pt x="18" y="292"/>
                </a:lnTo>
                <a:lnTo>
                  <a:pt x="18" y="292"/>
                </a:lnTo>
                <a:lnTo>
                  <a:pt x="20" y="294"/>
                </a:lnTo>
                <a:lnTo>
                  <a:pt x="20" y="294"/>
                </a:lnTo>
                <a:lnTo>
                  <a:pt x="20" y="283"/>
                </a:lnTo>
                <a:lnTo>
                  <a:pt x="20" y="277"/>
                </a:lnTo>
                <a:lnTo>
                  <a:pt x="18" y="274"/>
                </a:lnTo>
                <a:lnTo>
                  <a:pt x="18" y="274"/>
                </a:lnTo>
                <a:lnTo>
                  <a:pt x="17" y="282"/>
                </a:lnTo>
                <a:lnTo>
                  <a:pt x="17" y="292"/>
                </a:lnTo>
                <a:lnTo>
                  <a:pt x="17" y="292"/>
                </a:lnTo>
                <a:close/>
                <a:moveTo>
                  <a:pt x="157" y="280"/>
                </a:moveTo>
                <a:lnTo>
                  <a:pt x="157" y="280"/>
                </a:lnTo>
                <a:lnTo>
                  <a:pt x="157" y="277"/>
                </a:lnTo>
                <a:lnTo>
                  <a:pt x="157" y="276"/>
                </a:lnTo>
                <a:lnTo>
                  <a:pt x="155" y="274"/>
                </a:lnTo>
                <a:lnTo>
                  <a:pt x="155" y="274"/>
                </a:lnTo>
                <a:lnTo>
                  <a:pt x="154" y="276"/>
                </a:lnTo>
                <a:lnTo>
                  <a:pt x="155" y="277"/>
                </a:lnTo>
                <a:lnTo>
                  <a:pt x="157" y="280"/>
                </a:lnTo>
                <a:lnTo>
                  <a:pt x="157" y="280"/>
                </a:lnTo>
                <a:close/>
                <a:moveTo>
                  <a:pt x="363" y="276"/>
                </a:moveTo>
                <a:lnTo>
                  <a:pt x="363" y="276"/>
                </a:lnTo>
                <a:lnTo>
                  <a:pt x="364" y="276"/>
                </a:lnTo>
                <a:lnTo>
                  <a:pt x="364" y="276"/>
                </a:lnTo>
                <a:lnTo>
                  <a:pt x="364" y="276"/>
                </a:lnTo>
                <a:lnTo>
                  <a:pt x="364" y="274"/>
                </a:lnTo>
                <a:lnTo>
                  <a:pt x="364" y="274"/>
                </a:lnTo>
                <a:lnTo>
                  <a:pt x="363" y="274"/>
                </a:lnTo>
                <a:lnTo>
                  <a:pt x="363" y="276"/>
                </a:lnTo>
                <a:lnTo>
                  <a:pt x="363" y="276"/>
                </a:lnTo>
                <a:lnTo>
                  <a:pt x="363" y="276"/>
                </a:lnTo>
                <a:lnTo>
                  <a:pt x="363" y="276"/>
                </a:lnTo>
                <a:lnTo>
                  <a:pt x="363" y="276"/>
                </a:lnTo>
                <a:close/>
                <a:moveTo>
                  <a:pt x="633" y="276"/>
                </a:moveTo>
                <a:lnTo>
                  <a:pt x="633" y="276"/>
                </a:lnTo>
                <a:lnTo>
                  <a:pt x="636" y="279"/>
                </a:lnTo>
                <a:lnTo>
                  <a:pt x="640" y="280"/>
                </a:lnTo>
                <a:lnTo>
                  <a:pt x="640" y="280"/>
                </a:lnTo>
                <a:lnTo>
                  <a:pt x="639" y="276"/>
                </a:lnTo>
                <a:lnTo>
                  <a:pt x="637" y="276"/>
                </a:lnTo>
                <a:lnTo>
                  <a:pt x="636" y="274"/>
                </a:lnTo>
                <a:lnTo>
                  <a:pt x="636" y="274"/>
                </a:lnTo>
                <a:lnTo>
                  <a:pt x="636" y="276"/>
                </a:lnTo>
                <a:lnTo>
                  <a:pt x="634" y="276"/>
                </a:lnTo>
                <a:lnTo>
                  <a:pt x="633" y="276"/>
                </a:lnTo>
                <a:lnTo>
                  <a:pt x="633" y="276"/>
                </a:lnTo>
                <a:close/>
                <a:moveTo>
                  <a:pt x="701" y="297"/>
                </a:moveTo>
                <a:lnTo>
                  <a:pt x="701" y="297"/>
                </a:lnTo>
                <a:lnTo>
                  <a:pt x="701" y="291"/>
                </a:lnTo>
                <a:lnTo>
                  <a:pt x="703" y="285"/>
                </a:lnTo>
                <a:lnTo>
                  <a:pt x="703" y="279"/>
                </a:lnTo>
                <a:lnTo>
                  <a:pt x="701" y="276"/>
                </a:lnTo>
                <a:lnTo>
                  <a:pt x="700" y="274"/>
                </a:lnTo>
                <a:lnTo>
                  <a:pt x="700" y="274"/>
                </a:lnTo>
                <a:lnTo>
                  <a:pt x="698" y="286"/>
                </a:lnTo>
                <a:lnTo>
                  <a:pt x="698" y="292"/>
                </a:lnTo>
                <a:lnTo>
                  <a:pt x="701" y="297"/>
                </a:lnTo>
                <a:lnTo>
                  <a:pt x="701" y="297"/>
                </a:lnTo>
                <a:close/>
                <a:moveTo>
                  <a:pt x="370" y="279"/>
                </a:moveTo>
                <a:lnTo>
                  <a:pt x="370" y="279"/>
                </a:lnTo>
                <a:lnTo>
                  <a:pt x="373" y="277"/>
                </a:lnTo>
                <a:lnTo>
                  <a:pt x="373" y="277"/>
                </a:lnTo>
                <a:lnTo>
                  <a:pt x="372" y="276"/>
                </a:lnTo>
                <a:lnTo>
                  <a:pt x="370" y="276"/>
                </a:lnTo>
                <a:lnTo>
                  <a:pt x="370" y="276"/>
                </a:lnTo>
                <a:lnTo>
                  <a:pt x="370" y="279"/>
                </a:lnTo>
                <a:lnTo>
                  <a:pt x="370" y="279"/>
                </a:lnTo>
                <a:close/>
                <a:moveTo>
                  <a:pt x="515" y="280"/>
                </a:moveTo>
                <a:lnTo>
                  <a:pt x="515" y="280"/>
                </a:lnTo>
                <a:lnTo>
                  <a:pt x="515" y="279"/>
                </a:lnTo>
                <a:lnTo>
                  <a:pt x="517" y="276"/>
                </a:lnTo>
                <a:lnTo>
                  <a:pt x="517" y="276"/>
                </a:lnTo>
                <a:lnTo>
                  <a:pt x="515" y="276"/>
                </a:lnTo>
                <a:lnTo>
                  <a:pt x="514" y="277"/>
                </a:lnTo>
                <a:lnTo>
                  <a:pt x="515" y="280"/>
                </a:lnTo>
                <a:lnTo>
                  <a:pt x="515" y="280"/>
                </a:lnTo>
                <a:close/>
                <a:moveTo>
                  <a:pt x="290" y="282"/>
                </a:moveTo>
                <a:lnTo>
                  <a:pt x="290" y="282"/>
                </a:lnTo>
                <a:lnTo>
                  <a:pt x="303" y="279"/>
                </a:lnTo>
                <a:lnTo>
                  <a:pt x="303" y="279"/>
                </a:lnTo>
                <a:lnTo>
                  <a:pt x="303" y="277"/>
                </a:lnTo>
                <a:lnTo>
                  <a:pt x="302" y="276"/>
                </a:lnTo>
                <a:lnTo>
                  <a:pt x="302" y="276"/>
                </a:lnTo>
                <a:lnTo>
                  <a:pt x="299" y="279"/>
                </a:lnTo>
                <a:lnTo>
                  <a:pt x="296" y="279"/>
                </a:lnTo>
                <a:lnTo>
                  <a:pt x="291" y="279"/>
                </a:lnTo>
                <a:lnTo>
                  <a:pt x="290" y="282"/>
                </a:lnTo>
                <a:lnTo>
                  <a:pt x="290" y="282"/>
                </a:lnTo>
                <a:close/>
                <a:moveTo>
                  <a:pt x="341" y="279"/>
                </a:moveTo>
                <a:lnTo>
                  <a:pt x="341" y="279"/>
                </a:lnTo>
                <a:lnTo>
                  <a:pt x="345" y="282"/>
                </a:lnTo>
                <a:lnTo>
                  <a:pt x="348" y="285"/>
                </a:lnTo>
                <a:lnTo>
                  <a:pt x="354" y="291"/>
                </a:lnTo>
                <a:lnTo>
                  <a:pt x="354" y="291"/>
                </a:lnTo>
                <a:lnTo>
                  <a:pt x="358" y="288"/>
                </a:lnTo>
                <a:lnTo>
                  <a:pt x="358" y="288"/>
                </a:lnTo>
                <a:lnTo>
                  <a:pt x="355" y="283"/>
                </a:lnTo>
                <a:lnTo>
                  <a:pt x="351" y="279"/>
                </a:lnTo>
                <a:lnTo>
                  <a:pt x="346" y="277"/>
                </a:lnTo>
                <a:lnTo>
                  <a:pt x="345" y="277"/>
                </a:lnTo>
                <a:lnTo>
                  <a:pt x="341" y="279"/>
                </a:lnTo>
                <a:lnTo>
                  <a:pt x="341" y="279"/>
                </a:lnTo>
                <a:close/>
                <a:moveTo>
                  <a:pt x="165" y="289"/>
                </a:moveTo>
                <a:lnTo>
                  <a:pt x="165" y="289"/>
                </a:lnTo>
                <a:lnTo>
                  <a:pt x="166" y="288"/>
                </a:lnTo>
                <a:lnTo>
                  <a:pt x="168" y="285"/>
                </a:lnTo>
                <a:lnTo>
                  <a:pt x="171" y="279"/>
                </a:lnTo>
                <a:lnTo>
                  <a:pt x="171" y="279"/>
                </a:lnTo>
                <a:lnTo>
                  <a:pt x="169" y="279"/>
                </a:lnTo>
                <a:lnTo>
                  <a:pt x="168" y="277"/>
                </a:lnTo>
                <a:lnTo>
                  <a:pt x="168" y="277"/>
                </a:lnTo>
                <a:lnTo>
                  <a:pt x="166" y="283"/>
                </a:lnTo>
                <a:lnTo>
                  <a:pt x="165" y="289"/>
                </a:lnTo>
                <a:lnTo>
                  <a:pt x="165" y="289"/>
                </a:lnTo>
                <a:close/>
                <a:moveTo>
                  <a:pt x="363" y="279"/>
                </a:moveTo>
                <a:lnTo>
                  <a:pt x="363" y="279"/>
                </a:lnTo>
                <a:lnTo>
                  <a:pt x="363" y="280"/>
                </a:lnTo>
                <a:lnTo>
                  <a:pt x="364" y="283"/>
                </a:lnTo>
                <a:lnTo>
                  <a:pt x="364" y="283"/>
                </a:lnTo>
                <a:lnTo>
                  <a:pt x="366" y="282"/>
                </a:lnTo>
                <a:lnTo>
                  <a:pt x="366" y="282"/>
                </a:lnTo>
                <a:lnTo>
                  <a:pt x="364" y="279"/>
                </a:lnTo>
                <a:lnTo>
                  <a:pt x="364" y="279"/>
                </a:lnTo>
                <a:lnTo>
                  <a:pt x="363" y="279"/>
                </a:lnTo>
                <a:lnTo>
                  <a:pt x="363" y="279"/>
                </a:lnTo>
                <a:close/>
                <a:moveTo>
                  <a:pt x="532" y="285"/>
                </a:moveTo>
                <a:lnTo>
                  <a:pt x="532" y="285"/>
                </a:lnTo>
                <a:lnTo>
                  <a:pt x="535" y="285"/>
                </a:lnTo>
                <a:lnTo>
                  <a:pt x="537" y="283"/>
                </a:lnTo>
                <a:lnTo>
                  <a:pt x="537" y="283"/>
                </a:lnTo>
                <a:lnTo>
                  <a:pt x="535" y="280"/>
                </a:lnTo>
                <a:lnTo>
                  <a:pt x="535" y="279"/>
                </a:lnTo>
                <a:lnTo>
                  <a:pt x="534" y="279"/>
                </a:lnTo>
                <a:lnTo>
                  <a:pt x="534" y="279"/>
                </a:lnTo>
                <a:lnTo>
                  <a:pt x="532" y="282"/>
                </a:lnTo>
                <a:lnTo>
                  <a:pt x="532" y="285"/>
                </a:lnTo>
                <a:lnTo>
                  <a:pt x="532" y="285"/>
                </a:lnTo>
                <a:close/>
                <a:moveTo>
                  <a:pt x="32" y="288"/>
                </a:moveTo>
                <a:lnTo>
                  <a:pt x="32" y="288"/>
                </a:lnTo>
                <a:lnTo>
                  <a:pt x="33" y="283"/>
                </a:lnTo>
                <a:lnTo>
                  <a:pt x="33" y="280"/>
                </a:lnTo>
                <a:lnTo>
                  <a:pt x="32" y="279"/>
                </a:lnTo>
                <a:lnTo>
                  <a:pt x="32" y="279"/>
                </a:lnTo>
                <a:lnTo>
                  <a:pt x="32" y="282"/>
                </a:lnTo>
                <a:lnTo>
                  <a:pt x="32" y="285"/>
                </a:lnTo>
                <a:lnTo>
                  <a:pt x="32" y="286"/>
                </a:lnTo>
                <a:lnTo>
                  <a:pt x="32" y="288"/>
                </a:lnTo>
                <a:lnTo>
                  <a:pt x="32" y="288"/>
                </a:lnTo>
                <a:close/>
                <a:moveTo>
                  <a:pt x="399" y="283"/>
                </a:moveTo>
                <a:lnTo>
                  <a:pt x="399" y="283"/>
                </a:lnTo>
                <a:lnTo>
                  <a:pt x="402" y="283"/>
                </a:lnTo>
                <a:lnTo>
                  <a:pt x="402" y="283"/>
                </a:lnTo>
                <a:lnTo>
                  <a:pt x="401" y="280"/>
                </a:lnTo>
                <a:lnTo>
                  <a:pt x="399" y="279"/>
                </a:lnTo>
                <a:lnTo>
                  <a:pt x="399" y="279"/>
                </a:lnTo>
                <a:lnTo>
                  <a:pt x="399" y="283"/>
                </a:lnTo>
                <a:lnTo>
                  <a:pt x="399" y="283"/>
                </a:lnTo>
                <a:close/>
                <a:moveTo>
                  <a:pt x="620" y="282"/>
                </a:moveTo>
                <a:lnTo>
                  <a:pt x="620" y="282"/>
                </a:lnTo>
                <a:lnTo>
                  <a:pt x="620" y="279"/>
                </a:lnTo>
                <a:lnTo>
                  <a:pt x="620" y="279"/>
                </a:lnTo>
                <a:lnTo>
                  <a:pt x="617" y="279"/>
                </a:lnTo>
                <a:lnTo>
                  <a:pt x="617" y="279"/>
                </a:lnTo>
                <a:lnTo>
                  <a:pt x="619" y="282"/>
                </a:lnTo>
                <a:lnTo>
                  <a:pt x="620" y="282"/>
                </a:lnTo>
                <a:lnTo>
                  <a:pt x="620" y="282"/>
                </a:lnTo>
                <a:close/>
                <a:moveTo>
                  <a:pt x="317" y="282"/>
                </a:moveTo>
                <a:lnTo>
                  <a:pt x="317" y="282"/>
                </a:lnTo>
                <a:lnTo>
                  <a:pt x="319" y="283"/>
                </a:lnTo>
                <a:lnTo>
                  <a:pt x="322" y="285"/>
                </a:lnTo>
                <a:lnTo>
                  <a:pt x="322" y="285"/>
                </a:lnTo>
                <a:lnTo>
                  <a:pt x="322" y="282"/>
                </a:lnTo>
                <a:lnTo>
                  <a:pt x="323" y="280"/>
                </a:lnTo>
                <a:lnTo>
                  <a:pt x="323" y="280"/>
                </a:lnTo>
                <a:lnTo>
                  <a:pt x="319" y="280"/>
                </a:lnTo>
                <a:lnTo>
                  <a:pt x="319" y="280"/>
                </a:lnTo>
                <a:lnTo>
                  <a:pt x="317" y="282"/>
                </a:lnTo>
                <a:lnTo>
                  <a:pt x="317" y="282"/>
                </a:lnTo>
                <a:close/>
                <a:moveTo>
                  <a:pt x="460" y="288"/>
                </a:moveTo>
                <a:lnTo>
                  <a:pt x="460" y="288"/>
                </a:lnTo>
                <a:lnTo>
                  <a:pt x="468" y="289"/>
                </a:lnTo>
                <a:lnTo>
                  <a:pt x="468" y="289"/>
                </a:lnTo>
                <a:lnTo>
                  <a:pt x="468" y="286"/>
                </a:lnTo>
                <a:lnTo>
                  <a:pt x="466" y="285"/>
                </a:lnTo>
                <a:lnTo>
                  <a:pt x="462" y="280"/>
                </a:lnTo>
                <a:lnTo>
                  <a:pt x="462" y="280"/>
                </a:lnTo>
                <a:lnTo>
                  <a:pt x="460" y="283"/>
                </a:lnTo>
                <a:lnTo>
                  <a:pt x="460" y="288"/>
                </a:lnTo>
                <a:lnTo>
                  <a:pt x="460" y="288"/>
                </a:lnTo>
                <a:close/>
                <a:moveTo>
                  <a:pt x="107" y="298"/>
                </a:moveTo>
                <a:lnTo>
                  <a:pt x="107" y="298"/>
                </a:lnTo>
                <a:lnTo>
                  <a:pt x="107" y="294"/>
                </a:lnTo>
                <a:lnTo>
                  <a:pt x="108" y="292"/>
                </a:lnTo>
                <a:lnTo>
                  <a:pt x="110" y="292"/>
                </a:lnTo>
                <a:lnTo>
                  <a:pt x="110" y="292"/>
                </a:lnTo>
                <a:lnTo>
                  <a:pt x="110" y="285"/>
                </a:lnTo>
                <a:lnTo>
                  <a:pt x="110" y="282"/>
                </a:lnTo>
                <a:lnTo>
                  <a:pt x="110" y="280"/>
                </a:lnTo>
                <a:lnTo>
                  <a:pt x="110" y="280"/>
                </a:lnTo>
                <a:lnTo>
                  <a:pt x="105" y="289"/>
                </a:lnTo>
                <a:lnTo>
                  <a:pt x="104" y="294"/>
                </a:lnTo>
                <a:lnTo>
                  <a:pt x="107" y="298"/>
                </a:lnTo>
                <a:lnTo>
                  <a:pt x="107" y="298"/>
                </a:lnTo>
                <a:close/>
                <a:moveTo>
                  <a:pt x="213" y="286"/>
                </a:moveTo>
                <a:lnTo>
                  <a:pt x="213" y="286"/>
                </a:lnTo>
                <a:lnTo>
                  <a:pt x="215" y="286"/>
                </a:lnTo>
                <a:lnTo>
                  <a:pt x="216" y="283"/>
                </a:lnTo>
                <a:lnTo>
                  <a:pt x="216" y="282"/>
                </a:lnTo>
                <a:lnTo>
                  <a:pt x="215" y="280"/>
                </a:lnTo>
                <a:lnTo>
                  <a:pt x="215" y="280"/>
                </a:lnTo>
                <a:lnTo>
                  <a:pt x="213" y="285"/>
                </a:lnTo>
                <a:lnTo>
                  <a:pt x="213" y="286"/>
                </a:lnTo>
                <a:lnTo>
                  <a:pt x="213" y="286"/>
                </a:lnTo>
                <a:close/>
                <a:moveTo>
                  <a:pt x="419" y="286"/>
                </a:moveTo>
                <a:lnTo>
                  <a:pt x="419" y="286"/>
                </a:lnTo>
                <a:lnTo>
                  <a:pt x="419" y="283"/>
                </a:lnTo>
                <a:lnTo>
                  <a:pt x="419" y="282"/>
                </a:lnTo>
                <a:lnTo>
                  <a:pt x="419" y="282"/>
                </a:lnTo>
                <a:lnTo>
                  <a:pt x="416" y="282"/>
                </a:lnTo>
                <a:lnTo>
                  <a:pt x="416" y="282"/>
                </a:lnTo>
                <a:lnTo>
                  <a:pt x="416" y="283"/>
                </a:lnTo>
                <a:lnTo>
                  <a:pt x="416" y="285"/>
                </a:lnTo>
                <a:lnTo>
                  <a:pt x="418" y="286"/>
                </a:lnTo>
                <a:lnTo>
                  <a:pt x="419" y="286"/>
                </a:lnTo>
                <a:lnTo>
                  <a:pt x="419" y="286"/>
                </a:lnTo>
                <a:close/>
                <a:moveTo>
                  <a:pt x="790" y="318"/>
                </a:moveTo>
                <a:lnTo>
                  <a:pt x="790" y="318"/>
                </a:lnTo>
                <a:lnTo>
                  <a:pt x="790" y="308"/>
                </a:lnTo>
                <a:lnTo>
                  <a:pt x="790" y="298"/>
                </a:lnTo>
                <a:lnTo>
                  <a:pt x="788" y="291"/>
                </a:lnTo>
                <a:lnTo>
                  <a:pt x="787" y="282"/>
                </a:lnTo>
                <a:lnTo>
                  <a:pt x="787" y="282"/>
                </a:lnTo>
                <a:lnTo>
                  <a:pt x="784" y="282"/>
                </a:lnTo>
                <a:lnTo>
                  <a:pt x="784" y="282"/>
                </a:lnTo>
                <a:lnTo>
                  <a:pt x="784" y="291"/>
                </a:lnTo>
                <a:lnTo>
                  <a:pt x="785" y="300"/>
                </a:lnTo>
                <a:lnTo>
                  <a:pt x="790" y="318"/>
                </a:lnTo>
                <a:lnTo>
                  <a:pt x="790" y="318"/>
                </a:lnTo>
                <a:close/>
                <a:moveTo>
                  <a:pt x="575" y="285"/>
                </a:moveTo>
                <a:lnTo>
                  <a:pt x="575" y="285"/>
                </a:lnTo>
                <a:lnTo>
                  <a:pt x="576" y="283"/>
                </a:lnTo>
                <a:lnTo>
                  <a:pt x="578" y="282"/>
                </a:lnTo>
                <a:lnTo>
                  <a:pt x="578" y="282"/>
                </a:lnTo>
                <a:lnTo>
                  <a:pt x="575" y="283"/>
                </a:lnTo>
                <a:lnTo>
                  <a:pt x="575" y="285"/>
                </a:lnTo>
                <a:lnTo>
                  <a:pt x="575" y="285"/>
                </a:lnTo>
                <a:close/>
                <a:moveTo>
                  <a:pt x="771" y="294"/>
                </a:moveTo>
                <a:lnTo>
                  <a:pt x="771" y="294"/>
                </a:lnTo>
                <a:lnTo>
                  <a:pt x="773" y="294"/>
                </a:lnTo>
                <a:lnTo>
                  <a:pt x="776" y="294"/>
                </a:lnTo>
                <a:lnTo>
                  <a:pt x="776" y="294"/>
                </a:lnTo>
                <a:lnTo>
                  <a:pt x="774" y="288"/>
                </a:lnTo>
                <a:lnTo>
                  <a:pt x="771" y="282"/>
                </a:lnTo>
                <a:lnTo>
                  <a:pt x="771" y="282"/>
                </a:lnTo>
                <a:lnTo>
                  <a:pt x="771" y="288"/>
                </a:lnTo>
                <a:lnTo>
                  <a:pt x="771" y="291"/>
                </a:lnTo>
                <a:lnTo>
                  <a:pt x="771" y="294"/>
                </a:lnTo>
                <a:lnTo>
                  <a:pt x="771" y="294"/>
                </a:lnTo>
                <a:close/>
                <a:moveTo>
                  <a:pt x="203" y="285"/>
                </a:moveTo>
                <a:lnTo>
                  <a:pt x="203" y="285"/>
                </a:lnTo>
                <a:lnTo>
                  <a:pt x="206" y="285"/>
                </a:lnTo>
                <a:lnTo>
                  <a:pt x="206" y="283"/>
                </a:lnTo>
                <a:lnTo>
                  <a:pt x="206" y="283"/>
                </a:lnTo>
                <a:lnTo>
                  <a:pt x="204" y="283"/>
                </a:lnTo>
                <a:lnTo>
                  <a:pt x="203" y="285"/>
                </a:lnTo>
                <a:lnTo>
                  <a:pt x="203" y="285"/>
                </a:lnTo>
                <a:close/>
                <a:moveTo>
                  <a:pt x="293" y="285"/>
                </a:moveTo>
                <a:lnTo>
                  <a:pt x="293" y="285"/>
                </a:lnTo>
                <a:lnTo>
                  <a:pt x="299" y="291"/>
                </a:lnTo>
                <a:lnTo>
                  <a:pt x="305" y="297"/>
                </a:lnTo>
                <a:lnTo>
                  <a:pt x="305" y="297"/>
                </a:lnTo>
                <a:lnTo>
                  <a:pt x="305" y="291"/>
                </a:lnTo>
                <a:lnTo>
                  <a:pt x="303" y="288"/>
                </a:lnTo>
                <a:lnTo>
                  <a:pt x="305" y="285"/>
                </a:lnTo>
                <a:lnTo>
                  <a:pt x="305" y="285"/>
                </a:lnTo>
                <a:lnTo>
                  <a:pt x="302" y="283"/>
                </a:lnTo>
                <a:lnTo>
                  <a:pt x="299" y="283"/>
                </a:lnTo>
                <a:lnTo>
                  <a:pt x="296" y="285"/>
                </a:lnTo>
                <a:lnTo>
                  <a:pt x="293" y="285"/>
                </a:lnTo>
                <a:lnTo>
                  <a:pt x="293" y="285"/>
                </a:lnTo>
                <a:close/>
                <a:moveTo>
                  <a:pt x="590" y="295"/>
                </a:moveTo>
                <a:lnTo>
                  <a:pt x="590" y="295"/>
                </a:lnTo>
                <a:lnTo>
                  <a:pt x="592" y="295"/>
                </a:lnTo>
                <a:lnTo>
                  <a:pt x="595" y="294"/>
                </a:lnTo>
                <a:lnTo>
                  <a:pt x="595" y="294"/>
                </a:lnTo>
                <a:lnTo>
                  <a:pt x="593" y="288"/>
                </a:lnTo>
                <a:lnTo>
                  <a:pt x="592" y="285"/>
                </a:lnTo>
                <a:lnTo>
                  <a:pt x="590" y="283"/>
                </a:lnTo>
                <a:lnTo>
                  <a:pt x="590" y="283"/>
                </a:lnTo>
                <a:lnTo>
                  <a:pt x="588" y="289"/>
                </a:lnTo>
                <a:lnTo>
                  <a:pt x="590" y="295"/>
                </a:lnTo>
                <a:lnTo>
                  <a:pt x="590" y="295"/>
                </a:lnTo>
                <a:close/>
                <a:moveTo>
                  <a:pt x="709" y="294"/>
                </a:moveTo>
                <a:lnTo>
                  <a:pt x="709" y="294"/>
                </a:lnTo>
                <a:lnTo>
                  <a:pt x="712" y="292"/>
                </a:lnTo>
                <a:lnTo>
                  <a:pt x="712" y="289"/>
                </a:lnTo>
                <a:lnTo>
                  <a:pt x="712" y="285"/>
                </a:lnTo>
                <a:lnTo>
                  <a:pt x="709" y="283"/>
                </a:lnTo>
                <a:lnTo>
                  <a:pt x="709" y="283"/>
                </a:lnTo>
                <a:lnTo>
                  <a:pt x="710" y="288"/>
                </a:lnTo>
                <a:lnTo>
                  <a:pt x="709" y="294"/>
                </a:lnTo>
                <a:lnTo>
                  <a:pt x="709" y="294"/>
                </a:lnTo>
                <a:close/>
                <a:moveTo>
                  <a:pt x="750" y="303"/>
                </a:moveTo>
                <a:lnTo>
                  <a:pt x="750" y="303"/>
                </a:lnTo>
                <a:lnTo>
                  <a:pt x="752" y="292"/>
                </a:lnTo>
                <a:lnTo>
                  <a:pt x="752" y="288"/>
                </a:lnTo>
                <a:lnTo>
                  <a:pt x="750" y="283"/>
                </a:lnTo>
                <a:lnTo>
                  <a:pt x="750" y="283"/>
                </a:lnTo>
                <a:lnTo>
                  <a:pt x="750" y="292"/>
                </a:lnTo>
                <a:lnTo>
                  <a:pt x="749" y="298"/>
                </a:lnTo>
                <a:lnTo>
                  <a:pt x="750" y="303"/>
                </a:lnTo>
                <a:lnTo>
                  <a:pt x="750" y="303"/>
                </a:lnTo>
                <a:close/>
                <a:moveTo>
                  <a:pt x="637" y="305"/>
                </a:moveTo>
                <a:lnTo>
                  <a:pt x="637" y="305"/>
                </a:lnTo>
                <a:lnTo>
                  <a:pt x="642" y="303"/>
                </a:lnTo>
                <a:lnTo>
                  <a:pt x="645" y="303"/>
                </a:lnTo>
                <a:lnTo>
                  <a:pt x="645" y="303"/>
                </a:lnTo>
                <a:lnTo>
                  <a:pt x="645" y="295"/>
                </a:lnTo>
                <a:lnTo>
                  <a:pt x="643" y="289"/>
                </a:lnTo>
                <a:lnTo>
                  <a:pt x="639" y="286"/>
                </a:lnTo>
                <a:lnTo>
                  <a:pt x="634" y="283"/>
                </a:lnTo>
                <a:lnTo>
                  <a:pt x="634" y="283"/>
                </a:lnTo>
                <a:lnTo>
                  <a:pt x="637" y="305"/>
                </a:lnTo>
                <a:lnTo>
                  <a:pt x="637" y="305"/>
                </a:lnTo>
                <a:close/>
                <a:moveTo>
                  <a:pt x="250" y="286"/>
                </a:moveTo>
                <a:lnTo>
                  <a:pt x="250" y="286"/>
                </a:lnTo>
                <a:lnTo>
                  <a:pt x="252" y="291"/>
                </a:lnTo>
                <a:lnTo>
                  <a:pt x="256" y="295"/>
                </a:lnTo>
                <a:lnTo>
                  <a:pt x="256" y="295"/>
                </a:lnTo>
                <a:lnTo>
                  <a:pt x="259" y="292"/>
                </a:lnTo>
                <a:lnTo>
                  <a:pt x="262" y="291"/>
                </a:lnTo>
                <a:lnTo>
                  <a:pt x="262" y="291"/>
                </a:lnTo>
                <a:lnTo>
                  <a:pt x="262" y="288"/>
                </a:lnTo>
                <a:lnTo>
                  <a:pt x="262" y="285"/>
                </a:lnTo>
                <a:lnTo>
                  <a:pt x="262" y="285"/>
                </a:lnTo>
                <a:lnTo>
                  <a:pt x="255" y="285"/>
                </a:lnTo>
                <a:lnTo>
                  <a:pt x="250" y="286"/>
                </a:lnTo>
                <a:lnTo>
                  <a:pt x="250" y="286"/>
                </a:lnTo>
                <a:close/>
                <a:moveTo>
                  <a:pt x="267" y="288"/>
                </a:moveTo>
                <a:lnTo>
                  <a:pt x="267" y="288"/>
                </a:lnTo>
                <a:lnTo>
                  <a:pt x="268" y="288"/>
                </a:lnTo>
                <a:lnTo>
                  <a:pt x="270" y="286"/>
                </a:lnTo>
                <a:lnTo>
                  <a:pt x="268" y="285"/>
                </a:lnTo>
                <a:lnTo>
                  <a:pt x="265" y="285"/>
                </a:lnTo>
                <a:lnTo>
                  <a:pt x="265" y="285"/>
                </a:lnTo>
                <a:lnTo>
                  <a:pt x="267" y="286"/>
                </a:lnTo>
                <a:lnTo>
                  <a:pt x="267" y="288"/>
                </a:lnTo>
                <a:lnTo>
                  <a:pt x="267" y="288"/>
                </a:lnTo>
                <a:close/>
                <a:moveTo>
                  <a:pt x="328" y="292"/>
                </a:moveTo>
                <a:lnTo>
                  <a:pt x="328" y="292"/>
                </a:lnTo>
                <a:lnTo>
                  <a:pt x="329" y="291"/>
                </a:lnTo>
                <a:lnTo>
                  <a:pt x="331" y="288"/>
                </a:lnTo>
                <a:lnTo>
                  <a:pt x="329" y="285"/>
                </a:lnTo>
                <a:lnTo>
                  <a:pt x="328" y="285"/>
                </a:lnTo>
                <a:lnTo>
                  <a:pt x="328" y="285"/>
                </a:lnTo>
                <a:lnTo>
                  <a:pt x="326" y="288"/>
                </a:lnTo>
                <a:lnTo>
                  <a:pt x="328" y="292"/>
                </a:lnTo>
                <a:lnTo>
                  <a:pt x="328" y="292"/>
                </a:lnTo>
                <a:close/>
                <a:moveTo>
                  <a:pt x="502" y="288"/>
                </a:moveTo>
                <a:lnTo>
                  <a:pt x="502" y="288"/>
                </a:lnTo>
                <a:lnTo>
                  <a:pt x="505" y="288"/>
                </a:lnTo>
                <a:lnTo>
                  <a:pt x="505" y="288"/>
                </a:lnTo>
                <a:lnTo>
                  <a:pt x="506" y="286"/>
                </a:lnTo>
                <a:lnTo>
                  <a:pt x="506" y="285"/>
                </a:lnTo>
                <a:lnTo>
                  <a:pt x="506" y="285"/>
                </a:lnTo>
                <a:lnTo>
                  <a:pt x="503" y="286"/>
                </a:lnTo>
                <a:lnTo>
                  <a:pt x="502" y="288"/>
                </a:lnTo>
                <a:lnTo>
                  <a:pt x="502" y="288"/>
                </a:lnTo>
                <a:close/>
                <a:moveTo>
                  <a:pt x="685" y="291"/>
                </a:moveTo>
                <a:lnTo>
                  <a:pt x="685" y="291"/>
                </a:lnTo>
                <a:lnTo>
                  <a:pt x="686" y="286"/>
                </a:lnTo>
                <a:lnTo>
                  <a:pt x="685" y="285"/>
                </a:lnTo>
                <a:lnTo>
                  <a:pt x="683" y="285"/>
                </a:lnTo>
                <a:lnTo>
                  <a:pt x="683" y="285"/>
                </a:lnTo>
                <a:lnTo>
                  <a:pt x="685" y="288"/>
                </a:lnTo>
                <a:lnTo>
                  <a:pt x="685" y="291"/>
                </a:lnTo>
                <a:lnTo>
                  <a:pt x="685" y="291"/>
                </a:lnTo>
                <a:close/>
                <a:moveTo>
                  <a:pt x="139" y="289"/>
                </a:moveTo>
                <a:lnTo>
                  <a:pt x="139" y="289"/>
                </a:lnTo>
                <a:lnTo>
                  <a:pt x="140" y="288"/>
                </a:lnTo>
                <a:lnTo>
                  <a:pt x="140" y="285"/>
                </a:lnTo>
                <a:lnTo>
                  <a:pt x="140" y="285"/>
                </a:lnTo>
                <a:lnTo>
                  <a:pt x="139" y="285"/>
                </a:lnTo>
                <a:lnTo>
                  <a:pt x="137" y="286"/>
                </a:lnTo>
                <a:lnTo>
                  <a:pt x="139" y="289"/>
                </a:lnTo>
                <a:lnTo>
                  <a:pt x="139" y="289"/>
                </a:lnTo>
                <a:close/>
                <a:moveTo>
                  <a:pt x="146" y="295"/>
                </a:moveTo>
                <a:lnTo>
                  <a:pt x="146" y="295"/>
                </a:lnTo>
                <a:lnTo>
                  <a:pt x="149" y="295"/>
                </a:lnTo>
                <a:lnTo>
                  <a:pt x="152" y="295"/>
                </a:lnTo>
                <a:lnTo>
                  <a:pt x="152" y="295"/>
                </a:lnTo>
                <a:lnTo>
                  <a:pt x="149" y="289"/>
                </a:lnTo>
                <a:lnTo>
                  <a:pt x="146" y="285"/>
                </a:lnTo>
                <a:lnTo>
                  <a:pt x="146" y="285"/>
                </a:lnTo>
                <a:lnTo>
                  <a:pt x="146" y="288"/>
                </a:lnTo>
                <a:lnTo>
                  <a:pt x="146" y="289"/>
                </a:lnTo>
                <a:lnTo>
                  <a:pt x="146" y="295"/>
                </a:lnTo>
                <a:lnTo>
                  <a:pt x="146" y="295"/>
                </a:lnTo>
                <a:close/>
                <a:moveTo>
                  <a:pt x="175" y="289"/>
                </a:moveTo>
                <a:lnTo>
                  <a:pt x="175" y="289"/>
                </a:lnTo>
                <a:lnTo>
                  <a:pt x="177" y="289"/>
                </a:lnTo>
                <a:lnTo>
                  <a:pt x="177" y="289"/>
                </a:lnTo>
                <a:lnTo>
                  <a:pt x="177" y="286"/>
                </a:lnTo>
                <a:lnTo>
                  <a:pt x="175" y="285"/>
                </a:lnTo>
                <a:lnTo>
                  <a:pt x="175" y="285"/>
                </a:lnTo>
                <a:lnTo>
                  <a:pt x="175" y="289"/>
                </a:lnTo>
                <a:lnTo>
                  <a:pt x="175" y="289"/>
                </a:lnTo>
                <a:close/>
                <a:moveTo>
                  <a:pt x="614" y="288"/>
                </a:moveTo>
                <a:lnTo>
                  <a:pt x="614" y="288"/>
                </a:lnTo>
                <a:lnTo>
                  <a:pt x="616" y="289"/>
                </a:lnTo>
                <a:lnTo>
                  <a:pt x="617" y="289"/>
                </a:lnTo>
                <a:lnTo>
                  <a:pt x="617" y="291"/>
                </a:lnTo>
                <a:lnTo>
                  <a:pt x="620" y="291"/>
                </a:lnTo>
                <a:lnTo>
                  <a:pt x="620" y="291"/>
                </a:lnTo>
                <a:lnTo>
                  <a:pt x="619" y="289"/>
                </a:lnTo>
                <a:lnTo>
                  <a:pt x="617" y="288"/>
                </a:lnTo>
                <a:lnTo>
                  <a:pt x="614" y="285"/>
                </a:lnTo>
                <a:lnTo>
                  <a:pt x="614" y="285"/>
                </a:lnTo>
                <a:lnTo>
                  <a:pt x="614" y="288"/>
                </a:lnTo>
                <a:lnTo>
                  <a:pt x="614" y="288"/>
                </a:lnTo>
                <a:close/>
                <a:moveTo>
                  <a:pt x="765" y="305"/>
                </a:moveTo>
                <a:lnTo>
                  <a:pt x="765" y="305"/>
                </a:lnTo>
                <a:lnTo>
                  <a:pt x="767" y="298"/>
                </a:lnTo>
                <a:lnTo>
                  <a:pt x="765" y="292"/>
                </a:lnTo>
                <a:lnTo>
                  <a:pt x="762" y="288"/>
                </a:lnTo>
                <a:lnTo>
                  <a:pt x="759" y="285"/>
                </a:lnTo>
                <a:lnTo>
                  <a:pt x="759" y="285"/>
                </a:lnTo>
                <a:lnTo>
                  <a:pt x="761" y="297"/>
                </a:lnTo>
                <a:lnTo>
                  <a:pt x="762" y="302"/>
                </a:lnTo>
                <a:lnTo>
                  <a:pt x="765" y="305"/>
                </a:lnTo>
                <a:lnTo>
                  <a:pt x="765" y="305"/>
                </a:lnTo>
                <a:close/>
                <a:moveTo>
                  <a:pt x="194" y="286"/>
                </a:moveTo>
                <a:lnTo>
                  <a:pt x="194" y="286"/>
                </a:lnTo>
                <a:lnTo>
                  <a:pt x="194" y="288"/>
                </a:lnTo>
                <a:lnTo>
                  <a:pt x="195" y="289"/>
                </a:lnTo>
                <a:lnTo>
                  <a:pt x="198" y="289"/>
                </a:lnTo>
                <a:lnTo>
                  <a:pt x="198" y="289"/>
                </a:lnTo>
                <a:lnTo>
                  <a:pt x="198" y="286"/>
                </a:lnTo>
                <a:lnTo>
                  <a:pt x="198" y="286"/>
                </a:lnTo>
                <a:lnTo>
                  <a:pt x="197" y="286"/>
                </a:lnTo>
                <a:lnTo>
                  <a:pt x="194" y="286"/>
                </a:lnTo>
                <a:lnTo>
                  <a:pt x="194" y="286"/>
                </a:lnTo>
                <a:close/>
                <a:moveTo>
                  <a:pt x="442" y="286"/>
                </a:moveTo>
                <a:lnTo>
                  <a:pt x="442" y="286"/>
                </a:lnTo>
                <a:lnTo>
                  <a:pt x="438" y="286"/>
                </a:lnTo>
                <a:lnTo>
                  <a:pt x="433" y="286"/>
                </a:lnTo>
                <a:lnTo>
                  <a:pt x="433" y="286"/>
                </a:lnTo>
                <a:lnTo>
                  <a:pt x="434" y="288"/>
                </a:lnTo>
                <a:lnTo>
                  <a:pt x="438" y="288"/>
                </a:lnTo>
                <a:lnTo>
                  <a:pt x="442" y="286"/>
                </a:lnTo>
                <a:lnTo>
                  <a:pt x="442" y="286"/>
                </a:lnTo>
                <a:close/>
                <a:moveTo>
                  <a:pt x="236" y="302"/>
                </a:moveTo>
                <a:lnTo>
                  <a:pt x="236" y="302"/>
                </a:lnTo>
                <a:lnTo>
                  <a:pt x="238" y="300"/>
                </a:lnTo>
                <a:lnTo>
                  <a:pt x="239" y="298"/>
                </a:lnTo>
                <a:lnTo>
                  <a:pt x="239" y="294"/>
                </a:lnTo>
                <a:lnTo>
                  <a:pt x="238" y="289"/>
                </a:lnTo>
                <a:lnTo>
                  <a:pt x="236" y="286"/>
                </a:lnTo>
                <a:lnTo>
                  <a:pt x="236" y="286"/>
                </a:lnTo>
                <a:lnTo>
                  <a:pt x="235" y="294"/>
                </a:lnTo>
                <a:lnTo>
                  <a:pt x="236" y="302"/>
                </a:lnTo>
                <a:lnTo>
                  <a:pt x="236" y="302"/>
                </a:lnTo>
                <a:close/>
                <a:moveTo>
                  <a:pt x="334" y="294"/>
                </a:moveTo>
                <a:lnTo>
                  <a:pt x="334" y="294"/>
                </a:lnTo>
                <a:lnTo>
                  <a:pt x="338" y="292"/>
                </a:lnTo>
                <a:lnTo>
                  <a:pt x="341" y="291"/>
                </a:lnTo>
                <a:lnTo>
                  <a:pt x="341" y="291"/>
                </a:lnTo>
                <a:lnTo>
                  <a:pt x="338" y="289"/>
                </a:lnTo>
                <a:lnTo>
                  <a:pt x="335" y="286"/>
                </a:lnTo>
                <a:lnTo>
                  <a:pt x="335" y="286"/>
                </a:lnTo>
                <a:lnTo>
                  <a:pt x="334" y="291"/>
                </a:lnTo>
                <a:lnTo>
                  <a:pt x="334" y="294"/>
                </a:lnTo>
                <a:lnTo>
                  <a:pt x="334" y="294"/>
                </a:lnTo>
                <a:close/>
                <a:moveTo>
                  <a:pt x="529" y="289"/>
                </a:moveTo>
                <a:lnTo>
                  <a:pt x="529" y="289"/>
                </a:lnTo>
                <a:lnTo>
                  <a:pt x="529" y="292"/>
                </a:lnTo>
                <a:lnTo>
                  <a:pt x="529" y="295"/>
                </a:lnTo>
                <a:lnTo>
                  <a:pt x="529" y="295"/>
                </a:lnTo>
                <a:lnTo>
                  <a:pt x="538" y="295"/>
                </a:lnTo>
                <a:lnTo>
                  <a:pt x="538" y="295"/>
                </a:lnTo>
                <a:lnTo>
                  <a:pt x="537" y="286"/>
                </a:lnTo>
                <a:lnTo>
                  <a:pt x="537" y="286"/>
                </a:lnTo>
                <a:lnTo>
                  <a:pt x="532" y="288"/>
                </a:lnTo>
                <a:lnTo>
                  <a:pt x="529" y="289"/>
                </a:lnTo>
                <a:lnTo>
                  <a:pt x="529" y="289"/>
                </a:lnTo>
                <a:close/>
                <a:moveTo>
                  <a:pt x="582" y="286"/>
                </a:moveTo>
                <a:lnTo>
                  <a:pt x="582" y="286"/>
                </a:lnTo>
                <a:lnTo>
                  <a:pt x="581" y="288"/>
                </a:lnTo>
                <a:lnTo>
                  <a:pt x="579" y="289"/>
                </a:lnTo>
                <a:lnTo>
                  <a:pt x="579" y="294"/>
                </a:lnTo>
                <a:lnTo>
                  <a:pt x="581" y="298"/>
                </a:lnTo>
                <a:lnTo>
                  <a:pt x="582" y="302"/>
                </a:lnTo>
                <a:lnTo>
                  <a:pt x="582" y="302"/>
                </a:lnTo>
                <a:lnTo>
                  <a:pt x="584" y="298"/>
                </a:lnTo>
                <a:lnTo>
                  <a:pt x="585" y="294"/>
                </a:lnTo>
                <a:lnTo>
                  <a:pt x="584" y="289"/>
                </a:lnTo>
                <a:lnTo>
                  <a:pt x="582" y="286"/>
                </a:lnTo>
                <a:lnTo>
                  <a:pt x="582" y="286"/>
                </a:lnTo>
                <a:close/>
                <a:moveTo>
                  <a:pt x="559" y="297"/>
                </a:moveTo>
                <a:lnTo>
                  <a:pt x="559" y="297"/>
                </a:lnTo>
                <a:lnTo>
                  <a:pt x="561" y="295"/>
                </a:lnTo>
                <a:lnTo>
                  <a:pt x="563" y="292"/>
                </a:lnTo>
                <a:lnTo>
                  <a:pt x="563" y="292"/>
                </a:lnTo>
                <a:lnTo>
                  <a:pt x="563" y="291"/>
                </a:lnTo>
                <a:lnTo>
                  <a:pt x="561" y="288"/>
                </a:lnTo>
                <a:lnTo>
                  <a:pt x="561" y="288"/>
                </a:lnTo>
                <a:lnTo>
                  <a:pt x="559" y="292"/>
                </a:lnTo>
                <a:lnTo>
                  <a:pt x="559" y="295"/>
                </a:lnTo>
                <a:lnTo>
                  <a:pt x="559" y="297"/>
                </a:lnTo>
                <a:lnTo>
                  <a:pt x="559" y="297"/>
                </a:lnTo>
                <a:close/>
                <a:moveTo>
                  <a:pt x="62" y="295"/>
                </a:moveTo>
                <a:lnTo>
                  <a:pt x="62" y="295"/>
                </a:lnTo>
                <a:lnTo>
                  <a:pt x="64" y="295"/>
                </a:lnTo>
                <a:lnTo>
                  <a:pt x="64" y="297"/>
                </a:lnTo>
                <a:lnTo>
                  <a:pt x="64" y="298"/>
                </a:lnTo>
                <a:lnTo>
                  <a:pt x="65" y="298"/>
                </a:lnTo>
                <a:lnTo>
                  <a:pt x="65" y="298"/>
                </a:lnTo>
                <a:lnTo>
                  <a:pt x="65" y="297"/>
                </a:lnTo>
                <a:lnTo>
                  <a:pt x="65" y="294"/>
                </a:lnTo>
                <a:lnTo>
                  <a:pt x="65" y="291"/>
                </a:lnTo>
                <a:lnTo>
                  <a:pt x="65" y="288"/>
                </a:lnTo>
                <a:lnTo>
                  <a:pt x="65" y="288"/>
                </a:lnTo>
                <a:lnTo>
                  <a:pt x="64" y="291"/>
                </a:lnTo>
                <a:lnTo>
                  <a:pt x="64" y="292"/>
                </a:lnTo>
                <a:lnTo>
                  <a:pt x="62" y="295"/>
                </a:lnTo>
                <a:lnTo>
                  <a:pt x="62" y="295"/>
                </a:lnTo>
                <a:close/>
                <a:moveTo>
                  <a:pt x="85" y="297"/>
                </a:moveTo>
                <a:lnTo>
                  <a:pt x="85" y="297"/>
                </a:lnTo>
                <a:lnTo>
                  <a:pt x="87" y="297"/>
                </a:lnTo>
                <a:lnTo>
                  <a:pt x="88" y="295"/>
                </a:lnTo>
                <a:lnTo>
                  <a:pt x="88" y="295"/>
                </a:lnTo>
                <a:lnTo>
                  <a:pt x="87" y="294"/>
                </a:lnTo>
                <a:lnTo>
                  <a:pt x="87" y="292"/>
                </a:lnTo>
                <a:lnTo>
                  <a:pt x="85" y="291"/>
                </a:lnTo>
                <a:lnTo>
                  <a:pt x="84" y="289"/>
                </a:lnTo>
                <a:lnTo>
                  <a:pt x="84" y="289"/>
                </a:lnTo>
                <a:lnTo>
                  <a:pt x="85" y="291"/>
                </a:lnTo>
                <a:lnTo>
                  <a:pt x="85" y="294"/>
                </a:lnTo>
                <a:lnTo>
                  <a:pt x="85" y="297"/>
                </a:lnTo>
                <a:lnTo>
                  <a:pt x="85" y="297"/>
                </a:lnTo>
                <a:close/>
                <a:moveTo>
                  <a:pt x="219" y="309"/>
                </a:moveTo>
                <a:lnTo>
                  <a:pt x="219" y="309"/>
                </a:lnTo>
                <a:lnTo>
                  <a:pt x="221" y="309"/>
                </a:lnTo>
                <a:lnTo>
                  <a:pt x="224" y="309"/>
                </a:lnTo>
                <a:lnTo>
                  <a:pt x="229" y="309"/>
                </a:lnTo>
                <a:lnTo>
                  <a:pt x="229" y="309"/>
                </a:lnTo>
                <a:lnTo>
                  <a:pt x="227" y="300"/>
                </a:lnTo>
                <a:lnTo>
                  <a:pt x="226" y="289"/>
                </a:lnTo>
                <a:lnTo>
                  <a:pt x="226" y="289"/>
                </a:lnTo>
                <a:lnTo>
                  <a:pt x="223" y="289"/>
                </a:lnTo>
                <a:lnTo>
                  <a:pt x="219" y="289"/>
                </a:lnTo>
                <a:lnTo>
                  <a:pt x="219" y="289"/>
                </a:lnTo>
                <a:lnTo>
                  <a:pt x="219" y="298"/>
                </a:lnTo>
                <a:lnTo>
                  <a:pt x="219" y="309"/>
                </a:lnTo>
                <a:lnTo>
                  <a:pt x="219" y="309"/>
                </a:lnTo>
                <a:close/>
                <a:moveTo>
                  <a:pt x="509" y="292"/>
                </a:moveTo>
                <a:lnTo>
                  <a:pt x="509" y="292"/>
                </a:lnTo>
                <a:lnTo>
                  <a:pt x="512" y="292"/>
                </a:lnTo>
                <a:lnTo>
                  <a:pt x="515" y="292"/>
                </a:lnTo>
                <a:lnTo>
                  <a:pt x="515" y="292"/>
                </a:lnTo>
                <a:lnTo>
                  <a:pt x="514" y="291"/>
                </a:lnTo>
                <a:lnTo>
                  <a:pt x="514" y="291"/>
                </a:lnTo>
                <a:lnTo>
                  <a:pt x="512" y="291"/>
                </a:lnTo>
                <a:lnTo>
                  <a:pt x="509" y="292"/>
                </a:lnTo>
                <a:lnTo>
                  <a:pt x="509" y="292"/>
                </a:lnTo>
                <a:close/>
                <a:moveTo>
                  <a:pt x="293" y="300"/>
                </a:moveTo>
                <a:lnTo>
                  <a:pt x="293" y="300"/>
                </a:lnTo>
                <a:lnTo>
                  <a:pt x="293" y="297"/>
                </a:lnTo>
                <a:lnTo>
                  <a:pt x="293" y="295"/>
                </a:lnTo>
                <a:lnTo>
                  <a:pt x="291" y="292"/>
                </a:lnTo>
                <a:lnTo>
                  <a:pt x="288" y="291"/>
                </a:lnTo>
                <a:lnTo>
                  <a:pt x="288" y="291"/>
                </a:lnTo>
                <a:lnTo>
                  <a:pt x="290" y="297"/>
                </a:lnTo>
                <a:lnTo>
                  <a:pt x="293" y="300"/>
                </a:lnTo>
                <a:lnTo>
                  <a:pt x="293" y="300"/>
                </a:lnTo>
                <a:close/>
                <a:moveTo>
                  <a:pt x="41" y="306"/>
                </a:moveTo>
                <a:lnTo>
                  <a:pt x="41" y="306"/>
                </a:lnTo>
                <a:lnTo>
                  <a:pt x="41" y="298"/>
                </a:lnTo>
                <a:lnTo>
                  <a:pt x="38" y="292"/>
                </a:lnTo>
                <a:lnTo>
                  <a:pt x="38" y="292"/>
                </a:lnTo>
                <a:lnTo>
                  <a:pt x="38" y="295"/>
                </a:lnTo>
                <a:lnTo>
                  <a:pt x="38" y="300"/>
                </a:lnTo>
                <a:lnTo>
                  <a:pt x="38" y="303"/>
                </a:lnTo>
                <a:lnTo>
                  <a:pt x="41" y="306"/>
                </a:lnTo>
                <a:lnTo>
                  <a:pt x="41" y="306"/>
                </a:lnTo>
                <a:close/>
                <a:moveTo>
                  <a:pt x="93" y="295"/>
                </a:moveTo>
                <a:lnTo>
                  <a:pt x="93" y="295"/>
                </a:lnTo>
                <a:lnTo>
                  <a:pt x="94" y="294"/>
                </a:lnTo>
                <a:lnTo>
                  <a:pt x="96" y="292"/>
                </a:lnTo>
                <a:lnTo>
                  <a:pt x="96" y="292"/>
                </a:lnTo>
                <a:lnTo>
                  <a:pt x="93" y="292"/>
                </a:lnTo>
                <a:lnTo>
                  <a:pt x="93" y="292"/>
                </a:lnTo>
                <a:lnTo>
                  <a:pt x="93" y="295"/>
                </a:lnTo>
                <a:lnTo>
                  <a:pt x="93" y="295"/>
                </a:lnTo>
                <a:close/>
                <a:moveTo>
                  <a:pt x="206" y="295"/>
                </a:moveTo>
                <a:lnTo>
                  <a:pt x="206" y="295"/>
                </a:lnTo>
                <a:lnTo>
                  <a:pt x="209" y="297"/>
                </a:lnTo>
                <a:lnTo>
                  <a:pt x="209" y="297"/>
                </a:lnTo>
                <a:lnTo>
                  <a:pt x="209" y="295"/>
                </a:lnTo>
                <a:lnTo>
                  <a:pt x="209" y="294"/>
                </a:lnTo>
                <a:lnTo>
                  <a:pt x="209" y="292"/>
                </a:lnTo>
                <a:lnTo>
                  <a:pt x="207" y="292"/>
                </a:lnTo>
                <a:lnTo>
                  <a:pt x="207" y="292"/>
                </a:lnTo>
                <a:lnTo>
                  <a:pt x="207" y="294"/>
                </a:lnTo>
                <a:lnTo>
                  <a:pt x="206" y="295"/>
                </a:lnTo>
                <a:lnTo>
                  <a:pt x="206" y="295"/>
                </a:lnTo>
                <a:close/>
                <a:moveTo>
                  <a:pt x="396" y="292"/>
                </a:moveTo>
                <a:lnTo>
                  <a:pt x="396" y="292"/>
                </a:lnTo>
                <a:lnTo>
                  <a:pt x="396" y="294"/>
                </a:lnTo>
                <a:lnTo>
                  <a:pt x="398" y="295"/>
                </a:lnTo>
                <a:lnTo>
                  <a:pt x="399" y="295"/>
                </a:lnTo>
                <a:lnTo>
                  <a:pt x="399" y="295"/>
                </a:lnTo>
                <a:lnTo>
                  <a:pt x="401" y="294"/>
                </a:lnTo>
                <a:lnTo>
                  <a:pt x="401" y="292"/>
                </a:lnTo>
                <a:lnTo>
                  <a:pt x="401" y="292"/>
                </a:lnTo>
                <a:lnTo>
                  <a:pt x="396" y="292"/>
                </a:lnTo>
                <a:lnTo>
                  <a:pt x="396" y="292"/>
                </a:lnTo>
                <a:close/>
                <a:moveTo>
                  <a:pt x="404" y="302"/>
                </a:moveTo>
                <a:lnTo>
                  <a:pt x="404" y="302"/>
                </a:lnTo>
                <a:lnTo>
                  <a:pt x="407" y="302"/>
                </a:lnTo>
                <a:lnTo>
                  <a:pt x="413" y="302"/>
                </a:lnTo>
                <a:lnTo>
                  <a:pt x="413" y="302"/>
                </a:lnTo>
                <a:lnTo>
                  <a:pt x="410" y="295"/>
                </a:lnTo>
                <a:lnTo>
                  <a:pt x="409" y="294"/>
                </a:lnTo>
                <a:lnTo>
                  <a:pt x="406" y="292"/>
                </a:lnTo>
                <a:lnTo>
                  <a:pt x="406" y="292"/>
                </a:lnTo>
                <a:lnTo>
                  <a:pt x="406" y="294"/>
                </a:lnTo>
                <a:lnTo>
                  <a:pt x="404" y="297"/>
                </a:lnTo>
                <a:lnTo>
                  <a:pt x="404" y="298"/>
                </a:lnTo>
                <a:lnTo>
                  <a:pt x="404" y="302"/>
                </a:lnTo>
                <a:lnTo>
                  <a:pt x="404" y="302"/>
                </a:lnTo>
                <a:close/>
                <a:moveTo>
                  <a:pt x="424" y="298"/>
                </a:moveTo>
                <a:lnTo>
                  <a:pt x="424" y="298"/>
                </a:lnTo>
                <a:lnTo>
                  <a:pt x="427" y="298"/>
                </a:lnTo>
                <a:lnTo>
                  <a:pt x="428" y="298"/>
                </a:lnTo>
                <a:lnTo>
                  <a:pt x="428" y="298"/>
                </a:lnTo>
                <a:lnTo>
                  <a:pt x="428" y="292"/>
                </a:lnTo>
                <a:lnTo>
                  <a:pt x="428" y="292"/>
                </a:lnTo>
                <a:lnTo>
                  <a:pt x="427" y="292"/>
                </a:lnTo>
                <a:lnTo>
                  <a:pt x="424" y="292"/>
                </a:lnTo>
                <a:lnTo>
                  <a:pt x="424" y="292"/>
                </a:lnTo>
                <a:lnTo>
                  <a:pt x="424" y="298"/>
                </a:lnTo>
                <a:lnTo>
                  <a:pt x="424" y="298"/>
                </a:lnTo>
                <a:close/>
                <a:moveTo>
                  <a:pt x="436" y="297"/>
                </a:moveTo>
                <a:lnTo>
                  <a:pt x="436" y="297"/>
                </a:lnTo>
                <a:lnTo>
                  <a:pt x="439" y="297"/>
                </a:lnTo>
                <a:lnTo>
                  <a:pt x="441" y="295"/>
                </a:lnTo>
                <a:lnTo>
                  <a:pt x="442" y="292"/>
                </a:lnTo>
                <a:lnTo>
                  <a:pt x="442" y="292"/>
                </a:lnTo>
                <a:lnTo>
                  <a:pt x="439" y="292"/>
                </a:lnTo>
                <a:lnTo>
                  <a:pt x="436" y="292"/>
                </a:lnTo>
                <a:lnTo>
                  <a:pt x="436" y="292"/>
                </a:lnTo>
                <a:lnTo>
                  <a:pt x="438" y="294"/>
                </a:lnTo>
                <a:lnTo>
                  <a:pt x="438" y="294"/>
                </a:lnTo>
                <a:lnTo>
                  <a:pt x="436" y="295"/>
                </a:lnTo>
                <a:lnTo>
                  <a:pt x="436" y="297"/>
                </a:lnTo>
                <a:lnTo>
                  <a:pt x="436" y="297"/>
                </a:lnTo>
                <a:close/>
                <a:moveTo>
                  <a:pt x="625" y="308"/>
                </a:moveTo>
                <a:lnTo>
                  <a:pt x="625" y="308"/>
                </a:lnTo>
                <a:lnTo>
                  <a:pt x="627" y="300"/>
                </a:lnTo>
                <a:lnTo>
                  <a:pt x="627" y="295"/>
                </a:lnTo>
                <a:lnTo>
                  <a:pt x="625" y="292"/>
                </a:lnTo>
                <a:lnTo>
                  <a:pt x="625" y="292"/>
                </a:lnTo>
                <a:lnTo>
                  <a:pt x="622" y="300"/>
                </a:lnTo>
                <a:lnTo>
                  <a:pt x="624" y="305"/>
                </a:lnTo>
                <a:lnTo>
                  <a:pt x="625" y="308"/>
                </a:lnTo>
                <a:lnTo>
                  <a:pt x="625" y="308"/>
                </a:lnTo>
                <a:close/>
                <a:moveTo>
                  <a:pt x="139" y="295"/>
                </a:moveTo>
                <a:lnTo>
                  <a:pt x="139" y="295"/>
                </a:lnTo>
                <a:lnTo>
                  <a:pt x="142" y="295"/>
                </a:lnTo>
                <a:lnTo>
                  <a:pt x="143" y="295"/>
                </a:lnTo>
                <a:lnTo>
                  <a:pt x="143" y="295"/>
                </a:lnTo>
                <a:lnTo>
                  <a:pt x="142" y="294"/>
                </a:lnTo>
                <a:lnTo>
                  <a:pt x="140" y="292"/>
                </a:lnTo>
                <a:lnTo>
                  <a:pt x="140" y="292"/>
                </a:lnTo>
                <a:lnTo>
                  <a:pt x="140" y="294"/>
                </a:lnTo>
                <a:lnTo>
                  <a:pt x="139" y="295"/>
                </a:lnTo>
                <a:lnTo>
                  <a:pt x="139" y="295"/>
                </a:lnTo>
                <a:close/>
                <a:moveTo>
                  <a:pt x="389" y="303"/>
                </a:moveTo>
                <a:lnTo>
                  <a:pt x="389" y="303"/>
                </a:lnTo>
                <a:lnTo>
                  <a:pt x="389" y="298"/>
                </a:lnTo>
                <a:lnTo>
                  <a:pt x="386" y="294"/>
                </a:lnTo>
                <a:lnTo>
                  <a:pt x="386" y="294"/>
                </a:lnTo>
                <a:lnTo>
                  <a:pt x="387" y="298"/>
                </a:lnTo>
                <a:lnTo>
                  <a:pt x="387" y="302"/>
                </a:lnTo>
                <a:lnTo>
                  <a:pt x="389" y="303"/>
                </a:lnTo>
                <a:lnTo>
                  <a:pt x="389" y="303"/>
                </a:lnTo>
                <a:close/>
                <a:moveTo>
                  <a:pt x="445" y="295"/>
                </a:moveTo>
                <a:lnTo>
                  <a:pt x="445" y="295"/>
                </a:lnTo>
                <a:lnTo>
                  <a:pt x="450" y="295"/>
                </a:lnTo>
                <a:lnTo>
                  <a:pt x="450" y="295"/>
                </a:lnTo>
                <a:lnTo>
                  <a:pt x="448" y="294"/>
                </a:lnTo>
                <a:lnTo>
                  <a:pt x="447" y="294"/>
                </a:lnTo>
                <a:lnTo>
                  <a:pt x="447" y="294"/>
                </a:lnTo>
                <a:lnTo>
                  <a:pt x="445" y="295"/>
                </a:lnTo>
                <a:lnTo>
                  <a:pt x="445" y="295"/>
                </a:lnTo>
                <a:close/>
                <a:moveTo>
                  <a:pt x="245" y="311"/>
                </a:moveTo>
                <a:lnTo>
                  <a:pt x="245" y="311"/>
                </a:lnTo>
                <a:lnTo>
                  <a:pt x="250" y="311"/>
                </a:lnTo>
                <a:lnTo>
                  <a:pt x="253" y="309"/>
                </a:lnTo>
                <a:lnTo>
                  <a:pt x="256" y="305"/>
                </a:lnTo>
                <a:lnTo>
                  <a:pt x="256" y="305"/>
                </a:lnTo>
                <a:lnTo>
                  <a:pt x="252" y="298"/>
                </a:lnTo>
                <a:lnTo>
                  <a:pt x="250" y="295"/>
                </a:lnTo>
                <a:lnTo>
                  <a:pt x="245" y="294"/>
                </a:lnTo>
                <a:lnTo>
                  <a:pt x="245" y="294"/>
                </a:lnTo>
                <a:lnTo>
                  <a:pt x="245" y="298"/>
                </a:lnTo>
                <a:lnTo>
                  <a:pt x="245" y="303"/>
                </a:lnTo>
                <a:lnTo>
                  <a:pt x="245" y="311"/>
                </a:lnTo>
                <a:lnTo>
                  <a:pt x="245" y="311"/>
                </a:lnTo>
                <a:close/>
                <a:moveTo>
                  <a:pt x="287" y="302"/>
                </a:moveTo>
                <a:lnTo>
                  <a:pt x="287" y="302"/>
                </a:lnTo>
                <a:lnTo>
                  <a:pt x="287" y="298"/>
                </a:lnTo>
                <a:lnTo>
                  <a:pt x="284" y="294"/>
                </a:lnTo>
                <a:lnTo>
                  <a:pt x="284" y="294"/>
                </a:lnTo>
                <a:lnTo>
                  <a:pt x="284" y="298"/>
                </a:lnTo>
                <a:lnTo>
                  <a:pt x="285" y="302"/>
                </a:lnTo>
                <a:lnTo>
                  <a:pt x="287" y="302"/>
                </a:lnTo>
                <a:lnTo>
                  <a:pt x="287" y="302"/>
                </a:lnTo>
                <a:close/>
                <a:moveTo>
                  <a:pt x="357" y="295"/>
                </a:moveTo>
                <a:lnTo>
                  <a:pt x="357" y="295"/>
                </a:lnTo>
                <a:lnTo>
                  <a:pt x="358" y="298"/>
                </a:lnTo>
                <a:lnTo>
                  <a:pt x="361" y="302"/>
                </a:lnTo>
                <a:lnTo>
                  <a:pt x="361" y="302"/>
                </a:lnTo>
                <a:lnTo>
                  <a:pt x="363" y="297"/>
                </a:lnTo>
                <a:lnTo>
                  <a:pt x="361" y="295"/>
                </a:lnTo>
                <a:lnTo>
                  <a:pt x="360" y="294"/>
                </a:lnTo>
                <a:lnTo>
                  <a:pt x="360" y="294"/>
                </a:lnTo>
                <a:lnTo>
                  <a:pt x="360" y="295"/>
                </a:lnTo>
                <a:lnTo>
                  <a:pt x="358" y="295"/>
                </a:lnTo>
                <a:lnTo>
                  <a:pt x="357" y="295"/>
                </a:lnTo>
                <a:lnTo>
                  <a:pt x="357" y="295"/>
                </a:lnTo>
                <a:close/>
                <a:moveTo>
                  <a:pt x="613" y="297"/>
                </a:moveTo>
                <a:lnTo>
                  <a:pt x="613" y="297"/>
                </a:lnTo>
                <a:lnTo>
                  <a:pt x="614" y="297"/>
                </a:lnTo>
                <a:lnTo>
                  <a:pt x="614" y="297"/>
                </a:lnTo>
                <a:lnTo>
                  <a:pt x="614" y="295"/>
                </a:lnTo>
                <a:lnTo>
                  <a:pt x="613" y="294"/>
                </a:lnTo>
                <a:lnTo>
                  <a:pt x="613" y="294"/>
                </a:lnTo>
                <a:lnTo>
                  <a:pt x="613" y="297"/>
                </a:lnTo>
                <a:lnTo>
                  <a:pt x="613" y="297"/>
                </a:lnTo>
                <a:close/>
                <a:moveTo>
                  <a:pt x="189" y="300"/>
                </a:moveTo>
                <a:lnTo>
                  <a:pt x="189" y="300"/>
                </a:lnTo>
                <a:lnTo>
                  <a:pt x="192" y="300"/>
                </a:lnTo>
                <a:lnTo>
                  <a:pt x="192" y="298"/>
                </a:lnTo>
                <a:lnTo>
                  <a:pt x="191" y="297"/>
                </a:lnTo>
                <a:lnTo>
                  <a:pt x="189" y="295"/>
                </a:lnTo>
                <a:lnTo>
                  <a:pt x="189" y="295"/>
                </a:lnTo>
                <a:lnTo>
                  <a:pt x="189" y="298"/>
                </a:lnTo>
                <a:lnTo>
                  <a:pt x="189" y="300"/>
                </a:lnTo>
                <a:lnTo>
                  <a:pt x="189" y="300"/>
                </a:lnTo>
                <a:close/>
                <a:moveTo>
                  <a:pt x="334" y="297"/>
                </a:moveTo>
                <a:lnTo>
                  <a:pt x="334" y="297"/>
                </a:lnTo>
                <a:lnTo>
                  <a:pt x="335" y="300"/>
                </a:lnTo>
                <a:lnTo>
                  <a:pt x="335" y="302"/>
                </a:lnTo>
                <a:lnTo>
                  <a:pt x="338" y="303"/>
                </a:lnTo>
                <a:lnTo>
                  <a:pt x="340" y="303"/>
                </a:lnTo>
                <a:lnTo>
                  <a:pt x="345" y="300"/>
                </a:lnTo>
                <a:lnTo>
                  <a:pt x="348" y="297"/>
                </a:lnTo>
                <a:lnTo>
                  <a:pt x="348" y="297"/>
                </a:lnTo>
                <a:lnTo>
                  <a:pt x="341" y="297"/>
                </a:lnTo>
                <a:lnTo>
                  <a:pt x="334" y="297"/>
                </a:lnTo>
                <a:lnTo>
                  <a:pt x="334" y="297"/>
                </a:lnTo>
                <a:close/>
                <a:moveTo>
                  <a:pt x="460" y="300"/>
                </a:moveTo>
                <a:lnTo>
                  <a:pt x="460" y="300"/>
                </a:lnTo>
                <a:lnTo>
                  <a:pt x="470" y="302"/>
                </a:lnTo>
                <a:lnTo>
                  <a:pt x="474" y="302"/>
                </a:lnTo>
                <a:lnTo>
                  <a:pt x="477" y="300"/>
                </a:lnTo>
                <a:lnTo>
                  <a:pt x="477" y="300"/>
                </a:lnTo>
                <a:lnTo>
                  <a:pt x="474" y="297"/>
                </a:lnTo>
                <a:lnTo>
                  <a:pt x="470" y="297"/>
                </a:lnTo>
                <a:lnTo>
                  <a:pt x="463" y="297"/>
                </a:lnTo>
                <a:lnTo>
                  <a:pt x="460" y="300"/>
                </a:lnTo>
                <a:lnTo>
                  <a:pt x="460" y="300"/>
                </a:lnTo>
                <a:close/>
                <a:moveTo>
                  <a:pt x="508" y="297"/>
                </a:moveTo>
                <a:lnTo>
                  <a:pt x="508" y="297"/>
                </a:lnTo>
                <a:lnTo>
                  <a:pt x="511" y="298"/>
                </a:lnTo>
                <a:lnTo>
                  <a:pt x="514" y="298"/>
                </a:lnTo>
                <a:lnTo>
                  <a:pt x="514" y="298"/>
                </a:lnTo>
                <a:lnTo>
                  <a:pt x="514" y="297"/>
                </a:lnTo>
                <a:lnTo>
                  <a:pt x="511" y="297"/>
                </a:lnTo>
                <a:lnTo>
                  <a:pt x="508" y="297"/>
                </a:lnTo>
                <a:lnTo>
                  <a:pt x="508" y="297"/>
                </a:lnTo>
                <a:lnTo>
                  <a:pt x="508" y="297"/>
                </a:lnTo>
                <a:close/>
                <a:moveTo>
                  <a:pt x="538" y="302"/>
                </a:moveTo>
                <a:lnTo>
                  <a:pt x="538" y="302"/>
                </a:lnTo>
                <a:lnTo>
                  <a:pt x="537" y="300"/>
                </a:lnTo>
                <a:lnTo>
                  <a:pt x="534" y="298"/>
                </a:lnTo>
                <a:lnTo>
                  <a:pt x="531" y="298"/>
                </a:lnTo>
                <a:lnTo>
                  <a:pt x="529" y="295"/>
                </a:lnTo>
                <a:lnTo>
                  <a:pt x="529" y="295"/>
                </a:lnTo>
                <a:lnTo>
                  <a:pt x="529" y="298"/>
                </a:lnTo>
                <a:lnTo>
                  <a:pt x="532" y="300"/>
                </a:lnTo>
                <a:lnTo>
                  <a:pt x="538" y="302"/>
                </a:lnTo>
                <a:lnTo>
                  <a:pt x="538" y="302"/>
                </a:lnTo>
                <a:close/>
                <a:moveTo>
                  <a:pt x="688" y="311"/>
                </a:moveTo>
                <a:lnTo>
                  <a:pt x="688" y="311"/>
                </a:lnTo>
                <a:lnTo>
                  <a:pt x="689" y="303"/>
                </a:lnTo>
                <a:lnTo>
                  <a:pt x="689" y="300"/>
                </a:lnTo>
                <a:lnTo>
                  <a:pt x="689" y="295"/>
                </a:lnTo>
                <a:lnTo>
                  <a:pt x="689" y="295"/>
                </a:lnTo>
                <a:lnTo>
                  <a:pt x="688" y="303"/>
                </a:lnTo>
                <a:lnTo>
                  <a:pt x="688" y="308"/>
                </a:lnTo>
                <a:lnTo>
                  <a:pt x="688" y="311"/>
                </a:lnTo>
                <a:lnTo>
                  <a:pt x="688" y="311"/>
                </a:lnTo>
                <a:close/>
                <a:moveTo>
                  <a:pt x="117" y="297"/>
                </a:moveTo>
                <a:lnTo>
                  <a:pt x="117" y="297"/>
                </a:lnTo>
                <a:lnTo>
                  <a:pt x="116" y="303"/>
                </a:lnTo>
                <a:lnTo>
                  <a:pt x="114" y="311"/>
                </a:lnTo>
                <a:lnTo>
                  <a:pt x="114" y="318"/>
                </a:lnTo>
                <a:lnTo>
                  <a:pt x="116" y="326"/>
                </a:lnTo>
                <a:lnTo>
                  <a:pt x="116" y="326"/>
                </a:lnTo>
                <a:lnTo>
                  <a:pt x="119" y="323"/>
                </a:lnTo>
                <a:lnTo>
                  <a:pt x="120" y="320"/>
                </a:lnTo>
                <a:lnTo>
                  <a:pt x="120" y="312"/>
                </a:lnTo>
                <a:lnTo>
                  <a:pt x="119" y="297"/>
                </a:lnTo>
                <a:lnTo>
                  <a:pt x="119" y="297"/>
                </a:lnTo>
                <a:lnTo>
                  <a:pt x="117" y="297"/>
                </a:lnTo>
                <a:lnTo>
                  <a:pt x="117" y="297"/>
                </a:lnTo>
                <a:close/>
                <a:moveTo>
                  <a:pt x="378" y="302"/>
                </a:moveTo>
                <a:lnTo>
                  <a:pt x="378" y="302"/>
                </a:lnTo>
                <a:lnTo>
                  <a:pt x="380" y="303"/>
                </a:lnTo>
                <a:lnTo>
                  <a:pt x="383" y="303"/>
                </a:lnTo>
                <a:lnTo>
                  <a:pt x="383" y="303"/>
                </a:lnTo>
                <a:lnTo>
                  <a:pt x="383" y="300"/>
                </a:lnTo>
                <a:lnTo>
                  <a:pt x="380" y="297"/>
                </a:lnTo>
                <a:lnTo>
                  <a:pt x="380" y="297"/>
                </a:lnTo>
                <a:lnTo>
                  <a:pt x="380" y="298"/>
                </a:lnTo>
                <a:lnTo>
                  <a:pt x="378" y="298"/>
                </a:lnTo>
                <a:lnTo>
                  <a:pt x="378" y="300"/>
                </a:lnTo>
                <a:lnTo>
                  <a:pt x="378" y="302"/>
                </a:lnTo>
                <a:lnTo>
                  <a:pt x="378" y="302"/>
                </a:lnTo>
                <a:close/>
                <a:moveTo>
                  <a:pt x="576" y="300"/>
                </a:moveTo>
                <a:lnTo>
                  <a:pt x="576" y="300"/>
                </a:lnTo>
                <a:lnTo>
                  <a:pt x="576" y="300"/>
                </a:lnTo>
                <a:lnTo>
                  <a:pt x="576" y="298"/>
                </a:lnTo>
                <a:lnTo>
                  <a:pt x="576" y="297"/>
                </a:lnTo>
                <a:lnTo>
                  <a:pt x="575" y="297"/>
                </a:lnTo>
                <a:lnTo>
                  <a:pt x="575" y="297"/>
                </a:lnTo>
                <a:lnTo>
                  <a:pt x="575" y="298"/>
                </a:lnTo>
                <a:lnTo>
                  <a:pt x="575" y="300"/>
                </a:lnTo>
                <a:lnTo>
                  <a:pt x="576" y="302"/>
                </a:lnTo>
                <a:lnTo>
                  <a:pt x="576" y="300"/>
                </a:lnTo>
                <a:lnTo>
                  <a:pt x="576" y="300"/>
                </a:lnTo>
                <a:close/>
                <a:moveTo>
                  <a:pt x="126" y="308"/>
                </a:moveTo>
                <a:lnTo>
                  <a:pt x="126" y="308"/>
                </a:lnTo>
                <a:lnTo>
                  <a:pt x="126" y="297"/>
                </a:lnTo>
                <a:lnTo>
                  <a:pt x="126" y="297"/>
                </a:lnTo>
                <a:lnTo>
                  <a:pt x="125" y="297"/>
                </a:lnTo>
                <a:lnTo>
                  <a:pt x="123" y="298"/>
                </a:lnTo>
                <a:lnTo>
                  <a:pt x="123" y="298"/>
                </a:lnTo>
                <a:lnTo>
                  <a:pt x="125" y="303"/>
                </a:lnTo>
                <a:lnTo>
                  <a:pt x="125" y="306"/>
                </a:lnTo>
                <a:lnTo>
                  <a:pt x="126" y="308"/>
                </a:lnTo>
                <a:lnTo>
                  <a:pt x="126" y="308"/>
                </a:lnTo>
                <a:close/>
                <a:moveTo>
                  <a:pt x="149" y="305"/>
                </a:moveTo>
                <a:lnTo>
                  <a:pt x="149" y="305"/>
                </a:lnTo>
                <a:lnTo>
                  <a:pt x="151" y="303"/>
                </a:lnTo>
                <a:lnTo>
                  <a:pt x="152" y="302"/>
                </a:lnTo>
                <a:lnTo>
                  <a:pt x="157" y="300"/>
                </a:lnTo>
                <a:lnTo>
                  <a:pt x="157" y="300"/>
                </a:lnTo>
                <a:lnTo>
                  <a:pt x="155" y="298"/>
                </a:lnTo>
                <a:lnTo>
                  <a:pt x="155" y="297"/>
                </a:lnTo>
                <a:lnTo>
                  <a:pt x="155" y="297"/>
                </a:lnTo>
                <a:lnTo>
                  <a:pt x="154" y="300"/>
                </a:lnTo>
                <a:lnTo>
                  <a:pt x="152" y="300"/>
                </a:lnTo>
                <a:lnTo>
                  <a:pt x="149" y="302"/>
                </a:lnTo>
                <a:lnTo>
                  <a:pt x="149" y="305"/>
                </a:lnTo>
                <a:lnTo>
                  <a:pt x="149" y="305"/>
                </a:lnTo>
                <a:close/>
                <a:moveTo>
                  <a:pt x="755" y="305"/>
                </a:moveTo>
                <a:lnTo>
                  <a:pt x="755" y="305"/>
                </a:lnTo>
                <a:lnTo>
                  <a:pt x="759" y="300"/>
                </a:lnTo>
                <a:lnTo>
                  <a:pt x="759" y="300"/>
                </a:lnTo>
                <a:lnTo>
                  <a:pt x="758" y="298"/>
                </a:lnTo>
                <a:lnTo>
                  <a:pt x="756" y="297"/>
                </a:lnTo>
                <a:lnTo>
                  <a:pt x="756" y="297"/>
                </a:lnTo>
                <a:lnTo>
                  <a:pt x="756" y="297"/>
                </a:lnTo>
                <a:lnTo>
                  <a:pt x="755" y="302"/>
                </a:lnTo>
                <a:lnTo>
                  <a:pt x="755" y="305"/>
                </a:lnTo>
                <a:lnTo>
                  <a:pt x="755" y="305"/>
                </a:lnTo>
                <a:close/>
                <a:moveTo>
                  <a:pt x="776" y="327"/>
                </a:moveTo>
                <a:lnTo>
                  <a:pt x="776" y="327"/>
                </a:lnTo>
                <a:lnTo>
                  <a:pt x="776" y="315"/>
                </a:lnTo>
                <a:lnTo>
                  <a:pt x="776" y="300"/>
                </a:lnTo>
                <a:lnTo>
                  <a:pt x="776" y="300"/>
                </a:lnTo>
                <a:lnTo>
                  <a:pt x="773" y="300"/>
                </a:lnTo>
                <a:lnTo>
                  <a:pt x="771" y="297"/>
                </a:lnTo>
                <a:lnTo>
                  <a:pt x="771" y="297"/>
                </a:lnTo>
                <a:lnTo>
                  <a:pt x="768" y="306"/>
                </a:lnTo>
                <a:lnTo>
                  <a:pt x="770" y="314"/>
                </a:lnTo>
                <a:lnTo>
                  <a:pt x="773" y="321"/>
                </a:lnTo>
                <a:lnTo>
                  <a:pt x="776" y="327"/>
                </a:lnTo>
                <a:lnTo>
                  <a:pt x="776" y="327"/>
                </a:lnTo>
                <a:close/>
                <a:moveTo>
                  <a:pt x="85" y="300"/>
                </a:moveTo>
                <a:lnTo>
                  <a:pt x="85" y="300"/>
                </a:lnTo>
                <a:lnTo>
                  <a:pt x="87" y="305"/>
                </a:lnTo>
                <a:lnTo>
                  <a:pt x="87" y="308"/>
                </a:lnTo>
                <a:lnTo>
                  <a:pt x="87" y="308"/>
                </a:lnTo>
                <a:lnTo>
                  <a:pt x="88" y="306"/>
                </a:lnTo>
                <a:lnTo>
                  <a:pt x="90" y="305"/>
                </a:lnTo>
                <a:lnTo>
                  <a:pt x="91" y="300"/>
                </a:lnTo>
                <a:lnTo>
                  <a:pt x="91" y="300"/>
                </a:lnTo>
                <a:lnTo>
                  <a:pt x="90" y="298"/>
                </a:lnTo>
                <a:lnTo>
                  <a:pt x="88" y="298"/>
                </a:lnTo>
                <a:lnTo>
                  <a:pt x="85" y="300"/>
                </a:lnTo>
                <a:lnTo>
                  <a:pt x="85" y="300"/>
                </a:lnTo>
                <a:close/>
                <a:moveTo>
                  <a:pt x="168" y="305"/>
                </a:moveTo>
                <a:lnTo>
                  <a:pt x="168" y="305"/>
                </a:lnTo>
                <a:lnTo>
                  <a:pt x="168" y="302"/>
                </a:lnTo>
                <a:lnTo>
                  <a:pt x="168" y="300"/>
                </a:lnTo>
                <a:lnTo>
                  <a:pt x="166" y="298"/>
                </a:lnTo>
                <a:lnTo>
                  <a:pt x="166" y="298"/>
                </a:lnTo>
                <a:lnTo>
                  <a:pt x="166" y="302"/>
                </a:lnTo>
                <a:lnTo>
                  <a:pt x="166" y="303"/>
                </a:lnTo>
                <a:lnTo>
                  <a:pt x="168" y="305"/>
                </a:lnTo>
                <a:lnTo>
                  <a:pt x="168" y="305"/>
                </a:lnTo>
                <a:close/>
                <a:moveTo>
                  <a:pt x="213" y="305"/>
                </a:moveTo>
                <a:lnTo>
                  <a:pt x="213" y="305"/>
                </a:lnTo>
                <a:lnTo>
                  <a:pt x="213" y="302"/>
                </a:lnTo>
                <a:lnTo>
                  <a:pt x="213" y="300"/>
                </a:lnTo>
                <a:lnTo>
                  <a:pt x="213" y="298"/>
                </a:lnTo>
                <a:lnTo>
                  <a:pt x="213" y="298"/>
                </a:lnTo>
                <a:lnTo>
                  <a:pt x="212" y="302"/>
                </a:lnTo>
                <a:lnTo>
                  <a:pt x="213" y="305"/>
                </a:lnTo>
                <a:lnTo>
                  <a:pt x="213" y="305"/>
                </a:lnTo>
                <a:close/>
                <a:moveTo>
                  <a:pt x="441" y="302"/>
                </a:moveTo>
                <a:lnTo>
                  <a:pt x="441" y="302"/>
                </a:lnTo>
                <a:lnTo>
                  <a:pt x="441" y="305"/>
                </a:lnTo>
                <a:lnTo>
                  <a:pt x="442" y="306"/>
                </a:lnTo>
                <a:lnTo>
                  <a:pt x="442" y="306"/>
                </a:lnTo>
                <a:lnTo>
                  <a:pt x="447" y="306"/>
                </a:lnTo>
                <a:lnTo>
                  <a:pt x="453" y="306"/>
                </a:lnTo>
                <a:lnTo>
                  <a:pt x="453" y="306"/>
                </a:lnTo>
                <a:lnTo>
                  <a:pt x="453" y="302"/>
                </a:lnTo>
                <a:lnTo>
                  <a:pt x="451" y="300"/>
                </a:lnTo>
                <a:lnTo>
                  <a:pt x="450" y="300"/>
                </a:lnTo>
                <a:lnTo>
                  <a:pt x="441" y="302"/>
                </a:lnTo>
                <a:lnTo>
                  <a:pt x="441" y="302"/>
                </a:lnTo>
                <a:close/>
                <a:moveTo>
                  <a:pt x="592" y="303"/>
                </a:moveTo>
                <a:lnTo>
                  <a:pt x="592" y="303"/>
                </a:lnTo>
                <a:lnTo>
                  <a:pt x="595" y="302"/>
                </a:lnTo>
                <a:lnTo>
                  <a:pt x="596" y="302"/>
                </a:lnTo>
                <a:lnTo>
                  <a:pt x="596" y="298"/>
                </a:lnTo>
                <a:lnTo>
                  <a:pt x="596" y="298"/>
                </a:lnTo>
                <a:lnTo>
                  <a:pt x="593" y="300"/>
                </a:lnTo>
                <a:lnTo>
                  <a:pt x="592" y="302"/>
                </a:lnTo>
                <a:lnTo>
                  <a:pt x="592" y="303"/>
                </a:lnTo>
                <a:lnTo>
                  <a:pt x="592" y="303"/>
                </a:lnTo>
                <a:close/>
                <a:moveTo>
                  <a:pt x="675" y="321"/>
                </a:moveTo>
                <a:lnTo>
                  <a:pt x="675" y="321"/>
                </a:lnTo>
                <a:lnTo>
                  <a:pt x="675" y="315"/>
                </a:lnTo>
                <a:lnTo>
                  <a:pt x="675" y="309"/>
                </a:lnTo>
                <a:lnTo>
                  <a:pt x="671" y="300"/>
                </a:lnTo>
                <a:lnTo>
                  <a:pt x="671" y="300"/>
                </a:lnTo>
                <a:lnTo>
                  <a:pt x="672" y="311"/>
                </a:lnTo>
                <a:lnTo>
                  <a:pt x="675" y="321"/>
                </a:lnTo>
                <a:lnTo>
                  <a:pt x="675" y="321"/>
                </a:lnTo>
                <a:close/>
                <a:moveTo>
                  <a:pt x="352" y="302"/>
                </a:moveTo>
                <a:lnTo>
                  <a:pt x="352" y="302"/>
                </a:lnTo>
                <a:lnTo>
                  <a:pt x="349" y="300"/>
                </a:lnTo>
                <a:lnTo>
                  <a:pt x="349" y="300"/>
                </a:lnTo>
                <a:lnTo>
                  <a:pt x="349" y="302"/>
                </a:lnTo>
                <a:lnTo>
                  <a:pt x="351" y="303"/>
                </a:lnTo>
                <a:lnTo>
                  <a:pt x="352" y="302"/>
                </a:lnTo>
                <a:lnTo>
                  <a:pt x="352" y="302"/>
                </a:lnTo>
                <a:lnTo>
                  <a:pt x="352" y="302"/>
                </a:lnTo>
                <a:close/>
                <a:moveTo>
                  <a:pt x="512" y="305"/>
                </a:moveTo>
                <a:lnTo>
                  <a:pt x="512" y="305"/>
                </a:lnTo>
                <a:lnTo>
                  <a:pt x="514" y="302"/>
                </a:lnTo>
                <a:lnTo>
                  <a:pt x="514" y="302"/>
                </a:lnTo>
                <a:lnTo>
                  <a:pt x="509" y="302"/>
                </a:lnTo>
                <a:lnTo>
                  <a:pt x="505" y="302"/>
                </a:lnTo>
                <a:lnTo>
                  <a:pt x="505" y="302"/>
                </a:lnTo>
                <a:lnTo>
                  <a:pt x="508" y="303"/>
                </a:lnTo>
                <a:lnTo>
                  <a:pt x="512" y="305"/>
                </a:lnTo>
                <a:lnTo>
                  <a:pt x="512" y="305"/>
                </a:lnTo>
                <a:close/>
                <a:moveTo>
                  <a:pt x="75" y="311"/>
                </a:moveTo>
                <a:lnTo>
                  <a:pt x="75" y="311"/>
                </a:lnTo>
                <a:lnTo>
                  <a:pt x="75" y="305"/>
                </a:lnTo>
                <a:lnTo>
                  <a:pt x="75" y="303"/>
                </a:lnTo>
                <a:lnTo>
                  <a:pt x="73" y="302"/>
                </a:lnTo>
                <a:lnTo>
                  <a:pt x="73" y="302"/>
                </a:lnTo>
                <a:lnTo>
                  <a:pt x="73" y="306"/>
                </a:lnTo>
                <a:lnTo>
                  <a:pt x="75" y="311"/>
                </a:lnTo>
                <a:lnTo>
                  <a:pt x="75" y="311"/>
                </a:lnTo>
                <a:close/>
                <a:moveTo>
                  <a:pt x="107" y="341"/>
                </a:moveTo>
                <a:lnTo>
                  <a:pt x="107" y="341"/>
                </a:lnTo>
                <a:lnTo>
                  <a:pt x="110" y="332"/>
                </a:lnTo>
                <a:lnTo>
                  <a:pt x="110" y="323"/>
                </a:lnTo>
                <a:lnTo>
                  <a:pt x="108" y="302"/>
                </a:lnTo>
                <a:lnTo>
                  <a:pt x="108" y="302"/>
                </a:lnTo>
                <a:lnTo>
                  <a:pt x="107" y="311"/>
                </a:lnTo>
                <a:lnTo>
                  <a:pt x="107" y="321"/>
                </a:lnTo>
                <a:lnTo>
                  <a:pt x="107" y="341"/>
                </a:lnTo>
                <a:lnTo>
                  <a:pt x="107" y="341"/>
                </a:lnTo>
                <a:close/>
                <a:moveTo>
                  <a:pt x="177" y="317"/>
                </a:moveTo>
                <a:lnTo>
                  <a:pt x="177" y="317"/>
                </a:lnTo>
                <a:lnTo>
                  <a:pt x="180" y="315"/>
                </a:lnTo>
                <a:lnTo>
                  <a:pt x="181" y="314"/>
                </a:lnTo>
                <a:lnTo>
                  <a:pt x="181" y="309"/>
                </a:lnTo>
                <a:lnTo>
                  <a:pt x="180" y="305"/>
                </a:lnTo>
                <a:lnTo>
                  <a:pt x="177" y="303"/>
                </a:lnTo>
                <a:lnTo>
                  <a:pt x="175" y="302"/>
                </a:lnTo>
                <a:lnTo>
                  <a:pt x="175" y="302"/>
                </a:lnTo>
                <a:lnTo>
                  <a:pt x="177" y="317"/>
                </a:lnTo>
                <a:lnTo>
                  <a:pt x="177" y="317"/>
                </a:lnTo>
                <a:close/>
                <a:moveTo>
                  <a:pt x="197" y="317"/>
                </a:moveTo>
                <a:lnTo>
                  <a:pt x="197" y="317"/>
                </a:lnTo>
                <a:lnTo>
                  <a:pt x="198" y="314"/>
                </a:lnTo>
                <a:lnTo>
                  <a:pt x="200" y="309"/>
                </a:lnTo>
                <a:lnTo>
                  <a:pt x="198" y="305"/>
                </a:lnTo>
                <a:lnTo>
                  <a:pt x="197" y="303"/>
                </a:lnTo>
                <a:lnTo>
                  <a:pt x="195" y="302"/>
                </a:lnTo>
                <a:lnTo>
                  <a:pt x="195" y="302"/>
                </a:lnTo>
                <a:lnTo>
                  <a:pt x="194" y="305"/>
                </a:lnTo>
                <a:lnTo>
                  <a:pt x="192" y="309"/>
                </a:lnTo>
                <a:lnTo>
                  <a:pt x="194" y="314"/>
                </a:lnTo>
                <a:lnTo>
                  <a:pt x="197" y="317"/>
                </a:lnTo>
                <a:lnTo>
                  <a:pt x="197" y="317"/>
                </a:lnTo>
                <a:close/>
                <a:moveTo>
                  <a:pt x="494" y="312"/>
                </a:moveTo>
                <a:lnTo>
                  <a:pt x="494" y="312"/>
                </a:lnTo>
                <a:lnTo>
                  <a:pt x="497" y="311"/>
                </a:lnTo>
                <a:lnTo>
                  <a:pt x="499" y="309"/>
                </a:lnTo>
                <a:lnTo>
                  <a:pt x="500" y="306"/>
                </a:lnTo>
                <a:lnTo>
                  <a:pt x="500" y="306"/>
                </a:lnTo>
                <a:lnTo>
                  <a:pt x="499" y="303"/>
                </a:lnTo>
                <a:lnTo>
                  <a:pt x="495" y="303"/>
                </a:lnTo>
                <a:lnTo>
                  <a:pt x="495" y="303"/>
                </a:lnTo>
                <a:lnTo>
                  <a:pt x="495" y="308"/>
                </a:lnTo>
                <a:lnTo>
                  <a:pt x="494" y="312"/>
                </a:lnTo>
                <a:lnTo>
                  <a:pt x="494" y="312"/>
                </a:lnTo>
                <a:close/>
                <a:moveTo>
                  <a:pt x="47" y="311"/>
                </a:moveTo>
                <a:lnTo>
                  <a:pt x="47" y="311"/>
                </a:lnTo>
                <a:lnTo>
                  <a:pt x="49" y="311"/>
                </a:lnTo>
                <a:lnTo>
                  <a:pt x="49" y="308"/>
                </a:lnTo>
                <a:lnTo>
                  <a:pt x="50" y="303"/>
                </a:lnTo>
                <a:lnTo>
                  <a:pt x="50" y="303"/>
                </a:lnTo>
                <a:lnTo>
                  <a:pt x="47" y="303"/>
                </a:lnTo>
                <a:lnTo>
                  <a:pt x="47" y="303"/>
                </a:lnTo>
                <a:lnTo>
                  <a:pt x="47" y="308"/>
                </a:lnTo>
                <a:lnTo>
                  <a:pt x="47" y="311"/>
                </a:lnTo>
                <a:lnTo>
                  <a:pt x="47" y="311"/>
                </a:lnTo>
                <a:close/>
                <a:moveTo>
                  <a:pt x="78" y="324"/>
                </a:moveTo>
                <a:lnTo>
                  <a:pt x="78" y="324"/>
                </a:lnTo>
                <a:lnTo>
                  <a:pt x="81" y="323"/>
                </a:lnTo>
                <a:lnTo>
                  <a:pt x="82" y="320"/>
                </a:lnTo>
                <a:lnTo>
                  <a:pt x="82" y="314"/>
                </a:lnTo>
                <a:lnTo>
                  <a:pt x="82" y="308"/>
                </a:lnTo>
                <a:lnTo>
                  <a:pt x="81" y="303"/>
                </a:lnTo>
                <a:lnTo>
                  <a:pt x="81" y="303"/>
                </a:lnTo>
                <a:lnTo>
                  <a:pt x="79" y="312"/>
                </a:lnTo>
                <a:lnTo>
                  <a:pt x="78" y="324"/>
                </a:lnTo>
                <a:lnTo>
                  <a:pt x="78" y="324"/>
                </a:lnTo>
                <a:close/>
                <a:moveTo>
                  <a:pt x="94" y="359"/>
                </a:moveTo>
                <a:lnTo>
                  <a:pt x="94" y="359"/>
                </a:lnTo>
                <a:lnTo>
                  <a:pt x="98" y="346"/>
                </a:lnTo>
                <a:lnTo>
                  <a:pt x="99" y="330"/>
                </a:lnTo>
                <a:lnTo>
                  <a:pt x="101" y="315"/>
                </a:lnTo>
                <a:lnTo>
                  <a:pt x="101" y="309"/>
                </a:lnTo>
                <a:lnTo>
                  <a:pt x="99" y="303"/>
                </a:lnTo>
                <a:lnTo>
                  <a:pt x="99" y="303"/>
                </a:lnTo>
                <a:lnTo>
                  <a:pt x="98" y="317"/>
                </a:lnTo>
                <a:lnTo>
                  <a:pt x="96" y="330"/>
                </a:lnTo>
                <a:lnTo>
                  <a:pt x="94" y="344"/>
                </a:lnTo>
                <a:lnTo>
                  <a:pt x="94" y="359"/>
                </a:lnTo>
                <a:lnTo>
                  <a:pt x="94" y="359"/>
                </a:lnTo>
                <a:close/>
                <a:moveTo>
                  <a:pt x="134" y="355"/>
                </a:moveTo>
                <a:lnTo>
                  <a:pt x="134" y="355"/>
                </a:lnTo>
                <a:lnTo>
                  <a:pt x="136" y="332"/>
                </a:lnTo>
                <a:lnTo>
                  <a:pt x="136" y="318"/>
                </a:lnTo>
                <a:lnTo>
                  <a:pt x="136" y="305"/>
                </a:lnTo>
                <a:lnTo>
                  <a:pt x="136" y="305"/>
                </a:lnTo>
                <a:lnTo>
                  <a:pt x="134" y="303"/>
                </a:lnTo>
                <a:lnTo>
                  <a:pt x="134" y="303"/>
                </a:lnTo>
                <a:lnTo>
                  <a:pt x="131" y="315"/>
                </a:lnTo>
                <a:lnTo>
                  <a:pt x="131" y="329"/>
                </a:lnTo>
                <a:lnTo>
                  <a:pt x="131" y="343"/>
                </a:lnTo>
                <a:lnTo>
                  <a:pt x="134" y="355"/>
                </a:lnTo>
                <a:lnTo>
                  <a:pt x="134" y="355"/>
                </a:lnTo>
                <a:close/>
                <a:moveTo>
                  <a:pt x="532" y="305"/>
                </a:moveTo>
                <a:lnTo>
                  <a:pt x="532" y="305"/>
                </a:lnTo>
                <a:lnTo>
                  <a:pt x="534" y="308"/>
                </a:lnTo>
                <a:lnTo>
                  <a:pt x="535" y="309"/>
                </a:lnTo>
                <a:lnTo>
                  <a:pt x="538" y="309"/>
                </a:lnTo>
                <a:lnTo>
                  <a:pt x="538" y="309"/>
                </a:lnTo>
                <a:lnTo>
                  <a:pt x="538" y="306"/>
                </a:lnTo>
                <a:lnTo>
                  <a:pt x="538" y="303"/>
                </a:lnTo>
                <a:lnTo>
                  <a:pt x="538" y="303"/>
                </a:lnTo>
                <a:lnTo>
                  <a:pt x="535" y="305"/>
                </a:lnTo>
                <a:lnTo>
                  <a:pt x="532" y="305"/>
                </a:lnTo>
                <a:lnTo>
                  <a:pt x="532" y="305"/>
                </a:lnTo>
                <a:close/>
                <a:moveTo>
                  <a:pt x="87" y="318"/>
                </a:moveTo>
                <a:lnTo>
                  <a:pt x="87" y="318"/>
                </a:lnTo>
                <a:lnTo>
                  <a:pt x="88" y="323"/>
                </a:lnTo>
                <a:lnTo>
                  <a:pt x="88" y="329"/>
                </a:lnTo>
                <a:lnTo>
                  <a:pt x="90" y="341"/>
                </a:lnTo>
                <a:lnTo>
                  <a:pt x="90" y="341"/>
                </a:lnTo>
                <a:lnTo>
                  <a:pt x="91" y="321"/>
                </a:lnTo>
                <a:lnTo>
                  <a:pt x="93" y="305"/>
                </a:lnTo>
                <a:lnTo>
                  <a:pt x="93" y="305"/>
                </a:lnTo>
                <a:lnTo>
                  <a:pt x="91" y="312"/>
                </a:lnTo>
                <a:lnTo>
                  <a:pt x="87" y="318"/>
                </a:lnTo>
                <a:lnTo>
                  <a:pt x="87" y="318"/>
                </a:lnTo>
                <a:close/>
                <a:moveTo>
                  <a:pt x="296" y="305"/>
                </a:moveTo>
                <a:lnTo>
                  <a:pt x="296" y="305"/>
                </a:lnTo>
                <a:lnTo>
                  <a:pt x="296" y="308"/>
                </a:lnTo>
                <a:lnTo>
                  <a:pt x="297" y="309"/>
                </a:lnTo>
                <a:lnTo>
                  <a:pt x="297" y="309"/>
                </a:lnTo>
                <a:lnTo>
                  <a:pt x="299" y="308"/>
                </a:lnTo>
                <a:lnTo>
                  <a:pt x="300" y="308"/>
                </a:lnTo>
                <a:lnTo>
                  <a:pt x="300" y="308"/>
                </a:lnTo>
                <a:lnTo>
                  <a:pt x="302" y="306"/>
                </a:lnTo>
                <a:lnTo>
                  <a:pt x="302" y="306"/>
                </a:lnTo>
                <a:lnTo>
                  <a:pt x="300" y="306"/>
                </a:lnTo>
                <a:lnTo>
                  <a:pt x="299" y="305"/>
                </a:lnTo>
                <a:lnTo>
                  <a:pt x="299" y="305"/>
                </a:lnTo>
                <a:lnTo>
                  <a:pt x="296" y="305"/>
                </a:lnTo>
                <a:lnTo>
                  <a:pt x="296" y="305"/>
                </a:lnTo>
                <a:close/>
                <a:moveTo>
                  <a:pt x="145" y="317"/>
                </a:moveTo>
                <a:lnTo>
                  <a:pt x="145" y="317"/>
                </a:lnTo>
                <a:lnTo>
                  <a:pt x="145" y="311"/>
                </a:lnTo>
                <a:lnTo>
                  <a:pt x="145" y="305"/>
                </a:lnTo>
                <a:lnTo>
                  <a:pt x="145" y="305"/>
                </a:lnTo>
                <a:lnTo>
                  <a:pt x="142" y="305"/>
                </a:lnTo>
                <a:lnTo>
                  <a:pt x="142" y="305"/>
                </a:lnTo>
                <a:lnTo>
                  <a:pt x="140" y="306"/>
                </a:lnTo>
                <a:lnTo>
                  <a:pt x="140" y="306"/>
                </a:lnTo>
                <a:lnTo>
                  <a:pt x="142" y="308"/>
                </a:lnTo>
                <a:lnTo>
                  <a:pt x="142" y="312"/>
                </a:lnTo>
                <a:lnTo>
                  <a:pt x="143" y="315"/>
                </a:lnTo>
                <a:lnTo>
                  <a:pt x="145" y="317"/>
                </a:lnTo>
                <a:lnTo>
                  <a:pt x="145" y="317"/>
                </a:lnTo>
                <a:close/>
                <a:moveTo>
                  <a:pt x="654" y="330"/>
                </a:moveTo>
                <a:lnTo>
                  <a:pt x="654" y="330"/>
                </a:lnTo>
                <a:lnTo>
                  <a:pt x="656" y="315"/>
                </a:lnTo>
                <a:lnTo>
                  <a:pt x="654" y="309"/>
                </a:lnTo>
                <a:lnTo>
                  <a:pt x="653" y="308"/>
                </a:lnTo>
                <a:lnTo>
                  <a:pt x="651" y="306"/>
                </a:lnTo>
                <a:lnTo>
                  <a:pt x="651" y="306"/>
                </a:lnTo>
                <a:lnTo>
                  <a:pt x="654" y="330"/>
                </a:lnTo>
                <a:lnTo>
                  <a:pt x="654" y="330"/>
                </a:lnTo>
                <a:close/>
                <a:moveTo>
                  <a:pt x="238" y="315"/>
                </a:moveTo>
                <a:lnTo>
                  <a:pt x="238" y="315"/>
                </a:lnTo>
                <a:lnTo>
                  <a:pt x="241" y="314"/>
                </a:lnTo>
                <a:lnTo>
                  <a:pt x="241" y="311"/>
                </a:lnTo>
                <a:lnTo>
                  <a:pt x="239" y="308"/>
                </a:lnTo>
                <a:lnTo>
                  <a:pt x="238" y="306"/>
                </a:lnTo>
                <a:lnTo>
                  <a:pt x="238" y="306"/>
                </a:lnTo>
                <a:lnTo>
                  <a:pt x="238" y="308"/>
                </a:lnTo>
                <a:lnTo>
                  <a:pt x="238" y="311"/>
                </a:lnTo>
                <a:lnTo>
                  <a:pt x="238" y="315"/>
                </a:lnTo>
                <a:lnTo>
                  <a:pt x="238" y="315"/>
                </a:lnTo>
                <a:close/>
                <a:moveTo>
                  <a:pt x="462" y="308"/>
                </a:moveTo>
                <a:lnTo>
                  <a:pt x="462" y="308"/>
                </a:lnTo>
                <a:lnTo>
                  <a:pt x="463" y="309"/>
                </a:lnTo>
                <a:lnTo>
                  <a:pt x="468" y="311"/>
                </a:lnTo>
                <a:lnTo>
                  <a:pt x="471" y="309"/>
                </a:lnTo>
                <a:lnTo>
                  <a:pt x="473" y="306"/>
                </a:lnTo>
                <a:lnTo>
                  <a:pt x="473" y="306"/>
                </a:lnTo>
                <a:lnTo>
                  <a:pt x="471" y="306"/>
                </a:lnTo>
                <a:lnTo>
                  <a:pt x="468" y="308"/>
                </a:lnTo>
                <a:lnTo>
                  <a:pt x="465" y="308"/>
                </a:lnTo>
                <a:lnTo>
                  <a:pt x="462" y="308"/>
                </a:lnTo>
                <a:lnTo>
                  <a:pt x="462" y="308"/>
                </a:lnTo>
                <a:close/>
                <a:moveTo>
                  <a:pt x="662" y="315"/>
                </a:moveTo>
                <a:lnTo>
                  <a:pt x="662" y="315"/>
                </a:lnTo>
                <a:lnTo>
                  <a:pt x="663" y="311"/>
                </a:lnTo>
                <a:lnTo>
                  <a:pt x="662" y="306"/>
                </a:lnTo>
                <a:lnTo>
                  <a:pt x="662" y="306"/>
                </a:lnTo>
                <a:lnTo>
                  <a:pt x="660" y="311"/>
                </a:lnTo>
                <a:lnTo>
                  <a:pt x="660" y="314"/>
                </a:lnTo>
                <a:lnTo>
                  <a:pt x="662" y="315"/>
                </a:lnTo>
                <a:lnTo>
                  <a:pt x="662" y="315"/>
                </a:lnTo>
                <a:close/>
                <a:moveTo>
                  <a:pt x="341" y="309"/>
                </a:moveTo>
                <a:lnTo>
                  <a:pt x="341" y="309"/>
                </a:lnTo>
                <a:lnTo>
                  <a:pt x="355" y="308"/>
                </a:lnTo>
                <a:lnTo>
                  <a:pt x="355" y="308"/>
                </a:lnTo>
                <a:lnTo>
                  <a:pt x="352" y="308"/>
                </a:lnTo>
                <a:lnTo>
                  <a:pt x="348" y="306"/>
                </a:lnTo>
                <a:lnTo>
                  <a:pt x="345" y="308"/>
                </a:lnTo>
                <a:lnTo>
                  <a:pt x="341" y="309"/>
                </a:lnTo>
                <a:lnTo>
                  <a:pt x="341" y="309"/>
                </a:lnTo>
                <a:close/>
                <a:moveTo>
                  <a:pt x="62" y="317"/>
                </a:moveTo>
                <a:lnTo>
                  <a:pt x="62" y="317"/>
                </a:lnTo>
                <a:lnTo>
                  <a:pt x="61" y="312"/>
                </a:lnTo>
                <a:lnTo>
                  <a:pt x="58" y="308"/>
                </a:lnTo>
                <a:lnTo>
                  <a:pt x="58" y="308"/>
                </a:lnTo>
                <a:lnTo>
                  <a:pt x="59" y="314"/>
                </a:lnTo>
                <a:lnTo>
                  <a:pt x="62" y="317"/>
                </a:lnTo>
                <a:lnTo>
                  <a:pt x="62" y="317"/>
                </a:lnTo>
                <a:close/>
                <a:moveTo>
                  <a:pt x="372" y="309"/>
                </a:moveTo>
                <a:lnTo>
                  <a:pt x="372" y="309"/>
                </a:lnTo>
                <a:lnTo>
                  <a:pt x="372" y="311"/>
                </a:lnTo>
                <a:lnTo>
                  <a:pt x="372" y="312"/>
                </a:lnTo>
                <a:lnTo>
                  <a:pt x="373" y="312"/>
                </a:lnTo>
                <a:lnTo>
                  <a:pt x="373" y="312"/>
                </a:lnTo>
                <a:lnTo>
                  <a:pt x="373" y="311"/>
                </a:lnTo>
                <a:lnTo>
                  <a:pt x="373" y="309"/>
                </a:lnTo>
                <a:lnTo>
                  <a:pt x="372" y="309"/>
                </a:lnTo>
                <a:lnTo>
                  <a:pt x="372" y="309"/>
                </a:lnTo>
                <a:close/>
                <a:moveTo>
                  <a:pt x="386" y="314"/>
                </a:moveTo>
                <a:lnTo>
                  <a:pt x="386" y="314"/>
                </a:lnTo>
                <a:lnTo>
                  <a:pt x="387" y="311"/>
                </a:lnTo>
                <a:lnTo>
                  <a:pt x="384" y="309"/>
                </a:lnTo>
                <a:lnTo>
                  <a:pt x="384" y="309"/>
                </a:lnTo>
                <a:lnTo>
                  <a:pt x="384" y="309"/>
                </a:lnTo>
                <a:lnTo>
                  <a:pt x="384" y="309"/>
                </a:lnTo>
                <a:lnTo>
                  <a:pt x="384" y="309"/>
                </a:lnTo>
                <a:lnTo>
                  <a:pt x="384" y="312"/>
                </a:lnTo>
                <a:lnTo>
                  <a:pt x="386" y="314"/>
                </a:lnTo>
                <a:lnTo>
                  <a:pt x="386" y="314"/>
                </a:lnTo>
                <a:close/>
                <a:moveTo>
                  <a:pt x="476" y="312"/>
                </a:moveTo>
                <a:lnTo>
                  <a:pt x="476" y="312"/>
                </a:lnTo>
                <a:lnTo>
                  <a:pt x="482" y="312"/>
                </a:lnTo>
                <a:lnTo>
                  <a:pt x="486" y="314"/>
                </a:lnTo>
                <a:lnTo>
                  <a:pt x="486" y="314"/>
                </a:lnTo>
                <a:lnTo>
                  <a:pt x="485" y="311"/>
                </a:lnTo>
                <a:lnTo>
                  <a:pt x="482" y="309"/>
                </a:lnTo>
                <a:lnTo>
                  <a:pt x="479" y="309"/>
                </a:lnTo>
                <a:lnTo>
                  <a:pt x="476" y="312"/>
                </a:lnTo>
                <a:lnTo>
                  <a:pt x="476" y="312"/>
                </a:lnTo>
                <a:close/>
                <a:moveTo>
                  <a:pt x="588" y="309"/>
                </a:moveTo>
                <a:lnTo>
                  <a:pt x="588" y="309"/>
                </a:lnTo>
                <a:lnTo>
                  <a:pt x="588" y="318"/>
                </a:lnTo>
                <a:lnTo>
                  <a:pt x="590" y="326"/>
                </a:lnTo>
                <a:lnTo>
                  <a:pt x="593" y="340"/>
                </a:lnTo>
                <a:lnTo>
                  <a:pt x="593" y="340"/>
                </a:lnTo>
                <a:lnTo>
                  <a:pt x="598" y="334"/>
                </a:lnTo>
                <a:lnTo>
                  <a:pt x="599" y="327"/>
                </a:lnTo>
                <a:lnTo>
                  <a:pt x="601" y="312"/>
                </a:lnTo>
                <a:lnTo>
                  <a:pt x="601" y="312"/>
                </a:lnTo>
                <a:lnTo>
                  <a:pt x="595" y="311"/>
                </a:lnTo>
                <a:lnTo>
                  <a:pt x="588" y="309"/>
                </a:lnTo>
                <a:lnTo>
                  <a:pt x="588" y="309"/>
                </a:lnTo>
                <a:close/>
                <a:moveTo>
                  <a:pt x="758" y="364"/>
                </a:moveTo>
                <a:lnTo>
                  <a:pt x="758" y="364"/>
                </a:lnTo>
                <a:lnTo>
                  <a:pt x="762" y="334"/>
                </a:lnTo>
                <a:lnTo>
                  <a:pt x="762" y="327"/>
                </a:lnTo>
                <a:lnTo>
                  <a:pt x="762" y="320"/>
                </a:lnTo>
                <a:lnTo>
                  <a:pt x="761" y="314"/>
                </a:lnTo>
                <a:lnTo>
                  <a:pt x="758" y="309"/>
                </a:lnTo>
                <a:lnTo>
                  <a:pt x="758" y="309"/>
                </a:lnTo>
                <a:lnTo>
                  <a:pt x="756" y="315"/>
                </a:lnTo>
                <a:lnTo>
                  <a:pt x="755" y="321"/>
                </a:lnTo>
                <a:lnTo>
                  <a:pt x="753" y="337"/>
                </a:lnTo>
                <a:lnTo>
                  <a:pt x="755" y="350"/>
                </a:lnTo>
                <a:lnTo>
                  <a:pt x="758" y="364"/>
                </a:lnTo>
                <a:lnTo>
                  <a:pt x="758" y="364"/>
                </a:lnTo>
                <a:close/>
                <a:moveTo>
                  <a:pt x="154" y="320"/>
                </a:moveTo>
                <a:lnTo>
                  <a:pt x="154" y="320"/>
                </a:lnTo>
                <a:lnTo>
                  <a:pt x="154" y="317"/>
                </a:lnTo>
                <a:lnTo>
                  <a:pt x="155" y="314"/>
                </a:lnTo>
                <a:lnTo>
                  <a:pt x="155" y="311"/>
                </a:lnTo>
                <a:lnTo>
                  <a:pt x="154" y="309"/>
                </a:lnTo>
                <a:lnTo>
                  <a:pt x="154" y="309"/>
                </a:lnTo>
                <a:lnTo>
                  <a:pt x="151" y="315"/>
                </a:lnTo>
                <a:lnTo>
                  <a:pt x="151" y="318"/>
                </a:lnTo>
                <a:lnTo>
                  <a:pt x="154" y="320"/>
                </a:lnTo>
                <a:lnTo>
                  <a:pt x="154" y="320"/>
                </a:lnTo>
                <a:close/>
                <a:moveTo>
                  <a:pt x="198" y="323"/>
                </a:moveTo>
                <a:lnTo>
                  <a:pt x="198" y="323"/>
                </a:lnTo>
                <a:lnTo>
                  <a:pt x="206" y="323"/>
                </a:lnTo>
                <a:lnTo>
                  <a:pt x="206" y="323"/>
                </a:lnTo>
                <a:lnTo>
                  <a:pt x="206" y="318"/>
                </a:lnTo>
                <a:lnTo>
                  <a:pt x="206" y="315"/>
                </a:lnTo>
                <a:lnTo>
                  <a:pt x="204" y="312"/>
                </a:lnTo>
                <a:lnTo>
                  <a:pt x="201" y="309"/>
                </a:lnTo>
                <a:lnTo>
                  <a:pt x="201" y="309"/>
                </a:lnTo>
                <a:lnTo>
                  <a:pt x="200" y="315"/>
                </a:lnTo>
                <a:lnTo>
                  <a:pt x="198" y="318"/>
                </a:lnTo>
                <a:lnTo>
                  <a:pt x="198" y="323"/>
                </a:lnTo>
                <a:lnTo>
                  <a:pt x="198" y="323"/>
                </a:lnTo>
                <a:close/>
                <a:moveTo>
                  <a:pt x="396" y="314"/>
                </a:moveTo>
                <a:lnTo>
                  <a:pt x="396" y="314"/>
                </a:lnTo>
                <a:lnTo>
                  <a:pt x="402" y="312"/>
                </a:lnTo>
                <a:lnTo>
                  <a:pt x="407" y="314"/>
                </a:lnTo>
                <a:lnTo>
                  <a:pt x="407" y="314"/>
                </a:lnTo>
                <a:lnTo>
                  <a:pt x="406" y="312"/>
                </a:lnTo>
                <a:lnTo>
                  <a:pt x="402" y="311"/>
                </a:lnTo>
                <a:lnTo>
                  <a:pt x="398" y="309"/>
                </a:lnTo>
                <a:lnTo>
                  <a:pt x="398" y="309"/>
                </a:lnTo>
                <a:lnTo>
                  <a:pt x="396" y="312"/>
                </a:lnTo>
                <a:lnTo>
                  <a:pt x="396" y="314"/>
                </a:lnTo>
                <a:lnTo>
                  <a:pt x="396" y="314"/>
                </a:lnTo>
                <a:close/>
                <a:moveTo>
                  <a:pt x="37" y="321"/>
                </a:moveTo>
                <a:lnTo>
                  <a:pt x="37" y="321"/>
                </a:lnTo>
                <a:lnTo>
                  <a:pt x="38" y="320"/>
                </a:lnTo>
                <a:lnTo>
                  <a:pt x="38" y="318"/>
                </a:lnTo>
                <a:lnTo>
                  <a:pt x="40" y="314"/>
                </a:lnTo>
                <a:lnTo>
                  <a:pt x="40" y="314"/>
                </a:lnTo>
                <a:lnTo>
                  <a:pt x="40" y="314"/>
                </a:lnTo>
                <a:lnTo>
                  <a:pt x="38" y="312"/>
                </a:lnTo>
                <a:lnTo>
                  <a:pt x="38" y="311"/>
                </a:lnTo>
                <a:lnTo>
                  <a:pt x="38" y="311"/>
                </a:lnTo>
                <a:lnTo>
                  <a:pt x="37" y="315"/>
                </a:lnTo>
                <a:lnTo>
                  <a:pt x="37" y="321"/>
                </a:lnTo>
                <a:lnTo>
                  <a:pt x="37" y="321"/>
                </a:lnTo>
                <a:close/>
                <a:moveTo>
                  <a:pt x="160" y="321"/>
                </a:moveTo>
                <a:lnTo>
                  <a:pt x="160" y="321"/>
                </a:lnTo>
                <a:lnTo>
                  <a:pt x="162" y="321"/>
                </a:lnTo>
                <a:lnTo>
                  <a:pt x="165" y="323"/>
                </a:lnTo>
                <a:lnTo>
                  <a:pt x="165" y="323"/>
                </a:lnTo>
                <a:lnTo>
                  <a:pt x="163" y="315"/>
                </a:lnTo>
                <a:lnTo>
                  <a:pt x="160" y="311"/>
                </a:lnTo>
                <a:lnTo>
                  <a:pt x="160" y="311"/>
                </a:lnTo>
                <a:lnTo>
                  <a:pt x="160" y="315"/>
                </a:lnTo>
                <a:lnTo>
                  <a:pt x="160" y="321"/>
                </a:lnTo>
                <a:lnTo>
                  <a:pt x="160" y="321"/>
                </a:lnTo>
                <a:close/>
                <a:moveTo>
                  <a:pt x="273" y="314"/>
                </a:moveTo>
                <a:lnTo>
                  <a:pt x="273" y="314"/>
                </a:lnTo>
                <a:lnTo>
                  <a:pt x="274" y="314"/>
                </a:lnTo>
                <a:lnTo>
                  <a:pt x="276" y="314"/>
                </a:lnTo>
                <a:lnTo>
                  <a:pt x="276" y="314"/>
                </a:lnTo>
                <a:lnTo>
                  <a:pt x="276" y="311"/>
                </a:lnTo>
                <a:lnTo>
                  <a:pt x="276" y="311"/>
                </a:lnTo>
                <a:lnTo>
                  <a:pt x="274" y="312"/>
                </a:lnTo>
                <a:lnTo>
                  <a:pt x="273" y="312"/>
                </a:lnTo>
                <a:lnTo>
                  <a:pt x="273" y="314"/>
                </a:lnTo>
                <a:lnTo>
                  <a:pt x="273" y="314"/>
                </a:lnTo>
                <a:close/>
                <a:moveTo>
                  <a:pt x="345" y="312"/>
                </a:moveTo>
                <a:lnTo>
                  <a:pt x="345" y="312"/>
                </a:lnTo>
                <a:lnTo>
                  <a:pt x="348" y="315"/>
                </a:lnTo>
                <a:lnTo>
                  <a:pt x="349" y="318"/>
                </a:lnTo>
                <a:lnTo>
                  <a:pt x="349" y="318"/>
                </a:lnTo>
                <a:lnTo>
                  <a:pt x="354" y="318"/>
                </a:lnTo>
                <a:lnTo>
                  <a:pt x="357" y="317"/>
                </a:lnTo>
                <a:lnTo>
                  <a:pt x="361" y="312"/>
                </a:lnTo>
                <a:lnTo>
                  <a:pt x="361" y="312"/>
                </a:lnTo>
                <a:lnTo>
                  <a:pt x="358" y="311"/>
                </a:lnTo>
                <a:lnTo>
                  <a:pt x="354" y="312"/>
                </a:lnTo>
                <a:lnTo>
                  <a:pt x="351" y="312"/>
                </a:lnTo>
                <a:lnTo>
                  <a:pt x="345" y="312"/>
                </a:lnTo>
                <a:lnTo>
                  <a:pt x="345" y="312"/>
                </a:lnTo>
                <a:close/>
                <a:moveTo>
                  <a:pt x="561" y="311"/>
                </a:moveTo>
                <a:lnTo>
                  <a:pt x="561" y="311"/>
                </a:lnTo>
                <a:lnTo>
                  <a:pt x="563" y="315"/>
                </a:lnTo>
                <a:lnTo>
                  <a:pt x="566" y="318"/>
                </a:lnTo>
                <a:lnTo>
                  <a:pt x="566" y="318"/>
                </a:lnTo>
                <a:lnTo>
                  <a:pt x="567" y="317"/>
                </a:lnTo>
                <a:lnTo>
                  <a:pt x="567" y="315"/>
                </a:lnTo>
                <a:lnTo>
                  <a:pt x="566" y="312"/>
                </a:lnTo>
                <a:lnTo>
                  <a:pt x="567" y="311"/>
                </a:lnTo>
                <a:lnTo>
                  <a:pt x="567" y="311"/>
                </a:lnTo>
                <a:lnTo>
                  <a:pt x="564" y="311"/>
                </a:lnTo>
                <a:lnTo>
                  <a:pt x="561" y="311"/>
                </a:lnTo>
                <a:lnTo>
                  <a:pt x="561" y="311"/>
                </a:lnTo>
                <a:close/>
                <a:moveTo>
                  <a:pt x="584" y="335"/>
                </a:moveTo>
                <a:lnTo>
                  <a:pt x="584" y="335"/>
                </a:lnTo>
                <a:lnTo>
                  <a:pt x="584" y="327"/>
                </a:lnTo>
                <a:lnTo>
                  <a:pt x="584" y="321"/>
                </a:lnTo>
                <a:lnTo>
                  <a:pt x="582" y="315"/>
                </a:lnTo>
                <a:lnTo>
                  <a:pt x="579" y="311"/>
                </a:lnTo>
                <a:lnTo>
                  <a:pt x="579" y="311"/>
                </a:lnTo>
                <a:lnTo>
                  <a:pt x="578" y="317"/>
                </a:lnTo>
                <a:lnTo>
                  <a:pt x="578" y="324"/>
                </a:lnTo>
                <a:lnTo>
                  <a:pt x="579" y="332"/>
                </a:lnTo>
                <a:lnTo>
                  <a:pt x="581" y="335"/>
                </a:lnTo>
                <a:lnTo>
                  <a:pt x="584" y="335"/>
                </a:lnTo>
                <a:lnTo>
                  <a:pt x="584" y="335"/>
                </a:lnTo>
                <a:close/>
                <a:moveTo>
                  <a:pt x="639" y="312"/>
                </a:moveTo>
                <a:lnTo>
                  <a:pt x="639" y="312"/>
                </a:lnTo>
                <a:lnTo>
                  <a:pt x="639" y="317"/>
                </a:lnTo>
                <a:lnTo>
                  <a:pt x="642" y="321"/>
                </a:lnTo>
                <a:lnTo>
                  <a:pt x="645" y="323"/>
                </a:lnTo>
                <a:lnTo>
                  <a:pt x="648" y="326"/>
                </a:lnTo>
                <a:lnTo>
                  <a:pt x="648" y="326"/>
                </a:lnTo>
                <a:lnTo>
                  <a:pt x="646" y="311"/>
                </a:lnTo>
                <a:lnTo>
                  <a:pt x="646" y="311"/>
                </a:lnTo>
                <a:lnTo>
                  <a:pt x="642" y="311"/>
                </a:lnTo>
                <a:lnTo>
                  <a:pt x="639" y="312"/>
                </a:lnTo>
                <a:lnTo>
                  <a:pt x="639" y="312"/>
                </a:lnTo>
                <a:close/>
                <a:moveTo>
                  <a:pt x="252" y="318"/>
                </a:moveTo>
                <a:lnTo>
                  <a:pt x="252" y="318"/>
                </a:lnTo>
                <a:lnTo>
                  <a:pt x="256" y="318"/>
                </a:lnTo>
                <a:lnTo>
                  <a:pt x="261" y="318"/>
                </a:lnTo>
                <a:lnTo>
                  <a:pt x="261" y="318"/>
                </a:lnTo>
                <a:lnTo>
                  <a:pt x="261" y="317"/>
                </a:lnTo>
                <a:lnTo>
                  <a:pt x="262" y="317"/>
                </a:lnTo>
                <a:lnTo>
                  <a:pt x="265" y="315"/>
                </a:lnTo>
                <a:lnTo>
                  <a:pt x="265" y="315"/>
                </a:lnTo>
                <a:lnTo>
                  <a:pt x="264" y="314"/>
                </a:lnTo>
                <a:lnTo>
                  <a:pt x="262" y="312"/>
                </a:lnTo>
                <a:lnTo>
                  <a:pt x="258" y="312"/>
                </a:lnTo>
                <a:lnTo>
                  <a:pt x="253" y="315"/>
                </a:lnTo>
                <a:lnTo>
                  <a:pt x="252" y="317"/>
                </a:lnTo>
                <a:lnTo>
                  <a:pt x="252" y="318"/>
                </a:lnTo>
                <a:lnTo>
                  <a:pt x="252" y="318"/>
                </a:lnTo>
                <a:close/>
                <a:moveTo>
                  <a:pt x="299" y="314"/>
                </a:moveTo>
                <a:lnTo>
                  <a:pt x="299" y="314"/>
                </a:lnTo>
                <a:lnTo>
                  <a:pt x="303" y="314"/>
                </a:lnTo>
                <a:lnTo>
                  <a:pt x="305" y="314"/>
                </a:lnTo>
                <a:lnTo>
                  <a:pt x="305" y="314"/>
                </a:lnTo>
                <a:lnTo>
                  <a:pt x="305" y="314"/>
                </a:lnTo>
                <a:lnTo>
                  <a:pt x="305" y="312"/>
                </a:lnTo>
                <a:lnTo>
                  <a:pt x="305" y="312"/>
                </a:lnTo>
                <a:lnTo>
                  <a:pt x="302" y="312"/>
                </a:lnTo>
                <a:lnTo>
                  <a:pt x="300" y="312"/>
                </a:lnTo>
                <a:lnTo>
                  <a:pt x="299" y="314"/>
                </a:lnTo>
                <a:lnTo>
                  <a:pt x="299" y="314"/>
                </a:lnTo>
                <a:close/>
                <a:moveTo>
                  <a:pt x="439" y="317"/>
                </a:moveTo>
                <a:lnTo>
                  <a:pt x="439" y="317"/>
                </a:lnTo>
                <a:lnTo>
                  <a:pt x="439" y="314"/>
                </a:lnTo>
                <a:lnTo>
                  <a:pt x="439" y="314"/>
                </a:lnTo>
                <a:lnTo>
                  <a:pt x="436" y="312"/>
                </a:lnTo>
                <a:lnTo>
                  <a:pt x="434" y="312"/>
                </a:lnTo>
                <a:lnTo>
                  <a:pt x="434" y="312"/>
                </a:lnTo>
                <a:lnTo>
                  <a:pt x="434" y="312"/>
                </a:lnTo>
                <a:lnTo>
                  <a:pt x="436" y="315"/>
                </a:lnTo>
                <a:lnTo>
                  <a:pt x="439" y="317"/>
                </a:lnTo>
                <a:lnTo>
                  <a:pt x="439" y="317"/>
                </a:lnTo>
                <a:close/>
                <a:moveTo>
                  <a:pt x="444" y="312"/>
                </a:moveTo>
                <a:lnTo>
                  <a:pt x="444" y="312"/>
                </a:lnTo>
                <a:lnTo>
                  <a:pt x="445" y="317"/>
                </a:lnTo>
                <a:lnTo>
                  <a:pt x="447" y="318"/>
                </a:lnTo>
                <a:lnTo>
                  <a:pt x="448" y="320"/>
                </a:lnTo>
                <a:lnTo>
                  <a:pt x="448" y="320"/>
                </a:lnTo>
                <a:lnTo>
                  <a:pt x="448" y="317"/>
                </a:lnTo>
                <a:lnTo>
                  <a:pt x="450" y="312"/>
                </a:lnTo>
                <a:lnTo>
                  <a:pt x="450" y="312"/>
                </a:lnTo>
                <a:lnTo>
                  <a:pt x="447" y="312"/>
                </a:lnTo>
                <a:lnTo>
                  <a:pt x="445" y="312"/>
                </a:lnTo>
                <a:lnTo>
                  <a:pt x="444" y="312"/>
                </a:lnTo>
                <a:lnTo>
                  <a:pt x="444" y="312"/>
                </a:lnTo>
                <a:close/>
                <a:moveTo>
                  <a:pt x="221" y="318"/>
                </a:moveTo>
                <a:lnTo>
                  <a:pt x="221" y="318"/>
                </a:lnTo>
                <a:lnTo>
                  <a:pt x="227" y="317"/>
                </a:lnTo>
                <a:lnTo>
                  <a:pt x="229" y="317"/>
                </a:lnTo>
                <a:lnTo>
                  <a:pt x="230" y="315"/>
                </a:lnTo>
                <a:lnTo>
                  <a:pt x="230" y="315"/>
                </a:lnTo>
                <a:lnTo>
                  <a:pt x="230" y="314"/>
                </a:lnTo>
                <a:lnTo>
                  <a:pt x="230" y="314"/>
                </a:lnTo>
                <a:lnTo>
                  <a:pt x="224" y="314"/>
                </a:lnTo>
                <a:lnTo>
                  <a:pt x="219" y="312"/>
                </a:lnTo>
                <a:lnTo>
                  <a:pt x="219" y="312"/>
                </a:lnTo>
                <a:lnTo>
                  <a:pt x="219" y="315"/>
                </a:lnTo>
                <a:lnTo>
                  <a:pt x="221" y="318"/>
                </a:lnTo>
                <a:lnTo>
                  <a:pt x="221" y="318"/>
                </a:lnTo>
                <a:close/>
                <a:moveTo>
                  <a:pt x="546" y="318"/>
                </a:moveTo>
                <a:lnTo>
                  <a:pt x="546" y="318"/>
                </a:lnTo>
                <a:lnTo>
                  <a:pt x="549" y="312"/>
                </a:lnTo>
                <a:lnTo>
                  <a:pt x="549" y="312"/>
                </a:lnTo>
                <a:lnTo>
                  <a:pt x="546" y="315"/>
                </a:lnTo>
                <a:lnTo>
                  <a:pt x="544" y="317"/>
                </a:lnTo>
                <a:lnTo>
                  <a:pt x="546" y="318"/>
                </a:lnTo>
                <a:lnTo>
                  <a:pt x="546" y="318"/>
                </a:lnTo>
                <a:close/>
                <a:moveTo>
                  <a:pt x="15" y="337"/>
                </a:moveTo>
                <a:lnTo>
                  <a:pt x="15" y="337"/>
                </a:lnTo>
                <a:lnTo>
                  <a:pt x="17" y="330"/>
                </a:lnTo>
                <a:lnTo>
                  <a:pt x="17" y="324"/>
                </a:lnTo>
                <a:lnTo>
                  <a:pt x="15" y="318"/>
                </a:lnTo>
                <a:lnTo>
                  <a:pt x="14" y="314"/>
                </a:lnTo>
                <a:lnTo>
                  <a:pt x="14" y="314"/>
                </a:lnTo>
                <a:lnTo>
                  <a:pt x="14" y="326"/>
                </a:lnTo>
                <a:lnTo>
                  <a:pt x="14" y="332"/>
                </a:lnTo>
                <a:lnTo>
                  <a:pt x="15" y="337"/>
                </a:lnTo>
                <a:lnTo>
                  <a:pt x="15" y="337"/>
                </a:lnTo>
                <a:close/>
                <a:moveTo>
                  <a:pt x="454" y="314"/>
                </a:moveTo>
                <a:lnTo>
                  <a:pt x="454" y="314"/>
                </a:lnTo>
                <a:lnTo>
                  <a:pt x="453" y="318"/>
                </a:lnTo>
                <a:lnTo>
                  <a:pt x="453" y="321"/>
                </a:lnTo>
                <a:lnTo>
                  <a:pt x="453" y="321"/>
                </a:lnTo>
                <a:lnTo>
                  <a:pt x="456" y="321"/>
                </a:lnTo>
                <a:lnTo>
                  <a:pt x="460" y="320"/>
                </a:lnTo>
                <a:lnTo>
                  <a:pt x="460" y="320"/>
                </a:lnTo>
                <a:lnTo>
                  <a:pt x="460" y="318"/>
                </a:lnTo>
                <a:lnTo>
                  <a:pt x="460" y="315"/>
                </a:lnTo>
                <a:lnTo>
                  <a:pt x="460" y="315"/>
                </a:lnTo>
                <a:lnTo>
                  <a:pt x="457" y="314"/>
                </a:lnTo>
                <a:lnTo>
                  <a:pt x="454" y="314"/>
                </a:lnTo>
                <a:lnTo>
                  <a:pt x="454" y="314"/>
                </a:lnTo>
                <a:close/>
                <a:moveTo>
                  <a:pt x="561" y="323"/>
                </a:moveTo>
                <a:lnTo>
                  <a:pt x="561" y="323"/>
                </a:lnTo>
                <a:lnTo>
                  <a:pt x="558" y="318"/>
                </a:lnTo>
                <a:lnTo>
                  <a:pt x="555" y="314"/>
                </a:lnTo>
                <a:lnTo>
                  <a:pt x="555" y="314"/>
                </a:lnTo>
                <a:lnTo>
                  <a:pt x="555" y="320"/>
                </a:lnTo>
                <a:lnTo>
                  <a:pt x="556" y="323"/>
                </a:lnTo>
                <a:lnTo>
                  <a:pt x="558" y="323"/>
                </a:lnTo>
                <a:lnTo>
                  <a:pt x="561" y="323"/>
                </a:lnTo>
                <a:lnTo>
                  <a:pt x="561" y="323"/>
                </a:lnTo>
                <a:close/>
                <a:moveTo>
                  <a:pt x="732" y="326"/>
                </a:moveTo>
                <a:lnTo>
                  <a:pt x="732" y="326"/>
                </a:lnTo>
                <a:lnTo>
                  <a:pt x="730" y="318"/>
                </a:lnTo>
                <a:lnTo>
                  <a:pt x="729" y="314"/>
                </a:lnTo>
                <a:lnTo>
                  <a:pt x="729" y="314"/>
                </a:lnTo>
                <a:lnTo>
                  <a:pt x="730" y="321"/>
                </a:lnTo>
                <a:lnTo>
                  <a:pt x="732" y="326"/>
                </a:lnTo>
                <a:lnTo>
                  <a:pt x="732" y="326"/>
                </a:lnTo>
                <a:close/>
                <a:moveTo>
                  <a:pt x="332" y="317"/>
                </a:moveTo>
                <a:lnTo>
                  <a:pt x="332" y="317"/>
                </a:lnTo>
                <a:lnTo>
                  <a:pt x="335" y="318"/>
                </a:lnTo>
                <a:lnTo>
                  <a:pt x="340" y="318"/>
                </a:lnTo>
                <a:lnTo>
                  <a:pt x="340" y="318"/>
                </a:lnTo>
                <a:lnTo>
                  <a:pt x="338" y="315"/>
                </a:lnTo>
                <a:lnTo>
                  <a:pt x="337" y="314"/>
                </a:lnTo>
                <a:lnTo>
                  <a:pt x="334" y="315"/>
                </a:lnTo>
                <a:lnTo>
                  <a:pt x="332" y="317"/>
                </a:lnTo>
                <a:lnTo>
                  <a:pt x="332" y="317"/>
                </a:lnTo>
                <a:close/>
                <a:moveTo>
                  <a:pt x="172" y="320"/>
                </a:moveTo>
                <a:lnTo>
                  <a:pt x="172" y="320"/>
                </a:lnTo>
                <a:lnTo>
                  <a:pt x="172" y="318"/>
                </a:lnTo>
                <a:lnTo>
                  <a:pt x="172" y="317"/>
                </a:lnTo>
                <a:lnTo>
                  <a:pt x="172" y="315"/>
                </a:lnTo>
                <a:lnTo>
                  <a:pt x="172" y="315"/>
                </a:lnTo>
                <a:lnTo>
                  <a:pt x="172" y="315"/>
                </a:lnTo>
                <a:lnTo>
                  <a:pt x="171" y="318"/>
                </a:lnTo>
                <a:lnTo>
                  <a:pt x="172" y="320"/>
                </a:lnTo>
                <a:lnTo>
                  <a:pt x="172" y="320"/>
                </a:lnTo>
                <a:close/>
                <a:moveTo>
                  <a:pt x="617" y="317"/>
                </a:moveTo>
                <a:lnTo>
                  <a:pt x="617" y="317"/>
                </a:lnTo>
                <a:lnTo>
                  <a:pt x="611" y="315"/>
                </a:lnTo>
                <a:lnTo>
                  <a:pt x="611" y="315"/>
                </a:lnTo>
                <a:lnTo>
                  <a:pt x="610" y="320"/>
                </a:lnTo>
                <a:lnTo>
                  <a:pt x="611" y="321"/>
                </a:lnTo>
                <a:lnTo>
                  <a:pt x="613" y="321"/>
                </a:lnTo>
                <a:lnTo>
                  <a:pt x="616" y="320"/>
                </a:lnTo>
                <a:lnTo>
                  <a:pt x="617" y="317"/>
                </a:lnTo>
                <a:lnTo>
                  <a:pt x="617" y="317"/>
                </a:lnTo>
                <a:close/>
                <a:moveTo>
                  <a:pt x="689" y="329"/>
                </a:moveTo>
                <a:lnTo>
                  <a:pt x="689" y="329"/>
                </a:lnTo>
                <a:lnTo>
                  <a:pt x="692" y="332"/>
                </a:lnTo>
                <a:lnTo>
                  <a:pt x="697" y="335"/>
                </a:lnTo>
                <a:lnTo>
                  <a:pt x="697" y="335"/>
                </a:lnTo>
                <a:lnTo>
                  <a:pt x="692" y="315"/>
                </a:lnTo>
                <a:lnTo>
                  <a:pt x="692" y="315"/>
                </a:lnTo>
                <a:lnTo>
                  <a:pt x="691" y="321"/>
                </a:lnTo>
                <a:lnTo>
                  <a:pt x="689" y="329"/>
                </a:lnTo>
                <a:lnTo>
                  <a:pt x="689" y="329"/>
                </a:lnTo>
                <a:close/>
                <a:moveTo>
                  <a:pt x="470" y="318"/>
                </a:moveTo>
                <a:lnTo>
                  <a:pt x="470" y="318"/>
                </a:lnTo>
                <a:lnTo>
                  <a:pt x="474" y="318"/>
                </a:lnTo>
                <a:lnTo>
                  <a:pt x="477" y="318"/>
                </a:lnTo>
                <a:lnTo>
                  <a:pt x="479" y="317"/>
                </a:lnTo>
                <a:lnTo>
                  <a:pt x="479" y="317"/>
                </a:lnTo>
                <a:lnTo>
                  <a:pt x="473" y="315"/>
                </a:lnTo>
                <a:lnTo>
                  <a:pt x="470" y="317"/>
                </a:lnTo>
                <a:lnTo>
                  <a:pt x="470" y="318"/>
                </a:lnTo>
                <a:lnTo>
                  <a:pt x="470" y="318"/>
                </a:lnTo>
                <a:close/>
                <a:moveTo>
                  <a:pt x="395" y="320"/>
                </a:moveTo>
                <a:lnTo>
                  <a:pt x="395" y="320"/>
                </a:lnTo>
                <a:lnTo>
                  <a:pt x="399" y="323"/>
                </a:lnTo>
                <a:lnTo>
                  <a:pt x="402" y="324"/>
                </a:lnTo>
                <a:lnTo>
                  <a:pt x="412" y="326"/>
                </a:lnTo>
                <a:lnTo>
                  <a:pt x="412" y="326"/>
                </a:lnTo>
                <a:lnTo>
                  <a:pt x="413" y="324"/>
                </a:lnTo>
                <a:lnTo>
                  <a:pt x="415" y="321"/>
                </a:lnTo>
                <a:lnTo>
                  <a:pt x="415" y="321"/>
                </a:lnTo>
                <a:lnTo>
                  <a:pt x="412" y="318"/>
                </a:lnTo>
                <a:lnTo>
                  <a:pt x="407" y="317"/>
                </a:lnTo>
                <a:lnTo>
                  <a:pt x="401" y="317"/>
                </a:lnTo>
                <a:lnTo>
                  <a:pt x="395" y="320"/>
                </a:lnTo>
                <a:lnTo>
                  <a:pt x="395" y="320"/>
                </a:lnTo>
                <a:close/>
                <a:moveTo>
                  <a:pt x="532" y="323"/>
                </a:moveTo>
                <a:lnTo>
                  <a:pt x="532" y="323"/>
                </a:lnTo>
                <a:lnTo>
                  <a:pt x="532" y="321"/>
                </a:lnTo>
                <a:lnTo>
                  <a:pt x="534" y="320"/>
                </a:lnTo>
                <a:lnTo>
                  <a:pt x="534" y="318"/>
                </a:lnTo>
                <a:lnTo>
                  <a:pt x="534" y="318"/>
                </a:lnTo>
                <a:lnTo>
                  <a:pt x="532" y="317"/>
                </a:lnTo>
                <a:lnTo>
                  <a:pt x="529" y="315"/>
                </a:lnTo>
                <a:lnTo>
                  <a:pt x="529" y="315"/>
                </a:lnTo>
                <a:lnTo>
                  <a:pt x="529" y="320"/>
                </a:lnTo>
                <a:lnTo>
                  <a:pt x="532" y="323"/>
                </a:lnTo>
                <a:lnTo>
                  <a:pt x="532" y="323"/>
                </a:lnTo>
                <a:close/>
                <a:moveTo>
                  <a:pt x="187" y="324"/>
                </a:moveTo>
                <a:lnTo>
                  <a:pt x="187" y="324"/>
                </a:lnTo>
                <a:lnTo>
                  <a:pt x="192" y="324"/>
                </a:lnTo>
                <a:lnTo>
                  <a:pt x="192" y="324"/>
                </a:lnTo>
                <a:lnTo>
                  <a:pt x="191" y="320"/>
                </a:lnTo>
                <a:lnTo>
                  <a:pt x="187" y="317"/>
                </a:lnTo>
                <a:lnTo>
                  <a:pt x="187" y="317"/>
                </a:lnTo>
                <a:lnTo>
                  <a:pt x="187" y="324"/>
                </a:lnTo>
                <a:lnTo>
                  <a:pt x="187" y="324"/>
                </a:lnTo>
                <a:close/>
                <a:moveTo>
                  <a:pt x="720" y="343"/>
                </a:moveTo>
                <a:lnTo>
                  <a:pt x="720" y="343"/>
                </a:lnTo>
                <a:lnTo>
                  <a:pt x="720" y="329"/>
                </a:lnTo>
                <a:lnTo>
                  <a:pt x="718" y="317"/>
                </a:lnTo>
                <a:lnTo>
                  <a:pt x="718" y="317"/>
                </a:lnTo>
                <a:lnTo>
                  <a:pt x="715" y="332"/>
                </a:lnTo>
                <a:lnTo>
                  <a:pt x="717" y="338"/>
                </a:lnTo>
                <a:lnTo>
                  <a:pt x="718" y="341"/>
                </a:lnTo>
                <a:lnTo>
                  <a:pt x="720" y="343"/>
                </a:lnTo>
                <a:lnTo>
                  <a:pt x="720" y="343"/>
                </a:lnTo>
                <a:close/>
                <a:moveTo>
                  <a:pt x="309" y="324"/>
                </a:moveTo>
                <a:lnTo>
                  <a:pt x="309" y="324"/>
                </a:lnTo>
                <a:lnTo>
                  <a:pt x="309" y="321"/>
                </a:lnTo>
                <a:lnTo>
                  <a:pt x="308" y="320"/>
                </a:lnTo>
                <a:lnTo>
                  <a:pt x="308" y="320"/>
                </a:lnTo>
                <a:lnTo>
                  <a:pt x="308" y="320"/>
                </a:lnTo>
                <a:lnTo>
                  <a:pt x="305" y="320"/>
                </a:lnTo>
                <a:lnTo>
                  <a:pt x="299" y="318"/>
                </a:lnTo>
                <a:lnTo>
                  <a:pt x="299" y="318"/>
                </a:lnTo>
                <a:lnTo>
                  <a:pt x="299" y="320"/>
                </a:lnTo>
                <a:lnTo>
                  <a:pt x="300" y="323"/>
                </a:lnTo>
                <a:lnTo>
                  <a:pt x="303" y="324"/>
                </a:lnTo>
                <a:lnTo>
                  <a:pt x="309" y="324"/>
                </a:lnTo>
                <a:lnTo>
                  <a:pt x="309" y="324"/>
                </a:lnTo>
                <a:close/>
                <a:moveTo>
                  <a:pt x="683" y="321"/>
                </a:moveTo>
                <a:lnTo>
                  <a:pt x="685" y="321"/>
                </a:lnTo>
                <a:lnTo>
                  <a:pt x="685" y="321"/>
                </a:lnTo>
                <a:lnTo>
                  <a:pt x="686" y="320"/>
                </a:lnTo>
                <a:lnTo>
                  <a:pt x="686" y="318"/>
                </a:lnTo>
                <a:lnTo>
                  <a:pt x="686" y="318"/>
                </a:lnTo>
                <a:lnTo>
                  <a:pt x="685" y="318"/>
                </a:lnTo>
                <a:lnTo>
                  <a:pt x="685" y="318"/>
                </a:lnTo>
                <a:lnTo>
                  <a:pt x="683" y="320"/>
                </a:lnTo>
                <a:lnTo>
                  <a:pt x="683" y="321"/>
                </a:lnTo>
                <a:lnTo>
                  <a:pt x="683" y="321"/>
                </a:lnTo>
                <a:close/>
                <a:moveTo>
                  <a:pt x="294" y="337"/>
                </a:moveTo>
                <a:lnTo>
                  <a:pt x="294" y="337"/>
                </a:lnTo>
                <a:lnTo>
                  <a:pt x="293" y="327"/>
                </a:lnTo>
                <a:lnTo>
                  <a:pt x="291" y="323"/>
                </a:lnTo>
                <a:lnTo>
                  <a:pt x="290" y="318"/>
                </a:lnTo>
                <a:lnTo>
                  <a:pt x="290" y="318"/>
                </a:lnTo>
                <a:lnTo>
                  <a:pt x="291" y="329"/>
                </a:lnTo>
                <a:lnTo>
                  <a:pt x="294" y="337"/>
                </a:lnTo>
                <a:lnTo>
                  <a:pt x="294" y="337"/>
                </a:lnTo>
                <a:close/>
                <a:moveTo>
                  <a:pt x="430" y="326"/>
                </a:moveTo>
                <a:lnTo>
                  <a:pt x="430" y="326"/>
                </a:lnTo>
                <a:lnTo>
                  <a:pt x="428" y="321"/>
                </a:lnTo>
                <a:lnTo>
                  <a:pt x="424" y="318"/>
                </a:lnTo>
                <a:lnTo>
                  <a:pt x="424" y="318"/>
                </a:lnTo>
                <a:lnTo>
                  <a:pt x="425" y="324"/>
                </a:lnTo>
                <a:lnTo>
                  <a:pt x="427" y="326"/>
                </a:lnTo>
                <a:lnTo>
                  <a:pt x="430" y="326"/>
                </a:lnTo>
                <a:lnTo>
                  <a:pt x="430" y="326"/>
                </a:lnTo>
                <a:close/>
                <a:moveTo>
                  <a:pt x="470" y="324"/>
                </a:moveTo>
                <a:lnTo>
                  <a:pt x="470" y="324"/>
                </a:lnTo>
                <a:lnTo>
                  <a:pt x="471" y="327"/>
                </a:lnTo>
                <a:lnTo>
                  <a:pt x="476" y="330"/>
                </a:lnTo>
                <a:lnTo>
                  <a:pt x="482" y="332"/>
                </a:lnTo>
                <a:lnTo>
                  <a:pt x="486" y="334"/>
                </a:lnTo>
                <a:lnTo>
                  <a:pt x="486" y="334"/>
                </a:lnTo>
                <a:lnTo>
                  <a:pt x="488" y="326"/>
                </a:lnTo>
                <a:lnTo>
                  <a:pt x="488" y="323"/>
                </a:lnTo>
                <a:lnTo>
                  <a:pt x="486" y="318"/>
                </a:lnTo>
                <a:lnTo>
                  <a:pt x="486" y="318"/>
                </a:lnTo>
                <a:lnTo>
                  <a:pt x="483" y="321"/>
                </a:lnTo>
                <a:lnTo>
                  <a:pt x="479" y="323"/>
                </a:lnTo>
                <a:lnTo>
                  <a:pt x="474" y="323"/>
                </a:lnTo>
                <a:lnTo>
                  <a:pt x="470" y="324"/>
                </a:lnTo>
                <a:lnTo>
                  <a:pt x="470" y="324"/>
                </a:lnTo>
                <a:close/>
                <a:moveTo>
                  <a:pt x="148" y="329"/>
                </a:moveTo>
                <a:lnTo>
                  <a:pt x="148" y="329"/>
                </a:lnTo>
                <a:lnTo>
                  <a:pt x="148" y="323"/>
                </a:lnTo>
                <a:lnTo>
                  <a:pt x="146" y="321"/>
                </a:lnTo>
                <a:lnTo>
                  <a:pt x="145" y="320"/>
                </a:lnTo>
                <a:lnTo>
                  <a:pt x="145" y="320"/>
                </a:lnTo>
                <a:lnTo>
                  <a:pt x="145" y="324"/>
                </a:lnTo>
                <a:lnTo>
                  <a:pt x="146" y="327"/>
                </a:lnTo>
                <a:lnTo>
                  <a:pt x="148" y="329"/>
                </a:lnTo>
                <a:lnTo>
                  <a:pt x="148" y="329"/>
                </a:lnTo>
                <a:close/>
                <a:moveTo>
                  <a:pt x="180" y="324"/>
                </a:moveTo>
                <a:lnTo>
                  <a:pt x="180" y="324"/>
                </a:lnTo>
                <a:lnTo>
                  <a:pt x="181" y="323"/>
                </a:lnTo>
                <a:lnTo>
                  <a:pt x="181" y="323"/>
                </a:lnTo>
                <a:lnTo>
                  <a:pt x="181" y="321"/>
                </a:lnTo>
                <a:lnTo>
                  <a:pt x="181" y="320"/>
                </a:lnTo>
                <a:lnTo>
                  <a:pt x="181" y="320"/>
                </a:lnTo>
                <a:lnTo>
                  <a:pt x="180" y="321"/>
                </a:lnTo>
                <a:lnTo>
                  <a:pt x="178" y="323"/>
                </a:lnTo>
                <a:lnTo>
                  <a:pt x="180" y="324"/>
                </a:lnTo>
                <a:lnTo>
                  <a:pt x="180" y="324"/>
                </a:lnTo>
                <a:close/>
                <a:moveTo>
                  <a:pt x="226" y="321"/>
                </a:moveTo>
                <a:lnTo>
                  <a:pt x="226" y="321"/>
                </a:lnTo>
                <a:lnTo>
                  <a:pt x="230" y="321"/>
                </a:lnTo>
                <a:lnTo>
                  <a:pt x="232" y="321"/>
                </a:lnTo>
                <a:lnTo>
                  <a:pt x="233" y="320"/>
                </a:lnTo>
                <a:lnTo>
                  <a:pt x="233" y="320"/>
                </a:lnTo>
                <a:lnTo>
                  <a:pt x="229" y="320"/>
                </a:lnTo>
                <a:lnTo>
                  <a:pt x="226" y="321"/>
                </a:lnTo>
                <a:lnTo>
                  <a:pt x="226" y="321"/>
                </a:lnTo>
                <a:close/>
                <a:moveTo>
                  <a:pt x="285" y="326"/>
                </a:moveTo>
                <a:lnTo>
                  <a:pt x="285" y="326"/>
                </a:lnTo>
                <a:lnTo>
                  <a:pt x="285" y="323"/>
                </a:lnTo>
                <a:lnTo>
                  <a:pt x="284" y="321"/>
                </a:lnTo>
                <a:lnTo>
                  <a:pt x="284" y="321"/>
                </a:lnTo>
                <a:lnTo>
                  <a:pt x="284" y="321"/>
                </a:lnTo>
                <a:lnTo>
                  <a:pt x="284" y="323"/>
                </a:lnTo>
                <a:lnTo>
                  <a:pt x="284" y="324"/>
                </a:lnTo>
                <a:lnTo>
                  <a:pt x="284" y="326"/>
                </a:lnTo>
                <a:lnTo>
                  <a:pt x="285" y="326"/>
                </a:lnTo>
                <a:lnTo>
                  <a:pt x="285" y="326"/>
                </a:lnTo>
                <a:close/>
                <a:moveTo>
                  <a:pt x="355" y="326"/>
                </a:moveTo>
                <a:lnTo>
                  <a:pt x="355" y="326"/>
                </a:lnTo>
                <a:lnTo>
                  <a:pt x="355" y="327"/>
                </a:lnTo>
                <a:lnTo>
                  <a:pt x="355" y="327"/>
                </a:lnTo>
                <a:lnTo>
                  <a:pt x="361" y="329"/>
                </a:lnTo>
                <a:lnTo>
                  <a:pt x="367" y="329"/>
                </a:lnTo>
                <a:lnTo>
                  <a:pt x="367" y="329"/>
                </a:lnTo>
                <a:lnTo>
                  <a:pt x="367" y="326"/>
                </a:lnTo>
                <a:lnTo>
                  <a:pt x="367" y="321"/>
                </a:lnTo>
                <a:lnTo>
                  <a:pt x="367" y="321"/>
                </a:lnTo>
                <a:lnTo>
                  <a:pt x="360" y="321"/>
                </a:lnTo>
                <a:lnTo>
                  <a:pt x="357" y="323"/>
                </a:lnTo>
                <a:lnTo>
                  <a:pt x="355" y="326"/>
                </a:lnTo>
                <a:lnTo>
                  <a:pt x="355" y="326"/>
                </a:lnTo>
                <a:close/>
                <a:moveTo>
                  <a:pt x="541" y="326"/>
                </a:moveTo>
                <a:lnTo>
                  <a:pt x="541" y="326"/>
                </a:lnTo>
                <a:lnTo>
                  <a:pt x="543" y="324"/>
                </a:lnTo>
                <a:lnTo>
                  <a:pt x="544" y="324"/>
                </a:lnTo>
                <a:lnTo>
                  <a:pt x="544" y="321"/>
                </a:lnTo>
                <a:lnTo>
                  <a:pt x="544" y="321"/>
                </a:lnTo>
                <a:lnTo>
                  <a:pt x="541" y="321"/>
                </a:lnTo>
                <a:lnTo>
                  <a:pt x="541" y="321"/>
                </a:lnTo>
                <a:lnTo>
                  <a:pt x="541" y="326"/>
                </a:lnTo>
                <a:lnTo>
                  <a:pt x="541" y="326"/>
                </a:lnTo>
                <a:close/>
                <a:moveTo>
                  <a:pt x="627" y="346"/>
                </a:moveTo>
                <a:lnTo>
                  <a:pt x="627" y="346"/>
                </a:lnTo>
                <a:lnTo>
                  <a:pt x="628" y="346"/>
                </a:lnTo>
                <a:lnTo>
                  <a:pt x="630" y="344"/>
                </a:lnTo>
                <a:lnTo>
                  <a:pt x="633" y="341"/>
                </a:lnTo>
                <a:lnTo>
                  <a:pt x="633" y="341"/>
                </a:lnTo>
                <a:lnTo>
                  <a:pt x="633" y="335"/>
                </a:lnTo>
                <a:lnTo>
                  <a:pt x="633" y="329"/>
                </a:lnTo>
                <a:lnTo>
                  <a:pt x="631" y="324"/>
                </a:lnTo>
                <a:lnTo>
                  <a:pt x="630" y="323"/>
                </a:lnTo>
                <a:lnTo>
                  <a:pt x="628" y="321"/>
                </a:lnTo>
                <a:lnTo>
                  <a:pt x="628" y="321"/>
                </a:lnTo>
                <a:lnTo>
                  <a:pt x="627" y="346"/>
                </a:lnTo>
                <a:lnTo>
                  <a:pt x="627" y="346"/>
                </a:lnTo>
                <a:close/>
                <a:moveTo>
                  <a:pt x="657" y="346"/>
                </a:moveTo>
                <a:lnTo>
                  <a:pt x="657" y="346"/>
                </a:lnTo>
                <a:lnTo>
                  <a:pt x="663" y="344"/>
                </a:lnTo>
                <a:lnTo>
                  <a:pt x="663" y="344"/>
                </a:lnTo>
                <a:lnTo>
                  <a:pt x="663" y="330"/>
                </a:lnTo>
                <a:lnTo>
                  <a:pt x="663" y="326"/>
                </a:lnTo>
                <a:lnTo>
                  <a:pt x="660" y="321"/>
                </a:lnTo>
                <a:lnTo>
                  <a:pt x="660" y="321"/>
                </a:lnTo>
                <a:lnTo>
                  <a:pt x="659" y="335"/>
                </a:lnTo>
                <a:lnTo>
                  <a:pt x="657" y="346"/>
                </a:lnTo>
                <a:lnTo>
                  <a:pt x="657" y="346"/>
                </a:lnTo>
                <a:close/>
                <a:moveTo>
                  <a:pt x="669" y="324"/>
                </a:moveTo>
                <a:lnTo>
                  <a:pt x="669" y="324"/>
                </a:lnTo>
                <a:lnTo>
                  <a:pt x="669" y="327"/>
                </a:lnTo>
                <a:lnTo>
                  <a:pt x="671" y="330"/>
                </a:lnTo>
                <a:lnTo>
                  <a:pt x="671" y="334"/>
                </a:lnTo>
                <a:lnTo>
                  <a:pt x="674" y="335"/>
                </a:lnTo>
                <a:lnTo>
                  <a:pt x="674" y="335"/>
                </a:lnTo>
                <a:lnTo>
                  <a:pt x="671" y="326"/>
                </a:lnTo>
                <a:lnTo>
                  <a:pt x="671" y="323"/>
                </a:lnTo>
                <a:lnTo>
                  <a:pt x="669" y="324"/>
                </a:lnTo>
                <a:lnTo>
                  <a:pt x="669" y="324"/>
                </a:lnTo>
                <a:close/>
                <a:moveTo>
                  <a:pt x="335" y="324"/>
                </a:moveTo>
                <a:lnTo>
                  <a:pt x="335" y="324"/>
                </a:lnTo>
                <a:lnTo>
                  <a:pt x="338" y="326"/>
                </a:lnTo>
                <a:lnTo>
                  <a:pt x="340" y="327"/>
                </a:lnTo>
                <a:lnTo>
                  <a:pt x="341" y="330"/>
                </a:lnTo>
                <a:lnTo>
                  <a:pt x="343" y="332"/>
                </a:lnTo>
                <a:lnTo>
                  <a:pt x="343" y="332"/>
                </a:lnTo>
                <a:lnTo>
                  <a:pt x="346" y="329"/>
                </a:lnTo>
                <a:lnTo>
                  <a:pt x="346" y="329"/>
                </a:lnTo>
                <a:lnTo>
                  <a:pt x="348" y="326"/>
                </a:lnTo>
                <a:lnTo>
                  <a:pt x="348" y="326"/>
                </a:lnTo>
                <a:lnTo>
                  <a:pt x="345" y="323"/>
                </a:lnTo>
                <a:lnTo>
                  <a:pt x="345" y="323"/>
                </a:lnTo>
                <a:lnTo>
                  <a:pt x="340" y="323"/>
                </a:lnTo>
                <a:lnTo>
                  <a:pt x="337" y="323"/>
                </a:lnTo>
                <a:lnTo>
                  <a:pt x="335" y="324"/>
                </a:lnTo>
                <a:lnTo>
                  <a:pt x="335" y="324"/>
                </a:lnTo>
                <a:close/>
                <a:moveTo>
                  <a:pt x="503" y="327"/>
                </a:moveTo>
                <a:lnTo>
                  <a:pt x="503" y="327"/>
                </a:lnTo>
                <a:lnTo>
                  <a:pt x="506" y="335"/>
                </a:lnTo>
                <a:lnTo>
                  <a:pt x="512" y="341"/>
                </a:lnTo>
                <a:lnTo>
                  <a:pt x="512" y="341"/>
                </a:lnTo>
                <a:lnTo>
                  <a:pt x="514" y="340"/>
                </a:lnTo>
                <a:lnTo>
                  <a:pt x="514" y="337"/>
                </a:lnTo>
                <a:lnTo>
                  <a:pt x="514" y="332"/>
                </a:lnTo>
                <a:lnTo>
                  <a:pt x="511" y="326"/>
                </a:lnTo>
                <a:lnTo>
                  <a:pt x="506" y="323"/>
                </a:lnTo>
                <a:lnTo>
                  <a:pt x="506" y="323"/>
                </a:lnTo>
                <a:lnTo>
                  <a:pt x="505" y="326"/>
                </a:lnTo>
                <a:lnTo>
                  <a:pt x="503" y="327"/>
                </a:lnTo>
                <a:lnTo>
                  <a:pt x="503" y="327"/>
                </a:lnTo>
                <a:close/>
                <a:moveTo>
                  <a:pt x="117" y="405"/>
                </a:moveTo>
                <a:lnTo>
                  <a:pt x="117" y="405"/>
                </a:lnTo>
                <a:lnTo>
                  <a:pt x="120" y="402"/>
                </a:lnTo>
                <a:lnTo>
                  <a:pt x="122" y="399"/>
                </a:lnTo>
                <a:lnTo>
                  <a:pt x="125" y="393"/>
                </a:lnTo>
                <a:lnTo>
                  <a:pt x="125" y="385"/>
                </a:lnTo>
                <a:lnTo>
                  <a:pt x="125" y="378"/>
                </a:lnTo>
                <a:lnTo>
                  <a:pt x="125" y="378"/>
                </a:lnTo>
                <a:lnTo>
                  <a:pt x="125" y="349"/>
                </a:lnTo>
                <a:lnTo>
                  <a:pt x="123" y="335"/>
                </a:lnTo>
                <a:lnTo>
                  <a:pt x="122" y="323"/>
                </a:lnTo>
                <a:lnTo>
                  <a:pt x="122" y="323"/>
                </a:lnTo>
                <a:lnTo>
                  <a:pt x="117" y="330"/>
                </a:lnTo>
                <a:lnTo>
                  <a:pt x="116" y="341"/>
                </a:lnTo>
                <a:lnTo>
                  <a:pt x="114" y="352"/>
                </a:lnTo>
                <a:lnTo>
                  <a:pt x="116" y="363"/>
                </a:lnTo>
                <a:lnTo>
                  <a:pt x="117" y="384"/>
                </a:lnTo>
                <a:lnTo>
                  <a:pt x="117" y="395"/>
                </a:lnTo>
                <a:lnTo>
                  <a:pt x="117" y="405"/>
                </a:lnTo>
                <a:lnTo>
                  <a:pt x="117" y="405"/>
                </a:lnTo>
                <a:close/>
                <a:moveTo>
                  <a:pt x="619" y="323"/>
                </a:moveTo>
                <a:lnTo>
                  <a:pt x="619" y="323"/>
                </a:lnTo>
                <a:lnTo>
                  <a:pt x="613" y="329"/>
                </a:lnTo>
                <a:lnTo>
                  <a:pt x="613" y="329"/>
                </a:lnTo>
                <a:lnTo>
                  <a:pt x="614" y="337"/>
                </a:lnTo>
                <a:lnTo>
                  <a:pt x="616" y="343"/>
                </a:lnTo>
                <a:lnTo>
                  <a:pt x="616" y="343"/>
                </a:lnTo>
                <a:lnTo>
                  <a:pt x="619" y="340"/>
                </a:lnTo>
                <a:lnTo>
                  <a:pt x="620" y="334"/>
                </a:lnTo>
                <a:lnTo>
                  <a:pt x="620" y="327"/>
                </a:lnTo>
                <a:lnTo>
                  <a:pt x="619" y="323"/>
                </a:lnTo>
                <a:lnTo>
                  <a:pt x="619" y="323"/>
                </a:lnTo>
                <a:close/>
                <a:moveTo>
                  <a:pt x="61" y="364"/>
                </a:moveTo>
                <a:lnTo>
                  <a:pt x="61" y="364"/>
                </a:lnTo>
                <a:lnTo>
                  <a:pt x="64" y="361"/>
                </a:lnTo>
                <a:lnTo>
                  <a:pt x="65" y="358"/>
                </a:lnTo>
                <a:lnTo>
                  <a:pt x="65" y="352"/>
                </a:lnTo>
                <a:lnTo>
                  <a:pt x="64" y="346"/>
                </a:lnTo>
                <a:lnTo>
                  <a:pt x="62" y="340"/>
                </a:lnTo>
                <a:lnTo>
                  <a:pt x="62" y="340"/>
                </a:lnTo>
                <a:lnTo>
                  <a:pt x="61" y="330"/>
                </a:lnTo>
                <a:lnTo>
                  <a:pt x="59" y="326"/>
                </a:lnTo>
                <a:lnTo>
                  <a:pt x="58" y="324"/>
                </a:lnTo>
                <a:lnTo>
                  <a:pt x="58" y="324"/>
                </a:lnTo>
                <a:lnTo>
                  <a:pt x="58" y="344"/>
                </a:lnTo>
                <a:lnTo>
                  <a:pt x="59" y="355"/>
                </a:lnTo>
                <a:lnTo>
                  <a:pt x="61" y="364"/>
                </a:lnTo>
                <a:lnTo>
                  <a:pt x="61" y="364"/>
                </a:lnTo>
                <a:close/>
                <a:moveTo>
                  <a:pt x="274" y="340"/>
                </a:moveTo>
                <a:lnTo>
                  <a:pt x="274" y="340"/>
                </a:lnTo>
                <a:lnTo>
                  <a:pt x="279" y="340"/>
                </a:lnTo>
                <a:lnTo>
                  <a:pt x="282" y="338"/>
                </a:lnTo>
                <a:lnTo>
                  <a:pt x="282" y="338"/>
                </a:lnTo>
                <a:lnTo>
                  <a:pt x="280" y="334"/>
                </a:lnTo>
                <a:lnTo>
                  <a:pt x="277" y="330"/>
                </a:lnTo>
                <a:lnTo>
                  <a:pt x="273" y="324"/>
                </a:lnTo>
                <a:lnTo>
                  <a:pt x="273" y="324"/>
                </a:lnTo>
                <a:lnTo>
                  <a:pt x="274" y="332"/>
                </a:lnTo>
                <a:lnTo>
                  <a:pt x="274" y="340"/>
                </a:lnTo>
                <a:lnTo>
                  <a:pt x="274" y="340"/>
                </a:lnTo>
                <a:close/>
                <a:moveTo>
                  <a:pt x="549" y="326"/>
                </a:moveTo>
                <a:lnTo>
                  <a:pt x="549" y="326"/>
                </a:lnTo>
                <a:lnTo>
                  <a:pt x="550" y="327"/>
                </a:lnTo>
                <a:lnTo>
                  <a:pt x="550" y="326"/>
                </a:lnTo>
                <a:lnTo>
                  <a:pt x="550" y="324"/>
                </a:lnTo>
                <a:lnTo>
                  <a:pt x="549" y="324"/>
                </a:lnTo>
                <a:lnTo>
                  <a:pt x="549" y="324"/>
                </a:lnTo>
                <a:lnTo>
                  <a:pt x="549" y="326"/>
                </a:lnTo>
                <a:lnTo>
                  <a:pt x="549" y="326"/>
                </a:lnTo>
                <a:close/>
                <a:moveTo>
                  <a:pt x="152" y="335"/>
                </a:moveTo>
                <a:lnTo>
                  <a:pt x="152" y="335"/>
                </a:lnTo>
                <a:lnTo>
                  <a:pt x="154" y="332"/>
                </a:lnTo>
                <a:lnTo>
                  <a:pt x="154" y="329"/>
                </a:lnTo>
                <a:lnTo>
                  <a:pt x="154" y="324"/>
                </a:lnTo>
                <a:lnTo>
                  <a:pt x="154" y="324"/>
                </a:lnTo>
                <a:lnTo>
                  <a:pt x="151" y="324"/>
                </a:lnTo>
                <a:lnTo>
                  <a:pt x="151" y="324"/>
                </a:lnTo>
                <a:lnTo>
                  <a:pt x="152" y="329"/>
                </a:lnTo>
                <a:lnTo>
                  <a:pt x="152" y="335"/>
                </a:lnTo>
                <a:lnTo>
                  <a:pt x="152" y="335"/>
                </a:lnTo>
                <a:close/>
                <a:moveTo>
                  <a:pt x="250" y="327"/>
                </a:moveTo>
                <a:lnTo>
                  <a:pt x="250" y="327"/>
                </a:lnTo>
                <a:lnTo>
                  <a:pt x="250" y="337"/>
                </a:lnTo>
                <a:lnTo>
                  <a:pt x="252" y="340"/>
                </a:lnTo>
                <a:lnTo>
                  <a:pt x="253" y="344"/>
                </a:lnTo>
                <a:lnTo>
                  <a:pt x="253" y="344"/>
                </a:lnTo>
                <a:lnTo>
                  <a:pt x="258" y="334"/>
                </a:lnTo>
                <a:lnTo>
                  <a:pt x="259" y="329"/>
                </a:lnTo>
                <a:lnTo>
                  <a:pt x="259" y="324"/>
                </a:lnTo>
                <a:lnTo>
                  <a:pt x="259" y="324"/>
                </a:lnTo>
                <a:lnTo>
                  <a:pt x="258" y="326"/>
                </a:lnTo>
                <a:lnTo>
                  <a:pt x="255" y="327"/>
                </a:lnTo>
                <a:lnTo>
                  <a:pt x="250" y="327"/>
                </a:lnTo>
                <a:lnTo>
                  <a:pt x="250" y="327"/>
                </a:lnTo>
                <a:close/>
                <a:moveTo>
                  <a:pt x="255" y="355"/>
                </a:moveTo>
                <a:lnTo>
                  <a:pt x="255" y="355"/>
                </a:lnTo>
                <a:lnTo>
                  <a:pt x="259" y="356"/>
                </a:lnTo>
                <a:lnTo>
                  <a:pt x="261" y="355"/>
                </a:lnTo>
                <a:lnTo>
                  <a:pt x="261" y="355"/>
                </a:lnTo>
                <a:lnTo>
                  <a:pt x="261" y="350"/>
                </a:lnTo>
                <a:lnTo>
                  <a:pt x="262" y="346"/>
                </a:lnTo>
                <a:lnTo>
                  <a:pt x="265" y="344"/>
                </a:lnTo>
                <a:lnTo>
                  <a:pt x="270" y="343"/>
                </a:lnTo>
                <a:lnTo>
                  <a:pt x="270" y="343"/>
                </a:lnTo>
                <a:lnTo>
                  <a:pt x="270" y="332"/>
                </a:lnTo>
                <a:lnTo>
                  <a:pt x="268" y="327"/>
                </a:lnTo>
                <a:lnTo>
                  <a:pt x="267" y="324"/>
                </a:lnTo>
                <a:lnTo>
                  <a:pt x="267" y="324"/>
                </a:lnTo>
                <a:lnTo>
                  <a:pt x="261" y="340"/>
                </a:lnTo>
                <a:lnTo>
                  <a:pt x="258" y="347"/>
                </a:lnTo>
                <a:lnTo>
                  <a:pt x="255" y="355"/>
                </a:lnTo>
                <a:lnTo>
                  <a:pt x="255" y="355"/>
                </a:lnTo>
                <a:close/>
                <a:moveTo>
                  <a:pt x="770" y="358"/>
                </a:moveTo>
                <a:lnTo>
                  <a:pt x="770" y="358"/>
                </a:lnTo>
                <a:lnTo>
                  <a:pt x="768" y="376"/>
                </a:lnTo>
                <a:lnTo>
                  <a:pt x="768" y="385"/>
                </a:lnTo>
                <a:lnTo>
                  <a:pt x="768" y="395"/>
                </a:lnTo>
                <a:lnTo>
                  <a:pt x="768" y="395"/>
                </a:lnTo>
                <a:lnTo>
                  <a:pt x="771" y="404"/>
                </a:lnTo>
                <a:lnTo>
                  <a:pt x="774" y="408"/>
                </a:lnTo>
                <a:lnTo>
                  <a:pt x="774" y="413"/>
                </a:lnTo>
                <a:lnTo>
                  <a:pt x="774" y="413"/>
                </a:lnTo>
                <a:lnTo>
                  <a:pt x="778" y="390"/>
                </a:lnTo>
                <a:lnTo>
                  <a:pt x="778" y="367"/>
                </a:lnTo>
                <a:lnTo>
                  <a:pt x="774" y="346"/>
                </a:lnTo>
                <a:lnTo>
                  <a:pt x="771" y="335"/>
                </a:lnTo>
                <a:lnTo>
                  <a:pt x="768" y="324"/>
                </a:lnTo>
                <a:lnTo>
                  <a:pt x="768" y="324"/>
                </a:lnTo>
                <a:lnTo>
                  <a:pt x="768" y="341"/>
                </a:lnTo>
                <a:lnTo>
                  <a:pt x="770" y="358"/>
                </a:lnTo>
                <a:lnTo>
                  <a:pt x="770" y="358"/>
                </a:lnTo>
                <a:close/>
                <a:moveTo>
                  <a:pt x="159" y="326"/>
                </a:moveTo>
                <a:lnTo>
                  <a:pt x="159" y="326"/>
                </a:lnTo>
                <a:lnTo>
                  <a:pt x="159" y="334"/>
                </a:lnTo>
                <a:lnTo>
                  <a:pt x="159" y="341"/>
                </a:lnTo>
                <a:lnTo>
                  <a:pt x="159" y="341"/>
                </a:lnTo>
                <a:lnTo>
                  <a:pt x="162" y="340"/>
                </a:lnTo>
                <a:lnTo>
                  <a:pt x="163" y="335"/>
                </a:lnTo>
                <a:lnTo>
                  <a:pt x="165" y="326"/>
                </a:lnTo>
                <a:lnTo>
                  <a:pt x="165" y="326"/>
                </a:lnTo>
                <a:lnTo>
                  <a:pt x="162" y="326"/>
                </a:lnTo>
                <a:lnTo>
                  <a:pt x="159" y="326"/>
                </a:lnTo>
                <a:lnTo>
                  <a:pt x="159" y="326"/>
                </a:lnTo>
                <a:close/>
                <a:moveTo>
                  <a:pt x="389" y="334"/>
                </a:moveTo>
                <a:lnTo>
                  <a:pt x="389" y="334"/>
                </a:lnTo>
                <a:lnTo>
                  <a:pt x="387" y="327"/>
                </a:lnTo>
                <a:lnTo>
                  <a:pt x="387" y="326"/>
                </a:lnTo>
                <a:lnTo>
                  <a:pt x="384" y="326"/>
                </a:lnTo>
                <a:lnTo>
                  <a:pt x="384" y="326"/>
                </a:lnTo>
                <a:lnTo>
                  <a:pt x="384" y="330"/>
                </a:lnTo>
                <a:lnTo>
                  <a:pt x="386" y="332"/>
                </a:lnTo>
                <a:lnTo>
                  <a:pt x="389" y="334"/>
                </a:lnTo>
                <a:lnTo>
                  <a:pt x="389" y="334"/>
                </a:lnTo>
                <a:close/>
                <a:moveTo>
                  <a:pt x="573" y="330"/>
                </a:moveTo>
                <a:lnTo>
                  <a:pt x="573" y="330"/>
                </a:lnTo>
                <a:lnTo>
                  <a:pt x="573" y="327"/>
                </a:lnTo>
                <a:lnTo>
                  <a:pt x="573" y="326"/>
                </a:lnTo>
                <a:lnTo>
                  <a:pt x="572" y="326"/>
                </a:lnTo>
                <a:lnTo>
                  <a:pt x="572" y="326"/>
                </a:lnTo>
                <a:lnTo>
                  <a:pt x="573" y="327"/>
                </a:lnTo>
                <a:lnTo>
                  <a:pt x="573" y="330"/>
                </a:lnTo>
                <a:lnTo>
                  <a:pt x="573" y="330"/>
                </a:lnTo>
                <a:close/>
                <a:moveTo>
                  <a:pt x="209" y="334"/>
                </a:moveTo>
                <a:lnTo>
                  <a:pt x="209" y="334"/>
                </a:lnTo>
                <a:lnTo>
                  <a:pt x="210" y="332"/>
                </a:lnTo>
                <a:lnTo>
                  <a:pt x="212" y="330"/>
                </a:lnTo>
                <a:lnTo>
                  <a:pt x="212" y="330"/>
                </a:lnTo>
                <a:lnTo>
                  <a:pt x="210" y="329"/>
                </a:lnTo>
                <a:lnTo>
                  <a:pt x="210" y="329"/>
                </a:lnTo>
                <a:lnTo>
                  <a:pt x="212" y="326"/>
                </a:lnTo>
                <a:lnTo>
                  <a:pt x="212" y="326"/>
                </a:lnTo>
                <a:lnTo>
                  <a:pt x="209" y="326"/>
                </a:lnTo>
                <a:lnTo>
                  <a:pt x="209" y="326"/>
                </a:lnTo>
                <a:lnTo>
                  <a:pt x="209" y="329"/>
                </a:lnTo>
                <a:lnTo>
                  <a:pt x="207" y="332"/>
                </a:lnTo>
                <a:lnTo>
                  <a:pt x="209" y="334"/>
                </a:lnTo>
                <a:lnTo>
                  <a:pt x="209" y="334"/>
                </a:lnTo>
                <a:close/>
                <a:moveTo>
                  <a:pt x="305" y="338"/>
                </a:moveTo>
                <a:lnTo>
                  <a:pt x="305" y="338"/>
                </a:lnTo>
                <a:lnTo>
                  <a:pt x="308" y="337"/>
                </a:lnTo>
                <a:lnTo>
                  <a:pt x="309" y="335"/>
                </a:lnTo>
                <a:lnTo>
                  <a:pt x="309" y="335"/>
                </a:lnTo>
                <a:lnTo>
                  <a:pt x="309" y="330"/>
                </a:lnTo>
                <a:lnTo>
                  <a:pt x="308" y="327"/>
                </a:lnTo>
                <a:lnTo>
                  <a:pt x="308" y="327"/>
                </a:lnTo>
                <a:lnTo>
                  <a:pt x="305" y="327"/>
                </a:lnTo>
                <a:lnTo>
                  <a:pt x="300" y="326"/>
                </a:lnTo>
                <a:lnTo>
                  <a:pt x="300" y="326"/>
                </a:lnTo>
                <a:lnTo>
                  <a:pt x="302" y="332"/>
                </a:lnTo>
                <a:lnTo>
                  <a:pt x="303" y="337"/>
                </a:lnTo>
                <a:lnTo>
                  <a:pt x="305" y="338"/>
                </a:lnTo>
                <a:lnTo>
                  <a:pt x="305" y="338"/>
                </a:lnTo>
                <a:close/>
                <a:moveTo>
                  <a:pt x="335" y="340"/>
                </a:moveTo>
                <a:lnTo>
                  <a:pt x="335" y="340"/>
                </a:lnTo>
                <a:lnTo>
                  <a:pt x="338" y="338"/>
                </a:lnTo>
                <a:lnTo>
                  <a:pt x="340" y="337"/>
                </a:lnTo>
                <a:lnTo>
                  <a:pt x="340" y="337"/>
                </a:lnTo>
                <a:lnTo>
                  <a:pt x="337" y="330"/>
                </a:lnTo>
                <a:lnTo>
                  <a:pt x="332" y="326"/>
                </a:lnTo>
                <a:lnTo>
                  <a:pt x="332" y="326"/>
                </a:lnTo>
                <a:lnTo>
                  <a:pt x="335" y="340"/>
                </a:lnTo>
                <a:lnTo>
                  <a:pt x="335" y="340"/>
                </a:lnTo>
                <a:close/>
                <a:moveTo>
                  <a:pt x="450" y="326"/>
                </a:moveTo>
                <a:lnTo>
                  <a:pt x="450" y="326"/>
                </a:lnTo>
                <a:lnTo>
                  <a:pt x="450" y="330"/>
                </a:lnTo>
                <a:lnTo>
                  <a:pt x="450" y="330"/>
                </a:lnTo>
                <a:lnTo>
                  <a:pt x="453" y="329"/>
                </a:lnTo>
                <a:lnTo>
                  <a:pt x="454" y="326"/>
                </a:lnTo>
                <a:lnTo>
                  <a:pt x="454" y="326"/>
                </a:lnTo>
                <a:lnTo>
                  <a:pt x="450" y="326"/>
                </a:lnTo>
                <a:lnTo>
                  <a:pt x="450" y="326"/>
                </a:lnTo>
                <a:close/>
                <a:moveTo>
                  <a:pt x="187" y="327"/>
                </a:moveTo>
                <a:lnTo>
                  <a:pt x="187" y="327"/>
                </a:lnTo>
                <a:lnTo>
                  <a:pt x="189" y="329"/>
                </a:lnTo>
                <a:lnTo>
                  <a:pt x="191" y="329"/>
                </a:lnTo>
                <a:lnTo>
                  <a:pt x="192" y="327"/>
                </a:lnTo>
                <a:lnTo>
                  <a:pt x="192" y="326"/>
                </a:lnTo>
                <a:lnTo>
                  <a:pt x="192" y="326"/>
                </a:lnTo>
                <a:lnTo>
                  <a:pt x="189" y="326"/>
                </a:lnTo>
                <a:lnTo>
                  <a:pt x="187" y="327"/>
                </a:lnTo>
                <a:lnTo>
                  <a:pt x="187" y="327"/>
                </a:lnTo>
                <a:lnTo>
                  <a:pt x="187" y="327"/>
                </a:lnTo>
                <a:close/>
                <a:moveTo>
                  <a:pt x="399" y="330"/>
                </a:moveTo>
                <a:lnTo>
                  <a:pt x="399" y="330"/>
                </a:lnTo>
                <a:lnTo>
                  <a:pt x="404" y="330"/>
                </a:lnTo>
                <a:lnTo>
                  <a:pt x="406" y="329"/>
                </a:lnTo>
                <a:lnTo>
                  <a:pt x="406" y="327"/>
                </a:lnTo>
                <a:lnTo>
                  <a:pt x="406" y="327"/>
                </a:lnTo>
                <a:lnTo>
                  <a:pt x="402" y="327"/>
                </a:lnTo>
                <a:lnTo>
                  <a:pt x="398" y="326"/>
                </a:lnTo>
                <a:lnTo>
                  <a:pt x="398" y="326"/>
                </a:lnTo>
                <a:lnTo>
                  <a:pt x="398" y="329"/>
                </a:lnTo>
                <a:lnTo>
                  <a:pt x="399" y="330"/>
                </a:lnTo>
                <a:lnTo>
                  <a:pt x="399" y="330"/>
                </a:lnTo>
                <a:close/>
                <a:moveTo>
                  <a:pt x="49" y="385"/>
                </a:moveTo>
                <a:lnTo>
                  <a:pt x="49" y="385"/>
                </a:lnTo>
                <a:lnTo>
                  <a:pt x="50" y="379"/>
                </a:lnTo>
                <a:lnTo>
                  <a:pt x="52" y="372"/>
                </a:lnTo>
                <a:lnTo>
                  <a:pt x="49" y="356"/>
                </a:lnTo>
                <a:lnTo>
                  <a:pt x="49" y="356"/>
                </a:lnTo>
                <a:lnTo>
                  <a:pt x="47" y="340"/>
                </a:lnTo>
                <a:lnTo>
                  <a:pt x="47" y="332"/>
                </a:lnTo>
                <a:lnTo>
                  <a:pt x="46" y="327"/>
                </a:lnTo>
                <a:lnTo>
                  <a:pt x="46" y="327"/>
                </a:lnTo>
                <a:lnTo>
                  <a:pt x="49" y="385"/>
                </a:lnTo>
                <a:lnTo>
                  <a:pt x="49" y="385"/>
                </a:lnTo>
                <a:close/>
                <a:moveTo>
                  <a:pt x="84" y="350"/>
                </a:moveTo>
                <a:lnTo>
                  <a:pt x="84" y="350"/>
                </a:lnTo>
                <a:lnTo>
                  <a:pt x="84" y="369"/>
                </a:lnTo>
                <a:lnTo>
                  <a:pt x="85" y="382"/>
                </a:lnTo>
                <a:lnTo>
                  <a:pt x="85" y="382"/>
                </a:lnTo>
                <a:lnTo>
                  <a:pt x="88" y="379"/>
                </a:lnTo>
                <a:lnTo>
                  <a:pt x="88" y="375"/>
                </a:lnTo>
                <a:lnTo>
                  <a:pt x="87" y="366"/>
                </a:lnTo>
                <a:lnTo>
                  <a:pt x="87" y="366"/>
                </a:lnTo>
                <a:lnTo>
                  <a:pt x="88" y="363"/>
                </a:lnTo>
                <a:lnTo>
                  <a:pt x="88" y="358"/>
                </a:lnTo>
                <a:lnTo>
                  <a:pt x="88" y="358"/>
                </a:lnTo>
                <a:lnTo>
                  <a:pt x="87" y="358"/>
                </a:lnTo>
                <a:lnTo>
                  <a:pt x="85" y="358"/>
                </a:lnTo>
                <a:lnTo>
                  <a:pt x="85" y="356"/>
                </a:lnTo>
                <a:lnTo>
                  <a:pt x="85" y="356"/>
                </a:lnTo>
                <a:lnTo>
                  <a:pt x="85" y="341"/>
                </a:lnTo>
                <a:lnTo>
                  <a:pt x="82" y="327"/>
                </a:lnTo>
                <a:lnTo>
                  <a:pt x="82" y="327"/>
                </a:lnTo>
                <a:lnTo>
                  <a:pt x="81" y="332"/>
                </a:lnTo>
                <a:lnTo>
                  <a:pt x="81" y="338"/>
                </a:lnTo>
                <a:lnTo>
                  <a:pt x="84" y="350"/>
                </a:lnTo>
                <a:lnTo>
                  <a:pt x="84" y="350"/>
                </a:lnTo>
                <a:close/>
                <a:moveTo>
                  <a:pt x="137" y="356"/>
                </a:moveTo>
                <a:lnTo>
                  <a:pt x="137" y="356"/>
                </a:lnTo>
                <a:lnTo>
                  <a:pt x="142" y="353"/>
                </a:lnTo>
                <a:lnTo>
                  <a:pt x="145" y="349"/>
                </a:lnTo>
                <a:lnTo>
                  <a:pt x="145" y="349"/>
                </a:lnTo>
                <a:lnTo>
                  <a:pt x="143" y="338"/>
                </a:lnTo>
                <a:lnTo>
                  <a:pt x="142" y="332"/>
                </a:lnTo>
                <a:lnTo>
                  <a:pt x="140" y="327"/>
                </a:lnTo>
                <a:lnTo>
                  <a:pt x="140" y="327"/>
                </a:lnTo>
                <a:lnTo>
                  <a:pt x="140" y="343"/>
                </a:lnTo>
                <a:lnTo>
                  <a:pt x="137" y="356"/>
                </a:lnTo>
                <a:lnTo>
                  <a:pt x="137" y="356"/>
                </a:lnTo>
                <a:close/>
                <a:moveTo>
                  <a:pt x="180" y="332"/>
                </a:moveTo>
                <a:lnTo>
                  <a:pt x="180" y="332"/>
                </a:lnTo>
                <a:lnTo>
                  <a:pt x="181" y="332"/>
                </a:lnTo>
                <a:lnTo>
                  <a:pt x="183" y="329"/>
                </a:lnTo>
                <a:lnTo>
                  <a:pt x="181" y="327"/>
                </a:lnTo>
                <a:lnTo>
                  <a:pt x="180" y="327"/>
                </a:lnTo>
                <a:lnTo>
                  <a:pt x="180" y="327"/>
                </a:lnTo>
                <a:lnTo>
                  <a:pt x="180" y="332"/>
                </a:lnTo>
                <a:lnTo>
                  <a:pt x="180" y="332"/>
                </a:lnTo>
                <a:close/>
                <a:moveTo>
                  <a:pt x="287" y="332"/>
                </a:moveTo>
                <a:lnTo>
                  <a:pt x="287" y="332"/>
                </a:lnTo>
                <a:lnTo>
                  <a:pt x="287" y="329"/>
                </a:lnTo>
                <a:lnTo>
                  <a:pt x="285" y="327"/>
                </a:lnTo>
                <a:lnTo>
                  <a:pt x="285" y="327"/>
                </a:lnTo>
                <a:lnTo>
                  <a:pt x="285" y="327"/>
                </a:lnTo>
                <a:lnTo>
                  <a:pt x="285" y="330"/>
                </a:lnTo>
                <a:lnTo>
                  <a:pt x="287" y="332"/>
                </a:lnTo>
                <a:lnTo>
                  <a:pt x="287" y="332"/>
                </a:lnTo>
                <a:lnTo>
                  <a:pt x="287" y="332"/>
                </a:lnTo>
                <a:close/>
                <a:moveTo>
                  <a:pt x="646" y="340"/>
                </a:moveTo>
                <a:lnTo>
                  <a:pt x="646" y="340"/>
                </a:lnTo>
                <a:lnTo>
                  <a:pt x="646" y="338"/>
                </a:lnTo>
                <a:lnTo>
                  <a:pt x="646" y="337"/>
                </a:lnTo>
                <a:lnTo>
                  <a:pt x="648" y="335"/>
                </a:lnTo>
                <a:lnTo>
                  <a:pt x="648" y="332"/>
                </a:lnTo>
                <a:lnTo>
                  <a:pt x="648" y="332"/>
                </a:lnTo>
                <a:lnTo>
                  <a:pt x="645" y="329"/>
                </a:lnTo>
                <a:lnTo>
                  <a:pt x="642" y="327"/>
                </a:lnTo>
                <a:lnTo>
                  <a:pt x="642" y="327"/>
                </a:lnTo>
                <a:lnTo>
                  <a:pt x="642" y="335"/>
                </a:lnTo>
                <a:lnTo>
                  <a:pt x="643" y="338"/>
                </a:lnTo>
                <a:lnTo>
                  <a:pt x="646" y="340"/>
                </a:lnTo>
                <a:lnTo>
                  <a:pt x="646" y="340"/>
                </a:lnTo>
                <a:close/>
                <a:moveTo>
                  <a:pt x="733" y="334"/>
                </a:moveTo>
                <a:lnTo>
                  <a:pt x="733" y="334"/>
                </a:lnTo>
                <a:lnTo>
                  <a:pt x="733" y="330"/>
                </a:lnTo>
                <a:lnTo>
                  <a:pt x="732" y="327"/>
                </a:lnTo>
                <a:lnTo>
                  <a:pt x="732" y="327"/>
                </a:lnTo>
                <a:lnTo>
                  <a:pt x="732" y="330"/>
                </a:lnTo>
                <a:lnTo>
                  <a:pt x="732" y="332"/>
                </a:lnTo>
                <a:lnTo>
                  <a:pt x="733" y="334"/>
                </a:lnTo>
                <a:lnTo>
                  <a:pt x="733" y="334"/>
                </a:lnTo>
                <a:close/>
                <a:moveTo>
                  <a:pt x="204" y="332"/>
                </a:moveTo>
                <a:lnTo>
                  <a:pt x="204" y="332"/>
                </a:lnTo>
                <a:lnTo>
                  <a:pt x="204" y="329"/>
                </a:lnTo>
                <a:lnTo>
                  <a:pt x="203" y="327"/>
                </a:lnTo>
                <a:lnTo>
                  <a:pt x="203" y="327"/>
                </a:lnTo>
                <a:lnTo>
                  <a:pt x="203" y="327"/>
                </a:lnTo>
                <a:lnTo>
                  <a:pt x="201" y="330"/>
                </a:lnTo>
                <a:lnTo>
                  <a:pt x="203" y="332"/>
                </a:lnTo>
                <a:lnTo>
                  <a:pt x="204" y="332"/>
                </a:lnTo>
                <a:lnTo>
                  <a:pt x="204" y="332"/>
                </a:lnTo>
                <a:close/>
                <a:moveTo>
                  <a:pt x="230" y="330"/>
                </a:moveTo>
                <a:lnTo>
                  <a:pt x="230" y="330"/>
                </a:lnTo>
                <a:lnTo>
                  <a:pt x="232" y="332"/>
                </a:lnTo>
                <a:lnTo>
                  <a:pt x="232" y="332"/>
                </a:lnTo>
                <a:lnTo>
                  <a:pt x="235" y="330"/>
                </a:lnTo>
                <a:lnTo>
                  <a:pt x="235" y="327"/>
                </a:lnTo>
                <a:lnTo>
                  <a:pt x="235" y="327"/>
                </a:lnTo>
                <a:lnTo>
                  <a:pt x="232" y="329"/>
                </a:lnTo>
                <a:lnTo>
                  <a:pt x="230" y="330"/>
                </a:lnTo>
                <a:lnTo>
                  <a:pt x="230" y="330"/>
                </a:lnTo>
                <a:close/>
                <a:moveTo>
                  <a:pt x="453" y="335"/>
                </a:moveTo>
                <a:lnTo>
                  <a:pt x="453" y="335"/>
                </a:lnTo>
                <a:lnTo>
                  <a:pt x="453" y="338"/>
                </a:lnTo>
                <a:lnTo>
                  <a:pt x="454" y="340"/>
                </a:lnTo>
                <a:lnTo>
                  <a:pt x="460" y="343"/>
                </a:lnTo>
                <a:lnTo>
                  <a:pt x="466" y="343"/>
                </a:lnTo>
                <a:lnTo>
                  <a:pt x="473" y="346"/>
                </a:lnTo>
                <a:lnTo>
                  <a:pt x="473" y="346"/>
                </a:lnTo>
                <a:lnTo>
                  <a:pt x="471" y="343"/>
                </a:lnTo>
                <a:lnTo>
                  <a:pt x="471" y="340"/>
                </a:lnTo>
                <a:lnTo>
                  <a:pt x="468" y="332"/>
                </a:lnTo>
                <a:lnTo>
                  <a:pt x="468" y="332"/>
                </a:lnTo>
                <a:lnTo>
                  <a:pt x="463" y="329"/>
                </a:lnTo>
                <a:lnTo>
                  <a:pt x="459" y="329"/>
                </a:lnTo>
                <a:lnTo>
                  <a:pt x="456" y="330"/>
                </a:lnTo>
                <a:lnTo>
                  <a:pt x="453" y="335"/>
                </a:lnTo>
                <a:lnTo>
                  <a:pt x="453" y="335"/>
                </a:lnTo>
                <a:close/>
                <a:moveTo>
                  <a:pt x="43" y="375"/>
                </a:moveTo>
                <a:lnTo>
                  <a:pt x="43" y="375"/>
                </a:lnTo>
                <a:lnTo>
                  <a:pt x="41" y="352"/>
                </a:lnTo>
                <a:lnTo>
                  <a:pt x="40" y="329"/>
                </a:lnTo>
                <a:lnTo>
                  <a:pt x="40" y="329"/>
                </a:lnTo>
                <a:lnTo>
                  <a:pt x="38" y="341"/>
                </a:lnTo>
                <a:lnTo>
                  <a:pt x="38" y="352"/>
                </a:lnTo>
                <a:lnTo>
                  <a:pt x="40" y="364"/>
                </a:lnTo>
                <a:lnTo>
                  <a:pt x="43" y="375"/>
                </a:lnTo>
                <a:lnTo>
                  <a:pt x="43" y="375"/>
                </a:lnTo>
                <a:close/>
                <a:moveTo>
                  <a:pt x="444" y="335"/>
                </a:moveTo>
                <a:lnTo>
                  <a:pt x="444" y="335"/>
                </a:lnTo>
                <a:lnTo>
                  <a:pt x="441" y="332"/>
                </a:lnTo>
                <a:lnTo>
                  <a:pt x="441" y="330"/>
                </a:lnTo>
                <a:lnTo>
                  <a:pt x="438" y="329"/>
                </a:lnTo>
                <a:lnTo>
                  <a:pt x="438" y="329"/>
                </a:lnTo>
                <a:lnTo>
                  <a:pt x="441" y="334"/>
                </a:lnTo>
                <a:lnTo>
                  <a:pt x="442" y="335"/>
                </a:lnTo>
                <a:lnTo>
                  <a:pt x="444" y="335"/>
                </a:lnTo>
                <a:lnTo>
                  <a:pt x="444" y="335"/>
                </a:lnTo>
                <a:close/>
                <a:moveTo>
                  <a:pt x="538" y="334"/>
                </a:moveTo>
                <a:lnTo>
                  <a:pt x="538" y="334"/>
                </a:lnTo>
                <a:lnTo>
                  <a:pt x="538" y="332"/>
                </a:lnTo>
                <a:lnTo>
                  <a:pt x="538" y="329"/>
                </a:lnTo>
                <a:lnTo>
                  <a:pt x="538" y="329"/>
                </a:lnTo>
                <a:lnTo>
                  <a:pt x="535" y="329"/>
                </a:lnTo>
                <a:lnTo>
                  <a:pt x="535" y="329"/>
                </a:lnTo>
                <a:lnTo>
                  <a:pt x="537" y="332"/>
                </a:lnTo>
                <a:lnTo>
                  <a:pt x="538" y="334"/>
                </a:lnTo>
                <a:lnTo>
                  <a:pt x="538" y="334"/>
                </a:lnTo>
                <a:close/>
                <a:moveTo>
                  <a:pt x="431" y="332"/>
                </a:moveTo>
                <a:lnTo>
                  <a:pt x="431" y="332"/>
                </a:lnTo>
                <a:lnTo>
                  <a:pt x="431" y="330"/>
                </a:lnTo>
                <a:lnTo>
                  <a:pt x="431" y="329"/>
                </a:lnTo>
                <a:lnTo>
                  <a:pt x="431" y="329"/>
                </a:lnTo>
                <a:lnTo>
                  <a:pt x="428" y="329"/>
                </a:lnTo>
                <a:lnTo>
                  <a:pt x="428" y="329"/>
                </a:lnTo>
                <a:lnTo>
                  <a:pt x="428" y="332"/>
                </a:lnTo>
                <a:lnTo>
                  <a:pt x="431" y="332"/>
                </a:lnTo>
                <a:lnTo>
                  <a:pt x="431" y="332"/>
                </a:lnTo>
                <a:close/>
                <a:moveTo>
                  <a:pt x="189" y="343"/>
                </a:moveTo>
                <a:lnTo>
                  <a:pt x="189" y="343"/>
                </a:lnTo>
                <a:lnTo>
                  <a:pt x="197" y="338"/>
                </a:lnTo>
                <a:lnTo>
                  <a:pt x="197" y="338"/>
                </a:lnTo>
                <a:lnTo>
                  <a:pt x="197" y="335"/>
                </a:lnTo>
                <a:lnTo>
                  <a:pt x="195" y="332"/>
                </a:lnTo>
                <a:lnTo>
                  <a:pt x="194" y="332"/>
                </a:lnTo>
                <a:lnTo>
                  <a:pt x="191" y="334"/>
                </a:lnTo>
                <a:lnTo>
                  <a:pt x="189" y="338"/>
                </a:lnTo>
                <a:lnTo>
                  <a:pt x="189" y="341"/>
                </a:lnTo>
                <a:lnTo>
                  <a:pt x="189" y="343"/>
                </a:lnTo>
                <a:lnTo>
                  <a:pt x="189" y="343"/>
                </a:lnTo>
                <a:close/>
                <a:moveTo>
                  <a:pt x="227" y="338"/>
                </a:moveTo>
                <a:lnTo>
                  <a:pt x="227" y="338"/>
                </a:lnTo>
                <a:lnTo>
                  <a:pt x="229" y="337"/>
                </a:lnTo>
                <a:lnTo>
                  <a:pt x="227" y="335"/>
                </a:lnTo>
                <a:lnTo>
                  <a:pt x="226" y="334"/>
                </a:lnTo>
                <a:lnTo>
                  <a:pt x="226" y="332"/>
                </a:lnTo>
                <a:lnTo>
                  <a:pt x="226" y="332"/>
                </a:lnTo>
                <a:lnTo>
                  <a:pt x="223" y="332"/>
                </a:lnTo>
                <a:lnTo>
                  <a:pt x="223" y="332"/>
                </a:lnTo>
                <a:lnTo>
                  <a:pt x="224" y="337"/>
                </a:lnTo>
                <a:lnTo>
                  <a:pt x="226" y="338"/>
                </a:lnTo>
                <a:lnTo>
                  <a:pt x="227" y="338"/>
                </a:lnTo>
                <a:lnTo>
                  <a:pt x="227" y="338"/>
                </a:lnTo>
                <a:close/>
                <a:moveTo>
                  <a:pt x="406" y="341"/>
                </a:moveTo>
                <a:lnTo>
                  <a:pt x="406" y="341"/>
                </a:lnTo>
                <a:lnTo>
                  <a:pt x="421" y="346"/>
                </a:lnTo>
                <a:lnTo>
                  <a:pt x="421" y="346"/>
                </a:lnTo>
                <a:lnTo>
                  <a:pt x="419" y="340"/>
                </a:lnTo>
                <a:lnTo>
                  <a:pt x="419" y="334"/>
                </a:lnTo>
                <a:lnTo>
                  <a:pt x="419" y="334"/>
                </a:lnTo>
                <a:lnTo>
                  <a:pt x="415" y="332"/>
                </a:lnTo>
                <a:lnTo>
                  <a:pt x="412" y="334"/>
                </a:lnTo>
                <a:lnTo>
                  <a:pt x="409" y="338"/>
                </a:lnTo>
                <a:lnTo>
                  <a:pt x="406" y="341"/>
                </a:lnTo>
                <a:lnTo>
                  <a:pt x="406" y="341"/>
                </a:lnTo>
                <a:close/>
                <a:moveTo>
                  <a:pt x="547" y="337"/>
                </a:moveTo>
                <a:lnTo>
                  <a:pt x="547" y="337"/>
                </a:lnTo>
                <a:lnTo>
                  <a:pt x="549" y="335"/>
                </a:lnTo>
                <a:lnTo>
                  <a:pt x="550" y="334"/>
                </a:lnTo>
                <a:lnTo>
                  <a:pt x="550" y="332"/>
                </a:lnTo>
                <a:lnTo>
                  <a:pt x="550" y="332"/>
                </a:lnTo>
                <a:lnTo>
                  <a:pt x="549" y="332"/>
                </a:lnTo>
                <a:lnTo>
                  <a:pt x="546" y="332"/>
                </a:lnTo>
                <a:lnTo>
                  <a:pt x="546" y="332"/>
                </a:lnTo>
                <a:lnTo>
                  <a:pt x="546" y="335"/>
                </a:lnTo>
                <a:lnTo>
                  <a:pt x="547" y="337"/>
                </a:lnTo>
                <a:lnTo>
                  <a:pt x="547" y="337"/>
                </a:lnTo>
                <a:close/>
                <a:moveTo>
                  <a:pt x="348" y="340"/>
                </a:moveTo>
                <a:lnTo>
                  <a:pt x="348" y="340"/>
                </a:lnTo>
                <a:lnTo>
                  <a:pt x="352" y="340"/>
                </a:lnTo>
                <a:lnTo>
                  <a:pt x="354" y="340"/>
                </a:lnTo>
                <a:lnTo>
                  <a:pt x="355" y="338"/>
                </a:lnTo>
                <a:lnTo>
                  <a:pt x="355" y="338"/>
                </a:lnTo>
                <a:lnTo>
                  <a:pt x="352" y="335"/>
                </a:lnTo>
                <a:lnTo>
                  <a:pt x="348" y="332"/>
                </a:lnTo>
                <a:lnTo>
                  <a:pt x="348" y="332"/>
                </a:lnTo>
                <a:lnTo>
                  <a:pt x="346" y="337"/>
                </a:lnTo>
                <a:lnTo>
                  <a:pt x="346" y="338"/>
                </a:lnTo>
                <a:lnTo>
                  <a:pt x="348" y="340"/>
                </a:lnTo>
                <a:lnTo>
                  <a:pt x="348" y="340"/>
                </a:lnTo>
                <a:close/>
                <a:moveTo>
                  <a:pt x="796" y="376"/>
                </a:moveTo>
                <a:lnTo>
                  <a:pt x="796" y="376"/>
                </a:lnTo>
                <a:lnTo>
                  <a:pt x="797" y="373"/>
                </a:lnTo>
                <a:lnTo>
                  <a:pt x="799" y="367"/>
                </a:lnTo>
                <a:lnTo>
                  <a:pt x="799" y="356"/>
                </a:lnTo>
                <a:lnTo>
                  <a:pt x="799" y="356"/>
                </a:lnTo>
                <a:lnTo>
                  <a:pt x="797" y="343"/>
                </a:lnTo>
                <a:lnTo>
                  <a:pt x="796" y="337"/>
                </a:lnTo>
                <a:lnTo>
                  <a:pt x="794" y="332"/>
                </a:lnTo>
                <a:lnTo>
                  <a:pt x="794" y="332"/>
                </a:lnTo>
                <a:lnTo>
                  <a:pt x="791" y="353"/>
                </a:lnTo>
                <a:lnTo>
                  <a:pt x="793" y="366"/>
                </a:lnTo>
                <a:lnTo>
                  <a:pt x="793" y="372"/>
                </a:lnTo>
                <a:lnTo>
                  <a:pt x="796" y="376"/>
                </a:lnTo>
                <a:lnTo>
                  <a:pt x="796" y="376"/>
                </a:lnTo>
                <a:close/>
                <a:moveTo>
                  <a:pt x="556" y="334"/>
                </a:moveTo>
                <a:lnTo>
                  <a:pt x="556" y="334"/>
                </a:lnTo>
                <a:lnTo>
                  <a:pt x="555" y="338"/>
                </a:lnTo>
                <a:lnTo>
                  <a:pt x="555" y="344"/>
                </a:lnTo>
                <a:lnTo>
                  <a:pt x="555" y="353"/>
                </a:lnTo>
                <a:lnTo>
                  <a:pt x="555" y="353"/>
                </a:lnTo>
                <a:lnTo>
                  <a:pt x="570" y="352"/>
                </a:lnTo>
                <a:lnTo>
                  <a:pt x="570" y="352"/>
                </a:lnTo>
                <a:lnTo>
                  <a:pt x="569" y="344"/>
                </a:lnTo>
                <a:lnTo>
                  <a:pt x="566" y="337"/>
                </a:lnTo>
                <a:lnTo>
                  <a:pt x="566" y="337"/>
                </a:lnTo>
                <a:lnTo>
                  <a:pt x="561" y="335"/>
                </a:lnTo>
                <a:lnTo>
                  <a:pt x="556" y="334"/>
                </a:lnTo>
                <a:lnTo>
                  <a:pt x="556" y="334"/>
                </a:lnTo>
                <a:close/>
                <a:moveTo>
                  <a:pt x="238" y="341"/>
                </a:moveTo>
                <a:lnTo>
                  <a:pt x="238" y="341"/>
                </a:lnTo>
                <a:lnTo>
                  <a:pt x="236" y="335"/>
                </a:lnTo>
                <a:lnTo>
                  <a:pt x="236" y="335"/>
                </a:lnTo>
                <a:lnTo>
                  <a:pt x="235" y="337"/>
                </a:lnTo>
                <a:lnTo>
                  <a:pt x="235" y="338"/>
                </a:lnTo>
                <a:lnTo>
                  <a:pt x="236" y="340"/>
                </a:lnTo>
                <a:lnTo>
                  <a:pt x="238" y="341"/>
                </a:lnTo>
                <a:lnTo>
                  <a:pt x="238" y="341"/>
                </a:lnTo>
                <a:close/>
                <a:moveTo>
                  <a:pt x="247" y="355"/>
                </a:moveTo>
                <a:lnTo>
                  <a:pt x="247" y="355"/>
                </a:lnTo>
                <a:lnTo>
                  <a:pt x="248" y="350"/>
                </a:lnTo>
                <a:lnTo>
                  <a:pt x="248" y="344"/>
                </a:lnTo>
                <a:lnTo>
                  <a:pt x="245" y="335"/>
                </a:lnTo>
                <a:lnTo>
                  <a:pt x="245" y="335"/>
                </a:lnTo>
                <a:lnTo>
                  <a:pt x="245" y="346"/>
                </a:lnTo>
                <a:lnTo>
                  <a:pt x="247" y="355"/>
                </a:lnTo>
                <a:lnTo>
                  <a:pt x="247" y="355"/>
                </a:lnTo>
                <a:close/>
                <a:moveTo>
                  <a:pt x="482" y="347"/>
                </a:moveTo>
                <a:lnTo>
                  <a:pt x="482" y="347"/>
                </a:lnTo>
                <a:lnTo>
                  <a:pt x="485" y="344"/>
                </a:lnTo>
                <a:lnTo>
                  <a:pt x="486" y="341"/>
                </a:lnTo>
                <a:lnTo>
                  <a:pt x="485" y="338"/>
                </a:lnTo>
                <a:lnTo>
                  <a:pt x="485" y="338"/>
                </a:lnTo>
                <a:lnTo>
                  <a:pt x="479" y="337"/>
                </a:lnTo>
                <a:lnTo>
                  <a:pt x="476" y="335"/>
                </a:lnTo>
                <a:lnTo>
                  <a:pt x="473" y="335"/>
                </a:lnTo>
                <a:lnTo>
                  <a:pt x="473" y="335"/>
                </a:lnTo>
                <a:lnTo>
                  <a:pt x="476" y="338"/>
                </a:lnTo>
                <a:lnTo>
                  <a:pt x="476" y="343"/>
                </a:lnTo>
                <a:lnTo>
                  <a:pt x="479" y="346"/>
                </a:lnTo>
                <a:lnTo>
                  <a:pt x="482" y="347"/>
                </a:lnTo>
                <a:lnTo>
                  <a:pt x="482" y="347"/>
                </a:lnTo>
                <a:close/>
                <a:moveTo>
                  <a:pt x="399" y="337"/>
                </a:moveTo>
                <a:lnTo>
                  <a:pt x="399" y="337"/>
                </a:lnTo>
                <a:lnTo>
                  <a:pt x="401" y="338"/>
                </a:lnTo>
                <a:lnTo>
                  <a:pt x="401" y="338"/>
                </a:lnTo>
                <a:lnTo>
                  <a:pt x="402" y="338"/>
                </a:lnTo>
                <a:lnTo>
                  <a:pt x="402" y="337"/>
                </a:lnTo>
                <a:lnTo>
                  <a:pt x="404" y="335"/>
                </a:lnTo>
                <a:lnTo>
                  <a:pt x="404" y="335"/>
                </a:lnTo>
                <a:lnTo>
                  <a:pt x="401" y="335"/>
                </a:lnTo>
                <a:lnTo>
                  <a:pt x="399" y="335"/>
                </a:lnTo>
                <a:lnTo>
                  <a:pt x="399" y="337"/>
                </a:lnTo>
                <a:lnTo>
                  <a:pt x="399" y="337"/>
                </a:lnTo>
                <a:close/>
                <a:moveTo>
                  <a:pt x="681" y="349"/>
                </a:moveTo>
                <a:lnTo>
                  <a:pt x="681" y="349"/>
                </a:lnTo>
                <a:lnTo>
                  <a:pt x="681" y="341"/>
                </a:lnTo>
                <a:lnTo>
                  <a:pt x="681" y="338"/>
                </a:lnTo>
                <a:lnTo>
                  <a:pt x="680" y="335"/>
                </a:lnTo>
                <a:lnTo>
                  <a:pt x="680" y="335"/>
                </a:lnTo>
                <a:lnTo>
                  <a:pt x="680" y="343"/>
                </a:lnTo>
                <a:lnTo>
                  <a:pt x="680" y="347"/>
                </a:lnTo>
                <a:lnTo>
                  <a:pt x="681" y="349"/>
                </a:lnTo>
                <a:lnTo>
                  <a:pt x="681" y="349"/>
                </a:lnTo>
                <a:close/>
                <a:moveTo>
                  <a:pt x="698" y="376"/>
                </a:moveTo>
                <a:lnTo>
                  <a:pt x="698" y="376"/>
                </a:lnTo>
                <a:lnTo>
                  <a:pt x="698" y="358"/>
                </a:lnTo>
                <a:lnTo>
                  <a:pt x="698" y="340"/>
                </a:lnTo>
                <a:lnTo>
                  <a:pt x="698" y="340"/>
                </a:lnTo>
                <a:lnTo>
                  <a:pt x="694" y="338"/>
                </a:lnTo>
                <a:lnTo>
                  <a:pt x="689" y="335"/>
                </a:lnTo>
                <a:lnTo>
                  <a:pt x="689" y="335"/>
                </a:lnTo>
                <a:lnTo>
                  <a:pt x="688" y="347"/>
                </a:lnTo>
                <a:lnTo>
                  <a:pt x="689" y="359"/>
                </a:lnTo>
                <a:lnTo>
                  <a:pt x="692" y="369"/>
                </a:lnTo>
                <a:lnTo>
                  <a:pt x="695" y="372"/>
                </a:lnTo>
                <a:lnTo>
                  <a:pt x="698" y="376"/>
                </a:lnTo>
                <a:lnTo>
                  <a:pt x="698" y="376"/>
                </a:lnTo>
                <a:close/>
                <a:moveTo>
                  <a:pt x="729" y="361"/>
                </a:moveTo>
                <a:lnTo>
                  <a:pt x="729" y="361"/>
                </a:lnTo>
                <a:lnTo>
                  <a:pt x="730" y="353"/>
                </a:lnTo>
                <a:lnTo>
                  <a:pt x="730" y="347"/>
                </a:lnTo>
                <a:lnTo>
                  <a:pt x="729" y="341"/>
                </a:lnTo>
                <a:lnTo>
                  <a:pt x="727" y="337"/>
                </a:lnTo>
                <a:lnTo>
                  <a:pt x="727" y="337"/>
                </a:lnTo>
                <a:lnTo>
                  <a:pt x="727" y="349"/>
                </a:lnTo>
                <a:lnTo>
                  <a:pt x="729" y="361"/>
                </a:lnTo>
                <a:lnTo>
                  <a:pt x="729" y="361"/>
                </a:lnTo>
                <a:close/>
                <a:moveTo>
                  <a:pt x="183" y="341"/>
                </a:moveTo>
                <a:lnTo>
                  <a:pt x="183" y="341"/>
                </a:lnTo>
                <a:lnTo>
                  <a:pt x="183" y="338"/>
                </a:lnTo>
                <a:lnTo>
                  <a:pt x="183" y="337"/>
                </a:lnTo>
                <a:lnTo>
                  <a:pt x="181" y="337"/>
                </a:lnTo>
                <a:lnTo>
                  <a:pt x="181" y="337"/>
                </a:lnTo>
                <a:lnTo>
                  <a:pt x="181" y="340"/>
                </a:lnTo>
                <a:lnTo>
                  <a:pt x="183" y="341"/>
                </a:lnTo>
                <a:lnTo>
                  <a:pt x="183" y="341"/>
                </a:lnTo>
                <a:close/>
                <a:moveTo>
                  <a:pt x="494" y="350"/>
                </a:moveTo>
                <a:lnTo>
                  <a:pt x="494" y="350"/>
                </a:lnTo>
                <a:lnTo>
                  <a:pt x="497" y="350"/>
                </a:lnTo>
                <a:lnTo>
                  <a:pt x="500" y="352"/>
                </a:lnTo>
                <a:lnTo>
                  <a:pt x="500" y="352"/>
                </a:lnTo>
                <a:lnTo>
                  <a:pt x="502" y="350"/>
                </a:lnTo>
                <a:lnTo>
                  <a:pt x="503" y="349"/>
                </a:lnTo>
                <a:lnTo>
                  <a:pt x="502" y="346"/>
                </a:lnTo>
                <a:lnTo>
                  <a:pt x="502" y="346"/>
                </a:lnTo>
                <a:lnTo>
                  <a:pt x="499" y="344"/>
                </a:lnTo>
                <a:lnTo>
                  <a:pt x="497" y="343"/>
                </a:lnTo>
                <a:lnTo>
                  <a:pt x="495" y="341"/>
                </a:lnTo>
                <a:lnTo>
                  <a:pt x="495" y="341"/>
                </a:lnTo>
                <a:lnTo>
                  <a:pt x="495" y="340"/>
                </a:lnTo>
                <a:lnTo>
                  <a:pt x="495" y="340"/>
                </a:lnTo>
                <a:lnTo>
                  <a:pt x="499" y="340"/>
                </a:lnTo>
                <a:lnTo>
                  <a:pt x="500" y="338"/>
                </a:lnTo>
                <a:lnTo>
                  <a:pt x="500" y="338"/>
                </a:lnTo>
                <a:lnTo>
                  <a:pt x="499" y="337"/>
                </a:lnTo>
                <a:lnTo>
                  <a:pt x="497" y="337"/>
                </a:lnTo>
                <a:lnTo>
                  <a:pt x="497" y="337"/>
                </a:lnTo>
                <a:lnTo>
                  <a:pt x="494" y="343"/>
                </a:lnTo>
                <a:lnTo>
                  <a:pt x="494" y="350"/>
                </a:lnTo>
                <a:lnTo>
                  <a:pt x="494" y="350"/>
                </a:lnTo>
                <a:close/>
                <a:moveTo>
                  <a:pt x="206" y="338"/>
                </a:moveTo>
                <a:lnTo>
                  <a:pt x="206" y="338"/>
                </a:lnTo>
                <a:lnTo>
                  <a:pt x="209" y="349"/>
                </a:lnTo>
                <a:lnTo>
                  <a:pt x="213" y="356"/>
                </a:lnTo>
                <a:lnTo>
                  <a:pt x="213" y="356"/>
                </a:lnTo>
                <a:lnTo>
                  <a:pt x="213" y="347"/>
                </a:lnTo>
                <a:lnTo>
                  <a:pt x="212" y="337"/>
                </a:lnTo>
                <a:lnTo>
                  <a:pt x="212" y="337"/>
                </a:lnTo>
                <a:lnTo>
                  <a:pt x="209" y="338"/>
                </a:lnTo>
                <a:lnTo>
                  <a:pt x="206" y="338"/>
                </a:lnTo>
                <a:lnTo>
                  <a:pt x="206" y="338"/>
                </a:lnTo>
                <a:close/>
                <a:moveTo>
                  <a:pt x="602" y="346"/>
                </a:moveTo>
                <a:lnTo>
                  <a:pt x="602" y="346"/>
                </a:lnTo>
                <a:lnTo>
                  <a:pt x="602" y="343"/>
                </a:lnTo>
                <a:lnTo>
                  <a:pt x="602" y="341"/>
                </a:lnTo>
                <a:lnTo>
                  <a:pt x="602" y="340"/>
                </a:lnTo>
                <a:lnTo>
                  <a:pt x="601" y="338"/>
                </a:lnTo>
                <a:lnTo>
                  <a:pt x="601" y="338"/>
                </a:lnTo>
                <a:lnTo>
                  <a:pt x="599" y="343"/>
                </a:lnTo>
                <a:lnTo>
                  <a:pt x="599" y="344"/>
                </a:lnTo>
                <a:lnTo>
                  <a:pt x="602" y="346"/>
                </a:lnTo>
                <a:lnTo>
                  <a:pt x="602" y="346"/>
                </a:lnTo>
                <a:close/>
                <a:moveTo>
                  <a:pt x="381" y="344"/>
                </a:moveTo>
                <a:lnTo>
                  <a:pt x="381" y="344"/>
                </a:lnTo>
                <a:lnTo>
                  <a:pt x="380" y="341"/>
                </a:lnTo>
                <a:lnTo>
                  <a:pt x="380" y="340"/>
                </a:lnTo>
                <a:lnTo>
                  <a:pt x="378" y="338"/>
                </a:lnTo>
                <a:lnTo>
                  <a:pt x="378" y="338"/>
                </a:lnTo>
                <a:lnTo>
                  <a:pt x="378" y="343"/>
                </a:lnTo>
                <a:lnTo>
                  <a:pt x="381" y="344"/>
                </a:lnTo>
                <a:lnTo>
                  <a:pt x="381" y="344"/>
                </a:lnTo>
                <a:close/>
                <a:moveTo>
                  <a:pt x="436" y="343"/>
                </a:moveTo>
                <a:lnTo>
                  <a:pt x="436" y="343"/>
                </a:lnTo>
                <a:lnTo>
                  <a:pt x="439" y="343"/>
                </a:lnTo>
                <a:lnTo>
                  <a:pt x="439" y="340"/>
                </a:lnTo>
                <a:lnTo>
                  <a:pt x="439" y="340"/>
                </a:lnTo>
                <a:lnTo>
                  <a:pt x="436" y="338"/>
                </a:lnTo>
                <a:lnTo>
                  <a:pt x="436" y="338"/>
                </a:lnTo>
                <a:lnTo>
                  <a:pt x="436" y="340"/>
                </a:lnTo>
                <a:lnTo>
                  <a:pt x="436" y="343"/>
                </a:lnTo>
                <a:lnTo>
                  <a:pt x="436" y="343"/>
                </a:lnTo>
                <a:close/>
                <a:moveTo>
                  <a:pt x="425" y="349"/>
                </a:moveTo>
                <a:lnTo>
                  <a:pt x="425" y="349"/>
                </a:lnTo>
                <a:lnTo>
                  <a:pt x="428" y="349"/>
                </a:lnTo>
                <a:lnTo>
                  <a:pt x="428" y="349"/>
                </a:lnTo>
                <a:lnTo>
                  <a:pt x="427" y="344"/>
                </a:lnTo>
                <a:lnTo>
                  <a:pt x="424" y="340"/>
                </a:lnTo>
                <a:lnTo>
                  <a:pt x="424" y="340"/>
                </a:lnTo>
                <a:lnTo>
                  <a:pt x="425" y="349"/>
                </a:lnTo>
                <a:lnTo>
                  <a:pt x="425" y="349"/>
                </a:lnTo>
                <a:close/>
                <a:moveTo>
                  <a:pt x="531" y="349"/>
                </a:moveTo>
                <a:lnTo>
                  <a:pt x="531" y="349"/>
                </a:lnTo>
                <a:lnTo>
                  <a:pt x="531" y="344"/>
                </a:lnTo>
                <a:lnTo>
                  <a:pt x="529" y="340"/>
                </a:lnTo>
                <a:lnTo>
                  <a:pt x="529" y="340"/>
                </a:lnTo>
                <a:lnTo>
                  <a:pt x="529" y="346"/>
                </a:lnTo>
                <a:lnTo>
                  <a:pt x="529" y="347"/>
                </a:lnTo>
                <a:lnTo>
                  <a:pt x="531" y="349"/>
                </a:lnTo>
                <a:lnTo>
                  <a:pt x="531" y="349"/>
                </a:lnTo>
                <a:close/>
                <a:moveTo>
                  <a:pt x="550" y="344"/>
                </a:moveTo>
                <a:lnTo>
                  <a:pt x="550" y="344"/>
                </a:lnTo>
                <a:lnTo>
                  <a:pt x="550" y="341"/>
                </a:lnTo>
                <a:lnTo>
                  <a:pt x="550" y="340"/>
                </a:lnTo>
                <a:lnTo>
                  <a:pt x="549" y="340"/>
                </a:lnTo>
                <a:lnTo>
                  <a:pt x="549" y="340"/>
                </a:lnTo>
                <a:lnTo>
                  <a:pt x="549" y="343"/>
                </a:lnTo>
                <a:lnTo>
                  <a:pt x="549" y="343"/>
                </a:lnTo>
                <a:lnTo>
                  <a:pt x="550" y="344"/>
                </a:lnTo>
                <a:lnTo>
                  <a:pt x="550" y="344"/>
                </a:lnTo>
                <a:close/>
                <a:moveTo>
                  <a:pt x="239" y="358"/>
                </a:moveTo>
                <a:lnTo>
                  <a:pt x="239" y="358"/>
                </a:lnTo>
                <a:lnTo>
                  <a:pt x="238" y="352"/>
                </a:lnTo>
                <a:lnTo>
                  <a:pt x="236" y="347"/>
                </a:lnTo>
                <a:lnTo>
                  <a:pt x="233" y="344"/>
                </a:lnTo>
                <a:lnTo>
                  <a:pt x="230" y="341"/>
                </a:lnTo>
                <a:lnTo>
                  <a:pt x="230" y="341"/>
                </a:lnTo>
                <a:lnTo>
                  <a:pt x="230" y="346"/>
                </a:lnTo>
                <a:lnTo>
                  <a:pt x="232" y="352"/>
                </a:lnTo>
                <a:lnTo>
                  <a:pt x="235" y="356"/>
                </a:lnTo>
                <a:lnTo>
                  <a:pt x="239" y="358"/>
                </a:lnTo>
                <a:lnTo>
                  <a:pt x="239" y="358"/>
                </a:lnTo>
                <a:close/>
                <a:moveTo>
                  <a:pt x="221" y="346"/>
                </a:moveTo>
                <a:lnTo>
                  <a:pt x="221" y="346"/>
                </a:lnTo>
                <a:lnTo>
                  <a:pt x="223" y="344"/>
                </a:lnTo>
                <a:lnTo>
                  <a:pt x="223" y="343"/>
                </a:lnTo>
                <a:lnTo>
                  <a:pt x="223" y="343"/>
                </a:lnTo>
                <a:lnTo>
                  <a:pt x="221" y="341"/>
                </a:lnTo>
                <a:lnTo>
                  <a:pt x="221" y="341"/>
                </a:lnTo>
                <a:lnTo>
                  <a:pt x="221" y="346"/>
                </a:lnTo>
                <a:lnTo>
                  <a:pt x="221" y="346"/>
                </a:lnTo>
                <a:close/>
                <a:moveTo>
                  <a:pt x="351" y="346"/>
                </a:moveTo>
                <a:lnTo>
                  <a:pt x="351" y="346"/>
                </a:lnTo>
                <a:lnTo>
                  <a:pt x="363" y="349"/>
                </a:lnTo>
                <a:lnTo>
                  <a:pt x="363" y="349"/>
                </a:lnTo>
                <a:lnTo>
                  <a:pt x="361" y="344"/>
                </a:lnTo>
                <a:lnTo>
                  <a:pt x="357" y="343"/>
                </a:lnTo>
                <a:lnTo>
                  <a:pt x="354" y="343"/>
                </a:lnTo>
                <a:lnTo>
                  <a:pt x="351" y="346"/>
                </a:lnTo>
                <a:lnTo>
                  <a:pt x="351" y="346"/>
                </a:lnTo>
                <a:close/>
                <a:moveTo>
                  <a:pt x="370" y="346"/>
                </a:moveTo>
                <a:lnTo>
                  <a:pt x="370" y="346"/>
                </a:lnTo>
                <a:lnTo>
                  <a:pt x="369" y="344"/>
                </a:lnTo>
                <a:lnTo>
                  <a:pt x="366" y="343"/>
                </a:lnTo>
                <a:lnTo>
                  <a:pt x="366" y="343"/>
                </a:lnTo>
                <a:lnTo>
                  <a:pt x="367" y="346"/>
                </a:lnTo>
                <a:lnTo>
                  <a:pt x="369" y="346"/>
                </a:lnTo>
                <a:lnTo>
                  <a:pt x="370" y="346"/>
                </a:lnTo>
                <a:lnTo>
                  <a:pt x="370" y="346"/>
                </a:lnTo>
                <a:close/>
                <a:moveTo>
                  <a:pt x="396" y="346"/>
                </a:moveTo>
                <a:lnTo>
                  <a:pt x="396" y="346"/>
                </a:lnTo>
                <a:lnTo>
                  <a:pt x="396" y="343"/>
                </a:lnTo>
                <a:lnTo>
                  <a:pt x="393" y="343"/>
                </a:lnTo>
                <a:lnTo>
                  <a:pt x="393" y="343"/>
                </a:lnTo>
                <a:lnTo>
                  <a:pt x="395" y="344"/>
                </a:lnTo>
                <a:lnTo>
                  <a:pt x="396" y="346"/>
                </a:lnTo>
                <a:lnTo>
                  <a:pt x="396" y="346"/>
                </a:lnTo>
                <a:close/>
                <a:moveTo>
                  <a:pt x="166" y="366"/>
                </a:moveTo>
                <a:lnTo>
                  <a:pt x="166" y="366"/>
                </a:lnTo>
                <a:lnTo>
                  <a:pt x="177" y="364"/>
                </a:lnTo>
                <a:lnTo>
                  <a:pt x="177" y="364"/>
                </a:lnTo>
                <a:lnTo>
                  <a:pt x="174" y="352"/>
                </a:lnTo>
                <a:lnTo>
                  <a:pt x="172" y="347"/>
                </a:lnTo>
                <a:lnTo>
                  <a:pt x="168" y="343"/>
                </a:lnTo>
                <a:lnTo>
                  <a:pt x="168" y="343"/>
                </a:lnTo>
                <a:lnTo>
                  <a:pt x="166" y="366"/>
                </a:lnTo>
                <a:lnTo>
                  <a:pt x="166" y="366"/>
                </a:lnTo>
                <a:close/>
                <a:moveTo>
                  <a:pt x="308" y="347"/>
                </a:moveTo>
                <a:lnTo>
                  <a:pt x="308" y="347"/>
                </a:lnTo>
                <a:lnTo>
                  <a:pt x="311" y="347"/>
                </a:lnTo>
                <a:lnTo>
                  <a:pt x="314" y="346"/>
                </a:lnTo>
                <a:lnTo>
                  <a:pt x="314" y="346"/>
                </a:lnTo>
                <a:lnTo>
                  <a:pt x="312" y="344"/>
                </a:lnTo>
                <a:lnTo>
                  <a:pt x="312" y="344"/>
                </a:lnTo>
                <a:lnTo>
                  <a:pt x="311" y="343"/>
                </a:lnTo>
                <a:lnTo>
                  <a:pt x="311" y="343"/>
                </a:lnTo>
                <a:lnTo>
                  <a:pt x="311" y="343"/>
                </a:lnTo>
                <a:lnTo>
                  <a:pt x="308" y="347"/>
                </a:lnTo>
                <a:lnTo>
                  <a:pt x="308" y="347"/>
                </a:lnTo>
                <a:close/>
                <a:moveTo>
                  <a:pt x="512" y="346"/>
                </a:moveTo>
                <a:lnTo>
                  <a:pt x="512" y="346"/>
                </a:lnTo>
                <a:lnTo>
                  <a:pt x="515" y="347"/>
                </a:lnTo>
                <a:lnTo>
                  <a:pt x="515" y="347"/>
                </a:lnTo>
                <a:lnTo>
                  <a:pt x="515" y="344"/>
                </a:lnTo>
                <a:lnTo>
                  <a:pt x="514" y="343"/>
                </a:lnTo>
                <a:lnTo>
                  <a:pt x="514" y="343"/>
                </a:lnTo>
                <a:lnTo>
                  <a:pt x="514" y="344"/>
                </a:lnTo>
                <a:lnTo>
                  <a:pt x="514" y="344"/>
                </a:lnTo>
                <a:lnTo>
                  <a:pt x="512" y="346"/>
                </a:lnTo>
                <a:lnTo>
                  <a:pt x="512" y="346"/>
                </a:lnTo>
                <a:lnTo>
                  <a:pt x="512" y="346"/>
                </a:lnTo>
                <a:close/>
                <a:moveTo>
                  <a:pt x="581" y="350"/>
                </a:moveTo>
                <a:lnTo>
                  <a:pt x="581" y="350"/>
                </a:lnTo>
                <a:lnTo>
                  <a:pt x="584" y="350"/>
                </a:lnTo>
                <a:lnTo>
                  <a:pt x="584" y="350"/>
                </a:lnTo>
                <a:lnTo>
                  <a:pt x="584" y="347"/>
                </a:lnTo>
                <a:lnTo>
                  <a:pt x="584" y="344"/>
                </a:lnTo>
                <a:lnTo>
                  <a:pt x="584" y="344"/>
                </a:lnTo>
                <a:lnTo>
                  <a:pt x="582" y="343"/>
                </a:lnTo>
                <a:lnTo>
                  <a:pt x="581" y="343"/>
                </a:lnTo>
                <a:lnTo>
                  <a:pt x="581" y="343"/>
                </a:lnTo>
                <a:lnTo>
                  <a:pt x="581" y="350"/>
                </a:lnTo>
                <a:lnTo>
                  <a:pt x="581" y="350"/>
                </a:lnTo>
                <a:close/>
                <a:moveTo>
                  <a:pt x="277" y="353"/>
                </a:moveTo>
                <a:lnTo>
                  <a:pt x="277" y="353"/>
                </a:lnTo>
                <a:lnTo>
                  <a:pt x="282" y="352"/>
                </a:lnTo>
                <a:lnTo>
                  <a:pt x="284" y="352"/>
                </a:lnTo>
                <a:lnTo>
                  <a:pt x="285" y="350"/>
                </a:lnTo>
                <a:lnTo>
                  <a:pt x="285" y="350"/>
                </a:lnTo>
                <a:lnTo>
                  <a:pt x="284" y="344"/>
                </a:lnTo>
                <a:lnTo>
                  <a:pt x="284" y="344"/>
                </a:lnTo>
                <a:lnTo>
                  <a:pt x="279" y="344"/>
                </a:lnTo>
                <a:lnTo>
                  <a:pt x="277" y="344"/>
                </a:lnTo>
                <a:lnTo>
                  <a:pt x="276" y="344"/>
                </a:lnTo>
                <a:lnTo>
                  <a:pt x="276" y="344"/>
                </a:lnTo>
                <a:lnTo>
                  <a:pt x="276" y="346"/>
                </a:lnTo>
                <a:lnTo>
                  <a:pt x="276" y="349"/>
                </a:lnTo>
                <a:lnTo>
                  <a:pt x="277" y="353"/>
                </a:lnTo>
                <a:lnTo>
                  <a:pt x="277" y="353"/>
                </a:lnTo>
                <a:close/>
                <a:moveTo>
                  <a:pt x="197" y="344"/>
                </a:moveTo>
                <a:lnTo>
                  <a:pt x="197" y="344"/>
                </a:lnTo>
                <a:lnTo>
                  <a:pt x="192" y="347"/>
                </a:lnTo>
                <a:lnTo>
                  <a:pt x="191" y="352"/>
                </a:lnTo>
                <a:lnTo>
                  <a:pt x="189" y="356"/>
                </a:lnTo>
                <a:lnTo>
                  <a:pt x="191" y="363"/>
                </a:lnTo>
                <a:lnTo>
                  <a:pt x="191" y="363"/>
                </a:lnTo>
                <a:lnTo>
                  <a:pt x="195" y="359"/>
                </a:lnTo>
                <a:lnTo>
                  <a:pt x="197" y="353"/>
                </a:lnTo>
                <a:lnTo>
                  <a:pt x="198" y="349"/>
                </a:lnTo>
                <a:lnTo>
                  <a:pt x="197" y="346"/>
                </a:lnTo>
                <a:lnTo>
                  <a:pt x="197" y="344"/>
                </a:lnTo>
                <a:lnTo>
                  <a:pt x="197" y="344"/>
                </a:lnTo>
                <a:close/>
                <a:moveTo>
                  <a:pt x="462" y="359"/>
                </a:moveTo>
                <a:lnTo>
                  <a:pt x="462" y="359"/>
                </a:lnTo>
                <a:lnTo>
                  <a:pt x="468" y="359"/>
                </a:lnTo>
                <a:lnTo>
                  <a:pt x="473" y="361"/>
                </a:lnTo>
                <a:lnTo>
                  <a:pt x="473" y="361"/>
                </a:lnTo>
                <a:lnTo>
                  <a:pt x="476" y="358"/>
                </a:lnTo>
                <a:lnTo>
                  <a:pt x="476" y="355"/>
                </a:lnTo>
                <a:lnTo>
                  <a:pt x="474" y="352"/>
                </a:lnTo>
                <a:lnTo>
                  <a:pt x="471" y="350"/>
                </a:lnTo>
                <a:lnTo>
                  <a:pt x="463" y="346"/>
                </a:lnTo>
                <a:lnTo>
                  <a:pt x="456" y="344"/>
                </a:lnTo>
                <a:lnTo>
                  <a:pt x="456" y="344"/>
                </a:lnTo>
                <a:lnTo>
                  <a:pt x="457" y="349"/>
                </a:lnTo>
                <a:lnTo>
                  <a:pt x="459" y="353"/>
                </a:lnTo>
                <a:lnTo>
                  <a:pt x="462" y="359"/>
                </a:lnTo>
                <a:lnTo>
                  <a:pt x="462" y="359"/>
                </a:lnTo>
                <a:close/>
                <a:moveTo>
                  <a:pt x="108" y="388"/>
                </a:moveTo>
                <a:lnTo>
                  <a:pt x="108" y="388"/>
                </a:lnTo>
                <a:lnTo>
                  <a:pt x="111" y="420"/>
                </a:lnTo>
                <a:lnTo>
                  <a:pt x="111" y="420"/>
                </a:lnTo>
                <a:lnTo>
                  <a:pt x="113" y="417"/>
                </a:lnTo>
                <a:lnTo>
                  <a:pt x="114" y="414"/>
                </a:lnTo>
                <a:lnTo>
                  <a:pt x="114" y="414"/>
                </a:lnTo>
                <a:lnTo>
                  <a:pt x="110" y="346"/>
                </a:lnTo>
                <a:lnTo>
                  <a:pt x="110" y="346"/>
                </a:lnTo>
                <a:lnTo>
                  <a:pt x="108" y="355"/>
                </a:lnTo>
                <a:lnTo>
                  <a:pt x="108" y="366"/>
                </a:lnTo>
                <a:lnTo>
                  <a:pt x="108" y="388"/>
                </a:lnTo>
                <a:lnTo>
                  <a:pt x="108" y="388"/>
                </a:lnTo>
                <a:close/>
                <a:moveTo>
                  <a:pt x="340" y="346"/>
                </a:moveTo>
                <a:lnTo>
                  <a:pt x="340" y="346"/>
                </a:lnTo>
                <a:lnTo>
                  <a:pt x="341" y="349"/>
                </a:lnTo>
                <a:lnTo>
                  <a:pt x="343" y="352"/>
                </a:lnTo>
                <a:lnTo>
                  <a:pt x="343" y="352"/>
                </a:lnTo>
                <a:lnTo>
                  <a:pt x="346" y="352"/>
                </a:lnTo>
                <a:lnTo>
                  <a:pt x="349" y="352"/>
                </a:lnTo>
                <a:lnTo>
                  <a:pt x="349" y="350"/>
                </a:lnTo>
                <a:lnTo>
                  <a:pt x="349" y="350"/>
                </a:lnTo>
                <a:lnTo>
                  <a:pt x="348" y="349"/>
                </a:lnTo>
                <a:lnTo>
                  <a:pt x="346" y="347"/>
                </a:lnTo>
                <a:lnTo>
                  <a:pt x="343" y="346"/>
                </a:lnTo>
                <a:lnTo>
                  <a:pt x="340" y="346"/>
                </a:lnTo>
                <a:lnTo>
                  <a:pt x="340" y="346"/>
                </a:lnTo>
                <a:close/>
                <a:moveTo>
                  <a:pt x="451" y="356"/>
                </a:moveTo>
                <a:lnTo>
                  <a:pt x="451" y="356"/>
                </a:lnTo>
                <a:lnTo>
                  <a:pt x="448" y="350"/>
                </a:lnTo>
                <a:lnTo>
                  <a:pt x="445" y="347"/>
                </a:lnTo>
                <a:lnTo>
                  <a:pt x="442" y="346"/>
                </a:lnTo>
                <a:lnTo>
                  <a:pt x="442" y="346"/>
                </a:lnTo>
                <a:lnTo>
                  <a:pt x="442" y="350"/>
                </a:lnTo>
                <a:lnTo>
                  <a:pt x="444" y="355"/>
                </a:lnTo>
                <a:lnTo>
                  <a:pt x="447" y="356"/>
                </a:lnTo>
                <a:lnTo>
                  <a:pt x="450" y="358"/>
                </a:lnTo>
                <a:lnTo>
                  <a:pt x="451" y="356"/>
                </a:lnTo>
                <a:lnTo>
                  <a:pt x="451" y="356"/>
                </a:lnTo>
                <a:close/>
                <a:moveTo>
                  <a:pt x="651" y="350"/>
                </a:moveTo>
                <a:lnTo>
                  <a:pt x="651" y="350"/>
                </a:lnTo>
                <a:lnTo>
                  <a:pt x="651" y="349"/>
                </a:lnTo>
                <a:lnTo>
                  <a:pt x="649" y="346"/>
                </a:lnTo>
                <a:lnTo>
                  <a:pt x="649" y="346"/>
                </a:lnTo>
                <a:lnTo>
                  <a:pt x="649" y="349"/>
                </a:lnTo>
                <a:lnTo>
                  <a:pt x="649" y="350"/>
                </a:lnTo>
                <a:lnTo>
                  <a:pt x="651" y="350"/>
                </a:lnTo>
                <a:lnTo>
                  <a:pt x="651" y="350"/>
                </a:lnTo>
                <a:close/>
                <a:moveTo>
                  <a:pt x="102" y="352"/>
                </a:moveTo>
                <a:lnTo>
                  <a:pt x="102" y="352"/>
                </a:lnTo>
                <a:lnTo>
                  <a:pt x="104" y="349"/>
                </a:lnTo>
                <a:lnTo>
                  <a:pt x="104" y="347"/>
                </a:lnTo>
                <a:lnTo>
                  <a:pt x="102" y="346"/>
                </a:lnTo>
                <a:lnTo>
                  <a:pt x="102" y="346"/>
                </a:lnTo>
                <a:lnTo>
                  <a:pt x="101" y="349"/>
                </a:lnTo>
                <a:lnTo>
                  <a:pt x="101" y="350"/>
                </a:lnTo>
                <a:lnTo>
                  <a:pt x="102" y="352"/>
                </a:lnTo>
                <a:lnTo>
                  <a:pt x="102" y="352"/>
                </a:lnTo>
                <a:close/>
                <a:moveTo>
                  <a:pt x="265" y="350"/>
                </a:moveTo>
                <a:lnTo>
                  <a:pt x="265" y="350"/>
                </a:lnTo>
                <a:lnTo>
                  <a:pt x="267" y="352"/>
                </a:lnTo>
                <a:lnTo>
                  <a:pt x="267" y="355"/>
                </a:lnTo>
                <a:lnTo>
                  <a:pt x="267" y="355"/>
                </a:lnTo>
                <a:lnTo>
                  <a:pt x="270" y="353"/>
                </a:lnTo>
                <a:lnTo>
                  <a:pt x="273" y="353"/>
                </a:lnTo>
                <a:lnTo>
                  <a:pt x="273" y="353"/>
                </a:lnTo>
                <a:lnTo>
                  <a:pt x="271" y="349"/>
                </a:lnTo>
                <a:lnTo>
                  <a:pt x="270" y="347"/>
                </a:lnTo>
                <a:lnTo>
                  <a:pt x="268" y="347"/>
                </a:lnTo>
                <a:lnTo>
                  <a:pt x="265" y="350"/>
                </a:lnTo>
                <a:lnTo>
                  <a:pt x="265" y="350"/>
                </a:lnTo>
                <a:close/>
                <a:moveTo>
                  <a:pt x="159" y="366"/>
                </a:moveTo>
                <a:lnTo>
                  <a:pt x="159" y="366"/>
                </a:lnTo>
                <a:lnTo>
                  <a:pt x="162" y="366"/>
                </a:lnTo>
                <a:lnTo>
                  <a:pt x="162" y="366"/>
                </a:lnTo>
                <a:lnTo>
                  <a:pt x="163" y="347"/>
                </a:lnTo>
                <a:lnTo>
                  <a:pt x="163" y="347"/>
                </a:lnTo>
                <a:lnTo>
                  <a:pt x="160" y="349"/>
                </a:lnTo>
                <a:lnTo>
                  <a:pt x="159" y="350"/>
                </a:lnTo>
                <a:lnTo>
                  <a:pt x="157" y="355"/>
                </a:lnTo>
                <a:lnTo>
                  <a:pt x="159" y="366"/>
                </a:lnTo>
                <a:lnTo>
                  <a:pt x="159" y="366"/>
                </a:lnTo>
                <a:close/>
                <a:moveTo>
                  <a:pt x="383" y="352"/>
                </a:moveTo>
                <a:lnTo>
                  <a:pt x="383" y="352"/>
                </a:lnTo>
                <a:lnTo>
                  <a:pt x="383" y="349"/>
                </a:lnTo>
                <a:lnTo>
                  <a:pt x="380" y="347"/>
                </a:lnTo>
                <a:lnTo>
                  <a:pt x="380" y="347"/>
                </a:lnTo>
                <a:lnTo>
                  <a:pt x="381" y="350"/>
                </a:lnTo>
                <a:lnTo>
                  <a:pt x="383" y="352"/>
                </a:lnTo>
                <a:lnTo>
                  <a:pt x="383" y="352"/>
                </a:lnTo>
                <a:close/>
                <a:moveTo>
                  <a:pt x="421" y="355"/>
                </a:moveTo>
                <a:lnTo>
                  <a:pt x="421" y="355"/>
                </a:lnTo>
                <a:lnTo>
                  <a:pt x="419" y="352"/>
                </a:lnTo>
                <a:lnTo>
                  <a:pt x="416" y="350"/>
                </a:lnTo>
                <a:lnTo>
                  <a:pt x="409" y="347"/>
                </a:lnTo>
                <a:lnTo>
                  <a:pt x="409" y="347"/>
                </a:lnTo>
                <a:lnTo>
                  <a:pt x="409" y="352"/>
                </a:lnTo>
                <a:lnTo>
                  <a:pt x="412" y="353"/>
                </a:lnTo>
                <a:lnTo>
                  <a:pt x="416" y="355"/>
                </a:lnTo>
                <a:lnTo>
                  <a:pt x="421" y="355"/>
                </a:lnTo>
                <a:lnTo>
                  <a:pt x="421" y="355"/>
                </a:lnTo>
                <a:close/>
                <a:moveTo>
                  <a:pt x="639" y="359"/>
                </a:moveTo>
                <a:lnTo>
                  <a:pt x="639" y="359"/>
                </a:lnTo>
                <a:lnTo>
                  <a:pt x="640" y="359"/>
                </a:lnTo>
                <a:lnTo>
                  <a:pt x="640" y="358"/>
                </a:lnTo>
                <a:lnTo>
                  <a:pt x="642" y="353"/>
                </a:lnTo>
                <a:lnTo>
                  <a:pt x="640" y="350"/>
                </a:lnTo>
                <a:lnTo>
                  <a:pt x="639" y="349"/>
                </a:lnTo>
                <a:lnTo>
                  <a:pt x="639" y="347"/>
                </a:lnTo>
                <a:lnTo>
                  <a:pt x="639" y="347"/>
                </a:lnTo>
                <a:lnTo>
                  <a:pt x="639" y="353"/>
                </a:lnTo>
                <a:lnTo>
                  <a:pt x="639" y="359"/>
                </a:lnTo>
                <a:lnTo>
                  <a:pt x="639" y="359"/>
                </a:lnTo>
                <a:close/>
                <a:moveTo>
                  <a:pt x="223" y="359"/>
                </a:moveTo>
                <a:lnTo>
                  <a:pt x="223" y="359"/>
                </a:lnTo>
                <a:lnTo>
                  <a:pt x="226" y="359"/>
                </a:lnTo>
                <a:lnTo>
                  <a:pt x="230" y="359"/>
                </a:lnTo>
                <a:lnTo>
                  <a:pt x="230" y="359"/>
                </a:lnTo>
                <a:lnTo>
                  <a:pt x="229" y="355"/>
                </a:lnTo>
                <a:lnTo>
                  <a:pt x="227" y="349"/>
                </a:lnTo>
                <a:lnTo>
                  <a:pt x="227" y="349"/>
                </a:lnTo>
                <a:lnTo>
                  <a:pt x="224" y="349"/>
                </a:lnTo>
                <a:lnTo>
                  <a:pt x="224" y="349"/>
                </a:lnTo>
                <a:lnTo>
                  <a:pt x="223" y="350"/>
                </a:lnTo>
                <a:lnTo>
                  <a:pt x="223" y="353"/>
                </a:lnTo>
                <a:lnTo>
                  <a:pt x="223" y="359"/>
                </a:lnTo>
                <a:lnTo>
                  <a:pt x="223" y="359"/>
                </a:lnTo>
                <a:close/>
                <a:moveTo>
                  <a:pt x="325" y="353"/>
                </a:moveTo>
                <a:lnTo>
                  <a:pt x="325" y="353"/>
                </a:lnTo>
                <a:lnTo>
                  <a:pt x="326" y="353"/>
                </a:lnTo>
                <a:lnTo>
                  <a:pt x="326" y="353"/>
                </a:lnTo>
                <a:lnTo>
                  <a:pt x="326" y="350"/>
                </a:lnTo>
                <a:lnTo>
                  <a:pt x="323" y="349"/>
                </a:lnTo>
                <a:lnTo>
                  <a:pt x="323" y="349"/>
                </a:lnTo>
                <a:lnTo>
                  <a:pt x="323" y="350"/>
                </a:lnTo>
                <a:lnTo>
                  <a:pt x="325" y="353"/>
                </a:lnTo>
                <a:lnTo>
                  <a:pt x="325" y="353"/>
                </a:lnTo>
                <a:close/>
                <a:moveTo>
                  <a:pt x="718" y="353"/>
                </a:moveTo>
                <a:lnTo>
                  <a:pt x="718" y="353"/>
                </a:lnTo>
                <a:lnTo>
                  <a:pt x="718" y="350"/>
                </a:lnTo>
                <a:lnTo>
                  <a:pt x="717" y="349"/>
                </a:lnTo>
                <a:lnTo>
                  <a:pt x="717" y="349"/>
                </a:lnTo>
                <a:lnTo>
                  <a:pt x="717" y="349"/>
                </a:lnTo>
                <a:lnTo>
                  <a:pt x="717" y="352"/>
                </a:lnTo>
                <a:lnTo>
                  <a:pt x="717" y="352"/>
                </a:lnTo>
                <a:lnTo>
                  <a:pt x="718" y="353"/>
                </a:lnTo>
                <a:lnTo>
                  <a:pt x="718" y="353"/>
                </a:lnTo>
                <a:close/>
                <a:moveTo>
                  <a:pt x="764" y="395"/>
                </a:moveTo>
                <a:lnTo>
                  <a:pt x="764" y="395"/>
                </a:lnTo>
                <a:lnTo>
                  <a:pt x="765" y="375"/>
                </a:lnTo>
                <a:lnTo>
                  <a:pt x="765" y="356"/>
                </a:lnTo>
                <a:lnTo>
                  <a:pt x="765" y="356"/>
                </a:lnTo>
                <a:lnTo>
                  <a:pt x="767" y="352"/>
                </a:lnTo>
                <a:lnTo>
                  <a:pt x="765" y="350"/>
                </a:lnTo>
                <a:lnTo>
                  <a:pt x="764" y="349"/>
                </a:lnTo>
                <a:lnTo>
                  <a:pt x="764" y="349"/>
                </a:lnTo>
                <a:lnTo>
                  <a:pt x="762" y="361"/>
                </a:lnTo>
                <a:lnTo>
                  <a:pt x="761" y="372"/>
                </a:lnTo>
                <a:lnTo>
                  <a:pt x="761" y="384"/>
                </a:lnTo>
                <a:lnTo>
                  <a:pt x="761" y="388"/>
                </a:lnTo>
                <a:lnTo>
                  <a:pt x="764" y="395"/>
                </a:lnTo>
                <a:lnTo>
                  <a:pt x="764" y="395"/>
                </a:lnTo>
                <a:close/>
                <a:moveTo>
                  <a:pt x="355" y="352"/>
                </a:moveTo>
                <a:lnTo>
                  <a:pt x="355" y="352"/>
                </a:lnTo>
                <a:lnTo>
                  <a:pt x="360" y="352"/>
                </a:lnTo>
                <a:lnTo>
                  <a:pt x="361" y="352"/>
                </a:lnTo>
                <a:lnTo>
                  <a:pt x="363" y="350"/>
                </a:lnTo>
                <a:lnTo>
                  <a:pt x="363" y="350"/>
                </a:lnTo>
                <a:lnTo>
                  <a:pt x="354" y="349"/>
                </a:lnTo>
                <a:lnTo>
                  <a:pt x="354" y="349"/>
                </a:lnTo>
                <a:lnTo>
                  <a:pt x="355" y="352"/>
                </a:lnTo>
                <a:lnTo>
                  <a:pt x="355" y="352"/>
                </a:lnTo>
                <a:close/>
                <a:moveTo>
                  <a:pt x="511" y="353"/>
                </a:moveTo>
                <a:lnTo>
                  <a:pt x="511" y="353"/>
                </a:lnTo>
                <a:lnTo>
                  <a:pt x="511" y="350"/>
                </a:lnTo>
                <a:lnTo>
                  <a:pt x="509" y="349"/>
                </a:lnTo>
                <a:lnTo>
                  <a:pt x="509" y="349"/>
                </a:lnTo>
                <a:lnTo>
                  <a:pt x="509" y="352"/>
                </a:lnTo>
                <a:lnTo>
                  <a:pt x="511" y="353"/>
                </a:lnTo>
                <a:lnTo>
                  <a:pt x="511" y="353"/>
                </a:lnTo>
                <a:close/>
                <a:moveTo>
                  <a:pt x="631" y="349"/>
                </a:moveTo>
                <a:lnTo>
                  <a:pt x="631" y="349"/>
                </a:lnTo>
                <a:lnTo>
                  <a:pt x="627" y="353"/>
                </a:lnTo>
                <a:lnTo>
                  <a:pt x="625" y="358"/>
                </a:lnTo>
                <a:lnTo>
                  <a:pt x="625" y="364"/>
                </a:lnTo>
                <a:lnTo>
                  <a:pt x="627" y="369"/>
                </a:lnTo>
                <a:lnTo>
                  <a:pt x="627" y="369"/>
                </a:lnTo>
                <a:lnTo>
                  <a:pt x="630" y="367"/>
                </a:lnTo>
                <a:lnTo>
                  <a:pt x="633" y="364"/>
                </a:lnTo>
                <a:lnTo>
                  <a:pt x="633" y="364"/>
                </a:lnTo>
                <a:lnTo>
                  <a:pt x="631" y="361"/>
                </a:lnTo>
                <a:lnTo>
                  <a:pt x="633" y="355"/>
                </a:lnTo>
                <a:lnTo>
                  <a:pt x="633" y="352"/>
                </a:lnTo>
                <a:lnTo>
                  <a:pt x="631" y="350"/>
                </a:lnTo>
                <a:lnTo>
                  <a:pt x="631" y="349"/>
                </a:lnTo>
                <a:lnTo>
                  <a:pt x="631" y="349"/>
                </a:lnTo>
                <a:close/>
                <a:moveTo>
                  <a:pt x="309" y="353"/>
                </a:moveTo>
                <a:lnTo>
                  <a:pt x="309" y="353"/>
                </a:lnTo>
                <a:lnTo>
                  <a:pt x="311" y="355"/>
                </a:lnTo>
                <a:lnTo>
                  <a:pt x="312" y="355"/>
                </a:lnTo>
                <a:lnTo>
                  <a:pt x="316" y="355"/>
                </a:lnTo>
                <a:lnTo>
                  <a:pt x="316" y="355"/>
                </a:lnTo>
                <a:lnTo>
                  <a:pt x="316" y="352"/>
                </a:lnTo>
                <a:lnTo>
                  <a:pt x="316" y="350"/>
                </a:lnTo>
                <a:lnTo>
                  <a:pt x="312" y="350"/>
                </a:lnTo>
                <a:lnTo>
                  <a:pt x="309" y="352"/>
                </a:lnTo>
                <a:lnTo>
                  <a:pt x="309" y="353"/>
                </a:lnTo>
                <a:lnTo>
                  <a:pt x="309" y="353"/>
                </a:lnTo>
                <a:close/>
                <a:moveTo>
                  <a:pt x="657" y="353"/>
                </a:moveTo>
                <a:lnTo>
                  <a:pt x="657" y="353"/>
                </a:lnTo>
                <a:lnTo>
                  <a:pt x="659" y="356"/>
                </a:lnTo>
                <a:lnTo>
                  <a:pt x="659" y="358"/>
                </a:lnTo>
                <a:lnTo>
                  <a:pt x="660" y="358"/>
                </a:lnTo>
                <a:lnTo>
                  <a:pt x="660" y="358"/>
                </a:lnTo>
                <a:lnTo>
                  <a:pt x="662" y="355"/>
                </a:lnTo>
                <a:lnTo>
                  <a:pt x="662" y="352"/>
                </a:lnTo>
                <a:lnTo>
                  <a:pt x="660" y="350"/>
                </a:lnTo>
                <a:lnTo>
                  <a:pt x="660" y="350"/>
                </a:lnTo>
                <a:lnTo>
                  <a:pt x="660" y="352"/>
                </a:lnTo>
                <a:lnTo>
                  <a:pt x="657" y="353"/>
                </a:lnTo>
                <a:lnTo>
                  <a:pt x="657" y="353"/>
                </a:lnTo>
                <a:close/>
                <a:moveTo>
                  <a:pt x="671" y="369"/>
                </a:moveTo>
                <a:lnTo>
                  <a:pt x="671" y="369"/>
                </a:lnTo>
                <a:lnTo>
                  <a:pt x="672" y="358"/>
                </a:lnTo>
                <a:lnTo>
                  <a:pt x="672" y="353"/>
                </a:lnTo>
                <a:lnTo>
                  <a:pt x="671" y="352"/>
                </a:lnTo>
                <a:lnTo>
                  <a:pt x="669" y="352"/>
                </a:lnTo>
                <a:lnTo>
                  <a:pt x="669" y="352"/>
                </a:lnTo>
                <a:lnTo>
                  <a:pt x="669" y="359"/>
                </a:lnTo>
                <a:lnTo>
                  <a:pt x="669" y="366"/>
                </a:lnTo>
                <a:lnTo>
                  <a:pt x="671" y="369"/>
                </a:lnTo>
                <a:lnTo>
                  <a:pt x="671" y="369"/>
                </a:lnTo>
                <a:close/>
                <a:moveTo>
                  <a:pt x="485" y="361"/>
                </a:moveTo>
                <a:lnTo>
                  <a:pt x="485" y="361"/>
                </a:lnTo>
                <a:lnTo>
                  <a:pt x="485" y="356"/>
                </a:lnTo>
                <a:lnTo>
                  <a:pt x="485" y="353"/>
                </a:lnTo>
                <a:lnTo>
                  <a:pt x="483" y="353"/>
                </a:lnTo>
                <a:lnTo>
                  <a:pt x="483" y="353"/>
                </a:lnTo>
                <a:lnTo>
                  <a:pt x="482" y="358"/>
                </a:lnTo>
                <a:lnTo>
                  <a:pt x="483" y="359"/>
                </a:lnTo>
                <a:lnTo>
                  <a:pt x="485" y="361"/>
                </a:lnTo>
                <a:lnTo>
                  <a:pt x="485" y="361"/>
                </a:lnTo>
                <a:close/>
                <a:moveTo>
                  <a:pt x="492" y="355"/>
                </a:moveTo>
                <a:lnTo>
                  <a:pt x="492" y="355"/>
                </a:lnTo>
                <a:lnTo>
                  <a:pt x="492" y="356"/>
                </a:lnTo>
                <a:lnTo>
                  <a:pt x="492" y="358"/>
                </a:lnTo>
                <a:lnTo>
                  <a:pt x="492" y="358"/>
                </a:lnTo>
                <a:lnTo>
                  <a:pt x="494" y="358"/>
                </a:lnTo>
                <a:lnTo>
                  <a:pt x="495" y="358"/>
                </a:lnTo>
                <a:lnTo>
                  <a:pt x="497" y="353"/>
                </a:lnTo>
                <a:lnTo>
                  <a:pt x="497" y="353"/>
                </a:lnTo>
                <a:lnTo>
                  <a:pt x="495" y="353"/>
                </a:lnTo>
                <a:lnTo>
                  <a:pt x="492" y="355"/>
                </a:lnTo>
                <a:lnTo>
                  <a:pt x="492" y="355"/>
                </a:lnTo>
                <a:close/>
                <a:moveTo>
                  <a:pt x="207" y="363"/>
                </a:moveTo>
                <a:lnTo>
                  <a:pt x="207" y="363"/>
                </a:lnTo>
                <a:lnTo>
                  <a:pt x="207" y="358"/>
                </a:lnTo>
                <a:lnTo>
                  <a:pt x="206" y="355"/>
                </a:lnTo>
                <a:lnTo>
                  <a:pt x="206" y="355"/>
                </a:lnTo>
                <a:lnTo>
                  <a:pt x="206" y="359"/>
                </a:lnTo>
                <a:lnTo>
                  <a:pt x="207" y="363"/>
                </a:lnTo>
                <a:lnTo>
                  <a:pt x="207" y="363"/>
                </a:lnTo>
                <a:close/>
                <a:moveTo>
                  <a:pt x="553" y="361"/>
                </a:moveTo>
                <a:lnTo>
                  <a:pt x="553" y="361"/>
                </a:lnTo>
                <a:lnTo>
                  <a:pt x="556" y="363"/>
                </a:lnTo>
                <a:lnTo>
                  <a:pt x="561" y="364"/>
                </a:lnTo>
                <a:lnTo>
                  <a:pt x="569" y="366"/>
                </a:lnTo>
                <a:lnTo>
                  <a:pt x="569" y="366"/>
                </a:lnTo>
                <a:lnTo>
                  <a:pt x="570" y="361"/>
                </a:lnTo>
                <a:lnTo>
                  <a:pt x="570" y="356"/>
                </a:lnTo>
                <a:lnTo>
                  <a:pt x="570" y="356"/>
                </a:lnTo>
                <a:lnTo>
                  <a:pt x="569" y="356"/>
                </a:lnTo>
                <a:lnTo>
                  <a:pt x="567" y="355"/>
                </a:lnTo>
                <a:lnTo>
                  <a:pt x="567" y="355"/>
                </a:lnTo>
                <a:lnTo>
                  <a:pt x="563" y="356"/>
                </a:lnTo>
                <a:lnTo>
                  <a:pt x="559" y="356"/>
                </a:lnTo>
                <a:lnTo>
                  <a:pt x="556" y="358"/>
                </a:lnTo>
                <a:lnTo>
                  <a:pt x="555" y="358"/>
                </a:lnTo>
                <a:lnTo>
                  <a:pt x="553" y="361"/>
                </a:lnTo>
                <a:lnTo>
                  <a:pt x="553" y="361"/>
                </a:lnTo>
                <a:close/>
                <a:moveTo>
                  <a:pt x="581" y="356"/>
                </a:moveTo>
                <a:lnTo>
                  <a:pt x="581" y="356"/>
                </a:lnTo>
                <a:lnTo>
                  <a:pt x="582" y="363"/>
                </a:lnTo>
                <a:lnTo>
                  <a:pt x="584" y="364"/>
                </a:lnTo>
                <a:lnTo>
                  <a:pt x="585" y="366"/>
                </a:lnTo>
                <a:lnTo>
                  <a:pt x="585" y="366"/>
                </a:lnTo>
                <a:lnTo>
                  <a:pt x="584" y="355"/>
                </a:lnTo>
                <a:lnTo>
                  <a:pt x="584" y="355"/>
                </a:lnTo>
                <a:lnTo>
                  <a:pt x="584" y="356"/>
                </a:lnTo>
                <a:lnTo>
                  <a:pt x="581" y="356"/>
                </a:lnTo>
                <a:lnTo>
                  <a:pt x="581" y="356"/>
                </a:lnTo>
                <a:close/>
                <a:moveTo>
                  <a:pt x="598" y="366"/>
                </a:moveTo>
                <a:lnTo>
                  <a:pt x="598" y="366"/>
                </a:lnTo>
                <a:lnTo>
                  <a:pt x="601" y="364"/>
                </a:lnTo>
                <a:lnTo>
                  <a:pt x="601" y="359"/>
                </a:lnTo>
                <a:lnTo>
                  <a:pt x="599" y="356"/>
                </a:lnTo>
                <a:lnTo>
                  <a:pt x="596" y="355"/>
                </a:lnTo>
                <a:lnTo>
                  <a:pt x="596" y="355"/>
                </a:lnTo>
                <a:lnTo>
                  <a:pt x="598" y="361"/>
                </a:lnTo>
                <a:lnTo>
                  <a:pt x="598" y="366"/>
                </a:lnTo>
                <a:lnTo>
                  <a:pt x="598" y="366"/>
                </a:lnTo>
                <a:close/>
                <a:moveTo>
                  <a:pt x="277" y="358"/>
                </a:moveTo>
                <a:lnTo>
                  <a:pt x="277" y="358"/>
                </a:lnTo>
                <a:lnTo>
                  <a:pt x="284" y="358"/>
                </a:lnTo>
                <a:lnTo>
                  <a:pt x="285" y="356"/>
                </a:lnTo>
                <a:lnTo>
                  <a:pt x="285" y="355"/>
                </a:lnTo>
                <a:lnTo>
                  <a:pt x="285" y="355"/>
                </a:lnTo>
                <a:lnTo>
                  <a:pt x="282" y="356"/>
                </a:lnTo>
                <a:lnTo>
                  <a:pt x="280" y="356"/>
                </a:lnTo>
                <a:lnTo>
                  <a:pt x="279" y="355"/>
                </a:lnTo>
                <a:lnTo>
                  <a:pt x="279" y="355"/>
                </a:lnTo>
                <a:lnTo>
                  <a:pt x="279" y="356"/>
                </a:lnTo>
                <a:lnTo>
                  <a:pt x="279" y="356"/>
                </a:lnTo>
                <a:lnTo>
                  <a:pt x="277" y="358"/>
                </a:lnTo>
                <a:lnTo>
                  <a:pt x="277" y="358"/>
                </a:lnTo>
                <a:lnTo>
                  <a:pt x="277" y="358"/>
                </a:lnTo>
                <a:close/>
                <a:moveTo>
                  <a:pt x="358" y="356"/>
                </a:moveTo>
                <a:lnTo>
                  <a:pt x="358" y="356"/>
                </a:lnTo>
                <a:lnTo>
                  <a:pt x="363" y="366"/>
                </a:lnTo>
                <a:lnTo>
                  <a:pt x="367" y="367"/>
                </a:lnTo>
                <a:lnTo>
                  <a:pt x="369" y="369"/>
                </a:lnTo>
                <a:lnTo>
                  <a:pt x="372" y="367"/>
                </a:lnTo>
                <a:lnTo>
                  <a:pt x="372" y="367"/>
                </a:lnTo>
                <a:lnTo>
                  <a:pt x="372" y="364"/>
                </a:lnTo>
                <a:lnTo>
                  <a:pt x="370" y="361"/>
                </a:lnTo>
                <a:lnTo>
                  <a:pt x="367" y="356"/>
                </a:lnTo>
                <a:lnTo>
                  <a:pt x="367" y="356"/>
                </a:lnTo>
                <a:lnTo>
                  <a:pt x="363" y="356"/>
                </a:lnTo>
                <a:lnTo>
                  <a:pt x="360" y="356"/>
                </a:lnTo>
                <a:lnTo>
                  <a:pt x="358" y="356"/>
                </a:lnTo>
                <a:lnTo>
                  <a:pt x="358" y="356"/>
                </a:lnTo>
                <a:close/>
                <a:moveTo>
                  <a:pt x="607" y="364"/>
                </a:moveTo>
                <a:lnTo>
                  <a:pt x="607" y="364"/>
                </a:lnTo>
                <a:lnTo>
                  <a:pt x="608" y="363"/>
                </a:lnTo>
                <a:lnTo>
                  <a:pt x="608" y="359"/>
                </a:lnTo>
                <a:lnTo>
                  <a:pt x="608" y="358"/>
                </a:lnTo>
                <a:lnTo>
                  <a:pt x="607" y="355"/>
                </a:lnTo>
                <a:lnTo>
                  <a:pt x="607" y="355"/>
                </a:lnTo>
                <a:lnTo>
                  <a:pt x="607" y="359"/>
                </a:lnTo>
                <a:lnTo>
                  <a:pt x="607" y="364"/>
                </a:lnTo>
                <a:lnTo>
                  <a:pt x="607" y="364"/>
                </a:lnTo>
                <a:close/>
                <a:moveTo>
                  <a:pt x="351" y="369"/>
                </a:moveTo>
                <a:lnTo>
                  <a:pt x="351" y="369"/>
                </a:lnTo>
                <a:lnTo>
                  <a:pt x="355" y="369"/>
                </a:lnTo>
                <a:lnTo>
                  <a:pt x="360" y="367"/>
                </a:lnTo>
                <a:lnTo>
                  <a:pt x="360" y="367"/>
                </a:lnTo>
                <a:lnTo>
                  <a:pt x="358" y="364"/>
                </a:lnTo>
                <a:lnTo>
                  <a:pt x="357" y="363"/>
                </a:lnTo>
                <a:lnTo>
                  <a:pt x="354" y="356"/>
                </a:lnTo>
                <a:lnTo>
                  <a:pt x="354" y="356"/>
                </a:lnTo>
                <a:lnTo>
                  <a:pt x="349" y="356"/>
                </a:lnTo>
                <a:lnTo>
                  <a:pt x="348" y="356"/>
                </a:lnTo>
                <a:lnTo>
                  <a:pt x="346" y="358"/>
                </a:lnTo>
                <a:lnTo>
                  <a:pt x="346" y="359"/>
                </a:lnTo>
                <a:lnTo>
                  <a:pt x="348" y="364"/>
                </a:lnTo>
                <a:lnTo>
                  <a:pt x="351" y="369"/>
                </a:lnTo>
                <a:lnTo>
                  <a:pt x="351" y="369"/>
                </a:lnTo>
                <a:close/>
                <a:moveTo>
                  <a:pt x="378" y="361"/>
                </a:moveTo>
                <a:lnTo>
                  <a:pt x="378" y="361"/>
                </a:lnTo>
                <a:lnTo>
                  <a:pt x="378" y="358"/>
                </a:lnTo>
                <a:lnTo>
                  <a:pt x="377" y="356"/>
                </a:lnTo>
                <a:lnTo>
                  <a:pt x="377" y="356"/>
                </a:lnTo>
                <a:lnTo>
                  <a:pt x="377" y="359"/>
                </a:lnTo>
                <a:lnTo>
                  <a:pt x="378" y="361"/>
                </a:lnTo>
                <a:lnTo>
                  <a:pt x="378" y="361"/>
                </a:lnTo>
                <a:close/>
                <a:moveTo>
                  <a:pt x="398" y="359"/>
                </a:moveTo>
                <a:lnTo>
                  <a:pt x="398" y="359"/>
                </a:lnTo>
                <a:lnTo>
                  <a:pt x="396" y="361"/>
                </a:lnTo>
                <a:lnTo>
                  <a:pt x="396" y="363"/>
                </a:lnTo>
                <a:lnTo>
                  <a:pt x="399" y="367"/>
                </a:lnTo>
                <a:lnTo>
                  <a:pt x="399" y="367"/>
                </a:lnTo>
                <a:lnTo>
                  <a:pt x="404" y="367"/>
                </a:lnTo>
                <a:lnTo>
                  <a:pt x="404" y="367"/>
                </a:lnTo>
                <a:lnTo>
                  <a:pt x="402" y="364"/>
                </a:lnTo>
                <a:lnTo>
                  <a:pt x="402" y="363"/>
                </a:lnTo>
                <a:lnTo>
                  <a:pt x="399" y="361"/>
                </a:lnTo>
                <a:lnTo>
                  <a:pt x="399" y="361"/>
                </a:lnTo>
                <a:lnTo>
                  <a:pt x="399" y="359"/>
                </a:lnTo>
                <a:lnTo>
                  <a:pt x="398" y="358"/>
                </a:lnTo>
                <a:lnTo>
                  <a:pt x="395" y="356"/>
                </a:lnTo>
                <a:lnTo>
                  <a:pt x="395" y="356"/>
                </a:lnTo>
                <a:lnTo>
                  <a:pt x="395" y="358"/>
                </a:lnTo>
                <a:lnTo>
                  <a:pt x="396" y="358"/>
                </a:lnTo>
                <a:lnTo>
                  <a:pt x="398" y="359"/>
                </a:lnTo>
                <a:lnTo>
                  <a:pt x="398" y="359"/>
                </a:lnTo>
                <a:close/>
                <a:moveTo>
                  <a:pt x="500" y="358"/>
                </a:moveTo>
                <a:lnTo>
                  <a:pt x="500" y="358"/>
                </a:lnTo>
                <a:lnTo>
                  <a:pt x="505" y="358"/>
                </a:lnTo>
                <a:lnTo>
                  <a:pt x="505" y="358"/>
                </a:lnTo>
                <a:lnTo>
                  <a:pt x="505" y="358"/>
                </a:lnTo>
                <a:lnTo>
                  <a:pt x="503" y="356"/>
                </a:lnTo>
                <a:lnTo>
                  <a:pt x="502" y="356"/>
                </a:lnTo>
                <a:lnTo>
                  <a:pt x="502" y="356"/>
                </a:lnTo>
                <a:lnTo>
                  <a:pt x="500" y="358"/>
                </a:lnTo>
                <a:lnTo>
                  <a:pt x="500" y="358"/>
                </a:lnTo>
                <a:close/>
                <a:moveTo>
                  <a:pt x="651" y="364"/>
                </a:moveTo>
                <a:lnTo>
                  <a:pt x="651" y="364"/>
                </a:lnTo>
                <a:lnTo>
                  <a:pt x="651" y="359"/>
                </a:lnTo>
                <a:lnTo>
                  <a:pt x="651" y="358"/>
                </a:lnTo>
                <a:lnTo>
                  <a:pt x="651" y="356"/>
                </a:lnTo>
                <a:lnTo>
                  <a:pt x="651" y="356"/>
                </a:lnTo>
                <a:lnTo>
                  <a:pt x="649" y="361"/>
                </a:lnTo>
                <a:lnTo>
                  <a:pt x="651" y="364"/>
                </a:lnTo>
                <a:lnTo>
                  <a:pt x="651" y="364"/>
                </a:lnTo>
                <a:close/>
                <a:moveTo>
                  <a:pt x="659" y="370"/>
                </a:moveTo>
                <a:lnTo>
                  <a:pt x="659" y="370"/>
                </a:lnTo>
                <a:lnTo>
                  <a:pt x="657" y="369"/>
                </a:lnTo>
                <a:lnTo>
                  <a:pt x="656" y="366"/>
                </a:lnTo>
                <a:lnTo>
                  <a:pt x="656" y="366"/>
                </a:lnTo>
                <a:lnTo>
                  <a:pt x="654" y="378"/>
                </a:lnTo>
                <a:lnTo>
                  <a:pt x="654" y="390"/>
                </a:lnTo>
                <a:lnTo>
                  <a:pt x="653" y="404"/>
                </a:lnTo>
                <a:lnTo>
                  <a:pt x="654" y="416"/>
                </a:lnTo>
                <a:lnTo>
                  <a:pt x="654" y="416"/>
                </a:lnTo>
                <a:lnTo>
                  <a:pt x="660" y="413"/>
                </a:lnTo>
                <a:lnTo>
                  <a:pt x="662" y="407"/>
                </a:lnTo>
                <a:lnTo>
                  <a:pt x="665" y="399"/>
                </a:lnTo>
                <a:lnTo>
                  <a:pt x="665" y="391"/>
                </a:lnTo>
                <a:lnTo>
                  <a:pt x="665" y="375"/>
                </a:lnTo>
                <a:lnTo>
                  <a:pt x="665" y="367"/>
                </a:lnTo>
                <a:lnTo>
                  <a:pt x="666" y="361"/>
                </a:lnTo>
                <a:lnTo>
                  <a:pt x="666" y="361"/>
                </a:lnTo>
                <a:lnTo>
                  <a:pt x="666" y="359"/>
                </a:lnTo>
                <a:lnTo>
                  <a:pt x="665" y="359"/>
                </a:lnTo>
                <a:lnTo>
                  <a:pt x="665" y="356"/>
                </a:lnTo>
                <a:lnTo>
                  <a:pt x="665" y="356"/>
                </a:lnTo>
                <a:lnTo>
                  <a:pt x="663" y="366"/>
                </a:lnTo>
                <a:lnTo>
                  <a:pt x="662" y="369"/>
                </a:lnTo>
                <a:lnTo>
                  <a:pt x="659" y="370"/>
                </a:lnTo>
                <a:lnTo>
                  <a:pt x="659" y="370"/>
                </a:lnTo>
                <a:close/>
                <a:moveTo>
                  <a:pt x="105" y="425"/>
                </a:moveTo>
                <a:lnTo>
                  <a:pt x="105" y="425"/>
                </a:lnTo>
                <a:lnTo>
                  <a:pt x="105" y="387"/>
                </a:lnTo>
                <a:lnTo>
                  <a:pt x="105" y="372"/>
                </a:lnTo>
                <a:lnTo>
                  <a:pt x="104" y="358"/>
                </a:lnTo>
                <a:lnTo>
                  <a:pt x="104" y="358"/>
                </a:lnTo>
                <a:lnTo>
                  <a:pt x="99" y="364"/>
                </a:lnTo>
                <a:lnTo>
                  <a:pt x="96" y="373"/>
                </a:lnTo>
                <a:lnTo>
                  <a:pt x="94" y="382"/>
                </a:lnTo>
                <a:lnTo>
                  <a:pt x="94" y="391"/>
                </a:lnTo>
                <a:lnTo>
                  <a:pt x="96" y="401"/>
                </a:lnTo>
                <a:lnTo>
                  <a:pt x="98" y="410"/>
                </a:lnTo>
                <a:lnTo>
                  <a:pt x="101" y="417"/>
                </a:lnTo>
                <a:lnTo>
                  <a:pt x="105" y="425"/>
                </a:lnTo>
                <a:lnTo>
                  <a:pt x="105" y="425"/>
                </a:lnTo>
                <a:close/>
                <a:moveTo>
                  <a:pt x="329" y="369"/>
                </a:moveTo>
                <a:lnTo>
                  <a:pt x="329" y="369"/>
                </a:lnTo>
                <a:lnTo>
                  <a:pt x="331" y="363"/>
                </a:lnTo>
                <a:lnTo>
                  <a:pt x="329" y="359"/>
                </a:lnTo>
                <a:lnTo>
                  <a:pt x="326" y="358"/>
                </a:lnTo>
                <a:lnTo>
                  <a:pt x="326" y="358"/>
                </a:lnTo>
                <a:lnTo>
                  <a:pt x="326" y="361"/>
                </a:lnTo>
                <a:lnTo>
                  <a:pt x="325" y="364"/>
                </a:lnTo>
                <a:lnTo>
                  <a:pt x="326" y="367"/>
                </a:lnTo>
                <a:lnTo>
                  <a:pt x="329" y="369"/>
                </a:lnTo>
                <a:lnTo>
                  <a:pt x="329" y="369"/>
                </a:lnTo>
                <a:close/>
                <a:moveTo>
                  <a:pt x="75" y="370"/>
                </a:moveTo>
                <a:lnTo>
                  <a:pt x="75" y="370"/>
                </a:lnTo>
                <a:lnTo>
                  <a:pt x="75" y="367"/>
                </a:lnTo>
                <a:lnTo>
                  <a:pt x="75" y="364"/>
                </a:lnTo>
                <a:lnTo>
                  <a:pt x="73" y="358"/>
                </a:lnTo>
                <a:lnTo>
                  <a:pt x="73" y="358"/>
                </a:lnTo>
                <a:lnTo>
                  <a:pt x="72" y="364"/>
                </a:lnTo>
                <a:lnTo>
                  <a:pt x="73" y="367"/>
                </a:lnTo>
                <a:lnTo>
                  <a:pt x="75" y="370"/>
                </a:lnTo>
                <a:lnTo>
                  <a:pt x="75" y="370"/>
                </a:lnTo>
                <a:close/>
                <a:moveTo>
                  <a:pt x="256" y="359"/>
                </a:moveTo>
                <a:lnTo>
                  <a:pt x="256" y="359"/>
                </a:lnTo>
                <a:lnTo>
                  <a:pt x="258" y="361"/>
                </a:lnTo>
                <a:lnTo>
                  <a:pt x="261" y="361"/>
                </a:lnTo>
                <a:lnTo>
                  <a:pt x="264" y="361"/>
                </a:lnTo>
                <a:lnTo>
                  <a:pt x="265" y="361"/>
                </a:lnTo>
                <a:lnTo>
                  <a:pt x="265" y="361"/>
                </a:lnTo>
                <a:lnTo>
                  <a:pt x="265" y="359"/>
                </a:lnTo>
                <a:lnTo>
                  <a:pt x="262" y="359"/>
                </a:lnTo>
                <a:lnTo>
                  <a:pt x="259" y="359"/>
                </a:lnTo>
                <a:lnTo>
                  <a:pt x="256" y="359"/>
                </a:lnTo>
                <a:lnTo>
                  <a:pt x="256" y="359"/>
                </a:lnTo>
                <a:close/>
                <a:moveTo>
                  <a:pt x="311" y="359"/>
                </a:moveTo>
                <a:lnTo>
                  <a:pt x="311" y="359"/>
                </a:lnTo>
                <a:lnTo>
                  <a:pt x="312" y="364"/>
                </a:lnTo>
                <a:lnTo>
                  <a:pt x="312" y="367"/>
                </a:lnTo>
                <a:lnTo>
                  <a:pt x="314" y="367"/>
                </a:lnTo>
                <a:lnTo>
                  <a:pt x="314" y="367"/>
                </a:lnTo>
                <a:lnTo>
                  <a:pt x="317" y="364"/>
                </a:lnTo>
                <a:lnTo>
                  <a:pt x="319" y="359"/>
                </a:lnTo>
                <a:lnTo>
                  <a:pt x="319" y="359"/>
                </a:lnTo>
                <a:lnTo>
                  <a:pt x="314" y="358"/>
                </a:lnTo>
                <a:lnTo>
                  <a:pt x="311" y="359"/>
                </a:lnTo>
                <a:lnTo>
                  <a:pt x="311" y="359"/>
                </a:lnTo>
                <a:close/>
                <a:moveTo>
                  <a:pt x="303" y="361"/>
                </a:moveTo>
                <a:lnTo>
                  <a:pt x="303" y="361"/>
                </a:lnTo>
                <a:lnTo>
                  <a:pt x="303" y="364"/>
                </a:lnTo>
                <a:lnTo>
                  <a:pt x="305" y="367"/>
                </a:lnTo>
                <a:lnTo>
                  <a:pt x="305" y="367"/>
                </a:lnTo>
                <a:lnTo>
                  <a:pt x="306" y="367"/>
                </a:lnTo>
                <a:lnTo>
                  <a:pt x="306" y="367"/>
                </a:lnTo>
                <a:lnTo>
                  <a:pt x="308" y="366"/>
                </a:lnTo>
                <a:lnTo>
                  <a:pt x="306" y="364"/>
                </a:lnTo>
                <a:lnTo>
                  <a:pt x="306" y="363"/>
                </a:lnTo>
                <a:lnTo>
                  <a:pt x="306" y="359"/>
                </a:lnTo>
                <a:lnTo>
                  <a:pt x="306" y="359"/>
                </a:lnTo>
                <a:lnTo>
                  <a:pt x="303" y="361"/>
                </a:lnTo>
                <a:lnTo>
                  <a:pt x="303" y="361"/>
                </a:lnTo>
                <a:close/>
                <a:moveTo>
                  <a:pt x="386" y="367"/>
                </a:moveTo>
                <a:lnTo>
                  <a:pt x="386" y="367"/>
                </a:lnTo>
                <a:lnTo>
                  <a:pt x="389" y="367"/>
                </a:lnTo>
                <a:lnTo>
                  <a:pt x="392" y="367"/>
                </a:lnTo>
                <a:lnTo>
                  <a:pt x="392" y="367"/>
                </a:lnTo>
                <a:lnTo>
                  <a:pt x="390" y="363"/>
                </a:lnTo>
                <a:lnTo>
                  <a:pt x="389" y="361"/>
                </a:lnTo>
                <a:lnTo>
                  <a:pt x="387" y="361"/>
                </a:lnTo>
                <a:lnTo>
                  <a:pt x="387" y="361"/>
                </a:lnTo>
                <a:lnTo>
                  <a:pt x="386" y="364"/>
                </a:lnTo>
                <a:lnTo>
                  <a:pt x="386" y="367"/>
                </a:lnTo>
                <a:lnTo>
                  <a:pt x="386" y="367"/>
                </a:lnTo>
                <a:close/>
                <a:moveTo>
                  <a:pt x="720" y="378"/>
                </a:moveTo>
                <a:lnTo>
                  <a:pt x="720" y="378"/>
                </a:lnTo>
                <a:lnTo>
                  <a:pt x="721" y="379"/>
                </a:lnTo>
                <a:lnTo>
                  <a:pt x="721" y="382"/>
                </a:lnTo>
                <a:lnTo>
                  <a:pt x="721" y="382"/>
                </a:lnTo>
                <a:lnTo>
                  <a:pt x="726" y="381"/>
                </a:lnTo>
                <a:lnTo>
                  <a:pt x="726" y="381"/>
                </a:lnTo>
                <a:lnTo>
                  <a:pt x="726" y="369"/>
                </a:lnTo>
                <a:lnTo>
                  <a:pt x="724" y="364"/>
                </a:lnTo>
                <a:lnTo>
                  <a:pt x="721" y="361"/>
                </a:lnTo>
                <a:lnTo>
                  <a:pt x="721" y="361"/>
                </a:lnTo>
                <a:lnTo>
                  <a:pt x="720" y="378"/>
                </a:lnTo>
                <a:lnTo>
                  <a:pt x="720" y="378"/>
                </a:lnTo>
                <a:close/>
                <a:moveTo>
                  <a:pt x="252" y="361"/>
                </a:moveTo>
                <a:lnTo>
                  <a:pt x="252" y="361"/>
                </a:lnTo>
                <a:lnTo>
                  <a:pt x="250" y="363"/>
                </a:lnTo>
                <a:lnTo>
                  <a:pt x="250" y="364"/>
                </a:lnTo>
                <a:lnTo>
                  <a:pt x="250" y="364"/>
                </a:lnTo>
                <a:lnTo>
                  <a:pt x="252" y="364"/>
                </a:lnTo>
                <a:lnTo>
                  <a:pt x="252" y="361"/>
                </a:lnTo>
                <a:lnTo>
                  <a:pt x="252" y="361"/>
                </a:lnTo>
                <a:close/>
                <a:moveTo>
                  <a:pt x="296" y="367"/>
                </a:moveTo>
                <a:lnTo>
                  <a:pt x="296" y="367"/>
                </a:lnTo>
                <a:lnTo>
                  <a:pt x="296" y="366"/>
                </a:lnTo>
                <a:lnTo>
                  <a:pt x="296" y="363"/>
                </a:lnTo>
                <a:lnTo>
                  <a:pt x="296" y="363"/>
                </a:lnTo>
                <a:lnTo>
                  <a:pt x="296" y="363"/>
                </a:lnTo>
                <a:lnTo>
                  <a:pt x="294" y="363"/>
                </a:lnTo>
                <a:lnTo>
                  <a:pt x="294" y="361"/>
                </a:lnTo>
                <a:lnTo>
                  <a:pt x="293" y="361"/>
                </a:lnTo>
                <a:lnTo>
                  <a:pt x="293" y="361"/>
                </a:lnTo>
                <a:lnTo>
                  <a:pt x="293" y="366"/>
                </a:lnTo>
                <a:lnTo>
                  <a:pt x="294" y="367"/>
                </a:lnTo>
                <a:lnTo>
                  <a:pt x="296" y="367"/>
                </a:lnTo>
                <a:lnTo>
                  <a:pt x="296" y="367"/>
                </a:lnTo>
                <a:close/>
                <a:moveTo>
                  <a:pt x="418" y="366"/>
                </a:moveTo>
                <a:lnTo>
                  <a:pt x="418" y="366"/>
                </a:lnTo>
                <a:lnTo>
                  <a:pt x="419" y="364"/>
                </a:lnTo>
                <a:lnTo>
                  <a:pt x="421" y="363"/>
                </a:lnTo>
                <a:lnTo>
                  <a:pt x="421" y="363"/>
                </a:lnTo>
                <a:lnTo>
                  <a:pt x="418" y="361"/>
                </a:lnTo>
                <a:lnTo>
                  <a:pt x="416" y="361"/>
                </a:lnTo>
                <a:lnTo>
                  <a:pt x="416" y="361"/>
                </a:lnTo>
                <a:lnTo>
                  <a:pt x="418" y="366"/>
                </a:lnTo>
                <a:lnTo>
                  <a:pt x="418" y="366"/>
                </a:lnTo>
                <a:close/>
                <a:moveTo>
                  <a:pt x="444" y="361"/>
                </a:moveTo>
                <a:lnTo>
                  <a:pt x="444" y="361"/>
                </a:lnTo>
                <a:lnTo>
                  <a:pt x="439" y="361"/>
                </a:lnTo>
                <a:lnTo>
                  <a:pt x="439" y="361"/>
                </a:lnTo>
                <a:lnTo>
                  <a:pt x="439" y="364"/>
                </a:lnTo>
                <a:lnTo>
                  <a:pt x="441" y="364"/>
                </a:lnTo>
                <a:lnTo>
                  <a:pt x="444" y="364"/>
                </a:lnTo>
                <a:lnTo>
                  <a:pt x="444" y="361"/>
                </a:lnTo>
                <a:lnTo>
                  <a:pt x="444" y="361"/>
                </a:lnTo>
                <a:close/>
                <a:moveTo>
                  <a:pt x="280" y="364"/>
                </a:moveTo>
                <a:lnTo>
                  <a:pt x="280" y="364"/>
                </a:lnTo>
                <a:lnTo>
                  <a:pt x="284" y="364"/>
                </a:lnTo>
                <a:lnTo>
                  <a:pt x="285" y="364"/>
                </a:lnTo>
                <a:lnTo>
                  <a:pt x="285" y="363"/>
                </a:lnTo>
                <a:lnTo>
                  <a:pt x="285" y="363"/>
                </a:lnTo>
                <a:lnTo>
                  <a:pt x="282" y="363"/>
                </a:lnTo>
                <a:lnTo>
                  <a:pt x="280" y="364"/>
                </a:lnTo>
                <a:lnTo>
                  <a:pt x="280" y="364"/>
                </a:lnTo>
                <a:close/>
                <a:moveTo>
                  <a:pt x="236" y="364"/>
                </a:moveTo>
                <a:lnTo>
                  <a:pt x="236" y="364"/>
                </a:lnTo>
                <a:lnTo>
                  <a:pt x="238" y="366"/>
                </a:lnTo>
                <a:lnTo>
                  <a:pt x="238" y="366"/>
                </a:lnTo>
                <a:lnTo>
                  <a:pt x="238" y="366"/>
                </a:lnTo>
                <a:lnTo>
                  <a:pt x="239" y="364"/>
                </a:lnTo>
                <a:lnTo>
                  <a:pt x="241" y="364"/>
                </a:lnTo>
                <a:lnTo>
                  <a:pt x="241" y="364"/>
                </a:lnTo>
                <a:lnTo>
                  <a:pt x="239" y="363"/>
                </a:lnTo>
                <a:lnTo>
                  <a:pt x="236" y="364"/>
                </a:lnTo>
                <a:lnTo>
                  <a:pt x="236" y="364"/>
                </a:lnTo>
                <a:close/>
                <a:moveTo>
                  <a:pt x="495" y="364"/>
                </a:moveTo>
                <a:lnTo>
                  <a:pt x="495" y="364"/>
                </a:lnTo>
                <a:lnTo>
                  <a:pt x="495" y="364"/>
                </a:lnTo>
                <a:lnTo>
                  <a:pt x="499" y="366"/>
                </a:lnTo>
                <a:lnTo>
                  <a:pt x="500" y="364"/>
                </a:lnTo>
                <a:lnTo>
                  <a:pt x="502" y="364"/>
                </a:lnTo>
                <a:lnTo>
                  <a:pt x="502" y="364"/>
                </a:lnTo>
                <a:lnTo>
                  <a:pt x="499" y="363"/>
                </a:lnTo>
                <a:lnTo>
                  <a:pt x="495" y="364"/>
                </a:lnTo>
                <a:lnTo>
                  <a:pt x="495" y="364"/>
                </a:lnTo>
                <a:close/>
                <a:moveTo>
                  <a:pt x="531" y="372"/>
                </a:moveTo>
                <a:lnTo>
                  <a:pt x="531" y="372"/>
                </a:lnTo>
                <a:lnTo>
                  <a:pt x="538" y="373"/>
                </a:lnTo>
                <a:lnTo>
                  <a:pt x="538" y="373"/>
                </a:lnTo>
                <a:lnTo>
                  <a:pt x="540" y="369"/>
                </a:lnTo>
                <a:lnTo>
                  <a:pt x="538" y="364"/>
                </a:lnTo>
                <a:lnTo>
                  <a:pt x="538" y="364"/>
                </a:lnTo>
                <a:lnTo>
                  <a:pt x="537" y="364"/>
                </a:lnTo>
                <a:lnTo>
                  <a:pt x="534" y="364"/>
                </a:lnTo>
                <a:lnTo>
                  <a:pt x="532" y="363"/>
                </a:lnTo>
                <a:lnTo>
                  <a:pt x="531" y="363"/>
                </a:lnTo>
                <a:lnTo>
                  <a:pt x="531" y="363"/>
                </a:lnTo>
                <a:lnTo>
                  <a:pt x="529" y="367"/>
                </a:lnTo>
                <a:lnTo>
                  <a:pt x="531" y="372"/>
                </a:lnTo>
                <a:lnTo>
                  <a:pt x="531" y="372"/>
                </a:lnTo>
                <a:close/>
                <a:moveTo>
                  <a:pt x="590" y="370"/>
                </a:moveTo>
                <a:lnTo>
                  <a:pt x="590" y="370"/>
                </a:lnTo>
                <a:lnTo>
                  <a:pt x="592" y="370"/>
                </a:lnTo>
                <a:lnTo>
                  <a:pt x="592" y="370"/>
                </a:lnTo>
                <a:lnTo>
                  <a:pt x="593" y="369"/>
                </a:lnTo>
                <a:lnTo>
                  <a:pt x="593" y="367"/>
                </a:lnTo>
                <a:lnTo>
                  <a:pt x="593" y="364"/>
                </a:lnTo>
                <a:lnTo>
                  <a:pt x="592" y="363"/>
                </a:lnTo>
                <a:lnTo>
                  <a:pt x="592" y="363"/>
                </a:lnTo>
                <a:lnTo>
                  <a:pt x="590" y="367"/>
                </a:lnTo>
                <a:lnTo>
                  <a:pt x="590" y="369"/>
                </a:lnTo>
                <a:lnTo>
                  <a:pt x="590" y="370"/>
                </a:lnTo>
                <a:lnTo>
                  <a:pt x="590" y="370"/>
                </a:lnTo>
                <a:close/>
                <a:moveTo>
                  <a:pt x="224" y="366"/>
                </a:moveTo>
                <a:lnTo>
                  <a:pt x="224" y="366"/>
                </a:lnTo>
                <a:lnTo>
                  <a:pt x="229" y="366"/>
                </a:lnTo>
                <a:lnTo>
                  <a:pt x="230" y="366"/>
                </a:lnTo>
                <a:lnTo>
                  <a:pt x="232" y="364"/>
                </a:lnTo>
                <a:lnTo>
                  <a:pt x="232" y="364"/>
                </a:lnTo>
                <a:lnTo>
                  <a:pt x="229" y="364"/>
                </a:lnTo>
                <a:lnTo>
                  <a:pt x="227" y="364"/>
                </a:lnTo>
                <a:lnTo>
                  <a:pt x="226" y="364"/>
                </a:lnTo>
                <a:lnTo>
                  <a:pt x="226" y="364"/>
                </a:lnTo>
                <a:lnTo>
                  <a:pt x="226" y="364"/>
                </a:lnTo>
                <a:lnTo>
                  <a:pt x="224" y="364"/>
                </a:lnTo>
                <a:lnTo>
                  <a:pt x="224" y="366"/>
                </a:lnTo>
                <a:lnTo>
                  <a:pt x="224" y="366"/>
                </a:lnTo>
                <a:lnTo>
                  <a:pt x="224" y="366"/>
                </a:lnTo>
                <a:close/>
                <a:moveTo>
                  <a:pt x="517" y="369"/>
                </a:moveTo>
                <a:lnTo>
                  <a:pt x="517" y="369"/>
                </a:lnTo>
                <a:lnTo>
                  <a:pt x="517" y="367"/>
                </a:lnTo>
                <a:lnTo>
                  <a:pt x="517" y="366"/>
                </a:lnTo>
                <a:lnTo>
                  <a:pt x="517" y="364"/>
                </a:lnTo>
                <a:lnTo>
                  <a:pt x="517" y="364"/>
                </a:lnTo>
                <a:lnTo>
                  <a:pt x="514" y="364"/>
                </a:lnTo>
                <a:lnTo>
                  <a:pt x="514" y="366"/>
                </a:lnTo>
                <a:lnTo>
                  <a:pt x="514" y="366"/>
                </a:lnTo>
                <a:lnTo>
                  <a:pt x="515" y="369"/>
                </a:lnTo>
                <a:lnTo>
                  <a:pt x="517" y="369"/>
                </a:lnTo>
                <a:lnTo>
                  <a:pt x="517" y="369"/>
                </a:lnTo>
                <a:lnTo>
                  <a:pt x="517" y="369"/>
                </a:lnTo>
                <a:close/>
                <a:moveTo>
                  <a:pt x="262" y="366"/>
                </a:moveTo>
                <a:lnTo>
                  <a:pt x="262" y="366"/>
                </a:lnTo>
                <a:lnTo>
                  <a:pt x="268" y="367"/>
                </a:lnTo>
                <a:lnTo>
                  <a:pt x="274" y="366"/>
                </a:lnTo>
                <a:lnTo>
                  <a:pt x="274" y="366"/>
                </a:lnTo>
                <a:lnTo>
                  <a:pt x="273" y="364"/>
                </a:lnTo>
                <a:lnTo>
                  <a:pt x="268" y="364"/>
                </a:lnTo>
                <a:lnTo>
                  <a:pt x="262" y="366"/>
                </a:lnTo>
                <a:lnTo>
                  <a:pt x="262" y="366"/>
                </a:lnTo>
                <a:close/>
                <a:moveTo>
                  <a:pt x="750" y="404"/>
                </a:moveTo>
                <a:lnTo>
                  <a:pt x="750" y="404"/>
                </a:lnTo>
                <a:lnTo>
                  <a:pt x="753" y="395"/>
                </a:lnTo>
                <a:lnTo>
                  <a:pt x="755" y="385"/>
                </a:lnTo>
                <a:lnTo>
                  <a:pt x="755" y="375"/>
                </a:lnTo>
                <a:lnTo>
                  <a:pt x="752" y="366"/>
                </a:lnTo>
                <a:lnTo>
                  <a:pt x="752" y="366"/>
                </a:lnTo>
                <a:lnTo>
                  <a:pt x="750" y="384"/>
                </a:lnTo>
                <a:lnTo>
                  <a:pt x="750" y="393"/>
                </a:lnTo>
                <a:lnTo>
                  <a:pt x="750" y="404"/>
                </a:lnTo>
                <a:lnTo>
                  <a:pt x="750" y="404"/>
                </a:lnTo>
                <a:close/>
                <a:moveTo>
                  <a:pt x="137" y="366"/>
                </a:moveTo>
                <a:lnTo>
                  <a:pt x="137" y="366"/>
                </a:lnTo>
                <a:lnTo>
                  <a:pt x="136" y="372"/>
                </a:lnTo>
                <a:lnTo>
                  <a:pt x="136" y="376"/>
                </a:lnTo>
                <a:lnTo>
                  <a:pt x="136" y="378"/>
                </a:lnTo>
                <a:lnTo>
                  <a:pt x="136" y="378"/>
                </a:lnTo>
                <a:lnTo>
                  <a:pt x="137" y="375"/>
                </a:lnTo>
                <a:lnTo>
                  <a:pt x="140" y="372"/>
                </a:lnTo>
                <a:lnTo>
                  <a:pt x="142" y="369"/>
                </a:lnTo>
                <a:lnTo>
                  <a:pt x="142" y="367"/>
                </a:lnTo>
                <a:lnTo>
                  <a:pt x="140" y="366"/>
                </a:lnTo>
                <a:lnTo>
                  <a:pt x="140" y="366"/>
                </a:lnTo>
                <a:lnTo>
                  <a:pt x="140" y="367"/>
                </a:lnTo>
                <a:lnTo>
                  <a:pt x="137" y="366"/>
                </a:lnTo>
                <a:lnTo>
                  <a:pt x="137" y="366"/>
                </a:lnTo>
                <a:close/>
                <a:moveTo>
                  <a:pt x="473" y="367"/>
                </a:moveTo>
                <a:lnTo>
                  <a:pt x="473" y="367"/>
                </a:lnTo>
                <a:lnTo>
                  <a:pt x="473" y="369"/>
                </a:lnTo>
                <a:lnTo>
                  <a:pt x="473" y="369"/>
                </a:lnTo>
                <a:lnTo>
                  <a:pt x="479" y="370"/>
                </a:lnTo>
                <a:lnTo>
                  <a:pt x="480" y="369"/>
                </a:lnTo>
                <a:lnTo>
                  <a:pt x="480" y="366"/>
                </a:lnTo>
                <a:lnTo>
                  <a:pt x="480" y="366"/>
                </a:lnTo>
                <a:lnTo>
                  <a:pt x="477" y="366"/>
                </a:lnTo>
                <a:lnTo>
                  <a:pt x="473" y="367"/>
                </a:lnTo>
                <a:lnTo>
                  <a:pt x="473" y="367"/>
                </a:lnTo>
                <a:close/>
                <a:moveTo>
                  <a:pt x="543" y="375"/>
                </a:moveTo>
                <a:lnTo>
                  <a:pt x="543" y="375"/>
                </a:lnTo>
                <a:lnTo>
                  <a:pt x="549" y="376"/>
                </a:lnTo>
                <a:lnTo>
                  <a:pt x="549" y="376"/>
                </a:lnTo>
                <a:lnTo>
                  <a:pt x="549" y="369"/>
                </a:lnTo>
                <a:lnTo>
                  <a:pt x="549" y="369"/>
                </a:lnTo>
                <a:lnTo>
                  <a:pt x="546" y="367"/>
                </a:lnTo>
                <a:lnTo>
                  <a:pt x="543" y="366"/>
                </a:lnTo>
                <a:lnTo>
                  <a:pt x="543" y="366"/>
                </a:lnTo>
                <a:lnTo>
                  <a:pt x="543" y="370"/>
                </a:lnTo>
                <a:lnTo>
                  <a:pt x="543" y="375"/>
                </a:lnTo>
                <a:lnTo>
                  <a:pt x="543" y="375"/>
                </a:lnTo>
                <a:close/>
                <a:moveTo>
                  <a:pt x="194" y="381"/>
                </a:moveTo>
                <a:lnTo>
                  <a:pt x="194" y="381"/>
                </a:lnTo>
                <a:lnTo>
                  <a:pt x="200" y="375"/>
                </a:lnTo>
                <a:lnTo>
                  <a:pt x="201" y="372"/>
                </a:lnTo>
                <a:lnTo>
                  <a:pt x="201" y="369"/>
                </a:lnTo>
                <a:lnTo>
                  <a:pt x="201" y="369"/>
                </a:lnTo>
                <a:lnTo>
                  <a:pt x="198" y="369"/>
                </a:lnTo>
                <a:lnTo>
                  <a:pt x="197" y="367"/>
                </a:lnTo>
                <a:lnTo>
                  <a:pt x="197" y="367"/>
                </a:lnTo>
                <a:lnTo>
                  <a:pt x="194" y="375"/>
                </a:lnTo>
                <a:lnTo>
                  <a:pt x="192" y="378"/>
                </a:lnTo>
                <a:lnTo>
                  <a:pt x="194" y="381"/>
                </a:lnTo>
                <a:lnTo>
                  <a:pt x="194" y="381"/>
                </a:lnTo>
                <a:close/>
                <a:moveTo>
                  <a:pt x="564" y="369"/>
                </a:moveTo>
                <a:lnTo>
                  <a:pt x="564" y="369"/>
                </a:lnTo>
                <a:lnTo>
                  <a:pt x="563" y="369"/>
                </a:lnTo>
                <a:lnTo>
                  <a:pt x="561" y="369"/>
                </a:lnTo>
                <a:lnTo>
                  <a:pt x="559" y="367"/>
                </a:lnTo>
                <a:lnTo>
                  <a:pt x="558" y="369"/>
                </a:lnTo>
                <a:lnTo>
                  <a:pt x="558" y="369"/>
                </a:lnTo>
                <a:lnTo>
                  <a:pt x="561" y="370"/>
                </a:lnTo>
                <a:lnTo>
                  <a:pt x="564" y="370"/>
                </a:lnTo>
                <a:lnTo>
                  <a:pt x="564" y="369"/>
                </a:lnTo>
                <a:lnTo>
                  <a:pt x="564" y="369"/>
                </a:lnTo>
                <a:close/>
                <a:moveTo>
                  <a:pt x="168" y="369"/>
                </a:moveTo>
                <a:lnTo>
                  <a:pt x="168" y="369"/>
                </a:lnTo>
                <a:lnTo>
                  <a:pt x="168" y="387"/>
                </a:lnTo>
                <a:lnTo>
                  <a:pt x="168" y="396"/>
                </a:lnTo>
                <a:lnTo>
                  <a:pt x="169" y="405"/>
                </a:lnTo>
                <a:lnTo>
                  <a:pt x="169" y="405"/>
                </a:lnTo>
                <a:lnTo>
                  <a:pt x="175" y="396"/>
                </a:lnTo>
                <a:lnTo>
                  <a:pt x="180" y="388"/>
                </a:lnTo>
                <a:lnTo>
                  <a:pt x="180" y="388"/>
                </a:lnTo>
                <a:lnTo>
                  <a:pt x="178" y="378"/>
                </a:lnTo>
                <a:lnTo>
                  <a:pt x="177" y="369"/>
                </a:lnTo>
                <a:lnTo>
                  <a:pt x="177" y="369"/>
                </a:lnTo>
                <a:lnTo>
                  <a:pt x="172" y="369"/>
                </a:lnTo>
                <a:lnTo>
                  <a:pt x="168" y="369"/>
                </a:lnTo>
                <a:lnTo>
                  <a:pt x="168" y="369"/>
                </a:lnTo>
                <a:close/>
                <a:moveTo>
                  <a:pt x="184" y="382"/>
                </a:moveTo>
                <a:lnTo>
                  <a:pt x="184" y="382"/>
                </a:lnTo>
                <a:lnTo>
                  <a:pt x="186" y="375"/>
                </a:lnTo>
                <a:lnTo>
                  <a:pt x="184" y="372"/>
                </a:lnTo>
                <a:lnTo>
                  <a:pt x="183" y="369"/>
                </a:lnTo>
                <a:lnTo>
                  <a:pt x="183" y="369"/>
                </a:lnTo>
                <a:lnTo>
                  <a:pt x="183" y="375"/>
                </a:lnTo>
                <a:lnTo>
                  <a:pt x="183" y="379"/>
                </a:lnTo>
                <a:lnTo>
                  <a:pt x="184" y="382"/>
                </a:lnTo>
                <a:lnTo>
                  <a:pt x="184" y="382"/>
                </a:lnTo>
                <a:close/>
                <a:moveTo>
                  <a:pt x="136" y="387"/>
                </a:moveTo>
                <a:lnTo>
                  <a:pt x="136" y="387"/>
                </a:lnTo>
                <a:lnTo>
                  <a:pt x="136" y="396"/>
                </a:lnTo>
                <a:lnTo>
                  <a:pt x="137" y="405"/>
                </a:lnTo>
                <a:lnTo>
                  <a:pt x="139" y="414"/>
                </a:lnTo>
                <a:lnTo>
                  <a:pt x="140" y="425"/>
                </a:lnTo>
                <a:lnTo>
                  <a:pt x="140" y="425"/>
                </a:lnTo>
                <a:lnTo>
                  <a:pt x="145" y="424"/>
                </a:lnTo>
                <a:lnTo>
                  <a:pt x="149" y="424"/>
                </a:lnTo>
                <a:lnTo>
                  <a:pt x="149" y="424"/>
                </a:lnTo>
                <a:lnTo>
                  <a:pt x="149" y="398"/>
                </a:lnTo>
                <a:lnTo>
                  <a:pt x="148" y="370"/>
                </a:lnTo>
                <a:lnTo>
                  <a:pt x="148" y="370"/>
                </a:lnTo>
                <a:lnTo>
                  <a:pt x="146" y="369"/>
                </a:lnTo>
                <a:lnTo>
                  <a:pt x="146" y="369"/>
                </a:lnTo>
                <a:lnTo>
                  <a:pt x="143" y="373"/>
                </a:lnTo>
                <a:lnTo>
                  <a:pt x="140" y="378"/>
                </a:lnTo>
                <a:lnTo>
                  <a:pt x="137" y="382"/>
                </a:lnTo>
                <a:lnTo>
                  <a:pt x="136" y="387"/>
                </a:lnTo>
                <a:lnTo>
                  <a:pt x="136" y="387"/>
                </a:lnTo>
                <a:close/>
                <a:moveTo>
                  <a:pt x="162" y="414"/>
                </a:moveTo>
                <a:lnTo>
                  <a:pt x="162" y="414"/>
                </a:lnTo>
                <a:lnTo>
                  <a:pt x="163" y="411"/>
                </a:lnTo>
                <a:lnTo>
                  <a:pt x="165" y="407"/>
                </a:lnTo>
                <a:lnTo>
                  <a:pt x="163" y="396"/>
                </a:lnTo>
                <a:lnTo>
                  <a:pt x="162" y="385"/>
                </a:lnTo>
                <a:lnTo>
                  <a:pt x="163" y="381"/>
                </a:lnTo>
                <a:lnTo>
                  <a:pt x="163" y="376"/>
                </a:lnTo>
                <a:lnTo>
                  <a:pt x="163" y="376"/>
                </a:lnTo>
                <a:lnTo>
                  <a:pt x="162" y="375"/>
                </a:lnTo>
                <a:lnTo>
                  <a:pt x="162" y="373"/>
                </a:lnTo>
                <a:lnTo>
                  <a:pt x="162" y="369"/>
                </a:lnTo>
                <a:lnTo>
                  <a:pt x="162" y="369"/>
                </a:lnTo>
                <a:lnTo>
                  <a:pt x="159" y="369"/>
                </a:lnTo>
                <a:lnTo>
                  <a:pt x="159" y="369"/>
                </a:lnTo>
                <a:lnTo>
                  <a:pt x="159" y="391"/>
                </a:lnTo>
                <a:lnTo>
                  <a:pt x="162" y="414"/>
                </a:lnTo>
                <a:lnTo>
                  <a:pt x="162" y="414"/>
                </a:lnTo>
                <a:close/>
                <a:moveTo>
                  <a:pt x="431" y="370"/>
                </a:moveTo>
                <a:lnTo>
                  <a:pt x="431" y="370"/>
                </a:lnTo>
                <a:lnTo>
                  <a:pt x="433" y="372"/>
                </a:lnTo>
                <a:lnTo>
                  <a:pt x="434" y="373"/>
                </a:lnTo>
                <a:lnTo>
                  <a:pt x="434" y="373"/>
                </a:lnTo>
                <a:lnTo>
                  <a:pt x="434" y="372"/>
                </a:lnTo>
                <a:lnTo>
                  <a:pt x="434" y="369"/>
                </a:lnTo>
                <a:lnTo>
                  <a:pt x="434" y="369"/>
                </a:lnTo>
                <a:lnTo>
                  <a:pt x="431" y="370"/>
                </a:lnTo>
                <a:lnTo>
                  <a:pt x="431" y="370"/>
                </a:lnTo>
                <a:close/>
                <a:moveTo>
                  <a:pt x="450" y="375"/>
                </a:moveTo>
                <a:lnTo>
                  <a:pt x="450" y="375"/>
                </a:lnTo>
                <a:lnTo>
                  <a:pt x="445" y="370"/>
                </a:lnTo>
                <a:lnTo>
                  <a:pt x="444" y="370"/>
                </a:lnTo>
                <a:lnTo>
                  <a:pt x="441" y="369"/>
                </a:lnTo>
                <a:lnTo>
                  <a:pt x="441" y="369"/>
                </a:lnTo>
                <a:lnTo>
                  <a:pt x="441" y="373"/>
                </a:lnTo>
                <a:lnTo>
                  <a:pt x="442" y="375"/>
                </a:lnTo>
                <a:lnTo>
                  <a:pt x="447" y="376"/>
                </a:lnTo>
                <a:lnTo>
                  <a:pt x="450" y="375"/>
                </a:lnTo>
                <a:lnTo>
                  <a:pt x="450" y="375"/>
                </a:lnTo>
                <a:close/>
                <a:moveTo>
                  <a:pt x="207" y="375"/>
                </a:moveTo>
                <a:lnTo>
                  <a:pt x="207" y="375"/>
                </a:lnTo>
                <a:lnTo>
                  <a:pt x="210" y="375"/>
                </a:lnTo>
                <a:lnTo>
                  <a:pt x="212" y="373"/>
                </a:lnTo>
                <a:lnTo>
                  <a:pt x="212" y="373"/>
                </a:lnTo>
                <a:lnTo>
                  <a:pt x="210" y="372"/>
                </a:lnTo>
                <a:lnTo>
                  <a:pt x="210" y="370"/>
                </a:lnTo>
                <a:lnTo>
                  <a:pt x="210" y="370"/>
                </a:lnTo>
                <a:lnTo>
                  <a:pt x="207" y="370"/>
                </a:lnTo>
                <a:lnTo>
                  <a:pt x="207" y="370"/>
                </a:lnTo>
                <a:lnTo>
                  <a:pt x="207" y="375"/>
                </a:lnTo>
                <a:lnTo>
                  <a:pt x="207" y="375"/>
                </a:lnTo>
                <a:close/>
                <a:moveTo>
                  <a:pt x="491" y="378"/>
                </a:moveTo>
                <a:lnTo>
                  <a:pt x="491" y="378"/>
                </a:lnTo>
                <a:lnTo>
                  <a:pt x="497" y="379"/>
                </a:lnTo>
                <a:lnTo>
                  <a:pt x="502" y="381"/>
                </a:lnTo>
                <a:lnTo>
                  <a:pt x="508" y="381"/>
                </a:lnTo>
                <a:lnTo>
                  <a:pt x="511" y="381"/>
                </a:lnTo>
                <a:lnTo>
                  <a:pt x="512" y="379"/>
                </a:lnTo>
                <a:lnTo>
                  <a:pt x="512" y="379"/>
                </a:lnTo>
                <a:lnTo>
                  <a:pt x="511" y="372"/>
                </a:lnTo>
                <a:lnTo>
                  <a:pt x="511" y="372"/>
                </a:lnTo>
                <a:lnTo>
                  <a:pt x="505" y="372"/>
                </a:lnTo>
                <a:lnTo>
                  <a:pt x="497" y="370"/>
                </a:lnTo>
                <a:lnTo>
                  <a:pt x="494" y="370"/>
                </a:lnTo>
                <a:lnTo>
                  <a:pt x="492" y="372"/>
                </a:lnTo>
                <a:lnTo>
                  <a:pt x="491" y="373"/>
                </a:lnTo>
                <a:lnTo>
                  <a:pt x="491" y="378"/>
                </a:lnTo>
                <a:lnTo>
                  <a:pt x="491" y="378"/>
                </a:lnTo>
                <a:close/>
                <a:moveTo>
                  <a:pt x="261" y="372"/>
                </a:moveTo>
                <a:lnTo>
                  <a:pt x="261" y="372"/>
                </a:lnTo>
                <a:lnTo>
                  <a:pt x="264" y="387"/>
                </a:lnTo>
                <a:lnTo>
                  <a:pt x="264" y="387"/>
                </a:lnTo>
                <a:lnTo>
                  <a:pt x="268" y="384"/>
                </a:lnTo>
                <a:lnTo>
                  <a:pt x="271" y="381"/>
                </a:lnTo>
                <a:lnTo>
                  <a:pt x="276" y="373"/>
                </a:lnTo>
                <a:lnTo>
                  <a:pt x="276" y="373"/>
                </a:lnTo>
                <a:lnTo>
                  <a:pt x="268" y="372"/>
                </a:lnTo>
                <a:lnTo>
                  <a:pt x="261" y="372"/>
                </a:lnTo>
                <a:lnTo>
                  <a:pt x="261" y="372"/>
                </a:lnTo>
                <a:close/>
                <a:moveTo>
                  <a:pt x="404" y="381"/>
                </a:moveTo>
                <a:lnTo>
                  <a:pt x="404" y="381"/>
                </a:lnTo>
                <a:lnTo>
                  <a:pt x="406" y="378"/>
                </a:lnTo>
                <a:lnTo>
                  <a:pt x="406" y="375"/>
                </a:lnTo>
                <a:lnTo>
                  <a:pt x="404" y="372"/>
                </a:lnTo>
                <a:lnTo>
                  <a:pt x="401" y="370"/>
                </a:lnTo>
                <a:lnTo>
                  <a:pt x="401" y="370"/>
                </a:lnTo>
                <a:lnTo>
                  <a:pt x="402" y="376"/>
                </a:lnTo>
                <a:lnTo>
                  <a:pt x="404" y="381"/>
                </a:lnTo>
                <a:lnTo>
                  <a:pt x="404" y="381"/>
                </a:lnTo>
                <a:close/>
                <a:moveTo>
                  <a:pt x="567" y="375"/>
                </a:moveTo>
                <a:lnTo>
                  <a:pt x="567" y="375"/>
                </a:lnTo>
                <a:lnTo>
                  <a:pt x="569" y="375"/>
                </a:lnTo>
                <a:lnTo>
                  <a:pt x="570" y="375"/>
                </a:lnTo>
                <a:lnTo>
                  <a:pt x="570" y="375"/>
                </a:lnTo>
                <a:lnTo>
                  <a:pt x="570" y="373"/>
                </a:lnTo>
                <a:lnTo>
                  <a:pt x="570" y="373"/>
                </a:lnTo>
                <a:lnTo>
                  <a:pt x="572" y="370"/>
                </a:lnTo>
                <a:lnTo>
                  <a:pt x="572" y="370"/>
                </a:lnTo>
                <a:lnTo>
                  <a:pt x="569" y="370"/>
                </a:lnTo>
                <a:lnTo>
                  <a:pt x="569" y="372"/>
                </a:lnTo>
                <a:lnTo>
                  <a:pt x="567" y="375"/>
                </a:lnTo>
                <a:lnTo>
                  <a:pt x="567" y="375"/>
                </a:lnTo>
                <a:close/>
                <a:moveTo>
                  <a:pt x="47" y="411"/>
                </a:moveTo>
                <a:lnTo>
                  <a:pt x="47" y="411"/>
                </a:lnTo>
                <a:lnTo>
                  <a:pt x="44" y="401"/>
                </a:lnTo>
                <a:lnTo>
                  <a:pt x="43" y="390"/>
                </a:lnTo>
                <a:lnTo>
                  <a:pt x="37" y="372"/>
                </a:lnTo>
                <a:lnTo>
                  <a:pt x="37" y="372"/>
                </a:lnTo>
                <a:lnTo>
                  <a:pt x="37" y="382"/>
                </a:lnTo>
                <a:lnTo>
                  <a:pt x="40" y="393"/>
                </a:lnTo>
                <a:lnTo>
                  <a:pt x="47" y="411"/>
                </a:lnTo>
                <a:lnTo>
                  <a:pt x="47" y="411"/>
                </a:lnTo>
                <a:close/>
                <a:moveTo>
                  <a:pt x="64" y="419"/>
                </a:moveTo>
                <a:lnTo>
                  <a:pt x="64" y="419"/>
                </a:lnTo>
                <a:lnTo>
                  <a:pt x="67" y="408"/>
                </a:lnTo>
                <a:lnTo>
                  <a:pt x="67" y="398"/>
                </a:lnTo>
                <a:lnTo>
                  <a:pt x="67" y="385"/>
                </a:lnTo>
                <a:lnTo>
                  <a:pt x="69" y="375"/>
                </a:lnTo>
                <a:lnTo>
                  <a:pt x="69" y="375"/>
                </a:lnTo>
                <a:lnTo>
                  <a:pt x="67" y="372"/>
                </a:lnTo>
                <a:lnTo>
                  <a:pt x="67" y="372"/>
                </a:lnTo>
                <a:lnTo>
                  <a:pt x="65" y="372"/>
                </a:lnTo>
                <a:lnTo>
                  <a:pt x="65" y="372"/>
                </a:lnTo>
                <a:lnTo>
                  <a:pt x="62" y="384"/>
                </a:lnTo>
                <a:lnTo>
                  <a:pt x="61" y="396"/>
                </a:lnTo>
                <a:lnTo>
                  <a:pt x="61" y="408"/>
                </a:lnTo>
                <a:lnTo>
                  <a:pt x="62" y="414"/>
                </a:lnTo>
                <a:lnTo>
                  <a:pt x="64" y="419"/>
                </a:lnTo>
                <a:lnTo>
                  <a:pt x="64" y="419"/>
                </a:lnTo>
                <a:close/>
                <a:moveTo>
                  <a:pt x="247" y="396"/>
                </a:moveTo>
                <a:lnTo>
                  <a:pt x="247" y="396"/>
                </a:lnTo>
                <a:lnTo>
                  <a:pt x="253" y="395"/>
                </a:lnTo>
                <a:lnTo>
                  <a:pt x="253" y="395"/>
                </a:lnTo>
                <a:lnTo>
                  <a:pt x="245" y="372"/>
                </a:lnTo>
                <a:lnTo>
                  <a:pt x="245" y="372"/>
                </a:lnTo>
                <a:lnTo>
                  <a:pt x="244" y="372"/>
                </a:lnTo>
                <a:lnTo>
                  <a:pt x="244" y="372"/>
                </a:lnTo>
                <a:lnTo>
                  <a:pt x="244" y="378"/>
                </a:lnTo>
                <a:lnTo>
                  <a:pt x="244" y="384"/>
                </a:lnTo>
                <a:lnTo>
                  <a:pt x="247" y="396"/>
                </a:lnTo>
                <a:lnTo>
                  <a:pt x="247" y="396"/>
                </a:lnTo>
                <a:close/>
                <a:moveTo>
                  <a:pt x="279" y="378"/>
                </a:moveTo>
                <a:lnTo>
                  <a:pt x="279" y="378"/>
                </a:lnTo>
                <a:lnTo>
                  <a:pt x="280" y="379"/>
                </a:lnTo>
                <a:lnTo>
                  <a:pt x="282" y="384"/>
                </a:lnTo>
                <a:lnTo>
                  <a:pt x="282" y="387"/>
                </a:lnTo>
                <a:lnTo>
                  <a:pt x="284" y="388"/>
                </a:lnTo>
                <a:lnTo>
                  <a:pt x="284" y="388"/>
                </a:lnTo>
                <a:lnTo>
                  <a:pt x="288" y="381"/>
                </a:lnTo>
                <a:lnTo>
                  <a:pt x="290" y="376"/>
                </a:lnTo>
                <a:lnTo>
                  <a:pt x="290" y="372"/>
                </a:lnTo>
                <a:lnTo>
                  <a:pt x="290" y="372"/>
                </a:lnTo>
                <a:lnTo>
                  <a:pt x="285" y="372"/>
                </a:lnTo>
                <a:lnTo>
                  <a:pt x="284" y="372"/>
                </a:lnTo>
                <a:lnTo>
                  <a:pt x="280" y="375"/>
                </a:lnTo>
                <a:lnTo>
                  <a:pt x="279" y="378"/>
                </a:lnTo>
                <a:lnTo>
                  <a:pt x="279" y="378"/>
                </a:lnTo>
                <a:close/>
                <a:moveTo>
                  <a:pt x="575" y="375"/>
                </a:moveTo>
                <a:lnTo>
                  <a:pt x="575" y="375"/>
                </a:lnTo>
                <a:lnTo>
                  <a:pt x="576" y="375"/>
                </a:lnTo>
                <a:lnTo>
                  <a:pt x="578" y="373"/>
                </a:lnTo>
                <a:lnTo>
                  <a:pt x="576" y="372"/>
                </a:lnTo>
                <a:lnTo>
                  <a:pt x="575" y="372"/>
                </a:lnTo>
                <a:lnTo>
                  <a:pt x="575" y="372"/>
                </a:lnTo>
                <a:lnTo>
                  <a:pt x="575" y="375"/>
                </a:lnTo>
                <a:lnTo>
                  <a:pt x="575" y="375"/>
                </a:lnTo>
                <a:close/>
                <a:moveTo>
                  <a:pt x="226" y="375"/>
                </a:moveTo>
                <a:lnTo>
                  <a:pt x="226" y="375"/>
                </a:lnTo>
                <a:lnTo>
                  <a:pt x="226" y="381"/>
                </a:lnTo>
                <a:lnTo>
                  <a:pt x="227" y="387"/>
                </a:lnTo>
                <a:lnTo>
                  <a:pt x="227" y="387"/>
                </a:lnTo>
                <a:lnTo>
                  <a:pt x="230" y="385"/>
                </a:lnTo>
                <a:lnTo>
                  <a:pt x="232" y="382"/>
                </a:lnTo>
                <a:lnTo>
                  <a:pt x="233" y="379"/>
                </a:lnTo>
                <a:lnTo>
                  <a:pt x="236" y="376"/>
                </a:lnTo>
                <a:lnTo>
                  <a:pt x="236" y="376"/>
                </a:lnTo>
                <a:lnTo>
                  <a:pt x="235" y="373"/>
                </a:lnTo>
                <a:lnTo>
                  <a:pt x="232" y="373"/>
                </a:lnTo>
                <a:lnTo>
                  <a:pt x="226" y="375"/>
                </a:lnTo>
                <a:lnTo>
                  <a:pt x="226" y="375"/>
                </a:lnTo>
                <a:close/>
                <a:moveTo>
                  <a:pt x="316" y="373"/>
                </a:moveTo>
                <a:lnTo>
                  <a:pt x="316" y="373"/>
                </a:lnTo>
                <a:lnTo>
                  <a:pt x="317" y="375"/>
                </a:lnTo>
                <a:lnTo>
                  <a:pt x="319" y="375"/>
                </a:lnTo>
                <a:lnTo>
                  <a:pt x="322" y="375"/>
                </a:lnTo>
                <a:lnTo>
                  <a:pt x="322" y="375"/>
                </a:lnTo>
                <a:lnTo>
                  <a:pt x="322" y="373"/>
                </a:lnTo>
                <a:lnTo>
                  <a:pt x="320" y="372"/>
                </a:lnTo>
                <a:lnTo>
                  <a:pt x="316" y="373"/>
                </a:lnTo>
                <a:lnTo>
                  <a:pt x="316" y="373"/>
                </a:lnTo>
                <a:close/>
                <a:moveTo>
                  <a:pt x="332" y="378"/>
                </a:moveTo>
                <a:lnTo>
                  <a:pt x="332" y="378"/>
                </a:lnTo>
                <a:lnTo>
                  <a:pt x="332" y="375"/>
                </a:lnTo>
                <a:lnTo>
                  <a:pt x="331" y="373"/>
                </a:lnTo>
                <a:lnTo>
                  <a:pt x="331" y="373"/>
                </a:lnTo>
                <a:lnTo>
                  <a:pt x="329" y="373"/>
                </a:lnTo>
                <a:lnTo>
                  <a:pt x="328" y="372"/>
                </a:lnTo>
                <a:lnTo>
                  <a:pt x="328" y="372"/>
                </a:lnTo>
                <a:lnTo>
                  <a:pt x="328" y="376"/>
                </a:lnTo>
                <a:lnTo>
                  <a:pt x="329" y="378"/>
                </a:lnTo>
                <a:lnTo>
                  <a:pt x="332" y="378"/>
                </a:lnTo>
                <a:lnTo>
                  <a:pt x="332" y="378"/>
                </a:lnTo>
                <a:close/>
                <a:moveTo>
                  <a:pt x="352" y="373"/>
                </a:moveTo>
                <a:lnTo>
                  <a:pt x="352" y="373"/>
                </a:lnTo>
                <a:lnTo>
                  <a:pt x="354" y="378"/>
                </a:lnTo>
                <a:lnTo>
                  <a:pt x="355" y="382"/>
                </a:lnTo>
                <a:lnTo>
                  <a:pt x="355" y="382"/>
                </a:lnTo>
                <a:lnTo>
                  <a:pt x="361" y="382"/>
                </a:lnTo>
                <a:lnTo>
                  <a:pt x="366" y="382"/>
                </a:lnTo>
                <a:lnTo>
                  <a:pt x="367" y="381"/>
                </a:lnTo>
                <a:lnTo>
                  <a:pt x="367" y="381"/>
                </a:lnTo>
                <a:lnTo>
                  <a:pt x="366" y="375"/>
                </a:lnTo>
                <a:lnTo>
                  <a:pt x="363" y="373"/>
                </a:lnTo>
                <a:lnTo>
                  <a:pt x="357" y="372"/>
                </a:lnTo>
                <a:lnTo>
                  <a:pt x="352" y="373"/>
                </a:lnTo>
                <a:lnTo>
                  <a:pt x="352" y="373"/>
                </a:lnTo>
                <a:close/>
                <a:moveTo>
                  <a:pt x="372" y="375"/>
                </a:moveTo>
                <a:lnTo>
                  <a:pt x="372" y="375"/>
                </a:lnTo>
                <a:lnTo>
                  <a:pt x="372" y="372"/>
                </a:lnTo>
                <a:lnTo>
                  <a:pt x="372" y="372"/>
                </a:lnTo>
                <a:lnTo>
                  <a:pt x="370" y="372"/>
                </a:lnTo>
                <a:lnTo>
                  <a:pt x="369" y="372"/>
                </a:lnTo>
                <a:lnTo>
                  <a:pt x="369" y="373"/>
                </a:lnTo>
                <a:lnTo>
                  <a:pt x="369" y="373"/>
                </a:lnTo>
                <a:lnTo>
                  <a:pt x="370" y="375"/>
                </a:lnTo>
                <a:lnTo>
                  <a:pt x="372" y="375"/>
                </a:lnTo>
                <a:lnTo>
                  <a:pt x="372" y="375"/>
                </a:lnTo>
                <a:close/>
                <a:moveTo>
                  <a:pt x="389" y="373"/>
                </a:moveTo>
                <a:lnTo>
                  <a:pt x="389" y="373"/>
                </a:lnTo>
                <a:lnTo>
                  <a:pt x="392" y="382"/>
                </a:lnTo>
                <a:lnTo>
                  <a:pt x="392" y="382"/>
                </a:lnTo>
                <a:lnTo>
                  <a:pt x="393" y="382"/>
                </a:lnTo>
                <a:lnTo>
                  <a:pt x="395" y="382"/>
                </a:lnTo>
                <a:lnTo>
                  <a:pt x="395" y="382"/>
                </a:lnTo>
                <a:lnTo>
                  <a:pt x="393" y="372"/>
                </a:lnTo>
                <a:lnTo>
                  <a:pt x="393" y="372"/>
                </a:lnTo>
                <a:lnTo>
                  <a:pt x="390" y="372"/>
                </a:lnTo>
                <a:lnTo>
                  <a:pt x="389" y="373"/>
                </a:lnTo>
                <a:lnTo>
                  <a:pt x="389" y="373"/>
                </a:lnTo>
                <a:close/>
                <a:moveTo>
                  <a:pt x="628" y="375"/>
                </a:moveTo>
                <a:lnTo>
                  <a:pt x="628" y="375"/>
                </a:lnTo>
                <a:lnTo>
                  <a:pt x="630" y="375"/>
                </a:lnTo>
                <a:lnTo>
                  <a:pt x="630" y="376"/>
                </a:lnTo>
                <a:lnTo>
                  <a:pt x="630" y="378"/>
                </a:lnTo>
                <a:lnTo>
                  <a:pt x="631" y="378"/>
                </a:lnTo>
                <a:lnTo>
                  <a:pt x="631" y="378"/>
                </a:lnTo>
                <a:lnTo>
                  <a:pt x="631" y="375"/>
                </a:lnTo>
                <a:lnTo>
                  <a:pt x="633" y="373"/>
                </a:lnTo>
                <a:lnTo>
                  <a:pt x="631" y="372"/>
                </a:lnTo>
                <a:lnTo>
                  <a:pt x="631" y="372"/>
                </a:lnTo>
                <a:lnTo>
                  <a:pt x="631" y="373"/>
                </a:lnTo>
                <a:lnTo>
                  <a:pt x="630" y="373"/>
                </a:lnTo>
                <a:lnTo>
                  <a:pt x="628" y="373"/>
                </a:lnTo>
                <a:lnTo>
                  <a:pt x="628" y="375"/>
                </a:lnTo>
                <a:lnTo>
                  <a:pt x="628" y="375"/>
                </a:lnTo>
                <a:close/>
                <a:moveTo>
                  <a:pt x="343" y="381"/>
                </a:moveTo>
                <a:lnTo>
                  <a:pt x="343" y="381"/>
                </a:lnTo>
                <a:lnTo>
                  <a:pt x="343" y="378"/>
                </a:lnTo>
                <a:lnTo>
                  <a:pt x="343" y="376"/>
                </a:lnTo>
                <a:lnTo>
                  <a:pt x="340" y="373"/>
                </a:lnTo>
                <a:lnTo>
                  <a:pt x="340" y="373"/>
                </a:lnTo>
                <a:lnTo>
                  <a:pt x="341" y="378"/>
                </a:lnTo>
                <a:lnTo>
                  <a:pt x="341" y="379"/>
                </a:lnTo>
                <a:lnTo>
                  <a:pt x="343" y="381"/>
                </a:lnTo>
                <a:lnTo>
                  <a:pt x="343" y="381"/>
                </a:lnTo>
                <a:close/>
                <a:moveTo>
                  <a:pt x="430" y="379"/>
                </a:moveTo>
                <a:lnTo>
                  <a:pt x="430" y="379"/>
                </a:lnTo>
                <a:lnTo>
                  <a:pt x="433" y="378"/>
                </a:lnTo>
                <a:lnTo>
                  <a:pt x="434" y="378"/>
                </a:lnTo>
                <a:lnTo>
                  <a:pt x="436" y="376"/>
                </a:lnTo>
                <a:lnTo>
                  <a:pt x="436" y="376"/>
                </a:lnTo>
                <a:lnTo>
                  <a:pt x="433" y="375"/>
                </a:lnTo>
                <a:lnTo>
                  <a:pt x="430" y="373"/>
                </a:lnTo>
                <a:lnTo>
                  <a:pt x="430" y="373"/>
                </a:lnTo>
                <a:lnTo>
                  <a:pt x="428" y="376"/>
                </a:lnTo>
                <a:lnTo>
                  <a:pt x="430" y="379"/>
                </a:lnTo>
                <a:lnTo>
                  <a:pt x="430" y="379"/>
                </a:lnTo>
                <a:close/>
                <a:moveTo>
                  <a:pt x="558" y="378"/>
                </a:moveTo>
                <a:lnTo>
                  <a:pt x="558" y="378"/>
                </a:lnTo>
                <a:lnTo>
                  <a:pt x="558" y="376"/>
                </a:lnTo>
                <a:lnTo>
                  <a:pt x="558" y="376"/>
                </a:lnTo>
                <a:lnTo>
                  <a:pt x="559" y="376"/>
                </a:lnTo>
                <a:lnTo>
                  <a:pt x="559" y="375"/>
                </a:lnTo>
                <a:lnTo>
                  <a:pt x="559" y="375"/>
                </a:lnTo>
                <a:lnTo>
                  <a:pt x="558" y="373"/>
                </a:lnTo>
                <a:lnTo>
                  <a:pt x="556" y="373"/>
                </a:lnTo>
                <a:lnTo>
                  <a:pt x="556" y="373"/>
                </a:lnTo>
                <a:lnTo>
                  <a:pt x="556" y="376"/>
                </a:lnTo>
                <a:lnTo>
                  <a:pt x="558" y="378"/>
                </a:lnTo>
                <a:lnTo>
                  <a:pt x="558" y="378"/>
                </a:lnTo>
                <a:close/>
                <a:moveTo>
                  <a:pt x="299" y="387"/>
                </a:moveTo>
                <a:lnTo>
                  <a:pt x="299" y="387"/>
                </a:lnTo>
                <a:lnTo>
                  <a:pt x="300" y="379"/>
                </a:lnTo>
                <a:lnTo>
                  <a:pt x="299" y="376"/>
                </a:lnTo>
                <a:lnTo>
                  <a:pt x="297" y="375"/>
                </a:lnTo>
                <a:lnTo>
                  <a:pt x="297" y="375"/>
                </a:lnTo>
                <a:lnTo>
                  <a:pt x="297" y="378"/>
                </a:lnTo>
                <a:lnTo>
                  <a:pt x="297" y="381"/>
                </a:lnTo>
                <a:lnTo>
                  <a:pt x="299" y="387"/>
                </a:lnTo>
                <a:lnTo>
                  <a:pt x="299" y="387"/>
                </a:lnTo>
                <a:close/>
                <a:moveTo>
                  <a:pt x="642" y="401"/>
                </a:moveTo>
                <a:lnTo>
                  <a:pt x="642" y="401"/>
                </a:lnTo>
                <a:lnTo>
                  <a:pt x="643" y="387"/>
                </a:lnTo>
                <a:lnTo>
                  <a:pt x="645" y="379"/>
                </a:lnTo>
                <a:lnTo>
                  <a:pt x="642" y="375"/>
                </a:lnTo>
                <a:lnTo>
                  <a:pt x="642" y="375"/>
                </a:lnTo>
                <a:lnTo>
                  <a:pt x="640" y="381"/>
                </a:lnTo>
                <a:lnTo>
                  <a:pt x="639" y="387"/>
                </a:lnTo>
                <a:lnTo>
                  <a:pt x="639" y="395"/>
                </a:lnTo>
                <a:lnTo>
                  <a:pt x="642" y="401"/>
                </a:lnTo>
                <a:lnTo>
                  <a:pt x="642" y="401"/>
                </a:lnTo>
                <a:close/>
                <a:moveTo>
                  <a:pt x="378" y="382"/>
                </a:moveTo>
                <a:lnTo>
                  <a:pt x="378" y="382"/>
                </a:lnTo>
                <a:lnTo>
                  <a:pt x="381" y="382"/>
                </a:lnTo>
                <a:lnTo>
                  <a:pt x="381" y="382"/>
                </a:lnTo>
                <a:lnTo>
                  <a:pt x="380" y="378"/>
                </a:lnTo>
                <a:lnTo>
                  <a:pt x="377" y="375"/>
                </a:lnTo>
                <a:lnTo>
                  <a:pt x="377" y="375"/>
                </a:lnTo>
                <a:lnTo>
                  <a:pt x="377" y="376"/>
                </a:lnTo>
                <a:lnTo>
                  <a:pt x="377" y="378"/>
                </a:lnTo>
                <a:lnTo>
                  <a:pt x="378" y="379"/>
                </a:lnTo>
                <a:lnTo>
                  <a:pt x="378" y="382"/>
                </a:lnTo>
                <a:lnTo>
                  <a:pt x="378" y="382"/>
                </a:lnTo>
                <a:close/>
                <a:moveTo>
                  <a:pt x="590" y="376"/>
                </a:moveTo>
                <a:lnTo>
                  <a:pt x="590" y="376"/>
                </a:lnTo>
                <a:lnTo>
                  <a:pt x="592" y="379"/>
                </a:lnTo>
                <a:lnTo>
                  <a:pt x="592" y="379"/>
                </a:lnTo>
                <a:lnTo>
                  <a:pt x="593" y="379"/>
                </a:lnTo>
                <a:lnTo>
                  <a:pt x="595" y="378"/>
                </a:lnTo>
                <a:lnTo>
                  <a:pt x="595" y="376"/>
                </a:lnTo>
                <a:lnTo>
                  <a:pt x="592" y="375"/>
                </a:lnTo>
                <a:lnTo>
                  <a:pt x="592" y="375"/>
                </a:lnTo>
                <a:lnTo>
                  <a:pt x="592" y="376"/>
                </a:lnTo>
                <a:lnTo>
                  <a:pt x="590" y="376"/>
                </a:lnTo>
                <a:lnTo>
                  <a:pt x="590" y="376"/>
                </a:lnTo>
                <a:close/>
                <a:moveTo>
                  <a:pt x="691" y="384"/>
                </a:moveTo>
                <a:lnTo>
                  <a:pt x="691" y="384"/>
                </a:lnTo>
                <a:lnTo>
                  <a:pt x="694" y="382"/>
                </a:lnTo>
                <a:lnTo>
                  <a:pt x="697" y="382"/>
                </a:lnTo>
                <a:lnTo>
                  <a:pt x="697" y="382"/>
                </a:lnTo>
                <a:lnTo>
                  <a:pt x="694" y="378"/>
                </a:lnTo>
                <a:lnTo>
                  <a:pt x="692" y="375"/>
                </a:lnTo>
                <a:lnTo>
                  <a:pt x="689" y="376"/>
                </a:lnTo>
                <a:lnTo>
                  <a:pt x="689" y="376"/>
                </a:lnTo>
                <a:lnTo>
                  <a:pt x="692" y="376"/>
                </a:lnTo>
                <a:lnTo>
                  <a:pt x="692" y="378"/>
                </a:lnTo>
                <a:lnTo>
                  <a:pt x="691" y="379"/>
                </a:lnTo>
                <a:lnTo>
                  <a:pt x="691" y="384"/>
                </a:lnTo>
                <a:lnTo>
                  <a:pt x="691" y="384"/>
                </a:lnTo>
                <a:close/>
                <a:moveTo>
                  <a:pt x="540" y="379"/>
                </a:moveTo>
                <a:lnTo>
                  <a:pt x="540" y="379"/>
                </a:lnTo>
                <a:lnTo>
                  <a:pt x="535" y="378"/>
                </a:lnTo>
                <a:lnTo>
                  <a:pt x="534" y="378"/>
                </a:lnTo>
                <a:lnTo>
                  <a:pt x="532" y="378"/>
                </a:lnTo>
                <a:lnTo>
                  <a:pt x="532" y="378"/>
                </a:lnTo>
                <a:lnTo>
                  <a:pt x="532" y="379"/>
                </a:lnTo>
                <a:lnTo>
                  <a:pt x="535" y="381"/>
                </a:lnTo>
                <a:lnTo>
                  <a:pt x="538" y="382"/>
                </a:lnTo>
                <a:lnTo>
                  <a:pt x="540" y="379"/>
                </a:lnTo>
                <a:lnTo>
                  <a:pt x="540" y="379"/>
                </a:lnTo>
                <a:close/>
                <a:moveTo>
                  <a:pt x="599" y="393"/>
                </a:moveTo>
                <a:lnTo>
                  <a:pt x="599" y="393"/>
                </a:lnTo>
                <a:lnTo>
                  <a:pt x="601" y="390"/>
                </a:lnTo>
                <a:lnTo>
                  <a:pt x="601" y="384"/>
                </a:lnTo>
                <a:lnTo>
                  <a:pt x="601" y="378"/>
                </a:lnTo>
                <a:lnTo>
                  <a:pt x="601" y="378"/>
                </a:lnTo>
                <a:lnTo>
                  <a:pt x="599" y="384"/>
                </a:lnTo>
                <a:lnTo>
                  <a:pt x="599" y="393"/>
                </a:lnTo>
                <a:lnTo>
                  <a:pt x="599" y="393"/>
                </a:lnTo>
                <a:close/>
                <a:moveTo>
                  <a:pt x="625" y="404"/>
                </a:moveTo>
                <a:lnTo>
                  <a:pt x="625" y="404"/>
                </a:lnTo>
                <a:lnTo>
                  <a:pt x="628" y="398"/>
                </a:lnTo>
                <a:lnTo>
                  <a:pt x="630" y="390"/>
                </a:lnTo>
                <a:lnTo>
                  <a:pt x="628" y="384"/>
                </a:lnTo>
                <a:lnTo>
                  <a:pt x="625" y="378"/>
                </a:lnTo>
                <a:lnTo>
                  <a:pt x="625" y="378"/>
                </a:lnTo>
                <a:lnTo>
                  <a:pt x="624" y="390"/>
                </a:lnTo>
                <a:lnTo>
                  <a:pt x="625" y="404"/>
                </a:lnTo>
                <a:lnTo>
                  <a:pt x="625" y="404"/>
                </a:lnTo>
                <a:close/>
                <a:moveTo>
                  <a:pt x="209" y="379"/>
                </a:moveTo>
                <a:lnTo>
                  <a:pt x="209" y="379"/>
                </a:lnTo>
                <a:lnTo>
                  <a:pt x="209" y="393"/>
                </a:lnTo>
                <a:lnTo>
                  <a:pt x="210" y="405"/>
                </a:lnTo>
                <a:lnTo>
                  <a:pt x="210" y="405"/>
                </a:lnTo>
                <a:lnTo>
                  <a:pt x="213" y="405"/>
                </a:lnTo>
                <a:lnTo>
                  <a:pt x="216" y="404"/>
                </a:lnTo>
                <a:lnTo>
                  <a:pt x="216" y="402"/>
                </a:lnTo>
                <a:lnTo>
                  <a:pt x="216" y="399"/>
                </a:lnTo>
                <a:lnTo>
                  <a:pt x="216" y="393"/>
                </a:lnTo>
                <a:lnTo>
                  <a:pt x="216" y="390"/>
                </a:lnTo>
                <a:lnTo>
                  <a:pt x="216" y="387"/>
                </a:lnTo>
                <a:lnTo>
                  <a:pt x="216" y="387"/>
                </a:lnTo>
                <a:lnTo>
                  <a:pt x="216" y="387"/>
                </a:lnTo>
                <a:lnTo>
                  <a:pt x="216" y="387"/>
                </a:lnTo>
                <a:lnTo>
                  <a:pt x="215" y="388"/>
                </a:lnTo>
                <a:lnTo>
                  <a:pt x="215" y="388"/>
                </a:lnTo>
                <a:lnTo>
                  <a:pt x="215" y="388"/>
                </a:lnTo>
                <a:lnTo>
                  <a:pt x="213" y="382"/>
                </a:lnTo>
                <a:lnTo>
                  <a:pt x="212" y="378"/>
                </a:lnTo>
                <a:lnTo>
                  <a:pt x="212" y="378"/>
                </a:lnTo>
                <a:lnTo>
                  <a:pt x="210" y="379"/>
                </a:lnTo>
                <a:lnTo>
                  <a:pt x="209" y="379"/>
                </a:lnTo>
                <a:lnTo>
                  <a:pt x="209" y="379"/>
                </a:lnTo>
                <a:close/>
                <a:moveTo>
                  <a:pt x="75" y="385"/>
                </a:moveTo>
                <a:lnTo>
                  <a:pt x="75" y="385"/>
                </a:lnTo>
                <a:lnTo>
                  <a:pt x="76" y="384"/>
                </a:lnTo>
                <a:lnTo>
                  <a:pt x="76" y="382"/>
                </a:lnTo>
                <a:lnTo>
                  <a:pt x="75" y="379"/>
                </a:lnTo>
                <a:lnTo>
                  <a:pt x="75" y="379"/>
                </a:lnTo>
                <a:lnTo>
                  <a:pt x="73" y="382"/>
                </a:lnTo>
                <a:lnTo>
                  <a:pt x="75" y="385"/>
                </a:lnTo>
                <a:lnTo>
                  <a:pt x="75" y="385"/>
                </a:lnTo>
                <a:close/>
                <a:moveTo>
                  <a:pt x="322" y="385"/>
                </a:moveTo>
                <a:lnTo>
                  <a:pt x="322" y="385"/>
                </a:lnTo>
                <a:lnTo>
                  <a:pt x="323" y="384"/>
                </a:lnTo>
                <a:lnTo>
                  <a:pt x="323" y="381"/>
                </a:lnTo>
                <a:lnTo>
                  <a:pt x="323" y="381"/>
                </a:lnTo>
                <a:lnTo>
                  <a:pt x="322" y="379"/>
                </a:lnTo>
                <a:lnTo>
                  <a:pt x="319" y="379"/>
                </a:lnTo>
                <a:lnTo>
                  <a:pt x="319" y="379"/>
                </a:lnTo>
                <a:lnTo>
                  <a:pt x="320" y="384"/>
                </a:lnTo>
                <a:lnTo>
                  <a:pt x="322" y="385"/>
                </a:lnTo>
                <a:lnTo>
                  <a:pt x="322" y="385"/>
                </a:lnTo>
                <a:close/>
                <a:moveTo>
                  <a:pt x="442" y="381"/>
                </a:moveTo>
                <a:lnTo>
                  <a:pt x="442" y="381"/>
                </a:lnTo>
                <a:lnTo>
                  <a:pt x="442" y="384"/>
                </a:lnTo>
                <a:lnTo>
                  <a:pt x="442" y="384"/>
                </a:lnTo>
                <a:lnTo>
                  <a:pt x="451" y="384"/>
                </a:lnTo>
                <a:lnTo>
                  <a:pt x="451" y="384"/>
                </a:lnTo>
                <a:lnTo>
                  <a:pt x="450" y="382"/>
                </a:lnTo>
                <a:lnTo>
                  <a:pt x="448" y="381"/>
                </a:lnTo>
                <a:lnTo>
                  <a:pt x="442" y="381"/>
                </a:lnTo>
                <a:lnTo>
                  <a:pt x="442" y="381"/>
                </a:lnTo>
                <a:close/>
                <a:moveTo>
                  <a:pt x="476" y="385"/>
                </a:moveTo>
                <a:lnTo>
                  <a:pt x="476" y="385"/>
                </a:lnTo>
                <a:lnTo>
                  <a:pt x="479" y="387"/>
                </a:lnTo>
                <a:lnTo>
                  <a:pt x="485" y="387"/>
                </a:lnTo>
                <a:lnTo>
                  <a:pt x="485" y="387"/>
                </a:lnTo>
                <a:lnTo>
                  <a:pt x="485" y="382"/>
                </a:lnTo>
                <a:lnTo>
                  <a:pt x="483" y="379"/>
                </a:lnTo>
                <a:lnTo>
                  <a:pt x="483" y="379"/>
                </a:lnTo>
                <a:lnTo>
                  <a:pt x="480" y="379"/>
                </a:lnTo>
                <a:lnTo>
                  <a:pt x="477" y="381"/>
                </a:lnTo>
                <a:lnTo>
                  <a:pt x="476" y="382"/>
                </a:lnTo>
                <a:lnTo>
                  <a:pt x="476" y="385"/>
                </a:lnTo>
                <a:lnTo>
                  <a:pt x="476" y="385"/>
                </a:lnTo>
                <a:close/>
                <a:moveTo>
                  <a:pt x="267" y="393"/>
                </a:moveTo>
                <a:lnTo>
                  <a:pt x="267" y="393"/>
                </a:lnTo>
                <a:lnTo>
                  <a:pt x="279" y="390"/>
                </a:lnTo>
                <a:lnTo>
                  <a:pt x="279" y="390"/>
                </a:lnTo>
                <a:lnTo>
                  <a:pt x="277" y="388"/>
                </a:lnTo>
                <a:lnTo>
                  <a:pt x="277" y="385"/>
                </a:lnTo>
                <a:lnTo>
                  <a:pt x="277" y="382"/>
                </a:lnTo>
                <a:lnTo>
                  <a:pt x="276" y="381"/>
                </a:lnTo>
                <a:lnTo>
                  <a:pt x="276" y="381"/>
                </a:lnTo>
                <a:lnTo>
                  <a:pt x="271" y="387"/>
                </a:lnTo>
                <a:lnTo>
                  <a:pt x="270" y="388"/>
                </a:lnTo>
                <a:lnTo>
                  <a:pt x="267" y="393"/>
                </a:lnTo>
                <a:lnTo>
                  <a:pt x="267" y="393"/>
                </a:lnTo>
                <a:close/>
                <a:moveTo>
                  <a:pt x="309" y="385"/>
                </a:moveTo>
                <a:lnTo>
                  <a:pt x="309" y="385"/>
                </a:lnTo>
                <a:lnTo>
                  <a:pt x="311" y="385"/>
                </a:lnTo>
                <a:lnTo>
                  <a:pt x="311" y="384"/>
                </a:lnTo>
                <a:lnTo>
                  <a:pt x="309" y="381"/>
                </a:lnTo>
                <a:lnTo>
                  <a:pt x="309" y="381"/>
                </a:lnTo>
                <a:lnTo>
                  <a:pt x="308" y="382"/>
                </a:lnTo>
                <a:lnTo>
                  <a:pt x="309" y="385"/>
                </a:lnTo>
                <a:lnTo>
                  <a:pt x="309" y="385"/>
                </a:lnTo>
                <a:close/>
                <a:moveTo>
                  <a:pt x="331" y="384"/>
                </a:moveTo>
                <a:lnTo>
                  <a:pt x="331" y="384"/>
                </a:lnTo>
                <a:lnTo>
                  <a:pt x="332" y="384"/>
                </a:lnTo>
                <a:lnTo>
                  <a:pt x="332" y="382"/>
                </a:lnTo>
                <a:lnTo>
                  <a:pt x="331" y="381"/>
                </a:lnTo>
                <a:lnTo>
                  <a:pt x="329" y="382"/>
                </a:lnTo>
                <a:lnTo>
                  <a:pt x="329" y="382"/>
                </a:lnTo>
                <a:lnTo>
                  <a:pt x="331" y="382"/>
                </a:lnTo>
                <a:lnTo>
                  <a:pt x="331" y="384"/>
                </a:lnTo>
                <a:lnTo>
                  <a:pt x="331" y="384"/>
                </a:lnTo>
                <a:close/>
                <a:moveTo>
                  <a:pt x="431" y="382"/>
                </a:moveTo>
                <a:lnTo>
                  <a:pt x="431" y="382"/>
                </a:lnTo>
                <a:lnTo>
                  <a:pt x="433" y="384"/>
                </a:lnTo>
                <a:lnTo>
                  <a:pt x="438" y="384"/>
                </a:lnTo>
                <a:lnTo>
                  <a:pt x="438" y="384"/>
                </a:lnTo>
                <a:lnTo>
                  <a:pt x="436" y="381"/>
                </a:lnTo>
                <a:lnTo>
                  <a:pt x="434" y="381"/>
                </a:lnTo>
                <a:lnTo>
                  <a:pt x="431" y="382"/>
                </a:lnTo>
                <a:lnTo>
                  <a:pt x="431" y="382"/>
                </a:lnTo>
                <a:close/>
                <a:moveTo>
                  <a:pt x="201" y="382"/>
                </a:moveTo>
                <a:lnTo>
                  <a:pt x="201" y="382"/>
                </a:lnTo>
                <a:lnTo>
                  <a:pt x="195" y="385"/>
                </a:lnTo>
                <a:lnTo>
                  <a:pt x="195" y="385"/>
                </a:lnTo>
                <a:lnTo>
                  <a:pt x="197" y="399"/>
                </a:lnTo>
                <a:lnTo>
                  <a:pt x="198" y="402"/>
                </a:lnTo>
                <a:lnTo>
                  <a:pt x="200" y="404"/>
                </a:lnTo>
                <a:lnTo>
                  <a:pt x="203" y="405"/>
                </a:lnTo>
                <a:lnTo>
                  <a:pt x="206" y="405"/>
                </a:lnTo>
                <a:lnTo>
                  <a:pt x="206" y="405"/>
                </a:lnTo>
                <a:lnTo>
                  <a:pt x="204" y="399"/>
                </a:lnTo>
                <a:lnTo>
                  <a:pt x="204" y="391"/>
                </a:lnTo>
                <a:lnTo>
                  <a:pt x="204" y="387"/>
                </a:lnTo>
                <a:lnTo>
                  <a:pt x="203" y="384"/>
                </a:lnTo>
                <a:lnTo>
                  <a:pt x="201" y="382"/>
                </a:lnTo>
                <a:lnTo>
                  <a:pt x="201" y="382"/>
                </a:lnTo>
                <a:close/>
                <a:moveTo>
                  <a:pt x="288" y="388"/>
                </a:moveTo>
                <a:lnTo>
                  <a:pt x="288" y="388"/>
                </a:lnTo>
                <a:lnTo>
                  <a:pt x="294" y="388"/>
                </a:lnTo>
                <a:lnTo>
                  <a:pt x="294" y="388"/>
                </a:lnTo>
                <a:lnTo>
                  <a:pt x="294" y="384"/>
                </a:lnTo>
                <a:lnTo>
                  <a:pt x="293" y="384"/>
                </a:lnTo>
                <a:lnTo>
                  <a:pt x="291" y="382"/>
                </a:lnTo>
                <a:lnTo>
                  <a:pt x="291" y="382"/>
                </a:lnTo>
                <a:lnTo>
                  <a:pt x="290" y="385"/>
                </a:lnTo>
                <a:lnTo>
                  <a:pt x="288" y="388"/>
                </a:lnTo>
                <a:lnTo>
                  <a:pt x="288" y="388"/>
                </a:lnTo>
                <a:close/>
                <a:moveTo>
                  <a:pt x="620" y="387"/>
                </a:moveTo>
                <a:lnTo>
                  <a:pt x="620" y="387"/>
                </a:lnTo>
                <a:lnTo>
                  <a:pt x="620" y="384"/>
                </a:lnTo>
                <a:lnTo>
                  <a:pt x="620" y="382"/>
                </a:lnTo>
                <a:lnTo>
                  <a:pt x="620" y="382"/>
                </a:lnTo>
                <a:lnTo>
                  <a:pt x="620" y="382"/>
                </a:lnTo>
                <a:lnTo>
                  <a:pt x="619" y="385"/>
                </a:lnTo>
                <a:lnTo>
                  <a:pt x="620" y="387"/>
                </a:lnTo>
                <a:lnTo>
                  <a:pt x="620" y="387"/>
                </a:lnTo>
                <a:close/>
                <a:moveTo>
                  <a:pt x="796" y="384"/>
                </a:moveTo>
                <a:lnTo>
                  <a:pt x="796" y="384"/>
                </a:lnTo>
                <a:lnTo>
                  <a:pt x="797" y="413"/>
                </a:lnTo>
                <a:lnTo>
                  <a:pt x="799" y="443"/>
                </a:lnTo>
                <a:lnTo>
                  <a:pt x="799" y="443"/>
                </a:lnTo>
                <a:lnTo>
                  <a:pt x="799" y="445"/>
                </a:lnTo>
                <a:lnTo>
                  <a:pt x="800" y="445"/>
                </a:lnTo>
                <a:lnTo>
                  <a:pt x="800" y="446"/>
                </a:lnTo>
                <a:lnTo>
                  <a:pt x="803" y="446"/>
                </a:lnTo>
                <a:lnTo>
                  <a:pt x="803" y="446"/>
                </a:lnTo>
                <a:lnTo>
                  <a:pt x="803" y="430"/>
                </a:lnTo>
                <a:lnTo>
                  <a:pt x="803" y="414"/>
                </a:lnTo>
                <a:lnTo>
                  <a:pt x="799" y="382"/>
                </a:lnTo>
                <a:lnTo>
                  <a:pt x="799" y="382"/>
                </a:lnTo>
                <a:lnTo>
                  <a:pt x="797" y="382"/>
                </a:lnTo>
                <a:lnTo>
                  <a:pt x="797" y="382"/>
                </a:lnTo>
                <a:lnTo>
                  <a:pt x="796" y="384"/>
                </a:lnTo>
                <a:lnTo>
                  <a:pt x="796" y="384"/>
                </a:lnTo>
                <a:close/>
                <a:moveTo>
                  <a:pt x="233" y="401"/>
                </a:moveTo>
                <a:lnTo>
                  <a:pt x="233" y="401"/>
                </a:lnTo>
                <a:lnTo>
                  <a:pt x="235" y="396"/>
                </a:lnTo>
                <a:lnTo>
                  <a:pt x="236" y="391"/>
                </a:lnTo>
                <a:lnTo>
                  <a:pt x="236" y="384"/>
                </a:lnTo>
                <a:lnTo>
                  <a:pt x="236" y="384"/>
                </a:lnTo>
                <a:lnTo>
                  <a:pt x="235" y="388"/>
                </a:lnTo>
                <a:lnTo>
                  <a:pt x="230" y="393"/>
                </a:lnTo>
                <a:lnTo>
                  <a:pt x="230" y="395"/>
                </a:lnTo>
                <a:lnTo>
                  <a:pt x="229" y="398"/>
                </a:lnTo>
                <a:lnTo>
                  <a:pt x="230" y="399"/>
                </a:lnTo>
                <a:lnTo>
                  <a:pt x="233" y="401"/>
                </a:lnTo>
                <a:lnTo>
                  <a:pt x="233" y="401"/>
                </a:lnTo>
                <a:close/>
                <a:moveTo>
                  <a:pt x="491" y="387"/>
                </a:moveTo>
                <a:lnTo>
                  <a:pt x="491" y="387"/>
                </a:lnTo>
                <a:lnTo>
                  <a:pt x="495" y="387"/>
                </a:lnTo>
                <a:lnTo>
                  <a:pt x="497" y="385"/>
                </a:lnTo>
                <a:lnTo>
                  <a:pt x="497" y="385"/>
                </a:lnTo>
                <a:lnTo>
                  <a:pt x="491" y="384"/>
                </a:lnTo>
                <a:lnTo>
                  <a:pt x="491" y="384"/>
                </a:lnTo>
                <a:lnTo>
                  <a:pt x="491" y="387"/>
                </a:lnTo>
                <a:lnTo>
                  <a:pt x="491" y="387"/>
                </a:lnTo>
                <a:close/>
                <a:moveTo>
                  <a:pt x="559" y="393"/>
                </a:moveTo>
                <a:lnTo>
                  <a:pt x="559" y="393"/>
                </a:lnTo>
                <a:lnTo>
                  <a:pt x="564" y="395"/>
                </a:lnTo>
                <a:lnTo>
                  <a:pt x="570" y="395"/>
                </a:lnTo>
                <a:lnTo>
                  <a:pt x="570" y="395"/>
                </a:lnTo>
                <a:lnTo>
                  <a:pt x="570" y="387"/>
                </a:lnTo>
                <a:lnTo>
                  <a:pt x="570" y="387"/>
                </a:lnTo>
                <a:lnTo>
                  <a:pt x="564" y="385"/>
                </a:lnTo>
                <a:lnTo>
                  <a:pt x="559" y="384"/>
                </a:lnTo>
                <a:lnTo>
                  <a:pt x="559" y="384"/>
                </a:lnTo>
                <a:lnTo>
                  <a:pt x="558" y="385"/>
                </a:lnTo>
                <a:lnTo>
                  <a:pt x="559" y="388"/>
                </a:lnTo>
                <a:lnTo>
                  <a:pt x="559" y="393"/>
                </a:lnTo>
                <a:lnTo>
                  <a:pt x="559" y="393"/>
                </a:lnTo>
                <a:close/>
                <a:moveTo>
                  <a:pt x="544" y="385"/>
                </a:moveTo>
                <a:lnTo>
                  <a:pt x="544" y="385"/>
                </a:lnTo>
                <a:lnTo>
                  <a:pt x="544" y="388"/>
                </a:lnTo>
                <a:lnTo>
                  <a:pt x="544" y="390"/>
                </a:lnTo>
                <a:lnTo>
                  <a:pt x="546" y="390"/>
                </a:lnTo>
                <a:lnTo>
                  <a:pt x="546" y="390"/>
                </a:lnTo>
                <a:lnTo>
                  <a:pt x="547" y="388"/>
                </a:lnTo>
                <a:lnTo>
                  <a:pt x="549" y="387"/>
                </a:lnTo>
                <a:lnTo>
                  <a:pt x="549" y="385"/>
                </a:lnTo>
                <a:lnTo>
                  <a:pt x="549" y="385"/>
                </a:lnTo>
                <a:lnTo>
                  <a:pt x="546" y="385"/>
                </a:lnTo>
                <a:lnTo>
                  <a:pt x="544" y="385"/>
                </a:lnTo>
                <a:lnTo>
                  <a:pt x="544" y="385"/>
                </a:lnTo>
                <a:close/>
                <a:moveTo>
                  <a:pt x="364" y="401"/>
                </a:moveTo>
                <a:lnTo>
                  <a:pt x="364" y="401"/>
                </a:lnTo>
                <a:lnTo>
                  <a:pt x="370" y="401"/>
                </a:lnTo>
                <a:lnTo>
                  <a:pt x="375" y="401"/>
                </a:lnTo>
                <a:lnTo>
                  <a:pt x="375" y="401"/>
                </a:lnTo>
                <a:lnTo>
                  <a:pt x="375" y="393"/>
                </a:lnTo>
                <a:lnTo>
                  <a:pt x="373" y="388"/>
                </a:lnTo>
                <a:lnTo>
                  <a:pt x="372" y="387"/>
                </a:lnTo>
                <a:lnTo>
                  <a:pt x="372" y="387"/>
                </a:lnTo>
                <a:lnTo>
                  <a:pt x="367" y="393"/>
                </a:lnTo>
                <a:lnTo>
                  <a:pt x="364" y="401"/>
                </a:lnTo>
                <a:lnTo>
                  <a:pt x="364" y="401"/>
                </a:lnTo>
                <a:close/>
                <a:moveTo>
                  <a:pt x="387" y="398"/>
                </a:moveTo>
                <a:lnTo>
                  <a:pt x="387" y="398"/>
                </a:lnTo>
                <a:lnTo>
                  <a:pt x="386" y="393"/>
                </a:lnTo>
                <a:lnTo>
                  <a:pt x="384" y="388"/>
                </a:lnTo>
                <a:lnTo>
                  <a:pt x="384" y="388"/>
                </a:lnTo>
                <a:lnTo>
                  <a:pt x="383" y="387"/>
                </a:lnTo>
                <a:lnTo>
                  <a:pt x="381" y="387"/>
                </a:lnTo>
                <a:lnTo>
                  <a:pt x="380" y="387"/>
                </a:lnTo>
                <a:lnTo>
                  <a:pt x="380" y="387"/>
                </a:lnTo>
                <a:lnTo>
                  <a:pt x="381" y="390"/>
                </a:lnTo>
                <a:lnTo>
                  <a:pt x="384" y="393"/>
                </a:lnTo>
                <a:lnTo>
                  <a:pt x="386" y="396"/>
                </a:lnTo>
                <a:lnTo>
                  <a:pt x="387" y="398"/>
                </a:lnTo>
                <a:lnTo>
                  <a:pt x="387" y="398"/>
                </a:lnTo>
                <a:close/>
                <a:moveTo>
                  <a:pt x="396" y="391"/>
                </a:moveTo>
                <a:lnTo>
                  <a:pt x="396" y="391"/>
                </a:lnTo>
                <a:lnTo>
                  <a:pt x="396" y="388"/>
                </a:lnTo>
                <a:lnTo>
                  <a:pt x="398" y="388"/>
                </a:lnTo>
                <a:lnTo>
                  <a:pt x="398" y="387"/>
                </a:lnTo>
                <a:lnTo>
                  <a:pt x="398" y="387"/>
                </a:lnTo>
                <a:lnTo>
                  <a:pt x="393" y="387"/>
                </a:lnTo>
                <a:lnTo>
                  <a:pt x="393" y="387"/>
                </a:lnTo>
                <a:lnTo>
                  <a:pt x="395" y="390"/>
                </a:lnTo>
                <a:lnTo>
                  <a:pt x="396" y="391"/>
                </a:lnTo>
                <a:lnTo>
                  <a:pt x="396" y="391"/>
                </a:lnTo>
                <a:close/>
                <a:moveTo>
                  <a:pt x="410" y="396"/>
                </a:moveTo>
                <a:lnTo>
                  <a:pt x="410" y="396"/>
                </a:lnTo>
                <a:lnTo>
                  <a:pt x="410" y="390"/>
                </a:lnTo>
                <a:lnTo>
                  <a:pt x="409" y="388"/>
                </a:lnTo>
                <a:lnTo>
                  <a:pt x="406" y="387"/>
                </a:lnTo>
                <a:lnTo>
                  <a:pt x="406" y="387"/>
                </a:lnTo>
                <a:lnTo>
                  <a:pt x="407" y="391"/>
                </a:lnTo>
                <a:lnTo>
                  <a:pt x="410" y="396"/>
                </a:lnTo>
                <a:lnTo>
                  <a:pt x="410" y="396"/>
                </a:lnTo>
                <a:close/>
                <a:moveTo>
                  <a:pt x="358" y="391"/>
                </a:moveTo>
                <a:lnTo>
                  <a:pt x="358" y="391"/>
                </a:lnTo>
                <a:lnTo>
                  <a:pt x="360" y="390"/>
                </a:lnTo>
                <a:lnTo>
                  <a:pt x="360" y="387"/>
                </a:lnTo>
                <a:lnTo>
                  <a:pt x="360" y="387"/>
                </a:lnTo>
                <a:lnTo>
                  <a:pt x="357" y="387"/>
                </a:lnTo>
                <a:lnTo>
                  <a:pt x="357" y="387"/>
                </a:lnTo>
                <a:lnTo>
                  <a:pt x="357" y="390"/>
                </a:lnTo>
                <a:lnTo>
                  <a:pt x="358" y="391"/>
                </a:lnTo>
                <a:lnTo>
                  <a:pt x="358" y="391"/>
                </a:lnTo>
                <a:close/>
                <a:moveTo>
                  <a:pt x="439" y="393"/>
                </a:moveTo>
                <a:lnTo>
                  <a:pt x="439" y="393"/>
                </a:lnTo>
                <a:lnTo>
                  <a:pt x="438" y="388"/>
                </a:lnTo>
                <a:lnTo>
                  <a:pt x="438" y="388"/>
                </a:lnTo>
                <a:lnTo>
                  <a:pt x="434" y="387"/>
                </a:lnTo>
                <a:lnTo>
                  <a:pt x="434" y="387"/>
                </a:lnTo>
                <a:lnTo>
                  <a:pt x="436" y="391"/>
                </a:lnTo>
                <a:lnTo>
                  <a:pt x="438" y="393"/>
                </a:lnTo>
                <a:lnTo>
                  <a:pt x="439" y="393"/>
                </a:lnTo>
                <a:lnTo>
                  <a:pt x="439" y="393"/>
                </a:lnTo>
                <a:close/>
                <a:moveTo>
                  <a:pt x="698" y="396"/>
                </a:moveTo>
                <a:lnTo>
                  <a:pt x="698" y="396"/>
                </a:lnTo>
                <a:lnTo>
                  <a:pt x="697" y="393"/>
                </a:lnTo>
                <a:lnTo>
                  <a:pt x="698" y="388"/>
                </a:lnTo>
                <a:lnTo>
                  <a:pt x="698" y="388"/>
                </a:lnTo>
                <a:lnTo>
                  <a:pt x="697" y="387"/>
                </a:lnTo>
                <a:lnTo>
                  <a:pt x="695" y="387"/>
                </a:lnTo>
                <a:lnTo>
                  <a:pt x="695" y="387"/>
                </a:lnTo>
                <a:lnTo>
                  <a:pt x="694" y="390"/>
                </a:lnTo>
                <a:lnTo>
                  <a:pt x="695" y="393"/>
                </a:lnTo>
                <a:lnTo>
                  <a:pt x="697" y="396"/>
                </a:lnTo>
                <a:lnTo>
                  <a:pt x="698" y="396"/>
                </a:lnTo>
                <a:lnTo>
                  <a:pt x="698" y="396"/>
                </a:lnTo>
                <a:close/>
                <a:moveTo>
                  <a:pt x="338" y="402"/>
                </a:moveTo>
                <a:lnTo>
                  <a:pt x="338" y="402"/>
                </a:lnTo>
                <a:lnTo>
                  <a:pt x="345" y="402"/>
                </a:lnTo>
                <a:lnTo>
                  <a:pt x="345" y="402"/>
                </a:lnTo>
                <a:lnTo>
                  <a:pt x="341" y="395"/>
                </a:lnTo>
                <a:lnTo>
                  <a:pt x="341" y="390"/>
                </a:lnTo>
                <a:lnTo>
                  <a:pt x="338" y="388"/>
                </a:lnTo>
                <a:lnTo>
                  <a:pt x="338" y="388"/>
                </a:lnTo>
                <a:lnTo>
                  <a:pt x="338" y="396"/>
                </a:lnTo>
                <a:lnTo>
                  <a:pt x="338" y="402"/>
                </a:lnTo>
                <a:lnTo>
                  <a:pt x="338" y="402"/>
                </a:lnTo>
                <a:close/>
                <a:moveTo>
                  <a:pt x="351" y="402"/>
                </a:moveTo>
                <a:lnTo>
                  <a:pt x="351" y="402"/>
                </a:lnTo>
                <a:lnTo>
                  <a:pt x="351" y="399"/>
                </a:lnTo>
                <a:lnTo>
                  <a:pt x="349" y="395"/>
                </a:lnTo>
                <a:lnTo>
                  <a:pt x="346" y="388"/>
                </a:lnTo>
                <a:lnTo>
                  <a:pt x="345" y="388"/>
                </a:lnTo>
                <a:lnTo>
                  <a:pt x="345" y="388"/>
                </a:lnTo>
                <a:lnTo>
                  <a:pt x="346" y="396"/>
                </a:lnTo>
                <a:lnTo>
                  <a:pt x="348" y="399"/>
                </a:lnTo>
                <a:lnTo>
                  <a:pt x="351" y="402"/>
                </a:lnTo>
                <a:lnTo>
                  <a:pt x="351" y="402"/>
                </a:lnTo>
                <a:close/>
                <a:moveTo>
                  <a:pt x="444" y="388"/>
                </a:moveTo>
                <a:lnTo>
                  <a:pt x="444" y="388"/>
                </a:lnTo>
                <a:lnTo>
                  <a:pt x="444" y="391"/>
                </a:lnTo>
                <a:lnTo>
                  <a:pt x="445" y="393"/>
                </a:lnTo>
                <a:lnTo>
                  <a:pt x="445" y="393"/>
                </a:lnTo>
                <a:lnTo>
                  <a:pt x="447" y="388"/>
                </a:lnTo>
                <a:lnTo>
                  <a:pt x="447" y="388"/>
                </a:lnTo>
                <a:lnTo>
                  <a:pt x="444" y="388"/>
                </a:lnTo>
                <a:lnTo>
                  <a:pt x="444" y="388"/>
                </a:lnTo>
                <a:close/>
                <a:moveTo>
                  <a:pt x="451" y="393"/>
                </a:moveTo>
                <a:lnTo>
                  <a:pt x="451" y="393"/>
                </a:lnTo>
                <a:lnTo>
                  <a:pt x="457" y="393"/>
                </a:lnTo>
                <a:lnTo>
                  <a:pt x="457" y="393"/>
                </a:lnTo>
                <a:lnTo>
                  <a:pt x="456" y="391"/>
                </a:lnTo>
                <a:lnTo>
                  <a:pt x="456" y="388"/>
                </a:lnTo>
                <a:lnTo>
                  <a:pt x="456" y="388"/>
                </a:lnTo>
                <a:lnTo>
                  <a:pt x="454" y="388"/>
                </a:lnTo>
                <a:lnTo>
                  <a:pt x="453" y="390"/>
                </a:lnTo>
                <a:lnTo>
                  <a:pt x="451" y="393"/>
                </a:lnTo>
                <a:lnTo>
                  <a:pt x="451" y="393"/>
                </a:lnTo>
                <a:close/>
                <a:moveTo>
                  <a:pt x="723" y="391"/>
                </a:moveTo>
                <a:lnTo>
                  <a:pt x="723" y="391"/>
                </a:lnTo>
                <a:lnTo>
                  <a:pt x="726" y="408"/>
                </a:lnTo>
                <a:lnTo>
                  <a:pt x="730" y="425"/>
                </a:lnTo>
                <a:lnTo>
                  <a:pt x="730" y="425"/>
                </a:lnTo>
                <a:lnTo>
                  <a:pt x="729" y="407"/>
                </a:lnTo>
                <a:lnTo>
                  <a:pt x="726" y="388"/>
                </a:lnTo>
                <a:lnTo>
                  <a:pt x="726" y="388"/>
                </a:lnTo>
                <a:lnTo>
                  <a:pt x="723" y="391"/>
                </a:lnTo>
                <a:lnTo>
                  <a:pt x="723" y="391"/>
                </a:lnTo>
                <a:close/>
                <a:moveTo>
                  <a:pt x="320" y="404"/>
                </a:moveTo>
                <a:lnTo>
                  <a:pt x="320" y="404"/>
                </a:lnTo>
                <a:lnTo>
                  <a:pt x="325" y="404"/>
                </a:lnTo>
                <a:lnTo>
                  <a:pt x="325" y="404"/>
                </a:lnTo>
                <a:lnTo>
                  <a:pt x="322" y="396"/>
                </a:lnTo>
                <a:lnTo>
                  <a:pt x="320" y="393"/>
                </a:lnTo>
                <a:lnTo>
                  <a:pt x="317" y="390"/>
                </a:lnTo>
                <a:lnTo>
                  <a:pt x="317" y="390"/>
                </a:lnTo>
                <a:lnTo>
                  <a:pt x="320" y="404"/>
                </a:lnTo>
                <a:lnTo>
                  <a:pt x="320" y="404"/>
                </a:lnTo>
                <a:close/>
                <a:moveTo>
                  <a:pt x="613" y="424"/>
                </a:moveTo>
                <a:lnTo>
                  <a:pt x="613" y="424"/>
                </a:lnTo>
                <a:lnTo>
                  <a:pt x="614" y="405"/>
                </a:lnTo>
                <a:lnTo>
                  <a:pt x="614" y="398"/>
                </a:lnTo>
                <a:lnTo>
                  <a:pt x="613" y="390"/>
                </a:lnTo>
                <a:lnTo>
                  <a:pt x="613" y="390"/>
                </a:lnTo>
                <a:lnTo>
                  <a:pt x="611" y="407"/>
                </a:lnTo>
                <a:lnTo>
                  <a:pt x="611" y="414"/>
                </a:lnTo>
                <a:lnTo>
                  <a:pt x="613" y="424"/>
                </a:lnTo>
                <a:lnTo>
                  <a:pt x="613" y="424"/>
                </a:lnTo>
                <a:close/>
                <a:moveTo>
                  <a:pt x="416" y="396"/>
                </a:moveTo>
                <a:lnTo>
                  <a:pt x="416" y="396"/>
                </a:lnTo>
                <a:lnTo>
                  <a:pt x="421" y="396"/>
                </a:lnTo>
                <a:lnTo>
                  <a:pt x="421" y="396"/>
                </a:lnTo>
                <a:lnTo>
                  <a:pt x="421" y="393"/>
                </a:lnTo>
                <a:lnTo>
                  <a:pt x="418" y="391"/>
                </a:lnTo>
                <a:lnTo>
                  <a:pt x="418" y="391"/>
                </a:lnTo>
                <a:lnTo>
                  <a:pt x="418" y="395"/>
                </a:lnTo>
                <a:lnTo>
                  <a:pt x="416" y="396"/>
                </a:lnTo>
                <a:lnTo>
                  <a:pt x="416" y="396"/>
                </a:lnTo>
                <a:close/>
                <a:moveTo>
                  <a:pt x="186" y="404"/>
                </a:moveTo>
                <a:lnTo>
                  <a:pt x="186" y="404"/>
                </a:lnTo>
                <a:lnTo>
                  <a:pt x="191" y="405"/>
                </a:lnTo>
                <a:lnTo>
                  <a:pt x="195" y="405"/>
                </a:lnTo>
                <a:lnTo>
                  <a:pt x="195" y="405"/>
                </a:lnTo>
                <a:lnTo>
                  <a:pt x="192" y="398"/>
                </a:lnTo>
                <a:lnTo>
                  <a:pt x="192" y="395"/>
                </a:lnTo>
                <a:lnTo>
                  <a:pt x="189" y="393"/>
                </a:lnTo>
                <a:lnTo>
                  <a:pt x="189" y="393"/>
                </a:lnTo>
                <a:lnTo>
                  <a:pt x="187" y="398"/>
                </a:lnTo>
                <a:lnTo>
                  <a:pt x="186" y="401"/>
                </a:lnTo>
                <a:lnTo>
                  <a:pt x="186" y="404"/>
                </a:lnTo>
                <a:lnTo>
                  <a:pt x="186" y="404"/>
                </a:lnTo>
                <a:close/>
                <a:moveTo>
                  <a:pt x="285" y="395"/>
                </a:moveTo>
                <a:lnTo>
                  <a:pt x="285" y="395"/>
                </a:lnTo>
                <a:lnTo>
                  <a:pt x="284" y="399"/>
                </a:lnTo>
                <a:lnTo>
                  <a:pt x="285" y="402"/>
                </a:lnTo>
                <a:lnTo>
                  <a:pt x="287" y="404"/>
                </a:lnTo>
                <a:lnTo>
                  <a:pt x="287" y="404"/>
                </a:lnTo>
                <a:lnTo>
                  <a:pt x="293" y="399"/>
                </a:lnTo>
                <a:lnTo>
                  <a:pt x="294" y="396"/>
                </a:lnTo>
                <a:lnTo>
                  <a:pt x="296" y="393"/>
                </a:lnTo>
                <a:lnTo>
                  <a:pt x="296" y="393"/>
                </a:lnTo>
                <a:lnTo>
                  <a:pt x="290" y="393"/>
                </a:lnTo>
                <a:lnTo>
                  <a:pt x="285" y="395"/>
                </a:lnTo>
                <a:lnTo>
                  <a:pt x="285" y="395"/>
                </a:lnTo>
                <a:close/>
                <a:moveTo>
                  <a:pt x="360" y="398"/>
                </a:moveTo>
                <a:lnTo>
                  <a:pt x="360" y="398"/>
                </a:lnTo>
                <a:lnTo>
                  <a:pt x="361" y="398"/>
                </a:lnTo>
                <a:lnTo>
                  <a:pt x="363" y="396"/>
                </a:lnTo>
                <a:lnTo>
                  <a:pt x="363" y="393"/>
                </a:lnTo>
                <a:lnTo>
                  <a:pt x="363" y="393"/>
                </a:lnTo>
                <a:lnTo>
                  <a:pt x="361" y="395"/>
                </a:lnTo>
                <a:lnTo>
                  <a:pt x="360" y="398"/>
                </a:lnTo>
                <a:lnTo>
                  <a:pt x="360" y="398"/>
                </a:lnTo>
                <a:close/>
                <a:moveTo>
                  <a:pt x="492" y="393"/>
                </a:moveTo>
                <a:lnTo>
                  <a:pt x="492" y="393"/>
                </a:lnTo>
                <a:lnTo>
                  <a:pt x="492" y="396"/>
                </a:lnTo>
                <a:lnTo>
                  <a:pt x="495" y="399"/>
                </a:lnTo>
                <a:lnTo>
                  <a:pt x="495" y="399"/>
                </a:lnTo>
                <a:lnTo>
                  <a:pt x="497" y="396"/>
                </a:lnTo>
                <a:lnTo>
                  <a:pt x="500" y="393"/>
                </a:lnTo>
                <a:lnTo>
                  <a:pt x="500" y="393"/>
                </a:lnTo>
                <a:lnTo>
                  <a:pt x="497" y="393"/>
                </a:lnTo>
                <a:lnTo>
                  <a:pt x="492" y="393"/>
                </a:lnTo>
                <a:lnTo>
                  <a:pt x="492" y="393"/>
                </a:lnTo>
                <a:close/>
                <a:moveTo>
                  <a:pt x="717" y="446"/>
                </a:moveTo>
                <a:lnTo>
                  <a:pt x="717" y="446"/>
                </a:lnTo>
                <a:lnTo>
                  <a:pt x="718" y="460"/>
                </a:lnTo>
                <a:lnTo>
                  <a:pt x="721" y="466"/>
                </a:lnTo>
                <a:lnTo>
                  <a:pt x="724" y="469"/>
                </a:lnTo>
                <a:lnTo>
                  <a:pt x="724" y="469"/>
                </a:lnTo>
                <a:lnTo>
                  <a:pt x="727" y="460"/>
                </a:lnTo>
                <a:lnTo>
                  <a:pt x="729" y="451"/>
                </a:lnTo>
                <a:lnTo>
                  <a:pt x="729" y="442"/>
                </a:lnTo>
                <a:lnTo>
                  <a:pt x="727" y="433"/>
                </a:lnTo>
                <a:lnTo>
                  <a:pt x="723" y="413"/>
                </a:lnTo>
                <a:lnTo>
                  <a:pt x="720" y="393"/>
                </a:lnTo>
                <a:lnTo>
                  <a:pt x="720" y="393"/>
                </a:lnTo>
                <a:lnTo>
                  <a:pt x="717" y="393"/>
                </a:lnTo>
                <a:lnTo>
                  <a:pt x="717" y="393"/>
                </a:lnTo>
                <a:lnTo>
                  <a:pt x="715" y="399"/>
                </a:lnTo>
                <a:lnTo>
                  <a:pt x="713" y="405"/>
                </a:lnTo>
                <a:lnTo>
                  <a:pt x="713" y="417"/>
                </a:lnTo>
                <a:lnTo>
                  <a:pt x="717" y="446"/>
                </a:lnTo>
                <a:lnTo>
                  <a:pt x="717" y="446"/>
                </a:lnTo>
                <a:close/>
                <a:moveTo>
                  <a:pt x="242" y="398"/>
                </a:moveTo>
                <a:lnTo>
                  <a:pt x="242" y="398"/>
                </a:lnTo>
                <a:lnTo>
                  <a:pt x="242" y="396"/>
                </a:lnTo>
                <a:lnTo>
                  <a:pt x="241" y="393"/>
                </a:lnTo>
                <a:lnTo>
                  <a:pt x="241" y="393"/>
                </a:lnTo>
                <a:lnTo>
                  <a:pt x="241" y="396"/>
                </a:lnTo>
                <a:lnTo>
                  <a:pt x="241" y="398"/>
                </a:lnTo>
                <a:lnTo>
                  <a:pt x="242" y="398"/>
                </a:lnTo>
                <a:lnTo>
                  <a:pt x="242" y="398"/>
                </a:lnTo>
                <a:close/>
                <a:moveTo>
                  <a:pt x="128" y="431"/>
                </a:moveTo>
                <a:lnTo>
                  <a:pt x="128" y="431"/>
                </a:lnTo>
                <a:lnTo>
                  <a:pt x="136" y="425"/>
                </a:lnTo>
                <a:lnTo>
                  <a:pt x="136" y="425"/>
                </a:lnTo>
                <a:lnTo>
                  <a:pt x="134" y="408"/>
                </a:lnTo>
                <a:lnTo>
                  <a:pt x="133" y="401"/>
                </a:lnTo>
                <a:lnTo>
                  <a:pt x="130" y="395"/>
                </a:lnTo>
                <a:lnTo>
                  <a:pt x="130" y="395"/>
                </a:lnTo>
                <a:lnTo>
                  <a:pt x="128" y="402"/>
                </a:lnTo>
                <a:lnTo>
                  <a:pt x="128" y="413"/>
                </a:lnTo>
                <a:lnTo>
                  <a:pt x="128" y="431"/>
                </a:lnTo>
                <a:lnTo>
                  <a:pt x="128" y="431"/>
                </a:lnTo>
                <a:close/>
                <a:moveTo>
                  <a:pt x="517" y="395"/>
                </a:moveTo>
                <a:lnTo>
                  <a:pt x="517" y="395"/>
                </a:lnTo>
                <a:lnTo>
                  <a:pt x="512" y="395"/>
                </a:lnTo>
                <a:lnTo>
                  <a:pt x="508" y="395"/>
                </a:lnTo>
                <a:lnTo>
                  <a:pt x="505" y="398"/>
                </a:lnTo>
                <a:lnTo>
                  <a:pt x="502" y="404"/>
                </a:lnTo>
                <a:lnTo>
                  <a:pt x="502" y="404"/>
                </a:lnTo>
                <a:lnTo>
                  <a:pt x="511" y="410"/>
                </a:lnTo>
                <a:lnTo>
                  <a:pt x="515" y="411"/>
                </a:lnTo>
                <a:lnTo>
                  <a:pt x="520" y="413"/>
                </a:lnTo>
                <a:lnTo>
                  <a:pt x="520" y="413"/>
                </a:lnTo>
                <a:lnTo>
                  <a:pt x="518" y="404"/>
                </a:lnTo>
                <a:lnTo>
                  <a:pt x="517" y="395"/>
                </a:lnTo>
                <a:lnTo>
                  <a:pt x="517" y="395"/>
                </a:lnTo>
                <a:close/>
                <a:moveTo>
                  <a:pt x="267" y="396"/>
                </a:moveTo>
                <a:lnTo>
                  <a:pt x="267" y="396"/>
                </a:lnTo>
                <a:lnTo>
                  <a:pt x="267" y="399"/>
                </a:lnTo>
                <a:lnTo>
                  <a:pt x="268" y="404"/>
                </a:lnTo>
                <a:lnTo>
                  <a:pt x="268" y="404"/>
                </a:lnTo>
                <a:lnTo>
                  <a:pt x="274" y="404"/>
                </a:lnTo>
                <a:lnTo>
                  <a:pt x="274" y="404"/>
                </a:lnTo>
                <a:lnTo>
                  <a:pt x="277" y="399"/>
                </a:lnTo>
                <a:lnTo>
                  <a:pt x="279" y="396"/>
                </a:lnTo>
                <a:lnTo>
                  <a:pt x="279" y="395"/>
                </a:lnTo>
                <a:lnTo>
                  <a:pt x="279" y="395"/>
                </a:lnTo>
                <a:lnTo>
                  <a:pt x="273" y="396"/>
                </a:lnTo>
                <a:lnTo>
                  <a:pt x="270" y="396"/>
                </a:lnTo>
                <a:lnTo>
                  <a:pt x="267" y="396"/>
                </a:lnTo>
                <a:lnTo>
                  <a:pt x="267" y="396"/>
                </a:lnTo>
                <a:close/>
                <a:moveTo>
                  <a:pt x="592" y="402"/>
                </a:moveTo>
                <a:lnTo>
                  <a:pt x="592" y="402"/>
                </a:lnTo>
                <a:lnTo>
                  <a:pt x="593" y="401"/>
                </a:lnTo>
                <a:lnTo>
                  <a:pt x="596" y="401"/>
                </a:lnTo>
                <a:lnTo>
                  <a:pt x="596" y="401"/>
                </a:lnTo>
                <a:lnTo>
                  <a:pt x="595" y="396"/>
                </a:lnTo>
                <a:lnTo>
                  <a:pt x="593" y="395"/>
                </a:lnTo>
                <a:lnTo>
                  <a:pt x="592" y="395"/>
                </a:lnTo>
                <a:lnTo>
                  <a:pt x="592" y="395"/>
                </a:lnTo>
                <a:lnTo>
                  <a:pt x="592" y="399"/>
                </a:lnTo>
                <a:lnTo>
                  <a:pt x="592" y="402"/>
                </a:lnTo>
                <a:lnTo>
                  <a:pt x="592" y="402"/>
                </a:lnTo>
                <a:close/>
                <a:moveTo>
                  <a:pt x="482" y="416"/>
                </a:moveTo>
                <a:lnTo>
                  <a:pt x="482" y="416"/>
                </a:lnTo>
                <a:lnTo>
                  <a:pt x="485" y="413"/>
                </a:lnTo>
                <a:lnTo>
                  <a:pt x="485" y="410"/>
                </a:lnTo>
                <a:lnTo>
                  <a:pt x="485" y="407"/>
                </a:lnTo>
                <a:lnTo>
                  <a:pt x="483" y="405"/>
                </a:lnTo>
                <a:lnTo>
                  <a:pt x="480" y="399"/>
                </a:lnTo>
                <a:lnTo>
                  <a:pt x="476" y="395"/>
                </a:lnTo>
                <a:lnTo>
                  <a:pt x="476" y="395"/>
                </a:lnTo>
                <a:lnTo>
                  <a:pt x="479" y="407"/>
                </a:lnTo>
                <a:lnTo>
                  <a:pt x="482" y="416"/>
                </a:lnTo>
                <a:lnTo>
                  <a:pt x="482" y="416"/>
                </a:lnTo>
                <a:close/>
                <a:moveTo>
                  <a:pt x="608" y="399"/>
                </a:moveTo>
                <a:lnTo>
                  <a:pt x="608" y="399"/>
                </a:lnTo>
                <a:lnTo>
                  <a:pt x="608" y="398"/>
                </a:lnTo>
                <a:lnTo>
                  <a:pt x="608" y="395"/>
                </a:lnTo>
                <a:lnTo>
                  <a:pt x="608" y="395"/>
                </a:lnTo>
                <a:lnTo>
                  <a:pt x="607" y="396"/>
                </a:lnTo>
                <a:lnTo>
                  <a:pt x="607" y="398"/>
                </a:lnTo>
                <a:lnTo>
                  <a:pt x="608" y="399"/>
                </a:lnTo>
                <a:lnTo>
                  <a:pt x="608" y="399"/>
                </a:lnTo>
                <a:close/>
                <a:moveTo>
                  <a:pt x="308" y="405"/>
                </a:moveTo>
                <a:lnTo>
                  <a:pt x="308" y="405"/>
                </a:lnTo>
                <a:lnTo>
                  <a:pt x="306" y="401"/>
                </a:lnTo>
                <a:lnTo>
                  <a:pt x="305" y="396"/>
                </a:lnTo>
                <a:lnTo>
                  <a:pt x="305" y="396"/>
                </a:lnTo>
                <a:lnTo>
                  <a:pt x="305" y="402"/>
                </a:lnTo>
                <a:lnTo>
                  <a:pt x="305" y="404"/>
                </a:lnTo>
                <a:lnTo>
                  <a:pt x="308" y="405"/>
                </a:lnTo>
                <a:lnTo>
                  <a:pt x="308" y="405"/>
                </a:lnTo>
                <a:close/>
                <a:moveTo>
                  <a:pt x="380" y="399"/>
                </a:moveTo>
                <a:lnTo>
                  <a:pt x="380" y="399"/>
                </a:lnTo>
                <a:lnTo>
                  <a:pt x="381" y="399"/>
                </a:lnTo>
                <a:lnTo>
                  <a:pt x="383" y="399"/>
                </a:lnTo>
                <a:lnTo>
                  <a:pt x="383" y="399"/>
                </a:lnTo>
                <a:lnTo>
                  <a:pt x="381" y="398"/>
                </a:lnTo>
                <a:lnTo>
                  <a:pt x="380" y="396"/>
                </a:lnTo>
                <a:lnTo>
                  <a:pt x="380" y="396"/>
                </a:lnTo>
                <a:lnTo>
                  <a:pt x="380" y="399"/>
                </a:lnTo>
                <a:lnTo>
                  <a:pt x="380" y="399"/>
                </a:lnTo>
                <a:close/>
                <a:moveTo>
                  <a:pt x="476" y="416"/>
                </a:moveTo>
                <a:lnTo>
                  <a:pt x="476" y="416"/>
                </a:lnTo>
                <a:lnTo>
                  <a:pt x="474" y="405"/>
                </a:lnTo>
                <a:lnTo>
                  <a:pt x="473" y="399"/>
                </a:lnTo>
                <a:lnTo>
                  <a:pt x="468" y="396"/>
                </a:lnTo>
                <a:lnTo>
                  <a:pt x="468" y="396"/>
                </a:lnTo>
                <a:lnTo>
                  <a:pt x="470" y="402"/>
                </a:lnTo>
                <a:lnTo>
                  <a:pt x="470" y="408"/>
                </a:lnTo>
                <a:lnTo>
                  <a:pt x="471" y="414"/>
                </a:lnTo>
                <a:lnTo>
                  <a:pt x="474" y="416"/>
                </a:lnTo>
                <a:lnTo>
                  <a:pt x="476" y="416"/>
                </a:lnTo>
                <a:lnTo>
                  <a:pt x="476" y="416"/>
                </a:lnTo>
                <a:close/>
                <a:moveTo>
                  <a:pt x="293" y="405"/>
                </a:moveTo>
                <a:lnTo>
                  <a:pt x="293" y="405"/>
                </a:lnTo>
                <a:lnTo>
                  <a:pt x="296" y="405"/>
                </a:lnTo>
                <a:lnTo>
                  <a:pt x="299" y="405"/>
                </a:lnTo>
                <a:lnTo>
                  <a:pt x="299" y="405"/>
                </a:lnTo>
                <a:lnTo>
                  <a:pt x="299" y="401"/>
                </a:lnTo>
                <a:lnTo>
                  <a:pt x="297" y="398"/>
                </a:lnTo>
                <a:lnTo>
                  <a:pt x="296" y="396"/>
                </a:lnTo>
                <a:lnTo>
                  <a:pt x="296" y="396"/>
                </a:lnTo>
                <a:lnTo>
                  <a:pt x="294" y="401"/>
                </a:lnTo>
                <a:lnTo>
                  <a:pt x="293" y="405"/>
                </a:lnTo>
                <a:lnTo>
                  <a:pt x="293" y="405"/>
                </a:lnTo>
                <a:close/>
                <a:moveTo>
                  <a:pt x="445" y="399"/>
                </a:moveTo>
                <a:lnTo>
                  <a:pt x="445" y="399"/>
                </a:lnTo>
                <a:lnTo>
                  <a:pt x="447" y="402"/>
                </a:lnTo>
                <a:lnTo>
                  <a:pt x="450" y="405"/>
                </a:lnTo>
                <a:lnTo>
                  <a:pt x="450" y="405"/>
                </a:lnTo>
                <a:lnTo>
                  <a:pt x="457" y="398"/>
                </a:lnTo>
                <a:lnTo>
                  <a:pt x="457" y="398"/>
                </a:lnTo>
                <a:lnTo>
                  <a:pt x="451" y="398"/>
                </a:lnTo>
                <a:lnTo>
                  <a:pt x="445" y="399"/>
                </a:lnTo>
                <a:lnTo>
                  <a:pt x="445" y="399"/>
                </a:lnTo>
                <a:close/>
                <a:moveTo>
                  <a:pt x="248" y="401"/>
                </a:moveTo>
                <a:lnTo>
                  <a:pt x="248" y="401"/>
                </a:lnTo>
                <a:lnTo>
                  <a:pt x="250" y="404"/>
                </a:lnTo>
                <a:lnTo>
                  <a:pt x="250" y="404"/>
                </a:lnTo>
                <a:lnTo>
                  <a:pt x="253" y="404"/>
                </a:lnTo>
                <a:lnTo>
                  <a:pt x="255" y="401"/>
                </a:lnTo>
                <a:lnTo>
                  <a:pt x="255" y="401"/>
                </a:lnTo>
                <a:lnTo>
                  <a:pt x="252" y="401"/>
                </a:lnTo>
                <a:lnTo>
                  <a:pt x="248" y="401"/>
                </a:lnTo>
                <a:lnTo>
                  <a:pt x="248" y="401"/>
                </a:lnTo>
                <a:close/>
                <a:moveTo>
                  <a:pt x="453" y="408"/>
                </a:moveTo>
                <a:lnTo>
                  <a:pt x="453" y="408"/>
                </a:lnTo>
                <a:lnTo>
                  <a:pt x="465" y="413"/>
                </a:lnTo>
                <a:lnTo>
                  <a:pt x="465" y="413"/>
                </a:lnTo>
                <a:lnTo>
                  <a:pt x="463" y="405"/>
                </a:lnTo>
                <a:lnTo>
                  <a:pt x="462" y="402"/>
                </a:lnTo>
                <a:lnTo>
                  <a:pt x="459" y="399"/>
                </a:lnTo>
                <a:lnTo>
                  <a:pt x="459" y="399"/>
                </a:lnTo>
                <a:lnTo>
                  <a:pt x="456" y="404"/>
                </a:lnTo>
                <a:lnTo>
                  <a:pt x="453" y="408"/>
                </a:lnTo>
                <a:lnTo>
                  <a:pt x="453" y="408"/>
                </a:lnTo>
                <a:close/>
                <a:moveTo>
                  <a:pt x="550" y="404"/>
                </a:moveTo>
                <a:lnTo>
                  <a:pt x="550" y="404"/>
                </a:lnTo>
                <a:lnTo>
                  <a:pt x="549" y="401"/>
                </a:lnTo>
                <a:lnTo>
                  <a:pt x="549" y="401"/>
                </a:lnTo>
                <a:lnTo>
                  <a:pt x="547" y="401"/>
                </a:lnTo>
                <a:lnTo>
                  <a:pt x="547" y="401"/>
                </a:lnTo>
                <a:lnTo>
                  <a:pt x="547" y="402"/>
                </a:lnTo>
                <a:lnTo>
                  <a:pt x="550" y="404"/>
                </a:lnTo>
                <a:lnTo>
                  <a:pt x="550" y="404"/>
                </a:lnTo>
                <a:close/>
                <a:moveTo>
                  <a:pt x="581" y="401"/>
                </a:moveTo>
                <a:lnTo>
                  <a:pt x="581" y="401"/>
                </a:lnTo>
                <a:lnTo>
                  <a:pt x="582" y="404"/>
                </a:lnTo>
                <a:lnTo>
                  <a:pt x="582" y="405"/>
                </a:lnTo>
                <a:lnTo>
                  <a:pt x="587" y="408"/>
                </a:lnTo>
                <a:lnTo>
                  <a:pt x="587" y="408"/>
                </a:lnTo>
                <a:lnTo>
                  <a:pt x="587" y="405"/>
                </a:lnTo>
                <a:lnTo>
                  <a:pt x="587" y="402"/>
                </a:lnTo>
                <a:lnTo>
                  <a:pt x="585" y="401"/>
                </a:lnTo>
                <a:lnTo>
                  <a:pt x="581" y="401"/>
                </a:lnTo>
                <a:lnTo>
                  <a:pt x="581" y="401"/>
                </a:lnTo>
                <a:close/>
                <a:moveTo>
                  <a:pt x="759" y="445"/>
                </a:moveTo>
                <a:lnTo>
                  <a:pt x="759" y="445"/>
                </a:lnTo>
                <a:lnTo>
                  <a:pt x="762" y="420"/>
                </a:lnTo>
                <a:lnTo>
                  <a:pt x="761" y="408"/>
                </a:lnTo>
                <a:lnTo>
                  <a:pt x="759" y="404"/>
                </a:lnTo>
                <a:lnTo>
                  <a:pt x="758" y="401"/>
                </a:lnTo>
                <a:lnTo>
                  <a:pt x="758" y="401"/>
                </a:lnTo>
                <a:lnTo>
                  <a:pt x="755" y="411"/>
                </a:lnTo>
                <a:lnTo>
                  <a:pt x="753" y="424"/>
                </a:lnTo>
                <a:lnTo>
                  <a:pt x="755" y="434"/>
                </a:lnTo>
                <a:lnTo>
                  <a:pt x="756" y="440"/>
                </a:lnTo>
                <a:lnTo>
                  <a:pt x="759" y="445"/>
                </a:lnTo>
                <a:lnTo>
                  <a:pt x="759" y="445"/>
                </a:lnTo>
                <a:close/>
                <a:moveTo>
                  <a:pt x="87" y="417"/>
                </a:moveTo>
                <a:lnTo>
                  <a:pt x="87" y="417"/>
                </a:lnTo>
                <a:lnTo>
                  <a:pt x="90" y="417"/>
                </a:lnTo>
                <a:lnTo>
                  <a:pt x="90" y="417"/>
                </a:lnTo>
                <a:lnTo>
                  <a:pt x="90" y="410"/>
                </a:lnTo>
                <a:lnTo>
                  <a:pt x="88" y="405"/>
                </a:lnTo>
                <a:lnTo>
                  <a:pt x="87" y="402"/>
                </a:lnTo>
                <a:lnTo>
                  <a:pt x="87" y="402"/>
                </a:lnTo>
                <a:lnTo>
                  <a:pt x="87" y="410"/>
                </a:lnTo>
                <a:lnTo>
                  <a:pt x="87" y="417"/>
                </a:lnTo>
                <a:lnTo>
                  <a:pt x="87" y="417"/>
                </a:lnTo>
                <a:close/>
                <a:moveTo>
                  <a:pt x="239" y="404"/>
                </a:moveTo>
                <a:lnTo>
                  <a:pt x="239" y="404"/>
                </a:lnTo>
                <a:lnTo>
                  <a:pt x="239" y="405"/>
                </a:lnTo>
                <a:lnTo>
                  <a:pt x="239" y="405"/>
                </a:lnTo>
                <a:lnTo>
                  <a:pt x="245" y="405"/>
                </a:lnTo>
                <a:lnTo>
                  <a:pt x="245" y="405"/>
                </a:lnTo>
                <a:lnTo>
                  <a:pt x="244" y="402"/>
                </a:lnTo>
                <a:lnTo>
                  <a:pt x="242" y="402"/>
                </a:lnTo>
                <a:lnTo>
                  <a:pt x="239" y="404"/>
                </a:lnTo>
                <a:lnTo>
                  <a:pt x="239" y="404"/>
                </a:lnTo>
                <a:close/>
                <a:moveTo>
                  <a:pt x="770" y="414"/>
                </a:moveTo>
                <a:lnTo>
                  <a:pt x="770" y="414"/>
                </a:lnTo>
                <a:lnTo>
                  <a:pt x="770" y="410"/>
                </a:lnTo>
                <a:lnTo>
                  <a:pt x="770" y="407"/>
                </a:lnTo>
                <a:lnTo>
                  <a:pt x="770" y="405"/>
                </a:lnTo>
                <a:lnTo>
                  <a:pt x="770" y="405"/>
                </a:lnTo>
                <a:lnTo>
                  <a:pt x="768" y="404"/>
                </a:lnTo>
                <a:lnTo>
                  <a:pt x="768" y="404"/>
                </a:lnTo>
                <a:lnTo>
                  <a:pt x="768" y="402"/>
                </a:lnTo>
                <a:lnTo>
                  <a:pt x="767" y="402"/>
                </a:lnTo>
                <a:lnTo>
                  <a:pt x="767" y="402"/>
                </a:lnTo>
                <a:lnTo>
                  <a:pt x="768" y="410"/>
                </a:lnTo>
                <a:lnTo>
                  <a:pt x="770" y="414"/>
                </a:lnTo>
                <a:lnTo>
                  <a:pt x="770" y="414"/>
                </a:lnTo>
                <a:close/>
                <a:moveTo>
                  <a:pt x="401" y="407"/>
                </a:moveTo>
                <a:lnTo>
                  <a:pt x="401" y="407"/>
                </a:lnTo>
                <a:lnTo>
                  <a:pt x="402" y="405"/>
                </a:lnTo>
                <a:lnTo>
                  <a:pt x="402" y="405"/>
                </a:lnTo>
                <a:lnTo>
                  <a:pt x="404" y="404"/>
                </a:lnTo>
                <a:lnTo>
                  <a:pt x="404" y="404"/>
                </a:lnTo>
                <a:lnTo>
                  <a:pt x="401" y="404"/>
                </a:lnTo>
                <a:lnTo>
                  <a:pt x="399" y="404"/>
                </a:lnTo>
                <a:lnTo>
                  <a:pt x="399" y="404"/>
                </a:lnTo>
                <a:lnTo>
                  <a:pt x="399" y="405"/>
                </a:lnTo>
                <a:lnTo>
                  <a:pt x="401" y="407"/>
                </a:lnTo>
                <a:lnTo>
                  <a:pt x="401" y="407"/>
                </a:lnTo>
                <a:lnTo>
                  <a:pt x="401" y="407"/>
                </a:lnTo>
                <a:close/>
                <a:moveTo>
                  <a:pt x="627" y="439"/>
                </a:moveTo>
                <a:lnTo>
                  <a:pt x="627" y="439"/>
                </a:lnTo>
                <a:lnTo>
                  <a:pt x="628" y="436"/>
                </a:lnTo>
                <a:lnTo>
                  <a:pt x="630" y="433"/>
                </a:lnTo>
                <a:lnTo>
                  <a:pt x="630" y="425"/>
                </a:lnTo>
                <a:lnTo>
                  <a:pt x="630" y="417"/>
                </a:lnTo>
                <a:lnTo>
                  <a:pt x="631" y="411"/>
                </a:lnTo>
                <a:lnTo>
                  <a:pt x="631" y="411"/>
                </a:lnTo>
                <a:lnTo>
                  <a:pt x="630" y="410"/>
                </a:lnTo>
                <a:lnTo>
                  <a:pt x="630" y="407"/>
                </a:lnTo>
                <a:lnTo>
                  <a:pt x="631" y="405"/>
                </a:lnTo>
                <a:lnTo>
                  <a:pt x="630" y="404"/>
                </a:lnTo>
                <a:lnTo>
                  <a:pt x="630" y="404"/>
                </a:lnTo>
                <a:lnTo>
                  <a:pt x="628" y="407"/>
                </a:lnTo>
                <a:lnTo>
                  <a:pt x="627" y="411"/>
                </a:lnTo>
                <a:lnTo>
                  <a:pt x="625" y="420"/>
                </a:lnTo>
                <a:lnTo>
                  <a:pt x="625" y="430"/>
                </a:lnTo>
                <a:lnTo>
                  <a:pt x="627" y="439"/>
                </a:lnTo>
                <a:lnTo>
                  <a:pt x="627" y="439"/>
                </a:lnTo>
                <a:close/>
                <a:moveTo>
                  <a:pt x="363" y="405"/>
                </a:moveTo>
                <a:lnTo>
                  <a:pt x="363" y="405"/>
                </a:lnTo>
                <a:lnTo>
                  <a:pt x="363" y="410"/>
                </a:lnTo>
                <a:lnTo>
                  <a:pt x="364" y="413"/>
                </a:lnTo>
                <a:lnTo>
                  <a:pt x="369" y="419"/>
                </a:lnTo>
                <a:lnTo>
                  <a:pt x="369" y="419"/>
                </a:lnTo>
                <a:lnTo>
                  <a:pt x="372" y="416"/>
                </a:lnTo>
                <a:lnTo>
                  <a:pt x="375" y="413"/>
                </a:lnTo>
                <a:lnTo>
                  <a:pt x="377" y="410"/>
                </a:lnTo>
                <a:lnTo>
                  <a:pt x="375" y="405"/>
                </a:lnTo>
                <a:lnTo>
                  <a:pt x="375" y="405"/>
                </a:lnTo>
                <a:lnTo>
                  <a:pt x="372" y="405"/>
                </a:lnTo>
                <a:lnTo>
                  <a:pt x="369" y="405"/>
                </a:lnTo>
                <a:lnTo>
                  <a:pt x="366" y="405"/>
                </a:lnTo>
                <a:lnTo>
                  <a:pt x="363" y="405"/>
                </a:lnTo>
                <a:lnTo>
                  <a:pt x="363" y="405"/>
                </a:lnTo>
                <a:close/>
                <a:moveTo>
                  <a:pt x="352" y="414"/>
                </a:moveTo>
                <a:lnTo>
                  <a:pt x="352" y="414"/>
                </a:lnTo>
                <a:lnTo>
                  <a:pt x="352" y="411"/>
                </a:lnTo>
                <a:lnTo>
                  <a:pt x="354" y="407"/>
                </a:lnTo>
                <a:lnTo>
                  <a:pt x="354" y="407"/>
                </a:lnTo>
                <a:lnTo>
                  <a:pt x="354" y="405"/>
                </a:lnTo>
                <a:lnTo>
                  <a:pt x="352" y="405"/>
                </a:lnTo>
                <a:lnTo>
                  <a:pt x="352" y="405"/>
                </a:lnTo>
                <a:lnTo>
                  <a:pt x="351" y="407"/>
                </a:lnTo>
                <a:lnTo>
                  <a:pt x="351" y="410"/>
                </a:lnTo>
                <a:lnTo>
                  <a:pt x="352" y="414"/>
                </a:lnTo>
                <a:lnTo>
                  <a:pt x="352" y="414"/>
                </a:lnTo>
                <a:close/>
                <a:moveTo>
                  <a:pt x="646" y="411"/>
                </a:moveTo>
                <a:lnTo>
                  <a:pt x="646" y="411"/>
                </a:lnTo>
                <a:lnTo>
                  <a:pt x="646" y="408"/>
                </a:lnTo>
                <a:lnTo>
                  <a:pt x="646" y="407"/>
                </a:lnTo>
                <a:lnTo>
                  <a:pt x="645" y="405"/>
                </a:lnTo>
                <a:lnTo>
                  <a:pt x="645" y="405"/>
                </a:lnTo>
                <a:lnTo>
                  <a:pt x="645" y="408"/>
                </a:lnTo>
                <a:lnTo>
                  <a:pt x="645" y="410"/>
                </a:lnTo>
                <a:lnTo>
                  <a:pt x="646" y="411"/>
                </a:lnTo>
                <a:lnTo>
                  <a:pt x="646" y="411"/>
                </a:lnTo>
                <a:close/>
                <a:moveTo>
                  <a:pt x="383" y="425"/>
                </a:moveTo>
                <a:lnTo>
                  <a:pt x="383" y="425"/>
                </a:lnTo>
                <a:lnTo>
                  <a:pt x="387" y="424"/>
                </a:lnTo>
                <a:lnTo>
                  <a:pt x="390" y="422"/>
                </a:lnTo>
                <a:lnTo>
                  <a:pt x="393" y="416"/>
                </a:lnTo>
                <a:lnTo>
                  <a:pt x="393" y="416"/>
                </a:lnTo>
                <a:lnTo>
                  <a:pt x="390" y="411"/>
                </a:lnTo>
                <a:lnTo>
                  <a:pt x="386" y="405"/>
                </a:lnTo>
                <a:lnTo>
                  <a:pt x="386" y="405"/>
                </a:lnTo>
                <a:lnTo>
                  <a:pt x="384" y="410"/>
                </a:lnTo>
                <a:lnTo>
                  <a:pt x="383" y="414"/>
                </a:lnTo>
                <a:lnTo>
                  <a:pt x="381" y="419"/>
                </a:lnTo>
                <a:lnTo>
                  <a:pt x="383" y="425"/>
                </a:lnTo>
                <a:lnTo>
                  <a:pt x="383" y="425"/>
                </a:lnTo>
                <a:close/>
                <a:moveTo>
                  <a:pt x="686" y="428"/>
                </a:moveTo>
                <a:lnTo>
                  <a:pt x="686" y="428"/>
                </a:lnTo>
                <a:lnTo>
                  <a:pt x="686" y="417"/>
                </a:lnTo>
                <a:lnTo>
                  <a:pt x="688" y="411"/>
                </a:lnTo>
                <a:lnTo>
                  <a:pt x="686" y="405"/>
                </a:lnTo>
                <a:lnTo>
                  <a:pt x="686" y="405"/>
                </a:lnTo>
                <a:lnTo>
                  <a:pt x="685" y="417"/>
                </a:lnTo>
                <a:lnTo>
                  <a:pt x="685" y="422"/>
                </a:lnTo>
                <a:lnTo>
                  <a:pt x="686" y="428"/>
                </a:lnTo>
                <a:lnTo>
                  <a:pt x="686" y="428"/>
                </a:lnTo>
                <a:close/>
                <a:moveTo>
                  <a:pt x="169" y="422"/>
                </a:moveTo>
                <a:lnTo>
                  <a:pt x="169" y="422"/>
                </a:lnTo>
                <a:lnTo>
                  <a:pt x="174" y="424"/>
                </a:lnTo>
                <a:lnTo>
                  <a:pt x="177" y="422"/>
                </a:lnTo>
                <a:lnTo>
                  <a:pt x="180" y="420"/>
                </a:lnTo>
                <a:lnTo>
                  <a:pt x="181" y="417"/>
                </a:lnTo>
                <a:lnTo>
                  <a:pt x="183" y="414"/>
                </a:lnTo>
                <a:lnTo>
                  <a:pt x="183" y="411"/>
                </a:lnTo>
                <a:lnTo>
                  <a:pt x="181" y="408"/>
                </a:lnTo>
                <a:lnTo>
                  <a:pt x="180" y="407"/>
                </a:lnTo>
                <a:lnTo>
                  <a:pt x="180" y="407"/>
                </a:lnTo>
                <a:lnTo>
                  <a:pt x="174" y="414"/>
                </a:lnTo>
                <a:lnTo>
                  <a:pt x="171" y="417"/>
                </a:lnTo>
                <a:lnTo>
                  <a:pt x="169" y="422"/>
                </a:lnTo>
                <a:lnTo>
                  <a:pt x="169" y="422"/>
                </a:lnTo>
                <a:close/>
                <a:moveTo>
                  <a:pt x="495" y="410"/>
                </a:moveTo>
                <a:lnTo>
                  <a:pt x="495" y="410"/>
                </a:lnTo>
                <a:lnTo>
                  <a:pt x="497" y="411"/>
                </a:lnTo>
                <a:lnTo>
                  <a:pt x="497" y="414"/>
                </a:lnTo>
                <a:lnTo>
                  <a:pt x="497" y="414"/>
                </a:lnTo>
                <a:lnTo>
                  <a:pt x="505" y="414"/>
                </a:lnTo>
                <a:lnTo>
                  <a:pt x="508" y="414"/>
                </a:lnTo>
                <a:lnTo>
                  <a:pt x="511" y="413"/>
                </a:lnTo>
                <a:lnTo>
                  <a:pt x="511" y="413"/>
                </a:lnTo>
                <a:lnTo>
                  <a:pt x="503" y="408"/>
                </a:lnTo>
                <a:lnTo>
                  <a:pt x="499" y="407"/>
                </a:lnTo>
                <a:lnTo>
                  <a:pt x="497" y="408"/>
                </a:lnTo>
                <a:lnTo>
                  <a:pt x="495" y="410"/>
                </a:lnTo>
                <a:lnTo>
                  <a:pt x="495" y="410"/>
                </a:lnTo>
                <a:close/>
                <a:moveTo>
                  <a:pt x="47" y="449"/>
                </a:moveTo>
                <a:lnTo>
                  <a:pt x="47" y="449"/>
                </a:lnTo>
                <a:lnTo>
                  <a:pt x="55" y="454"/>
                </a:lnTo>
                <a:lnTo>
                  <a:pt x="55" y="454"/>
                </a:lnTo>
                <a:lnTo>
                  <a:pt x="53" y="445"/>
                </a:lnTo>
                <a:lnTo>
                  <a:pt x="50" y="437"/>
                </a:lnTo>
                <a:lnTo>
                  <a:pt x="49" y="428"/>
                </a:lnTo>
                <a:lnTo>
                  <a:pt x="47" y="420"/>
                </a:lnTo>
                <a:lnTo>
                  <a:pt x="47" y="420"/>
                </a:lnTo>
                <a:lnTo>
                  <a:pt x="44" y="414"/>
                </a:lnTo>
                <a:lnTo>
                  <a:pt x="40" y="407"/>
                </a:lnTo>
                <a:lnTo>
                  <a:pt x="40" y="407"/>
                </a:lnTo>
                <a:lnTo>
                  <a:pt x="43" y="430"/>
                </a:lnTo>
                <a:lnTo>
                  <a:pt x="47" y="449"/>
                </a:lnTo>
                <a:lnTo>
                  <a:pt x="47" y="449"/>
                </a:lnTo>
                <a:close/>
                <a:moveTo>
                  <a:pt x="335" y="416"/>
                </a:moveTo>
                <a:lnTo>
                  <a:pt x="335" y="416"/>
                </a:lnTo>
                <a:lnTo>
                  <a:pt x="334" y="411"/>
                </a:lnTo>
                <a:lnTo>
                  <a:pt x="334" y="408"/>
                </a:lnTo>
                <a:lnTo>
                  <a:pt x="331" y="407"/>
                </a:lnTo>
                <a:lnTo>
                  <a:pt x="331" y="407"/>
                </a:lnTo>
                <a:lnTo>
                  <a:pt x="331" y="413"/>
                </a:lnTo>
                <a:lnTo>
                  <a:pt x="332" y="414"/>
                </a:lnTo>
                <a:lnTo>
                  <a:pt x="335" y="416"/>
                </a:lnTo>
                <a:lnTo>
                  <a:pt x="335" y="416"/>
                </a:lnTo>
                <a:close/>
                <a:moveTo>
                  <a:pt x="341" y="414"/>
                </a:moveTo>
                <a:lnTo>
                  <a:pt x="341" y="414"/>
                </a:lnTo>
                <a:lnTo>
                  <a:pt x="343" y="411"/>
                </a:lnTo>
                <a:lnTo>
                  <a:pt x="345" y="410"/>
                </a:lnTo>
                <a:lnTo>
                  <a:pt x="345" y="407"/>
                </a:lnTo>
                <a:lnTo>
                  <a:pt x="345" y="407"/>
                </a:lnTo>
                <a:lnTo>
                  <a:pt x="338" y="407"/>
                </a:lnTo>
                <a:lnTo>
                  <a:pt x="338" y="407"/>
                </a:lnTo>
                <a:lnTo>
                  <a:pt x="340" y="411"/>
                </a:lnTo>
                <a:lnTo>
                  <a:pt x="341" y="414"/>
                </a:lnTo>
                <a:lnTo>
                  <a:pt x="341" y="414"/>
                </a:lnTo>
                <a:close/>
                <a:moveTo>
                  <a:pt x="416" y="419"/>
                </a:moveTo>
                <a:lnTo>
                  <a:pt x="416" y="419"/>
                </a:lnTo>
                <a:lnTo>
                  <a:pt x="421" y="416"/>
                </a:lnTo>
                <a:lnTo>
                  <a:pt x="422" y="413"/>
                </a:lnTo>
                <a:lnTo>
                  <a:pt x="424" y="413"/>
                </a:lnTo>
                <a:lnTo>
                  <a:pt x="424" y="413"/>
                </a:lnTo>
                <a:lnTo>
                  <a:pt x="424" y="411"/>
                </a:lnTo>
                <a:lnTo>
                  <a:pt x="425" y="411"/>
                </a:lnTo>
                <a:lnTo>
                  <a:pt x="425" y="410"/>
                </a:lnTo>
                <a:lnTo>
                  <a:pt x="424" y="408"/>
                </a:lnTo>
                <a:lnTo>
                  <a:pt x="424" y="408"/>
                </a:lnTo>
                <a:lnTo>
                  <a:pt x="421" y="408"/>
                </a:lnTo>
                <a:lnTo>
                  <a:pt x="416" y="407"/>
                </a:lnTo>
                <a:lnTo>
                  <a:pt x="416" y="407"/>
                </a:lnTo>
                <a:lnTo>
                  <a:pt x="416" y="413"/>
                </a:lnTo>
                <a:lnTo>
                  <a:pt x="416" y="419"/>
                </a:lnTo>
                <a:lnTo>
                  <a:pt x="416" y="419"/>
                </a:lnTo>
                <a:close/>
                <a:moveTo>
                  <a:pt x="442" y="410"/>
                </a:moveTo>
                <a:lnTo>
                  <a:pt x="442" y="410"/>
                </a:lnTo>
                <a:lnTo>
                  <a:pt x="442" y="408"/>
                </a:lnTo>
                <a:lnTo>
                  <a:pt x="439" y="408"/>
                </a:lnTo>
                <a:lnTo>
                  <a:pt x="438" y="407"/>
                </a:lnTo>
                <a:lnTo>
                  <a:pt x="436" y="408"/>
                </a:lnTo>
                <a:lnTo>
                  <a:pt x="436" y="408"/>
                </a:lnTo>
                <a:lnTo>
                  <a:pt x="439" y="410"/>
                </a:lnTo>
                <a:lnTo>
                  <a:pt x="442" y="410"/>
                </a:lnTo>
                <a:lnTo>
                  <a:pt x="442" y="410"/>
                </a:lnTo>
                <a:close/>
                <a:moveTo>
                  <a:pt x="573" y="410"/>
                </a:moveTo>
                <a:lnTo>
                  <a:pt x="573" y="410"/>
                </a:lnTo>
                <a:lnTo>
                  <a:pt x="576" y="410"/>
                </a:lnTo>
                <a:lnTo>
                  <a:pt x="578" y="410"/>
                </a:lnTo>
                <a:lnTo>
                  <a:pt x="578" y="408"/>
                </a:lnTo>
                <a:lnTo>
                  <a:pt x="578" y="408"/>
                </a:lnTo>
                <a:lnTo>
                  <a:pt x="575" y="407"/>
                </a:lnTo>
                <a:lnTo>
                  <a:pt x="575" y="407"/>
                </a:lnTo>
                <a:lnTo>
                  <a:pt x="573" y="410"/>
                </a:lnTo>
                <a:lnTo>
                  <a:pt x="573" y="410"/>
                </a:lnTo>
                <a:close/>
                <a:moveTo>
                  <a:pt x="691" y="431"/>
                </a:moveTo>
                <a:lnTo>
                  <a:pt x="691" y="431"/>
                </a:lnTo>
                <a:lnTo>
                  <a:pt x="695" y="419"/>
                </a:lnTo>
                <a:lnTo>
                  <a:pt x="695" y="413"/>
                </a:lnTo>
                <a:lnTo>
                  <a:pt x="694" y="410"/>
                </a:lnTo>
                <a:lnTo>
                  <a:pt x="692" y="407"/>
                </a:lnTo>
                <a:lnTo>
                  <a:pt x="692" y="407"/>
                </a:lnTo>
                <a:lnTo>
                  <a:pt x="691" y="420"/>
                </a:lnTo>
                <a:lnTo>
                  <a:pt x="691" y="425"/>
                </a:lnTo>
                <a:lnTo>
                  <a:pt x="691" y="431"/>
                </a:lnTo>
                <a:lnTo>
                  <a:pt x="691" y="431"/>
                </a:lnTo>
                <a:close/>
                <a:moveTo>
                  <a:pt x="320" y="408"/>
                </a:moveTo>
                <a:lnTo>
                  <a:pt x="320" y="408"/>
                </a:lnTo>
                <a:lnTo>
                  <a:pt x="322" y="411"/>
                </a:lnTo>
                <a:lnTo>
                  <a:pt x="326" y="413"/>
                </a:lnTo>
                <a:lnTo>
                  <a:pt x="326" y="413"/>
                </a:lnTo>
                <a:lnTo>
                  <a:pt x="326" y="411"/>
                </a:lnTo>
                <a:lnTo>
                  <a:pt x="325" y="408"/>
                </a:lnTo>
                <a:lnTo>
                  <a:pt x="325" y="408"/>
                </a:lnTo>
                <a:lnTo>
                  <a:pt x="323" y="408"/>
                </a:lnTo>
                <a:lnTo>
                  <a:pt x="320" y="408"/>
                </a:lnTo>
                <a:lnTo>
                  <a:pt x="320" y="408"/>
                </a:lnTo>
                <a:close/>
                <a:moveTo>
                  <a:pt x="540" y="411"/>
                </a:moveTo>
                <a:lnTo>
                  <a:pt x="540" y="411"/>
                </a:lnTo>
                <a:lnTo>
                  <a:pt x="541" y="411"/>
                </a:lnTo>
                <a:lnTo>
                  <a:pt x="541" y="410"/>
                </a:lnTo>
                <a:lnTo>
                  <a:pt x="541" y="408"/>
                </a:lnTo>
                <a:lnTo>
                  <a:pt x="540" y="408"/>
                </a:lnTo>
                <a:lnTo>
                  <a:pt x="540" y="408"/>
                </a:lnTo>
                <a:lnTo>
                  <a:pt x="540" y="410"/>
                </a:lnTo>
                <a:lnTo>
                  <a:pt x="540" y="410"/>
                </a:lnTo>
                <a:lnTo>
                  <a:pt x="540" y="411"/>
                </a:lnTo>
                <a:lnTo>
                  <a:pt x="540" y="411"/>
                </a:lnTo>
                <a:lnTo>
                  <a:pt x="540" y="411"/>
                </a:lnTo>
                <a:close/>
                <a:moveTo>
                  <a:pt x="186" y="416"/>
                </a:moveTo>
                <a:lnTo>
                  <a:pt x="186" y="416"/>
                </a:lnTo>
                <a:lnTo>
                  <a:pt x="192" y="414"/>
                </a:lnTo>
                <a:lnTo>
                  <a:pt x="197" y="410"/>
                </a:lnTo>
                <a:lnTo>
                  <a:pt x="197" y="410"/>
                </a:lnTo>
                <a:lnTo>
                  <a:pt x="192" y="410"/>
                </a:lnTo>
                <a:lnTo>
                  <a:pt x="186" y="408"/>
                </a:lnTo>
                <a:lnTo>
                  <a:pt x="186" y="408"/>
                </a:lnTo>
                <a:lnTo>
                  <a:pt x="187" y="413"/>
                </a:lnTo>
                <a:lnTo>
                  <a:pt x="186" y="416"/>
                </a:lnTo>
                <a:lnTo>
                  <a:pt x="186" y="416"/>
                </a:lnTo>
                <a:close/>
                <a:moveTo>
                  <a:pt x="274" y="422"/>
                </a:moveTo>
                <a:lnTo>
                  <a:pt x="274" y="422"/>
                </a:lnTo>
                <a:lnTo>
                  <a:pt x="279" y="417"/>
                </a:lnTo>
                <a:lnTo>
                  <a:pt x="280" y="414"/>
                </a:lnTo>
                <a:lnTo>
                  <a:pt x="282" y="410"/>
                </a:lnTo>
                <a:lnTo>
                  <a:pt x="282" y="410"/>
                </a:lnTo>
                <a:lnTo>
                  <a:pt x="279" y="408"/>
                </a:lnTo>
                <a:lnTo>
                  <a:pt x="277" y="408"/>
                </a:lnTo>
                <a:lnTo>
                  <a:pt x="274" y="410"/>
                </a:lnTo>
                <a:lnTo>
                  <a:pt x="273" y="411"/>
                </a:lnTo>
                <a:lnTo>
                  <a:pt x="273" y="416"/>
                </a:lnTo>
                <a:lnTo>
                  <a:pt x="274" y="422"/>
                </a:lnTo>
                <a:lnTo>
                  <a:pt x="274" y="422"/>
                </a:lnTo>
                <a:close/>
                <a:moveTo>
                  <a:pt x="674" y="411"/>
                </a:moveTo>
                <a:lnTo>
                  <a:pt x="674" y="411"/>
                </a:lnTo>
                <a:lnTo>
                  <a:pt x="674" y="428"/>
                </a:lnTo>
                <a:lnTo>
                  <a:pt x="674" y="428"/>
                </a:lnTo>
                <a:lnTo>
                  <a:pt x="674" y="437"/>
                </a:lnTo>
                <a:lnTo>
                  <a:pt x="675" y="442"/>
                </a:lnTo>
                <a:lnTo>
                  <a:pt x="677" y="445"/>
                </a:lnTo>
                <a:lnTo>
                  <a:pt x="677" y="445"/>
                </a:lnTo>
                <a:lnTo>
                  <a:pt x="677" y="427"/>
                </a:lnTo>
                <a:lnTo>
                  <a:pt x="677" y="417"/>
                </a:lnTo>
                <a:lnTo>
                  <a:pt x="677" y="408"/>
                </a:lnTo>
                <a:lnTo>
                  <a:pt x="675" y="408"/>
                </a:lnTo>
                <a:lnTo>
                  <a:pt x="675" y="408"/>
                </a:lnTo>
                <a:lnTo>
                  <a:pt x="674" y="411"/>
                </a:lnTo>
                <a:lnTo>
                  <a:pt x="674" y="411"/>
                </a:lnTo>
                <a:close/>
                <a:moveTo>
                  <a:pt x="259" y="411"/>
                </a:moveTo>
                <a:lnTo>
                  <a:pt x="259" y="411"/>
                </a:lnTo>
                <a:lnTo>
                  <a:pt x="256" y="410"/>
                </a:lnTo>
                <a:lnTo>
                  <a:pt x="253" y="410"/>
                </a:lnTo>
                <a:lnTo>
                  <a:pt x="253" y="413"/>
                </a:lnTo>
                <a:lnTo>
                  <a:pt x="252" y="416"/>
                </a:lnTo>
                <a:lnTo>
                  <a:pt x="253" y="422"/>
                </a:lnTo>
                <a:lnTo>
                  <a:pt x="256" y="428"/>
                </a:lnTo>
                <a:lnTo>
                  <a:pt x="256" y="428"/>
                </a:lnTo>
                <a:lnTo>
                  <a:pt x="259" y="424"/>
                </a:lnTo>
                <a:lnTo>
                  <a:pt x="261" y="420"/>
                </a:lnTo>
                <a:lnTo>
                  <a:pt x="261" y="420"/>
                </a:lnTo>
                <a:lnTo>
                  <a:pt x="259" y="416"/>
                </a:lnTo>
                <a:lnTo>
                  <a:pt x="259" y="411"/>
                </a:lnTo>
                <a:lnTo>
                  <a:pt x="259" y="411"/>
                </a:lnTo>
                <a:close/>
                <a:moveTo>
                  <a:pt x="285" y="416"/>
                </a:moveTo>
                <a:lnTo>
                  <a:pt x="285" y="416"/>
                </a:lnTo>
                <a:lnTo>
                  <a:pt x="287" y="414"/>
                </a:lnTo>
                <a:lnTo>
                  <a:pt x="288" y="416"/>
                </a:lnTo>
                <a:lnTo>
                  <a:pt x="290" y="420"/>
                </a:lnTo>
                <a:lnTo>
                  <a:pt x="290" y="420"/>
                </a:lnTo>
                <a:lnTo>
                  <a:pt x="299" y="419"/>
                </a:lnTo>
                <a:lnTo>
                  <a:pt x="299" y="419"/>
                </a:lnTo>
                <a:lnTo>
                  <a:pt x="300" y="414"/>
                </a:lnTo>
                <a:lnTo>
                  <a:pt x="299" y="411"/>
                </a:lnTo>
                <a:lnTo>
                  <a:pt x="299" y="411"/>
                </a:lnTo>
                <a:lnTo>
                  <a:pt x="290" y="410"/>
                </a:lnTo>
                <a:lnTo>
                  <a:pt x="287" y="411"/>
                </a:lnTo>
                <a:lnTo>
                  <a:pt x="285" y="416"/>
                </a:lnTo>
                <a:lnTo>
                  <a:pt x="285" y="416"/>
                </a:lnTo>
                <a:close/>
                <a:moveTo>
                  <a:pt x="216" y="410"/>
                </a:moveTo>
                <a:lnTo>
                  <a:pt x="216" y="410"/>
                </a:lnTo>
                <a:lnTo>
                  <a:pt x="212" y="416"/>
                </a:lnTo>
                <a:lnTo>
                  <a:pt x="210" y="420"/>
                </a:lnTo>
                <a:lnTo>
                  <a:pt x="210" y="427"/>
                </a:lnTo>
                <a:lnTo>
                  <a:pt x="210" y="427"/>
                </a:lnTo>
                <a:lnTo>
                  <a:pt x="215" y="427"/>
                </a:lnTo>
                <a:lnTo>
                  <a:pt x="218" y="427"/>
                </a:lnTo>
                <a:lnTo>
                  <a:pt x="218" y="427"/>
                </a:lnTo>
                <a:lnTo>
                  <a:pt x="218" y="422"/>
                </a:lnTo>
                <a:lnTo>
                  <a:pt x="219" y="417"/>
                </a:lnTo>
                <a:lnTo>
                  <a:pt x="219" y="413"/>
                </a:lnTo>
                <a:lnTo>
                  <a:pt x="219" y="411"/>
                </a:lnTo>
                <a:lnTo>
                  <a:pt x="216" y="410"/>
                </a:lnTo>
                <a:lnTo>
                  <a:pt x="216" y="410"/>
                </a:lnTo>
                <a:close/>
                <a:moveTo>
                  <a:pt x="236" y="411"/>
                </a:moveTo>
                <a:lnTo>
                  <a:pt x="236" y="411"/>
                </a:lnTo>
                <a:lnTo>
                  <a:pt x="235" y="416"/>
                </a:lnTo>
                <a:lnTo>
                  <a:pt x="235" y="419"/>
                </a:lnTo>
                <a:lnTo>
                  <a:pt x="236" y="420"/>
                </a:lnTo>
                <a:lnTo>
                  <a:pt x="236" y="420"/>
                </a:lnTo>
                <a:lnTo>
                  <a:pt x="241" y="416"/>
                </a:lnTo>
                <a:lnTo>
                  <a:pt x="245" y="411"/>
                </a:lnTo>
                <a:lnTo>
                  <a:pt x="245" y="411"/>
                </a:lnTo>
                <a:lnTo>
                  <a:pt x="242" y="410"/>
                </a:lnTo>
                <a:lnTo>
                  <a:pt x="241" y="411"/>
                </a:lnTo>
                <a:lnTo>
                  <a:pt x="236" y="411"/>
                </a:lnTo>
                <a:lnTo>
                  <a:pt x="236" y="411"/>
                </a:lnTo>
                <a:close/>
                <a:moveTo>
                  <a:pt x="406" y="422"/>
                </a:moveTo>
                <a:lnTo>
                  <a:pt x="406" y="422"/>
                </a:lnTo>
                <a:lnTo>
                  <a:pt x="410" y="422"/>
                </a:lnTo>
                <a:lnTo>
                  <a:pt x="410" y="422"/>
                </a:lnTo>
                <a:lnTo>
                  <a:pt x="409" y="416"/>
                </a:lnTo>
                <a:lnTo>
                  <a:pt x="406" y="410"/>
                </a:lnTo>
                <a:lnTo>
                  <a:pt x="406" y="410"/>
                </a:lnTo>
                <a:lnTo>
                  <a:pt x="404" y="413"/>
                </a:lnTo>
                <a:lnTo>
                  <a:pt x="404" y="416"/>
                </a:lnTo>
                <a:lnTo>
                  <a:pt x="406" y="422"/>
                </a:lnTo>
                <a:lnTo>
                  <a:pt x="406" y="422"/>
                </a:lnTo>
                <a:close/>
                <a:moveTo>
                  <a:pt x="598" y="436"/>
                </a:moveTo>
                <a:lnTo>
                  <a:pt x="598" y="436"/>
                </a:lnTo>
                <a:lnTo>
                  <a:pt x="601" y="437"/>
                </a:lnTo>
                <a:lnTo>
                  <a:pt x="602" y="439"/>
                </a:lnTo>
                <a:lnTo>
                  <a:pt x="602" y="437"/>
                </a:lnTo>
                <a:lnTo>
                  <a:pt x="602" y="437"/>
                </a:lnTo>
                <a:lnTo>
                  <a:pt x="602" y="425"/>
                </a:lnTo>
                <a:lnTo>
                  <a:pt x="602" y="417"/>
                </a:lnTo>
                <a:lnTo>
                  <a:pt x="601" y="411"/>
                </a:lnTo>
                <a:lnTo>
                  <a:pt x="601" y="411"/>
                </a:lnTo>
                <a:lnTo>
                  <a:pt x="599" y="416"/>
                </a:lnTo>
                <a:lnTo>
                  <a:pt x="599" y="422"/>
                </a:lnTo>
                <a:lnTo>
                  <a:pt x="599" y="428"/>
                </a:lnTo>
                <a:lnTo>
                  <a:pt x="598" y="436"/>
                </a:lnTo>
                <a:lnTo>
                  <a:pt x="598" y="436"/>
                </a:lnTo>
                <a:close/>
                <a:moveTo>
                  <a:pt x="79" y="424"/>
                </a:moveTo>
                <a:lnTo>
                  <a:pt x="79" y="424"/>
                </a:lnTo>
                <a:lnTo>
                  <a:pt x="82" y="420"/>
                </a:lnTo>
                <a:lnTo>
                  <a:pt x="82" y="417"/>
                </a:lnTo>
                <a:lnTo>
                  <a:pt x="81" y="414"/>
                </a:lnTo>
                <a:lnTo>
                  <a:pt x="79" y="411"/>
                </a:lnTo>
                <a:lnTo>
                  <a:pt x="79" y="411"/>
                </a:lnTo>
                <a:lnTo>
                  <a:pt x="79" y="417"/>
                </a:lnTo>
                <a:lnTo>
                  <a:pt x="79" y="424"/>
                </a:lnTo>
                <a:lnTo>
                  <a:pt x="79" y="424"/>
                </a:lnTo>
                <a:close/>
                <a:moveTo>
                  <a:pt x="123" y="451"/>
                </a:moveTo>
                <a:lnTo>
                  <a:pt x="123" y="451"/>
                </a:lnTo>
                <a:lnTo>
                  <a:pt x="122" y="442"/>
                </a:lnTo>
                <a:lnTo>
                  <a:pt x="123" y="431"/>
                </a:lnTo>
                <a:lnTo>
                  <a:pt x="123" y="422"/>
                </a:lnTo>
                <a:lnTo>
                  <a:pt x="123" y="413"/>
                </a:lnTo>
                <a:lnTo>
                  <a:pt x="123" y="413"/>
                </a:lnTo>
                <a:lnTo>
                  <a:pt x="120" y="416"/>
                </a:lnTo>
                <a:lnTo>
                  <a:pt x="120" y="420"/>
                </a:lnTo>
                <a:lnTo>
                  <a:pt x="120" y="431"/>
                </a:lnTo>
                <a:lnTo>
                  <a:pt x="120" y="442"/>
                </a:lnTo>
                <a:lnTo>
                  <a:pt x="123" y="451"/>
                </a:lnTo>
                <a:lnTo>
                  <a:pt x="123" y="451"/>
                </a:lnTo>
                <a:close/>
                <a:moveTo>
                  <a:pt x="204" y="417"/>
                </a:moveTo>
                <a:lnTo>
                  <a:pt x="204" y="417"/>
                </a:lnTo>
                <a:lnTo>
                  <a:pt x="206" y="417"/>
                </a:lnTo>
                <a:lnTo>
                  <a:pt x="206" y="417"/>
                </a:lnTo>
                <a:lnTo>
                  <a:pt x="206" y="417"/>
                </a:lnTo>
                <a:lnTo>
                  <a:pt x="206" y="414"/>
                </a:lnTo>
                <a:lnTo>
                  <a:pt x="204" y="413"/>
                </a:lnTo>
                <a:lnTo>
                  <a:pt x="204" y="413"/>
                </a:lnTo>
                <a:lnTo>
                  <a:pt x="203" y="416"/>
                </a:lnTo>
                <a:lnTo>
                  <a:pt x="204" y="417"/>
                </a:lnTo>
                <a:lnTo>
                  <a:pt x="204" y="417"/>
                </a:lnTo>
                <a:close/>
                <a:moveTo>
                  <a:pt x="309" y="417"/>
                </a:moveTo>
                <a:lnTo>
                  <a:pt x="309" y="417"/>
                </a:lnTo>
                <a:lnTo>
                  <a:pt x="309" y="416"/>
                </a:lnTo>
                <a:lnTo>
                  <a:pt x="309" y="413"/>
                </a:lnTo>
                <a:lnTo>
                  <a:pt x="309" y="413"/>
                </a:lnTo>
                <a:lnTo>
                  <a:pt x="308" y="413"/>
                </a:lnTo>
                <a:lnTo>
                  <a:pt x="306" y="414"/>
                </a:lnTo>
                <a:lnTo>
                  <a:pt x="306" y="414"/>
                </a:lnTo>
                <a:lnTo>
                  <a:pt x="308" y="416"/>
                </a:lnTo>
                <a:lnTo>
                  <a:pt x="308" y="417"/>
                </a:lnTo>
                <a:lnTo>
                  <a:pt x="309" y="417"/>
                </a:lnTo>
                <a:lnTo>
                  <a:pt x="309" y="417"/>
                </a:lnTo>
                <a:close/>
                <a:moveTo>
                  <a:pt x="422" y="420"/>
                </a:moveTo>
                <a:lnTo>
                  <a:pt x="422" y="420"/>
                </a:lnTo>
                <a:lnTo>
                  <a:pt x="427" y="420"/>
                </a:lnTo>
                <a:lnTo>
                  <a:pt x="431" y="420"/>
                </a:lnTo>
                <a:lnTo>
                  <a:pt x="431" y="420"/>
                </a:lnTo>
                <a:lnTo>
                  <a:pt x="431" y="416"/>
                </a:lnTo>
                <a:lnTo>
                  <a:pt x="428" y="414"/>
                </a:lnTo>
                <a:lnTo>
                  <a:pt x="428" y="414"/>
                </a:lnTo>
                <a:lnTo>
                  <a:pt x="427" y="416"/>
                </a:lnTo>
                <a:lnTo>
                  <a:pt x="425" y="417"/>
                </a:lnTo>
                <a:lnTo>
                  <a:pt x="424" y="419"/>
                </a:lnTo>
                <a:lnTo>
                  <a:pt x="422" y="420"/>
                </a:lnTo>
                <a:lnTo>
                  <a:pt x="422" y="420"/>
                </a:lnTo>
                <a:close/>
                <a:moveTo>
                  <a:pt x="343" y="419"/>
                </a:moveTo>
                <a:lnTo>
                  <a:pt x="343" y="419"/>
                </a:lnTo>
                <a:lnTo>
                  <a:pt x="346" y="420"/>
                </a:lnTo>
                <a:lnTo>
                  <a:pt x="346" y="420"/>
                </a:lnTo>
                <a:lnTo>
                  <a:pt x="348" y="417"/>
                </a:lnTo>
                <a:lnTo>
                  <a:pt x="348" y="416"/>
                </a:lnTo>
                <a:lnTo>
                  <a:pt x="345" y="414"/>
                </a:lnTo>
                <a:lnTo>
                  <a:pt x="345" y="414"/>
                </a:lnTo>
                <a:lnTo>
                  <a:pt x="345" y="416"/>
                </a:lnTo>
                <a:lnTo>
                  <a:pt x="345" y="417"/>
                </a:lnTo>
                <a:lnTo>
                  <a:pt x="343" y="417"/>
                </a:lnTo>
                <a:lnTo>
                  <a:pt x="343" y="419"/>
                </a:lnTo>
                <a:lnTo>
                  <a:pt x="343" y="419"/>
                </a:lnTo>
                <a:close/>
                <a:moveTo>
                  <a:pt x="352" y="420"/>
                </a:moveTo>
                <a:lnTo>
                  <a:pt x="352" y="420"/>
                </a:lnTo>
                <a:lnTo>
                  <a:pt x="355" y="422"/>
                </a:lnTo>
                <a:lnTo>
                  <a:pt x="358" y="424"/>
                </a:lnTo>
                <a:lnTo>
                  <a:pt x="358" y="424"/>
                </a:lnTo>
                <a:lnTo>
                  <a:pt x="358" y="419"/>
                </a:lnTo>
                <a:lnTo>
                  <a:pt x="357" y="416"/>
                </a:lnTo>
                <a:lnTo>
                  <a:pt x="355" y="414"/>
                </a:lnTo>
                <a:lnTo>
                  <a:pt x="355" y="414"/>
                </a:lnTo>
                <a:lnTo>
                  <a:pt x="352" y="420"/>
                </a:lnTo>
                <a:lnTo>
                  <a:pt x="352" y="420"/>
                </a:lnTo>
                <a:close/>
                <a:moveTo>
                  <a:pt x="566" y="416"/>
                </a:moveTo>
                <a:lnTo>
                  <a:pt x="566" y="416"/>
                </a:lnTo>
                <a:lnTo>
                  <a:pt x="569" y="417"/>
                </a:lnTo>
                <a:lnTo>
                  <a:pt x="569" y="416"/>
                </a:lnTo>
                <a:lnTo>
                  <a:pt x="570" y="414"/>
                </a:lnTo>
                <a:lnTo>
                  <a:pt x="570" y="414"/>
                </a:lnTo>
                <a:lnTo>
                  <a:pt x="567" y="416"/>
                </a:lnTo>
                <a:lnTo>
                  <a:pt x="566" y="416"/>
                </a:lnTo>
                <a:lnTo>
                  <a:pt x="566" y="416"/>
                </a:lnTo>
                <a:close/>
                <a:moveTo>
                  <a:pt x="639" y="430"/>
                </a:moveTo>
                <a:lnTo>
                  <a:pt x="639" y="430"/>
                </a:lnTo>
                <a:lnTo>
                  <a:pt x="646" y="422"/>
                </a:lnTo>
                <a:lnTo>
                  <a:pt x="646" y="422"/>
                </a:lnTo>
                <a:lnTo>
                  <a:pt x="645" y="419"/>
                </a:lnTo>
                <a:lnTo>
                  <a:pt x="642" y="414"/>
                </a:lnTo>
                <a:lnTo>
                  <a:pt x="642" y="414"/>
                </a:lnTo>
                <a:lnTo>
                  <a:pt x="640" y="422"/>
                </a:lnTo>
                <a:lnTo>
                  <a:pt x="639" y="427"/>
                </a:lnTo>
                <a:lnTo>
                  <a:pt x="639" y="430"/>
                </a:lnTo>
                <a:lnTo>
                  <a:pt x="639" y="430"/>
                </a:lnTo>
                <a:close/>
                <a:moveTo>
                  <a:pt x="238" y="430"/>
                </a:moveTo>
                <a:lnTo>
                  <a:pt x="238" y="430"/>
                </a:lnTo>
                <a:lnTo>
                  <a:pt x="250" y="430"/>
                </a:lnTo>
                <a:lnTo>
                  <a:pt x="250" y="430"/>
                </a:lnTo>
                <a:lnTo>
                  <a:pt x="250" y="422"/>
                </a:lnTo>
                <a:lnTo>
                  <a:pt x="247" y="416"/>
                </a:lnTo>
                <a:lnTo>
                  <a:pt x="247" y="416"/>
                </a:lnTo>
                <a:lnTo>
                  <a:pt x="244" y="419"/>
                </a:lnTo>
                <a:lnTo>
                  <a:pt x="241" y="422"/>
                </a:lnTo>
                <a:lnTo>
                  <a:pt x="239" y="425"/>
                </a:lnTo>
                <a:lnTo>
                  <a:pt x="238" y="430"/>
                </a:lnTo>
                <a:lnTo>
                  <a:pt x="238" y="430"/>
                </a:lnTo>
                <a:close/>
                <a:moveTo>
                  <a:pt x="280" y="424"/>
                </a:moveTo>
                <a:lnTo>
                  <a:pt x="280" y="424"/>
                </a:lnTo>
                <a:lnTo>
                  <a:pt x="282" y="422"/>
                </a:lnTo>
                <a:lnTo>
                  <a:pt x="285" y="420"/>
                </a:lnTo>
                <a:lnTo>
                  <a:pt x="285" y="420"/>
                </a:lnTo>
                <a:lnTo>
                  <a:pt x="285" y="419"/>
                </a:lnTo>
                <a:lnTo>
                  <a:pt x="285" y="416"/>
                </a:lnTo>
                <a:lnTo>
                  <a:pt x="285" y="416"/>
                </a:lnTo>
                <a:lnTo>
                  <a:pt x="280" y="419"/>
                </a:lnTo>
                <a:lnTo>
                  <a:pt x="280" y="424"/>
                </a:lnTo>
                <a:lnTo>
                  <a:pt x="280" y="424"/>
                </a:lnTo>
                <a:close/>
                <a:moveTo>
                  <a:pt x="538" y="436"/>
                </a:moveTo>
                <a:lnTo>
                  <a:pt x="538" y="436"/>
                </a:lnTo>
                <a:lnTo>
                  <a:pt x="540" y="434"/>
                </a:lnTo>
                <a:lnTo>
                  <a:pt x="541" y="433"/>
                </a:lnTo>
                <a:lnTo>
                  <a:pt x="540" y="427"/>
                </a:lnTo>
                <a:lnTo>
                  <a:pt x="537" y="416"/>
                </a:lnTo>
                <a:lnTo>
                  <a:pt x="537" y="416"/>
                </a:lnTo>
                <a:lnTo>
                  <a:pt x="534" y="416"/>
                </a:lnTo>
                <a:lnTo>
                  <a:pt x="534" y="416"/>
                </a:lnTo>
                <a:lnTo>
                  <a:pt x="535" y="427"/>
                </a:lnTo>
                <a:lnTo>
                  <a:pt x="535" y="433"/>
                </a:lnTo>
                <a:lnTo>
                  <a:pt x="538" y="436"/>
                </a:lnTo>
                <a:lnTo>
                  <a:pt x="538" y="436"/>
                </a:lnTo>
                <a:close/>
                <a:moveTo>
                  <a:pt x="547" y="427"/>
                </a:moveTo>
                <a:lnTo>
                  <a:pt x="547" y="427"/>
                </a:lnTo>
                <a:lnTo>
                  <a:pt x="550" y="422"/>
                </a:lnTo>
                <a:lnTo>
                  <a:pt x="552" y="420"/>
                </a:lnTo>
                <a:lnTo>
                  <a:pt x="552" y="416"/>
                </a:lnTo>
                <a:lnTo>
                  <a:pt x="552" y="416"/>
                </a:lnTo>
                <a:lnTo>
                  <a:pt x="546" y="416"/>
                </a:lnTo>
                <a:lnTo>
                  <a:pt x="546" y="416"/>
                </a:lnTo>
                <a:lnTo>
                  <a:pt x="546" y="422"/>
                </a:lnTo>
                <a:lnTo>
                  <a:pt x="547" y="425"/>
                </a:lnTo>
                <a:lnTo>
                  <a:pt x="547" y="427"/>
                </a:lnTo>
                <a:lnTo>
                  <a:pt x="547" y="427"/>
                </a:lnTo>
                <a:close/>
                <a:moveTo>
                  <a:pt x="573" y="420"/>
                </a:moveTo>
                <a:lnTo>
                  <a:pt x="573" y="420"/>
                </a:lnTo>
                <a:lnTo>
                  <a:pt x="576" y="419"/>
                </a:lnTo>
                <a:lnTo>
                  <a:pt x="578" y="417"/>
                </a:lnTo>
                <a:lnTo>
                  <a:pt x="578" y="417"/>
                </a:lnTo>
                <a:lnTo>
                  <a:pt x="575" y="416"/>
                </a:lnTo>
                <a:lnTo>
                  <a:pt x="575" y="416"/>
                </a:lnTo>
                <a:lnTo>
                  <a:pt x="573" y="419"/>
                </a:lnTo>
                <a:lnTo>
                  <a:pt x="573" y="420"/>
                </a:lnTo>
                <a:lnTo>
                  <a:pt x="573" y="420"/>
                </a:lnTo>
                <a:close/>
                <a:moveTo>
                  <a:pt x="187" y="424"/>
                </a:moveTo>
                <a:lnTo>
                  <a:pt x="187" y="424"/>
                </a:lnTo>
                <a:lnTo>
                  <a:pt x="194" y="425"/>
                </a:lnTo>
                <a:lnTo>
                  <a:pt x="198" y="425"/>
                </a:lnTo>
                <a:lnTo>
                  <a:pt x="198" y="425"/>
                </a:lnTo>
                <a:lnTo>
                  <a:pt x="198" y="422"/>
                </a:lnTo>
                <a:lnTo>
                  <a:pt x="198" y="419"/>
                </a:lnTo>
                <a:lnTo>
                  <a:pt x="197" y="419"/>
                </a:lnTo>
                <a:lnTo>
                  <a:pt x="195" y="417"/>
                </a:lnTo>
                <a:lnTo>
                  <a:pt x="191" y="419"/>
                </a:lnTo>
                <a:lnTo>
                  <a:pt x="187" y="424"/>
                </a:lnTo>
                <a:lnTo>
                  <a:pt x="187" y="424"/>
                </a:lnTo>
                <a:close/>
                <a:moveTo>
                  <a:pt x="372" y="425"/>
                </a:moveTo>
                <a:lnTo>
                  <a:pt x="372" y="425"/>
                </a:lnTo>
                <a:lnTo>
                  <a:pt x="375" y="425"/>
                </a:lnTo>
                <a:lnTo>
                  <a:pt x="378" y="425"/>
                </a:lnTo>
                <a:lnTo>
                  <a:pt x="378" y="425"/>
                </a:lnTo>
                <a:lnTo>
                  <a:pt x="378" y="420"/>
                </a:lnTo>
                <a:lnTo>
                  <a:pt x="378" y="419"/>
                </a:lnTo>
                <a:lnTo>
                  <a:pt x="377" y="417"/>
                </a:lnTo>
                <a:lnTo>
                  <a:pt x="377" y="417"/>
                </a:lnTo>
                <a:lnTo>
                  <a:pt x="373" y="420"/>
                </a:lnTo>
                <a:lnTo>
                  <a:pt x="372" y="425"/>
                </a:lnTo>
                <a:lnTo>
                  <a:pt x="372" y="425"/>
                </a:lnTo>
                <a:close/>
                <a:moveTo>
                  <a:pt x="582" y="417"/>
                </a:moveTo>
                <a:lnTo>
                  <a:pt x="582" y="417"/>
                </a:lnTo>
                <a:lnTo>
                  <a:pt x="581" y="425"/>
                </a:lnTo>
                <a:lnTo>
                  <a:pt x="581" y="425"/>
                </a:lnTo>
                <a:lnTo>
                  <a:pt x="584" y="424"/>
                </a:lnTo>
                <a:lnTo>
                  <a:pt x="585" y="422"/>
                </a:lnTo>
                <a:lnTo>
                  <a:pt x="587" y="417"/>
                </a:lnTo>
                <a:lnTo>
                  <a:pt x="587" y="417"/>
                </a:lnTo>
                <a:lnTo>
                  <a:pt x="585" y="417"/>
                </a:lnTo>
                <a:lnTo>
                  <a:pt x="582" y="417"/>
                </a:lnTo>
                <a:lnTo>
                  <a:pt x="582" y="417"/>
                </a:lnTo>
                <a:close/>
                <a:moveTo>
                  <a:pt x="518" y="420"/>
                </a:moveTo>
                <a:lnTo>
                  <a:pt x="518" y="420"/>
                </a:lnTo>
                <a:lnTo>
                  <a:pt x="517" y="419"/>
                </a:lnTo>
                <a:lnTo>
                  <a:pt x="514" y="417"/>
                </a:lnTo>
                <a:lnTo>
                  <a:pt x="509" y="419"/>
                </a:lnTo>
                <a:lnTo>
                  <a:pt x="505" y="419"/>
                </a:lnTo>
                <a:lnTo>
                  <a:pt x="502" y="417"/>
                </a:lnTo>
                <a:lnTo>
                  <a:pt x="502" y="417"/>
                </a:lnTo>
                <a:lnTo>
                  <a:pt x="500" y="422"/>
                </a:lnTo>
                <a:lnTo>
                  <a:pt x="502" y="424"/>
                </a:lnTo>
                <a:lnTo>
                  <a:pt x="505" y="427"/>
                </a:lnTo>
                <a:lnTo>
                  <a:pt x="508" y="428"/>
                </a:lnTo>
                <a:lnTo>
                  <a:pt x="511" y="428"/>
                </a:lnTo>
                <a:lnTo>
                  <a:pt x="514" y="427"/>
                </a:lnTo>
                <a:lnTo>
                  <a:pt x="517" y="424"/>
                </a:lnTo>
                <a:lnTo>
                  <a:pt x="518" y="420"/>
                </a:lnTo>
                <a:lnTo>
                  <a:pt x="518" y="420"/>
                </a:lnTo>
                <a:close/>
                <a:moveTo>
                  <a:pt x="660" y="417"/>
                </a:moveTo>
                <a:lnTo>
                  <a:pt x="660" y="417"/>
                </a:lnTo>
                <a:lnTo>
                  <a:pt x="657" y="420"/>
                </a:lnTo>
                <a:lnTo>
                  <a:pt x="656" y="422"/>
                </a:lnTo>
                <a:lnTo>
                  <a:pt x="656" y="422"/>
                </a:lnTo>
                <a:lnTo>
                  <a:pt x="656" y="428"/>
                </a:lnTo>
                <a:lnTo>
                  <a:pt x="657" y="433"/>
                </a:lnTo>
                <a:lnTo>
                  <a:pt x="660" y="434"/>
                </a:lnTo>
                <a:lnTo>
                  <a:pt x="660" y="434"/>
                </a:lnTo>
                <a:lnTo>
                  <a:pt x="662" y="425"/>
                </a:lnTo>
                <a:lnTo>
                  <a:pt x="662" y="420"/>
                </a:lnTo>
                <a:lnTo>
                  <a:pt x="660" y="417"/>
                </a:lnTo>
                <a:lnTo>
                  <a:pt x="660" y="417"/>
                </a:lnTo>
                <a:close/>
                <a:moveTo>
                  <a:pt x="227" y="430"/>
                </a:moveTo>
                <a:lnTo>
                  <a:pt x="227" y="430"/>
                </a:lnTo>
                <a:lnTo>
                  <a:pt x="230" y="428"/>
                </a:lnTo>
                <a:lnTo>
                  <a:pt x="232" y="425"/>
                </a:lnTo>
                <a:lnTo>
                  <a:pt x="232" y="425"/>
                </a:lnTo>
                <a:lnTo>
                  <a:pt x="229" y="422"/>
                </a:lnTo>
                <a:lnTo>
                  <a:pt x="226" y="419"/>
                </a:lnTo>
                <a:lnTo>
                  <a:pt x="226" y="419"/>
                </a:lnTo>
                <a:lnTo>
                  <a:pt x="227" y="430"/>
                </a:lnTo>
                <a:lnTo>
                  <a:pt x="227" y="430"/>
                </a:lnTo>
                <a:close/>
                <a:moveTo>
                  <a:pt x="704" y="430"/>
                </a:moveTo>
                <a:lnTo>
                  <a:pt x="704" y="430"/>
                </a:lnTo>
                <a:lnTo>
                  <a:pt x="706" y="428"/>
                </a:lnTo>
                <a:lnTo>
                  <a:pt x="706" y="425"/>
                </a:lnTo>
                <a:lnTo>
                  <a:pt x="704" y="419"/>
                </a:lnTo>
                <a:lnTo>
                  <a:pt x="704" y="419"/>
                </a:lnTo>
                <a:lnTo>
                  <a:pt x="704" y="424"/>
                </a:lnTo>
                <a:lnTo>
                  <a:pt x="704" y="430"/>
                </a:lnTo>
                <a:lnTo>
                  <a:pt x="704" y="430"/>
                </a:lnTo>
                <a:close/>
                <a:moveTo>
                  <a:pt x="494" y="424"/>
                </a:moveTo>
                <a:lnTo>
                  <a:pt x="494" y="424"/>
                </a:lnTo>
                <a:lnTo>
                  <a:pt x="494" y="422"/>
                </a:lnTo>
                <a:lnTo>
                  <a:pt x="492" y="420"/>
                </a:lnTo>
                <a:lnTo>
                  <a:pt x="492" y="420"/>
                </a:lnTo>
                <a:lnTo>
                  <a:pt x="492" y="420"/>
                </a:lnTo>
                <a:lnTo>
                  <a:pt x="492" y="424"/>
                </a:lnTo>
                <a:lnTo>
                  <a:pt x="492" y="424"/>
                </a:lnTo>
                <a:lnTo>
                  <a:pt x="494" y="424"/>
                </a:lnTo>
                <a:lnTo>
                  <a:pt x="494" y="424"/>
                </a:lnTo>
                <a:close/>
                <a:moveTo>
                  <a:pt x="767" y="471"/>
                </a:moveTo>
                <a:lnTo>
                  <a:pt x="767" y="471"/>
                </a:lnTo>
                <a:lnTo>
                  <a:pt x="770" y="459"/>
                </a:lnTo>
                <a:lnTo>
                  <a:pt x="770" y="445"/>
                </a:lnTo>
                <a:lnTo>
                  <a:pt x="768" y="431"/>
                </a:lnTo>
                <a:lnTo>
                  <a:pt x="765" y="420"/>
                </a:lnTo>
                <a:lnTo>
                  <a:pt x="765" y="420"/>
                </a:lnTo>
                <a:lnTo>
                  <a:pt x="765" y="434"/>
                </a:lnTo>
                <a:lnTo>
                  <a:pt x="762" y="448"/>
                </a:lnTo>
                <a:lnTo>
                  <a:pt x="762" y="456"/>
                </a:lnTo>
                <a:lnTo>
                  <a:pt x="762" y="462"/>
                </a:lnTo>
                <a:lnTo>
                  <a:pt x="764" y="466"/>
                </a:lnTo>
                <a:lnTo>
                  <a:pt x="767" y="471"/>
                </a:lnTo>
                <a:lnTo>
                  <a:pt x="767" y="471"/>
                </a:lnTo>
                <a:close/>
                <a:moveTo>
                  <a:pt x="328" y="431"/>
                </a:moveTo>
                <a:lnTo>
                  <a:pt x="328" y="431"/>
                </a:lnTo>
                <a:lnTo>
                  <a:pt x="328" y="427"/>
                </a:lnTo>
                <a:lnTo>
                  <a:pt x="328" y="420"/>
                </a:lnTo>
                <a:lnTo>
                  <a:pt x="328" y="420"/>
                </a:lnTo>
                <a:lnTo>
                  <a:pt x="325" y="420"/>
                </a:lnTo>
                <a:lnTo>
                  <a:pt x="323" y="422"/>
                </a:lnTo>
                <a:lnTo>
                  <a:pt x="322" y="424"/>
                </a:lnTo>
                <a:lnTo>
                  <a:pt x="322" y="425"/>
                </a:lnTo>
                <a:lnTo>
                  <a:pt x="325" y="430"/>
                </a:lnTo>
                <a:lnTo>
                  <a:pt x="328" y="431"/>
                </a:lnTo>
                <a:lnTo>
                  <a:pt x="328" y="431"/>
                </a:lnTo>
                <a:close/>
                <a:moveTo>
                  <a:pt x="567" y="428"/>
                </a:moveTo>
                <a:lnTo>
                  <a:pt x="567" y="428"/>
                </a:lnTo>
                <a:lnTo>
                  <a:pt x="569" y="428"/>
                </a:lnTo>
                <a:lnTo>
                  <a:pt x="570" y="427"/>
                </a:lnTo>
                <a:lnTo>
                  <a:pt x="570" y="427"/>
                </a:lnTo>
                <a:lnTo>
                  <a:pt x="567" y="422"/>
                </a:lnTo>
                <a:lnTo>
                  <a:pt x="564" y="420"/>
                </a:lnTo>
                <a:lnTo>
                  <a:pt x="564" y="420"/>
                </a:lnTo>
                <a:lnTo>
                  <a:pt x="564" y="425"/>
                </a:lnTo>
                <a:lnTo>
                  <a:pt x="566" y="428"/>
                </a:lnTo>
                <a:lnTo>
                  <a:pt x="567" y="428"/>
                </a:lnTo>
                <a:lnTo>
                  <a:pt x="567" y="428"/>
                </a:lnTo>
                <a:close/>
                <a:moveTo>
                  <a:pt x="314" y="433"/>
                </a:moveTo>
                <a:lnTo>
                  <a:pt x="314" y="433"/>
                </a:lnTo>
                <a:lnTo>
                  <a:pt x="312" y="430"/>
                </a:lnTo>
                <a:lnTo>
                  <a:pt x="312" y="427"/>
                </a:lnTo>
                <a:lnTo>
                  <a:pt x="311" y="424"/>
                </a:lnTo>
                <a:lnTo>
                  <a:pt x="309" y="422"/>
                </a:lnTo>
                <a:lnTo>
                  <a:pt x="309" y="422"/>
                </a:lnTo>
                <a:lnTo>
                  <a:pt x="311" y="428"/>
                </a:lnTo>
                <a:lnTo>
                  <a:pt x="311" y="430"/>
                </a:lnTo>
                <a:lnTo>
                  <a:pt x="314" y="433"/>
                </a:lnTo>
                <a:lnTo>
                  <a:pt x="314" y="433"/>
                </a:lnTo>
                <a:close/>
                <a:moveTo>
                  <a:pt x="468" y="431"/>
                </a:moveTo>
                <a:lnTo>
                  <a:pt x="468" y="431"/>
                </a:lnTo>
                <a:lnTo>
                  <a:pt x="466" y="430"/>
                </a:lnTo>
                <a:lnTo>
                  <a:pt x="466" y="427"/>
                </a:lnTo>
                <a:lnTo>
                  <a:pt x="466" y="424"/>
                </a:lnTo>
                <a:lnTo>
                  <a:pt x="466" y="422"/>
                </a:lnTo>
                <a:lnTo>
                  <a:pt x="466" y="422"/>
                </a:lnTo>
                <a:lnTo>
                  <a:pt x="462" y="422"/>
                </a:lnTo>
                <a:lnTo>
                  <a:pt x="460" y="422"/>
                </a:lnTo>
                <a:lnTo>
                  <a:pt x="460" y="424"/>
                </a:lnTo>
                <a:lnTo>
                  <a:pt x="460" y="424"/>
                </a:lnTo>
                <a:lnTo>
                  <a:pt x="463" y="428"/>
                </a:lnTo>
                <a:lnTo>
                  <a:pt x="465" y="431"/>
                </a:lnTo>
                <a:lnTo>
                  <a:pt x="468" y="431"/>
                </a:lnTo>
                <a:lnTo>
                  <a:pt x="468" y="431"/>
                </a:lnTo>
                <a:close/>
                <a:moveTo>
                  <a:pt x="291" y="425"/>
                </a:moveTo>
                <a:lnTo>
                  <a:pt x="291" y="425"/>
                </a:lnTo>
                <a:lnTo>
                  <a:pt x="293" y="430"/>
                </a:lnTo>
                <a:lnTo>
                  <a:pt x="294" y="434"/>
                </a:lnTo>
                <a:lnTo>
                  <a:pt x="294" y="434"/>
                </a:lnTo>
                <a:lnTo>
                  <a:pt x="297" y="428"/>
                </a:lnTo>
                <a:lnTo>
                  <a:pt x="299" y="425"/>
                </a:lnTo>
                <a:lnTo>
                  <a:pt x="297" y="424"/>
                </a:lnTo>
                <a:lnTo>
                  <a:pt x="297" y="424"/>
                </a:lnTo>
                <a:lnTo>
                  <a:pt x="294" y="424"/>
                </a:lnTo>
                <a:lnTo>
                  <a:pt x="291" y="425"/>
                </a:lnTo>
                <a:lnTo>
                  <a:pt x="291" y="425"/>
                </a:lnTo>
                <a:close/>
                <a:moveTo>
                  <a:pt x="445" y="433"/>
                </a:moveTo>
                <a:lnTo>
                  <a:pt x="445" y="433"/>
                </a:lnTo>
                <a:lnTo>
                  <a:pt x="448" y="439"/>
                </a:lnTo>
                <a:lnTo>
                  <a:pt x="451" y="443"/>
                </a:lnTo>
                <a:lnTo>
                  <a:pt x="451" y="443"/>
                </a:lnTo>
                <a:lnTo>
                  <a:pt x="450" y="437"/>
                </a:lnTo>
                <a:lnTo>
                  <a:pt x="448" y="433"/>
                </a:lnTo>
                <a:lnTo>
                  <a:pt x="447" y="427"/>
                </a:lnTo>
                <a:lnTo>
                  <a:pt x="444" y="424"/>
                </a:lnTo>
                <a:lnTo>
                  <a:pt x="444" y="424"/>
                </a:lnTo>
                <a:lnTo>
                  <a:pt x="444" y="428"/>
                </a:lnTo>
                <a:lnTo>
                  <a:pt x="445" y="433"/>
                </a:lnTo>
                <a:lnTo>
                  <a:pt x="445" y="433"/>
                </a:lnTo>
                <a:close/>
                <a:moveTo>
                  <a:pt x="460" y="443"/>
                </a:moveTo>
                <a:lnTo>
                  <a:pt x="460" y="443"/>
                </a:lnTo>
                <a:lnTo>
                  <a:pt x="463" y="440"/>
                </a:lnTo>
                <a:lnTo>
                  <a:pt x="465" y="437"/>
                </a:lnTo>
                <a:lnTo>
                  <a:pt x="465" y="437"/>
                </a:lnTo>
                <a:lnTo>
                  <a:pt x="459" y="430"/>
                </a:lnTo>
                <a:lnTo>
                  <a:pt x="453" y="424"/>
                </a:lnTo>
                <a:lnTo>
                  <a:pt x="453" y="424"/>
                </a:lnTo>
                <a:lnTo>
                  <a:pt x="457" y="434"/>
                </a:lnTo>
                <a:lnTo>
                  <a:pt x="460" y="443"/>
                </a:lnTo>
                <a:lnTo>
                  <a:pt x="460" y="443"/>
                </a:lnTo>
                <a:close/>
                <a:moveTo>
                  <a:pt x="698" y="430"/>
                </a:moveTo>
                <a:lnTo>
                  <a:pt x="698" y="430"/>
                </a:lnTo>
                <a:lnTo>
                  <a:pt x="700" y="427"/>
                </a:lnTo>
                <a:lnTo>
                  <a:pt x="700" y="425"/>
                </a:lnTo>
                <a:lnTo>
                  <a:pt x="698" y="424"/>
                </a:lnTo>
                <a:lnTo>
                  <a:pt x="698" y="424"/>
                </a:lnTo>
                <a:lnTo>
                  <a:pt x="698" y="427"/>
                </a:lnTo>
                <a:lnTo>
                  <a:pt x="698" y="428"/>
                </a:lnTo>
                <a:lnTo>
                  <a:pt x="698" y="430"/>
                </a:lnTo>
                <a:lnTo>
                  <a:pt x="698" y="430"/>
                </a:lnTo>
                <a:close/>
                <a:moveTo>
                  <a:pt x="774" y="431"/>
                </a:moveTo>
                <a:lnTo>
                  <a:pt x="774" y="431"/>
                </a:lnTo>
                <a:lnTo>
                  <a:pt x="774" y="427"/>
                </a:lnTo>
                <a:lnTo>
                  <a:pt x="774" y="424"/>
                </a:lnTo>
                <a:lnTo>
                  <a:pt x="774" y="424"/>
                </a:lnTo>
                <a:lnTo>
                  <a:pt x="771" y="424"/>
                </a:lnTo>
                <a:lnTo>
                  <a:pt x="771" y="424"/>
                </a:lnTo>
                <a:lnTo>
                  <a:pt x="773" y="428"/>
                </a:lnTo>
                <a:lnTo>
                  <a:pt x="774" y="431"/>
                </a:lnTo>
                <a:lnTo>
                  <a:pt x="774" y="431"/>
                </a:lnTo>
                <a:close/>
                <a:moveTo>
                  <a:pt x="94" y="445"/>
                </a:moveTo>
                <a:lnTo>
                  <a:pt x="94" y="445"/>
                </a:lnTo>
                <a:lnTo>
                  <a:pt x="91" y="433"/>
                </a:lnTo>
                <a:lnTo>
                  <a:pt x="91" y="428"/>
                </a:lnTo>
                <a:lnTo>
                  <a:pt x="90" y="424"/>
                </a:lnTo>
                <a:lnTo>
                  <a:pt x="90" y="424"/>
                </a:lnTo>
                <a:lnTo>
                  <a:pt x="88" y="428"/>
                </a:lnTo>
                <a:lnTo>
                  <a:pt x="90" y="434"/>
                </a:lnTo>
                <a:lnTo>
                  <a:pt x="94" y="445"/>
                </a:lnTo>
                <a:lnTo>
                  <a:pt x="94" y="445"/>
                </a:lnTo>
                <a:close/>
                <a:moveTo>
                  <a:pt x="302" y="434"/>
                </a:moveTo>
                <a:lnTo>
                  <a:pt x="302" y="434"/>
                </a:lnTo>
                <a:lnTo>
                  <a:pt x="303" y="434"/>
                </a:lnTo>
                <a:lnTo>
                  <a:pt x="306" y="434"/>
                </a:lnTo>
                <a:lnTo>
                  <a:pt x="306" y="434"/>
                </a:lnTo>
                <a:lnTo>
                  <a:pt x="306" y="428"/>
                </a:lnTo>
                <a:lnTo>
                  <a:pt x="303" y="424"/>
                </a:lnTo>
                <a:lnTo>
                  <a:pt x="303" y="424"/>
                </a:lnTo>
                <a:lnTo>
                  <a:pt x="303" y="428"/>
                </a:lnTo>
                <a:lnTo>
                  <a:pt x="302" y="434"/>
                </a:lnTo>
                <a:lnTo>
                  <a:pt x="302" y="434"/>
                </a:lnTo>
                <a:close/>
                <a:moveTo>
                  <a:pt x="620" y="434"/>
                </a:moveTo>
                <a:lnTo>
                  <a:pt x="620" y="434"/>
                </a:lnTo>
                <a:lnTo>
                  <a:pt x="620" y="428"/>
                </a:lnTo>
                <a:lnTo>
                  <a:pt x="620" y="425"/>
                </a:lnTo>
                <a:lnTo>
                  <a:pt x="619" y="424"/>
                </a:lnTo>
                <a:lnTo>
                  <a:pt x="619" y="424"/>
                </a:lnTo>
                <a:lnTo>
                  <a:pt x="619" y="430"/>
                </a:lnTo>
                <a:lnTo>
                  <a:pt x="619" y="431"/>
                </a:lnTo>
                <a:lnTo>
                  <a:pt x="620" y="434"/>
                </a:lnTo>
                <a:lnTo>
                  <a:pt x="620" y="434"/>
                </a:lnTo>
                <a:close/>
                <a:moveTo>
                  <a:pt x="419" y="427"/>
                </a:moveTo>
                <a:lnTo>
                  <a:pt x="419" y="427"/>
                </a:lnTo>
                <a:lnTo>
                  <a:pt x="419" y="433"/>
                </a:lnTo>
                <a:lnTo>
                  <a:pt x="422" y="436"/>
                </a:lnTo>
                <a:lnTo>
                  <a:pt x="422" y="436"/>
                </a:lnTo>
                <a:lnTo>
                  <a:pt x="427" y="431"/>
                </a:lnTo>
                <a:lnTo>
                  <a:pt x="430" y="428"/>
                </a:lnTo>
                <a:lnTo>
                  <a:pt x="433" y="425"/>
                </a:lnTo>
                <a:lnTo>
                  <a:pt x="433" y="425"/>
                </a:lnTo>
                <a:lnTo>
                  <a:pt x="425" y="425"/>
                </a:lnTo>
                <a:lnTo>
                  <a:pt x="419" y="427"/>
                </a:lnTo>
                <a:lnTo>
                  <a:pt x="419" y="427"/>
                </a:lnTo>
                <a:close/>
                <a:moveTo>
                  <a:pt x="276" y="428"/>
                </a:moveTo>
                <a:lnTo>
                  <a:pt x="276" y="428"/>
                </a:lnTo>
                <a:lnTo>
                  <a:pt x="279" y="433"/>
                </a:lnTo>
                <a:lnTo>
                  <a:pt x="279" y="433"/>
                </a:lnTo>
                <a:lnTo>
                  <a:pt x="284" y="433"/>
                </a:lnTo>
                <a:lnTo>
                  <a:pt x="288" y="434"/>
                </a:lnTo>
                <a:lnTo>
                  <a:pt x="288" y="434"/>
                </a:lnTo>
                <a:lnTo>
                  <a:pt x="287" y="430"/>
                </a:lnTo>
                <a:lnTo>
                  <a:pt x="285" y="425"/>
                </a:lnTo>
                <a:lnTo>
                  <a:pt x="285" y="425"/>
                </a:lnTo>
                <a:lnTo>
                  <a:pt x="280" y="427"/>
                </a:lnTo>
                <a:lnTo>
                  <a:pt x="276" y="428"/>
                </a:lnTo>
                <a:lnTo>
                  <a:pt x="276" y="428"/>
                </a:lnTo>
                <a:close/>
                <a:moveTo>
                  <a:pt x="319" y="431"/>
                </a:moveTo>
                <a:lnTo>
                  <a:pt x="319" y="431"/>
                </a:lnTo>
                <a:lnTo>
                  <a:pt x="319" y="428"/>
                </a:lnTo>
                <a:lnTo>
                  <a:pt x="317" y="425"/>
                </a:lnTo>
                <a:lnTo>
                  <a:pt x="317" y="425"/>
                </a:lnTo>
                <a:lnTo>
                  <a:pt x="317" y="430"/>
                </a:lnTo>
                <a:lnTo>
                  <a:pt x="319" y="431"/>
                </a:lnTo>
                <a:lnTo>
                  <a:pt x="319" y="431"/>
                </a:lnTo>
                <a:close/>
                <a:moveTo>
                  <a:pt x="517" y="431"/>
                </a:moveTo>
                <a:lnTo>
                  <a:pt x="517" y="431"/>
                </a:lnTo>
                <a:lnTo>
                  <a:pt x="518" y="431"/>
                </a:lnTo>
                <a:lnTo>
                  <a:pt x="521" y="433"/>
                </a:lnTo>
                <a:lnTo>
                  <a:pt x="521" y="433"/>
                </a:lnTo>
                <a:lnTo>
                  <a:pt x="521" y="428"/>
                </a:lnTo>
                <a:lnTo>
                  <a:pt x="521" y="427"/>
                </a:lnTo>
                <a:lnTo>
                  <a:pt x="520" y="425"/>
                </a:lnTo>
                <a:lnTo>
                  <a:pt x="520" y="425"/>
                </a:lnTo>
                <a:lnTo>
                  <a:pt x="517" y="428"/>
                </a:lnTo>
                <a:lnTo>
                  <a:pt x="517" y="430"/>
                </a:lnTo>
                <a:lnTo>
                  <a:pt x="517" y="431"/>
                </a:lnTo>
                <a:lnTo>
                  <a:pt x="517" y="431"/>
                </a:lnTo>
                <a:close/>
                <a:moveTo>
                  <a:pt x="259" y="431"/>
                </a:moveTo>
                <a:lnTo>
                  <a:pt x="259" y="431"/>
                </a:lnTo>
                <a:lnTo>
                  <a:pt x="262" y="431"/>
                </a:lnTo>
                <a:lnTo>
                  <a:pt x="264" y="430"/>
                </a:lnTo>
                <a:lnTo>
                  <a:pt x="264" y="430"/>
                </a:lnTo>
                <a:lnTo>
                  <a:pt x="264" y="428"/>
                </a:lnTo>
                <a:lnTo>
                  <a:pt x="264" y="427"/>
                </a:lnTo>
                <a:lnTo>
                  <a:pt x="264" y="427"/>
                </a:lnTo>
                <a:lnTo>
                  <a:pt x="261" y="428"/>
                </a:lnTo>
                <a:lnTo>
                  <a:pt x="259" y="431"/>
                </a:lnTo>
                <a:lnTo>
                  <a:pt x="259" y="431"/>
                </a:lnTo>
                <a:close/>
                <a:moveTo>
                  <a:pt x="346" y="427"/>
                </a:moveTo>
                <a:lnTo>
                  <a:pt x="346" y="427"/>
                </a:lnTo>
                <a:lnTo>
                  <a:pt x="346" y="428"/>
                </a:lnTo>
                <a:lnTo>
                  <a:pt x="348" y="428"/>
                </a:lnTo>
                <a:lnTo>
                  <a:pt x="349" y="428"/>
                </a:lnTo>
                <a:lnTo>
                  <a:pt x="349" y="428"/>
                </a:lnTo>
                <a:lnTo>
                  <a:pt x="349" y="427"/>
                </a:lnTo>
                <a:lnTo>
                  <a:pt x="349" y="427"/>
                </a:lnTo>
                <a:lnTo>
                  <a:pt x="346" y="427"/>
                </a:lnTo>
                <a:lnTo>
                  <a:pt x="346" y="427"/>
                </a:lnTo>
                <a:close/>
                <a:moveTo>
                  <a:pt x="573" y="437"/>
                </a:moveTo>
                <a:lnTo>
                  <a:pt x="573" y="437"/>
                </a:lnTo>
                <a:lnTo>
                  <a:pt x="576" y="436"/>
                </a:lnTo>
                <a:lnTo>
                  <a:pt x="578" y="431"/>
                </a:lnTo>
                <a:lnTo>
                  <a:pt x="578" y="428"/>
                </a:lnTo>
                <a:lnTo>
                  <a:pt x="575" y="427"/>
                </a:lnTo>
                <a:lnTo>
                  <a:pt x="575" y="427"/>
                </a:lnTo>
                <a:lnTo>
                  <a:pt x="573" y="428"/>
                </a:lnTo>
                <a:lnTo>
                  <a:pt x="573" y="431"/>
                </a:lnTo>
                <a:lnTo>
                  <a:pt x="573" y="437"/>
                </a:lnTo>
                <a:lnTo>
                  <a:pt x="573" y="437"/>
                </a:lnTo>
                <a:close/>
                <a:moveTo>
                  <a:pt x="587" y="430"/>
                </a:moveTo>
                <a:lnTo>
                  <a:pt x="587" y="430"/>
                </a:lnTo>
                <a:lnTo>
                  <a:pt x="588" y="430"/>
                </a:lnTo>
                <a:lnTo>
                  <a:pt x="588" y="430"/>
                </a:lnTo>
                <a:lnTo>
                  <a:pt x="588" y="427"/>
                </a:lnTo>
                <a:lnTo>
                  <a:pt x="587" y="427"/>
                </a:lnTo>
                <a:lnTo>
                  <a:pt x="587" y="427"/>
                </a:lnTo>
                <a:lnTo>
                  <a:pt x="587" y="428"/>
                </a:lnTo>
                <a:lnTo>
                  <a:pt x="587" y="430"/>
                </a:lnTo>
                <a:lnTo>
                  <a:pt x="587" y="430"/>
                </a:lnTo>
                <a:close/>
                <a:moveTo>
                  <a:pt x="387" y="433"/>
                </a:moveTo>
                <a:lnTo>
                  <a:pt x="387" y="433"/>
                </a:lnTo>
                <a:lnTo>
                  <a:pt x="392" y="433"/>
                </a:lnTo>
                <a:lnTo>
                  <a:pt x="398" y="434"/>
                </a:lnTo>
                <a:lnTo>
                  <a:pt x="398" y="434"/>
                </a:lnTo>
                <a:lnTo>
                  <a:pt x="399" y="434"/>
                </a:lnTo>
                <a:lnTo>
                  <a:pt x="399" y="434"/>
                </a:lnTo>
                <a:lnTo>
                  <a:pt x="399" y="431"/>
                </a:lnTo>
                <a:lnTo>
                  <a:pt x="398" y="430"/>
                </a:lnTo>
                <a:lnTo>
                  <a:pt x="395" y="428"/>
                </a:lnTo>
                <a:lnTo>
                  <a:pt x="390" y="428"/>
                </a:lnTo>
                <a:lnTo>
                  <a:pt x="387" y="433"/>
                </a:lnTo>
                <a:lnTo>
                  <a:pt x="387" y="433"/>
                </a:lnTo>
                <a:close/>
                <a:moveTo>
                  <a:pt x="166" y="442"/>
                </a:moveTo>
                <a:lnTo>
                  <a:pt x="166" y="442"/>
                </a:lnTo>
                <a:lnTo>
                  <a:pt x="165" y="437"/>
                </a:lnTo>
                <a:lnTo>
                  <a:pt x="166" y="434"/>
                </a:lnTo>
                <a:lnTo>
                  <a:pt x="166" y="433"/>
                </a:lnTo>
                <a:lnTo>
                  <a:pt x="166" y="428"/>
                </a:lnTo>
                <a:lnTo>
                  <a:pt x="166" y="428"/>
                </a:lnTo>
                <a:lnTo>
                  <a:pt x="165" y="428"/>
                </a:lnTo>
                <a:lnTo>
                  <a:pt x="163" y="428"/>
                </a:lnTo>
                <a:lnTo>
                  <a:pt x="163" y="428"/>
                </a:lnTo>
                <a:lnTo>
                  <a:pt x="163" y="436"/>
                </a:lnTo>
                <a:lnTo>
                  <a:pt x="165" y="439"/>
                </a:lnTo>
                <a:lnTo>
                  <a:pt x="166" y="442"/>
                </a:lnTo>
                <a:lnTo>
                  <a:pt x="166" y="442"/>
                </a:lnTo>
                <a:close/>
                <a:moveTo>
                  <a:pt x="174" y="440"/>
                </a:moveTo>
                <a:lnTo>
                  <a:pt x="174" y="440"/>
                </a:lnTo>
                <a:lnTo>
                  <a:pt x="180" y="439"/>
                </a:lnTo>
                <a:lnTo>
                  <a:pt x="186" y="436"/>
                </a:lnTo>
                <a:lnTo>
                  <a:pt x="186" y="436"/>
                </a:lnTo>
                <a:lnTo>
                  <a:pt x="183" y="428"/>
                </a:lnTo>
                <a:lnTo>
                  <a:pt x="183" y="428"/>
                </a:lnTo>
                <a:lnTo>
                  <a:pt x="178" y="430"/>
                </a:lnTo>
                <a:lnTo>
                  <a:pt x="175" y="433"/>
                </a:lnTo>
                <a:lnTo>
                  <a:pt x="174" y="436"/>
                </a:lnTo>
                <a:lnTo>
                  <a:pt x="174" y="440"/>
                </a:lnTo>
                <a:lnTo>
                  <a:pt x="174" y="440"/>
                </a:lnTo>
                <a:close/>
                <a:moveTo>
                  <a:pt x="489" y="449"/>
                </a:moveTo>
                <a:lnTo>
                  <a:pt x="489" y="449"/>
                </a:lnTo>
                <a:lnTo>
                  <a:pt x="488" y="437"/>
                </a:lnTo>
                <a:lnTo>
                  <a:pt x="486" y="428"/>
                </a:lnTo>
                <a:lnTo>
                  <a:pt x="486" y="428"/>
                </a:lnTo>
                <a:lnTo>
                  <a:pt x="485" y="428"/>
                </a:lnTo>
                <a:lnTo>
                  <a:pt x="485" y="428"/>
                </a:lnTo>
                <a:lnTo>
                  <a:pt x="486" y="439"/>
                </a:lnTo>
                <a:lnTo>
                  <a:pt x="488" y="445"/>
                </a:lnTo>
                <a:lnTo>
                  <a:pt x="489" y="449"/>
                </a:lnTo>
                <a:lnTo>
                  <a:pt x="489" y="449"/>
                </a:lnTo>
                <a:close/>
                <a:moveTo>
                  <a:pt x="116" y="440"/>
                </a:moveTo>
                <a:lnTo>
                  <a:pt x="116" y="440"/>
                </a:lnTo>
                <a:lnTo>
                  <a:pt x="116" y="434"/>
                </a:lnTo>
                <a:lnTo>
                  <a:pt x="116" y="428"/>
                </a:lnTo>
                <a:lnTo>
                  <a:pt x="116" y="428"/>
                </a:lnTo>
                <a:lnTo>
                  <a:pt x="113" y="430"/>
                </a:lnTo>
                <a:lnTo>
                  <a:pt x="111" y="431"/>
                </a:lnTo>
                <a:lnTo>
                  <a:pt x="111" y="434"/>
                </a:lnTo>
                <a:lnTo>
                  <a:pt x="113" y="437"/>
                </a:lnTo>
                <a:lnTo>
                  <a:pt x="116" y="440"/>
                </a:lnTo>
                <a:lnTo>
                  <a:pt x="116" y="440"/>
                </a:lnTo>
                <a:close/>
                <a:moveTo>
                  <a:pt x="140" y="430"/>
                </a:moveTo>
                <a:lnTo>
                  <a:pt x="140" y="430"/>
                </a:lnTo>
                <a:lnTo>
                  <a:pt x="142" y="433"/>
                </a:lnTo>
                <a:lnTo>
                  <a:pt x="142" y="436"/>
                </a:lnTo>
                <a:lnTo>
                  <a:pt x="142" y="436"/>
                </a:lnTo>
                <a:lnTo>
                  <a:pt x="145" y="433"/>
                </a:lnTo>
                <a:lnTo>
                  <a:pt x="149" y="428"/>
                </a:lnTo>
                <a:lnTo>
                  <a:pt x="149" y="428"/>
                </a:lnTo>
                <a:lnTo>
                  <a:pt x="145" y="428"/>
                </a:lnTo>
                <a:lnTo>
                  <a:pt x="140" y="430"/>
                </a:lnTo>
                <a:lnTo>
                  <a:pt x="140" y="430"/>
                </a:lnTo>
                <a:close/>
                <a:moveTo>
                  <a:pt x="191" y="434"/>
                </a:moveTo>
                <a:lnTo>
                  <a:pt x="191" y="434"/>
                </a:lnTo>
                <a:lnTo>
                  <a:pt x="192" y="433"/>
                </a:lnTo>
                <a:lnTo>
                  <a:pt x="194" y="430"/>
                </a:lnTo>
                <a:lnTo>
                  <a:pt x="194" y="430"/>
                </a:lnTo>
                <a:lnTo>
                  <a:pt x="192" y="428"/>
                </a:lnTo>
                <a:lnTo>
                  <a:pt x="189" y="428"/>
                </a:lnTo>
                <a:lnTo>
                  <a:pt x="189" y="428"/>
                </a:lnTo>
                <a:lnTo>
                  <a:pt x="189" y="433"/>
                </a:lnTo>
                <a:lnTo>
                  <a:pt x="189" y="434"/>
                </a:lnTo>
                <a:lnTo>
                  <a:pt x="191" y="434"/>
                </a:lnTo>
                <a:lnTo>
                  <a:pt x="191" y="434"/>
                </a:lnTo>
                <a:close/>
                <a:moveTo>
                  <a:pt x="477" y="431"/>
                </a:moveTo>
                <a:lnTo>
                  <a:pt x="477" y="431"/>
                </a:lnTo>
                <a:lnTo>
                  <a:pt x="480" y="440"/>
                </a:lnTo>
                <a:lnTo>
                  <a:pt x="480" y="445"/>
                </a:lnTo>
                <a:lnTo>
                  <a:pt x="482" y="446"/>
                </a:lnTo>
                <a:lnTo>
                  <a:pt x="482" y="446"/>
                </a:lnTo>
                <a:lnTo>
                  <a:pt x="482" y="437"/>
                </a:lnTo>
                <a:lnTo>
                  <a:pt x="480" y="433"/>
                </a:lnTo>
                <a:lnTo>
                  <a:pt x="479" y="428"/>
                </a:lnTo>
                <a:lnTo>
                  <a:pt x="479" y="428"/>
                </a:lnTo>
                <a:lnTo>
                  <a:pt x="477" y="430"/>
                </a:lnTo>
                <a:lnTo>
                  <a:pt x="477" y="431"/>
                </a:lnTo>
                <a:lnTo>
                  <a:pt x="477" y="431"/>
                </a:lnTo>
                <a:close/>
                <a:moveTo>
                  <a:pt x="101" y="442"/>
                </a:moveTo>
                <a:lnTo>
                  <a:pt x="101" y="442"/>
                </a:lnTo>
                <a:lnTo>
                  <a:pt x="101" y="440"/>
                </a:lnTo>
                <a:lnTo>
                  <a:pt x="101" y="439"/>
                </a:lnTo>
                <a:lnTo>
                  <a:pt x="102" y="437"/>
                </a:lnTo>
                <a:lnTo>
                  <a:pt x="102" y="436"/>
                </a:lnTo>
                <a:lnTo>
                  <a:pt x="102" y="436"/>
                </a:lnTo>
                <a:lnTo>
                  <a:pt x="101" y="433"/>
                </a:lnTo>
                <a:lnTo>
                  <a:pt x="98" y="430"/>
                </a:lnTo>
                <a:lnTo>
                  <a:pt x="98" y="430"/>
                </a:lnTo>
                <a:lnTo>
                  <a:pt x="98" y="436"/>
                </a:lnTo>
                <a:lnTo>
                  <a:pt x="101" y="442"/>
                </a:lnTo>
                <a:lnTo>
                  <a:pt x="101" y="442"/>
                </a:lnTo>
                <a:close/>
                <a:moveTo>
                  <a:pt x="422" y="442"/>
                </a:moveTo>
                <a:lnTo>
                  <a:pt x="422" y="442"/>
                </a:lnTo>
                <a:lnTo>
                  <a:pt x="425" y="445"/>
                </a:lnTo>
                <a:lnTo>
                  <a:pt x="428" y="446"/>
                </a:lnTo>
                <a:lnTo>
                  <a:pt x="438" y="451"/>
                </a:lnTo>
                <a:lnTo>
                  <a:pt x="438" y="451"/>
                </a:lnTo>
                <a:lnTo>
                  <a:pt x="436" y="440"/>
                </a:lnTo>
                <a:lnTo>
                  <a:pt x="433" y="430"/>
                </a:lnTo>
                <a:lnTo>
                  <a:pt x="433" y="430"/>
                </a:lnTo>
                <a:lnTo>
                  <a:pt x="428" y="436"/>
                </a:lnTo>
                <a:lnTo>
                  <a:pt x="425" y="439"/>
                </a:lnTo>
                <a:lnTo>
                  <a:pt x="422" y="442"/>
                </a:lnTo>
                <a:lnTo>
                  <a:pt x="422" y="442"/>
                </a:lnTo>
                <a:close/>
                <a:moveTo>
                  <a:pt x="27" y="442"/>
                </a:moveTo>
                <a:lnTo>
                  <a:pt x="27" y="442"/>
                </a:lnTo>
                <a:lnTo>
                  <a:pt x="27" y="440"/>
                </a:lnTo>
                <a:lnTo>
                  <a:pt x="27" y="440"/>
                </a:lnTo>
                <a:lnTo>
                  <a:pt x="32" y="448"/>
                </a:lnTo>
                <a:lnTo>
                  <a:pt x="33" y="457"/>
                </a:lnTo>
                <a:lnTo>
                  <a:pt x="37" y="466"/>
                </a:lnTo>
                <a:lnTo>
                  <a:pt x="40" y="474"/>
                </a:lnTo>
                <a:lnTo>
                  <a:pt x="40" y="474"/>
                </a:lnTo>
                <a:lnTo>
                  <a:pt x="41" y="472"/>
                </a:lnTo>
                <a:lnTo>
                  <a:pt x="43" y="472"/>
                </a:lnTo>
                <a:lnTo>
                  <a:pt x="43" y="472"/>
                </a:lnTo>
                <a:lnTo>
                  <a:pt x="32" y="431"/>
                </a:lnTo>
                <a:lnTo>
                  <a:pt x="32" y="431"/>
                </a:lnTo>
                <a:lnTo>
                  <a:pt x="27" y="431"/>
                </a:lnTo>
                <a:lnTo>
                  <a:pt x="27" y="431"/>
                </a:lnTo>
                <a:lnTo>
                  <a:pt x="27" y="437"/>
                </a:lnTo>
                <a:lnTo>
                  <a:pt x="27" y="442"/>
                </a:lnTo>
                <a:lnTo>
                  <a:pt x="27" y="442"/>
                </a:lnTo>
                <a:close/>
                <a:moveTo>
                  <a:pt x="495" y="446"/>
                </a:moveTo>
                <a:lnTo>
                  <a:pt x="495" y="446"/>
                </a:lnTo>
                <a:lnTo>
                  <a:pt x="497" y="443"/>
                </a:lnTo>
                <a:lnTo>
                  <a:pt x="497" y="439"/>
                </a:lnTo>
                <a:lnTo>
                  <a:pt x="495" y="434"/>
                </a:lnTo>
                <a:lnTo>
                  <a:pt x="494" y="431"/>
                </a:lnTo>
                <a:lnTo>
                  <a:pt x="492" y="431"/>
                </a:lnTo>
                <a:lnTo>
                  <a:pt x="492" y="431"/>
                </a:lnTo>
                <a:lnTo>
                  <a:pt x="494" y="434"/>
                </a:lnTo>
                <a:lnTo>
                  <a:pt x="494" y="439"/>
                </a:lnTo>
                <a:lnTo>
                  <a:pt x="494" y="443"/>
                </a:lnTo>
                <a:lnTo>
                  <a:pt x="495" y="446"/>
                </a:lnTo>
                <a:lnTo>
                  <a:pt x="495" y="446"/>
                </a:lnTo>
                <a:close/>
                <a:moveTo>
                  <a:pt x="631" y="449"/>
                </a:moveTo>
                <a:lnTo>
                  <a:pt x="631" y="449"/>
                </a:lnTo>
                <a:lnTo>
                  <a:pt x="636" y="452"/>
                </a:lnTo>
                <a:lnTo>
                  <a:pt x="639" y="452"/>
                </a:lnTo>
                <a:lnTo>
                  <a:pt x="640" y="451"/>
                </a:lnTo>
                <a:lnTo>
                  <a:pt x="643" y="446"/>
                </a:lnTo>
                <a:lnTo>
                  <a:pt x="645" y="437"/>
                </a:lnTo>
                <a:lnTo>
                  <a:pt x="645" y="434"/>
                </a:lnTo>
                <a:lnTo>
                  <a:pt x="645" y="431"/>
                </a:lnTo>
                <a:lnTo>
                  <a:pt x="645" y="431"/>
                </a:lnTo>
                <a:lnTo>
                  <a:pt x="642" y="436"/>
                </a:lnTo>
                <a:lnTo>
                  <a:pt x="637" y="440"/>
                </a:lnTo>
                <a:lnTo>
                  <a:pt x="634" y="443"/>
                </a:lnTo>
                <a:lnTo>
                  <a:pt x="631" y="449"/>
                </a:lnTo>
                <a:lnTo>
                  <a:pt x="631" y="449"/>
                </a:lnTo>
                <a:close/>
                <a:moveTo>
                  <a:pt x="666" y="437"/>
                </a:moveTo>
                <a:lnTo>
                  <a:pt x="666" y="437"/>
                </a:lnTo>
                <a:lnTo>
                  <a:pt x="666" y="434"/>
                </a:lnTo>
                <a:lnTo>
                  <a:pt x="666" y="433"/>
                </a:lnTo>
                <a:lnTo>
                  <a:pt x="666" y="431"/>
                </a:lnTo>
                <a:lnTo>
                  <a:pt x="666" y="431"/>
                </a:lnTo>
                <a:lnTo>
                  <a:pt x="665" y="434"/>
                </a:lnTo>
                <a:lnTo>
                  <a:pt x="665" y="436"/>
                </a:lnTo>
                <a:lnTo>
                  <a:pt x="666" y="437"/>
                </a:lnTo>
                <a:lnTo>
                  <a:pt x="666" y="437"/>
                </a:lnTo>
                <a:close/>
                <a:moveTo>
                  <a:pt x="355" y="434"/>
                </a:moveTo>
                <a:lnTo>
                  <a:pt x="355" y="434"/>
                </a:lnTo>
                <a:lnTo>
                  <a:pt x="358" y="434"/>
                </a:lnTo>
                <a:lnTo>
                  <a:pt x="358" y="431"/>
                </a:lnTo>
                <a:lnTo>
                  <a:pt x="358" y="431"/>
                </a:lnTo>
                <a:lnTo>
                  <a:pt x="355" y="433"/>
                </a:lnTo>
                <a:lnTo>
                  <a:pt x="355" y="434"/>
                </a:lnTo>
                <a:lnTo>
                  <a:pt x="355" y="434"/>
                </a:lnTo>
                <a:close/>
                <a:moveTo>
                  <a:pt x="378" y="434"/>
                </a:moveTo>
                <a:lnTo>
                  <a:pt x="378" y="434"/>
                </a:lnTo>
                <a:lnTo>
                  <a:pt x="380" y="433"/>
                </a:lnTo>
                <a:lnTo>
                  <a:pt x="380" y="433"/>
                </a:lnTo>
                <a:lnTo>
                  <a:pt x="377" y="431"/>
                </a:lnTo>
                <a:lnTo>
                  <a:pt x="377" y="431"/>
                </a:lnTo>
                <a:lnTo>
                  <a:pt x="377" y="434"/>
                </a:lnTo>
                <a:lnTo>
                  <a:pt x="378" y="434"/>
                </a:lnTo>
                <a:lnTo>
                  <a:pt x="378" y="434"/>
                </a:lnTo>
                <a:close/>
                <a:moveTo>
                  <a:pt x="581" y="445"/>
                </a:moveTo>
                <a:lnTo>
                  <a:pt x="581" y="445"/>
                </a:lnTo>
                <a:lnTo>
                  <a:pt x="590" y="448"/>
                </a:lnTo>
                <a:lnTo>
                  <a:pt x="590" y="448"/>
                </a:lnTo>
                <a:lnTo>
                  <a:pt x="590" y="439"/>
                </a:lnTo>
                <a:lnTo>
                  <a:pt x="588" y="434"/>
                </a:lnTo>
                <a:lnTo>
                  <a:pt x="584" y="431"/>
                </a:lnTo>
                <a:lnTo>
                  <a:pt x="584" y="431"/>
                </a:lnTo>
                <a:lnTo>
                  <a:pt x="582" y="434"/>
                </a:lnTo>
                <a:lnTo>
                  <a:pt x="581" y="437"/>
                </a:lnTo>
                <a:lnTo>
                  <a:pt x="581" y="445"/>
                </a:lnTo>
                <a:lnTo>
                  <a:pt x="581" y="445"/>
                </a:lnTo>
                <a:close/>
                <a:moveTo>
                  <a:pt x="137" y="440"/>
                </a:moveTo>
                <a:lnTo>
                  <a:pt x="137" y="440"/>
                </a:lnTo>
                <a:lnTo>
                  <a:pt x="136" y="436"/>
                </a:lnTo>
                <a:lnTo>
                  <a:pt x="136" y="434"/>
                </a:lnTo>
                <a:lnTo>
                  <a:pt x="136" y="433"/>
                </a:lnTo>
                <a:lnTo>
                  <a:pt x="136" y="433"/>
                </a:lnTo>
                <a:lnTo>
                  <a:pt x="134" y="434"/>
                </a:lnTo>
                <a:lnTo>
                  <a:pt x="133" y="437"/>
                </a:lnTo>
                <a:lnTo>
                  <a:pt x="134" y="440"/>
                </a:lnTo>
                <a:lnTo>
                  <a:pt x="137" y="440"/>
                </a:lnTo>
                <a:lnTo>
                  <a:pt x="137" y="440"/>
                </a:lnTo>
                <a:close/>
                <a:moveTo>
                  <a:pt x="502" y="439"/>
                </a:moveTo>
                <a:lnTo>
                  <a:pt x="502" y="439"/>
                </a:lnTo>
                <a:lnTo>
                  <a:pt x="505" y="437"/>
                </a:lnTo>
                <a:lnTo>
                  <a:pt x="505" y="436"/>
                </a:lnTo>
                <a:lnTo>
                  <a:pt x="505" y="434"/>
                </a:lnTo>
                <a:lnTo>
                  <a:pt x="505" y="434"/>
                </a:lnTo>
                <a:lnTo>
                  <a:pt x="503" y="433"/>
                </a:lnTo>
                <a:lnTo>
                  <a:pt x="500" y="433"/>
                </a:lnTo>
                <a:lnTo>
                  <a:pt x="500" y="433"/>
                </a:lnTo>
                <a:lnTo>
                  <a:pt x="500" y="436"/>
                </a:lnTo>
                <a:lnTo>
                  <a:pt x="502" y="437"/>
                </a:lnTo>
                <a:lnTo>
                  <a:pt x="502" y="439"/>
                </a:lnTo>
                <a:lnTo>
                  <a:pt x="502" y="439"/>
                </a:lnTo>
                <a:close/>
                <a:moveTo>
                  <a:pt x="781" y="442"/>
                </a:moveTo>
                <a:lnTo>
                  <a:pt x="781" y="442"/>
                </a:lnTo>
                <a:lnTo>
                  <a:pt x="781" y="437"/>
                </a:lnTo>
                <a:lnTo>
                  <a:pt x="781" y="434"/>
                </a:lnTo>
                <a:lnTo>
                  <a:pt x="781" y="434"/>
                </a:lnTo>
                <a:lnTo>
                  <a:pt x="781" y="434"/>
                </a:lnTo>
                <a:lnTo>
                  <a:pt x="781" y="436"/>
                </a:lnTo>
                <a:lnTo>
                  <a:pt x="781" y="437"/>
                </a:lnTo>
                <a:lnTo>
                  <a:pt x="779" y="440"/>
                </a:lnTo>
                <a:lnTo>
                  <a:pt x="781" y="442"/>
                </a:lnTo>
                <a:lnTo>
                  <a:pt x="781" y="442"/>
                </a:lnTo>
                <a:close/>
                <a:moveTo>
                  <a:pt x="73" y="466"/>
                </a:moveTo>
                <a:lnTo>
                  <a:pt x="73" y="466"/>
                </a:lnTo>
                <a:lnTo>
                  <a:pt x="76" y="465"/>
                </a:lnTo>
                <a:lnTo>
                  <a:pt x="79" y="462"/>
                </a:lnTo>
                <a:lnTo>
                  <a:pt x="81" y="457"/>
                </a:lnTo>
                <a:lnTo>
                  <a:pt x="81" y="452"/>
                </a:lnTo>
                <a:lnTo>
                  <a:pt x="79" y="442"/>
                </a:lnTo>
                <a:lnTo>
                  <a:pt x="76" y="434"/>
                </a:lnTo>
                <a:lnTo>
                  <a:pt x="76" y="434"/>
                </a:lnTo>
                <a:lnTo>
                  <a:pt x="73" y="442"/>
                </a:lnTo>
                <a:lnTo>
                  <a:pt x="73" y="449"/>
                </a:lnTo>
                <a:lnTo>
                  <a:pt x="73" y="466"/>
                </a:lnTo>
                <a:lnTo>
                  <a:pt x="73" y="466"/>
                </a:lnTo>
                <a:close/>
                <a:moveTo>
                  <a:pt x="352" y="440"/>
                </a:moveTo>
                <a:lnTo>
                  <a:pt x="352" y="440"/>
                </a:lnTo>
                <a:lnTo>
                  <a:pt x="351" y="437"/>
                </a:lnTo>
                <a:lnTo>
                  <a:pt x="351" y="434"/>
                </a:lnTo>
                <a:lnTo>
                  <a:pt x="351" y="434"/>
                </a:lnTo>
                <a:lnTo>
                  <a:pt x="349" y="434"/>
                </a:lnTo>
                <a:lnTo>
                  <a:pt x="348" y="434"/>
                </a:lnTo>
                <a:lnTo>
                  <a:pt x="348" y="434"/>
                </a:lnTo>
                <a:lnTo>
                  <a:pt x="349" y="436"/>
                </a:lnTo>
                <a:lnTo>
                  <a:pt x="349" y="437"/>
                </a:lnTo>
                <a:lnTo>
                  <a:pt x="351" y="439"/>
                </a:lnTo>
                <a:lnTo>
                  <a:pt x="352" y="440"/>
                </a:lnTo>
                <a:lnTo>
                  <a:pt x="352" y="440"/>
                </a:lnTo>
                <a:close/>
                <a:moveTo>
                  <a:pt x="360" y="452"/>
                </a:moveTo>
                <a:lnTo>
                  <a:pt x="360" y="452"/>
                </a:lnTo>
                <a:lnTo>
                  <a:pt x="363" y="449"/>
                </a:lnTo>
                <a:lnTo>
                  <a:pt x="366" y="445"/>
                </a:lnTo>
                <a:lnTo>
                  <a:pt x="366" y="445"/>
                </a:lnTo>
                <a:lnTo>
                  <a:pt x="366" y="442"/>
                </a:lnTo>
                <a:lnTo>
                  <a:pt x="364" y="439"/>
                </a:lnTo>
                <a:lnTo>
                  <a:pt x="364" y="436"/>
                </a:lnTo>
                <a:lnTo>
                  <a:pt x="361" y="434"/>
                </a:lnTo>
                <a:lnTo>
                  <a:pt x="361" y="434"/>
                </a:lnTo>
                <a:lnTo>
                  <a:pt x="358" y="437"/>
                </a:lnTo>
                <a:lnTo>
                  <a:pt x="357" y="442"/>
                </a:lnTo>
                <a:lnTo>
                  <a:pt x="357" y="448"/>
                </a:lnTo>
                <a:lnTo>
                  <a:pt x="360" y="452"/>
                </a:lnTo>
                <a:lnTo>
                  <a:pt x="360" y="452"/>
                </a:lnTo>
                <a:close/>
                <a:moveTo>
                  <a:pt x="384" y="440"/>
                </a:moveTo>
                <a:lnTo>
                  <a:pt x="384" y="440"/>
                </a:lnTo>
                <a:lnTo>
                  <a:pt x="389" y="443"/>
                </a:lnTo>
                <a:lnTo>
                  <a:pt x="389" y="443"/>
                </a:lnTo>
                <a:lnTo>
                  <a:pt x="392" y="440"/>
                </a:lnTo>
                <a:lnTo>
                  <a:pt x="393" y="439"/>
                </a:lnTo>
                <a:lnTo>
                  <a:pt x="395" y="437"/>
                </a:lnTo>
                <a:lnTo>
                  <a:pt x="395" y="437"/>
                </a:lnTo>
                <a:lnTo>
                  <a:pt x="390" y="436"/>
                </a:lnTo>
                <a:lnTo>
                  <a:pt x="384" y="434"/>
                </a:lnTo>
                <a:lnTo>
                  <a:pt x="384" y="434"/>
                </a:lnTo>
                <a:lnTo>
                  <a:pt x="384" y="436"/>
                </a:lnTo>
                <a:lnTo>
                  <a:pt x="384" y="440"/>
                </a:lnTo>
                <a:lnTo>
                  <a:pt x="384" y="440"/>
                </a:lnTo>
                <a:close/>
                <a:moveTo>
                  <a:pt x="58" y="437"/>
                </a:moveTo>
                <a:lnTo>
                  <a:pt x="58" y="437"/>
                </a:lnTo>
                <a:lnTo>
                  <a:pt x="56" y="436"/>
                </a:lnTo>
                <a:lnTo>
                  <a:pt x="56" y="436"/>
                </a:lnTo>
                <a:lnTo>
                  <a:pt x="58" y="434"/>
                </a:lnTo>
                <a:lnTo>
                  <a:pt x="58" y="434"/>
                </a:lnTo>
                <a:lnTo>
                  <a:pt x="58" y="434"/>
                </a:lnTo>
                <a:lnTo>
                  <a:pt x="56" y="434"/>
                </a:lnTo>
                <a:lnTo>
                  <a:pt x="56" y="434"/>
                </a:lnTo>
                <a:lnTo>
                  <a:pt x="56" y="437"/>
                </a:lnTo>
                <a:lnTo>
                  <a:pt x="56" y="437"/>
                </a:lnTo>
                <a:lnTo>
                  <a:pt x="58" y="437"/>
                </a:lnTo>
                <a:lnTo>
                  <a:pt x="58" y="437"/>
                </a:lnTo>
                <a:close/>
                <a:moveTo>
                  <a:pt x="227" y="436"/>
                </a:moveTo>
                <a:lnTo>
                  <a:pt x="227" y="436"/>
                </a:lnTo>
                <a:lnTo>
                  <a:pt x="230" y="437"/>
                </a:lnTo>
                <a:lnTo>
                  <a:pt x="232" y="440"/>
                </a:lnTo>
                <a:lnTo>
                  <a:pt x="233" y="442"/>
                </a:lnTo>
                <a:lnTo>
                  <a:pt x="236" y="442"/>
                </a:lnTo>
                <a:lnTo>
                  <a:pt x="236" y="442"/>
                </a:lnTo>
                <a:lnTo>
                  <a:pt x="235" y="434"/>
                </a:lnTo>
                <a:lnTo>
                  <a:pt x="235" y="434"/>
                </a:lnTo>
                <a:lnTo>
                  <a:pt x="230" y="436"/>
                </a:lnTo>
                <a:lnTo>
                  <a:pt x="227" y="436"/>
                </a:lnTo>
                <a:lnTo>
                  <a:pt x="227" y="436"/>
                </a:lnTo>
                <a:close/>
                <a:moveTo>
                  <a:pt x="334" y="437"/>
                </a:moveTo>
                <a:lnTo>
                  <a:pt x="334" y="437"/>
                </a:lnTo>
                <a:lnTo>
                  <a:pt x="334" y="434"/>
                </a:lnTo>
                <a:lnTo>
                  <a:pt x="334" y="434"/>
                </a:lnTo>
                <a:lnTo>
                  <a:pt x="331" y="434"/>
                </a:lnTo>
                <a:lnTo>
                  <a:pt x="331" y="434"/>
                </a:lnTo>
                <a:lnTo>
                  <a:pt x="331" y="437"/>
                </a:lnTo>
                <a:lnTo>
                  <a:pt x="334" y="437"/>
                </a:lnTo>
                <a:lnTo>
                  <a:pt x="334" y="437"/>
                </a:lnTo>
                <a:close/>
                <a:moveTo>
                  <a:pt x="549" y="437"/>
                </a:moveTo>
                <a:lnTo>
                  <a:pt x="549" y="437"/>
                </a:lnTo>
                <a:lnTo>
                  <a:pt x="552" y="439"/>
                </a:lnTo>
                <a:lnTo>
                  <a:pt x="552" y="439"/>
                </a:lnTo>
                <a:lnTo>
                  <a:pt x="552" y="436"/>
                </a:lnTo>
                <a:lnTo>
                  <a:pt x="550" y="434"/>
                </a:lnTo>
                <a:lnTo>
                  <a:pt x="550" y="434"/>
                </a:lnTo>
                <a:lnTo>
                  <a:pt x="549" y="437"/>
                </a:lnTo>
                <a:lnTo>
                  <a:pt x="549" y="437"/>
                </a:lnTo>
                <a:lnTo>
                  <a:pt x="549" y="437"/>
                </a:lnTo>
                <a:close/>
                <a:moveTo>
                  <a:pt x="611" y="439"/>
                </a:moveTo>
                <a:lnTo>
                  <a:pt x="611" y="439"/>
                </a:lnTo>
                <a:lnTo>
                  <a:pt x="613" y="439"/>
                </a:lnTo>
                <a:lnTo>
                  <a:pt x="613" y="437"/>
                </a:lnTo>
                <a:lnTo>
                  <a:pt x="611" y="434"/>
                </a:lnTo>
                <a:lnTo>
                  <a:pt x="611" y="434"/>
                </a:lnTo>
                <a:lnTo>
                  <a:pt x="611" y="437"/>
                </a:lnTo>
                <a:lnTo>
                  <a:pt x="611" y="439"/>
                </a:lnTo>
                <a:lnTo>
                  <a:pt x="611" y="439"/>
                </a:lnTo>
                <a:close/>
                <a:moveTo>
                  <a:pt x="210" y="437"/>
                </a:moveTo>
                <a:lnTo>
                  <a:pt x="210" y="437"/>
                </a:lnTo>
                <a:lnTo>
                  <a:pt x="212" y="442"/>
                </a:lnTo>
                <a:lnTo>
                  <a:pt x="213" y="445"/>
                </a:lnTo>
                <a:lnTo>
                  <a:pt x="213" y="445"/>
                </a:lnTo>
                <a:lnTo>
                  <a:pt x="216" y="443"/>
                </a:lnTo>
                <a:lnTo>
                  <a:pt x="219" y="442"/>
                </a:lnTo>
                <a:lnTo>
                  <a:pt x="221" y="440"/>
                </a:lnTo>
                <a:lnTo>
                  <a:pt x="224" y="442"/>
                </a:lnTo>
                <a:lnTo>
                  <a:pt x="224" y="442"/>
                </a:lnTo>
                <a:lnTo>
                  <a:pt x="224" y="439"/>
                </a:lnTo>
                <a:lnTo>
                  <a:pt x="223" y="437"/>
                </a:lnTo>
                <a:lnTo>
                  <a:pt x="218" y="436"/>
                </a:lnTo>
                <a:lnTo>
                  <a:pt x="213" y="436"/>
                </a:lnTo>
                <a:lnTo>
                  <a:pt x="210" y="437"/>
                </a:lnTo>
                <a:lnTo>
                  <a:pt x="210" y="437"/>
                </a:lnTo>
                <a:close/>
                <a:moveTo>
                  <a:pt x="242" y="442"/>
                </a:moveTo>
                <a:lnTo>
                  <a:pt x="242" y="442"/>
                </a:lnTo>
                <a:lnTo>
                  <a:pt x="244" y="440"/>
                </a:lnTo>
                <a:lnTo>
                  <a:pt x="245" y="437"/>
                </a:lnTo>
                <a:lnTo>
                  <a:pt x="245" y="437"/>
                </a:lnTo>
                <a:lnTo>
                  <a:pt x="244" y="437"/>
                </a:lnTo>
                <a:lnTo>
                  <a:pt x="242" y="437"/>
                </a:lnTo>
                <a:lnTo>
                  <a:pt x="241" y="436"/>
                </a:lnTo>
                <a:lnTo>
                  <a:pt x="241" y="436"/>
                </a:lnTo>
                <a:lnTo>
                  <a:pt x="241" y="439"/>
                </a:lnTo>
                <a:lnTo>
                  <a:pt x="242" y="442"/>
                </a:lnTo>
                <a:lnTo>
                  <a:pt x="242" y="442"/>
                </a:lnTo>
                <a:close/>
                <a:moveTo>
                  <a:pt x="567" y="443"/>
                </a:moveTo>
                <a:lnTo>
                  <a:pt x="567" y="443"/>
                </a:lnTo>
                <a:lnTo>
                  <a:pt x="569" y="439"/>
                </a:lnTo>
                <a:lnTo>
                  <a:pt x="569" y="437"/>
                </a:lnTo>
                <a:lnTo>
                  <a:pt x="567" y="436"/>
                </a:lnTo>
                <a:lnTo>
                  <a:pt x="567" y="436"/>
                </a:lnTo>
                <a:lnTo>
                  <a:pt x="566" y="440"/>
                </a:lnTo>
                <a:lnTo>
                  <a:pt x="566" y="442"/>
                </a:lnTo>
                <a:lnTo>
                  <a:pt x="567" y="443"/>
                </a:lnTo>
                <a:lnTo>
                  <a:pt x="567" y="443"/>
                </a:lnTo>
                <a:close/>
                <a:moveTo>
                  <a:pt x="143" y="448"/>
                </a:moveTo>
                <a:lnTo>
                  <a:pt x="143" y="448"/>
                </a:lnTo>
                <a:lnTo>
                  <a:pt x="148" y="443"/>
                </a:lnTo>
                <a:lnTo>
                  <a:pt x="149" y="437"/>
                </a:lnTo>
                <a:lnTo>
                  <a:pt x="149" y="437"/>
                </a:lnTo>
                <a:lnTo>
                  <a:pt x="146" y="437"/>
                </a:lnTo>
                <a:lnTo>
                  <a:pt x="145" y="440"/>
                </a:lnTo>
                <a:lnTo>
                  <a:pt x="143" y="443"/>
                </a:lnTo>
                <a:lnTo>
                  <a:pt x="143" y="448"/>
                </a:lnTo>
                <a:lnTo>
                  <a:pt x="143" y="448"/>
                </a:lnTo>
                <a:close/>
                <a:moveTo>
                  <a:pt x="329" y="440"/>
                </a:moveTo>
                <a:lnTo>
                  <a:pt x="329" y="440"/>
                </a:lnTo>
                <a:lnTo>
                  <a:pt x="329" y="439"/>
                </a:lnTo>
                <a:lnTo>
                  <a:pt x="328" y="436"/>
                </a:lnTo>
                <a:lnTo>
                  <a:pt x="328" y="436"/>
                </a:lnTo>
                <a:lnTo>
                  <a:pt x="328" y="439"/>
                </a:lnTo>
                <a:lnTo>
                  <a:pt x="328" y="440"/>
                </a:lnTo>
                <a:lnTo>
                  <a:pt x="329" y="440"/>
                </a:lnTo>
                <a:lnTo>
                  <a:pt x="329" y="440"/>
                </a:lnTo>
                <a:close/>
                <a:moveTo>
                  <a:pt x="372" y="442"/>
                </a:moveTo>
                <a:lnTo>
                  <a:pt x="372" y="442"/>
                </a:lnTo>
                <a:lnTo>
                  <a:pt x="372" y="440"/>
                </a:lnTo>
                <a:lnTo>
                  <a:pt x="373" y="439"/>
                </a:lnTo>
                <a:lnTo>
                  <a:pt x="373" y="439"/>
                </a:lnTo>
                <a:lnTo>
                  <a:pt x="373" y="437"/>
                </a:lnTo>
                <a:lnTo>
                  <a:pt x="373" y="437"/>
                </a:lnTo>
                <a:lnTo>
                  <a:pt x="373" y="439"/>
                </a:lnTo>
                <a:lnTo>
                  <a:pt x="372" y="439"/>
                </a:lnTo>
                <a:lnTo>
                  <a:pt x="370" y="437"/>
                </a:lnTo>
                <a:lnTo>
                  <a:pt x="370" y="437"/>
                </a:lnTo>
                <a:lnTo>
                  <a:pt x="370" y="440"/>
                </a:lnTo>
                <a:lnTo>
                  <a:pt x="370" y="440"/>
                </a:lnTo>
                <a:lnTo>
                  <a:pt x="372" y="442"/>
                </a:lnTo>
                <a:lnTo>
                  <a:pt x="372" y="442"/>
                </a:lnTo>
                <a:close/>
                <a:moveTo>
                  <a:pt x="517" y="440"/>
                </a:moveTo>
                <a:lnTo>
                  <a:pt x="517" y="440"/>
                </a:lnTo>
                <a:lnTo>
                  <a:pt x="517" y="439"/>
                </a:lnTo>
                <a:lnTo>
                  <a:pt x="515" y="437"/>
                </a:lnTo>
                <a:lnTo>
                  <a:pt x="514" y="437"/>
                </a:lnTo>
                <a:lnTo>
                  <a:pt x="512" y="437"/>
                </a:lnTo>
                <a:lnTo>
                  <a:pt x="512" y="437"/>
                </a:lnTo>
                <a:lnTo>
                  <a:pt x="514" y="439"/>
                </a:lnTo>
                <a:lnTo>
                  <a:pt x="515" y="440"/>
                </a:lnTo>
                <a:lnTo>
                  <a:pt x="517" y="440"/>
                </a:lnTo>
                <a:lnTo>
                  <a:pt x="517" y="440"/>
                </a:lnTo>
                <a:close/>
                <a:moveTo>
                  <a:pt x="614" y="454"/>
                </a:moveTo>
                <a:lnTo>
                  <a:pt x="614" y="454"/>
                </a:lnTo>
                <a:lnTo>
                  <a:pt x="619" y="451"/>
                </a:lnTo>
                <a:lnTo>
                  <a:pt x="620" y="446"/>
                </a:lnTo>
                <a:lnTo>
                  <a:pt x="620" y="442"/>
                </a:lnTo>
                <a:lnTo>
                  <a:pt x="617" y="437"/>
                </a:lnTo>
                <a:lnTo>
                  <a:pt x="617" y="437"/>
                </a:lnTo>
                <a:lnTo>
                  <a:pt x="616" y="445"/>
                </a:lnTo>
                <a:lnTo>
                  <a:pt x="614" y="454"/>
                </a:lnTo>
                <a:lnTo>
                  <a:pt x="614" y="454"/>
                </a:lnTo>
                <a:close/>
                <a:moveTo>
                  <a:pt x="750" y="451"/>
                </a:moveTo>
                <a:lnTo>
                  <a:pt x="750" y="451"/>
                </a:lnTo>
                <a:lnTo>
                  <a:pt x="752" y="448"/>
                </a:lnTo>
                <a:lnTo>
                  <a:pt x="753" y="446"/>
                </a:lnTo>
                <a:lnTo>
                  <a:pt x="753" y="446"/>
                </a:lnTo>
                <a:lnTo>
                  <a:pt x="752" y="442"/>
                </a:lnTo>
                <a:lnTo>
                  <a:pt x="750" y="437"/>
                </a:lnTo>
                <a:lnTo>
                  <a:pt x="750" y="437"/>
                </a:lnTo>
                <a:lnTo>
                  <a:pt x="749" y="440"/>
                </a:lnTo>
                <a:lnTo>
                  <a:pt x="749" y="445"/>
                </a:lnTo>
                <a:lnTo>
                  <a:pt x="749" y="448"/>
                </a:lnTo>
                <a:lnTo>
                  <a:pt x="750" y="451"/>
                </a:lnTo>
                <a:lnTo>
                  <a:pt x="750" y="451"/>
                </a:lnTo>
                <a:close/>
                <a:moveTo>
                  <a:pt x="788" y="477"/>
                </a:moveTo>
                <a:lnTo>
                  <a:pt x="788" y="477"/>
                </a:lnTo>
                <a:lnTo>
                  <a:pt x="788" y="472"/>
                </a:lnTo>
                <a:lnTo>
                  <a:pt x="790" y="468"/>
                </a:lnTo>
                <a:lnTo>
                  <a:pt x="790" y="457"/>
                </a:lnTo>
                <a:lnTo>
                  <a:pt x="788" y="446"/>
                </a:lnTo>
                <a:lnTo>
                  <a:pt x="787" y="439"/>
                </a:lnTo>
                <a:lnTo>
                  <a:pt x="787" y="439"/>
                </a:lnTo>
                <a:lnTo>
                  <a:pt x="785" y="457"/>
                </a:lnTo>
                <a:lnTo>
                  <a:pt x="788" y="477"/>
                </a:lnTo>
                <a:lnTo>
                  <a:pt x="788" y="477"/>
                </a:lnTo>
                <a:close/>
                <a:moveTo>
                  <a:pt x="154" y="448"/>
                </a:moveTo>
                <a:lnTo>
                  <a:pt x="154" y="448"/>
                </a:lnTo>
                <a:lnTo>
                  <a:pt x="155" y="446"/>
                </a:lnTo>
                <a:lnTo>
                  <a:pt x="157" y="443"/>
                </a:lnTo>
                <a:lnTo>
                  <a:pt x="155" y="439"/>
                </a:lnTo>
                <a:lnTo>
                  <a:pt x="155" y="439"/>
                </a:lnTo>
                <a:lnTo>
                  <a:pt x="154" y="440"/>
                </a:lnTo>
                <a:lnTo>
                  <a:pt x="154" y="443"/>
                </a:lnTo>
                <a:lnTo>
                  <a:pt x="154" y="448"/>
                </a:lnTo>
                <a:lnTo>
                  <a:pt x="154" y="448"/>
                </a:lnTo>
                <a:close/>
                <a:moveTo>
                  <a:pt x="189" y="443"/>
                </a:moveTo>
                <a:lnTo>
                  <a:pt x="189" y="445"/>
                </a:lnTo>
                <a:lnTo>
                  <a:pt x="189" y="445"/>
                </a:lnTo>
                <a:lnTo>
                  <a:pt x="192" y="445"/>
                </a:lnTo>
                <a:lnTo>
                  <a:pt x="197" y="445"/>
                </a:lnTo>
                <a:lnTo>
                  <a:pt x="203" y="445"/>
                </a:lnTo>
                <a:lnTo>
                  <a:pt x="203" y="445"/>
                </a:lnTo>
                <a:lnTo>
                  <a:pt x="201" y="440"/>
                </a:lnTo>
                <a:lnTo>
                  <a:pt x="200" y="439"/>
                </a:lnTo>
                <a:lnTo>
                  <a:pt x="200" y="439"/>
                </a:lnTo>
                <a:lnTo>
                  <a:pt x="197" y="439"/>
                </a:lnTo>
                <a:lnTo>
                  <a:pt x="194" y="440"/>
                </a:lnTo>
                <a:lnTo>
                  <a:pt x="191" y="440"/>
                </a:lnTo>
                <a:lnTo>
                  <a:pt x="189" y="443"/>
                </a:lnTo>
                <a:lnTo>
                  <a:pt x="189" y="443"/>
                </a:lnTo>
                <a:close/>
                <a:moveTo>
                  <a:pt x="340" y="446"/>
                </a:moveTo>
                <a:lnTo>
                  <a:pt x="340" y="446"/>
                </a:lnTo>
                <a:lnTo>
                  <a:pt x="343" y="446"/>
                </a:lnTo>
                <a:lnTo>
                  <a:pt x="346" y="448"/>
                </a:lnTo>
                <a:lnTo>
                  <a:pt x="346" y="448"/>
                </a:lnTo>
                <a:lnTo>
                  <a:pt x="343" y="443"/>
                </a:lnTo>
                <a:lnTo>
                  <a:pt x="340" y="439"/>
                </a:lnTo>
                <a:lnTo>
                  <a:pt x="340" y="439"/>
                </a:lnTo>
                <a:lnTo>
                  <a:pt x="340" y="446"/>
                </a:lnTo>
                <a:lnTo>
                  <a:pt x="340" y="446"/>
                </a:lnTo>
                <a:close/>
                <a:moveTo>
                  <a:pt x="502" y="445"/>
                </a:moveTo>
                <a:lnTo>
                  <a:pt x="502" y="445"/>
                </a:lnTo>
                <a:lnTo>
                  <a:pt x="508" y="445"/>
                </a:lnTo>
                <a:lnTo>
                  <a:pt x="511" y="442"/>
                </a:lnTo>
                <a:lnTo>
                  <a:pt x="511" y="442"/>
                </a:lnTo>
                <a:lnTo>
                  <a:pt x="509" y="440"/>
                </a:lnTo>
                <a:lnTo>
                  <a:pt x="506" y="440"/>
                </a:lnTo>
                <a:lnTo>
                  <a:pt x="502" y="445"/>
                </a:lnTo>
                <a:lnTo>
                  <a:pt x="502" y="445"/>
                </a:lnTo>
                <a:close/>
                <a:moveTo>
                  <a:pt x="58" y="445"/>
                </a:moveTo>
                <a:lnTo>
                  <a:pt x="58" y="445"/>
                </a:lnTo>
                <a:lnTo>
                  <a:pt x="58" y="443"/>
                </a:lnTo>
                <a:lnTo>
                  <a:pt x="59" y="442"/>
                </a:lnTo>
                <a:lnTo>
                  <a:pt x="58" y="440"/>
                </a:lnTo>
                <a:lnTo>
                  <a:pt x="56" y="440"/>
                </a:lnTo>
                <a:lnTo>
                  <a:pt x="56" y="440"/>
                </a:lnTo>
                <a:lnTo>
                  <a:pt x="56" y="442"/>
                </a:lnTo>
                <a:lnTo>
                  <a:pt x="58" y="445"/>
                </a:lnTo>
                <a:lnTo>
                  <a:pt x="58" y="445"/>
                </a:lnTo>
                <a:close/>
                <a:moveTo>
                  <a:pt x="282" y="442"/>
                </a:moveTo>
                <a:lnTo>
                  <a:pt x="282" y="442"/>
                </a:lnTo>
                <a:lnTo>
                  <a:pt x="282" y="443"/>
                </a:lnTo>
                <a:lnTo>
                  <a:pt x="282" y="445"/>
                </a:lnTo>
                <a:lnTo>
                  <a:pt x="285" y="448"/>
                </a:lnTo>
                <a:lnTo>
                  <a:pt x="288" y="449"/>
                </a:lnTo>
                <a:lnTo>
                  <a:pt x="290" y="451"/>
                </a:lnTo>
                <a:lnTo>
                  <a:pt x="290" y="452"/>
                </a:lnTo>
                <a:lnTo>
                  <a:pt x="290" y="452"/>
                </a:lnTo>
                <a:lnTo>
                  <a:pt x="287" y="452"/>
                </a:lnTo>
                <a:lnTo>
                  <a:pt x="285" y="452"/>
                </a:lnTo>
                <a:lnTo>
                  <a:pt x="285" y="452"/>
                </a:lnTo>
                <a:lnTo>
                  <a:pt x="288" y="460"/>
                </a:lnTo>
                <a:lnTo>
                  <a:pt x="288" y="460"/>
                </a:lnTo>
                <a:lnTo>
                  <a:pt x="293" y="462"/>
                </a:lnTo>
                <a:lnTo>
                  <a:pt x="299" y="462"/>
                </a:lnTo>
                <a:lnTo>
                  <a:pt x="302" y="463"/>
                </a:lnTo>
                <a:lnTo>
                  <a:pt x="305" y="462"/>
                </a:lnTo>
                <a:lnTo>
                  <a:pt x="305" y="462"/>
                </a:lnTo>
                <a:lnTo>
                  <a:pt x="303" y="460"/>
                </a:lnTo>
                <a:lnTo>
                  <a:pt x="300" y="459"/>
                </a:lnTo>
                <a:lnTo>
                  <a:pt x="299" y="454"/>
                </a:lnTo>
                <a:lnTo>
                  <a:pt x="299" y="454"/>
                </a:lnTo>
                <a:lnTo>
                  <a:pt x="296" y="456"/>
                </a:lnTo>
                <a:lnTo>
                  <a:pt x="294" y="454"/>
                </a:lnTo>
                <a:lnTo>
                  <a:pt x="293" y="452"/>
                </a:lnTo>
                <a:lnTo>
                  <a:pt x="293" y="451"/>
                </a:lnTo>
                <a:lnTo>
                  <a:pt x="293" y="451"/>
                </a:lnTo>
                <a:lnTo>
                  <a:pt x="300" y="454"/>
                </a:lnTo>
                <a:lnTo>
                  <a:pt x="309" y="457"/>
                </a:lnTo>
                <a:lnTo>
                  <a:pt x="309" y="457"/>
                </a:lnTo>
                <a:lnTo>
                  <a:pt x="311" y="454"/>
                </a:lnTo>
                <a:lnTo>
                  <a:pt x="312" y="449"/>
                </a:lnTo>
                <a:lnTo>
                  <a:pt x="309" y="442"/>
                </a:lnTo>
                <a:lnTo>
                  <a:pt x="309" y="442"/>
                </a:lnTo>
                <a:lnTo>
                  <a:pt x="303" y="442"/>
                </a:lnTo>
                <a:lnTo>
                  <a:pt x="296" y="440"/>
                </a:lnTo>
                <a:lnTo>
                  <a:pt x="288" y="440"/>
                </a:lnTo>
                <a:lnTo>
                  <a:pt x="282" y="442"/>
                </a:lnTo>
                <a:lnTo>
                  <a:pt x="282" y="442"/>
                </a:lnTo>
                <a:close/>
                <a:moveTo>
                  <a:pt x="399" y="440"/>
                </a:moveTo>
                <a:lnTo>
                  <a:pt x="399" y="440"/>
                </a:lnTo>
                <a:lnTo>
                  <a:pt x="396" y="442"/>
                </a:lnTo>
                <a:lnTo>
                  <a:pt x="395" y="443"/>
                </a:lnTo>
                <a:lnTo>
                  <a:pt x="395" y="445"/>
                </a:lnTo>
                <a:lnTo>
                  <a:pt x="396" y="446"/>
                </a:lnTo>
                <a:lnTo>
                  <a:pt x="399" y="449"/>
                </a:lnTo>
                <a:lnTo>
                  <a:pt x="404" y="452"/>
                </a:lnTo>
                <a:lnTo>
                  <a:pt x="404" y="452"/>
                </a:lnTo>
                <a:lnTo>
                  <a:pt x="402" y="445"/>
                </a:lnTo>
                <a:lnTo>
                  <a:pt x="401" y="442"/>
                </a:lnTo>
                <a:lnTo>
                  <a:pt x="399" y="440"/>
                </a:lnTo>
                <a:lnTo>
                  <a:pt x="399" y="440"/>
                </a:lnTo>
                <a:close/>
                <a:moveTo>
                  <a:pt x="462" y="448"/>
                </a:moveTo>
                <a:lnTo>
                  <a:pt x="462" y="448"/>
                </a:lnTo>
                <a:lnTo>
                  <a:pt x="466" y="449"/>
                </a:lnTo>
                <a:lnTo>
                  <a:pt x="470" y="448"/>
                </a:lnTo>
                <a:lnTo>
                  <a:pt x="470" y="448"/>
                </a:lnTo>
                <a:lnTo>
                  <a:pt x="468" y="446"/>
                </a:lnTo>
                <a:lnTo>
                  <a:pt x="468" y="445"/>
                </a:lnTo>
                <a:lnTo>
                  <a:pt x="468" y="442"/>
                </a:lnTo>
                <a:lnTo>
                  <a:pt x="466" y="440"/>
                </a:lnTo>
                <a:lnTo>
                  <a:pt x="466" y="440"/>
                </a:lnTo>
                <a:lnTo>
                  <a:pt x="465" y="445"/>
                </a:lnTo>
                <a:lnTo>
                  <a:pt x="462" y="448"/>
                </a:lnTo>
                <a:lnTo>
                  <a:pt x="462" y="448"/>
                </a:lnTo>
                <a:close/>
                <a:moveTo>
                  <a:pt x="518" y="442"/>
                </a:moveTo>
                <a:lnTo>
                  <a:pt x="518" y="442"/>
                </a:lnTo>
                <a:lnTo>
                  <a:pt x="518" y="445"/>
                </a:lnTo>
                <a:lnTo>
                  <a:pt x="520" y="448"/>
                </a:lnTo>
                <a:lnTo>
                  <a:pt x="523" y="452"/>
                </a:lnTo>
                <a:lnTo>
                  <a:pt x="523" y="452"/>
                </a:lnTo>
                <a:lnTo>
                  <a:pt x="524" y="446"/>
                </a:lnTo>
                <a:lnTo>
                  <a:pt x="524" y="443"/>
                </a:lnTo>
                <a:lnTo>
                  <a:pt x="521" y="440"/>
                </a:lnTo>
                <a:lnTo>
                  <a:pt x="521" y="440"/>
                </a:lnTo>
                <a:lnTo>
                  <a:pt x="520" y="442"/>
                </a:lnTo>
                <a:lnTo>
                  <a:pt x="518" y="442"/>
                </a:lnTo>
                <a:lnTo>
                  <a:pt x="518" y="442"/>
                </a:lnTo>
                <a:close/>
                <a:moveTo>
                  <a:pt x="128" y="446"/>
                </a:moveTo>
                <a:lnTo>
                  <a:pt x="128" y="446"/>
                </a:lnTo>
                <a:lnTo>
                  <a:pt x="131" y="445"/>
                </a:lnTo>
                <a:lnTo>
                  <a:pt x="131" y="445"/>
                </a:lnTo>
                <a:lnTo>
                  <a:pt x="130" y="443"/>
                </a:lnTo>
                <a:lnTo>
                  <a:pt x="128" y="442"/>
                </a:lnTo>
                <a:lnTo>
                  <a:pt x="128" y="442"/>
                </a:lnTo>
                <a:lnTo>
                  <a:pt x="128" y="446"/>
                </a:lnTo>
                <a:lnTo>
                  <a:pt x="128" y="446"/>
                </a:lnTo>
                <a:close/>
                <a:moveTo>
                  <a:pt x="598" y="448"/>
                </a:moveTo>
                <a:lnTo>
                  <a:pt x="598" y="448"/>
                </a:lnTo>
                <a:lnTo>
                  <a:pt x="599" y="446"/>
                </a:lnTo>
                <a:lnTo>
                  <a:pt x="601" y="443"/>
                </a:lnTo>
                <a:lnTo>
                  <a:pt x="601" y="443"/>
                </a:lnTo>
                <a:lnTo>
                  <a:pt x="599" y="442"/>
                </a:lnTo>
                <a:lnTo>
                  <a:pt x="598" y="442"/>
                </a:lnTo>
                <a:lnTo>
                  <a:pt x="598" y="442"/>
                </a:lnTo>
                <a:lnTo>
                  <a:pt x="598" y="445"/>
                </a:lnTo>
                <a:lnTo>
                  <a:pt x="598" y="448"/>
                </a:lnTo>
                <a:lnTo>
                  <a:pt x="598" y="448"/>
                </a:lnTo>
                <a:lnTo>
                  <a:pt x="598" y="448"/>
                </a:lnTo>
                <a:close/>
                <a:moveTo>
                  <a:pt x="105" y="451"/>
                </a:moveTo>
                <a:lnTo>
                  <a:pt x="105" y="451"/>
                </a:lnTo>
                <a:lnTo>
                  <a:pt x="105" y="448"/>
                </a:lnTo>
                <a:lnTo>
                  <a:pt x="105" y="446"/>
                </a:lnTo>
                <a:lnTo>
                  <a:pt x="107" y="445"/>
                </a:lnTo>
                <a:lnTo>
                  <a:pt x="105" y="443"/>
                </a:lnTo>
                <a:lnTo>
                  <a:pt x="105" y="443"/>
                </a:lnTo>
                <a:lnTo>
                  <a:pt x="104" y="448"/>
                </a:lnTo>
                <a:lnTo>
                  <a:pt x="104" y="449"/>
                </a:lnTo>
                <a:lnTo>
                  <a:pt x="105" y="451"/>
                </a:lnTo>
                <a:lnTo>
                  <a:pt x="105" y="451"/>
                </a:lnTo>
                <a:close/>
                <a:moveTo>
                  <a:pt x="373" y="446"/>
                </a:moveTo>
                <a:lnTo>
                  <a:pt x="373" y="446"/>
                </a:lnTo>
                <a:lnTo>
                  <a:pt x="375" y="454"/>
                </a:lnTo>
                <a:lnTo>
                  <a:pt x="375" y="454"/>
                </a:lnTo>
                <a:lnTo>
                  <a:pt x="378" y="451"/>
                </a:lnTo>
                <a:lnTo>
                  <a:pt x="380" y="449"/>
                </a:lnTo>
                <a:lnTo>
                  <a:pt x="380" y="446"/>
                </a:lnTo>
                <a:lnTo>
                  <a:pt x="378" y="443"/>
                </a:lnTo>
                <a:lnTo>
                  <a:pt x="378" y="443"/>
                </a:lnTo>
                <a:lnTo>
                  <a:pt x="377" y="443"/>
                </a:lnTo>
                <a:lnTo>
                  <a:pt x="375" y="445"/>
                </a:lnTo>
                <a:lnTo>
                  <a:pt x="373" y="446"/>
                </a:lnTo>
                <a:lnTo>
                  <a:pt x="373" y="446"/>
                </a:lnTo>
                <a:close/>
                <a:moveTo>
                  <a:pt x="271" y="454"/>
                </a:moveTo>
                <a:lnTo>
                  <a:pt x="271" y="454"/>
                </a:lnTo>
                <a:lnTo>
                  <a:pt x="271" y="452"/>
                </a:lnTo>
                <a:lnTo>
                  <a:pt x="271" y="449"/>
                </a:lnTo>
                <a:lnTo>
                  <a:pt x="268" y="445"/>
                </a:lnTo>
                <a:lnTo>
                  <a:pt x="268" y="445"/>
                </a:lnTo>
                <a:lnTo>
                  <a:pt x="265" y="445"/>
                </a:lnTo>
                <a:lnTo>
                  <a:pt x="264" y="443"/>
                </a:lnTo>
                <a:lnTo>
                  <a:pt x="264" y="443"/>
                </a:lnTo>
                <a:lnTo>
                  <a:pt x="262" y="445"/>
                </a:lnTo>
                <a:lnTo>
                  <a:pt x="262" y="448"/>
                </a:lnTo>
                <a:lnTo>
                  <a:pt x="264" y="451"/>
                </a:lnTo>
                <a:lnTo>
                  <a:pt x="268" y="452"/>
                </a:lnTo>
                <a:lnTo>
                  <a:pt x="271" y="454"/>
                </a:lnTo>
                <a:lnTo>
                  <a:pt x="271" y="454"/>
                </a:lnTo>
                <a:close/>
                <a:moveTo>
                  <a:pt x="412" y="449"/>
                </a:moveTo>
                <a:lnTo>
                  <a:pt x="412" y="449"/>
                </a:lnTo>
                <a:lnTo>
                  <a:pt x="410" y="446"/>
                </a:lnTo>
                <a:lnTo>
                  <a:pt x="410" y="445"/>
                </a:lnTo>
                <a:lnTo>
                  <a:pt x="409" y="443"/>
                </a:lnTo>
                <a:lnTo>
                  <a:pt x="409" y="443"/>
                </a:lnTo>
                <a:lnTo>
                  <a:pt x="409" y="446"/>
                </a:lnTo>
                <a:lnTo>
                  <a:pt x="412" y="449"/>
                </a:lnTo>
                <a:lnTo>
                  <a:pt x="412" y="449"/>
                </a:lnTo>
                <a:close/>
                <a:moveTo>
                  <a:pt x="549" y="448"/>
                </a:moveTo>
                <a:lnTo>
                  <a:pt x="549" y="448"/>
                </a:lnTo>
                <a:lnTo>
                  <a:pt x="552" y="448"/>
                </a:lnTo>
                <a:lnTo>
                  <a:pt x="552" y="445"/>
                </a:lnTo>
                <a:lnTo>
                  <a:pt x="552" y="445"/>
                </a:lnTo>
                <a:lnTo>
                  <a:pt x="550" y="443"/>
                </a:lnTo>
                <a:lnTo>
                  <a:pt x="549" y="443"/>
                </a:lnTo>
                <a:lnTo>
                  <a:pt x="547" y="445"/>
                </a:lnTo>
                <a:lnTo>
                  <a:pt x="547" y="445"/>
                </a:lnTo>
                <a:lnTo>
                  <a:pt x="549" y="445"/>
                </a:lnTo>
                <a:lnTo>
                  <a:pt x="549" y="446"/>
                </a:lnTo>
                <a:lnTo>
                  <a:pt x="547" y="448"/>
                </a:lnTo>
                <a:lnTo>
                  <a:pt x="549" y="448"/>
                </a:lnTo>
                <a:lnTo>
                  <a:pt x="549" y="448"/>
                </a:lnTo>
                <a:close/>
                <a:moveTo>
                  <a:pt x="653" y="449"/>
                </a:moveTo>
                <a:lnTo>
                  <a:pt x="653" y="449"/>
                </a:lnTo>
                <a:lnTo>
                  <a:pt x="654" y="446"/>
                </a:lnTo>
                <a:lnTo>
                  <a:pt x="654" y="445"/>
                </a:lnTo>
                <a:lnTo>
                  <a:pt x="653" y="445"/>
                </a:lnTo>
                <a:lnTo>
                  <a:pt x="653" y="445"/>
                </a:lnTo>
                <a:lnTo>
                  <a:pt x="653" y="446"/>
                </a:lnTo>
                <a:lnTo>
                  <a:pt x="653" y="448"/>
                </a:lnTo>
                <a:lnTo>
                  <a:pt x="653" y="449"/>
                </a:lnTo>
                <a:lnTo>
                  <a:pt x="653" y="449"/>
                </a:lnTo>
                <a:close/>
                <a:moveTo>
                  <a:pt x="681" y="451"/>
                </a:moveTo>
                <a:lnTo>
                  <a:pt x="681" y="451"/>
                </a:lnTo>
                <a:lnTo>
                  <a:pt x="685" y="448"/>
                </a:lnTo>
                <a:lnTo>
                  <a:pt x="685" y="445"/>
                </a:lnTo>
                <a:lnTo>
                  <a:pt x="685" y="445"/>
                </a:lnTo>
                <a:lnTo>
                  <a:pt x="685" y="445"/>
                </a:lnTo>
                <a:lnTo>
                  <a:pt x="683" y="446"/>
                </a:lnTo>
                <a:lnTo>
                  <a:pt x="681" y="451"/>
                </a:lnTo>
                <a:lnTo>
                  <a:pt x="681" y="451"/>
                </a:lnTo>
                <a:close/>
                <a:moveTo>
                  <a:pt x="67" y="469"/>
                </a:moveTo>
                <a:lnTo>
                  <a:pt x="67" y="469"/>
                </a:lnTo>
                <a:lnTo>
                  <a:pt x="69" y="463"/>
                </a:lnTo>
                <a:lnTo>
                  <a:pt x="69" y="459"/>
                </a:lnTo>
                <a:lnTo>
                  <a:pt x="69" y="445"/>
                </a:lnTo>
                <a:lnTo>
                  <a:pt x="69" y="445"/>
                </a:lnTo>
                <a:lnTo>
                  <a:pt x="65" y="446"/>
                </a:lnTo>
                <a:lnTo>
                  <a:pt x="64" y="446"/>
                </a:lnTo>
                <a:lnTo>
                  <a:pt x="62" y="445"/>
                </a:lnTo>
                <a:lnTo>
                  <a:pt x="62" y="445"/>
                </a:lnTo>
                <a:lnTo>
                  <a:pt x="62" y="445"/>
                </a:lnTo>
                <a:lnTo>
                  <a:pt x="62" y="445"/>
                </a:lnTo>
                <a:lnTo>
                  <a:pt x="61" y="451"/>
                </a:lnTo>
                <a:lnTo>
                  <a:pt x="61" y="459"/>
                </a:lnTo>
                <a:lnTo>
                  <a:pt x="62" y="466"/>
                </a:lnTo>
                <a:lnTo>
                  <a:pt x="64" y="468"/>
                </a:lnTo>
                <a:lnTo>
                  <a:pt x="67" y="469"/>
                </a:lnTo>
                <a:lnTo>
                  <a:pt x="67" y="469"/>
                </a:lnTo>
                <a:close/>
                <a:moveTo>
                  <a:pt x="113" y="457"/>
                </a:moveTo>
                <a:lnTo>
                  <a:pt x="113" y="457"/>
                </a:lnTo>
                <a:lnTo>
                  <a:pt x="116" y="456"/>
                </a:lnTo>
                <a:lnTo>
                  <a:pt x="117" y="454"/>
                </a:lnTo>
                <a:lnTo>
                  <a:pt x="117" y="454"/>
                </a:lnTo>
                <a:lnTo>
                  <a:pt x="114" y="449"/>
                </a:lnTo>
                <a:lnTo>
                  <a:pt x="111" y="445"/>
                </a:lnTo>
                <a:lnTo>
                  <a:pt x="111" y="445"/>
                </a:lnTo>
                <a:lnTo>
                  <a:pt x="111" y="451"/>
                </a:lnTo>
                <a:lnTo>
                  <a:pt x="113" y="457"/>
                </a:lnTo>
                <a:lnTo>
                  <a:pt x="113" y="457"/>
                </a:lnTo>
                <a:close/>
                <a:moveTo>
                  <a:pt x="244" y="446"/>
                </a:moveTo>
                <a:lnTo>
                  <a:pt x="244" y="446"/>
                </a:lnTo>
                <a:lnTo>
                  <a:pt x="247" y="451"/>
                </a:lnTo>
                <a:lnTo>
                  <a:pt x="250" y="452"/>
                </a:lnTo>
                <a:lnTo>
                  <a:pt x="253" y="454"/>
                </a:lnTo>
                <a:lnTo>
                  <a:pt x="253" y="454"/>
                </a:lnTo>
                <a:lnTo>
                  <a:pt x="255" y="451"/>
                </a:lnTo>
                <a:lnTo>
                  <a:pt x="255" y="449"/>
                </a:lnTo>
                <a:lnTo>
                  <a:pt x="253" y="445"/>
                </a:lnTo>
                <a:lnTo>
                  <a:pt x="253" y="445"/>
                </a:lnTo>
                <a:lnTo>
                  <a:pt x="248" y="445"/>
                </a:lnTo>
                <a:lnTo>
                  <a:pt x="244" y="446"/>
                </a:lnTo>
                <a:lnTo>
                  <a:pt x="244" y="446"/>
                </a:lnTo>
                <a:close/>
                <a:moveTo>
                  <a:pt x="87" y="454"/>
                </a:moveTo>
                <a:lnTo>
                  <a:pt x="87" y="454"/>
                </a:lnTo>
                <a:lnTo>
                  <a:pt x="88" y="452"/>
                </a:lnTo>
                <a:lnTo>
                  <a:pt x="88" y="449"/>
                </a:lnTo>
                <a:lnTo>
                  <a:pt x="88" y="446"/>
                </a:lnTo>
                <a:lnTo>
                  <a:pt x="87" y="445"/>
                </a:lnTo>
                <a:lnTo>
                  <a:pt x="87" y="445"/>
                </a:lnTo>
                <a:lnTo>
                  <a:pt x="87" y="454"/>
                </a:lnTo>
                <a:lnTo>
                  <a:pt x="87" y="454"/>
                </a:lnTo>
                <a:close/>
                <a:moveTo>
                  <a:pt x="215" y="452"/>
                </a:moveTo>
                <a:lnTo>
                  <a:pt x="215" y="452"/>
                </a:lnTo>
                <a:lnTo>
                  <a:pt x="219" y="465"/>
                </a:lnTo>
                <a:lnTo>
                  <a:pt x="219" y="465"/>
                </a:lnTo>
                <a:lnTo>
                  <a:pt x="224" y="462"/>
                </a:lnTo>
                <a:lnTo>
                  <a:pt x="227" y="457"/>
                </a:lnTo>
                <a:lnTo>
                  <a:pt x="227" y="457"/>
                </a:lnTo>
                <a:lnTo>
                  <a:pt x="224" y="446"/>
                </a:lnTo>
                <a:lnTo>
                  <a:pt x="224" y="446"/>
                </a:lnTo>
                <a:lnTo>
                  <a:pt x="218" y="449"/>
                </a:lnTo>
                <a:lnTo>
                  <a:pt x="215" y="452"/>
                </a:lnTo>
                <a:lnTo>
                  <a:pt x="215" y="452"/>
                </a:lnTo>
                <a:close/>
                <a:moveTo>
                  <a:pt x="503" y="449"/>
                </a:moveTo>
                <a:lnTo>
                  <a:pt x="503" y="449"/>
                </a:lnTo>
                <a:lnTo>
                  <a:pt x="503" y="459"/>
                </a:lnTo>
                <a:lnTo>
                  <a:pt x="505" y="463"/>
                </a:lnTo>
                <a:lnTo>
                  <a:pt x="506" y="466"/>
                </a:lnTo>
                <a:lnTo>
                  <a:pt x="506" y="466"/>
                </a:lnTo>
                <a:lnTo>
                  <a:pt x="511" y="465"/>
                </a:lnTo>
                <a:lnTo>
                  <a:pt x="514" y="462"/>
                </a:lnTo>
                <a:lnTo>
                  <a:pt x="520" y="454"/>
                </a:lnTo>
                <a:lnTo>
                  <a:pt x="520" y="454"/>
                </a:lnTo>
                <a:lnTo>
                  <a:pt x="517" y="449"/>
                </a:lnTo>
                <a:lnTo>
                  <a:pt x="514" y="448"/>
                </a:lnTo>
                <a:lnTo>
                  <a:pt x="509" y="448"/>
                </a:lnTo>
                <a:lnTo>
                  <a:pt x="503" y="449"/>
                </a:lnTo>
                <a:lnTo>
                  <a:pt x="503" y="449"/>
                </a:lnTo>
                <a:close/>
                <a:moveTo>
                  <a:pt x="146" y="451"/>
                </a:moveTo>
                <a:lnTo>
                  <a:pt x="146" y="451"/>
                </a:lnTo>
                <a:lnTo>
                  <a:pt x="149" y="451"/>
                </a:lnTo>
                <a:lnTo>
                  <a:pt x="149" y="449"/>
                </a:lnTo>
                <a:lnTo>
                  <a:pt x="149" y="448"/>
                </a:lnTo>
                <a:lnTo>
                  <a:pt x="149" y="446"/>
                </a:lnTo>
                <a:lnTo>
                  <a:pt x="149" y="446"/>
                </a:lnTo>
                <a:lnTo>
                  <a:pt x="146" y="451"/>
                </a:lnTo>
                <a:lnTo>
                  <a:pt x="146" y="451"/>
                </a:lnTo>
                <a:close/>
                <a:moveTo>
                  <a:pt x="230" y="454"/>
                </a:moveTo>
                <a:lnTo>
                  <a:pt x="230" y="454"/>
                </a:lnTo>
                <a:lnTo>
                  <a:pt x="233" y="451"/>
                </a:lnTo>
                <a:lnTo>
                  <a:pt x="235" y="449"/>
                </a:lnTo>
                <a:lnTo>
                  <a:pt x="235" y="449"/>
                </a:lnTo>
                <a:lnTo>
                  <a:pt x="233" y="448"/>
                </a:lnTo>
                <a:lnTo>
                  <a:pt x="230" y="446"/>
                </a:lnTo>
                <a:lnTo>
                  <a:pt x="230" y="446"/>
                </a:lnTo>
                <a:lnTo>
                  <a:pt x="230" y="448"/>
                </a:lnTo>
                <a:lnTo>
                  <a:pt x="230" y="449"/>
                </a:lnTo>
                <a:lnTo>
                  <a:pt x="230" y="454"/>
                </a:lnTo>
                <a:lnTo>
                  <a:pt x="230" y="454"/>
                </a:lnTo>
                <a:close/>
                <a:moveTo>
                  <a:pt x="277" y="457"/>
                </a:moveTo>
                <a:lnTo>
                  <a:pt x="277" y="457"/>
                </a:lnTo>
                <a:lnTo>
                  <a:pt x="280" y="457"/>
                </a:lnTo>
                <a:lnTo>
                  <a:pt x="282" y="459"/>
                </a:lnTo>
                <a:lnTo>
                  <a:pt x="282" y="459"/>
                </a:lnTo>
                <a:lnTo>
                  <a:pt x="279" y="451"/>
                </a:lnTo>
                <a:lnTo>
                  <a:pt x="277" y="448"/>
                </a:lnTo>
                <a:lnTo>
                  <a:pt x="274" y="446"/>
                </a:lnTo>
                <a:lnTo>
                  <a:pt x="274" y="446"/>
                </a:lnTo>
                <a:lnTo>
                  <a:pt x="276" y="452"/>
                </a:lnTo>
                <a:lnTo>
                  <a:pt x="277" y="457"/>
                </a:lnTo>
                <a:lnTo>
                  <a:pt x="277" y="457"/>
                </a:lnTo>
                <a:close/>
                <a:moveTo>
                  <a:pt x="168" y="456"/>
                </a:moveTo>
                <a:lnTo>
                  <a:pt x="168" y="456"/>
                </a:lnTo>
                <a:lnTo>
                  <a:pt x="169" y="454"/>
                </a:lnTo>
                <a:lnTo>
                  <a:pt x="169" y="452"/>
                </a:lnTo>
                <a:lnTo>
                  <a:pt x="169" y="448"/>
                </a:lnTo>
                <a:lnTo>
                  <a:pt x="169" y="448"/>
                </a:lnTo>
                <a:lnTo>
                  <a:pt x="166" y="448"/>
                </a:lnTo>
                <a:lnTo>
                  <a:pt x="166" y="448"/>
                </a:lnTo>
                <a:lnTo>
                  <a:pt x="166" y="452"/>
                </a:lnTo>
                <a:lnTo>
                  <a:pt x="168" y="456"/>
                </a:lnTo>
                <a:lnTo>
                  <a:pt x="168" y="456"/>
                </a:lnTo>
                <a:close/>
                <a:moveTo>
                  <a:pt x="442" y="452"/>
                </a:moveTo>
                <a:lnTo>
                  <a:pt x="442" y="452"/>
                </a:lnTo>
                <a:lnTo>
                  <a:pt x="444" y="454"/>
                </a:lnTo>
                <a:lnTo>
                  <a:pt x="444" y="454"/>
                </a:lnTo>
                <a:lnTo>
                  <a:pt x="444" y="449"/>
                </a:lnTo>
                <a:lnTo>
                  <a:pt x="444" y="448"/>
                </a:lnTo>
                <a:lnTo>
                  <a:pt x="442" y="448"/>
                </a:lnTo>
                <a:lnTo>
                  <a:pt x="442" y="448"/>
                </a:lnTo>
                <a:lnTo>
                  <a:pt x="442" y="449"/>
                </a:lnTo>
                <a:lnTo>
                  <a:pt x="442" y="452"/>
                </a:lnTo>
                <a:lnTo>
                  <a:pt x="442" y="452"/>
                </a:lnTo>
                <a:close/>
                <a:moveTo>
                  <a:pt x="177" y="468"/>
                </a:moveTo>
                <a:lnTo>
                  <a:pt x="177" y="468"/>
                </a:lnTo>
                <a:lnTo>
                  <a:pt x="184" y="469"/>
                </a:lnTo>
                <a:lnTo>
                  <a:pt x="187" y="469"/>
                </a:lnTo>
                <a:lnTo>
                  <a:pt x="189" y="468"/>
                </a:lnTo>
                <a:lnTo>
                  <a:pt x="189" y="468"/>
                </a:lnTo>
                <a:lnTo>
                  <a:pt x="187" y="463"/>
                </a:lnTo>
                <a:lnTo>
                  <a:pt x="187" y="459"/>
                </a:lnTo>
                <a:lnTo>
                  <a:pt x="186" y="454"/>
                </a:lnTo>
                <a:lnTo>
                  <a:pt x="186" y="448"/>
                </a:lnTo>
                <a:lnTo>
                  <a:pt x="186" y="448"/>
                </a:lnTo>
                <a:lnTo>
                  <a:pt x="180" y="451"/>
                </a:lnTo>
                <a:lnTo>
                  <a:pt x="177" y="456"/>
                </a:lnTo>
                <a:lnTo>
                  <a:pt x="175" y="462"/>
                </a:lnTo>
                <a:lnTo>
                  <a:pt x="177" y="468"/>
                </a:lnTo>
                <a:lnTo>
                  <a:pt x="177" y="468"/>
                </a:lnTo>
                <a:close/>
                <a:moveTo>
                  <a:pt x="395" y="465"/>
                </a:moveTo>
                <a:lnTo>
                  <a:pt x="395" y="465"/>
                </a:lnTo>
                <a:lnTo>
                  <a:pt x="399" y="462"/>
                </a:lnTo>
                <a:lnTo>
                  <a:pt x="404" y="457"/>
                </a:lnTo>
                <a:lnTo>
                  <a:pt x="404" y="457"/>
                </a:lnTo>
                <a:lnTo>
                  <a:pt x="389" y="448"/>
                </a:lnTo>
                <a:lnTo>
                  <a:pt x="389" y="448"/>
                </a:lnTo>
                <a:lnTo>
                  <a:pt x="389" y="449"/>
                </a:lnTo>
                <a:lnTo>
                  <a:pt x="389" y="452"/>
                </a:lnTo>
                <a:lnTo>
                  <a:pt x="390" y="456"/>
                </a:lnTo>
                <a:lnTo>
                  <a:pt x="393" y="460"/>
                </a:lnTo>
                <a:lnTo>
                  <a:pt x="395" y="465"/>
                </a:lnTo>
                <a:lnTo>
                  <a:pt x="395" y="465"/>
                </a:lnTo>
                <a:close/>
                <a:moveTo>
                  <a:pt x="476" y="452"/>
                </a:moveTo>
                <a:lnTo>
                  <a:pt x="476" y="452"/>
                </a:lnTo>
                <a:lnTo>
                  <a:pt x="476" y="449"/>
                </a:lnTo>
                <a:lnTo>
                  <a:pt x="473" y="448"/>
                </a:lnTo>
                <a:lnTo>
                  <a:pt x="473" y="448"/>
                </a:lnTo>
                <a:lnTo>
                  <a:pt x="474" y="451"/>
                </a:lnTo>
                <a:lnTo>
                  <a:pt x="474" y="452"/>
                </a:lnTo>
                <a:lnTo>
                  <a:pt x="476" y="452"/>
                </a:lnTo>
                <a:lnTo>
                  <a:pt x="476" y="452"/>
                </a:lnTo>
                <a:close/>
                <a:moveTo>
                  <a:pt x="540" y="459"/>
                </a:moveTo>
                <a:lnTo>
                  <a:pt x="540" y="459"/>
                </a:lnTo>
                <a:lnTo>
                  <a:pt x="543" y="457"/>
                </a:lnTo>
                <a:lnTo>
                  <a:pt x="544" y="454"/>
                </a:lnTo>
                <a:lnTo>
                  <a:pt x="543" y="451"/>
                </a:lnTo>
                <a:lnTo>
                  <a:pt x="541" y="449"/>
                </a:lnTo>
                <a:lnTo>
                  <a:pt x="540" y="448"/>
                </a:lnTo>
                <a:lnTo>
                  <a:pt x="540" y="448"/>
                </a:lnTo>
                <a:lnTo>
                  <a:pt x="538" y="451"/>
                </a:lnTo>
                <a:lnTo>
                  <a:pt x="538" y="452"/>
                </a:lnTo>
                <a:lnTo>
                  <a:pt x="540" y="459"/>
                </a:lnTo>
                <a:lnTo>
                  <a:pt x="540" y="459"/>
                </a:lnTo>
                <a:close/>
                <a:moveTo>
                  <a:pt x="685" y="459"/>
                </a:moveTo>
                <a:lnTo>
                  <a:pt x="685" y="459"/>
                </a:lnTo>
                <a:lnTo>
                  <a:pt x="686" y="460"/>
                </a:lnTo>
                <a:lnTo>
                  <a:pt x="689" y="460"/>
                </a:lnTo>
                <a:lnTo>
                  <a:pt x="689" y="460"/>
                </a:lnTo>
                <a:lnTo>
                  <a:pt x="691" y="456"/>
                </a:lnTo>
                <a:lnTo>
                  <a:pt x="691" y="452"/>
                </a:lnTo>
                <a:lnTo>
                  <a:pt x="689" y="448"/>
                </a:lnTo>
                <a:lnTo>
                  <a:pt x="689" y="448"/>
                </a:lnTo>
                <a:lnTo>
                  <a:pt x="688" y="454"/>
                </a:lnTo>
                <a:lnTo>
                  <a:pt x="685" y="459"/>
                </a:lnTo>
                <a:lnTo>
                  <a:pt x="685" y="459"/>
                </a:lnTo>
                <a:close/>
                <a:moveTo>
                  <a:pt x="191" y="449"/>
                </a:moveTo>
                <a:lnTo>
                  <a:pt x="191" y="449"/>
                </a:lnTo>
                <a:lnTo>
                  <a:pt x="192" y="469"/>
                </a:lnTo>
                <a:lnTo>
                  <a:pt x="192" y="469"/>
                </a:lnTo>
                <a:lnTo>
                  <a:pt x="198" y="466"/>
                </a:lnTo>
                <a:lnTo>
                  <a:pt x="203" y="462"/>
                </a:lnTo>
                <a:lnTo>
                  <a:pt x="204" y="456"/>
                </a:lnTo>
                <a:lnTo>
                  <a:pt x="204" y="452"/>
                </a:lnTo>
                <a:lnTo>
                  <a:pt x="204" y="449"/>
                </a:lnTo>
                <a:lnTo>
                  <a:pt x="204" y="449"/>
                </a:lnTo>
                <a:lnTo>
                  <a:pt x="197" y="449"/>
                </a:lnTo>
                <a:lnTo>
                  <a:pt x="191" y="449"/>
                </a:lnTo>
                <a:lnTo>
                  <a:pt x="191" y="449"/>
                </a:lnTo>
                <a:close/>
                <a:moveTo>
                  <a:pt x="427" y="449"/>
                </a:moveTo>
                <a:lnTo>
                  <a:pt x="427" y="449"/>
                </a:lnTo>
                <a:lnTo>
                  <a:pt x="428" y="452"/>
                </a:lnTo>
                <a:lnTo>
                  <a:pt x="430" y="456"/>
                </a:lnTo>
                <a:lnTo>
                  <a:pt x="431" y="457"/>
                </a:lnTo>
                <a:lnTo>
                  <a:pt x="433" y="460"/>
                </a:lnTo>
                <a:lnTo>
                  <a:pt x="433" y="460"/>
                </a:lnTo>
                <a:lnTo>
                  <a:pt x="436" y="459"/>
                </a:lnTo>
                <a:lnTo>
                  <a:pt x="439" y="457"/>
                </a:lnTo>
                <a:lnTo>
                  <a:pt x="439" y="457"/>
                </a:lnTo>
                <a:lnTo>
                  <a:pt x="438" y="456"/>
                </a:lnTo>
                <a:lnTo>
                  <a:pt x="438" y="452"/>
                </a:lnTo>
                <a:lnTo>
                  <a:pt x="438" y="452"/>
                </a:lnTo>
                <a:lnTo>
                  <a:pt x="427" y="449"/>
                </a:lnTo>
                <a:lnTo>
                  <a:pt x="427" y="449"/>
                </a:lnTo>
                <a:close/>
                <a:moveTo>
                  <a:pt x="572" y="449"/>
                </a:moveTo>
                <a:lnTo>
                  <a:pt x="572" y="449"/>
                </a:lnTo>
                <a:lnTo>
                  <a:pt x="572" y="454"/>
                </a:lnTo>
                <a:lnTo>
                  <a:pt x="572" y="460"/>
                </a:lnTo>
                <a:lnTo>
                  <a:pt x="572" y="460"/>
                </a:lnTo>
                <a:lnTo>
                  <a:pt x="575" y="460"/>
                </a:lnTo>
                <a:lnTo>
                  <a:pt x="576" y="462"/>
                </a:lnTo>
                <a:lnTo>
                  <a:pt x="576" y="462"/>
                </a:lnTo>
                <a:lnTo>
                  <a:pt x="578" y="452"/>
                </a:lnTo>
                <a:lnTo>
                  <a:pt x="576" y="449"/>
                </a:lnTo>
                <a:lnTo>
                  <a:pt x="572" y="449"/>
                </a:lnTo>
                <a:lnTo>
                  <a:pt x="572" y="449"/>
                </a:lnTo>
                <a:close/>
                <a:moveTo>
                  <a:pt x="128" y="463"/>
                </a:moveTo>
                <a:lnTo>
                  <a:pt x="128" y="463"/>
                </a:lnTo>
                <a:lnTo>
                  <a:pt x="134" y="460"/>
                </a:lnTo>
                <a:lnTo>
                  <a:pt x="139" y="454"/>
                </a:lnTo>
                <a:lnTo>
                  <a:pt x="139" y="454"/>
                </a:lnTo>
                <a:lnTo>
                  <a:pt x="137" y="452"/>
                </a:lnTo>
                <a:lnTo>
                  <a:pt x="136" y="451"/>
                </a:lnTo>
                <a:lnTo>
                  <a:pt x="133" y="451"/>
                </a:lnTo>
                <a:lnTo>
                  <a:pt x="131" y="451"/>
                </a:lnTo>
                <a:lnTo>
                  <a:pt x="128" y="454"/>
                </a:lnTo>
                <a:lnTo>
                  <a:pt x="128" y="456"/>
                </a:lnTo>
                <a:lnTo>
                  <a:pt x="126" y="459"/>
                </a:lnTo>
                <a:lnTo>
                  <a:pt x="128" y="463"/>
                </a:lnTo>
                <a:lnTo>
                  <a:pt x="128" y="463"/>
                </a:lnTo>
                <a:close/>
                <a:moveTo>
                  <a:pt x="634" y="456"/>
                </a:moveTo>
                <a:lnTo>
                  <a:pt x="634" y="456"/>
                </a:lnTo>
                <a:lnTo>
                  <a:pt x="634" y="457"/>
                </a:lnTo>
                <a:lnTo>
                  <a:pt x="633" y="457"/>
                </a:lnTo>
                <a:lnTo>
                  <a:pt x="631" y="457"/>
                </a:lnTo>
                <a:lnTo>
                  <a:pt x="631" y="457"/>
                </a:lnTo>
                <a:lnTo>
                  <a:pt x="631" y="474"/>
                </a:lnTo>
                <a:lnTo>
                  <a:pt x="631" y="483"/>
                </a:lnTo>
                <a:lnTo>
                  <a:pt x="631" y="491"/>
                </a:lnTo>
                <a:lnTo>
                  <a:pt x="631" y="491"/>
                </a:lnTo>
                <a:lnTo>
                  <a:pt x="637" y="481"/>
                </a:lnTo>
                <a:lnTo>
                  <a:pt x="642" y="471"/>
                </a:lnTo>
                <a:lnTo>
                  <a:pt x="646" y="460"/>
                </a:lnTo>
                <a:lnTo>
                  <a:pt x="648" y="456"/>
                </a:lnTo>
                <a:lnTo>
                  <a:pt x="648" y="449"/>
                </a:lnTo>
                <a:lnTo>
                  <a:pt x="648" y="449"/>
                </a:lnTo>
                <a:lnTo>
                  <a:pt x="645" y="456"/>
                </a:lnTo>
                <a:lnTo>
                  <a:pt x="642" y="459"/>
                </a:lnTo>
                <a:lnTo>
                  <a:pt x="637" y="459"/>
                </a:lnTo>
                <a:lnTo>
                  <a:pt x="636" y="459"/>
                </a:lnTo>
                <a:lnTo>
                  <a:pt x="634" y="456"/>
                </a:lnTo>
                <a:lnTo>
                  <a:pt x="634" y="456"/>
                </a:lnTo>
                <a:close/>
                <a:moveTo>
                  <a:pt x="730" y="480"/>
                </a:moveTo>
                <a:lnTo>
                  <a:pt x="730" y="480"/>
                </a:lnTo>
                <a:lnTo>
                  <a:pt x="733" y="481"/>
                </a:lnTo>
                <a:lnTo>
                  <a:pt x="733" y="481"/>
                </a:lnTo>
                <a:lnTo>
                  <a:pt x="736" y="474"/>
                </a:lnTo>
                <a:lnTo>
                  <a:pt x="736" y="466"/>
                </a:lnTo>
                <a:lnTo>
                  <a:pt x="735" y="449"/>
                </a:lnTo>
                <a:lnTo>
                  <a:pt x="735" y="449"/>
                </a:lnTo>
                <a:lnTo>
                  <a:pt x="733" y="457"/>
                </a:lnTo>
                <a:lnTo>
                  <a:pt x="732" y="465"/>
                </a:lnTo>
                <a:lnTo>
                  <a:pt x="730" y="480"/>
                </a:lnTo>
                <a:lnTo>
                  <a:pt x="730" y="480"/>
                </a:lnTo>
                <a:close/>
                <a:moveTo>
                  <a:pt x="23" y="452"/>
                </a:moveTo>
                <a:lnTo>
                  <a:pt x="23" y="452"/>
                </a:lnTo>
                <a:lnTo>
                  <a:pt x="26" y="452"/>
                </a:lnTo>
                <a:lnTo>
                  <a:pt x="27" y="454"/>
                </a:lnTo>
                <a:lnTo>
                  <a:pt x="27" y="454"/>
                </a:lnTo>
                <a:lnTo>
                  <a:pt x="27" y="451"/>
                </a:lnTo>
                <a:lnTo>
                  <a:pt x="24" y="451"/>
                </a:lnTo>
                <a:lnTo>
                  <a:pt x="24" y="451"/>
                </a:lnTo>
                <a:lnTo>
                  <a:pt x="23" y="452"/>
                </a:lnTo>
                <a:lnTo>
                  <a:pt x="23" y="452"/>
                </a:lnTo>
                <a:close/>
                <a:moveTo>
                  <a:pt x="341" y="454"/>
                </a:moveTo>
                <a:lnTo>
                  <a:pt x="341" y="454"/>
                </a:lnTo>
                <a:lnTo>
                  <a:pt x="343" y="454"/>
                </a:lnTo>
                <a:lnTo>
                  <a:pt x="343" y="454"/>
                </a:lnTo>
                <a:lnTo>
                  <a:pt x="341" y="451"/>
                </a:lnTo>
                <a:lnTo>
                  <a:pt x="340" y="451"/>
                </a:lnTo>
                <a:lnTo>
                  <a:pt x="340" y="451"/>
                </a:lnTo>
                <a:lnTo>
                  <a:pt x="340" y="452"/>
                </a:lnTo>
                <a:lnTo>
                  <a:pt x="340" y="454"/>
                </a:lnTo>
                <a:lnTo>
                  <a:pt x="341" y="454"/>
                </a:lnTo>
                <a:lnTo>
                  <a:pt x="341" y="454"/>
                </a:lnTo>
                <a:close/>
                <a:moveTo>
                  <a:pt x="416" y="460"/>
                </a:moveTo>
                <a:lnTo>
                  <a:pt x="416" y="460"/>
                </a:lnTo>
                <a:lnTo>
                  <a:pt x="413" y="456"/>
                </a:lnTo>
                <a:lnTo>
                  <a:pt x="412" y="451"/>
                </a:lnTo>
                <a:lnTo>
                  <a:pt x="412" y="451"/>
                </a:lnTo>
                <a:lnTo>
                  <a:pt x="412" y="457"/>
                </a:lnTo>
                <a:lnTo>
                  <a:pt x="413" y="459"/>
                </a:lnTo>
                <a:lnTo>
                  <a:pt x="416" y="460"/>
                </a:lnTo>
                <a:lnTo>
                  <a:pt x="416" y="460"/>
                </a:lnTo>
                <a:close/>
                <a:moveTo>
                  <a:pt x="495" y="462"/>
                </a:moveTo>
                <a:lnTo>
                  <a:pt x="495" y="462"/>
                </a:lnTo>
                <a:lnTo>
                  <a:pt x="497" y="463"/>
                </a:lnTo>
                <a:lnTo>
                  <a:pt x="499" y="463"/>
                </a:lnTo>
                <a:lnTo>
                  <a:pt x="500" y="463"/>
                </a:lnTo>
                <a:lnTo>
                  <a:pt x="500" y="463"/>
                </a:lnTo>
                <a:lnTo>
                  <a:pt x="499" y="460"/>
                </a:lnTo>
                <a:lnTo>
                  <a:pt x="499" y="457"/>
                </a:lnTo>
                <a:lnTo>
                  <a:pt x="499" y="452"/>
                </a:lnTo>
                <a:lnTo>
                  <a:pt x="497" y="451"/>
                </a:lnTo>
                <a:lnTo>
                  <a:pt x="497" y="451"/>
                </a:lnTo>
                <a:lnTo>
                  <a:pt x="495" y="452"/>
                </a:lnTo>
                <a:lnTo>
                  <a:pt x="495" y="454"/>
                </a:lnTo>
                <a:lnTo>
                  <a:pt x="495" y="462"/>
                </a:lnTo>
                <a:lnTo>
                  <a:pt x="495" y="462"/>
                </a:lnTo>
                <a:close/>
                <a:moveTo>
                  <a:pt x="659" y="481"/>
                </a:moveTo>
                <a:lnTo>
                  <a:pt x="659" y="481"/>
                </a:lnTo>
                <a:lnTo>
                  <a:pt x="662" y="480"/>
                </a:lnTo>
                <a:lnTo>
                  <a:pt x="665" y="477"/>
                </a:lnTo>
                <a:lnTo>
                  <a:pt x="668" y="468"/>
                </a:lnTo>
                <a:lnTo>
                  <a:pt x="669" y="459"/>
                </a:lnTo>
                <a:lnTo>
                  <a:pt x="668" y="451"/>
                </a:lnTo>
                <a:lnTo>
                  <a:pt x="668" y="451"/>
                </a:lnTo>
                <a:lnTo>
                  <a:pt x="666" y="460"/>
                </a:lnTo>
                <a:lnTo>
                  <a:pt x="663" y="466"/>
                </a:lnTo>
                <a:lnTo>
                  <a:pt x="660" y="474"/>
                </a:lnTo>
                <a:lnTo>
                  <a:pt x="659" y="481"/>
                </a:lnTo>
                <a:lnTo>
                  <a:pt x="659" y="481"/>
                </a:lnTo>
                <a:close/>
                <a:moveTo>
                  <a:pt x="677" y="463"/>
                </a:moveTo>
                <a:lnTo>
                  <a:pt x="677" y="463"/>
                </a:lnTo>
                <a:lnTo>
                  <a:pt x="678" y="460"/>
                </a:lnTo>
                <a:lnTo>
                  <a:pt x="677" y="457"/>
                </a:lnTo>
                <a:lnTo>
                  <a:pt x="677" y="454"/>
                </a:lnTo>
                <a:lnTo>
                  <a:pt x="678" y="451"/>
                </a:lnTo>
                <a:lnTo>
                  <a:pt x="678" y="451"/>
                </a:lnTo>
                <a:lnTo>
                  <a:pt x="675" y="451"/>
                </a:lnTo>
                <a:lnTo>
                  <a:pt x="675" y="451"/>
                </a:lnTo>
                <a:lnTo>
                  <a:pt x="675" y="459"/>
                </a:lnTo>
                <a:lnTo>
                  <a:pt x="675" y="462"/>
                </a:lnTo>
                <a:lnTo>
                  <a:pt x="677" y="463"/>
                </a:lnTo>
                <a:lnTo>
                  <a:pt x="677" y="463"/>
                </a:lnTo>
                <a:close/>
                <a:moveTo>
                  <a:pt x="157" y="460"/>
                </a:moveTo>
                <a:lnTo>
                  <a:pt x="157" y="460"/>
                </a:lnTo>
                <a:lnTo>
                  <a:pt x="157" y="456"/>
                </a:lnTo>
                <a:lnTo>
                  <a:pt x="157" y="452"/>
                </a:lnTo>
                <a:lnTo>
                  <a:pt x="157" y="452"/>
                </a:lnTo>
                <a:lnTo>
                  <a:pt x="157" y="452"/>
                </a:lnTo>
                <a:lnTo>
                  <a:pt x="154" y="454"/>
                </a:lnTo>
                <a:lnTo>
                  <a:pt x="154" y="456"/>
                </a:lnTo>
                <a:lnTo>
                  <a:pt x="154" y="459"/>
                </a:lnTo>
                <a:lnTo>
                  <a:pt x="157" y="460"/>
                </a:lnTo>
                <a:lnTo>
                  <a:pt x="157" y="460"/>
                </a:lnTo>
                <a:close/>
                <a:moveTo>
                  <a:pt x="232" y="465"/>
                </a:moveTo>
                <a:lnTo>
                  <a:pt x="232" y="465"/>
                </a:lnTo>
                <a:lnTo>
                  <a:pt x="238" y="466"/>
                </a:lnTo>
                <a:lnTo>
                  <a:pt x="244" y="465"/>
                </a:lnTo>
                <a:lnTo>
                  <a:pt x="244" y="465"/>
                </a:lnTo>
                <a:lnTo>
                  <a:pt x="242" y="457"/>
                </a:lnTo>
                <a:lnTo>
                  <a:pt x="238" y="452"/>
                </a:lnTo>
                <a:lnTo>
                  <a:pt x="238" y="452"/>
                </a:lnTo>
                <a:lnTo>
                  <a:pt x="233" y="457"/>
                </a:lnTo>
                <a:lnTo>
                  <a:pt x="232" y="460"/>
                </a:lnTo>
                <a:lnTo>
                  <a:pt x="232" y="465"/>
                </a:lnTo>
                <a:lnTo>
                  <a:pt x="232" y="465"/>
                </a:lnTo>
                <a:close/>
                <a:moveTo>
                  <a:pt x="332" y="466"/>
                </a:moveTo>
                <a:lnTo>
                  <a:pt x="332" y="466"/>
                </a:lnTo>
                <a:lnTo>
                  <a:pt x="331" y="459"/>
                </a:lnTo>
                <a:lnTo>
                  <a:pt x="329" y="454"/>
                </a:lnTo>
                <a:lnTo>
                  <a:pt x="326" y="452"/>
                </a:lnTo>
                <a:lnTo>
                  <a:pt x="326" y="452"/>
                </a:lnTo>
                <a:lnTo>
                  <a:pt x="326" y="462"/>
                </a:lnTo>
                <a:lnTo>
                  <a:pt x="328" y="466"/>
                </a:lnTo>
                <a:lnTo>
                  <a:pt x="329" y="466"/>
                </a:lnTo>
                <a:lnTo>
                  <a:pt x="332" y="466"/>
                </a:lnTo>
                <a:lnTo>
                  <a:pt x="332" y="466"/>
                </a:lnTo>
                <a:close/>
                <a:moveTo>
                  <a:pt x="592" y="456"/>
                </a:moveTo>
                <a:lnTo>
                  <a:pt x="592" y="456"/>
                </a:lnTo>
                <a:lnTo>
                  <a:pt x="592" y="452"/>
                </a:lnTo>
                <a:lnTo>
                  <a:pt x="590" y="452"/>
                </a:lnTo>
                <a:lnTo>
                  <a:pt x="590" y="452"/>
                </a:lnTo>
                <a:lnTo>
                  <a:pt x="588" y="452"/>
                </a:lnTo>
                <a:lnTo>
                  <a:pt x="588" y="454"/>
                </a:lnTo>
                <a:lnTo>
                  <a:pt x="592" y="456"/>
                </a:lnTo>
                <a:lnTo>
                  <a:pt x="592" y="456"/>
                </a:lnTo>
                <a:close/>
                <a:moveTo>
                  <a:pt x="259" y="459"/>
                </a:moveTo>
                <a:lnTo>
                  <a:pt x="259" y="459"/>
                </a:lnTo>
                <a:lnTo>
                  <a:pt x="273" y="465"/>
                </a:lnTo>
                <a:lnTo>
                  <a:pt x="273" y="465"/>
                </a:lnTo>
                <a:lnTo>
                  <a:pt x="271" y="460"/>
                </a:lnTo>
                <a:lnTo>
                  <a:pt x="267" y="457"/>
                </a:lnTo>
                <a:lnTo>
                  <a:pt x="262" y="456"/>
                </a:lnTo>
                <a:lnTo>
                  <a:pt x="259" y="452"/>
                </a:lnTo>
                <a:lnTo>
                  <a:pt x="259" y="452"/>
                </a:lnTo>
                <a:lnTo>
                  <a:pt x="259" y="459"/>
                </a:lnTo>
                <a:lnTo>
                  <a:pt x="259" y="459"/>
                </a:lnTo>
                <a:close/>
                <a:moveTo>
                  <a:pt x="340" y="468"/>
                </a:moveTo>
                <a:lnTo>
                  <a:pt x="340" y="468"/>
                </a:lnTo>
                <a:lnTo>
                  <a:pt x="343" y="466"/>
                </a:lnTo>
                <a:lnTo>
                  <a:pt x="346" y="463"/>
                </a:lnTo>
                <a:lnTo>
                  <a:pt x="352" y="459"/>
                </a:lnTo>
                <a:lnTo>
                  <a:pt x="352" y="459"/>
                </a:lnTo>
                <a:lnTo>
                  <a:pt x="352" y="457"/>
                </a:lnTo>
                <a:lnTo>
                  <a:pt x="351" y="454"/>
                </a:lnTo>
                <a:lnTo>
                  <a:pt x="346" y="452"/>
                </a:lnTo>
                <a:lnTo>
                  <a:pt x="346" y="452"/>
                </a:lnTo>
                <a:lnTo>
                  <a:pt x="345" y="456"/>
                </a:lnTo>
                <a:lnTo>
                  <a:pt x="341" y="460"/>
                </a:lnTo>
                <a:lnTo>
                  <a:pt x="340" y="463"/>
                </a:lnTo>
                <a:lnTo>
                  <a:pt x="340" y="468"/>
                </a:lnTo>
                <a:lnTo>
                  <a:pt x="340" y="468"/>
                </a:lnTo>
                <a:close/>
                <a:moveTo>
                  <a:pt x="367" y="456"/>
                </a:moveTo>
                <a:lnTo>
                  <a:pt x="367" y="456"/>
                </a:lnTo>
                <a:lnTo>
                  <a:pt x="367" y="454"/>
                </a:lnTo>
                <a:lnTo>
                  <a:pt x="366" y="452"/>
                </a:lnTo>
                <a:lnTo>
                  <a:pt x="366" y="452"/>
                </a:lnTo>
                <a:lnTo>
                  <a:pt x="364" y="456"/>
                </a:lnTo>
                <a:lnTo>
                  <a:pt x="366" y="456"/>
                </a:lnTo>
                <a:lnTo>
                  <a:pt x="367" y="456"/>
                </a:lnTo>
                <a:lnTo>
                  <a:pt x="367" y="456"/>
                </a:lnTo>
                <a:close/>
                <a:moveTo>
                  <a:pt x="582" y="465"/>
                </a:moveTo>
                <a:lnTo>
                  <a:pt x="582" y="465"/>
                </a:lnTo>
                <a:lnTo>
                  <a:pt x="585" y="463"/>
                </a:lnTo>
                <a:lnTo>
                  <a:pt x="587" y="462"/>
                </a:lnTo>
                <a:lnTo>
                  <a:pt x="588" y="459"/>
                </a:lnTo>
                <a:lnTo>
                  <a:pt x="588" y="459"/>
                </a:lnTo>
                <a:lnTo>
                  <a:pt x="582" y="454"/>
                </a:lnTo>
                <a:lnTo>
                  <a:pt x="582" y="454"/>
                </a:lnTo>
                <a:lnTo>
                  <a:pt x="581" y="459"/>
                </a:lnTo>
                <a:lnTo>
                  <a:pt x="582" y="465"/>
                </a:lnTo>
                <a:lnTo>
                  <a:pt x="582" y="465"/>
                </a:lnTo>
                <a:close/>
                <a:moveTo>
                  <a:pt x="598" y="459"/>
                </a:moveTo>
                <a:lnTo>
                  <a:pt x="598" y="459"/>
                </a:lnTo>
                <a:lnTo>
                  <a:pt x="602" y="459"/>
                </a:lnTo>
                <a:lnTo>
                  <a:pt x="604" y="457"/>
                </a:lnTo>
                <a:lnTo>
                  <a:pt x="604" y="454"/>
                </a:lnTo>
                <a:lnTo>
                  <a:pt x="604" y="454"/>
                </a:lnTo>
                <a:lnTo>
                  <a:pt x="601" y="454"/>
                </a:lnTo>
                <a:lnTo>
                  <a:pt x="599" y="454"/>
                </a:lnTo>
                <a:lnTo>
                  <a:pt x="598" y="456"/>
                </a:lnTo>
                <a:lnTo>
                  <a:pt x="598" y="459"/>
                </a:lnTo>
                <a:lnTo>
                  <a:pt x="598" y="459"/>
                </a:lnTo>
                <a:close/>
                <a:moveTo>
                  <a:pt x="627" y="457"/>
                </a:moveTo>
                <a:lnTo>
                  <a:pt x="627" y="457"/>
                </a:lnTo>
                <a:lnTo>
                  <a:pt x="628" y="456"/>
                </a:lnTo>
                <a:lnTo>
                  <a:pt x="628" y="454"/>
                </a:lnTo>
                <a:lnTo>
                  <a:pt x="627" y="454"/>
                </a:lnTo>
                <a:lnTo>
                  <a:pt x="627" y="454"/>
                </a:lnTo>
                <a:lnTo>
                  <a:pt x="627" y="456"/>
                </a:lnTo>
                <a:lnTo>
                  <a:pt x="627" y="457"/>
                </a:lnTo>
                <a:lnTo>
                  <a:pt x="627" y="457"/>
                </a:lnTo>
                <a:lnTo>
                  <a:pt x="627" y="457"/>
                </a:lnTo>
                <a:close/>
                <a:moveTo>
                  <a:pt x="552" y="466"/>
                </a:moveTo>
                <a:lnTo>
                  <a:pt x="552" y="466"/>
                </a:lnTo>
                <a:lnTo>
                  <a:pt x="553" y="465"/>
                </a:lnTo>
                <a:lnTo>
                  <a:pt x="553" y="460"/>
                </a:lnTo>
                <a:lnTo>
                  <a:pt x="553" y="457"/>
                </a:lnTo>
                <a:lnTo>
                  <a:pt x="550" y="454"/>
                </a:lnTo>
                <a:lnTo>
                  <a:pt x="550" y="454"/>
                </a:lnTo>
                <a:lnTo>
                  <a:pt x="549" y="457"/>
                </a:lnTo>
                <a:lnTo>
                  <a:pt x="549" y="462"/>
                </a:lnTo>
                <a:lnTo>
                  <a:pt x="552" y="466"/>
                </a:lnTo>
                <a:lnTo>
                  <a:pt x="552" y="466"/>
                </a:lnTo>
                <a:close/>
                <a:moveTo>
                  <a:pt x="753" y="474"/>
                </a:moveTo>
                <a:lnTo>
                  <a:pt x="753" y="474"/>
                </a:lnTo>
                <a:lnTo>
                  <a:pt x="753" y="469"/>
                </a:lnTo>
                <a:lnTo>
                  <a:pt x="755" y="465"/>
                </a:lnTo>
                <a:lnTo>
                  <a:pt x="756" y="454"/>
                </a:lnTo>
                <a:lnTo>
                  <a:pt x="756" y="454"/>
                </a:lnTo>
                <a:lnTo>
                  <a:pt x="753" y="456"/>
                </a:lnTo>
                <a:lnTo>
                  <a:pt x="752" y="457"/>
                </a:lnTo>
                <a:lnTo>
                  <a:pt x="750" y="462"/>
                </a:lnTo>
                <a:lnTo>
                  <a:pt x="752" y="469"/>
                </a:lnTo>
                <a:lnTo>
                  <a:pt x="753" y="474"/>
                </a:lnTo>
                <a:lnTo>
                  <a:pt x="753" y="474"/>
                </a:lnTo>
                <a:close/>
                <a:moveTo>
                  <a:pt x="377" y="459"/>
                </a:moveTo>
                <a:lnTo>
                  <a:pt x="377" y="459"/>
                </a:lnTo>
                <a:lnTo>
                  <a:pt x="378" y="462"/>
                </a:lnTo>
                <a:lnTo>
                  <a:pt x="380" y="463"/>
                </a:lnTo>
                <a:lnTo>
                  <a:pt x="384" y="466"/>
                </a:lnTo>
                <a:lnTo>
                  <a:pt x="384" y="466"/>
                </a:lnTo>
                <a:lnTo>
                  <a:pt x="384" y="463"/>
                </a:lnTo>
                <a:lnTo>
                  <a:pt x="384" y="460"/>
                </a:lnTo>
                <a:lnTo>
                  <a:pt x="383" y="457"/>
                </a:lnTo>
                <a:lnTo>
                  <a:pt x="381" y="454"/>
                </a:lnTo>
                <a:lnTo>
                  <a:pt x="381" y="454"/>
                </a:lnTo>
                <a:lnTo>
                  <a:pt x="380" y="457"/>
                </a:lnTo>
                <a:lnTo>
                  <a:pt x="377" y="459"/>
                </a:lnTo>
                <a:lnTo>
                  <a:pt x="377" y="459"/>
                </a:lnTo>
                <a:close/>
                <a:moveTo>
                  <a:pt x="215" y="468"/>
                </a:moveTo>
                <a:lnTo>
                  <a:pt x="215" y="468"/>
                </a:lnTo>
                <a:lnTo>
                  <a:pt x="213" y="462"/>
                </a:lnTo>
                <a:lnTo>
                  <a:pt x="212" y="456"/>
                </a:lnTo>
                <a:lnTo>
                  <a:pt x="212" y="456"/>
                </a:lnTo>
                <a:lnTo>
                  <a:pt x="212" y="463"/>
                </a:lnTo>
                <a:lnTo>
                  <a:pt x="213" y="466"/>
                </a:lnTo>
                <a:lnTo>
                  <a:pt x="215" y="468"/>
                </a:lnTo>
                <a:lnTo>
                  <a:pt x="215" y="468"/>
                </a:lnTo>
                <a:close/>
                <a:moveTo>
                  <a:pt x="656" y="483"/>
                </a:moveTo>
                <a:lnTo>
                  <a:pt x="656" y="483"/>
                </a:lnTo>
                <a:lnTo>
                  <a:pt x="656" y="477"/>
                </a:lnTo>
                <a:lnTo>
                  <a:pt x="657" y="469"/>
                </a:lnTo>
                <a:lnTo>
                  <a:pt x="657" y="462"/>
                </a:lnTo>
                <a:lnTo>
                  <a:pt x="657" y="459"/>
                </a:lnTo>
                <a:lnTo>
                  <a:pt x="656" y="456"/>
                </a:lnTo>
                <a:lnTo>
                  <a:pt x="656" y="456"/>
                </a:lnTo>
                <a:lnTo>
                  <a:pt x="653" y="462"/>
                </a:lnTo>
                <a:lnTo>
                  <a:pt x="653" y="469"/>
                </a:lnTo>
                <a:lnTo>
                  <a:pt x="653" y="477"/>
                </a:lnTo>
                <a:lnTo>
                  <a:pt x="656" y="483"/>
                </a:lnTo>
                <a:lnTo>
                  <a:pt x="656" y="483"/>
                </a:lnTo>
                <a:close/>
                <a:moveTo>
                  <a:pt x="105" y="460"/>
                </a:moveTo>
                <a:lnTo>
                  <a:pt x="105" y="460"/>
                </a:lnTo>
                <a:lnTo>
                  <a:pt x="105" y="457"/>
                </a:lnTo>
                <a:lnTo>
                  <a:pt x="102" y="457"/>
                </a:lnTo>
                <a:lnTo>
                  <a:pt x="102" y="457"/>
                </a:lnTo>
                <a:lnTo>
                  <a:pt x="104" y="459"/>
                </a:lnTo>
                <a:lnTo>
                  <a:pt x="105" y="460"/>
                </a:lnTo>
                <a:lnTo>
                  <a:pt x="105" y="460"/>
                </a:lnTo>
                <a:close/>
                <a:moveTo>
                  <a:pt x="163" y="460"/>
                </a:moveTo>
                <a:lnTo>
                  <a:pt x="163" y="460"/>
                </a:lnTo>
                <a:lnTo>
                  <a:pt x="163" y="459"/>
                </a:lnTo>
                <a:lnTo>
                  <a:pt x="163" y="457"/>
                </a:lnTo>
                <a:lnTo>
                  <a:pt x="163" y="457"/>
                </a:lnTo>
                <a:lnTo>
                  <a:pt x="162" y="457"/>
                </a:lnTo>
                <a:lnTo>
                  <a:pt x="162" y="457"/>
                </a:lnTo>
                <a:lnTo>
                  <a:pt x="162" y="459"/>
                </a:lnTo>
                <a:lnTo>
                  <a:pt x="163" y="460"/>
                </a:lnTo>
                <a:lnTo>
                  <a:pt x="163" y="460"/>
                </a:lnTo>
                <a:close/>
                <a:moveTo>
                  <a:pt x="248" y="462"/>
                </a:moveTo>
                <a:lnTo>
                  <a:pt x="248" y="462"/>
                </a:lnTo>
                <a:lnTo>
                  <a:pt x="248" y="460"/>
                </a:lnTo>
                <a:lnTo>
                  <a:pt x="250" y="459"/>
                </a:lnTo>
                <a:lnTo>
                  <a:pt x="250" y="459"/>
                </a:lnTo>
                <a:lnTo>
                  <a:pt x="248" y="457"/>
                </a:lnTo>
                <a:lnTo>
                  <a:pt x="247" y="457"/>
                </a:lnTo>
                <a:lnTo>
                  <a:pt x="247" y="457"/>
                </a:lnTo>
                <a:lnTo>
                  <a:pt x="247" y="459"/>
                </a:lnTo>
                <a:lnTo>
                  <a:pt x="248" y="462"/>
                </a:lnTo>
                <a:lnTo>
                  <a:pt x="248" y="462"/>
                </a:lnTo>
                <a:close/>
                <a:moveTo>
                  <a:pt x="422" y="462"/>
                </a:moveTo>
                <a:lnTo>
                  <a:pt x="422" y="462"/>
                </a:lnTo>
                <a:lnTo>
                  <a:pt x="424" y="462"/>
                </a:lnTo>
                <a:lnTo>
                  <a:pt x="424" y="462"/>
                </a:lnTo>
                <a:lnTo>
                  <a:pt x="424" y="460"/>
                </a:lnTo>
                <a:lnTo>
                  <a:pt x="424" y="459"/>
                </a:lnTo>
                <a:lnTo>
                  <a:pt x="422" y="459"/>
                </a:lnTo>
                <a:lnTo>
                  <a:pt x="421" y="459"/>
                </a:lnTo>
                <a:lnTo>
                  <a:pt x="421" y="459"/>
                </a:lnTo>
                <a:lnTo>
                  <a:pt x="422" y="459"/>
                </a:lnTo>
                <a:lnTo>
                  <a:pt x="422" y="460"/>
                </a:lnTo>
                <a:lnTo>
                  <a:pt x="422" y="462"/>
                </a:lnTo>
                <a:lnTo>
                  <a:pt x="422" y="462"/>
                </a:lnTo>
                <a:close/>
                <a:moveTo>
                  <a:pt x="146" y="465"/>
                </a:moveTo>
                <a:lnTo>
                  <a:pt x="146" y="465"/>
                </a:lnTo>
                <a:lnTo>
                  <a:pt x="149" y="465"/>
                </a:lnTo>
                <a:lnTo>
                  <a:pt x="151" y="463"/>
                </a:lnTo>
                <a:lnTo>
                  <a:pt x="151" y="463"/>
                </a:lnTo>
                <a:lnTo>
                  <a:pt x="148" y="460"/>
                </a:lnTo>
                <a:lnTo>
                  <a:pt x="145" y="459"/>
                </a:lnTo>
                <a:lnTo>
                  <a:pt x="145" y="459"/>
                </a:lnTo>
                <a:lnTo>
                  <a:pt x="145" y="462"/>
                </a:lnTo>
                <a:lnTo>
                  <a:pt x="146" y="465"/>
                </a:lnTo>
                <a:lnTo>
                  <a:pt x="146" y="465"/>
                </a:lnTo>
                <a:close/>
                <a:moveTo>
                  <a:pt x="361" y="465"/>
                </a:moveTo>
                <a:lnTo>
                  <a:pt x="361" y="465"/>
                </a:lnTo>
                <a:lnTo>
                  <a:pt x="364" y="463"/>
                </a:lnTo>
                <a:lnTo>
                  <a:pt x="364" y="462"/>
                </a:lnTo>
                <a:lnTo>
                  <a:pt x="364" y="460"/>
                </a:lnTo>
                <a:lnTo>
                  <a:pt x="364" y="460"/>
                </a:lnTo>
                <a:lnTo>
                  <a:pt x="360" y="459"/>
                </a:lnTo>
                <a:lnTo>
                  <a:pt x="360" y="459"/>
                </a:lnTo>
                <a:lnTo>
                  <a:pt x="360" y="462"/>
                </a:lnTo>
                <a:lnTo>
                  <a:pt x="361" y="465"/>
                </a:lnTo>
                <a:lnTo>
                  <a:pt x="361" y="465"/>
                </a:lnTo>
                <a:close/>
                <a:moveTo>
                  <a:pt x="470" y="462"/>
                </a:moveTo>
                <a:lnTo>
                  <a:pt x="470" y="462"/>
                </a:lnTo>
                <a:lnTo>
                  <a:pt x="470" y="459"/>
                </a:lnTo>
                <a:lnTo>
                  <a:pt x="470" y="459"/>
                </a:lnTo>
                <a:lnTo>
                  <a:pt x="468" y="459"/>
                </a:lnTo>
                <a:lnTo>
                  <a:pt x="468" y="459"/>
                </a:lnTo>
                <a:lnTo>
                  <a:pt x="466" y="460"/>
                </a:lnTo>
                <a:lnTo>
                  <a:pt x="468" y="462"/>
                </a:lnTo>
                <a:lnTo>
                  <a:pt x="470" y="462"/>
                </a:lnTo>
                <a:lnTo>
                  <a:pt x="470" y="462"/>
                </a:lnTo>
                <a:close/>
                <a:moveTo>
                  <a:pt x="474" y="460"/>
                </a:moveTo>
                <a:lnTo>
                  <a:pt x="474" y="460"/>
                </a:lnTo>
                <a:lnTo>
                  <a:pt x="474" y="463"/>
                </a:lnTo>
                <a:lnTo>
                  <a:pt x="476" y="465"/>
                </a:lnTo>
                <a:lnTo>
                  <a:pt x="476" y="465"/>
                </a:lnTo>
                <a:lnTo>
                  <a:pt x="480" y="465"/>
                </a:lnTo>
                <a:lnTo>
                  <a:pt x="480" y="465"/>
                </a:lnTo>
                <a:lnTo>
                  <a:pt x="480" y="463"/>
                </a:lnTo>
                <a:lnTo>
                  <a:pt x="480" y="462"/>
                </a:lnTo>
                <a:lnTo>
                  <a:pt x="480" y="462"/>
                </a:lnTo>
                <a:lnTo>
                  <a:pt x="477" y="460"/>
                </a:lnTo>
                <a:lnTo>
                  <a:pt x="474" y="460"/>
                </a:lnTo>
                <a:lnTo>
                  <a:pt x="474" y="460"/>
                </a:lnTo>
                <a:close/>
                <a:moveTo>
                  <a:pt x="514" y="468"/>
                </a:moveTo>
                <a:lnTo>
                  <a:pt x="514" y="468"/>
                </a:lnTo>
                <a:lnTo>
                  <a:pt x="515" y="469"/>
                </a:lnTo>
                <a:lnTo>
                  <a:pt x="518" y="469"/>
                </a:lnTo>
                <a:lnTo>
                  <a:pt x="518" y="469"/>
                </a:lnTo>
                <a:lnTo>
                  <a:pt x="521" y="465"/>
                </a:lnTo>
                <a:lnTo>
                  <a:pt x="524" y="460"/>
                </a:lnTo>
                <a:lnTo>
                  <a:pt x="524" y="460"/>
                </a:lnTo>
                <a:lnTo>
                  <a:pt x="521" y="460"/>
                </a:lnTo>
                <a:lnTo>
                  <a:pt x="518" y="462"/>
                </a:lnTo>
                <a:lnTo>
                  <a:pt x="514" y="468"/>
                </a:lnTo>
                <a:lnTo>
                  <a:pt x="514" y="468"/>
                </a:lnTo>
                <a:close/>
                <a:moveTo>
                  <a:pt x="404" y="463"/>
                </a:moveTo>
                <a:lnTo>
                  <a:pt x="404" y="463"/>
                </a:lnTo>
                <a:lnTo>
                  <a:pt x="407" y="463"/>
                </a:lnTo>
                <a:lnTo>
                  <a:pt x="407" y="462"/>
                </a:lnTo>
                <a:lnTo>
                  <a:pt x="407" y="462"/>
                </a:lnTo>
                <a:lnTo>
                  <a:pt x="407" y="460"/>
                </a:lnTo>
                <a:lnTo>
                  <a:pt x="406" y="460"/>
                </a:lnTo>
                <a:lnTo>
                  <a:pt x="406" y="460"/>
                </a:lnTo>
                <a:lnTo>
                  <a:pt x="404" y="462"/>
                </a:lnTo>
                <a:lnTo>
                  <a:pt x="404" y="463"/>
                </a:lnTo>
                <a:lnTo>
                  <a:pt x="404" y="463"/>
                </a:lnTo>
                <a:close/>
                <a:moveTo>
                  <a:pt x="67" y="506"/>
                </a:moveTo>
                <a:lnTo>
                  <a:pt x="67" y="506"/>
                </a:lnTo>
                <a:lnTo>
                  <a:pt x="61" y="481"/>
                </a:lnTo>
                <a:lnTo>
                  <a:pt x="56" y="471"/>
                </a:lnTo>
                <a:lnTo>
                  <a:pt x="50" y="460"/>
                </a:lnTo>
                <a:lnTo>
                  <a:pt x="50" y="460"/>
                </a:lnTo>
                <a:lnTo>
                  <a:pt x="55" y="472"/>
                </a:lnTo>
                <a:lnTo>
                  <a:pt x="58" y="486"/>
                </a:lnTo>
                <a:lnTo>
                  <a:pt x="61" y="498"/>
                </a:lnTo>
                <a:lnTo>
                  <a:pt x="64" y="503"/>
                </a:lnTo>
                <a:lnTo>
                  <a:pt x="67" y="506"/>
                </a:lnTo>
                <a:lnTo>
                  <a:pt x="67" y="506"/>
                </a:lnTo>
                <a:close/>
                <a:moveTo>
                  <a:pt x="171" y="466"/>
                </a:moveTo>
                <a:lnTo>
                  <a:pt x="171" y="466"/>
                </a:lnTo>
                <a:lnTo>
                  <a:pt x="172" y="463"/>
                </a:lnTo>
                <a:lnTo>
                  <a:pt x="171" y="462"/>
                </a:lnTo>
                <a:lnTo>
                  <a:pt x="169" y="460"/>
                </a:lnTo>
                <a:lnTo>
                  <a:pt x="169" y="460"/>
                </a:lnTo>
                <a:lnTo>
                  <a:pt x="169" y="463"/>
                </a:lnTo>
                <a:lnTo>
                  <a:pt x="169" y="465"/>
                </a:lnTo>
                <a:lnTo>
                  <a:pt x="171" y="466"/>
                </a:lnTo>
                <a:lnTo>
                  <a:pt x="171" y="466"/>
                </a:lnTo>
                <a:close/>
                <a:moveTo>
                  <a:pt x="250" y="465"/>
                </a:moveTo>
                <a:lnTo>
                  <a:pt x="250" y="465"/>
                </a:lnTo>
                <a:lnTo>
                  <a:pt x="255" y="465"/>
                </a:lnTo>
                <a:lnTo>
                  <a:pt x="256" y="465"/>
                </a:lnTo>
                <a:lnTo>
                  <a:pt x="256" y="463"/>
                </a:lnTo>
                <a:lnTo>
                  <a:pt x="256" y="463"/>
                </a:lnTo>
                <a:lnTo>
                  <a:pt x="255" y="462"/>
                </a:lnTo>
                <a:lnTo>
                  <a:pt x="253" y="460"/>
                </a:lnTo>
                <a:lnTo>
                  <a:pt x="253" y="460"/>
                </a:lnTo>
                <a:lnTo>
                  <a:pt x="252" y="462"/>
                </a:lnTo>
                <a:lnTo>
                  <a:pt x="250" y="465"/>
                </a:lnTo>
                <a:lnTo>
                  <a:pt x="250" y="465"/>
                </a:lnTo>
                <a:close/>
                <a:moveTo>
                  <a:pt x="392" y="465"/>
                </a:moveTo>
                <a:lnTo>
                  <a:pt x="392" y="465"/>
                </a:lnTo>
                <a:lnTo>
                  <a:pt x="390" y="463"/>
                </a:lnTo>
                <a:lnTo>
                  <a:pt x="389" y="462"/>
                </a:lnTo>
                <a:lnTo>
                  <a:pt x="387" y="462"/>
                </a:lnTo>
                <a:lnTo>
                  <a:pt x="387" y="462"/>
                </a:lnTo>
                <a:lnTo>
                  <a:pt x="389" y="465"/>
                </a:lnTo>
                <a:lnTo>
                  <a:pt x="390" y="466"/>
                </a:lnTo>
                <a:lnTo>
                  <a:pt x="392" y="465"/>
                </a:lnTo>
                <a:lnTo>
                  <a:pt x="392" y="465"/>
                </a:lnTo>
                <a:close/>
                <a:moveTo>
                  <a:pt x="94" y="483"/>
                </a:moveTo>
                <a:lnTo>
                  <a:pt x="94" y="483"/>
                </a:lnTo>
                <a:lnTo>
                  <a:pt x="94" y="477"/>
                </a:lnTo>
                <a:lnTo>
                  <a:pt x="94" y="472"/>
                </a:lnTo>
                <a:lnTo>
                  <a:pt x="93" y="466"/>
                </a:lnTo>
                <a:lnTo>
                  <a:pt x="91" y="462"/>
                </a:lnTo>
                <a:lnTo>
                  <a:pt x="91" y="462"/>
                </a:lnTo>
                <a:lnTo>
                  <a:pt x="90" y="468"/>
                </a:lnTo>
                <a:lnTo>
                  <a:pt x="91" y="472"/>
                </a:lnTo>
                <a:lnTo>
                  <a:pt x="94" y="483"/>
                </a:lnTo>
                <a:lnTo>
                  <a:pt x="94" y="483"/>
                </a:lnTo>
                <a:close/>
                <a:moveTo>
                  <a:pt x="541" y="475"/>
                </a:moveTo>
                <a:lnTo>
                  <a:pt x="541" y="475"/>
                </a:lnTo>
                <a:lnTo>
                  <a:pt x="544" y="475"/>
                </a:lnTo>
                <a:lnTo>
                  <a:pt x="544" y="474"/>
                </a:lnTo>
                <a:lnTo>
                  <a:pt x="546" y="469"/>
                </a:lnTo>
                <a:lnTo>
                  <a:pt x="546" y="465"/>
                </a:lnTo>
                <a:lnTo>
                  <a:pt x="543" y="462"/>
                </a:lnTo>
                <a:lnTo>
                  <a:pt x="543" y="462"/>
                </a:lnTo>
                <a:lnTo>
                  <a:pt x="541" y="465"/>
                </a:lnTo>
                <a:lnTo>
                  <a:pt x="541" y="468"/>
                </a:lnTo>
                <a:lnTo>
                  <a:pt x="541" y="472"/>
                </a:lnTo>
                <a:lnTo>
                  <a:pt x="541" y="475"/>
                </a:lnTo>
                <a:lnTo>
                  <a:pt x="541" y="475"/>
                </a:lnTo>
                <a:close/>
                <a:moveTo>
                  <a:pt x="701" y="480"/>
                </a:moveTo>
                <a:lnTo>
                  <a:pt x="701" y="480"/>
                </a:lnTo>
                <a:lnTo>
                  <a:pt x="704" y="478"/>
                </a:lnTo>
                <a:lnTo>
                  <a:pt x="707" y="478"/>
                </a:lnTo>
                <a:lnTo>
                  <a:pt x="707" y="478"/>
                </a:lnTo>
                <a:lnTo>
                  <a:pt x="707" y="474"/>
                </a:lnTo>
                <a:lnTo>
                  <a:pt x="707" y="469"/>
                </a:lnTo>
                <a:lnTo>
                  <a:pt x="707" y="465"/>
                </a:lnTo>
                <a:lnTo>
                  <a:pt x="706" y="462"/>
                </a:lnTo>
                <a:lnTo>
                  <a:pt x="706" y="462"/>
                </a:lnTo>
                <a:lnTo>
                  <a:pt x="703" y="471"/>
                </a:lnTo>
                <a:lnTo>
                  <a:pt x="701" y="475"/>
                </a:lnTo>
                <a:lnTo>
                  <a:pt x="701" y="480"/>
                </a:lnTo>
                <a:lnTo>
                  <a:pt x="701" y="480"/>
                </a:lnTo>
                <a:close/>
                <a:moveTo>
                  <a:pt x="30" y="481"/>
                </a:moveTo>
                <a:lnTo>
                  <a:pt x="30" y="481"/>
                </a:lnTo>
                <a:lnTo>
                  <a:pt x="33" y="480"/>
                </a:lnTo>
                <a:lnTo>
                  <a:pt x="35" y="481"/>
                </a:lnTo>
                <a:lnTo>
                  <a:pt x="35" y="481"/>
                </a:lnTo>
                <a:lnTo>
                  <a:pt x="35" y="475"/>
                </a:lnTo>
                <a:lnTo>
                  <a:pt x="33" y="471"/>
                </a:lnTo>
                <a:lnTo>
                  <a:pt x="29" y="463"/>
                </a:lnTo>
                <a:lnTo>
                  <a:pt x="29" y="463"/>
                </a:lnTo>
                <a:lnTo>
                  <a:pt x="30" y="472"/>
                </a:lnTo>
                <a:lnTo>
                  <a:pt x="30" y="481"/>
                </a:lnTo>
                <a:lnTo>
                  <a:pt x="30" y="481"/>
                </a:lnTo>
                <a:close/>
                <a:moveTo>
                  <a:pt x="201" y="469"/>
                </a:moveTo>
                <a:lnTo>
                  <a:pt x="201" y="469"/>
                </a:lnTo>
                <a:lnTo>
                  <a:pt x="204" y="469"/>
                </a:lnTo>
                <a:lnTo>
                  <a:pt x="206" y="469"/>
                </a:lnTo>
                <a:lnTo>
                  <a:pt x="206" y="469"/>
                </a:lnTo>
                <a:lnTo>
                  <a:pt x="207" y="465"/>
                </a:lnTo>
                <a:lnTo>
                  <a:pt x="207" y="463"/>
                </a:lnTo>
                <a:lnTo>
                  <a:pt x="206" y="463"/>
                </a:lnTo>
                <a:lnTo>
                  <a:pt x="206" y="463"/>
                </a:lnTo>
                <a:lnTo>
                  <a:pt x="204" y="465"/>
                </a:lnTo>
                <a:lnTo>
                  <a:pt x="203" y="466"/>
                </a:lnTo>
                <a:lnTo>
                  <a:pt x="201" y="468"/>
                </a:lnTo>
                <a:lnTo>
                  <a:pt x="201" y="469"/>
                </a:lnTo>
                <a:lnTo>
                  <a:pt x="201" y="469"/>
                </a:lnTo>
                <a:close/>
                <a:moveTo>
                  <a:pt x="285" y="465"/>
                </a:moveTo>
                <a:lnTo>
                  <a:pt x="285" y="465"/>
                </a:lnTo>
                <a:lnTo>
                  <a:pt x="284" y="465"/>
                </a:lnTo>
                <a:lnTo>
                  <a:pt x="284" y="463"/>
                </a:lnTo>
                <a:lnTo>
                  <a:pt x="280" y="463"/>
                </a:lnTo>
                <a:lnTo>
                  <a:pt x="280" y="463"/>
                </a:lnTo>
                <a:lnTo>
                  <a:pt x="282" y="465"/>
                </a:lnTo>
                <a:lnTo>
                  <a:pt x="285" y="465"/>
                </a:lnTo>
                <a:lnTo>
                  <a:pt x="285" y="465"/>
                </a:lnTo>
                <a:close/>
                <a:moveTo>
                  <a:pt x="351" y="466"/>
                </a:moveTo>
                <a:lnTo>
                  <a:pt x="351" y="466"/>
                </a:lnTo>
                <a:lnTo>
                  <a:pt x="355" y="466"/>
                </a:lnTo>
                <a:lnTo>
                  <a:pt x="357" y="466"/>
                </a:lnTo>
                <a:lnTo>
                  <a:pt x="357" y="466"/>
                </a:lnTo>
                <a:lnTo>
                  <a:pt x="357" y="466"/>
                </a:lnTo>
                <a:lnTo>
                  <a:pt x="357" y="466"/>
                </a:lnTo>
                <a:lnTo>
                  <a:pt x="355" y="465"/>
                </a:lnTo>
                <a:lnTo>
                  <a:pt x="355" y="463"/>
                </a:lnTo>
                <a:lnTo>
                  <a:pt x="354" y="463"/>
                </a:lnTo>
                <a:lnTo>
                  <a:pt x="354" y="463"/>
                </a:lnTo>
                <a:lnTo>
                  <a:pt x="352" y="465"/>
                </a:lnTo>
                <a:lnTo>
                  <a:pt x="351" y="466"/>
                </a:lnTo>
                <a:lnTo>
                  <a:pt x="351" y="466"/>
                </a:lnTo>
                <a:close/>
                <a:moveTo>
                  <a:pt x="470" y="472"/>
                </a:moveTo>
                <a:lnTo>
                  <a:pt x="470" y="472"/>
                </a:lnTo>
                <a:lnTo>
                  <a:pt x="470" y="469"/>
                </a:lnTo>
                <a:lnTo>
                  <a:pt x="470" y="466"/>
                </a:lnTo>
                <a:lnTo>
                  <a:pt x="470" y="466"/>
                </a:lnTo>
                <a:lnTo>
                  <a:pt x="466" y="465"/>
                </a:lnTo>
                <a:lnTo>
                  <a:pt x="466" y="465"/>
                </a:lnTo>
                <a:lnTo>
                  <a:pt x="466" y="468"/>
                </a:lnTo>
                <a:lnTo>
                  <a:pt x="470" y="472"/>
                </a:lnTo>
                <a:lnTo>
                  <a:pt x="470" y="472"/>
                </a:lnTo>
                <a:close/>
                <a:moveTo>
                  <a:pt x="598" y="474"/>
                </a:moveTo>
                <a:lnTo>
                  <a:pt x="598" y="474"/>
                </a:lnTo>
                <a:lnTo>
                  <a:pt x="601" y="469"/>
                </a:lnTo>
                <a:lnTo>
                  <a:pt x="602" y="468"/>
                </a:lnTo>
                <a:lnTo>
                  <a:pt x="604" y="465"/>
                </a:lnTo>
                <a:lnTo>
                  <a:pt x="604" y="465"/>
                </a:lnTo>
                <a:lnTo>
                  <a:pt x="602" y="465"/>
                </a:lnTo>
                <a:lnTo>
                  <a:pt x="598" y="465"/>
                </a:lnTo>
                <a:lnTo>
                  <a:pt x="598" y="465"/>
                </a:lnTo>
                <a:lnTo>
                  <a:pt x="596" y="469"/>
                </a:lnTo>
                <a:lnTo>
                  <a:pt x="596" y="472"/>
                </a:lnTo>
                <a:lnTo>
                  <a:pt x="598" y="474"/>
                </a:lnTo>
                <a:lnTo>
                  <a:pt x="598" y="474"/>
                </a:lnTo>
                <a:close/>
                <a:moveTo>
                  <a:pt x="611" y="472"/>
                </a:moveTo>
                <a:lnTo>
                  <a:pt x="611" y="472"/>
                </a:lnTo>
                <a:lnTo>
                  <a:pt x="614" y="468"/>
                </a:lnTo>
                <a:lnTo>
                  <a:pt x="616" y="465"/>
                </a:lnTo>
                <a:lnTo>
                  <a:pt x="614" y="465"/>
                </a:lnTo>
                <a:lnTo>
                  <a:pt x="614" y="465"/>
                </a:lnTo>
                <a:lnTo>
                  <a:pt x="611" y="468"/>
                </a:lnTo>
                <a:lnTo>
                  <a:pt x="611" y="469"/>
                </a:lnTo>
                <a:lnTo>
                  <a:pt x="611" y="472"/>
                </a:lnTo>
                <a:lnTo>
                  <a:pt x="611" y="472"/>
                </a:lnTo>
                <a:close/>
                <a:moveTo>
                  <a:pt x="611" y="483"/>
                </a:moveTo>
                <a:lnTo>
                  <a:pt x="611" y="483"/>
                </a:lnTo>
                <a:lnTo>
                  <a:pt x="614" y="488"/>
                </a:lnTo>
                <a:lnTo>
                  <a:pt x="617" y="492"/>
                </a:lnTo>
                <a:lnTo>
                  <a:pt x="616" y="497"/>
                </a:lnTo>
                <a:lnTo>
                  <a:pt x="614" y="498"/>
                </a:lnTo>
                <a:lnTo>
                  <a:pt x="611" y="500"/>
                </a:lnTo>
                <a:lnTo>
                  <a:pt x="611" y="500"/>
                </a:lnTo>
                <a:lnTo>
                  <a:pt x="616" y="504"/>
                </a:lnTo>
                <a:lnTo>
                  <a:pt x="619" y="510"/>
                </a:lnTo>
                <a:lnTo>
                  <a:pt x="619" y="510"/>
                </a:lnTo>
                <a:lnTo>
                  <a:pt x="622" y="506"/>
                </a:lnTo>
                <a:lnTo>
                  <a:pt x="624" y="501"/>
                </a:lnTo>
                <a:lnTo>
                  <a:pt x="625" y="489"/>
                </a:lnTo>
                <a:lnTo>
                  <a:pt x="624" y="477"/>
                </a:lnTo>
                <a:lnTo>
                  <a:pt x="620" y="465"/>
                </a:lnTo>
                <a:lnTo>
                  <a:pt x="620" y="465"/>
                </a:lnTo>
                <a:lnTo>
                  <a:pt x="611" y="483"/>
                </a:lnTo>
                <a:lnTo>
                  <a:pt x="611" y="483"/>
                </a:lnTo>
                <a:close/>
                <a:moveTo>
                  <a:pt x="572" y="478"/>
                </a:moveTo>
                <a:lnTo>
                  <a:pt x="572" y="478"/>
                </a:lnTo>
                <a:lnTo>
                  <a:pt x="573" y="477"/>
                </a:lnTo>
                <a:lnTo>
                  <a:pt x="576" y="474"/>
                </a:lnTo>
                <a:lnTo>
                  <a:pt x="578" y="471"/>
                </a:lnTo>
                <a:lnTo>
                  <a:pt x="578" y="468"/>
                </a:lnTo>
                <a:lnTo>
                  <a:pt x="578" y="468"/>
                </a:lnTo>
                <a:lnTo>
                  <a:pt x="575" y="466"/>
                </a:lnTo>
                <a:lnTo>
                  <a:pt x="572" y="465"/>
                </a:lnTo>
                <a:lnTo>
                  <a:pt x="572" y="465"/>
                </a:lnTo>
                <a:lnTo>
                  <a:pt x="572" y="471"/>
                </a:lnTo>
                <a:lnTo>
                  <a:pt x="572" y="478"/>
                </a:lnTo>
                <a:lnTo>
                  <a:pt x="572" y="478"/>
                </a:lnTo>
                <a:close/>
                <a:moveTo>
                  <a:pt x="450" y="475"/>
                </a:moveTo>
                <a:lnTo>
                  <a:pt x="450" y="475"/>
                </a:lnTo>
                <a:lnTo>
                  <a:pt x="448" y="471"/>
                </a:lnTo>
                <a:lnTo>
                  <a:pt x="447" y="466"/>
                </a:lnTo>
                <a:lnTo>
                  <a:pt x="447" y="466"/>
                </a:lnTo>
                <a:lnTo>
                  <a:pt x="447" y="472"/>
                </a:lnTo>
                <a:lnTo>
                  <a:pt x="447" y="474"/>
                </a:lnTo>
                <a:lnTo>
                  <a:pt x="450" y="475"/>
                </a:lnTo>
                <a:lnTo>
                  <a:pt x="450" y="475"/>
                </a:lnTo>
                <a:close/>
                <a:moveTo>
                  <a:pt x="694" y="471"/>
                </a:moveTo>
                <a:lnTo>
                  <a:pt x="694" y="471"/>
                </a:lnTo>
                <a:lnTo>
                  <a:pt x="695" y="471"/>
                </a:lnTo>
                <a:lnTo>
                  <a:pt x="695" y="468"/>
                </a:lnTo>
                <a:lnTo>
                  <a:pt x="695" y="466"/>
                </a:lnTo>
                <a:lnTo>
                  <a:pt x="694" y="466"/>
                </a:lnTo>
                <a:lnTo>
                  <a:pt x="694" y="466"/>
                </a:lnTo>
                <a:lnTo>
                  <a:pt x="694" y="468"/>
                </a:lnTo>
                <a:lnTo>
                  <a:pt x="694" y="471"/>
                </a:lnTo>
                <a:lnTo>
                  <a:pt x="694" y="471"/>
                </a:lnTo>
                <a:close/>
                <a:moveTo>
                  <a:pt x="410" y="477"/>
                </a:moveTo>
                <a:lnTo>
                  <a:pt x="410" y="477"/>
                </a:lnTo>
                <a:lnTo>
                  <a:pt x="409" y="468"/>
                </a:lnTo>
                <a:lnTo>
                  <a:pt x="409" y="468"/>
                </a:lnTo>
                <a:lnTo>
                  <a:pt x="404" y="468"/>
                </a:lnTo>
                <a:lnTo>
                  <a:pt x="399" y="468"/>
                </a:lnTo>
                <a:lnTo>
                  <a:pt x="399" y="468"/>
                </a:lnTo>
                <a:lnTo>
                  <a:pt x="401" y="472"/>
                </a:lnTo>
                <a:lnTo>
                  <a:pt x="402" y="475"/>
                </a:lnTo>
                <a:lnTo>
                  <a:pt x="406" y="477"/>
                </a:lnTo>
                <a:lnTo>
                  <a:pt x="410" y="477"/>
                </a:lnTo>
                <a:lnTo>
                  <a:pt x="410" y="477"/>
                </a:lnTo>
                <a:close/>
                <a:moveTo>
                  <a:pt x="502" y="472"/>
                </a:moveTo>
                <a:lnTo>
                  <a:pt x="502" y="472"/>
                </a:lnTo>
                <a:lnTo>
                  <a:pt x="500" y="471"/>
                </a:lnTo>
                <a:lnTo>
                  <a:pt x="500" y="469"/>
                </a:lnTo>
                <a:lnTo>
                  <a:pt x="497" y="468"/>
                </a:lnTo>
                <a:lnTo>
                  <a:pt x="497" y="468"/>
                </a:lnTo>
                <a:lnTo>
                  <a:pt x="497" y="471"/>
                </a:lnTo>
                <a:lnTo>
                  <a:pt x="499" y="472"/>
                </a:lnTo>
                <a:lnTo>
                  <a:pt x="502" y="472"/>
                </a:lnTo>
                <a:lnTo>
                  <a:pt x="502" y="472"/>
                </a:lnTo>
                <a:close/>
                <a:moveTo>
                  <a:pt x="713" y="488"/>
                </a:moveTo>
                <a:lnTo>
                  <a:pt x="713" y="488"/>
                </a:lnTo>
                <a:lnTo>
                  <a:pt x="715" y="486"/>
                </a:lnTo>
                <a:lnTo>
                  <a:pt x="717" y="483"/>
                </a:lnTo>
                <a:lnTo>
                  <a:pt x="717" y="477"/>
                </a:lnTo>
                <a:lnTo>
                  <a:pt x="713" y="472"/>
                </a:lnTo>
                <a:lnTo>
                  <a:pt x="710" y="468"/>
                </a:lnTo>
                <a:lnTo>
                  <a:pt x="710" y="468"/>
                </a:lnTo>
                <a:lnTo>
                  <a:pt x="712" y="477"/>
                </a:lnTo>
                <a:lnTo>
                  <a:pt x="712" y="483"/>
                </a:lnTo>
                <a:lnTo>
                  <a:pt x="713" y="488"/>
                </a:lnTo>
                <a:lnTo>
                  <a:pt x="713" y="488"/>
                </a:lnTo>
                <a:close/>
                <a:moveTo>
                  <a:pt x="523" y="471"/>
                </a:moveTo>
                <a:lnTo>
                  <a:pt x="523" y="471"/>
                </a:lnTo>
                <a:lnTo>
                  <a:pt x="524" y="472"/>
                </a:lnTo>
                <a:lnTo>
                  <a:pt x="524" y="472"/>
                </a:lnTo>
                <a:lnTo>
                  <a:pt x="524" y="469"/>
                </a:lnTo>
                <a:lnTo>
                  <a:pt x="524" y="468"/>
                </a:lnTo>
                <a:lnTo>
                  <a:pt x="523" y="468"/>
                </a:lnTo>
                <a:lnTo>
                  <a:pt x="523" y="468"/>
                </a:lnTo>
                <a:lnTo>
                  <a:pt x="523" y="471"/>
                </a:lnTo>
                <a:lnTo>
                  <a:pt x="523" y="471"/>
                </a:lnTo>
                <a:close/>
                <a:moveTo>
                  <a:pt x="69" y="474"/>
                </a:moveTo>
                <a:lnTo>
                  <a:pt x="69" y="474"/>
                </a:lnTo>
                <a:lnTo>
                  <a:pt x="67" y="481"/>
                </a:lnTo>
                <a:lnTo>
                  <a:pt x="69" y="488"/>
                </a:lnTo>
                <a:lnTo>
                  <a:pt x="72" y="503"/>
                </a:lnTo>
                <a:lnTo>
                  <a:pt x="72" y="503"/>
                </a:lnTo>
                <a:lnTo>
                  <a:pt x="76" y="494"/>
                </a:lnTo>
                <a:lnTo>
                  <a:pt x="78" y="486"/>
                </a:lnTo>
                <a:lnTo>
                  <a:pt x="79" y="469"/>
                </a:lnTo>
                <a:lnTo>
                  <a:pt x="79" y="469"/>
                </a:lnTo>
                <a:lnTo>
                  <a:pt x="76" y="469"/>
                </a:lnTo>
                <a:lnTo>
                  <a:pt x="75" y="471"/>
                </a:lnTo>
                <a:lnTo>
                  <a:pt x="69" y="474"/>
                </a:lnTo>
                <a:lnTo>
                  <a:pt x="69" y="474"/>
                </a:lnTo>
                <a:close/>
                <a:moveTo>
                  <a:pt x="139" y="480"/>
                </a:moveTo>
                <a:lnTo>
                  <a:pt x="139" y="480"/>
                </a:lnTo>
                <a:lnTo>
                  <a:pt x="142" y="477"/>
                </a:lnTo>
                <a:lnTo>
                  <a:pt x="142" y="475"/>
                </a:lnTo>
                <a:lnTo>
                  <a:pt x="142" y="469"/>
                </a:lnTo>
                <a:lnTo>
                  <a:pt x="142" y="469"/>
                </a:lnTo>
                <a:lnTo>
                  <a:pt x="131" y="469"/>
                </a:lnTo>
                <a:lnTo>
                  <a:pt x="131" y="469"/>
                </a:lnTo>
                <a:lnTo>
                  <a:pt x="133" y="472"/>
                </a:lnTo>
                <a:lnTo>
                  <a:pt x="134" y="475"/>
                </a:lnTo>
                <a:lnTo>
                  <a:pt x="136" y="478"/>
                </a:lnTo>
                <a:lnTo>
                  <a:pt x="139" y="480"/>
                </a:lnTo>
                <a:lnTo>
                  <a:pt x="139" y="480"/>
                </a:lnTo>
                <a:close/>
                <a:moveTo>
                  <a:pt x="146" y="472"/>
                </a:moveTo>
                <a:lnTo>
                  <a:pt x="146" y="472"/>
                </a:lnTo>
                <a:lnTo>
                  <a:pt x="149" y="472"/>
                </a:lnTo>
                <a:lnTo>
                  <a:pt x="149" y="469"/>
                </a:lnTo>
                <a:lnTo>
                  <a:pt x="149" y="469"/>
                </a:lnTo>
                <a:lnTo>
                  <a:pt x="146" y="469"/>
                </a:lnTo>
                <a:lnTo>
                  <a:pt x="146" y="469"/>
                </a:lnTo>
                <a:lnTo>
                  <a:pt x="146" y="472"/>
                </a:lnTo>
                <a:lnTo>
                  <a:pt x="146" y="472"/>
                </a:lnTo>
                <a:close/>
                <a:moveTo>
                  <a:pt x="252" y="469"/>
                </a:moveTo>
                <a:lnTo>
                  <a:pt x="252" y="469"/>
                </a:lnTo>
                <a:lnTo>
                  <a:pt x="252" y="472"/>
                </a:lnTo>
                <a:lnTo>
                  <a:pt x="253" y="475"/>
                </a:lnTo>
                <a:lnTo>
                  <a:pt x="253" y="475"/>
                </a:lnTo>
                <a:lnTo>
                  <a:pt x="255" y="474"/>
                </a:lnTo>
                <a:lnTo>
                  <a:pt x="256" y="474"/>
                </a:lnTo>
                <a:lnTo>
                  <a:pt x="256" y="474"/>
                </a:lnTo>
                <a:lnTo>
                  <a:pt x="256" y="472"/>
                </a:lnTo>
                <a:lnTo>
                  <a:pt x="256" y="469"/>
                </a:lnTo>
                <a:lnTo>
                  <a:pt x="256" y="469"/>
                </a:lnTo>
                <a:lnTo>
                  <a:pt x="255" y="469"/>
                </a:lnTo>
                <a:lnTo>
                  <a:pt x="252" y="469"/>
                </a:lnTo>
                <a:lnTo>
                  <a:pt x="252" y="469"/>
                </a:lnTo>
                <a:close/>
                <a:moveTo>
                  <a:pt x="262" y="469"/>
                </a:moveTo>
                <a:lnTo>
                  <a:pt x="262" y="469"/>
                </a:lnTo>
                <a:lnTo>
                  <a:pt x="262" y="474"/>
                </a:lnTo>
                <a:lnTo>
                  <a:pt x="262" y="474"/>
                </a:lnTo>
                <a:lnTo>
                  <a:pt x="267" y="477"/>
                </a:lnTo>
                <a:lnTo>
                  <a:pt x="270" y="478"/>
                </a:lnTo>
                <a:lnTo>
                  <a:pt x="276" y="484"/>
                </a:lnTo>
                <a:lnTo>
                  <a:pt x="276" y="484"/>
                </a:lnTo>
                <a:lnTo>
                  <a:pt x="276" y="477"/>
                </a:lnTo>
                <a:lnTo>
                  <a:pt x="274" y="469"/>
                </a:lnTo>
                <a:lnTo>
                  <a:pt x="274" y="469"/>
                </a:lnTo>
                <a:lnTo>
                  <a:pt x="268" y="469"/>
                </a:lnTo>
                <a:lnTo>
                  <a:pt x="262" y="469"/>
                </a:lnTo>
                <a:lnTo>
                  <a:pt x="262" y="469"/>
                </a:lnTo>
                <a:close/>
                <a:moveTo>
                  <a:pt x="389" y="469"/>
                </a:moveTo>
                <a:lnTo>
                  <a:pt x="389" y="469"/>
                </a:lnTo>
                <a:lnTo>
                  <a:pt x="389" y="472"/>
                </a:lnTo>
                <a:lnTo>
                  <a:pt x="389" y="472"/>
                </a:lnTo>
                <a:lnTo>
                  <a:pt x="392" y="471"/>
                </a:lnTo>
                <a:lnTo>
                  <a:pt x="392" y="469"/>
                </a:lnTo>
                <a:lnTo>
                  <a:pt x="392" y="469"/>
                </a:lnTo>
                <a:lnTo>
                  <a:pt x="392" y="469"/>
                </a:lnTo>
                <a:lnTo>
                  <a:pt x="390" y="469"/>
                </a:lnTo>
                <a:lnTo>
                  <a:pt x="389" y="469"/>
                </a:lnTo>
                <a:lnTo>
                  <a:pt x="389" y="469"/>
                </a:lnTo>
                <a:close/>
                <a:moveTo>
                  <a:pt x="233" y="471"/>
                </a:moveTo>
                <a:lnTo>
                  <a:pt x="233" y="471"/>
                </a:lnTo>
                <a:lnTo>
                  <a:pt x="233" y="477"/>
                </a:lnTo>
                <a:lnTo>
                  <a:pt x="235" y="478"/>
                </a:lnTo>
                <a:lnTo>
                  <a:pt x="236" y="480"/>
                </a:lnTo>
                <a:lnTo>
                  <a:pt x="236" y="480"/>
                </a:lnTo>
                <a:lnTo>
                  <a:pt x="238" y="477"/>
                </a:lnTo>
                <a:lnTo>
                  <a:pt x="239" y="475"/>
                </a:lnTo>
                <a:lnTo>
                  <a:pt x="242" y="471"/>
                </a:lnTo>
                <a:lnTo>
                  <a:pt x="242" y="471"/>
                </a:lnTo>
                <a:lnTo>
                  <a:pt x="238" y="471"/>
                </a:lnTo>
                <a:lnTo>
                  <a:pt x="233" y="471"/>
                </a:lnTo>
                <a:lnTo>
                  <a:pt x="233" y="471"/>
                </a:lnTo>
                <a:close/>
                <a:moveTo>
                  <a:pt x="241" y="481"/>
                </a:moveTo>
                <a:lnTo>
                  <a:pt x="241" y="481"/>
                </a:lnTo>
                <a:lnTo>
                  <a:pt x="247" y="483"/>
                </a:lnTo>
                <a:lnTo>
                  <a:pt x="252" y="484"/>
                </a:lnTo>
                <a:lnTo>
                  <a:pt x="252" y="484"/>
                </a:lnTo>
                <a:lnTo>
                  <a:pt x="248" y="477"/>
                </a:lnTo>
                <a:lnTo>
                  <a:pt x="247" y="474"/>
                </a:lnTo>
                <a:lnTo>
                  <a:pt x="245" y="471"/>
                </a:lnTo>
                <a:lnTo>
                  <a:pt x="245" y="471"/>
                </a:lnTo>
                <a:lnTo>
                  <a:pt x="244" y="471"/>
                </a:lnTo>
                <a:lnTo>
                  <a:pt x="244" y="471"/>
                </a:lnTo>
                <a:lnTo>
                  <a:pt x="244" y="474"/>
                </a:lnTo>
                <a:lnTo>
                  <a:pt x="244" y="475"/>
                </a:lnTo>
                <a:lnTo>
                  <a:pt x="242" y="478"/>
                </a:lnTo>
                <a:lnTo>
                  <a:pt x="241" y="481"/>
                </a:lnTo>
                <a:lnTo>
                  <a:pt x="241" y="481"/>
                </a:lnTo>
                <a:close/>
                <a:moveTo>
                  <a:pt x="341" y="474"/>
                </a:moveTo>
                <a:lnTo>
                  <a:pt x="341" y="474"/>
                </a:lnTo>
                <a:lnTo>
                  <a:pt x="343" y="475"/>
                </a:lnTo>
                <a:lnTo>
                  <a:pt x="346" y="475"/>
                </a:lnTo>
                <a:lnTo>
                  <a:pt x="351" y="471"/>
                </a:lnTo>
                <a:lnTo>
                  <a:pt x="351" y="471"/>
                </a:lnTo>
                <a:lnTo>
                  <a:pt x="348" y="471"/>
                </a:lnTo>
                <a:lnTo>
                  <a:pt x="346" y="471"/>
                </a:lnTo>
                <a:lnTo>
                  <a:pt x="341" y="474"/>
                </a:lnTo>
                <a:lnTo>
                  <a:pt x="341" y="474"/>
                </a:lnTo>
                <a:close/>
                <a:moveTo>
                  <a:pt x="373" y="478"/>
                </a:moveTo>
                <a:lnTo>
                  <a:pt x="373" y="478"/>
                </a:lnTo>
                <a:lnTo>
                  <a:pt x="372" y="475"/>
                </a:lnTo>
                <a:lnTo>
                  <a:pt x="372" y="472"/>
                </a:lnTo>
                <a:lnTo>
                  <a:pt x="372" y="471"/>
                </a:lnTo>
                <a:lnTo>
                  <a:pt x="372" y="471"/>
                </a:lnTo>
                <a:lnTo>
                  <a:pt x="366" y="471"/>
                </a:lnTo>
                <a:lnTo>
                  <a:pt x="366" y="471"/>
                </a:lnTo>
                <a:lnTo>
                  <a:pt x="369" y="475"/>
                </a:lnTo>
                <a:lnTo>
                  <a:pt x="373" y="478"/>
                </a:lnTo>
                <a:lnTo>
                  <a:pt x="373" y="478"/>
                </a:lnTo>
                <a:close/>
                <a:moveTo>
                  <a:pt x="474" y="483"/>
                </a:moveTo>
                <a:lnTo>
                  <a:pt x="474" y="483"/>
                </a:lnTo>
                <a:lnTo>
                  <a:pt x="479" y="483"/>
                </a:lnTo>
                <a:lnTo>
                  <a:pt x="483" y="483"/>
                </a:lnTo>
                <a:lnTo>
                  <a:pt x="483" y="483"/>
                </a:lnTo>
                <a:lnTo>
                  <a:pt x="483" y="475"/>
                </a:lnTo>
                <a:lnTo>
                  <a:pt x="482" y="471"/>
                </a:lnTo>
                <a:lnTo>
                  <a:pt x="482" y="471"/>
                </a:lnTo>
                <a:lnTo>
                  <a:pt x="477" y="472"/>
                </a:lnTo>
                <a:lnTo>
                  <a:pt x="476" y="475"/>
                </a:lnTo>
                <a:lnTo>
                  <a:pt x="474" y="483"/>
                </a:lnTo>
                <a:lnTo>
                  <a:pt x="474" y="483"/>
                </a:lnTo>
                <a:close/>
                <a:moveTo>
                  <a:pt x="639" y="488"/>
                </a:moveTo>
                <a:lnTo>
                  <a:pt x="639" y="488"/>
                </a:lnTo>
                <a:lnTo>
                  <a:pt x="643" y="486"/>
                </a:lnTo>
                <a:lnTo>
                  <a:pt x="649" y="486"/>
                </a:lnTo>
                <a:lnTo>
                  <a:pt x="649" y="486"/>
                </a:lnTo>
                <a:lnTo>
                  <a:pt x="649" y="478"/>
                </a:lnTo>
                <a:lnTo>
                  <a:pt x="649" y="474"/>
                </a:lnTo>
                <a:lnTo>
                  <a:pt x="648" y="471"/>
                </a:lnTo>
                <a:lnTo>
                  <a:pt x="648" y="471"/>
                </a:lnTo>
                <a:lnTo>
                  <a:pt x="643" y="480"/>
                </a:lnTo>
                <a:lnTo>
                  <a:pt x="639" y="488"/>
                </a:lnTo>
                <a:lnTo>
                  <a:pt x="639" y="488"/>
                </a:lnTo>
                <a:close/>
                <a:moveTo>
                  <a:pt x="229" y="477"/>
                </a:moveTo>
                <a:lnTo>
                  <a:pt x="229" y="477"/>
                </a:lnTo>
                <a:lnTo>
                  <a:pt x="229" y="475"/>
                </a:lnTo>
                <a:lnTo>
                  <a:pt x="229" y="472"/>
                </a:lnTo>
                <a:lnTo>
                  <a:pt x="229" y="472"/>
                </a:lnTo>
                <a:lnTo>
                  <a:pt x="223" y="471"/>
                </a:lnTo>
                <a:lnTo>
                  <a:pt x="223" y="471"/>
                </a:lnTo>
                <a:lnTo>
                  <a:pt x="224" y="475"/>
                </a:lnTo>
                <a:lnTo>
                  <a:pt x="226" y="477"/>
                </a:lnTo>
                <a:lnTo>
                  <a:pt x="229" y="477"/>
                </a:lnTo>
                <a:lnTo>
                  <a:pt x="229" y="477"/>
                </a:lnTo>
                <a:close/>
                <a:moveTo>
                  <a:pt x="378" y="477"/>
                </a:moveTo>
                <a:lnTo>
                  <a:pt x="378" y="477"/>
                </a:lnTo>
                <a:lnTo>
                  <a:pt x="378" y="474"/>
                </a:lnTo>
                <a:lnTo>
                  <a:pt x="375" y="471"/>
                </a:lnTo>
                <a:lnTo>
                  <a:pt x="375" y="471"/>
                </a:lnTo>
                <a:lnTo>
                  <a:pt x="377" y="474"/>
                </a:lnTo>
                <a:lnTo>
                  <a:pt x="377" y="475"/>
                </a:lnTo>
                <a:lnTo>
                  <a:pt x="378" y="477"/>
                </a:lnTo>
                <a:lnTo>
                  <a:pt x="378" y="477"/>
                </a:lnTo>
                <a:close/>
                <a:moveTo>
                  <a:pt x="438" y="474"/>
                </a:moveTo>
                <a:lnTo>
                  <a:pt x="438" y="474"/>
                </a:lnTo>
                <a:lnTo>
                  <a:pt x="439" y="471"/>
                </a:lnTo>
                <a:lnTo>
                  <a:pt x="439" y="471"/>
                </a:lnTo>
                <a:lnTo>
                  <a:pt x="436" y="471"/>
                </a:lnTo>
                <a:lnTo>
                  <a:pt x="436" y="471"/>
                </a:lnTo>
                <a:lnTo>
                  <a:pt x="436" y="474"/>
                </a:lnTo>
                <a:lnTo>
                  <a:pt x="438" y="474"/>
                </a:lnTo>
                <a:lnTo>
                  <a:pt x="438" y="474"/>
                </a:lnTo>
                <a:close/>
                <a:moveTo>
                  <a:pt x="759" y="488"/>
                </a:moveTo>
                <a:lnTo>
                  <a:pt x="759" y="488"/>
                </a:lnTo>
                <a:lnTo>
                  <a:pt x="764" y="484"/>
                </a:lnTo>
                <a:lnTo>
                  <a:pt x="765" y="480"/>
                </a:lnTo>
                <a:lnTo>
                  <a:pt x="764" y="475"/>
                </a:lnTo>
                <a:lnTo>
                  <a:pt x="761" y="471"/>
                </a:lnTo>
                <a:lnTo>
                  <a:pt x="761" y="471"/>
                </a:lnTo>
                <a:lnTo>
                  <a:pt x="761" y="480"/>
                </a:lnTo>
                <a:lnTo>
                  <a:pt x="759" y="488"/>
                </a:lnTo>
                <a:lnTo>
                  <a:pt x="759" y="488"/>
                </a:lnTo>
                <a:close/>
                <a:moveTo>
                  <a:pt x="155" y="481"/>
                </a:moveTo>
                <a:lnTo>
                  <a:pt x="155" y="481"/>
                </a:lnTo>
                <a:lnTo>
                  <a:pt x="157" y="480"/>
                </a:lnTo>
                <a:lnTo>
                  <a:pt x="157" y="480"/>
                </a:lnTo>
                <a:lnTo>
                  <a:pt x="157" y="480"/>
                </a:lnTo>
                <a:lnTo>
                  <a:pt x="159" y="475"/>
                </a:lnTo>
                <a:lnTo>
                  <a:pt x="159" y="472"/>
                </a:lnTo>
                <a:lnTo>
                  <a:pt x="159" y="472"/>
                </a:lnTo>
                <a:lnTo>
                  <a:pt x="155" y="472"/>
                </a:lnTo>
                <a:lnTo>
                  <a:pt x="154" y="475"/>
                </a:lnTo>
                <a:lnTo>
                  <a:pt x="154" y="478"/>
                </a:lnTo>
                <a:lnTo>
                  <a:pt x="155" y="481"/>
                </a:lnTo>
                <a:lnTo>
                  <a:pt x="155" y="481"/>
                </a:lnTo>
                <a:close/>
                <a:moveTo>
                  <a:pt x="166" y="477"/>
                </a:moveTo>
                <a:lnTo>
                  <a:pt x="166" y="477"/>
                </a:lnTo>
                <a:lnTo>
                  <a:pt x="166" y="475"/>
                </a:lnTo>
                <a:lnTo>
                  <a:pt x="166" y="472"/>
                </a:lnTo>
                <a:lnTo>
                  <a:pt x="166" y="472"/>
                </a:lnTo>
                <a:lnTo>
                  <a:pt x="163" y="472"/>
                </a:lnTo>
                <a:lnTo>
                  <a:pt x="163" y="472"/>
                </a:lnTo>
                <a:lnTo>
                  <a:pt x="163" y="475"/>
                </a:lnTo>
                <a:lnTo>
                  <a:pt x="165" y="477"/>
                </a:lnTo>
                <a:lnTo>
                  <a:pt x="166" y="477"/>
                </a:lnTo>
                <a:lnTo>
                  <a:pt x="166" y="477"/>
                </a:lnTo>
                <a:close/>
                <a:moveTo>
                  <a:pt x="305" y="474"/>
                </a:moveTo>
                <a:lnTo>
                  <a:pt x="305" y="474"/>
                </a:lnTo>
                <a:lnTo>
                  <a:pt x="308" y="474"/>
                </a:lnTo>
                <a:lnTo>
                  <a:pt x="309" y="474"/>
                </a:lnTo>
                <a:lnTo>
                  <a:pt x="311" y="474"/>
                </a:lnTo>
                <a:lnTo>
                  <a:pt x="311" y="474"/>
                </a:lnTo>
                <a:lnTo>
                  <a:pt x="309" y="474"/>
                </a:lnTo>
                <a:lnTo>
                  <a:pt x="308" y="472"/>
                </a:lnTo>
                <a:lnTo>
                  <a:pt x="306" y="472"/>
                </a:lnTo>
                <a:lnTo>
                  <a:pt x="305" y="474"/>
                </a:lnTo>
                <a:lnTo>
                  <a:pt x="305" y="474"/>
                </a:lnTo>
                <a:close/>
                <a:moveTo>
                  <a:pt x="553" y="472"/>
                </a:moveTo>
                <a:lnTo>
                  <a:pt x="553" y="472"/>
                </a:lnTo>
                <a:lnTo>
                  <a:pt x="550" y="474"/>
                </a:lnTo>
                <a:lnTo>
                  <a:pt x="550" y="478"/>
                </a:lnTo>
                <a:lnTo>
                  <a:pt x="550" y="478"/>
                </a:lnTo>
                <a:lnTo>
                  <a:pt x="552" y="480"/>
                </a:lnTo>
                <a:lnTo>
                  <a:pt x="555" y="480"/>
                </a:lnTo>
                <a:lnTo>
                  <a:pt x="555" y="480"/>
                </a:lnTo>
                <a:lnTo>
                  <a:pt x="555" y="475"/>
                </a:lnTo>
                <a:lnTo>
                  <a:pt x="555" y="472"/>
                </a:lnTo>
                <a:lnTo>
                  <a:pt x="553" y="472"/>
                </a:lnTo>
                <a:lnTo>
                  <a:pt x="553" y="472"/>
                </a:lnTo>
                <a:close/>
                <a:moveTo>
                  <a:pt x="744" y="498"/>
                </a:moveTo>
                <a:lnTo>
                  <a:pt x="744" y="498"/>
                </a:lnTo>
                <a:lnTo>
                  <a:pt x="746" y="495"/>
                </a:lnTo>
                <a:lnTo>
                  <a:pt x="747" y="492"/>
                </a:lnTo>
                <a:lnTo>
                  <a:pt x="746" y="484"/>
                </a:lnTo>
                <a:lnTo>
                  <a:pt x="746" y="484"/>
                </a:lnTo>
                <a:lnTo>
                  <a:pt x="744" y="472"/>
                </a:lnTo>
                <a:lnTo>
                  <a:pt x="744" y="472"/>
                </a:lnTo>
                <a:lnTo>
                  <a:pt x="742" y="472"/>
                </a:lnTo>
                <a:lnTo>
                  <a:pt x="742" y="472"/>
                </a:lnTo>
                <a:lnTo>
                  <a:pt x="741" y="478"/>
                </a:lnTo>
                <a:lnTo>
                  <a:pt x="741" y="486"/>
                </a:lnTo>
                <a:lnTo>
                  <a:pt x="742" y="492"/>
                </a:lnTo>
                <a:lnTo>
                  <a:pt x="744" y="498"/>
                </a:lnTo>
                <a:lnTo>
                  <a:pt x="744" y="498"/>
                </a:lnTo>
                <a:close/>
                <a:moveTo>
                  <a:pt x="84" y="472"/>
                </a:moveTo>
                <a:lnTo>
                  <a:pt x="84" y="472"/>
                </a:lnTo>
                <a:lnTo>
                  <a:pt x="82" y="483"/>
                </a:lnTo>
                <a:lnTo>
                  <a:pt x="81" y="491"/>
                </a:lnTo>
                <a:lnTo>
                  <a:pt x="78" y="500"/>
                </a:lnTo>
                <a:lnTo>
                  <a:pt x="75" y="507"/>
                </a:lnTo>
                <a:lnTo>
                  <a:pt x="75" y="507"/>
                </a:lnTo>
                <a:lnTo>
                  <a:pt x="75" y="512"/>
                </a:lnTo>
                <a:lnTo>
                  <a:pt x="78" y="517"/>
                </a:lnTo>
                <a:lnTo>
                  <a:pt x="81" y="521"/>
                </a:lnTo>
                <a:lnTo>
                  <a:pt x="84" y="524"/>
                </a:lnTo>
                <a:lnTo>
                  <a:pt x="91" y="530"/>
                </a:lnTo>
                <a:lnTo>
                  <a:pt x="99" y="535"/>
                </a:lnTo>
                <a:lnTo>
                  <a:pt x="99" y="535"/>
                </a:lnTo>
                <a:lnTo>
                  <a:pt x="98" y="529"/>
                </a:lnTo>
                <a:lnTo>
                  <a:pt x="96" y="524"/>
                </a:lnTo>
                <a:lnTo>
                  <a:pt x="93" y="520"/>
                </a:lnTo>
                <a:lnTo>
                  <a:pt x="90" y="513"/>
                </a:lnTo>
                <a:lnTo>
                  <a:pt x="90" y="513"/>
                </a:lnTo>
                <a:lnTo>
                  <a:pt x="91" y="509"/>
                </a:lnTo>
                <a:lnTo>
                  <a:pt x="91" y="503"/>
                </a:lnTo>
                <a:lnTo>
                  <a:pt x="88" y="492"/>
                </a:lnTo>
                <a:lnTo>
                  <a:pt x="88" y="492"/>
                </a:lnTo>
                <a:lnTo>
                  <a:pt x="90" y="492"/>
                </a:lnTo>
                <a:lnTo>
                  <a:pt x="91" y="492"/>
                </a:lnTo>
                <a:lnTo>
                  <a:pt x="91" y="492"/>
                </a:lnTo>
                <a:lnTo>
                  <a:pt x="91" y="492"/>
                </a:lnTo>
                <a:lnTo>
                  <a:pt x="90" y="489"/>
                </a:lnTo>
                <a:lnTo>
                  <a:pt x="88" y="486"/>
                </a:lnTo>
                <a:lnTo>
                  <a:pt x="88" y="486"/>
                </a:lnTo>
                <a:lnTo>
                  <a:pt x="88" y="486"/>
                </a:lnTo>
                <a:lnTo>
                  <a:pt x="88" y="488"/>
                </a:lnTo>
                <a:lnTo>
                  <a:pt x="88" y="489"/>
                </a:lnTo>
                <a:lnTo>
                  <a:pt x="87" y="491"/>
                </a:lnTo>
                <a:lnTo>
                  <a:pt x="87" y="491"/>
                </a:lnTo>
                <a:lnTo>
                  <a:pt x="87" y="480"/>
                </a:lnTo>
                <a:lnTo>
                  <a:pt x="85" y="475"/>
                </a:lnTo>
                <a:lnTo>
                  <a:pt x="85" y="474"/>
                </a:lnTo>
                <a:lnTo>
                  <a:pt x="84" y="472"/>
                </a:lnTo>
                <a:lnTo>
                  <a:pt x="84" y="472"/>
                </a:lnTo>
                <a:close/>
                <a:moveTo>
                  <a:pt x="390" y="480"/>
                </a:moveTo>
                <a:lnTo>
                  <a:pt x="390" y="480"/>
                </a:lnTo>
                <a:lnTo>
                  <a:pt x="396" y="480"/>
                </a:lnTo>
                <a:lnTo>
                  <a:pt x="401" y="478"/>
                </a:lnTo>
                <a:lnTo>
                  <a:pt x="401" y="478"/>
                </a:lnTo>
                <a:lnTo>
                  <a:pt x="398" y="474"/>
                </a:lnTo>
                <a:lnTo>
                  <a:pt x="395" y="474"/>
                </a:lnTo>
                <a:lnTo>
                  <a:pt x="392" y="475"/>
                </a:lnTo>
                <a:lnTo>
                  <a:pt x="390" y="480"/>
                </a:lnTo>
                <a:lnTo>
                  <a:pt x="390" y="480"/>
                </a:lnTo>
                <a:close/>
                <a:moveTo>
                  <a:pt x="505" y="477"/>
                </a:moveTo>
                <a:lnTo>
                  <a:pt x="505" y="477"/>
                </a:lnTo>
                <a:lnTo>
                  <a:pt x="509" y="480"/>
                </a:lnTo>
                <a:lnTo>
                  <a:pt x="509" y="480"/>
                </a:lnTo>
                <a:lnTo>
                  <a:pt x="511" y="477"/>
                </a:lnTo>
                <a:lnTo>
                  <a:pt x="512" y="474"/>
                </a:lnTo>
                <a:lnTo>
                  <a:pt x="512" y="474"/>
                </a:lnTo>
                <a:lnTo>
                  <a:pt x="511" y="472"/>
                </a:lnTo>
                <a:lnTo>
                  <a:pt x="508" y="472"/>
                </a:lnTo>
                <a:lnTo>
                  <a:pt x="506" y="474"/>
                </a:lnTo>
                <a:lnTo>
                  <a:pt x="505" y="477"/>
                </a:lnTo>
                <a:lnTo>
                  <a:pt x="505" y="477"/>
                </a:lnTo>
                <a:close/>
                <a:moveTo>
                  <a:pt x="581" y="488"/>
                </a:moveTo>
                <a:lnTo>
                  <a:pt x="581" y="488"/>
                </a:lnTo>
                <a:lnTo>
                  <a:pt x="584" y="489"/>
                </a:lnTo>
                <a:lnTo>
                  <a:pt x="584" y="489"/>
                </a:lnTo>
                <a:lnTo>
                  <a:pt x="587" y="481"/>
                </a:lnTo>
                <a:lnTo>
                  <a:pt x="587" y="474"/>
                </a:lnTo>
                <a:lnTo>
                  <a:pt x="587" y="474"/>
                </a:lnTo>
                <a:lnTo>
                  <a:pt x="585" y="472"/>
                </a:lnTo>
                <a:lnTo>
                  <a:pt x="582" y="474"/>
                </a:lnTo>
                <a:lnTo>
                  <a:pt x="581" y="478"/>
                </a:lnTo>
                <a:lnTo>
                  <a:pt x="581" y="488"/>
                </a:lnTo>
                <a:lnTo>
                  <a:pt x="581" y="488"/>
                </a:lnTo>
                <a:close/>
                <a:moveTo>
                  <a:pt x="288" y="483"/>
                </a:moveTo>
                <a:lnTo>
                  <a:pt x="288" y="483"/>
                </a:lnTo>
                <a:lnTo>
                  <a:pt x="290" y="478"/>
                </a:lnTo>
                <a:lnTo>
                  <a:pt x="288" y="474"/>
                </a:lnTo>
                <a:lnTo>
                  <a:pt x="288" y="474"/>
                </a:lnTo>
                <a:lnTo>
                  <a:pt x="287" y="474"/>
                </a:lnTo>
                <a:lnTo>
                  <a:pt x="285" y="474"/>
                </a:lnTo>
                <a:lnTo>
                  <a:pt x="285" y="474"/>
                </a:lnTo>
                <a:lnTo>
                  <a:pt x="285" y="478"/>
                </a:lnTo>
                <a:lnTo>
                  <a:pt x="287" y="481"/>
                </a:lnTo>
                <a:lnTo>
                  <a:pt x="288" y="483"/>
                </a:lnTo>
                <a:lnTo>
                  <a:pt x="288" y="483"/>
                </a:lnTo>
                <a:close/>
                <a:moveTo>
                  <a:pt x="351" y="478"/>
                </a:moveTo>
                <a:lnTo>
                  <a:pt x="351" y="478"/>
                </a:lnTo>
                <a:lnTo>
                  <a:pt x="355" y="478"/>
                </a:lnTo>
                <a:lnTo>
                  <a:pt x="358" y="478"/>
                </a:lnTo>
                <a:lnTo>
                  <a:pt x="358" y="478"/>
                </a:lnTo>
                <a:lnTo>
                  <a:pt x="358" y="475"/>
                </a:lnTo>
                <a:lnTo>
                  <a:pt x="358" y="474"/>
                </a:lnTo>
                <a:lnTo>
                  <a:pt x="358" y="474"/>
                </a:lnTo>
                <a:lnTo>
                  <a:pt x="355" y="474"/>
                </a:lnTo>
                <a:lnTo>
                  <a:pt x="354" y="475"/>
                </a:lnTo>
                <a:lnTo>
                  <a:pt x="351" y="478"/>
                </a:lnTo>
                <a:lnTo>
                  <a:pt x="351" y="478"/>
                </a:lnTo>
                <a:close/>
                <a:moveTo>
                  <a:pt x="489" y="483"/>
                </a:moveTo>
                <a:lnTo>
                  <a:pt x="489" y="483"/>
                </a:lnTo>
                <a:lnTo>
                  <a:pt x="492" y="481"/>
                </a:lnTo>
                <a:lnTo>
                  <a:pt x="492" y="480"/>
                </a:lnTo>
                <a:lnTo>
                  <a:pt x="492" y="474"/>
                </a:lnTo>
                <a:lnTo>
                  <a:pt x="492" y="474"/>
                </a:lnTo>
                <a:lnTo>
                  <a:pt x="489" y="474"/>
                </a:lnTo>
                <a:lnTo>
                  <a:pt x="489" y="474"/>
                </a:lnTo>
                <a:lnTo>
                  <a:pt x="489" y="483"/>
                </a:lnTo>
                <a:lnTo>
                  <a:pt x="489" y="483"/>
                </a:lnTo>
                <a:close/>
                <a:moveTo>
                  <a:pt x="194" y="475"/>
                </a:moveTo>
                <a:lnTo>
                  <a:pt x="194" y="475"/>
                </a:lnTo>
                <a:lnTo>
                  <a:pt x="194" y="478"/>
                </a:lnTo>
                <a:lnTo>
                  <a:pt x="197" y="480"/>
                </a:lnTo>
                <a:lnTo>
                  <a:pt x="201" y="481"/>
                </a:lnTo>
                <a:lnTo>
                  <a:pt x="201" y="481"/>
                </a:lnTo>
                <a:lnTo>
                  <a:pt x="201" y="477"/>
                </a:lnTo>
                <a:lnTo>
                  <a:pt x="201" y="474"/>
                </a:lnTo>
                <a:lnTo>
                  <a:pt x="201" y="474"/>
                </a:lnTo>
                <a:lnTo>
                  <a:pt x="194" y="475"/>
                </a:lnTo>
                <a:lnTo>
                  <a:pt x="194" y="475"/>
                </a:lnTo>
                <a:close/>
                <a:moveTo>
                  <a:pt x="384" y="478"/>
                </a:moveTo>
                <a:lnTo>
                  <a:pt x="384" y="478"/>
                </a:lnTo>
                <a:lnTo>
                  <a:pt x="386" y="477"/>
                </a:lnTo>
                <a:lnTo>
                  <a:pt x="386" y="475"/>
                </a:lnTo>
                <a:lnTo>
                  <a:pt x="384" y="475"/>
                </a:lnTo>
                <a:lnTo>
                  <a:pt x="384" y="475"/>
                </a:lnTo>
                <a:lnTo>
                  <a:pt x="384" y="477"/>
                </a:lnTo>
                <a:lnTo>
                  <a:pt x="384" y="478"/>
                </a:lnTo>
                <a:lnTo>
                  <a:pt x="384" y="478"/>
                </a:lnTo>
                <a:close/>
                <a:moveTo>
                  <a:pt x="439" y="480"/>
                </a:moveTo>
                <a:lnTo>
                  <a:pt x="439" y="480"/>
                </a:lnTo>
                <a:lnTo>
                  <a:pt x="444" y="484"/>
                </a:lnTo>
                <a:lnTo>
                  <a:pt x="444" y="484"/>
                </a:lnTo>
                <a:lnTo>
                  <a:pt x="444" y="480"/>
                </a:lnTo>
                <a:lnTo>
                  <a:pt x="442" y="477"/>
                </a:lnTo>
                <a:lnTo>
                  <a:pt x="441" y="475"/>
                </a:lnTo>
                <a:lnTo>
                  <a:pt x="441" y="475"/>
                </a:lnTo>
                <a:lnTo>
                  <a:pt x="439" y="480"/>
                </a:lnTo>
                <a:lnTo>
                  <a:pt x="439" y="480"/>
                </a:lnTo>
                <a:close/>
                <a:moveTo>
                  <a:pt x="605" y="480"/>
                </a:moveTo>
                <a:lnTo>
                  <a:pt x="605" y="480"/>
                </a:lnTo>
                <a:lnTo>
                  <a:pt x="605" y="477"/>
                </a:lnTo>
                <a:lnTo>
                  <a:pt x="605" y="475"/>
                </a:lnTo>
                <a:lnTo>
                  <a:pt x="604" y="475"/>
                </a:lnTo>
                <a:lnTo>
                  <a:pt x="604" y="475"/>
                </a:lnTo>
                <a:lnTo>
                  <a:pt x="604" y="478"/>
                </a:lnTo>
                <a:lnTo>
                  <a:pt x="605" y="480"/>
                </a:lnTo>
                <a:lnTo>
                  <a:pt x="605" y="480"/>
                </a:lnTo>
                <a:close/>
                <a:moveTo>
                  <a:pt x="300" y="481"/>
                </a:moveTo>
                <a:lnTo>
                  <a:pt x="300" y="481"/>
                </a:lnTo>
                <a:lnTo>
                  <a:pt x="306" y="480"/>
                </a:lnTo>
                <a:lnTo>
                  <a:pt x="308" y="480"/>
                </a:lnTo>
                <a:lnTo>
                  <a:pt x="309" y="478"/>
                </a:lnTo>
                <a:lnTo>
                  <a:pt x="309" y="478"/>
                </a:lnTo>
                <a:lnTo>
                  <a:pt x="300" y="477"/>
                </a:lnTo>
                <a:lnTo>
                  <a:pt x="300" y="477"/>
                </a:lnTo>
                <a:lnTo>
                  <a:pt x="300" y="481"/>
                </a:lnTo>
                <a:lnTo>
                  <a:pt x="300" y="481"/>
                </a:lnTo>
                <a:close/>
                <a:moveTo>
                  <a:pt x="146" y="480"/>
                </a:moveTo>
                <a:lnTo>
                  <a:pt x="146" y="480"/>
                </a:lnTo>
                <a:lnTo>
                  <a:pt x="148" y="481"/>
                </a:lnTo>
                <a:lnTo>
                  <a:pt x="148" y="483"/>
                </a:lnTo>
                <a:lnTo>
                  <a:pt x="149" y="483"/>
                </a:lnTo>
                <a:lnTo>
                  <a:pt x="149" y="483"/>
                </a:lnTo>
                <a:lnTo>
                  <a:pt x="151" y="480"/>
                </a:lnTo>
                <a:lnTo>
                  <a:pt x="151" y="478"/>
                </a:lnTo>
                <a:lnTo>
                  <a:pt x="149" y="478"/>
                </a:lnTo>
                <a:lnTo>
                  <a:pt x="149" y="478"/>
                </a:lnTo>
                <a:lnTo>
                  <a:pt x="148" y="478"/>
                </a:lnTo>
                <a:lnTo>
                  <a:pt x="146" y="480"/>
                </a:lnTo>
                <a:lnTo>
                  <a:pt x="146" y="480"/>
                </a:lnTo>
                <a:close/>
                <a:moveTo>
                  <a:pt x="284" y="488"/>
                </a:moveTo>
                <a:lnTo>
                  <a:pt x="284" y="488"/>
                </a:lnTo>
                <a:lnTo>
                  <a:pt x="284" y="484"/>
                </a:lnTo>
                <a:lnTo>
                  <a:pt x="282" y="481"/>
                </a:lnTo>
                <a:lnTo>
                  <a:pt x="282" y="480"/>
                </a:lnTo>
                <a:lnTo>
                  <a:pt x="280" y="478"/>
                </a:lnTo>
                <a:lnTo>
                  <a:pt x="280" y="478"/>
                </a:lnTo>
                <a:lnTo>
                  <a:pt x="280" y="481"/>
                </a:lnTo>
                <a:lnTo>
                  <a:pt x="280" y="483"/>
                </a:lnTo>
                <a:lnTo>
                  <a:pt x="282" y="486"/>
                </a:lnTo>
                <a:lnTo>
                  <a:pt x="284" y="488"/>
                </a:lnTo>
                <a:lnTo>
                  <a:pt x="284" y="488"/>
                </a:lnTo>
                <a:close/>
                <a:moveTo>
                  <a:pt x="428" y="480"/>
                </a:moveTo>
                <a:lnTo>
                  <a:pt x="428" y="480"/>
                </a:lnTo>
                <a:lnTo>
                  <a:pt x="428" y="481"/>
                </a:lnTo>
                <a:lnTo>
                  <a:pt x="430" y="484"/>
                </a:lnTo>
                <a:lnTo>
                  <a:pt x="430" y="484"/>
                </a:lnTo>
                <a:lnTo>
                  <a:pt x="431" y="483"/>
                </a:lnTo>
                <a:lnTo>
                  <a:pt x="431" y="480"/>
                </a:lnTo>
                <a:lnTo>
                  <a:pt x="431" y="478"/>
                </a:lnTo>
                <a:lnTo>
                  <a:pt x="428" y="480"/>
                </a:lnTo>
                <a:lnTo>
                  <a:pt x="428" y="480"/>
                </a:lnTo>
                <a:close/>
                <a:moveTo>
                  <a:pt x="117" y="486"/>
                </a:moveTo>
                <a:lnTo>
                  <a:pt x="117" y="486"/>
                </a:lnTo>
                <a:lnTo>
                  <a:pt x="117" y="484"/>
                </a:lnTo>
                <a:lnTo>
                  <a:pt x="119" y="481"/>
                </a:lnTo>
                <a:lnTo>
                  <a:pt x="119" y="481"/>
                </a:lnTo>
                <a:lnTo>
                  <a:pt x="117" y="480"/>
                </a:lnTo>
                <a:lnTo>
                  <a:pt x="116" y="478"/>
                </a:lnTo>
                <a:lnTo>
                  <a:pt x="116" y="478"/>
                </a:lnTo>
                <a:lnTo>
                  <a:pt x="116" y="483"/>
                </a:lnTo>
                <a:lnTo>
                  <a:pt x="116" y="486"/>
                </a:lnTo>
                <a:lnTo>
                  <a:pt x="117" y="486"/>
                </a:lnTo>
                <a:lnTo>
                  <a:pt x="117" y="486"/>
                </a:lnTo>
                <a:close/>
                <a:moveTo>
                  <a:pt x="181" y="486"/>
                </a:moveTo>
                <a:lnTo>
                  <a:pt x="181" y="486"/>
                </a:lnTo>
                <a:lnTo>
                  <a:pt x="184" y="480"/>
                </a:lnTo>
                <a:lnTo>
                  <a:pt x="184" y="480"/>
                </a:lnTo>
                <a:lnTo>
                  <a:pt x="186" y="481"/>
                </a:lnTo>
                <a:lnTo>
                  <a:pt x="187" y="483"/>
                </a:lnTo>
                <a:lnTo>
                  <a:pt x="187" y="483"/>
                </a:lnTo>
                <a:lnTo>
                  <a:pt x="187" y="483"/>
                </a:lnTo>
                <a:lnTo>
                  <a:pt x="183" y="489"/>
                </a:lnTo>
                <a:lnTo>
                  <a:pt x="181" y="492"/>
                </a:lnTo>
                <a:lnTo>
                  <a:pt x="183" y="494"/>
                </a:lnTo>
                <a:lnTo>
                  <a:pt x="184" y="495"/>
                </a:lnTo>
                <a:lnTo>
                  <a:pt x="184" y="495"/>
                </a:lnTo>
                <a:lnTo>
                  <a:pt x="187" y="492"/>
                </a:lnTo>
                <a:lnTo>
                  <a:pt x="191" y="488"/>
                </a:lnTo>
                <a:lnTo>
                  <a:pt x="191" y="488"/>
                </a:lnTo>
                <a:lnTo>
                  <a:pt x="189" y="484"/>
                </a:lnTo>
                <a:lnTo>
                  <a:pt x="187" y="480"/>
                </a:lnTo>
                <a:lnTo>
                  <a:pt x="187" y="480"/>
                </a:lnTo>
                <a:lnTo>
                  <a:pt x="184" y="478"/>
                </a:lnTo>
                <a:lnTo>
                  <a:pt x="180" y="478"/>
                </a:lnTo>
                <a:lnTo>
                  <a:pt x="180" y="478"/>
                </a:lnTo>
                <a:lnTo>
                  <a:pt x="180" y="483"/>
                </a:lnTo>
                <a:lnTo>
                  <a:pt x="181" y="486"/>
                </a:lnTo>
                <a:lnTo>
                  <a:pt x="181" y="486"/>
                </a:lnTo>
                <a:close/>
                <a:moveTo>
                  <a:pt x="218" y="489"/>
                </a:moveTo>
                <a:lnTo>
                  <a:pt x="218" y="489"/>
                </a:lnTo>
                <a:lnTo>
                  <a:pt x="221" y="489"/>
                </a:lnTo>
                <a:lnTo>
                  <a:pt x="224" y="491"/>
                </a:lnTo>
                <a:lnTo>
                  <a:pt x="224" y="491"/>
                </a:lnTo>
                <a:lnTo>
                  <a:pt x="221" y="483"/>
                </a:lnTo>
                <a:lnTo>
                  <a:pt x="219" y="481"/>
                </a:lnTo>
                <a:lnTo>
                  <a:pt x="216" y="480"/>
                </a:lnTo>
                <a:lnTo>
                  <a:pt x="216" y="480"/>
                </a:lnTo>
                <a:lnTo>
                  <a:pt x="218" y="489"/>
                </a:lnTo>
                <a:lnTo>
                  <a:pt x="218" y="489"/>
                </a:lnTo>
                <a:close/>
                <a:moveTo>
                  <a:pt x="502" y="491"/>
                </a:moveTo>
                <a:lnTo>
                  <a:pt x="502" y="491"/>
                </a:lnTo>
                <a:lnTo>
                  <a:pt x="502" y="484"/>
                </a:lnTo>
                <a:lnTo>
                  <a:pt x="500" y="481"/>
                </a:lnTo>
                <a:lnTo>
                  <a:pt x="499" y="480"/>
                </a:lnTo>
                <a:lnTo>
                  <a:pt x="499" y="480"/>
                </a:lnTo>
                <a:lnTo>
                  <a:pt x="499" y="486"/>
                </a:lnTo>
                <a:lnTo>
                  <a:pt x="500" y="489"/>
                </a:lnTo>
                <a:lnTo>
                  <a:pt x="502" y="491"/>
                </a:lnTo>
                <a:lnTo>
                  <a:pt x="502" y="491"/>
                </a:lnTo>
                <a:close/>
                <a:moveTo>
                  <a:pt x="177" y="492"/>
                </a:moveTo>
                <a:lnTo>
                  <a:pt x="177" y="492"/>
                </a:lnTo>
                <a:lnTo>
                  <a:pt x="175" y="484"/>
                </a:lnTo>
                <a:lnTo>
                  <a:pt x="175" y="481"/>
                </a:lnTo>
                <a:lnTo>
                  <a:pt x="174" y="481"/>
                </a:lnTo>
                <a:lnTo>
                  <a:pt x="174" y="481"/>
                </a:lnTo>
                <a:lnTo>
                  <a:pt x="175" y="488"/>
                </a:lnTo>
                <a:lnTo>
                  <a:pt x="175" y="489"/>
                </a:lnTo>
                <a:lnTo>
                  <a:pt x="177" y="492"/>
                </a:lnTo>
                <a:lnTo>
                  <a:pt x="177" y="492"/>
                </a:lnTo>
                <a:close/>
                <a:moveTo>
                  <a:pt x="573" y="484"/>
                </a:moveTo>
                <a:lnTo>
                  <a:pt x="573" y="484"/>
                </a:lnTo>
                <a:lnTo>
                  <a:pt x="575" y="486"/>
                </a:lnTo>
                <a:lnTo>
                  <a:pt x="576" y="486"/>
                </a:lnTo>
                <a:lnTo>
                  <a:pt x="576" y="486"/>
                </a:lnTo>
                <a:lnTo>
                  <a:pt x="576" y="483"/>
                </a:lnTo>
                <a:lnTo>
                  <a:pt x="578" y="481"/>
                </a:lnTo>
                <a:lnTo>
                  <a:pt x="578" y="481"/>
                </a:lnTo>
                <a:lnTo>
                  <a:pt x="575" y="483"/>
                </a:lnTo>
                <a:lnTo>
                  <a:pt x="573" y="484"/>
                </a:lnTo>
                <a:lnTo>
                  <a:pt x="573" y="484"/>
                </a:lnTo>
                <a:close/>
                <a:moveTo>
                  <a:pt x="163" y="483"/>
                </a:moveTo>
                <a:lnTo>
                  <a:pt x="163" y="483"/>
                </a:lnTo>
                <a:lnTo>
                  <a:pt x="163" y="489"/>
                </a:lnTo>
                <a:lnTo>
                  <a:pt x="165" y="495"/>
                </a:lnTo>
                <a:lnTo>
                  <a:pt x="165" y="495"/>
                </a:lnTo>
                <a:lnTo>
                  <a:pt x="168" y="495"/>
                </a:lnTo>
                <a:lnTo>
                  <a:pt x="172" y="495"/>
                </a:lnTo>
                <a:lnTo>
                  <a:pt x="172" y="495"/>
                </a:lnTo>
                <a:lnTo>
                  <a:pt x="171" y="491"/>
                </a:lnTo>
                <a:lnTo>
                  <a:pt x="169" y="486"/>
                </a:lnTo>
                <a:lnTo>
                  <a:pt x="168" y="483"/>
                </a:lnTo>
                <a:lnTo>
                  <a:pt x="166" y="481"/>
                </a:lnTo>
                <a:lnTo>
                  <a:pt x="163" y="483"/>
                </a:lnTo>
                <a:lnTo>
                  <a:pt x="163" y="483"/>
                </a:lnTo>
                <a:close/>
                <a:moveTo>
                  <a:pt x="264" y="489"/>
                </a:moveTo>
                <a:lnTo>
                  <a:pt x="264" y="489"/>
                </a:lnTo>
                <a:lnTo>
                  <a:pt x="267" y="488"/>
                </a:lnTo>
                <a:lnTo>
                  <a:pt x="271" y="489"/>
                </a:lnTo>
                <a:lnTo>
                  <a:pt x="271" y="489"/>
                </a:lnTo>
                <a:lnTo>
                  <a:pt x="267" y="484"/>
                </a:lnTo>
                <a:lnTo>
                  <a:pt x="262" y="481"/>
                </a:lnTo>
                <a:lnTo>
                  <a:pt x="262" y="481"/>
                </a:lnTo>
                <a:lnTo>
                  <a:pt x="262" y="484"/>
                </a:lnTo>
                <a:lnTo>
                  <a:pt x="264" y="489"/>
                </a:lnTo>
                <a:lnTo>
                  <a:pt x="264" y="489"/>
                </a:lnTo>
                <a:close/>
                <a:moveTo>
                  <a:pt x="518" y="484"/>
                </a:moveTo>
                <a:lnTo>
                  <a:pt x="518" y="484"/>
                </a:lnTo>
                <a:lnTo>
                  <a:pt x="518" y="483"/>
                </a:lnTo>
                <a:lnTo>
                  <a:pt x="515" y="481"/>
                </a:lnTo>
                <a:lnTo>
                  <a:pt x="515" y="481"/>
                </a:lnTo>
                <a:lnTo>
                  <a:pt x="515" y="483"/>
                </a:lnTo>
                <a:lnTo>
                  <a:pt x="517" y="483"/>
                </a:lnTo>
                <a:lnTo>
                  <a:pt x="518" y="484"/>
                </a:lnTo>
                <a:lnTo>
                  <a:pt x="518" y="484"/>
                </a:lnTo>
                <a:close/>
                <a:moveTo>
                  <a:pt x="599" y="491"/>
                </a:moveTo>
                <a:lnTo>
                  <a:pt x="599" y="491"/>
                </a:lnTo>
                <a:lnTo>
                  <a:pt x="602" y="488"/>
                </a:lnTo>
                <a:lnTo>
                  <a:pt x="604" y="484"/>
                </a:lnTo>
                <a:lnTo>
                  <a:pt x="604" y="484"/>
                </a:lnTo>
                <a:lnTo>
                  <a:pt x="601" y="483"/>
                </a:lnTo>
                <a:lnTo>
                  <a:pt x="599" y="481"/>
                </a:lnTo>
                <a:lnTo>
                  <a:pt x="599" y="481"/>
                </a:lnTo>
                <a:lnTo>
                  <a:pt x="598" y="483"/>
                </a:lnTo>
                <a:lnTo>
                  <a:pt x="598" y="486"/>
                </a:lnTo>
                <a:lnTo>
                  <a:pt x="599" y="491"/>
                </a:lnTo>
                <a:lnTo>
                  <a:pt x="599" y="491"/>
                </a:lnTo>
                <a:close/>
                <a:moveTo>
                  <a:pt x="680" y="488"/>
                </a:moveTo>
                <a:lnTo>
                  <a:pt x="680" y="488"/>
                </a:lnTo>
                <a:lnTo>
                  <a:pt x="680" y="484"/>
                </a:lnTo>
                <a:lnTo>
                  <a:pt x="678" y="481"/>
                </a:lnTo>
                <a:lnTo>
                  <a:pt x="678" y="481"/>
                </a:lnTo>
                <a:lnTo>
                  <a:pt x="678" y="484"/>
                </a:lnTo>
                <a:lnTo>
                  <a:pt x="680" y="488"/>
                </a:lnTo>
                <a:lnTo>
                  <a:pt x="680" y="488"/>
                </a:lnTo>
                <a:close/>
                <a:moveTo>
                  <a:pt x="409" y="489"/>
                </a:moveTo>
                <a:lnTo>
                  <a:pt x="409" y="489"/>
                </a:lnTo>
                <a:lnTo>
                  <a:pt x="407" y="488"/>
                </a:lnTo>
                <a:lnTo>
                  <a:pt x="406" y="486"/>
                </a:lnTo>
                <a:lnTo>
                  <a:pt x="404" y="484"/>
                </a:lnTo>
                <a:lnTo>
                  <a:pt x="404" y="483"/>
                </a:lnTo>
                <a:lnTo>
                  <a:pt x="404" y="483"/>
                </a:lnTo>
                <a:lnTo>
                  <a:pt x="401" y="484"/>
                </a:lnTo>
                <a:lnTo>
                  <a:pt x="396" y="484"/>
                </a:lnTo>
                <a:lnTo>
                  <a:pt x="390" y="484"/>
                </a:lnTo>
                <a:lnTo>
                  <a:pt x="390" y="484"/>
                </a:lnTo>
                <a:lnTo>
                  <a:pt x="398" y="488"/>
                </a:lnTo>
                <a:lnTo>
                  <a:pt x="409" y="489"/>
                </a:lnTo>
                <a:lnTo>
                  <a:pt x="409" y="489"/>
                </a:lnTo>
                <a:close/>
                <a:moveTo>
                  <a:pt x="99" y="483"/>
                </a:moveTo>
                <a:lnTo>
                  <a:pt x="99" y="483"/>
                </a:lnTo>
                <a:lnTo>
                  <a:pt x="99" y="488"/>
                </a:lnTo>
                <a:lnTo>
                  <a:pt x="98" y="491"/>
                </a:lnTo>
                <a:lnTo>
                  <a:pt x="96" y="492"/>
                </a:lnTo>
                <a:lnTo>
                  <a:pt x="93" y="494"/>
                </a:lnTo>
                <a:lnTo>
                  <a:pt x="93" y="494"/>
                </a:lnTo>
                <a:lnTo>
                  <a:pt x="94" y="495"/>
                </a:lnTo>
                <a:lnTo>
                  <a:pt x="96" y="495"/>
                </a:lnTo>
                <a:lnTo>
                  <a:pt x="96" y="494"/>
                </a:lnTo>
                <a:lnTo>
                  <a:pt x="96" y="494"/>
                </a:lnTo>
                <a:lnTo>
                  <a:pt x="98" y="498"/>
                </a:lnTo>
                <a:lnTo>
                  <a:pt x="99" y="503"/>
                </a:lnTo>
                <a:lnTo>
                  <a:pt x="99" y="503"/>
                </a:lnTo>
                <a:lnTo>
                  <a:pt x="107" y="501"/>
                </a:lnTo>
                <a:lnTo>
                  <a:pt x="110" y="500"/>
                </a:lnTo>
                <a:lnTo>
                  <a:pt x="111" y="497"/>
                </a:lnTo>
                <a:lnTo>
                  <a:pt x="111" y="497"/>
                </a:lnTo>
                <a:lnTo>
                  <a:pt x="110" y="497"/>
                </a:lnTo>
                <a:lnTo>
                  <a:pt x="108" y="497"/>
                </a:lnTo>
                <a:lnTo>
                  <a:pt x="108" y="498"/>
                </a:lnTo>
                <a:lnTo>
                  <a:pt x="107" y="497"/>
                </a:lnTo>
                <a:lnTo>
                  <a:pt x="107" y="497"/>
                </a:lnTo>
                <a:lnTo>
                  <a:pt x="105" y="491"/>
                </a:lnTo>
                <a:lnTo>
                  <a:pt x="105" y="483"/>
                </a:lnTo>
                <a:lnTo>
                  <a:pt x="105" y="483"/>
                </a:lnTo>
                <a:lnTo>
                  <a:pt x="102" y="483"/>
                </a:lnTo>
                <a:lnTo>
                  <a:pt x="99" y="483"/>
                </a:lnTo>
                <a:lnTo>
                  <a:pt x="99" y="483"/>
                </a:lnTo>
                <a:close/>
                <a:moveTo>
                  <a:pt x="529" y="488"/>
                </a:moveTo>
                <a:lnTo>
                  <a:pt x="529" y="488"/>
                </a:lnTo>
                <a:lnTo>
                  <a:pt x="531" y="488"/>
                </a:lnTo>
                <a:lnTo>
                  <a:pt x="532" y="486"/>
                </a:lnTo>
                <a:lnTo>
                  <a:pt x="532" y="484"/>
                </a:lnTo>
                <a:lnTo>
                  <a:pt x="531" y="483"/>
                </a:lnTo>
                <a:lnTo>
                  <a:pt x="531" y="483"/>
                </a:lnTo>
                <a:lnTo>
                  <a:pt x="529" y="488"/>
                </a:lnTo>
                <a:lnTo>
                  <a:pt x="529" y="488"/>
                </a:lnTo>
                <a:close/>
                <a:moveTo>
                  <a:pt x="329" y="484"/>
                </a:moveTo>
                <a:lnTo>
                  <a:pt x="329" y="484"/>
                </a:lnTo>
                <a:lnTo>
                  <a:pt x="328" y="488"/>
                </a:lnTo>
                <a:lnTo>
                  <a:pt x="329" y="489"/>
                </a:lnTo>
                <a:lnTo>
                  <a:pt x="332" y="492"/>
                </a:lnTo>
                <a:lnTo>
                  <a:pt x="332" y="492"/>
                </a:lnTo>
                <a:lnTo>
                  <a:pt x="343" y="489"/>
                </a:lnTo>
                <a:lnTo>
                  <a:pt x="343" y="489"/>
                </a:lnTo>
                <a:lnTo>
                  <a:pt x="341" y="486"/>
                </a:lnTo>
                <a:lnTo>
                  <a:pt x="340" y="483"/>
                </a:lnTo>
                <a:lnTo>
                  <a:pt x="340" y="483"/>
                </a:lnTo>
                <a:lnTo>
                  <a:pt x="334" y="486"/>
                </a:lnTo>
                <a:lnTo>
                  <a:pt x="331" y="486"/>
                </a:lnTo>
                <a:lnTo>
                  <a:pt x="329" y="484"/>
                </a:lnTo>
                <a:lnTo>
                  <a:pt x="329" y="484"/>
                </a:lnTo>
                <a:close/>
                <a:moveTo>
                  <a:pt x="346" y="488"/>
                </a:moveTo>
                <a:lnTo>
                  <a:pt x="346" y="488"/>
                </a:lnTo>
                <a:lnTo>
                  <a:pt x="349" y="488"/>
                </a:lnTo>
                <a:lnTo>
                  <a:pt x="351" y="486"/>
                </a:lnTo>
                <a:lnTo>
                  <a:pt x="351" y="486"/>
                </a:lnTo>
                <a:lnTo>
                  <a:pt x="348" y="484"/>
                </a:lnTo>
                <a:lnTo>
                  <a:pt x="345" y="483"/>
                </a:lnTo>
                <a:lnTo>
                  <a:pt x="345" y="483"/>
                </a:lnTo>
                <a:lnTo>
                  <a:pt x="346" y="486"/>
                </a:lnTo>
                <a:lnTo>
                  <a:pt x="346" y="488"/>
                </a:lnTo>
                <a:lnTo>
                  <a:pt x="346" y="488"/>
                </a:lnTo>
                <a:close/>
                <a:moveTo>
                  <a:pt x="424" y="483"/>
                </a:moveTo>
                <a:lnTo>
                  <a:pt x="424" y="483"/>
                </a:lnTo>
                <a:lnTo>
                  <a:pt x="422" y="484"/>
                </a:lnTo>
                <a:lnTo>
                  <a:pt x="421" y="488"/>
                </a:lnTo>
                <a:lnTo>
                  <a:pt x="421" y="494"/>
                </a:lnTo>
                <a:lnTo>
                  <a:pt x="421" y="494"/>
                </a:lnTo>
                <a:lnTo>
                  <a:pt x="422" y="494"/>
                </a:lnTo>
                <a:lnTo>
                  <a:pt x="424" y="494"/>
                </a:lnTo>
                <a:lnTo>
                  <a:pt x="427" y="491"/>
                </a:lnTo>
                <a:lnTo>
                  <a:pt x="427" y="486"/>
                </a:lnTo>
                <a:lnTo>
                  <a:pt x="425" y="484"/>
                </a:lnTo>
                <a:lnTo>
                  <a:pt x="424" y="483"/>
                </a:lnTo>
                <a:lnTo>
                  <a:pt x="424" y="483"/>
                </a:lnTo>
                <a:close/>
                <a:moveTo>
                  <a:pt x="431" y="489"/>
                </a:moveTo>
                <a:lnTo>
                  <a:pt x="431" y="489"/>
                </a:lnTo>
                <a:lnTo>
                  <a:pt x="433" y="494"/>
                </a:lnTo>
                <a:lnTo>
                  <a:pt x="434" y="497"/>
                </a:lnTo>
                <a:lnTo>
                  <a:pt x="434" y="497"/>
                </a:lnTo>
                <a:lnTo>
                  <a:pt x="438" y="498"/>
                </a:lnTo>
                <a:lnTo>
                  <a:pt x="442" y="500"/>
                </a:lnTo>
                <a:lnTo>
                  <a:pt x="442" y="500"/>
                </a:lnTo>
                <a:lnTo>
                  <a:pt x="439" y="491"/>
                </a:lnTo>
                <a:lnTo>
                  <a:pt x="438" y="486"/>
                </a:lnTo>
                <a:lnTo>
                  <a:pt x="434" y="483"/>
                </a:lnTo>
                <a:lnTo>
                  <a:pt x="434" y="483"/>
                </a:lnTo>
                <a:lnTo>
                  <a:pt x="431" y="489"/>
                </a:lnTo>
                <a:lnTo>
                  <a:pt x="431" y="489"/>
                </a:lnTo>
                <a:close/>
                <a:moveTo>
                  <a:pt x="451" y="492"/>
                </a:moveTo>
                <a:lnTo>
                  <a:pt x="451" y="492"/>
                </a:lnTo>
                <a:lnTo>
                  <a:pt x="451" y="488"/>
                </a:lnTo>
                <a:lnTo>
                  <a:pt x="451" y="484"/>
                </a:lnTo>
                <a:lnTo>
                  <a:pt x="450" y="483"/>
                </a:lnTo>
                <a:lnTo>
                  <a:pt x="450" y="483"/>
                </a:lnTo>
                <a:lnTo>
                  <a:pt x="451" y="492"/>
                </a:lnTo>
                <a:lnTo>
                  <a:pt x="451" y="492"/>
                </a:lnTo>
                <a:close/>
                <a:moveTo>
                  <a:pt x="154" y="486"/>
                </a:moveTo>
                <a:lnTo>
                  <a:pt x="154" y="486"/>
                </a:lnTo>
                <a:lnTo>
                  <a:pt x="154" y="494"/>
                </a:lnTo>
                <a:lnTo>
                  <a:pt x="154" y="494"/>
                </a:lnTo>
                <a:lnTo>
                  <a:pt x="157" y="494"/>
                </a:lnTo>
                <a:lnTo>
                  <a:pt x="160" y="494"/>
                </a:lnTo>
                <a:lnTo>
                  <a:pt x="160" y="494"/>
                </a:lnTo>
                <a:lnTo>
                  <a:pt x="160" y="489"/>
                </a:lnTo>
                <a:lnTo>
                  <a:pt x="160" y="484"/>
                </a:lnTo>
                <a:lnTo>
                  <a:pt x="160" y="484"/>
                </a:lnTo>
                <a:lnTo>
                  <a:pt x="157" y="484"/>
                </a:lnTo>
                <a:lnTo>
                  <a:pt x="154" y="486"/>
                </a:lnTo>
                <a:lnTo>
                  <a:pt x="154" y="486"/>
                </a:lnTo>
                <a:close/>
                <a:moveTo>
                  <a:pt x="555" y="489"/>
                </a:moveTo>
                <a:lnTo>
                  <a:pt x="555" y="489"/>
                </a:lnTo>
                <a:lnTo>
                  <a:pt x="555" y="484"/>
                </a:lnTo>
                <a:lnTo>
                  <a:pt x="555" y="484"/>
                </a:lnTo>
                <a:lnTo>
                  <a:pt x="553" y="484"/>
                </a:lnTo>
                <a:lnTo>
                  <a:pt x="552" y="484"/>
                </a:lnTo>
                <a:lnTo>
                  <a:pt x="552" y="484"/>
                </a:lnTo>
                <a:lnTo>
                  <a:pt x="553" y="488"/>
                </a:lnTo>
                <a:lnTo>
                  <a:pt x="555" y="489"/>
                </a:lnTo>
                <a:lnTo>
                  <a:pt x="555" y="489"/>
                </a:lnTo>
                <a:close/>
                <a:moveTo>
                  <a:pt x="245" y="489"/>
                </a:moveTo>
                <a:lnTo>
                  <a:pt x="245" y="489"/>
                </a:lnTo>
                <a:lnTo>
                  <a:pt x="244" y="488"/>
                </a:lnTo>
                <a:lnTo>
                  <a:pt x="242" y="486"/>
                </a:lnTo>
                <a:lnTo>
                  <a:pt x="241" y="486"/>
                </a:lnTo>
                <a:lnTo>
                  <a:pt x="238" y="484"/>
                </a:lnTo>
                <a:lnTo>
                  <a:pt x="238" y="484"/>
                </a:lnTo>
                <a:lnTo>
                  <a:pt x="239" y="488"/>
                </a:lnTo>
                <a:lnTo>
                  <a:pt x="241" y="488"/>
                </a:lnTo>
                <a:lnTo>
                  <a:pt x="245" y="489"/>
                </a:lnTo>
                <a:lnTo>
                  <a:pt x="245" y="489"/>
                </a:lnTo>
                <a:close/>
                <a:moveTo>
                  <a:pt x="300" y="491"/>
                </a:moveTo>
                <a:lnTo>
                  <a:pt x="300" y="491"/>
                </a:lnTo>
                <a:lnTo>
                  <a:pt x="305" y="491"/>
                </a:lnTo>
                <a:lnTo>
                  <a:pt x="308" y="491"/>
                </a:lnTo>
                <a:lnTo>
                  <a:pt x="314" y="484"/>
                </a:lnTo>
                <a:lnTo>
                  <a:pt x="314" y="484"/>
                </a:lnTo>
                <a:lnTo>
                  <a:pt x="312" y="486"/>
                </a:lnTo>
                <a:lnTo>
                  <a:pt x="312" y="486"/>
                </a:lnTo>
                <a:lnTo>
                  <a:pt x="306" y="488"/>
                </a:lnTo>
                <a:lnTo>
                  <a:pt x="303" y="489"/>
                </a:lnTo>
                <a:lnTo>
                  <a:pt x="300" y="491"/>
                </a:lnTo>
                <a:lnTo>
                  <a:pt x="300" y="491"/>
                </a:lnTo>
                <a:close/>
                <a:moveTo>
                  <a:pt x="491" y="486"/>
                </a:moveTo>
                <a:lnTo>
                  <a:pt x="491" y="486"/>
                </a:lnTo>
                <a:lnTo>
                  <a:pt x="492" y="488"/>
                </a:lnTo>
                <a:lnTo>
                  <a:pt x="492" y="488"/>
                </a:lnTo>
                <a:lnTo>
                  <a:pt x="492" y="489"/>
                </a:lnTo>
                <a:lnTo>
                  <a:pt x="494" y="489"/>
                </a:lnTo>
                <a:lnTo>
                  <a:pt x="494" y="489"/>
                </a:lnTo>
                <a:lnTo>
                  <a:pt x="494" y="488"/>
                </a:lnTo>
                <a:lnTo>
                  <a:pt x="494" y="484"/>
                </a:lnTo>
                <a:lnTo>
                  <a:pt x="494" y="484"/>
                </a:lnTo>
                <a:lnTo>
                  <a:pt x="492" y="486"/>
                </a:lnTo>
                <a:lnTo>
                  <a:pt x="491" y="486"/>
                </a:lnTo>
                <a:lnTo>
                  <a:pt x="491" y="486"/>
                </a:lnTo>
                <a:close/>
                <a:moveTo>
                  <a:pt x="704" y="492"/>
                </a:moveTo>
                <a:lnTo>
                  <a:pt x="704" y="492"/>
                </a:lnTo>
                <a:lnTo>
                  <a:pt x="704" y="489"/>
                </a:lnTo>
                <a:lnTo>
                  <a:pt x="704" y="488"/>
                </a:lnTo>
                <a:lnTo>
                  <a:pt x="703" y="486"/>
                </a:lnTo>
                <a:lnTo>
                  <a:pt x="701" y="486"/>
                </a:lnTo>
                <a:lnTo>
                  <a:pt x="698" y="491"/>
                </a:lnTo>
                <a:lnTo>
                  <a:pt x="697" y="494"/>
                </a:lnTo>
                <a:lnTo>
                  <a:pt x="698" y="497"/>
                </a:lnTo>
                <a:lnTo>
                  <a:pt x="698" y="497"/>
                </a:lnTo>
                <a:lnTo>
                  <a:pt x="703" y="495"/>
                </a:lnTo>
                <a:lnTo>
                  <a:pt x="704" y="494"/>
                </a:lnTo>
                <a:lnTo>
                  <a:pt x="704" y="492"/>
                </a:lnTo>
                <a:lnTo>
                  <a:pt x="704" y="492"/>
                </a:lnTo>
                <a:close/>
                <a:moveTo>
                  <a:pt x="730" y="494"/>
                </a:moveTo>
                <a:lnTo>
                  <a:pt x="730" y="494"/>
                </a:lnTo>
                <a:lnTo>
                  <a:pt x="732" y="489"/>
                </a:lnTo>
                <a:lnTo>
                  <a:pt x="732" y="486"/>
                </a:lnTo>
                <a:lnTo>
                  <a:pt x="730" y="484"/>
                </a:lnTo>
                <a:lnTo>
                  <a:pt x="730" y="484"/>
                </a:lnTo>
                <a:lnTo>
                  <a:pt x="730" y="489"/>
                </a:lnTo>
                <a:lnTo>
                  <a:pt x="730" y="492"/>
                </a:lnTo>
                <a:lnTo>
                  <a:pt x="730" y="494"/>
                </a:lnTo>
                <a:lnTo>
                  <a:pt x="730" y="494"/>
                </a:lnTo>
                <a:close/>
                <a:moveTo>
                  <a:pt x="195" y="494"/>
                </a:moveTo>
                <a:lnTo>
                  <a:pt x="195" y="494"/>
                </a:lnTo>
                <a:lnTo>
                  <a:pt x="198" y="494"/>
                </a:lnTo>
                <a:lnTo>
                  <a:pt x="201" y="494"/>
                </a:lnTo>
                <a:lnTo>
                  <a:pt x="203" y="492"/>
                </a:lnTo>
                <a:lnTo>
                  <a:pt x="203" y="492"/>
                </a:lnTo>
                <a:lnTo>
                  <a:pt x="201" y="492"/>
                </a:lnTo>
                <a:lnTo>
                  <a:pt x="201" y="491"/>
                </a:lnTo>
                <a:lnTo>
                  <a:pt x="201" y="488"/>
                </a:lnTo>
                <a:lnTo>
                  <a:pt x="201" y="488"/>
                </a:lnTo>
                <a:lnTo>
                  <a:pt x="197" y="489"/>
                </a:lnTo>
                <a:lnTo>
                  <a:pt x="197" y="491"/>
                </a:lnTo>
                <a:lnTo>
                  <a:pt x="195" y="494"/>
                </a:lnTo>
                <a:lnTo>
                  <a:pt x="195" y="494"/>
                </a:lnTo>
                <a:close/>
                <a:moveTo>
                  <a:pt x="474" y="492"/>
                </a:moveTo>
                <a:lnTo>
                  <a:pt x="474" y="492"/>
                </a:lnTo>
                <a:lnTo>
                  <a:pt x="479" y="491"/>
                </a:lnTo>
                <a:lnTo>
                  <a:pt x="482" y="488"/>
                </a:lnTo>
                <a:lnTo>
                  <a:pt x="482" y="488"/>
                </a:lnTo>
                <a:lnTo>
                  <a:pt x="477" y="489"/>
                </a:lnTo>
                <a:lnTo>
                  <a:pt x="474" y="492"/>
                </a:lnTo>
                <a:lnTo>
                  <a:pt x="474" y="492"/>
                </a:lnTo>
                <a:close/>
                <a:moveTo>
                  <a:pt x="506" y="498"/>
                </a:moveTo>
                <a:lnTo>
                  <a:pt x="506" y="498"/>
                </a:lnTo>
                <a:lnTo>
                  <a:pt x="509" y="497"/>
                </a:lnTo>
                <a:lnTo>
                  <a:pt x="509" y="494"/>
                </a:lnTo>
                <a:lnTo>
                  <a:pt x="509" y="491"/>
                </a:lnTo>
                <a:lnTo>
                  <a:pt x="508" y="488"/>
                </a:lnTo>
                <a:lnTo>
                  <a:pt x="508" y="488"/>
                </a:lnTo>
                <a:lnTo>
                  <a:pt x="506" y="489"/>
                </a:lnTo>
                <a:lnTo>
                  <a:pt x="506" y="492"/>
                </a:lnTo>
                <a:lnTo>
                  <a:pt x="506" y="498"/>
                </a:lnTo>
                <a:lnTo>
                  <a:pt x="506" y="498"/>
                </a:lnTo>
                <a:close/>
                <a:moveTo>
                  <a:pt x="44" y="504"/>
                </a:moveTo>
                <a:lnTo>
                  <a:pt x="44" y="504"/>
                </a:lnTo>
                <a:lnTo>
                  <a:pt x="49" y="503"/>
                </a:lnTo>
                <a:lnTo>
                  <a:pt x="49" y="503"/>
                </a:lnTo>
                <a:lnTo>
                  <a:pt x="49" y="500"/>
                </a:lnTo>
                <a:lnTo>
                  <a:pt x="47" y="495"/>
                </a:lnTo>
                <a:lnTo>
                  <a:pt x="47" y="495"/>
                </a:lnTo>
                <a:lnTo>
                  <a:pt x="46" y="495"/>
                </a:lnTo>
                <a:lnTo>
                  <a:pt x="43" y="495"/>
                </a:lnTo>
                <a:lnTo>
                  <a:pt x="43" y="495"/>
                </a:lnTo>
                <a:lnTo>
                  <a:pt x="41" y="492"/>
                </a:lnTo>
                <a:lnTo>
                  <a:pt x="38" y="489"/>
                </a:lnTo>
                <a:lnTo>
                  <a:pt x="38" y="489"/>
                </a:lnTo>
                <a:lnTo>
                  <a:pt x="38" y="494"/>
                </a:lnTo>
                <a:lnTo>
                  <a:pt x="40" y="497"/>
                </a:lnTo>
                <a:lnTo>
                  <a:pt x="44" y="504"/>
                </a:lnTo>
                <a:lnTo>
                  <a:pt x="44" y="504"/>
                </a:lnTo>
                <a:close/>
                <a:moveTo>
                  <a:pt x="659" y="501"/>
                </a:moveTo>
                <a:lnTo>
                  <a:pt x="659" y="501"/>
                </a:lnTo>
                <a:lnTo>
                  <a:pt x="660" y="504"/>
                </a:lnTo>
                <a:lnTo>
                  <a:pt x="660" y="509"/>
                </a:lnTo>
                <a:lnTo>
                  <a:pt x="662" y="513"/>
                </a:lnTo>
                <a:lnTo>
                  <a:pt x="663" y="517"/>
                </a:lnTo>
                <a:lnTo>
                  <a:pt x="663" y="517"/>
                </a:lnTo>
                <a:lnTo>
                  <a:pt x="668" y="510"/>
                </a:lnTo>
                <a:lnTo>
                  <a:pt x="671" y="503"/>
                </a:lnTo>
                <a:lnTo>
                  <a:pt x="671" y="495"/>
                </a:lnTo>
                <a:lnTo>
                  <a:pt x="671" y="492"/>
                </a:lnTo>
                <a:lnTo>
                  <a:pt x="668" y="489"/>
                </a:lnTo>
                <a:lnTo>
                  <a:pt x="668" y="489"/>
                </a:lnTo>
                <a:lnTo>
                  <a:pt x="659" y="501"/>
                </a:lnTo>
                <a:lnTo>
                  <a:pt x="659" y="501"/>
                </a:lnTo>
                <a:close/>
                <a:moveTo>
                  <a:pt x="399" y="498"/>
                </a:moveTo>
                <a:lnTo>
                  <a:pt x="399" y="498"/>
                </a:lnTo>
                <a:lnTo>
                  <a:pt x="402" y="495"/>
                </a:lnTo>
                <a:lnTo>
                  <a:pt x="404" y="494"/>
                </a:lnTo>
                <a:lnTo>
                  <a:pt x="404" y="494"/>
                </a:lnTo>
                <a:lnTo>
                  <a:pt x="399" y="491"/>
                </a:lnTo>
                <a:lnTo>
                  <a:pt x="393" y="489"/>
                </a:lnTo>
                <a:lnTo>
                  <a:pt x="393" y="489"/>
                </a:lnTo>
                <a:lnTo>
                  <a:pt x="393" y="492"/>
                </a:lnTo>
                <a:lnTo>
                  <a:pt x="395" y="494"/>
                </a:lnTo>
                <a:lnTo>
                  <a:pt x="398" y="495"/>
                </a:lnTo>
                <a:lnTo>
                  <a:pt x="399" y="498"/>
                </a:lnTo>
                <a:lnTo>
                  <a:pt x="399" y="498"/>
                </a:lnTo>
                <a:close/>
                <a:moveTo>
                  <a:pt x="518" y="492"/>
                </a:moveTo>
                <a:lnTo>
                  <a:pt x="518" y="492"/>
                </a:lnTo>
                <a:lnTo>
                  <a:pt x="520" y="492"/>
                </a:lnTo>
                <a:lnTo>
                  <a:pt x="521" y="494"/>
                </a:lnTo>
                <a:lnTo>
                  <a:pt x="521" y="494"/>
                </a:lnTo>
                <a:lnTo>
                  <a:pt x="521" y="491"/>
                </a:lnTo>
                <a:lnTo>
                  <a:pt x="520" y="489"/>
                </a:lnTo>
                <a:lnTo>
                  <a:pt x="520" y="489"/>
                </a:lnTo>
                <a:lnTo>
                  <a:pt x="518" y="492"/>
                </a:lnTo>
                <a:lnTo>
                  <a:pt x="518" y="492"/>
                </a:lnTo>
                <a:close/>
                <a:moveTo>
                  <a:pt x="570" y="500"/>
                </a:moveTo>
                <a:lnTo>
                  <a:pt x="570" y="500"/>
                </a:lnTo>
                <a:lnTo>
                  <a:pt x="573" y="500"/>
                </a:lnTo>
                <a:lnTo>
                  <a:pt x="576" y="500"/>
                </a:lnTo>
                <a:lnTo>
                  <a:pt x="576" y="500"/>
                </a:lnTo>
                <a:lnTo>
                  <a:pt x="576" y="495"/>
                </a:lnTo>
                <a:lnTo>
                  <a:pt x="576" y="491"/>
                </a:lnTo>
                <a:lnTo>
                  <a:pt x="576" y="491"/>
                </a:lnTo>
                <a:lnTo>
                  <a:pt x="570" y="489"/>
                </a:lnTo>
                <a:lnTo>
                  <a:pt x="570" y="489"/>
                </a:lnTo>
                <a:lnTo>
                  <a:pt x="570" y="495"/>
                </a:lnTo>
                <a:lnTo>
                  <a:pt x="570" y="500"/>
                </a:lnTo>
                <a:lnTo>
                  <a:pt x="570" y="500"/>
                </a:lnTo>
                <a:close/>
                <a:moveTo>
                  <a:pt x="349" y="494"/>
                </a:moveTo>
                <a:lnTo>
                  <a:pt x="349" y="494"/>
                </a:lnTo>
                <a:lnTo>
                  <a:pt x="351" y="498"/>
                </a:lnTo>
                <a:lnTo>
                  <a:pt x="354" y="503"/>
                </a:lnTo>
                <a:lnTo>
                  <a:pt x="357" y="506"/>
                </a:lnTo>
                <a:lnTo>
                  <a:pt x="363" y="506"/>
                </a:lnTo>
                <a:lnTo>
                  <a:pt x="363" y="506"/>
                </a:lnTo>
                <a:lnTo>
                  <a:pt x="361" y="500"/>
                </a:lnTo>
                <a:lnTo>
                  <a:pt x="360" y="494"/>
                </a:lnTo>
                <a:lnTo>
                  <a:pt x="357" y="492"/>
                </a:lnTo>
                <a:lnTo>
                  <a:pt x="355" y="491"/>
                </a:lnTo>
                <a:lnTo>
                  <a:pt x="352" y="491"/>
                </a:lnTo>
                <a:lnTo>
                  <a:pt x="349" y="494"/>
                </a:lnTo>
                <a:lnTo>
                  <a:pt x="349" y="494"/>
                </a:lnTo>
                <a:close/>
                <a:moveTo>
                  <a:pt x="116" y="498"/>
                </a:moveTo>
                <a:lnTo>
                  <a:pt x="116" y="498"/>
                </a:lnTo>
                <a:lnTo>
                  <a:pt x="119" y="498"/>
                </a:lnTo>
                <a:lnTo>
                  <a:pt x="123" y="498"/>
                </a:lnTo>
                <a:lnTo>
                  <a:pt x="123" y="498"/>
                </a:lnTo>
                <a:lnTo>
                  <a:pt x="123" y="494"/>
                </a:lnTo>
                <a:lnTo>
                  <a:pt x="122" y="492"/>
                </a:lnTo>
                <a:lnTo>
                  <a:pt x="120" y="491"/>
                </a:lnTo>
                <a:lnTo>
                  <a:pt x="120" y="491"/>
                </a:lnTo>
                <a:lnTo>
                  <a:pt x="117" y="494"/>
                </a:lnTo>
                <a:lnTo>
                  <a:pt x="116" y="495"/>
                </a:lnTo>
                <a:lnTo>
                  <a:pt x="116" y="498"/>
                </a:lnTo>
                <a:lnTo>
                  <a:pt x="116" y="498"/>
                </a:lnTo>
                <a:close/>
                <a:moveTo>
                  <a:pt x="477" y="498"/>
                </a:moveTo>
                <a:lnTo>
                  <a:pt x="477" y="498"/>
                </a:lnTo>
                <a:lnTo>
                  <a:pt x="479" y="506"/>
                </a:lnTo>
                <a:lnTo>
                  <a:pt x="482" y="513"/>
                </a:lnTo>
                <a:lnTo>
                  <a:pt x="482" y="513"/>
                </a:lnTo>
                <a:lnTo>
                  <a:pt x="485" y="512"/>
                </a:lnTo>
                <a:lnTo>
                  <a:pt x="486" y="510"/>
                </a:lnTo>
                <a:lnTo>
                  <a:pt x="488" y="504"/>
                </a:lnTo>
                <a:lnTo>
                  <a:pt x="488" y="497"/>
                </a:lnTo>
                <a:lnTo>
                  <a:pt x="485" y="492"/>
                </a:lnTo>
                <a:lnTo>
                  <a:pt x="485" y="492"/>
                </a:lnTo>
                <a:lnTo>
                  <a:pt x="483" y="494"/>
                </a:lnTo>
                <a:lnTo>
                  <a:pt x="482" y="495"/>
                </a:lnTo>
                <a:lnTo>
                  <a:pt x="477" y="498"/>
                </a:lnTo>
                <a:lnTo>
                  <a:pt x="477" y="498"/>
                </a:lnTo>
                <a:close/>
                <a:moveTo>
                  <a:pt x="448" y="500"/>
                </a:moveTo>
                <a:lnTo>
                  <a:pt x="448" y="500"/>
                </a:lnTo>
                <a:lnTo>
                  <a:pt x="447" y="495"/>
                </a:lnTo>
                <a:lnTo>
                  <a:pt x="445" y="494"/>
                </a:lnTo>
                <a:lnTo>
                  <a:pt x="444" y="492"/>
                </a:lnTo>
                <a:lnTo>
                  <a:pt x="444" y="492"/>
                </a:lnTo>
                <a:lnTo>
                  <a:pt x="445" y="497"/>
                </a:lnTo>
                <a:lnTo>
                  <a:pt x="448" y="500"/>
                </a:lnTo>
                <a:lnTo>
                  <a:pt x="448" y="500"/>
                </a:lnTo>
                <a:close/>
                <a:moveTo>
                  <a:pt x="547" y="503"/>
                </a:moveTo>
                <a:lnTo>
                  <a:pt x="547" y="503"/>
                </a:lnTo>
                <a:lnTo>
                  <a:pt x="547" y="497"/>
                </a:lnTo>
                <a:lnTo>
                  <a:pt x="547" y="495"/>
                </a:lnTo>
                <a:lnTo>
                  <a:pt x="546" y="492"/>
                </a:lnTo>
                <a:lnTo>
                  <a:pt x="546" y="492"/>
                </a:lnTo>
                <a:lnTo>
                  <a:pt x="544" y="498"/>
                </a:lnTo>
                <a:lnTo>
                  <a:pt x="546" y="501"/>
                </a:lnTo>
                <a:lnTo>
                  <a:pt x="547" y="503"/>
                </a:lnTo>
                <a:lnTo>
                  <a:pt x="547" y="503"/>
                </a:lnTo>
                <a:close/>
                <a:moveTo>
                  <a:pt x="631" y="510"/>
                </a:moveTo>
                <a:lnTo>
                  <a:pt x="631" y="510"/>
                </a:lnTo>
                <a:lnTo>
                  <a:pt x="640" y="503"/>
                </a:lnTo>
                <a:lnTo>
                  <a:pt x="648" y="494"/>
                </a:lnTo>
                <a:lnTo>
                  <a:pt x="648" y="494"/>
                </a:lnTo>
                <a:lnTo>
                  <a:pt x="645" y="494"/>
                </a:lnTo>
                <a:lnTo>
                  <a:pt x="642" y="494"/>
                </a:lnTo>
                <a:lnTo>
                  <a:pt x="640" y="495"/>
                </a:lnTo>
                <a:lnTo>
                  <a:pt x="637" y="498"/>
                </a:lnTo>
                <a:lnTo>
                  <a:pt x="631" y="510"/>
                </a:lnTo>
                <a:lnTo>
                  <a:pt x="631" y="510"/>
                </a:lnTo>
                <a:close/>
                <a:moveTo>
                  <a:pt x="686" y="506"/>
                </a:moveTo>
                <a:lnTo>
                  <a:pt x="686" y="506"/>
                </a:lnTo>
                <a:lnTo>
                  <a:pt x="689" y="504"/>
                </a:lnTo>
                <a:lnTo>
                  <a:pt x="691" y="500"/>
                </a:lnTo>
                <a:lnTo>
                  <a:pt x="692" y="492"/>
                </a:lnTo>
                <a:lnTo>
                  <a:pt x="692" y="492"/>
                </a:lnTo>
                <a:lnTo>
                  <a:pt x="688" y="498"/>
                </a:lnTo>
                <a:lnTo>
                  <a:pt x="688" y="503"/>
                </a:lnTo>
                <a:lnTo>
                  <a:pt x="686" y="506"/>
                </a:lnTo>
                <a:lnTo>
                  <a:pt x="686" y="506"/>
                </a:lnTo>
                <a:close/>
                <a:moveTo>
                  <a:pt x="713" y="498"/>
                </a:moveTo>
                <a:lnTo>
                  <a:pt x="713" y="498"/>
                </a:lnTo>
                <a:lnTo>
                  <a:pt x="715" y="495"/>
                </a:lnTo>
                <a:lnTo>
                  <a:pt x="715" y="494"/>
                </a:lnTo>
                <a:lnTo>
                  <a:pt x="713" y="492"/>
                </a:lnTo>
                <a:lnTo>
                  <a:pt x="713" y="492"/>
                </a:lnTo>
                <a:lnTo>
                  <a:pt x="712" y="495"/>
                </a:lnTo>
                <a:lnTo>
                  <a:pt x="713" y="497"/>
                </a:lnTo>
                <a:lnTo>
                  <a:pt x="713" y="498"/>
                </a:lnTo>
                <a:lnTo>
                  <a:pt x="713" y="498"/>
                </a:lnTo>
                <a:close/>
                <a:moveTo>
                  <a:pt x="332" y="497"/>
                </a:moveTo>
                <a:lnTo>
                  <a:pt x="332" y="497"/>
                </a:lnTo>
                <a:lnTo>
                  <a:pt x="340" y="500"/>
                </a:lnTo>
                <a:lnTo>
                  <a:pt x="348" y="501"/>
                </a:lnTo>
                <a:lnTo>
                  <a:pt x="348" y="501"/>
                </a:lnTo>
                <a:lnTo>
                  <a:pt x="346" y="497"/>
                </a:lnTo>
                <a:lnTo>
                  <a:pt x="345" y="494"/>
                </a:lnTo>
                <a:lnTo>
                  <a:pt x="345" y="494"/>
                </a:lnTo>
                <a:lnTo>
                  <a:pt x="338" y="494"/>
                </a:lnTo>
                <a:lnTo>
                  <a:pt x="332" y="497"/>
                </a:lnTo>
                <a:lnTo>
                  <a:pt x="332" y="497"/>
                </a:lnTo>
                <a:close/>
                <a:moveTo>
                  <a:pt x="288" y="498"/>
                </a:moveTo>
                <a:lnTo>
                  <a:pt x="288" y="498"/>
                </a:lnTo>
                <a:lnTo>
                  <a:pt x="287" y="495"/>
                </a:lnTo>
                <a:lnTo>
                  <a:pt x="287" y="494"/>
                </a:lnTo>
                <a:lnTo>
                  <a:pt x="285" y="495"/>
                </a:lnTo>
                <a:lnTo>
                  <a:pt x="285" y="495"/>
                </a:lnTo>
                <a:lnTo>
                  <a:pt x="287" y="495"/>
                </a:lnTo>
                <a:lnTo>
                  <a:pt x="287" y="497"/>
                </a:lnTo>
                <a:lnTo>
                  <a:pt x="287" y="498"/>
                </a:lnTo>
                <a:lnTo>
                  <a:pt x="288" y="498"/>
                </a:lnTo>
                <a:lnTo>
                  <a:pt x="288" y="498"/>
                </a:lnTo>
                <a:close/>
                <a:moveTo>
                  <a:pt x="404" y="501"/>
                </a:moveTo>
                <a:lnTo>
                  <a:pt x="404" y="501"/>
                </a:lnTo>
                <a:lnTo>
                  <a:pt x="404" y="503"/>
                </a:lnTo>
                <a:lnTo>
                  <a:pt x="404" y="503"/>
                </a:lnTo>
                <a:lnTo>
                  <a:pt x="407" y="503"/>
                </a:lnTo>
                <a:lnTo>
                  <a:pt x="410" y="501"/>
                </a:lnTo>
                <a:lnTo>
                  <a:pt x="413" y="498"/>
                </a:lnTo>
                <a:lnTo>
                  <a:pt x="413" y="494"/>
                </a:lnTo>
                <a:lnTo>
                  <a:pt x="413" y="494"/>
                </a:lnTo>
                <a:lnTo>
                  <a:pt x="407" y="497"/>
                </a:lnTo>
                <a:lnTo>
                  <a:pt x="404" y="501"/>
                </a:lnTo>
                <a:lnTo>
                  <a:pt x="404" y="501"/>
                </a:lnTo>
                <a:close/>
                <a:moveTo>
                  <a:pt x="515" y="500"/>
                </a:moveTo>
                <a:lnTo>
                  <a:pt x="515" y="500"/>
                </a:lnTo>
                <a:lnTo>
                  <a:pt x="517" y="498"/>
                </a:lnTo>
                <a:lnTo>
                  <a:pt x="518" y="498"/>
                </a:lnTo>
                <a:lnTo>
                  <a:pt x="518" y="497"/>
                </a:lnTo>
                <a:lnTo>
                  <a:pt x="518" y="497"/>
                </a:lnTo>
                <a:lnTo>
                  <a:pt x="515" y="494"/>
                </a:lnTo>
                <a:lnTo>
                  <a:pt x="515" y="494"/>
                </a:lnTo>
                <a:lnTo>
                  <a:pt x="514" y="497"/>
                </a:lnTo>
                <a:lnTo>
                  <a:pt x="514" y="498"/>
                </a:lnTo>
                <a:lnTo>
                  <a:pt x="515" y="500"/>
                </a:lnTo>
                <a:lnTo>
                  <a:pt x="515" y="500"/>
                </a:lnTo>
                <a:close/>
                <a:moveTo>
                  <a:pt x="27" y="495"/>
                </a:moveTo>
                <a:lnTo>
                  <a:pt x="27" y="495"/>
                </a:lnTo>
                <a:lnTo>
                  <a:pt x="29" y="501"/>
                </a:lnTo>
                <a:lnTo>
                  <a:pt x="29" y="503"/>
                </a:lnTo>
                <a:lnTo>
                  <a:pt x="32" y="503"/>
                </a:lnTo>
                <a:lnTo>
                  <a:pt x="32" y="503"/>
                </a:lnTo>
                <a:lnTo>
                  <a:pt x="32" y="500"/>
                </a:lnTo>
                <a:lnTo>
                  <a:pt x="32" y="495"/>
                </a:lnTo>
                <a:lnTo>
                  <a:pt x="32" y="495"/>
                </a:lnTo>
                <a:lnTo>
                  <a:pt x="30" y="495"/>
                </a:lnTo>
                <a:lnTo>
                  <a:pt x="27" y="495"/>
                </a:lnTo>
                <a:lnTo>
                  <a:pt x="27" y="495"/>
                </a:lnTo>
                <a:close/>
                <a:moveTo>
                  <a:pt x="584" y="509"/>
                </a:moveTo>
                <a:lnTo>
                  <a:pt x="584" y="509"/>
                </a:lnTo>
                <a:lnTo>
                  <a:pt x="592" y="503"/>
                </a:lnTo>
                <a:lnTo>
                  <a:pt x="593" y="500"/>
                </a:lnTo>
                <a:lnTo>
                  <a:pt x="593" y="495"/>
                </a:lnTo>
                <a:lnTo>
                  <a:pt x="593" y="495"/>
                </a:lnTo>
                <a:lnTo>
                  <a:pt x="590" y="497"/>
                </a:lnTo>
                <a:lnTo>
                  <a:pt x="587" y="500"/>
                </a:lnTo>
                <a:lnTo>
                  <a:pt x="584" y="509"/>
                </a:lnTo>
                <a:lnTo>
                  <a:pt x="584" y="509"/>
                </a:lnTo>
                <a:close/>
                <a:moveTo>
                  <a:pt x="212" y="498"/>
                </a:moveTo>
                <a:lnTo>
                  <a:pt x="212" y="498"/>
                </a:lnTo>
                <a:lnTo>
                  <a:pt x="215" y="498"/>
                </a:lnTo>
                <a:lnTo>
                  <a:pt x="215" y="497"/>
                </a:lnTo>
                <a:lnTo>
                  <a:pt x="215" y="497"/>
                </a:lnTo>
                <a:lnTo>
                  <a:pt x="213" y="495"/>
                </a:lnTo>
                <a:lnTo>
                  <a:pt x="212" y="497"/>
                </a:lnTo>
                <a:lnTo>
                  <a:pt x="212" y="498"/>
                </a:lnTo>
                <a:lnTo>
                  <a:pt x="212" y="498"/>
                </a:lnTo>
                <a:close/>
                <a:moveTo>
                  <a:pt x="303" y="498"/>
                </a:moveTo>
                <a:lnTo>
                  <a:pt x="303" y="498"/>
                </a:lnTo>
                <a:lnTo>
                  <a:pt x="305" y="498"/>
                </a:lnTo>
                <a:lnTo>
                  <a:pt x="306" y="498"/>
                </a:lnTo>
                <a:lnTo>
                  <a:pt x="306" y="497"/>
                </a:lnTo>
                <a:lnTo>
                  <a:pt x="306" y="497"/>
                </a:lnTo>
                <a:lnTo>
                  <a:pt x="305" y="497"/>
                </a:lnTo>
                <a:lnTo>
                  <a:pt x="303" y="498"/>
                </a:lnTo>
                <a:lnTo>
                  <a:pt x="303" y="498"/>
                </a:lnTo>
                <a:close/>
                <a:moveTo>
                  <a:pt x="459" y="503"/>
                </a:moveTo>
                <a:lnTo>
                  <a:pt x="459" y="503"/>
                </a:lnTo>
                <a:lnTo>
                  <a:pt x="459" y="500"/>
                </a:lnTo>
                <a:lnTo>
                  <a:pt x="459" y="497"/>
                </a:lnTo>
                <a:lnTo>
                  <a:pt x="457" y="497"/>
                </a:lnTo>
                <a:lnTo>
                  <a:pt x="457" y="497"/>
                </a:lnTo>
                <a:lnTo>
                  <a:pt x="457" y="500"/>
                </a:lnTo>
                <a:lnTo>
                  <a:pt x="457" y="501"/>
                </a:lnTo>
                <a:lnTo>
                  <a:pt x="459" y="503"/>
                </a:lnTo>
                <a:lnTo>
                  <a:pt x="459" y="503"/>
                </a:lnTo>
                <a:close/>
                <a:moveTo>
                  <a:pt x="366" y="501"/>
                </a:moveTo>
                <a:lnTo>
                  <a:pt x="366" y="501"/>
                </a:lnTo>
                <a:lnTo>
                  <a:pt x="367" y="500"/>
                </a:lnTo>
                <a:lnTo>
                  <a:pt x="369" y="498"/>
                </a:lnTo>
                <a:lnTo>
                  <a:pt x="369" y="498"/>
                </a:lnTo>
                <a:lnTo>
                  <a:pt x="366" y="497"/>
                </a:lnTo>
                <a:lnTo>
                  <a:pt x="366" y="497"/>
                </a:lnTo>
                <a:lnTo>
                  <a:pt x="366" y="501"/>
                </a:lnTo>
                <a:lnTo>
                  <a:pt x="366" y="501"/>
                </a:lnTo>
                <a:close/>
                <a:moveTo>
                  <a:pt x="383" y="503"/>
                </a:moveTo>
                <a:lnTo>
                  <a:pt x="383" y="503"/>
                </a:lnTo>
                <a:lnTo>
                  <a:pt x="386" y="504"/>
                </a:lnTo>
                <a:lnTo>
                  <a:pt x="387" y="506"/>
                </a:lnTo>
                <a:lnTo>
                  <a:pt x="389" y="506"/>
                </a:lnTo>
                <a:lnTo>
                  <a:pt x="389" y="506"/>
                </a:lnTo>
                <a:lnTo>
                  <a:pt x="387" y="500"/>
                </a:lnTo>
                <a:lnTo>
                  <a:pt x="386" y="498"/>
                </a:lnTo>
                <a:lnTo>
                  <a:pt x="384" y="497"/>
                </a:lnTo>
                <a:lnTo>
                  <a:pt x="384" y="497"/>
                </a:lnTo>
                <a:lnTo>
                  <a:pt x="383" y="503"/>
                </a:lnTo>
                <a:lnTo>
                  <a:pt x="383" y="503"/>
                </a:lnTo>
                <a:close/>
                <a:moveTo>
                  <a:pt x="297" y="500"/>
                </a:moveTo>
                <a:lnTo>
                  <a:pt x="297" y="500"/>
                </a:lnTo>
                <a:lnTo>
                  <a:pt x="296" y="498"/>
                </a:lnTo>
                <a:lnTo>
                  <a:pt x="294" y="498"/>
                </a:lnTo>
                <a:lnTo>
                  <a:pt x="294" y="500"/>
                </a:lnTo>
                <a:lnTo>
                  <a:pt x="294" y="500"/>
                </a:lnTo>
                <a:lnTo>
                  <a:pt x="296" y="500"/>
                </a:lnTo>
                <a:lnTo>
                  <a:pt x="297" y="500"/>
                </a:lnTo>
                <a:lnTo>
                  <a:pt x="297" y="500"/>
                </a:lnTo>
                <a:lnTo>
                  <a:pt x="297" y="500"/>
                </a:lnTo>
                <a:close/>
                <a:moveTo>
                  <a:pt x="320" y="515"/>
                </a:moveTo>
                <a:lnTo>
                  <a:pt x="320" y="515"/>
                </a:lnTo>
                <a:lnTo>
                  <a:pt x="323" y="515"/>
                </a:lnTo>
                <a:lnTo>
                  <a:pt x="325" y="513"/>
                </a:lnTo>
                <a:lnTo>
                  <a:pt x="325" y="513"/>
                </a:lnTo>
                <a:lnTo>
                  <a:pt x="325" y="500"/>
                </a:lnTo>
                <a:lnTo>
                  <a:pt x="325" y="500"/>
                </a:lnTo>
                <a:lnTo>
                  <a:pt x="322" y="498"/>
                </a:lnTo>
                <a:lnTo>
                  <a:pt x="320" y="500"/>
                </a:lnTo>
                <a:lnTo>
                  <a:pt x="319" y="501"/>
                </a:lnTo>
                <a:lnTo>
                  <a:pt x="319" y="503"/>
                </a:lnTo>
                <a:lnTo>
                  <a:pt x="320" y="515"/>
                </a:lnTo>
                <a:lnTo>
                  <a:pt x="320" y="515"/>
                </a:lnTo>
                <a:close/>
                <a:moveTo>
                  <a:pt x="268" y="503"/>
                </a:moveTo>
                <a:lnTo>
                  <a:pt x="268" y="503"/>
                </a:lnTo>
                <a:lnTo>
                  <a:pt x="276" y="504"/>
                </a:lnTo>
                <a:lnTo>
                  <a:pt x="277" y="504"/>
                </a:lnTo>
                <a:lnTo>
                  <a:pt x="279" y="501"/>
                </a:lnTo>
                <a:lnTo>
                  <a:pt x="279" y="501"/>
                </a:lnTo>
                <a:lnTo>
                  <a:pt x="276" y="500"/>
                </a:lnTo>
                <a:lnTo>
                  <a:pt x="273" y="500"/>
                </a:lnTo>
                <a:lnTo>
                  <a:pt x="268" y="503"/>
                </a:lnTo>
                <a:lnTo>
                  <a:pt x="268" y="503"/>
                </a:lnTo>
                <a:close/>
                <a:moveTo>
                  <a:pt x="239" y="512"/>
                </a:moveTo>
                <a:lnTo>
                  <a:pt x="239" y="512"/>
                </a:lnTo>
                <a:lnTo>
                  <a:pt x="247" y="510"/>
                </a:lnTo>
                <a:lnTo>
                  <a:pt x="250" y="509"/>
                </a:lnTo>
                <a:lnTo>
                  <a:pt x="252" y="507"/>
                </a:lnTo>
                <a:lnTo>
                  <a:pt x="252" y="507"/>
                </a:lnTo>
                <a:lnTo>
                  <a:pt x="250" y="504"/>
                </a:lnTo>
                <a:lnTo>
                  <a:pt x="247" y="501"/>
                </a:lnTo>
                <a:lnTo>
                  <a:pt x="242" y="500"/>
                </a:lnTo>
                <a:lnTo>
                  <a:pt x="238" y="500"/>
                </a:lnTo>
                <a:lnTo>
                  <a:pt x="238" y="500"/>
                </a:lnTo>
                <a:lnTo>
                  <a:pt x="238" y="507"/>
                </a:lnTo>
                <a:lnTo>
                  <a:pt x="239" y="512"/>
                </a:lnTo>
                <a:lnTo>
                  <a:pt x="239" y="512"/>
                </a:lnTo>
                <a:close/>
                <a:moveTo>
                  <a:pt x="521" y="520"/>
                </a:moveTo>
                <a:lnTo>
                  <a:pt x="521" y="520"/>
                </a:lnTo>
                <a:lnTo>
                  <a:pt x="523" y="515"/>
                </a:lnTo>
                <a:lnTo>
                  <a:pt x="523" y="510"/>
                </a:lnTo>
                <a:lnTo>
                  <a:pt x="523" y="500"/>
                </a:lnTo>
                <a:lnTo>
                  <a:pt x="523" y="500"/>
                </a:lnTo>
                <a:lnTo>
                  <a:pt x="520" y="501"/>
                </a:lnTo>
                <a:lnTo>
                  <a:pt x="518" y="504"/>
                </a:lnTo>
                <a:lnTo>
                  <a:pt x="515" y="509"/>
                </a:lnTo>
                <a:lnTo>
                  <a:pt x="517" y="515"/>
                </a:lnTo>
                <a:lnTo>
                  <a:pt x="518" y="518"/>
                </a:lnTo>
                <a:lnTo>
                  <a:pt x="521" y="520"/>
                </a:lnTo>
                <a:lnTo>
                  <a:pt x="521" y="520"/>
                </a:lnTo>
                <a:close/>
                <a:moveTo>
                  <a:pt x="305" y="503"/>
                </a:moveTo>
                <a:lnTo>
                  <a:pt x="305" y="503"/>
                </a:lnTo>
                <a:lnTo>
                  <a:pt x="308" y="507"/>
                </a:lnTo>
                <a:lnTo>
                  <a:pt x="309" y="512"/>
                </a:lnTo>
                <a:lnTo>
                  <a:pt x="309" y="512"/>
                </a:lnTo>
                <a:lnTo>
                  <a:pt x="314" y="513"/>
                </a:lnTo>
                <a:lnTo>
                  <a:pt x="314" y="513"/>
                </a:lnTo>
                <a:lnTo>
                  <a:pt x="314" y="507"/>
                </a:lnTo>
                <a:lnTo>
                  <a:pt x="312" y="501"/>
                </a:lnTo>
                <a:lnTo>
                  <a:pt x="312" y="501"/>
                </a:lnTo>
                <a:lnTo>
                  <a:pt x="308" y="501"/>
                </a:lnTo>
                <a:lnTo>
                  <a:pt x="305" y="503"/>
                </a:lnTo>
                <a:lnTo>
                  <a:pt x="305" y="503"/>
                </a:lnTo>
                <a:close/>
                <a:moveTo>
                  <a:pt x="436" y="512"/>
                </a:moveTo>
                <a:lnTo>
                  <a:pt x="436" y="512"/>
                </a:lnTo>
                <a:lnTo>
                  <a:pt x="436" y="509"/>
                </a:lnTo>
                <a:lnTo>
                  <a:pt x="434" y="507"/>
                </a:lnTo>
                <a:lnTo>
                  <a:pt x="433" y="504"/>
                </a:lnTo>
                <a:lnTo>
                  <a:pt x="433" y="503"/>
                </a:lnTo>
                <a:lnTo>
                  <a:pt x="433" y="503"/>
                </a:lnTo>
                <a:lnTo>
                  <a:pt x="428" y="501"/>
                </a:lnTo>
                <a:lnTo>
                  <a:pt x="424" y="501"/>
                </a:lnTo>
                <a:lnTo>
                  <a:pt x="424" y="501"/>
                </a:lnTo>
                <a:lnTo>
                  <a:pt x="427" y="504"/>
                </a:lnTo>
                <a:lnTo>
                  <a:pt x="430" y="507"/>
                </a:lnTo>
                <a:lnTo>
                  <a:pt x="436" y="512"/>
                </a:lnTo>
                <a:lnTo>
                  <a:pt x="436" y="512"/>
                </a:lnTo>
                <a:close/>
                <a:moveTo>
                  <a:pt x="532" y="515"/>
                </a:moveTo>
                <a:lnTo>
                  <a:pt x="532" y="515"/>
                </a:lnTo>
                <a:lnTo>
                  <a:pt x="532" y="507"/>
                </a:lnTo>
                <a:lnTo>
                  <a:pt x="532" y="501"/>
                </a:lnTo>
                <a:lnTo>
                  <a:pt x="532" y="501"/>
                </a:lnTo>
                <a:lnTo>
                  <a:pt x="529" y="501"/>
                </a:lnTo>
                <a:lnTo>
                  <a:pt x="529" y="501"/>
                </a:lnTo>
                <a:lnTo>
                  <a:pt x="529" y="507"/>
                </a:lnTo>
                <a:lnTo>
                  <a:pt x="531" y="512"/>
                </a:lnTo>
                <a:lnTo>
                  <a:pt x="532" y="515"/>
                </a:lnTo>
                <a:lnTo>
                  <a:pt x="532" y="515"/>
                </a:lnTo>
                <a:close/>
                <a:moveTo>
                  <a:pt x="223" y="507"/>
                </a:moveTo>
                <a:lnTo>
                  <a:pt x="223" y="507"/>
                </a:lnTo>
                <a:lnTo>
                  <a:pt x="226" y="504"/>
                </a:lnTo>
                <a:lnTo>
                  <a:pt x="226" y="501"/>
                </a:lnTo>
                <a:lnTo>
                  <a:pt x="226" y="501"/>
                </a:lnTo>
                <a:lnTo>
                  <a:pt x="223" y="501"/>
                </a:lnTo>
                <a:lnTo>
                  <a:pt x="223" y="501"/>
                </a:lnTo>
                <a:lnTo>
                  <a:pt x="223" y="504"/>
                </a:lnTo>
                <a:lnTo>
                  <a:pt x="223" y="507"/>
                </a:lnTo>
                <a:lnTo>
                  <a:pt x="223" y="507"/>
                </a:lnTo>
                <a:close/>
                <a:moveTo>
                  <a:pt x="184" y="503"/>
                </a:moveTo>
                <a:lnTo>
                  <a:pt x="184" y="503"/>
                </a:lnTo>
                <a:lnTo>
                  <a:pt x="187" y="504"/>
                </a:lnTo>
                <a:lnTo>
                  <a:pt x="189" y="504"/>
                </a:lnTo>
                <a:lnTo>
                  <a:pt x="191" y="503"/>
                </a:lnTo>
                <a:lnTo>
                  <a:pt x="191" y="503"/>
                </a:lnTo>
                <a:lnTo>
                  <a:pt x="186" y="503"/>
                </a:lnTo>
                <a:lnTo>
                  <a:pt x="184" y="503"/>
                </a:lnTo>
                <a:lnTo>
                  <a:pt x="184" y="503"/>
                </a:lnTo>
                <a:lnTo>
                  <a:pt x="184" y="503"/>
                </a:lnTo>
                <a:close/>
                <a:moveTo>
                  <a:pt x="212" y="503"/>
                </a:moveTo>
                <a:lnTo>
                  <a:pt x="212" y="503"/>
                </a:lnTo>
                <a:lnTo>
                  <a:pt x="212" y="506"/>
                </a:lnTo>
                <a:lnTo>
                  <a:pt x="212" y="506"/>
                </a:lnTo>
                <a:lnTo>
                  <a:pt x="216" y="509"/>
                </a:lnTo>
                <a:lnTo>
                  <a:pt x="219" y="513"/>
                </a:lnTo>
                <a:lnTo>
                  <a:pt x="219" y="513"/>
                </a:lnTo>
                <a:lnTo>
                  <a:pt x="219" y="510"/>
                </a:lnTo>
                <a:lnTo>
                  <a:pt x="218" y="507"/>
                </a:lnTo>
                <a:lnTo>
                  <a:pt x="216" y="503"/>
                </a:lnTo>
                <a:lnTo>
                  <a:pt x="216" y="503"/>
                </a:lnTo>
                <a:lnTo>
                  <a:pt x="215" y="503"/>
                </a:lnTo>
                <a:lnTo>
                  <a:pt x="212" y="503"/>
                </a:lnTo>
                <a:lnTo>
                  <a:pt x="212" y="503"/>
                </a:lnTo>
                <a:close/>
                <a:moveTo>
                  <a:pt x="558" y="521"/>
                </a:moveTo>
                <a:lnTo>
                  <a:pt x="558" y="521"/>
                </a:lnTo>
                <a:lnTo>
                  <a:pt x="558" y="510"/>
                </a:lnTo>
                <a:lnTo>
                  <a:pt x="556" y="506"/>
                </a:lnTo>
                <a:lnTo>
                  <a:pt x="553" y="503"/>
                </a:lnTo>
                <a:lnTo>
                  <a:pt x="553" y="503"/>
                </a:lnTo>
                <a:lnTo>
                  <a:pt x="555" y="512"/>
                </a:lnTo>
                <a:lnTo>
                  <a:pt x="555" y="517"/>
                </a:lnTo>
                <a:lnTo>
                  <a:pt x="558" y="521"/>
                </a:lnTo>
                <a:lnTo>
                  <a:pt x="558" y="521"/>
                </a:lnTo>
                <a:close/>
                <a:moveTo>
                  <a:pt x="130" y="513"/>
                </a:moveTo>
                <a:lnTo>
                  <a:pt x="130" y="513"/>
                </a:lnTo>
                <a:lnTo>
                  <a:pt x="136" y="510"/>
                </a:lnTo>
                <a:lnTo>
                  <a:pt x="136" y="510"/>
                </a:lnTo>
                <a:lnTo>
                  <a:pt x="136" y="507"/>
                </a:lnTo>
                <a:lnTo>
                  <a:pt x="134" y="503"/>
                </a:lnTo>
                <a:lnTo>
                  <a:pt x="134" y="503"/>
                </a:lnTo>
                <a:lnTo>
                  <a:pt x="128" y="503"/>
                </a:lnTo>
                <a:lnTo>
                  <a:pt x="128" y="503"/>
                </a:lnTo>
                <a:lnTo>
                  <a:pt x="130" y="507"/>
                </a:lnTo>
                <a:lnTo>
                  <a:pt x="130" y="513"/>
                </a:lnTo>
                <a:lnTo>
                  <a:pt x="130" y="513"/>
                </a:lnTo>
                <a:close/>
                <a:moveTo>
                  <a:pt x="142" y="509"/>
                </a:moveTo>
                <a:lnTo>
                  <a:pt x="142" y="509"/>
                </a:lnTo>
                <a:lnTo>
                  <a:pt x="143" y="507"/>
                </a:lnTo>
                <a:lnTo>
                  <a:pt x="145" y="507"/>
                </a:lnTo>
                <a:lnTo>
                  <a:pt x="145" y="507"/>
                </a:lnTo>
                <a:lnTo>
                  <a:pt x="143" y="503"/>
                </a:lnTo>
                <a:lnTo>
                  <a:pt x="143" y="503"/>
                </a:lnTo>
                <a:lnTo>
                  <a:pt x="140" y="503"/>
                </a:lnTo>
                <a:lnTo>
                  <a:pt x="140" y="503"/>
                </a:lnTo>
                <a:lnTo>
                  <a:pt x="140" y="506"/>
                </a:lnTo>
                <a:lnTo>
                  <a:pt x="142" y="509"/>
                </a:lnTo>
                <a:lnTo>
                  <a:pt x="142" y="509"/>
                </a:lnTo>
                <a:close/>
                <a:moveTo>
                  <a:pt x="232" y="513"/>
                </a:moveTo>
                <a:lnTo>
                  <a:pt x="232" y="513"/>
                </a:lnTo>
                <a:lnTo>
                  <a:pt x="232" y="510"/>
                </a:lnTo>
                <a:lnTo>
                  <a:pt x="232" y="507"/>
                </a:lnTo>
                <a:lnTo>
                  <a:pt x="229" y="503"/>
                </a:lnTo>
                <a:lnTo>
                  <a:pt x="229" y="503"/>
                </a:lnTo>
                <a:lnTo>
                  <a:pt x="229" y="510"/>
                </a:lnTo>
                <a:lnTo>
                  <a:pt x="229" y="512"/>
                </a:lnTo>
                <a:lnTo>
                  <a:pt x="232" y="513"/>
                </a:lnTo>
                <a:lnTo>
                  <a:pt x="232" y="513"/>
                </a:lnTo>
                <a:close/>
                <a:moveTo>
                  <a:pt x="633" y="529"/>
                </a:moveTo>
                <a:lnTo>
                  <a:pt x="633" y="529"/>
                </a:lnTo>
                <a:lnTo>
                  <a:pt x="642" y="517"/>
                </a:lnTo>
                <a:lnTo>
                  <a:pt x="646" y="510"/>
                </a:lnTo>
                <a:lnTo>
                  <a:pt x="649" y="503"/>
                </a:lnTo>
                <a:lnTo>
                  <a:pt x="649" y="503"/>
                </a:lnTo>
                <a:lnTo>
                  <a:pt x="649" y="503"/>
                </a:lnTo>
                <a:lnTo>
                  <a:pt x="649" y="503"/>
                </a:lnTo>
                <a:lnTo>
                  <a:pt x="640" y="515"/>
                </a:lnTo>
                <a:lnTo>
                  <a:pt x="636" y="521"/>
                </a:lnTo>
                <a:lnTo>
                  <a:pt x="633" y="529"/>
                </a:lnTo>
                <a:lnTo>
                  <a:pt x="633" y="529"/>
                </a:lnTo>
                <a:close/>
                <a:moveTo>
                  <a:pt x="117" y="521"/>
                </a:moveTo>
                <a:lnTo>
                  <a:pt x="117" y="521"/>
                </a:lnTo>
                <a:lnTo>
                  <a:pt x="120" y="520"/>
                </a:lnTo>
                <a:lnTo>
                  <a:pt x="122" y="517"/>
                </a:lnTo>
                <a:lnTo>
                  <a:pt x="122" y="517"/>
                </a:lnTo>
                <a:lnTo>
                  <a:pt x="119" y="510"/>
                </a:lnTo>
                <a:lnTo>
                  <a:pt x="117" y="503"/>
                </a:lnTo>
                <a:lnTo>
                  <a:pt x="117" y="503"/>
                </a:lnTo>
                <a:lnTo>
                  <a:pt x="117" y="507"/>
                </a:lnTo>
                <a:lnTo>
                  <a:pt x="116" y="512"/>
                </a:lnTo>
                <a:lnTo>
                  <a:pt x="117" y="521"/>
                </a:lnTo>
                <a:lnTo>
                  <a:pt x="117" y="521"/>
                </a:lnTo>
                <a:close/>
                <a:moveTo>
                  <a:pt x="297" y="504"/>
                </a:moveTo>
                <a:lnTo>
                  <a:pt x="297" y="504"/>
                </a:lnTo>
                <a:lnTo>
                  <a:pt x="299" y="506"/>
                </a:lnTo>
                <a:lnTo>
                  <a:pt x="302" y="507"/>
                </a:lnTo>
                <a:lnTo>
                  <a:pt x="302" y="507"/>
                </a:lnTo>
                <a:lnTo>
                  <a:pt x="302" y="506"/>
                </a:lnTo>
                <a:lnTo>
                  <a:pt x="302" y="506"/>
                </a:lnTo>
                <a:lnTo>
                  <a:pt x="300" y="504"/>
                </a:lnTo>
                <a:lnTo>
                  <a:pt x="300" y="503"/>
                </a:lnTo>
                <a:lnTo>
                  <a:pt x="300" y="503"/>
                </a:lnTo>
                <a:lnTo>
                  <a:pt x="299" y="504"/>
                </a:lnTo>
                <a:lnTo>
                  <a:pt x="297" y="504"/>
                </a:lnTo>
                <a:lnTo>
                  <a:pt x="297" y="504"/>
                </a:lnTo>
                <a:close/>
                <a:moveTo>
                  <a:pt x="343" y="510"/>
                </a:moveTo>
                <a:lnTo>
                  <a:pt x="343" y="510"/>
                </a:lnTo>
                <a:lnTo>
                  <a:pt x="348" y="509"/>
                </a:lnTo>
                <a:lnTo>
                  <a:pt x="349" y="509"/>
                </a:lnTo>
                <a:lnTo>
                  <a:pt x="351" y="507"/>
                </a:lnTo>
                <a:lnTo>
                  <a:pt x="351" y="507"/>
                </a:lnTo>
                <a:lnTo>
                  <a:pt x="348" y="506"/>
                </a:lnTo>
                <a:lnTo>
                  <a:pt x="343" y="506"/>
                </a:lnTo>
                <a:lnTo>
                  <a:pt x="341" y="504"/>
                </a:lnTo>
                <a:lnTo>
                  <a:pt x="338" y="504"/>
                </a:lnTo>
                <a:lnTo>
                  <a:pt x="338" y="504"/>
                </a:lnTo>
                <a:lnTo>
                  <a:pt x="340" y="507"/>
                </a:lnTo>
                <a:lnTo>
                  <a:pt x="343" y="510"/>
                </a:lnTo>
                <a:lnTo>
                  <a:pt x="343" y="510"/>
                </a:lnTo>
                <a:close/>
                <a:moveTo>
                  <a:pt x="706" y="503"/>
                </a:moveTo>
                <a:lnTo>
                  <a:pt x="706" y="503"/>
                </a:lnTo>
                <a:lnTo>
                  <a:pt x="703" y="512"/>
                </a:lnTo>
                <a:lnTo>
                  <a:pt x="700" y="520"/>
                </a:lnTo>
                <a:lnTo>
                  <a:pt x="692" y="533"/>
                </a:lnTo>
                <a:lnTo>
                  <a:pt x="692" y="533"/>
                </a:lnTo>
                <a:lnTo>
                  <a:pt x="700" y="529"/>
                </a:lnTo>
                <a:lnTo>
                  <a:pt x="704" y="521"/>
                </a:lnTo>
                <a:lnTo>
                  <a:pt x="709" y="513"/>
                </a:lnTo>
                <a:lnTo>
                  <a:pt x="710" y="509"/>
                </a:lnTo>
                <a:lnTo>
                  <a:pt x="709" y="503"/>
                </a:lnTo>
                <a:lnTo>
                  <a:pt x="709" y="503"/>
                </a:lnTo>
                <a:lnTo>
                  <a:pt x="706" y="503"/>
                </a:lnTo>
                <a:lnTo>
                  <a:pt x="706" y="503"/>
                </a:lnTo>
                <a:close/>
                <a:moveTo>
                  <a:pt x="742" y="510"/>
                </a:moveTo>
                <a:lnTo>
                  <a:pt x="742" y="510"/>
                </a:lnTo>
                <a:lnTo>
                  <a:pt x="744" y="509"/>
                </a:lnTo>
                <a:lnTo>
                  <a:pt x="744" y="507"/>
                </a:lnTo>
                <a:lnTo>
                  <a:pt x="744" y="504"/>
                </a:lnTo>
                <a:lnTo>
                  <a:pt x="742" y="503"/>
                </a:lnTo>
                <a:lnTo>
                  <a:pt x="742" y="503"/>
                </a:lnTo>
                <a:lnTo>
                  <a:pt x="742" y="507"/>
                </a:lnTo>
                <a:lnTo>
                  <a:pt x="742" y="510"/>
                </a:lnTo>
                <a:lnTo>
                  <a:pt x="742" y="510"/>
                </a:lnTo>
                <a:close/>
                <a:moveTo>
                  <a:pt x="768" y="512"/>
                </a:moveTo>
                <a:lnTo>
                  <a:pt x="768" y="512"/>
                </a:lnTo>
                <a:lnTo>
                  <a:pt x="770" y="507"/>
                </a:lnTo>
                <a:lnTo>
                  <a:pt x="770" y="506"/>
                </a:lnTo>
                <a:lnTo>
                  <a:pt x="770" y="503"/>
                </a:lnTo>
                <a:lnTo>
                  <a:pt x="770" y="503"/>
                </a:lnTo>
                <a:lnTo>
                  <a:pt x="768" y="507"/>
                </a:lnTo>
                <a:lnTo>
                  <a:pt x="767" y="509"/>
                </a:lnTo>
                <a:lnTo>
                  <a:pt x="768" y="512"/>
                </a:lnTo>
                <a:lnTo>
                  <a:pt x="768" y="512"/>
                </a:lnTo>
                <a:close/>
                <a:moveTo>
                  <a:pt x="40" y="513"/>
                </a:moveTo>
                <a:lnTo>
                  <a:pt x="40" y="513"/>
                </a:lnTo>
                <a:lnTo>
                  <a:pt x="40" y="507"/>
                </a:lnTo>
                <a:lnTo>
                  <a:pt x="38" y="506"/>
                </a:lnTo>
                <a:lnTo>
                  <a:pt x="37" y="504"/>
                </a:lnTo>
                <a:lnTo>
                  <a:pt x="37" y="504"/>
                </a:lnTo>
                <a:lnTo>
                  <a:pt x="38" y="510"/>
                </a:lnTo>
                <a:lnTo>
                  <a:pt x="38" y="512"/>
                </a:lnTo>
                <a:lnTo>
                  <a:pt x="40" y="513"/>
                </a:lnTo>
                <a:lnTo>
                  <a:pt x="40" y="513"/>
                </a:lnTo>
                <a:close/>
                <a:moveTo>
                  <a:pt x="495" y="509"/>
                </a:moveTo>
                <a:lnTo>
                  <a:pt x="495" y="509"/>
                </a:lnTo>
                <a:lnTo>
                  <a:pt x="497" y="506"/>
                </a:lnTo>
                <a:lnTo>
                  <a:pt x="497" y="506"/>
                </a:lnTo>
                <a:lnTo>
                  <a:pt x="495" y="504"/>
                </a:lnTo>
                <a:lnTo>
                  <a:pt x="495" y="504"/>
                </a:lnTo>
                <a:lnTo>
                  <a:pt x="494" y="506"/>
                </a:lnTo>
                <a:lnTo>
                  <a:pt x="494" y="507"/>
                </a:lnTo>
                <a:lnTo>
                  <a:pt x="495" y="509"/>
                </a:lnTo>
                <a:lnTo>
                  <a:pt x="495" y="509"/>
                </a:lnTo>
                <a:close/>
                <a:moveTo>
                  <a:pt x="602" y="518"/>
                </a:moveTo>
                <a:lnTo>
                  <a:pt x="602" y="518"/>
                </a:lnTo>
                <a:lnTo>
                  <a:pt x="604" y="510"/>
                </a:lnTo>
                <a:lnTo>
                  <a:pt x="604" y="507"/>
                </a:lnTo>
                <a:lnTo>
                  <a:pt x="602" y="504"/>
                </a:lnTo>
                <a:lnTo>
                  <a:pt x="602" y="504"/>
                </a:lnTo>
                <a:lnTo>
                  <a:pt x="601" y="507"/>
                </a:lnTo>
                <a:lnTo>
                  <a:pt x="599" y="510"/>
                </a:lnTo>
                <a:lnTo>
                  <a:pt x="601" y="515"/>
                </a:lnTo>
                <a:lnTo>
                  <a:pt x="602" y="518"/>
                </a:lnTo>
                <a:lnTo>
                  <a:pt x="602" y="518"/>
                </a:lnTo>
                <a:close/>
                <a:moveTo>
                  <a:pt x="407" y="507"/>
                </a:moveTo>
                <a:lnTo>
                  <a:pt x="407" y="507"/>
                </a:lnTo>
                <a:lnTo>
                  <a:pt x="409" y="512"/>
                </a:lnTo>
                <a:lnTo>
                  <a:pt x="412" y="513"/>
                </a:lnTo>
                <a:lnTo>
                  <a:pt x="412" y="513"/>
                </a:lnTo>
                <a:lnTo>
                  <a:pt x="413" y="509"/>
                </a:lnTo>
                <a:lnTo>
                  <a:pt x="413" y="507"/>
                </a:lnTo>
                <a:lnTo>
                  <a:pt x="413" y="504"/>
                </a:lnTo>
                <a:lnTo>
                  <a:pt x="413" y="504"/>
                </a:lnTo>
                <a:lnTo>
                  <a:pt x="410" y="506"/>
                </a:lnTo>
                <a:lnTo>
                  <a:pt x="407" y="507"/>
                </a:lnTo>
                <a:lnTo>
                  <a:pt x="407" y="507"/>
                </a:lnTo>
                <a:close/>
                <a:moveTo>
                  <a:pt x="101" y="507"/>
                </a:moveTo>
                <a:lnTo>
                  <a:pt x="101" y="507"/>
                </a:lnTo>
                <a:lnTo>
                  <a:pt x="104" y="520"/>
                </a:lnTo>
                <a:lnTo>
                  <a:pt x="107" y="524"/>
                </a:lnTo>
                <a:lnTo>
                  <a:pt x="111" y="527"/>
                </a:lnTo>
                <a:lnTo>
                  <a:pt x="111" y="527"/>
                </a:lnTo>
                <a:lnTo>
                  <a:pt x="113" y="523"/>
                </a:lnTo>
                <a:lnTo>
                  <a:pt x="113" y="517"/>
                </a:lnTo>
                <a:lnTo>
                  <a:pt x="111" y="510"/>
                </a:lnTo>
                <a:lnTo>
                  <a:pt x="108" y="506"/>
                </a:lnTo>
                <a:lnTo>
                  <a:pt x="108" y="506"/>
                </a:lnTo>
                <a:lnTo>
                  <a:pt x="101" y="507"/>
                </a:lnTo>
                <a:lnTo>
                  <a:pt x="101" y="507"/>
                </a:lnTo>
                <a:close/>
                <a:moveTo>
                  <a:pt x="165" y="509"/>
                </a:moveTo>
                <a:lnTo>
                  <a:pt x="165" y="509"/>
                </a:lnTo>
                <a:lnTo>
                  <a:pt x="168" y="509"/>
                </a:lnTo>
                <a:lnTo>
                  <a:pt x="171" y="509"/>
                </a:lnTo>
                <a:lnTo>
                  <a:pt x="175" y="512"/>
                </a:lnTo>
                <a:lnTo>
                  <a:pt x="175" y="512"/>
                </a:lnTo>
                <a:lnTo>
                  <a:pt x="175" y="510"/>
                </a:lnTo>
                <a:lnTo>
                  <a:pt x="175" y="507"/>
                </a:lnTo>
                <a:lnTo>
                  <a:pt x="175" y="507"/>
                </a:lnTo>
                <a:lnTo>
                  <a:pt x="172" y="509"/>
                </a:lnTo>
                <a:lnTo>
                  <a:pt x="171" y="507"/>
                </a:lnTo>
                <a:lnTo>
                  <a:pt x="168" y="506"/>
                </a:lnTo>
                <a:lnTo>
                  <a:pt x="165" y="506"/>
                </a:lnTo>
                <a:lnTo>
                  <a:pt x="165" y="506"/>
                </a:lnTo>
                <a:lnTo>
                  <a:pt x="165" y="509"/>
                </a:lnTo>
                <a:lnTo>
                  <a:pt x="165" y="509"/>
                </a:lnTo>
                <a:close/>
                <a:moveTo>
                  <a:pt x="393" y="506"/>
                </a:moveTo>
                <a:lnTo>
                  <a:pt x="393" y="506"/>
                </a:lnTo>
                <a:lnTo>
                  <a:pt x="396" y="513"/>
                </a:lnTo>
                <a:lnTo>
                  <a:pt x="401" y="518"/>
                </a:lnTo>
                <a:lnTo>
                  <a:pt x="401" y="518"/>
                </a:lnTo>
                <a:lnTo>
                  <a:pt x="404" y="518"/>
                </a:lnTo>
                <a:lnTo>
                  <a:pt x="404" y="517"/>
                </a:lnTo>
                <a:lnTo>
                  <a:pt x="406" y="517"/>
                </a:lnTo>
                <a:lnTo>
                  <a:pt x="406" y="517"/>
                </a:lnTo>
                <a:lnTo>
                  <a:pt x="402" y="509"/>
                </a:lnTo>
                <a:lnTo>
                  <a:pt x="399" y="506"/>
                </a:lnTo>
                <a:lnTo>
                  <a:pt x="393" y="506"/>
                </a:lnTo>
                <a:lnTo>
                  <a:pt x="393" y="506"/>
                </a:lnTo>
                <a:close/>
                <a:moveTo>
                  <a:pt x="590" y="513"/>
                </a:moveTo>
                <a:lnTo>
                  <a:pt x="590" y="513"/>
                </a:lnTo>
                <a:lnTo>
                  <a:pt x="590" y="513"/>
                </a:lnTo>
                <a:lnTo>
                  <a:pt x="592" y="513"/>
                </a:lnTo>
                <a:lnTo>
                  <a:pt x="592" y="513"/>
                </a:lnTo>
                <a:lnTo>
                  <a:pt x="593" y="513"/>
                </a:lnTo>
                <a:lnTo>
                  <a:pt x="593" y="510"/>
                </a:lnTo>
                <a:lnTo>
                  <a:pt x="595" y="507"/>
                </a:lnTo>
                <a:lnTo>
                  <a:pt x="593" y="506"/>
                </a:lnTo>
                <a:lnTo>
                  <a:pt x="593" y="506"/>
                </a:lnTo>
                <a:lnTo>
                  <a:pt x="593" y="507"/>
                </a:lnTo>
                <a:lnTo>
                  <a:pt x="592" y="509"/>
                </a:lnTo>
                <a:lnTo>
                  <a:pt x="590" y="510"/>
                </a:lnTo>
                <a:lnTo>
                  <a:pt x="590" y="513"/>
                </a:lnTo>
                <a:lnTo>
                  <a:pt x="590" y="513"/>
                </a:lnTo>
                <a:close/>
                <a:moveTo>
                  <a:pt x="367" y="509"/>
                </a:moveTo>
                <a:lnTo>
                  <a:pt x="367" y="509"/>
                </a:lnTo>
                <a:lnTo>
                  <a:pt x="375" y="515"/>
                </a:lnTo>
                <a:lnTo>
                  <a:pt x="375" y="515"/>
                </a:lnTo>
                <a:lnTo>
                  <a:pt x="375" y="510"/>
                </a:lnTo>
                <a:lnTo>
                  <a:pt x="373" y="506"/>
                </a:lnTo>
                <a:lnTo>
                  <a:pt x="373" y="506"/>
                </a:lnTo>
                <a:lnTo>
                  <a:pt x="370" y="507"/>
                </a:lnTo>
                <a:lnTo>
                  <a:pt x="367" y="509"/>
                </a:lnTo>
                <a:lnTo>
                  <a:pt x="367" y="509"/>
                </a:lnTo>
                <a:close/>
                <a:moveTo>
                  <a:pt x="424" y="521"/>
                </a:moveTo>
                <a:lnTo>
                  <a:pt x="424" y="521"/>
                </a:lnTo>
                <a:lnTo>
                  <a:pt x="431" y="521"/>
                </a:lnTo>
                <a:lnTo>
                  <a:pt x="434" y="520"/>
                </a:lnTo>
                <a:lnTo>
                  <a:pt x="436" y="517"/>
                </a:lnTo>
                <a:lnTo>
                  <a:pt x="436" y="517"/>
                </a:lnTo>
                <a:lnTo>
                  <a:pt x="433" y="515"/>
                </a:lnTo>
                <a:lnTo>
                  <a:pt x="430" y="512"/>
                </a:lnTo>
                <a:lnTo>
                  <a:pt x="422" y="506"/>
                </a:lnTo>
                <a:lnTo>
                  <a:pt x="422" y="506"/>
                </a:lnTo>
                <a:lnTo>
                  <a:pt x="424" y="521"/>
                </a:lnTo>
                <a:lnTo>
                  <a:pt x="424" y="521"/>
                </a:lnTo>
                <a:close/>
                <a:moveTo>
                  <a:pt x="67" y="512"/>
                </a:moveTo>
                <a:lnTo>
                  <a:pt x="67" y="512"/>
                </a:lnTo>
                <a:lnTo>
                  <a:pt x="67" y="512"/>
                </a:lnTo>
                <a:lnTo>
                  <a:pt x="69" y="513"/>
                </a:lnTo>
                <a:lnTo>
                  <a:pt x="69" y="513"/>
                </a:lnTo>
                <a:lnTo>
                  <a:pt x="69" y="510"/>
                </a:lnTo>
                <a:lnTo>
                  <a:pt x="69" y="509"/>
                </a:lnTo>
                <a:lnTo>
                  <a:pt x="67" y="509"/>
                </a:lnTo>
                <a:lnTo>
                  <a:pt x="67" y="509"/>
                </a:lnTo>
                <a:lnTo>
                  <a:pt x="69" y="510"/>
                </a:lnTo>
                <a:lnTo>
                  <a:pt x="67" y="512"/>
                </a:lnTo>
                <a:lnTo>
                  <a:pt x="67" y="512"/>
                </a:lnTo>
                <a:close/>
                <a:moveTo>
                  <a:pt x="152" y="509"/>
                </a:moveTo>
                <a:lnTo>
                  <a:pt x="152" y="509"/>
                </a:lnTo>
                <a:lnTo>
                  <a:pt x="152" y="515"/>
                </a:lnTo>
                <a:lnTo>
                  <a:pt x="154" y="517"/>
                </a:lnTo>
                <a:lnTo>
                  <a:pt x="155" y="518"/>
                </a:lnTo>
                <a:lnTo>
                  <a:pt x="155" y="518"/>
                </a:lnTo>
                <a:lnTo>
                  <a:pt x="157" y="515"/>
                </a:lnTo>
                <a:lnTo>
                  <a:pt x="157" y="510"/>
                </a:lnTo>
                <a:lnTo>
                  <a:pt x="157" y="510"/>
                </a:lnTo>
                <a:lnTo>
                  <a:pt x="155" y="509"/>
                </a:lnTo>
                <a:lnTo>
                  <a:pt x="152" y="509"/>
                </a:lnTo>
                <a:lnTo>
                  <a:pt x="152" y="509"/>
                </a:lnTo>
                <a:close/>
                <a:moveTo>
                  <a:pt x="746" y="517"/>
                </a:moveTo>
                <a:lnTo>
                  <a:pt x="746" y="517"/>
                </a:lnTo>
                <a:lnTo>
                  <a:pt x="747" y="515"/>
                </a:lnTo>
                <a:lnTo>
                  <a:pt x="749" y="513"/>
                </a:lnTo>
                <a:lnTo>
                  <a:pt x="750" y="510"/>
                </a:lnTo>
                <a:lnTo>
                  <a:pt x="749" y="509"/>
                </a:lnTo>
                <a:lnTo>
                  <a:pt x="749" y="509"/>
                </a:lnTo>
                <a:lnTo>
                  <a:pt x="747" y="513"/>
                </a:lnTo>
                <a:lnTo>
                  <a:pt x="746" y="517"/>
                </a:lnTo>
                <a:lnTo>
                  <a:pt x="746" y="517"/>
                </a:lnTo>
                <a:close/>
                <a:moveTo>
                  <a:pt x="50" y="513"/>
                </a:moveTo>
                <a:lnTo>
                  <a:pt x="50" y="513"/>
                </a:lnTo>
                <a:lnTo>
                  <a:pt x="50" y="512"/>
                </a:lnTo>
                <a:lnTo>
                  <a:pt x="50" y="510"/>
                </a:lnTo>
                <a:lnTo>
                  <a:pt x="49" y="509"/>
                </a:lnTo>
                <a:lnTo>
                  <a:pt x="49" y="509"/>
                </a:lnTo>
                <a:lnTo>
                  <a:pt x="49" y="510"/>
                </a:lnTo>
                <a:lnTo>
                  <a:pt x="49" y="512"/>
                </a:lnTo>
                <a:lnTo>
                  <a:pt x="50" y="513"/>
                </a:lnTo>
                <a:lnTo>
                  <a:pt x="50" y="513"/>
                </a:lnTo>
                <a:close/>
                <a:moveTo>
                  <a:pt x="271" y="510"/>
                </a:moveTo>
                <a:lnTo>
                  <a:pt x="271" y="510"/>
                </a:lnTo>
                <a:lnTo>
                  <a:pt x="276" y="513"/>
                </a:lnTo>
                <a:lnTo>
                  <a:pt x="279" y="515"/>
                </a:lnTo>
                <a:lnTo>
                  <a:pt x="282" y="513"/>
                </a:lnTo>
                <a:lnTo>
                  <a:pt x="282" y="513"/>
                </a:lnTo>
                <a:lnTo>
                  <a:pt x="280" y="513"/>
                </a:lnTo>
                <a:lnTo>
                  <a:pt x="280" y="512"/>
                </a:lnTo>
                <a:lnTo>
                  <a:pt x="280" y="510"/>
                </a:lnTo>
                <a:lnTo>
                  <a:pt x="280" y="510"/>
                </a:lnTo>
                <a:lnTo>
                  <a:pt x="276" y="509"/>
                </a:lnTo>
                <a:lnTo>
                  <a:pt x="273" y="509"/>
                </a:lnTo>
                <a:lnTo>
                  <a:pt x="271" y="510"/>
                </a:lnTo>
                <a:lnTo>
                  <a:pt x="271" y="510"/>
                </a:lnTo>
                <a:close/>
                <a:moveTo>
                  <a:pt x="567" y="529"/>
                </a:moveTo>
                <a:lnTo>
                  <a:pt x="567" y="529"/>
                </a:lnTo>
                <a:lnTo>
                  <a:pt x="573" y="520"/>
                </a:lnTo>
                <a:lnTo>
                  <a:pt x="576" y="515"/>
                </a:lnTo>
                <a:lnTo>
                  <a:pt x="576" y="512"/>
                </a:lnTo>
                <a:lnTo>
                  <a:pt x="575" y="509"/>
                </a:lnTo>
                <a:lnTo>
                  <a:pt x="575" y="509"/>
                </a:lnTo>
                <a:lnTo>
                  <a:pt x="572" y="513"/>
                </a:lnTo>
                <a:lnTo>
                  <a:pt x="569" y="518"/>
                </a:lnTo>
                <a:lnTo>
                  <a:pt x="567" y="523"/>
                </a:lnTo>
                <a:lnTo>
                  <a:pt x="567" y="529"/>
                </a:lnTo>
                <a:lnTo>
                  <a:pt x="567" y="529"/>
                </a:lnTo>
                <a:close/>
                <a:moveTo>
                  <a:pt x="782" y="527"/>
                </a:moveTo>
                <a:lnTo>
                  <a:pt x="782" y="527"/>
                </a:lnTo>
                <a:lnTo>
                  <a:pt x="785" y="524"/>
                </a:lnTo>
                <a:lnTo>
                  <a:pt x="787" y="520"/>
                </a:lnTo>
                <a:lnTo>
                  <a:pt x="787" y="513"/>
                </a:lnTo>
                <a:lnTo>
                  <a:pt x="785" y="509"/>
                </a:lnTo>
                <a:lnTo>
                  <a:pt x="785" y="509"/>
                </a:lnTo>
                <a:lnTo>
                  <a:pt x="784" y="518"/>
                </a:lnTo>
                <a:lnTo>
                  <a:pt x="782" y="527"/>
                </a:lnTo>
                <a:lnTo>
                  <a:pt x="782" y="527"/>
                </a:lnTo>
                <a:close/>
                <a:moveTo>
                  <a:pt x="357" y="512"/>
                </a:moveTo>
                <a:lnTo>
                  <a:pt x="357" y="512"/>
                </a:lnTo>
                <a:lnTo>
                  <a:pt x="358" y="515"/>
                </a:lnTo>
                <a:lnTo>
                  <a:pt x="358" y="515"/>
                </a:lnTo>
                <a:lnTo>
                  <a:pt x="360" y="513"/>
                </a:lnTo>
                <a:lnTo>
                  <a:pt x="360" y="513"/>
                </a:lnTo>
                <a:lnTo>
                  <a:pt x="360" y="512"/>
                </a:lnTo>
                <a:lnTo>
                  <a:pt x="360" y="512"/>
                </a:lnTo>
                <a:lnTo>
                  <a:pt x="358" y="510"/>
                </a:lnTo>
                <a:lnTo>
                  <a:pt x="357" y="512"/>
                </a:lnTo>
                <a:lnTo>
                  <a:pt x="357" y="512"/>
                </a:lnTo>
                <a:close/>
                <a:moveTo>
                  <a:pt x="287" y="518"/>
                </a:moveTo>
                <a:lnTo>
                  <a:pt x="287" y="518"/>
                </a:lnTo>
                <a:lnTo>
                  <a:pt x="291" y="518"/>
                </a:lnTo>
                <a:lnTo>
                  <a:pt x="296" y="520"/>
                </a:lnTo>
                <a:lnTo>
                  <a:pt x="296" y="520"/>
                </a:lnTo>
                <a:lnTo>
                  <a:pt x="294" y="517"/>
                </a:lnTo>
                <a:lnTo>
                  <a:pt x="293" y="513"/>
                </a:lnTo>
                <a:lnTo>
                  <a:pt x="290" y="512"/>
                </a:lnTo>
                <a:lnTo>
                  <a:pt x="285" y="512"/>
                </a:lnTo>
                <a:lnTo>
                  <a:pt x="285" y="512"/>
                </a:lnTo>
                <a:lnTo>
                  <a:pt x="287" y="518"/>
                </a:lnTo>
                <a:lnTo>
                  <a:pt x="287" y="518"/>
                </a:lnTo>
                <a:close/>
                <a:moveTo>
                  <a:pt x="453" y="515"/>
                </a:moveTo>
                <a:lnTo>
                  <a:pt x="453" y="515"/>
                </a:lnTo>
                <a:lnTo>
                  <a:pt x="454" y="515"/>
                </a:lnTo>
                <a:lnTo>
                  <a:pt x="456" y="515"/>
                </a:lnTo>
                <a:lnTo>
                  <a:pt x="456" y="515"/>
                </a:lnTo>
                <a:lnTo>
                  <a:pt x="456" y="515"/>
                </a:lnTo>
                <a:lnTo>
                  <a:pt x="456" y="515"/>
                </a:lnTo>
                <a:lnTo>
                  <a:pt x="459" y="523"/>
                </a:lnTo>
                <a:lnTo>
                  <a:pt x="459" y="523"/>
                </a:lnTo>
                <a:lnTo>
                  <a:pt x="462" y="523"/>
                </a:lnTo>
                <a:lnTo>
                  <a:pt x="462" y="521"/>
                </a:lnTo>
                <a:lnTo>
                  <a:pt x="462" y="517"/>
                </a:lnTo>
                <a:lnTo>
                  <a:pt x="457" y="512"/>
                </a:lnTo>
                <a:lnTo>
                  <a:pt x="457" y="512"/>
                </a:lnTo>
                <a:lnTo>
                  <a:pt x="456" y="512"/>
                </a:lnTo>
                <a:lnTo>
                  <a:pt x="454" y="513"/>
                </a:lnTo>
                <a:lnTo>
                  <a:pt x="453" y="513"/>
                </a:lnTo>
                <a:lnTo>
                  <a:pt x="453" y="515"/>
                </a:lnTo>
                <a:lnTo>
                  <a:pt x="453" y="515"/>
                </a:lnTo>
                <a:close/>
                <a:moveTo>
                  <a:pt x="620" y="521"/>
                </a:moveTo>
                <a:lnTo>
                  <a:pt x="620" y="521"/>
                </a:lnTo>
                <a:lnTo>
                  <a:pt x="624" y="515"/>
                </a:lnTo>
                <a:lnTo>
                  <a:pt x="622" y="512"/>
                </a:lnTo>
                <a:lnTo>
                  <a:pt x="622" y="512"/>
                </a:lnTo>
                <a:lnTo>
                  <a:pt x="620" y="515"/>
                </a:lnTo>
                <a:lnTo>
                  <a:pt x="620" y="518"/>
                </a:lnTo>
                <a:lnTo>
                  <a:pt x="620" y="521"/>
                </a:lnTo>
                <a:lnTo>
                  <a:pt x="620" y="521"/>
                </a:lnTo>
                <a:close/>
                <a:moveTo>
                  <a:pt x="631" y="520"/>
                </a:moveTo>
                <a:lnTo>
                  <a:pt x="631" y="520"/>
                </a:lnTo>
                <a:lnTo>
                  <a:pt x="634" y="515"/>
                </a:lnTo>
                <a:lnTo>
                  <a:pt x="636" y="513"/>
                </a:lnTo>
                <a:lnTo>
                  <a:pt x="636" y="512"/>
                </a:lnTo>
                <a:lnTo>
                  <a:pt x="636" y="512"/>
                </a:lnTo>
                <a:lnTo>
                  <a:pt x="634" y="513"/>
                </a:lnTo>
                <a:lnTo>
                  <a:pt x="633" y="515"/>
                </a:lnTo>
                <a:lnTo>
                  <a:pt x="631" y="517"/>
                </a:lnTo>
                <a:lnTo>
                  <a:pt x="631" y="520"/>
                </a:lnTo>
                <a:lnTo>
                  <a:pt x="631" y="520"/>
                </a:lnTo>
                <a:close/>
                <a:moveTo>
                  <a:pt x="142" y="513"/>
                </a:moveTo>
                <a:lnTo>
                  <a:pt x="142" y="513"/>
                </a:lnTo>
                <a:lnTo>
                  <a:pt x="142" y="517"/>
                </a:lnTo>
                <a:lnTo>
                  <a:pt x="142" y="517"/>
                </a:lnTo>
                <a:lnTo>
                  <a:pt x="148" y="518"/>
                </a:lnTo>
                <a:lnTo>
                  <a:pt x="148" y="518"/>
                </a:lnTo>
                <a:lnTo>
                  <a:pt x="146" y="512"/>
                </a:lnTo>
                <a:lnTo>
                  <a:pt x="146" y="512"/>
                </a:lnTo>
                <a:lnTo>
                  <a:pt x="143" y="512"/>
                </a:lnTo>
                <a:lnTo>
                  <a:pt x="142" y="513"/>
                </a:lnTo>
                <a:lnTo>
                  <a:pt x="142" y="513"/>
                </a:lnTo>
                <a:close/>
                <a:moveTo>
                  <a:pt x="197" y="518"/>
                </a:moveTo>
                <a:lnTo>
                  <a:pt x="197" y="518"/>
                </a:lnTo>
                <a:lnTo>
                  <a:pt x="201" y="517"/>
                </a:lnTo>
                <a:lnTo>
                  <a:pt x="204" y="517"/>
                </a:lnTo>
                <a:lnTo>
                  <a:pt x="206" y="515"/>
                </a:lnTo>
                <a:lnTo>
                  <a:pt x="206" y="515"/>
                </a:lnTo>
                <a:lnTo>
                  <a:pt x="197" y="512"/>
                </a:lnTo>
                <a:lnTo>
                  <a:pt x="197" y="512"/>
                </a:lnTo>
                <a:lnTo>
                  <a:pt x="195" y="515"/>
                </a:lnTo>
                <a:lnTo>
                  <a:pt x="197" y="518"/>
                </a:lnTo>
                <a:lnTo>
                  <a:pt x="197" y="518"/>
                </a:lnTo>
                <a:close/>
                <a:moveTo>
                  <a:pt x="384" y="515"/>
                </a:moveTo>
                <a:lnTo>
                  <a:pt x="384" y="515"/>
                </a:lnTo>
                <a:lnTo>
                  <a:pt x="386" y="521"/>
                </a:lnTo>
                <a:lnTo>
                  <a:pt x="386" y="521"/>
                </a:lnTo>
                <a:lnTo>
                  <a:pt x="393" y="521"/>
                </a:lnTo>
                <a:lnTo>
                  <a:pt x="393" y="521"/>
                </a:lnTo>
                <a:lnTo>
                  <a:pt x="393" y="517"/>
                </a:lnTo>
                <a:lnTo>
                  <a:pt x="390" y="513"/>
                </a:lnTo>
                <a:lnTo>
                  <a:pt x="386" y="513"/>
                </a:lnTo>
                <a:lnTo>
                  <a:pt x="384" y="513"/>
                </a:lnTo>
                <a:lnTo>
                  <a:pt x="384" y="515"/>
                </a:lnTo>
                <a:lnTo>
                  <a:pt x="384" y="515"/>
                </a:lnTo>
                <a:close/>
                <a:moveTo>
                  <a:pt x="488" y="515"/>
                </a:moveTo>
                <a:lnTo>
                  <a:pt x="488" y="515"/>
                </a:lnTo>
                <a:lnTo>
                  <a:pt x="489" y="515"/>
                </a:lnTo>
                <a:lnTo>
                  <a:pt x="491" y="512"/>
                </a:lnTo>
                <a:lnTo>
                  <a:pt x="491" y="512"/>
                </a:lnTo>
                <a:lnTo>
                  <a:pt x="488" y="513"/>
                </a:lnTo>
                <a:lnTo>
                  <a:pt x="488" y="515"/>
                </a:lnTo>
                <a:lnTo>
                  <a:pt x="488" y="515"/>
                </a:lnTo>
                <a:close/>
                <a:moveTo>
                  <a:pt x="509" y="521"/>
                </a:moveTo>
                <a:lnTo>
                  <a:pt x="509" y="521"/>
                </a:lnTo>
                <a:lnTo>
                  <a:pt x="511" y="521"/>
                </a:lnTo>
                <a:lnTo>
                  <a:pt x="512" y="521"/>
                </a:lnTo>
                <a:lnTo>
                  <a:pt x="512" y="521"/>
                </a:lnTo>
                <a:lnTo>
                  <a:pt x="511" y="515"/>
                </a:lnTo>
                <a:lnTo>
                  <a:pt x="508" y="512"/>
                </a:lnTo>
                <a:lnTo>
                  <a:pt x="508" y="512"/>
                </a:lnTo>
                <a:lnTo>
                  <a:pt x="508" y="515"/>
                </a:lnTo>
                <a:lnTo>
                  <a:pt x="508" y="517"/>
                </a:lnTo>
                <a:lnTo>
                  <a:pt x="509" y="521"/>
                </a:lnTo>
                <a:lnTo>
                  <a:pt x="509" y="521"/>
                </a:lnTo>
                <a:close/>
                <a:moveTo>
                  <a:pt x="30" y="518"/>
                </a:moveTo>
                <a:lnTo>
                  <a:pt x="30" y="518"/>
                </a:lnTo>
                <a:lnTo>
                  <a:pt x="32" y="517"/>
                </a:lnTo>
                <a:lnTo>
                  <a:pt x="33" y="513"/>
                </a:lnTo>
                <a:lnTo>
                  <a:pt x="33" y="513"/>
                </a:lnTo>
                <a:lnTo>
                  <a:pt x="29" y="513"/>
                </a:lnTo>
                <a:lnTo>
                  <a:pt x="29" y="513"/>
                </a:lnTo>
                <a:lnTo>
                  <a:pt x="30" y="517"/>
                </a:lnTo>
                <a:lnTo>
                  <a:pt x="30" y="518"/>
                </a:lnTo>
                <a:lnTo>
                  <a:pt x="30" y="518"/>
                </a:lnTo>
                <a:close/>
                <a:moveTo>
                  <a:pt x="346" y="513"/>
                </a:moveTo>
                <a:lnTo>
                  <a:pt x="346" y="513"/>
                </a:lnTo>
                <a:lnTo>
                  <a:pt x="348" y="517"/>
                </a:lnTo>
                <a:lnTo>
                  <a:pt x="349" y="518"/>
                </a:lnTo>
                <a:lnTo>
                  <a:pt x="352" y="518"/>
                </a:lnTo>
                <a:lnTo>
                  <a:pt x="354" y="517"/>
                </a:lnTo>
                <a:lnTo>
                  <a:pt x="354" y="517"/>
                </a:lnTo>
                <a:lnTo>
                  <a:pt x="352" y="513"/>
                </a:lnTo>
                <a:lnTo>
                  <a:pt x="352" y="513"/>
                </a:lnTo>
                <a:lnTo>
                  <a:pt x="346" y="513"/>
                </a:lnTo>
                <a:lnTo>
                  <a:pt x="346" y="513"/>
                </a:lnTo>
                <a:close/>
                <a:moveTo>
                  <a:pt x="361" y="518"/>
                </a:moveTo>
                <a:lnTo>
                  <a:pt x="361" y="518"/>
                </a:lnTo>
                <a:lnTo>
                  <a:pt x="363" y="518"/>
                </a:lnTo>
                <a:lnTo>
                  <a:pt x="363" y="517"/>
                </a:lnTo>
                <a:lnTo>
                  <a:pt x="363" y="513"/>
                </a:lnTo>
                <a:lnTo>
                  <a:pt x="361" y="513"/>
                </a:lnTo>
                <a:lnTo>
                  <a:pt x="361" y="513"/>
                </a:lnTo>
                <a:lnTo>
                  <a:pt x="361" y="515"/>
                </a:lnTo>
                <a:lnTo>
                  <a:pt x="361" y="518"/>
                </a:lnTo>
                <a:lnTo>
                  <a:pt x="361" y="518"/>
                </a:lnTo>
                <a:close/>
                <a:moveTo>
                  <a:pt x="241" y="521"/>
                </a:moveTo>
                <a:lnTo>
                  <a:pt x="241" y="521"/>
                </a:lnTo>
                <a:lnTo>
                  <a:pt x="242" y="521"/>
                </a:lnTo>
                <a:lnTo>
                  <a:pt x="244" y="523"/>
                </a:lnTo>
                <a:lnTo>
                  <a:pt x="244" y="523"/>
                </a:lnTo>
                <a:lnTo>
                  <a:pt x="245" y="524"/>
                </a:lnTo>
                <a:lnTo>
                  <a:pt x="245" y="524"/>
                </a:lnTo>
                <a:lnTo>
                  <a:pt x="247" y="524"/>
                </a:lnTo>
                <a:lnTo>
                  <a:pt x="248" y="524"/>
                </a:lnTo>
                <a:lnTo>
                  <a:pt x="248" y="524"/>
                </a:lnTo>
                <a:lnTo>
                  <a:pt x="252" y="524"/>
                </a:lnTo>
                <a:lnTo>
                  <a:pt x="253" y="523"/>
                </a:lnTo>
                <a:lnTo>
                  <a:pt x="256" y="523"/>
                </a:lnTo>
                <a:lnTo>
                  <a:pt x="259" y="523"/>
                </a:lnTo>
                <a:lnTo>
                  <a:pt x="259" y="523"/>
                </a:lnTo>
                <a:lnTo>
                  <a:pt x="259" y="520"/>
                </a:lnTo>
                <a:lnTo>
                  <a:pt x="258" y="517"/>
                </a:lnTo>
                <a:lnTo>
                  <a:pt x="256" y="513"/>
                </a:lnTo>
                <a:lnTo>
                  <a:pt x="256" y="513"/>
                </a:lnTo>
                <a:lnTo>
                  <a:pt x="252" y="515"/>
                </a:lnTo>
                <a:lnTo>
                  <a:pt x="247" y="517"/>
                </a:lnTo>
                <a:lnTo>
                  <a:pt x="241" y="521"/>
                </a:lnTo>
                <a:lnTo>
                  <a:pt x="241" y="521"/>
                </a:lnTo>
                <a:close/>
                <a:moveTo>
                  <a:pt x="552" y="527"/>
                </a:moveTo>
                <a:lnTo>
                  <a:pt x="552" y="527"/>
                </a:lnTo>
                <a:lnTo>
                  <a:pt x="552" y="520"/>
                </a:lnTo>
                <a:lnTo>
                  <a:pt x="549" y="513"/>
                </a:lnTo>
                <a:lnTo>
                  <a:pt x="549" y="513"/>
                </a:lnTo>
                <a:lnTo>
                  <a:pt x="549" y="521"/>
                </a:lnTo>
                <a:lnTo>
                  <a:pt x="550" y="526"/>
                </a:lnTo>
                <a:lnTo>
                  <a:pt x="552" y="527"/>
                </a:lnTo>
                <a:lnTo>
                  <a:pt x="552" y="527"/>
                </a:lnTo>
                <a:close/>
                <a:moveTo>
                  <a:pt x="64" y="521"/>
                </a:moveTo>
                <a:lnTo>
                  <a:pt x="64" y="521"/>
                </a:lnTo>
                <a:lnTo>
                  <a:pt x="62" y="517"/>
                </a:lnTo>
                <a:lnTo>
                  <a:pt x="59" y="513"/>
                </a:lnTo>
                <a:lnTo>
                  <a:pt x="59" y="513"/>
                </a:lnTo>
                <a:lnTo>
                  <a:pt x="61" y="518"/>
                </a:lnTo>
                <a:lnTo>
                  <a:pt x="61" y="520"/>
                </a:lnTo>
                <a:lnTo>
                  <a:pt x="64" y="521"/>
                </a:lnTo>
                <a:lnTo>
                  <a:pt x="64" y="521"/>
                </a:lnTo>
                <a:close/>
                <a:moveTo>
                  <a:pt x="169" y="520"/>
                </a:moveTo>
                <a:lnTo>
                  <a:pt x="169" y="520"/>
                </a:lnTo>
                <a:lnTo>
                  <a:pt x="175" y="520"/>
                </a:lnTo>
                <a:lnTo>
                  <a:pt x="175" y="520"/>
                </a:lnTo>
                <a:lnTo>
                  <a:pt x="175" y="517"/>
                </a:lnTo>
                <a:lnTo>
                  <a:pt x="172" y="517"/>
                </a:lnTo>
                <a:lnTo>
                  <a:pt x="166" y="513"/>
                </a:lnTo>
                <a:lnTo>
                  <a:pt x="166" y="513"/>
                </a:lnTo>
                <a:lnTo>
                  <a:pt x="168" y="517"/>
                </a:lnTo>
                <a:lnTo>
                  <a:pt x="169" y="520"/>
                </a:lnTo>
                <a:lnTo>
                  <a:pt x="169" y="520"/>
                </a:lnTo>
                <a:close/>
                <a:moveTo>
                  <a:pt x="306" y="518"/>
                </a:moveTo>
                <a:lnTo>
                  <a:pt x="306" y="518"/>
                </a:lnTo>
                <a:lnTo>
                  <a:pt x="305" y="515"/>
                </a:lnTo>
                <a:lnTo>
                  <a:pt x="302" y="513"/>
                </a:lnTo>
                <a:lnTo>
                  <a:pt x="302" y="513"/>
                </a:lnTo>
                <a:lnTo>
                  <a:pt x="302" y="518"/>
                </a:lnTo>
                <a:lnTo>
                  <a:pt x="303" y="518"/>
                </a:lnTo>
                <a:lnTo>
                  <a:pt x="306" y="518"/>
                </a:lnTo>
                <a:lnTo>
                  <a:pt x="306" y="518"/>
                </a:lnTo>
                <a:close/>
                <a:moveTo>
                  <a:pt x="663" y="529"/>
                </a:moveTo>
                <a:lnTo>
                  <a:pt x="663" y="529"/>
                </a:lnTo>
                <a:lnTo>
                  <a:pt x="669" y="523"/>
                </a:lnTo>
                <a:lnTo>
                  <a:pt x="671" y="518"/>
                </a:lnTo>
                <a:lnTo>
                  <a:pt x="671" y="513"/>
                </a:lnTo>
                <a:lnTo>
                  <a:pt x="671" y="513"/>
                </a:lnTo>
                <a:lnTo>
                  <a:pt x="669" y="518"/>
                </a:lnTo>
                <a:lnTo>
                  <a:pt x="666" y="523"/>
                </a:lnTo>
                <a:lnTo>
                  <a:pt x="665" y="526"/>
                </a:lnTo>
                <a:lnTo>
                  <a:pt x="663" y="529"/>
                </a:lnTo>
                <a:lnTo>
                  <a:pt x="663" y="529"/>
                </a:lnTo>
                <a:close/>
                <a:moveTo>
                  <a:pt x="270" y="520"/>
                </a:moveTo>
                <a:lnTo>
                  <a:pt x="270" y="520"/>
                </a:lnTo>
                <a:lnTo>
                  <a:pt x="274" y="520"/>
                </a:lnTo>
                <a:lnTo>
                  <a:pt x="276" y="518"/>
                </a:lnTo>
                <a:lnTo>
                  <a:pt x="276" y="518"/>
                </a:lnTo>
                <a:lnTo>
                  <a:pt x="273" y="517"/>
                </a:lnTo>
                <a:lnTo>
                  <a:pt x="270" y="515"/>
                </a:lnTo>
                <a:lnTo>
                  <a:pt x="268" y="515"/>
                </a:lnTo>
                <a:lnTo>
                  <a:pt x="268" y="515"/>
                </a:lnTo>
                <a:lnTo>
                  <a:pt x="270" y="518"/>
                </a:lnTo>
                <a:lnTo>
                  <a:pt x="270" y="520"/>
                </a:lnTo>
                <a:lnTo>
                  <a:pt x="270" y="520"/>
                </a:lnTo>
                <a:close/>
                <a:moveTo>
                  <a:pt x="656" y="526"/>
                </a:moveTo>
                <a:lnTo>
                  <a:pt x="656" y="526"/>
                </a:lnTo>
                <a:lnTo>
                  <a:pt x="657" y="524"/>
                </a:lnTo>
                <a:lnTo>
                  <a:pt x="657" y="521"/>
                </a:lnTo>
                <a:lnTo>
                  <a:pt x="657" y="515"/>
                </a:lnTo>
                <a:lnTo>
                  <a:pt x="657" y="515"/>
                </a:lnTo>
                <a:lnTo>
                  <a:pt x="656" y="517"/>
                </a:lnTo>
                <a:lnTo>
                  <a:pt x="656" y="520"/>
                </a:lnTo>
                <a:lnTo>
                  <a:pt x="656" y="526"/>
                </a:lnTo>
                <a:lnTo>
                  <a:pt x="656" y="526"/>
                </a:lnTo>
                <a:close/>
                <a:moveTo>
                  <a:pt x="541" y="530"/>
                </a:moveTo>
                <a:lnTo>
                  <a:pt x="541" y="530"/>
                </a:lnTo>
                <a:lnTo>
                  <a:pt x="541" y="523"/>
                </a:lnTo>
                <a:lnTo>
                  <a:pt x="541" y="520"/>
                </a:lnTo>
                <a:lnTo>
                  <a:pt x="538" y="517"/>
                </a:lnTo>
                <a:lnTo>
                  <a:pt x="538" y="517"/>
                </a:lnTo>
                <a:lnTo>
                  <a:pt x="537" y="524"/>
                </a:lnTo>
                <a:lnTo>
                  <a:pt x="537" y="529"/>
                </a:lnTo>
                <a:lnTo>
                  <a:pt x="538" y="529"/>
                </a:lnTo>
                <a:lnTo>
                  <a:pt x="541" y="530"/>
                </a:lnTo>
                <a:lnTo>
                  <a:pt x="541" y="530"/>
                </a:lnTo>
                <a:close/>
                <a:moveTo>
                  <a:pt x="578" y="541"/>
                </a:moveTo>
                <a:lnTo>
                  <a:pt x="578" y="541"/>
                </a:lnTo>
                <a:lnTo>
                  <a:pt x="582" y="541"/>
                </a:lnTo>
                <a:lnTo>
                  <a:pt x="588" y="542"/>
                </a:lnTo>
                <a:lnTo>
                  <a:pt x="588" y="542"/>
                </a:lnTo>
                <a:lnTo>
                  <a:pt x="588" y="530"/>
                </a:lnTo>
                <a:lnTo>
                  <a:pt x="592" y="520"/>
                </a:lnTo>
                <a:lnTo>
                  <a:pt x="592" y="520"/>
                </a:lnTo>
                <a:lnTo>
                  <a:pt x="587" y="518"/>
                </a:lnTo>
                <a:lnTo>
                  <a:pt x="585" y="518"/>
                </a:lnTo>
                <a:lnTo>
                  <a:pt x="582" y="520"/>
                </a:lnTo>
                <a:lnTo>
                  <a:pt x="581" y="523"/>
                </a:lnTo>
                <a:lnTo>
                  <a:pt x="579" y="532"/>
                </a:lnTo>
                <a:lnTo>
                  <a:pt x="578" y="541"/>
                </a:lnTo>
                <a:lnTo>
                  <a:pt x="578" y="541"/>
                </a:lnTo>
                <a:close/>
                <a:moveTo>
                  <a:pt x="607" y="524"/>
                </a:moveTo>
                <a:lnTo>
                  <a:pt x="607" y="524"/>
                </a:lnTo>
                <a:lnTo>
                  <a:pt x="608" y="521"/>
                </a:lnTo>
                <a:lnTo>
                  <a:pt x="608" y="518"/>
                </a:lnTo>
                <a:lnTo>
                  <a:pt x="608" y="517"/>
                </a:lnTo>
                <a:lnTo>
                  <a:pt x="608" y="517"/>
                </a:lnTo>
                <a:lnTo>
                  <a:pt x="607" y="521"/>
                </a:lnTo>
                <a:lnTo>
                  <a:pt x="607" y="524"/>
                </a:lnTo>
                <a:lnTo>
                  <a:pt x="607" y="524"/>
                </a:lnTo>
                <a:close/>
                <a:moveTo>
                  <a:pt x="688" y="524"/>
                </a:moveTo>
                <a:lnTo>
                  <a:pt x="688" y="524"/>
                </a:lnTo>
                <a:lnTo>
                  <a:pt x="689" y="524"/>
                </a:lnTo>
                <a:lnTo>
                  <a:pt x="691" y="521"/>
                </a:lnTo>
                <a:lnTo>
                  <a:pt x="689" y="517"/>
                </a:lnTo>
                <a:lnTo>
                  <a:pt x="689" y="517"/>
                </a:lnTo>
                <a:lnTo>
                  <a:pt x="688" y="520"/>
                </a:lnTo>
                <a:lnTo>
                  <a:pt x="688" y="524"/>
                </a:lnTo>
                <a:lnTo>
                  <a:pt x="688" y="524"/>
                </a:lnTo>
                <a:close/>
                <a:moveTo>
                  <a:pt x="636" y="550"/>
                </a:moveTo>
                <a:lnTo>
                  <a:pt x="636" y="550"/>
                </a:lnTo>
                <a:lnTo>
                  <a:pt x="639" y="549"/>
                </a:lnTo>
                <a:lnTo>
                  <a:pt x="642" y="544"/>
                </a:lnTo>
                <a:lnTo>
                  <a:pt x="645" y="536"/>
                </a:lnTo>
                <a:lnTo>
                  <a:pt x="648" y="517"/>
                </a:lnTo>
                <a:lnTo>
                  <a:pt x="648" y="517"/>
                </a:lnTo>
                <a:lnTo>
                  <a:pt x="642" y="524"/>
                </a:lnTo>
                <a:lnTo>
                  <a:pt x="637" y="532"/>
                </a:lnTo>
                <a:lnTo>
                  <a:pt x="634" y="535"/>
                </a:lnTo>
                <a:lnTo>
                  <a:pt x="634" y="539"/>
                </a:lnTo>
                <a:lnTo>
                  <a:pt x="634" y="544"/>
                </a:lnTo>
                <a:lnTo>
                  <a:pt x="636" y="550"/>
                </a:lnTo>
                <a:lnTo>
                  <a:pt x="636" y="550"/>
                </a:lnTo>
                <a:close/>
                <a:moveTo>
                  <a:pt x="444" y="520"/>
                </a:moveTo>
                <a:lnTo>
                  <a:pt x="444" y="520"/>
                </a:lnTo>
                <a:lnTo>
                  <a:pt x="444" y="521"/>
                </a:lnTo>
                <a:lnTo>
                  <a:pt x="445" y="524"/>
                </a:lnTo>
                <a:lnTo>
                  <a:pt x="447" y="526"/>
                </a:lnTo>
                <a:lnTo>
                  <a:pt x="447" y="527"/>
                </a:lnTo>
                <a:lnTo>
                  <a:pt x="447" y="527"/>
                </a:lnTo>
                <a:lnTo>
                  <a:pt x="453" y="527"/>
                </a:lnTo>
                <a:lnTo>
                  <a:pt x="453" y="527"/>
                </a:lnTo>
                <a:lnTo>
                  <a:pt x="451" y="523"/>
                </a:lnTo>
                <a:lnTo>
                  <a:pt x="450" y="518"/>
                </a:lnTo>
                <a:lnTo>
                  <a:pt x="450" y="518"/>
                </a:lnTo>
                <a:lnTo>
                  <a:pt x="447" y="518"/>
                </a:lnTo>
                <a:lnTo>
                  <a:pt x="444" y="520"/>
                </a:lnTo>
                <a:lnTo>
                  <a:pt x="444" y="520"/>
                </a:lnTo>
                <a:close/>
                <a:moveTo>
                  <a:pt x="73" y="526"/>
                </a:moveTo>
                <a:lnTo>
                  <a:pt x="73" y="526"/>
                </a:lnTo>
                <a:lnTo>
                  <a:pt x="72" y="521"/>
                </a:lnTo>
                <a:lnTo>
                  <a:pt x="69" y="520"/>
                </a:lnTo>
                <a:lnTo>
                  <a:pt x="69" y="520"/>
                </a:lnTo>
                <a:lnTo>
                  <a:pt x="70" y="523"/>
                </a:lnTo>
                <a:lnTo>
                  <a:pt x="72" y="524"/>
                </a:lnTo>
                <a:lnTo>
                  <a:pt x="73" y="526"/>
                </a:lnTo>
                <a:lnTo>
                  <a:pt x="73" y="526"/>
                </a:lnTo>
                <a:close/>
                <a:moveTo>
                  <a:pt x="58" y="539"/>
                </a:moveTo>
                <a:lnTo>
                  <a:pt x="58" y="539"/>
                </a:lnTo>
                <a:lnTo>
                  <a:pt x="56" y="533"/>
                </a:lnTo>
                <a:lnTo>
                  <a:pt x="55" y="527"/>
                </a:lnTo>
                <a:lnTo>
                  <a:pt x="52" y="521"/>
                </a:lnTo>
                <a:lnTo>
                  <a:pt x="49" y="520"/>
                </a:lnTo>
                <a:lnTo>
                  <a:pt x="46" y="520"/>
                </a:lnTo>
                <a:lnTo>
                  <a:pt x="46" y="520"/>
                </a:lnTo>
                <a:lnTo>
                  <a:pt x="46" y="524"/>
                </a:lnTo>
                <a:lnTo>
                  <a:pt x="46" y="527"/>
                </a:lnTo>
                <a:lnTo>
                  <a:pt x="49" y="532"/>
                </a:lnTo>
                <a:lnTo>
                  <a:pt x="53" y="536"/>
                </a:lnTo>
                <a:lnTo>
                  <a:pt x="58" y="539"/>
                </a:lnTo>
                <a:lnTo>
                  <a:pt x="58" y="539"/>
                </a:lnTo>
                <a:close/>
                <a:moveTo>
                  <a:pt x="195" y="523"/>
                </a:moveTo>
                <a:lnTo>
                  <a:pt x="195" y="523"/>
                </a:lnTo>
                <a:lnTo>
                  <a:pt x="197" y="527"/>
                </a:lnTo>
                <a:lnTo>
                  <a:pt x="200" y="530"/>
                </a:lnTo>
                <a:lnTo>
                  <a:pt x="203" y="533"/>
                </a:lnTo>
                <a:lnTo>
                  <a:pt x="207" y="535"/>
                </a:lnTo>
                <a:lnTo>
                  <a:pt x="207" y="535"/>
                </a:lnTo>
                <a:lnTo>
                  <a:pt x="207" y="527"/>
                </a:lnTo>
                <a:lnTo>
                  <a:pt x="207" y="521"/>
                </a:lnTo>
                <a:lnTo>
                  <a:pt x="207" y="521"/>
                </a:lnTo>
                <a:lnTo>
                  <a:pt x="201" y="521"/>
                </a:lnTo>
                <a:lnTo>
                  <a:pt x="198" y="521"/>
                </a:lnTo>
                <a:lnTo>
                  <a:pt x="195" y="523"/>
                </a:lnTo>
                <a:lnTo>
                  <a:pt x="195" y="523"/>
                </a:lnTo>
                <a:close/>
                <a:moveTo>
                  <a:pt x="213" y="533"/>
                </a:moveTo>
                <a:lnTo>
                  <a:pt x="213" y="533"/>
                </a:lnTo>
                <a:lnTo>
                  <a:pt x="216" y="533"/>
                </a:lnTo>
                <a:lnTo>
                  <a:pt x="219" y="533"/>
                </a:lnTo>
                <a:lnTo>
                  <a:pt x="219" y="533"/>
                </a:lnTo>
                <a:lnTo>
                  <a:pt x="216" y="527"/>
                </a:lnTo>
                <a:lnTo>
                  <a:pt x="213" y="521"/>
                </a:lnTo>
                <a:lnTo>
                  <a:pt x="213" y="521"/>
                </a:lnTo>
                <a:lnTo>
                  <a:pt x="212" y="527"/>
                </a:lnTo>
                <a:lnTo>
                  <a:pt x="213" y="533"/>
                </a:lnTo>
                <a:lnTo>
                  <a:pt x="213" y="533"/>
                </a:lnTo>
                <a:close/>
                <a:moveTo>
                  <a:pt x="345" y="523"/>
                </a:moveTo>
                <a:lnTo>
                  <a:pt x="345" y="523"/>
                </a:lnTo>
                <a:lnTo>
                  <a:pt x="343" y="521"/>
                </a:lnTo>
                <a:lnTo>
                  <a:pt x="340" y="521"/>
                </a:lnTo>
                <a:lnTo>
                  <a:pt x="340" y="521"/>
                </a:lnTo>
                <a:lnTo>
                  <a:pt x="340" y="523"/>
                </a:lnTo>
                <a:lnTo>
                  <a:pt x="341" y="523"/>
                </a:lnTo>
                <a:lnTo>
                  <a:pt x="345" y="523"/>
                </a:lnTo>
                <a:lnTo>
                  <a:pt x="345" y="523"/>
                </a:lnTo>
                <a:lnTo>
                  <a:pt x="345" y="523"/>
                </a:lnTo>
                <a:close/>
                <a:moveTo>
                  <a:pt x="120" y="524"/>
                </a:moveTo>
                <a:lnTo>
                  <a:pt x="120" y="524"/>
                </a:lnTo>
                <a:lnTo>
                  <a:pt x="123" y="533"/>
                </a:lnTo>
                <a:lnTo>
                  <a:pt x="123" y="533"/>
                </a:lnTo>
                <a:lnTo>
                  <a:pt x="126" y="535"/>
                </a:lnTo>
                <a:lnTo>
                  <a:pt x="130" y="535"/>
                </a:lnTo>
                <a:lnTo>
                  <a:pt x="130" y="535"/>
                </a:lnTo>
                <a:lnTo>
                  <a:pt x="130" y="529"/>
                </a:lnTo>
                <a:lnTo>
                  <a:pt x="128" y="524"/>
                </a:lnTo>
                <a:lnTo>
                  <a:pt x="126" y="523"/>
                </a:lnTo>
                <a:lnTo>
                  <a:pt x="125" y="523"/>
                </a:lnTo>
                <a:lnTo>
                  <a:pt x="123" y="523"/>
                </a:lnTo>
                <a:lnTo>
                  <a:pt x="120" y="524"/>
                </a:lnTo>
                <a:lnTo>
                  <a:pt x="120" y="524"/>
                </a:lnTo>
                <a:close/>
                <a:moveTo>
                  <a:pt x="137" y="536"/>
                </a:moveTo>
                <a:lnTo>
                  <a:pt x="137" y="536"/>
                </a:lnTo>
                <a:lnTo>
                  <a:pt x="137" y="530"/>
                </a:lnTo>
                <a:lnTo>
                  <a:pt x="137" y="523"/>
                </a:lnTo>
                <a:lnTo>
                  <a:pt x="137" y="523"/>
                </a:lnTo>
                <a:lnTo>
                  <a:pt x="136" y="521"/>
                </a:lnTo>
                <a:lnTo>
                  <a:pt x="133" y="521"/>
                </a:lnTo>
                <a:lnTo>
                  <a:pt x="133" y="521"/>
                </a:lnTo>
                <a:lnTo>
                  <a:pt x="134" y="530"/>
                </a:lnTo>
                <a:lnTo>
                  <a:pt x="134" y="533"/>
                </a:lnTo>
                <a:lnTo>
                  <a:pt x="137" y="536"/>
                </a:lnTo>
                <a:lnTo>
                  <a:pt x="137" y="536"/>
                </a:lnTo>
                <a:close/>
                <a:moveTo>
                  <a:pt x="235" y="530"/>
                </a:moveTo>
                <a:lnTo>
                  <a:pt x="235" y="530"/>
                </a:lnTo>
                <a:lnTo>
                  <a:pt x="235" y="529"/>
                </a:lnTo>
                <a:lnTo>
                  <a:pt x="235" y="527"/>
                </a:lnTo>
                <a:lnTo>
                  <a:pt x="235" y="523"/>
                </a:lnTo>
                <a:lnTo>
                  <a:pt x="235" y="523"/>
                </a:lnTo>
                <a:lnTo>
                  <a:pt x="232" y="523"/>
                </a:lnTo>
                <a:lnTo>
                  <a:pt x="229" y="521"/>
                </a:lnTo>
                <a:lnTo>
                  <a:pt x="229" y="521"/>
                </a:lnTo>
                <a:lnTo>
                  <a:pt x="229" y="524"/>
                </a:lnTo>
                <a:lnTo>
                  <a:pt x="230" y="527"/>
                </a:lnTo>
                <a:lnTo>
                  <a:pt x="232" y="529"/>
                </a:lnTo>
                <a:lnTo>
                  <a:pt x="235" y="530"/>
                </a:lnTo>
                <a:lnTo>
                  <a:pt x="235" y="530"/>
                </a:lnTo>
                <a:close/>
                <a:moveTo>
                  <a:pt x="532" y="527"/>
                </a:moveTo>
                <a:lnTo>
                  <a:pt x="532" y="527"/>
                </a:lnTo>
                <a:lnTo>
                  <a:pt x="534" y="526"/>
                </a:lnTo>
                <a:lnTo>
                  <a:pt x="534" y="524"/>
                </a:lnTo>
                <a:lnTo>
                  <a:pt x="534" y="524"/>
                </a:lnTo>
                <a:lnTo>
                  <a:pt x="532" y="524"/>
                </a:lnTo>
                <a:lnTo>
                  <a:pt x="532" y="523"/>
                </a:lnTo>
                <a:lnTo>
                  <a:pt x="532" y="521"/>
                </a:lnTo>
                <a:lnTo>
                  <a:pt x="531" y="521"/>
                </a:lnTo>
                <a:lnTo>
                  <a:pt x="531" y="521"/>
                </a:lnTo>
                <a:lnTo>
                  <a:pt x="531" y="524"/>
                </a:lnTo>
                <a:lnTo>
                  <a:pt x="532" y="527"/>
                </a:lnTo>
                <a:lnTo>
                  <a:pt x="532" y="527"/>
                </a:lnTo>
                <a:close/>
                <a:moveTo>
                  <a:pt x="357" y="526"/>
                </a:moveTo>
                <a:lnTo>
                  <a:pt x="357" y="526"/>
                </a:lnTo>
                <a:lnTo>
                  <a:pt x="357" y="524"/>
                </a:lnTo>
                <a:lnTo>
                  <a:pt x="355" y="523"/>
                </a:lnTo>
                <a:lnTo>
                  <a:pt x="352" y="523"/>
                </a:lnTo>
                <a:lnTo>
                  <a:pt x="352" y="523"/>
                </a:lnTo>
                <a:lnTo>
                  <a:pt x="352" y="524"/>
                </a:lnTo>
                <a:lnTo>
                  <a:pt x="354" y="526"/>
                </a:lnTo>
                <a:lnTo>
                  <a:pt x="357" y="526"/>
                </a:lnTo>
                <a:lnTo>
                  <a:pt x="357" y="526"/>
                </a:lnTo>
                <a:close/>
                <a:moveTo>
                  <a:pt x="474" y="524"/>
                </a:moveTo>
                <a:lnTo>
                  <a:pt x="474" y="524"/>
                </a:lnTo>
                <a:lnTo>
                  <a:pt x="476" y="523"/>
                </a:lnTo>
                <a:lnTo>
                  <a:pt x="476" y="523"/>
                </a:lnTo>
                <a:lnTo>
                  <a:pt x="474" y="523"/>
                </a:lnTo>
                <a:lnTo>
                  <a:pt x="473" y="523"/>
                </a:lnTo>
                <a:lnTo>
                  <a:pt x="473" y="523"/>
                </a:lnTo>
                <a:lnTo>
                  <a:pt x="473" y="524"/>
                </a:lnTo>
                <a:lnTo>
                  <a:pt x="474" y="524"/>
                </a:lnTo>
                <a:lnTo>
                  <a:pt x="474" y="524"/>
                </a:lnTo>
                <a:close/>
                <a:moveTo>
                  <a:pt x="142" y="535"/>
                </a:moveTo>
                <a:lnTo>
                  <a:pt x="142" y="535"/>
                </a:lnTo>
                <a:lnTo>
                  <a:pt x="145" y="533"/>
                </a:lnTo>
                <a:lnTo>
                  <a:pt x="146" y="530"/>
                </a:lnTo>
                <a:lnTo>
                  <a:pt x="146" y="523"/>
                </a:lnTo>
                <a:lnTo>
                  <a:pt x="146" y="523"/>
                </a:lnTo>
                <a:lnTo>
                  <a:pt x="142" y="523"/>
                </a:lnTo>
                <a:lnTo>
                  <a:pt x="142" y="523"/>
                </a:lnTo>
                <a:lnTo>
                  <a:pt x="142" y="535"/>
                </a:lnTo>
                <a:lnTo>
                  <a:pt x="142" y="535"/>
                </a:lnTo>
                <a:close/>
                <a:moveTo>
                  <a:pt x="49" y="562"/>
                </a:moveTo>
                <a:lnTo>
                  <a:pt x="49" y="562"/>
                </a:lnTo>
                <a:lnTo>
                  <a:pt x="49" y="555"/>
                </a:lnTo>
                <a:lnTo>
                  <a:pt x="52" y="550"/>
                </a:lnTo>
                <a:lnTo>
                  <a:pt x="52" y="550"/>
                </a:lnTo>
                <a:lnTo>
                  <a:pt x="47" y="544"/>
                </a:lnTo>
                <a:lnTo>
                  <a:pt x="43" y="538"/>
                </a:lnTo>
                <a:lnTo>
                  <a:pt x="37" y="523"/>
                </a:lnTo>
                <a:lnTo>
                  <a:pt x="37" y="523"/>
                </a:lnTo>
                <a:lnTo>
                  <a:pt x="35" y="529"/>
                </a:lnTo>
                <a:lnTo>
                  <a:pt x="35" y="535"/>
                </a:lnTo>
                <a:lnTo>
                  <a:pt x="38" y="545"/>
                </a:lnTo>
                <a:lnTo>
                  <a:pt x="43" y="555"/>
                </a:lnTo>
                <a:lnTo>
                  <a:pt x="49" y="562"/>
                </a:lnTo>
                <a:lnTo>
                  <a:pt x="49" y="562"/>
                </a:lnTo>
                <a:close/>
                <a:moveTo>
                  <a:pt x="174" y="524"/>
                </a:moveTo>
                <a:lnTo>
                  <a:pt x="174" y="524"/>
                </a:lnTo>
                <a:lnTo>
                  <a:pt x="175" y="530"/>
                </a:lnTo>
                <a:lnTo>
                  <a:pt x="178" y="536"/>
                </a:lnTo>
                <a:lnTo>
                  <a:pt x="178" y="536"/>
                </a:lnTo>
                <a:lnTo>
                  <a:pt x="181" y="536"/>
                </a:lnTo>
                <a:lnTo>
                  <a:pt x="186" y="536"/>
                </a:lnTo>
                <a:lnTo>
                  <a:pt x="186" y="536"/>
                </a:lnTo>
                <a:lnTo>
                  <a:pt x="183" y="530"/>
                </a:lnTo>
                <a:lnTo>
                  <a:pt x="180" y="523"/>
                </a:lnTo>
                <a:lnTo>
                  <a:pt x="180" y="523"/>
                </a:lnTo>
                <a:lnTo>
                  <a:pt x="177" y="524"/>
                </a:lnTo>
                <a:lnTo>
                  <a:pt x="174" y="524"/>
                </a:lnTo>
                <a:lnTo>
                  <a:pt x="174" y="524"/>
                </a:lnTo>
                <a:close/>
                <a:moveTo>
                  <a:pt x="369" y="527"/>
                </a:moveTo>
                <a:lnTo>
                  <a:pt x="369" y="527"/>
                </a:lnTo>
                <a:lnTo>
                  <a:pt x="372" y="526"/>
                </a:lnTo>
                <a:lnTo>
                  <a:pt x="373" y="523"/>
                </a:lnTo>
                <a:lnTo>
                  <a:pt x="373" y="523"/>
                </a:lnTo>
                <a:lnTo>
                  <a:pt x="369" y="523"/>
                </a:lnTo>
                <a:lnTo>
                  <a:pt x="369" y="523"/>
                </a:lnTo>
                <a:lnTo>
                  <a:pt x="369" y="527"/>
                </a:lnTo>
                <a:lnTo>
                  <a:pt x="369" y="527"/>
                </a:lnTo>
                <a:close/>
                <a:moveTo>
                  <a:pt x="593" y="539"/>
                </a:moveTo>
                <a:lnTo>
                  <a:pt x="593" y="539"/>
                </a:lnTo>
                <a:lnTo>
                  <a:pt x="598" y="536"/>
                </a:lnTo>
                <a:lnTo>
                  <a:pt x="599" y="533"/>
                </a:lnTo>
                <a:lnTo>
                  <a:pt x="598" y="527"/>
                </a:lnTo>
                <a:lnTo>
                  <a:pt x="595" y="523"/>
                </a:lnTo>
                <a:lnTo>
                  <a:pt x="595" y="523"/>
                </a:lnTo>
                <a:lnTo>
                  <a:pt x="593" y="532"/>
                </a:lnTo>
                <a:lnTo>
                  <a:pt x="593" y="535"/>
                </a:lnTo>
                <a:lnTo>
                  <a:pt x="593" y="539"/>
                </a:lnTo>
                <a:lnTo>
                  <a:pt x="593" y="539"/>
                </a:lnTo>
                <a:close/>
                <a:moveTo>
                  <a:pt x="166" y="536"/>
                </a:moveTo>
                <a:lnTo>
                  <a:pt x="166" y="536"/>
                </a:lnTo>
                <a:lnTo>
                  <a:pt x="168" y="536"/>
                </a:lnTo>
                <a:lnTo>
                  <a:pt x="171" y="536"/>
                </a:lnTo>
                <a:lnTo>
                  <a:pt x="171" y="536"/>
                </a:lnTo>
                <a:lnTo>
                  <a:pt x="169" y="529"/>
                </a:lnTo>
                <a:lnTo>
                  <a:pt x="168" y="526"/>
                </a:lnTo>
                <a:lnTo>
                  <a:pt x="165" y="524"/>
                </a:lnTo>
                <a:lnTo>
                  <a:pt x="165" y="524"/>
                </a:lnTo>
                <a:lnTo>
                  <a:pt x="165" y="530"/>
                </a:lnTo>
                <a:lnTo>
                  <a:pt x="166" y="536"/>
                </a:lnTo>
                <a:lnTo>
                  <a:pt x="166" y="536"/>
                </a:lnTo>
                <a:close/>
                <a:moveTo>
                  <a:pt x="226" y="533"/>
                </a:moveTo>
                <a:lnTo>
                  <a:pt x="226" y="533"/>
                </a:lnTo>
                <a:lnTo>
                  <a:pt x="224" y="527"/>
                </a:lnTo>
                <a:lnTo>
                  <a:pt x="221" y="524"/>
                </a:lnTo>
                <a:lnTo>
                  <a:pt x="221" y="524"/>
                </a:lnTo>
                <a:lnTo>
                  <a:pt x="223" y="529"/>
                </a:lnTo>
                <a:lnTo>
                  <a:pt x="226" y="533"/>
                </a:lnTo>
                <a:lnTo>
                  <a:pt x="226" y="533"/>
                </a:lnTo>
                <a:close/>
                <a:moveTo>
                  <a:pt x="287" y="526"/>
                </a:moveTo>
                <a:lnTo>
                  <a:pt x="287" y="526"/>
                </a:lnTo>
                <a:lnTo>
                  <a:pt x="288" y="529"/>
                </a:lnTo>
                <a:lnTo>
                  <a:pt x="287" y="532"/>
                </a:lnTo>
                <a:lnTo>
                  <a:pt x="287" y="532"/>
                </a:lnTo>
                <a:lnTo>
                  <a:pt x="305" y="535"/>
                </a:lnTo>
                <a:lnTo>
                  <a:pt x="305" y="535"/>
                </a:lnTo>
                <a:lnTo>
                  <a:pt x="302" y="529"/>
                </a:lnTo>
                <a:lnTo>
                  <a:pt x="299" y="526"/>
                </a:lnTo>
                <a:lnTo>
                  <a:pt x="294" y="524"/>
                </a:lnTo>
                <a:lnTo>
                  <a:pt x="287" y="526"/>
                </a:lnTo>
                <a:lnTo>
                  <a:pt x="287" y="526"/>
                </a:lnTo>
                <a:close/>
                <a:moveTo>
                  <a:pt x="675" y="526"/>
                </a:moveTo>
                <a:lnTo>
                  <a:pt x="675" y="526"/>
                </a:lnTo>
                <a:lnTo>
                  <a:pt x="674" y="530"/>
                </a:lnTo>
                <a:lnTo>
                  <a:pt x="672" y="535"/>
                </a:lnTo>
                <a:lnTo>
                  <a:pt x="672" y="545"/>
                </a:lnTo>
                <a:lnTo>
                  <a:pt x="672" y="545"/>
                </a:lnTo>
                <a:lnTo>
                  <a:pt x="675" y="533"/>
                </a:lnTo>
                <a:lnTo>
                  <a:pt x="675" y="529"/>
                </a:lnTo>
                <a:lnTo>
                  <a:pt x="675" y="526"/>
                </a:lnTo>
                <a:lnTo>
                  <a:pt x="675" y="526"/>
                </a:lnTo>
                <a:close/>
                <a:moveTo>
                  <a:pt x="706" y="529"/>
                </a:moveTo>
                <a:lnTo>
                  <a:pt x="706" y="529"/>
                </a:lnTo>
                <a:lnTo>
                  <a:pt x="709" y="529"/>
                </a:lnTo>
                <a:lnTo>
                  <a:pt x="710" y="527"/>
                </a:lnTo>
                <a:lnTo>
                  <a:pt x="710" y="526"/>
                </a:lnTo>
                <a:lnTo>
                  <a:pt x="710" y="526"/>
                </a:lnTo>
                <a:lnTo>
                  <a:pt x="709" y="526"/>
                </a:lnTo>
                <a:lnTo>
                  <a:pt x="707" y="526"/>
                </a:lnTo>
                <a:lnTo>
                  <a:pt x="706" y="529"/>
                </a:lnTo>
                <a:lnTo>
                  <a:pt x="706" y="529"/>
                </a:lnTo>
                <a:close/>
                <a:moveTo>
                  <a:pt x="398" y="529"/>
                </a:moveTo>
                <a:lnTo>
                  <a:pt x="398" y="529"/>
                </a:lnTo>
                <a:lnTo>
                  <a:pt x="396" y="527"/>
                </a:lnTo>
                <a:lnTo>
                  <a:pt x="395" y="526"/>
                </a:lnTo>
                <a:lnTo>
                  <a:pt x="389" y="526"/>
                </a:lnTo>
                <a:lnTo>
                  <a:pt x="389" y="526"/>
                </a:lnTo>
                <a:lnTo>
                  <a:pt x="390" y="529"/>
                </a:lnTo>
                <a:lnTo>
                  <a:pt x="392" y="532"/>
                </a:lnTo>
                <a:lnTo>
                  <a:pt x="393" y="530"/>
                </a:lnTo>
                <a:lnTo>
                  <a:pt x="398" y="529"/>
                </a:lnTo>
                <a:lnTo>
                  <a:pt x="398" y="529"/>
                </a:lnTo>
                <a:close/>
                <a:moveTo>
                  <a:pt x="79" y="532"/>
                </a:moveTo>
                <a:lnTo>
                  <a:pt x="79" y="532"/>
                </a:lnTo>
                <a:lnTo>
                  <a:pt x="84" y="533"/>
                </a:lnTo>
                <a:lnTo>
                  <a:pt x="87" y="535"/>
                </a:lnTo>
                <a:lnTo>
                  <a:pt x="90" y="538"/>
                </a:lnTo>
                <a:lnTo>
                  <a:pt x="93" y="539"/>
                </a:lnTo>
                <a:lnTo>
                  <a:pt x="93" y="539"/>
                </a:lnTo>
                <a:lnTo>
                  <a:pt x="99" y="545"/>
                </a:lnTo>
                <a:lnTo>
                  <a:pt x="99" y="545"/>
                </a:lnTo>
                <a:lnTo>
                  <a:pt x="102" y="549"/>
                </a:lnTo>
                <a:lnTo>
                  <a:pt x="104" y="550"/>
                </a:lnTo>
                <a:lnTo>
                  <a:pt x="105" y="549"/>
                </a:lnTo>
                <a:lnTo>
                  <a:pt x="105" y="549"/>
                </a:lnTo>
                <a:lnTo>
                  <a:pt x="99" y="542"/>
                </a:lnTo>
                <a:lnTo>
                  <a:pt x="93" y="536"/>
                </a:lnTo>
                <a:lnTo>
                  <a:pt x="87" y="530"/>
                </a:lnTo>
                <a:lnTo>
                  <a:pt x="78" y="526"/>
                </a:lnTo>
                <a:lnTo>
                  <a:pt x="78" y="526"/>
                </a:lnTo>
                <a:lnTo>
                  <a:pt x="79" y="529"/>
                </a:lnTo>
                <a:lnTo>
                  <a:pt x="79" y="532"/>
                </a:lnTo>
                <a:lnTo>
                  <a:pt x="79" y="532"/>
                </a:lnTo>
                <a:close/>
                <a:moveTo>
                  <a:pt x="502" y="530"/>
                </a:moveTo>
                <a:lnTo>
                  <a:pt x="502" y="530"/>
                </a:lnTo>
                <a:lnTo>
                  <a:pt x="500" y="527"/>
                </a:lnTo>
                <a:lnTo>
                  <a:pt x="499" y="526"/>
                </a:lnTo>
                <a:lnTo>
                  <a:pt x="499" y="526"/>
                </a:lnTo>
                <a:lnTo>
                  <a:pt x="499" y="529"/>
                </a:lnTo>
                <a:lnTo>
                  <a:pt x="500" y="530"/>
                </a:lnTo>
                <a:lnTo>
                  <a:pt x="502" y="530"/>
                </a:lnTo>
                <a:lnTo>
                  <a:pt x="502" y="530"/>
                </a:lnTo>
                <a:close/>
                <a:moveTo>
                  <a:pt x="75" y="550"/>
                </a:moveTo>
                <a:lnTo>
                  <a:pt x="75" y="550"/>
                </a:lnTo>
                <a:lnTo>
                  <a:pt x="73" y="542"/>
                </a:lnTo>
                <a:lnTo>
                  <a:pt x="72" y="536"/>
                </a:lnTo>
                <a:lnTo>
                  <a:pt x="64" y="527"/>
                </a:lnTo>
                <a:lnTo>
                  <a:pt x="64" y="527"/>
                </a:lnTo>
                <a:lnTo>
                  <a:pt x="69" y="539"/>
                </a:lnTo>
                <a:lnTo>
                  <a:pt x="72" y="545"/>
                </a:lnTo>
                <a:lnTo>
                  <a:pt x="75" y="550"/>
                </a:lnTo>
                <a:lnTo>
                  <a:pt x="75" y="550"/>
                </a:lnTo>
                <a:close/>
                <a:moveTo>
                  <a:pt x="430" y="529"/>
                </a:moveTo>
                <a:lnTo>
                  <a:pt x="430" y="529"/>
                </a:lnTo>
                <a:lnTo>
                  <a:pt x="433" y="529"/>
                </a:lnTo>
                <a:lnTo>
                  <a:pt x="433" y="527"/>
                </a:lnTo>
                <a:lnTo>
                  <a:pt x="433" y="527"/>
                </a:lnTo>
                <a:lnTo>
                  <a:pt x="431" y="527"/>
                </a:lnTo>
                <a:lnTo>
                  <a:pt x="430" y="529"/>
                </a:lnTo>
                <a:lnTo>
                  <a:pt x="430" y="529"/>
                </a:lnTo>
                <a:close/>
                <a:moveTo>
                  <a:pt x="512" y="530"/>
                </a:moveTo>
                <a:lnTo>
                  <a:pt x="512" y="530"/>
                </a:lnTo>
                <a:lnTo>
                  <a:pt x="514" y="529"/>
                </a:lnTo>
                <a:lnTo>
                  <a:pt x="515" y="527"/>
                </a:lnTo>
                <a:lnTo>
                  <a:pt x="515" y="527"/>
                </a:lnTo>
                <a:lnTo>
                  <a:pt x="511" y="527"/>
                </a:lnTo>
                <a:lnTo>
                  <a:pt x="511" y="527"/>
                </a:lnTo>
                <a:lnTo>
                  <a:pt x="512" y="530"/>
                </a:lnTo>
                <a:lnTo>
                  <a:pt x="512" y="530"/>
                </a:lnTo>
                <a:close/>
                <a:moveTo>
                  <a:pt x="276" y="529"/>
                </a:moveTo>
                <a:lnTo>
                  <a:pt x="276" y="529"/>
                </a:lnTo>
                <a:lnTo>
                  <a:pt x="279" y="530"/>
                </a:lnTo>
                <a:lnTo>
                  <a:pt x="282" y="530"/>
                </a:lnTo>
                <a:lnTo>
                  <a:pt x="282" y="530"/>
                </a:lnTo>
                <a:lnTo>
                  <a:pt x="282" y="527"/>
                </a:lnTo>
                <a:lnTo>
                  <a:pt x="282" y="527"/>
                </a:lnTo>
                <a:lnTo>
                  <a:pt x="279" y="527"/>
                </a:lnTo>
                <a:lnTo>
                  <a:pt x="276" y="529"/>
                </a:lnTo>
                <a:lnTo>
                  <a:pt x="276" y="529"/>
                </a:lnTo>
                <a:close/>
                <a:moveTo>
                  <a:pt x="683" y="536"/>
                </a:moveTo>
                <a:lnTo>
                  <a:pt x="683" y="536"/>
                </a:lnTo>
                <a:lnTo>
                  <a:pt x="685" y="535"/>
                </a:lnTo>
                <a:lnTo>
                  <a:pt x="685" y="532"/>
                </a:lnTo>
                <a:lnTo>
                  <a:pt x="685" y="529"/>
                </a:lnTo>
                <a:lnTo>
                  <a:pt x="683" y="527"/>
                </a:lnTo>
                <a:lnTo>
                  <a:pt x="683" y="527"/>
                </a:lnTo>
                <a:lnTo>
                  <a:pt x="683" y="532"/>
                </a:lnTo>
                <a:lnTo>
                  <a:pt x="683" y="536"/>
                </a:lnTo>
                <a:lnTo>
                  <a:pt x="683" y="536"/>
                </a:lnTo>
                <a:close/>
                <a:moveTo>
                  <a:pt x="316" y="539"/>
                </a:moveTo>
                <a:lnTo>
                  <a:pt x="316" y="539"/>
                </a:lnTo>
                <a:lnTo>
                  <a:pt x="316" y="535"/>
                </a:lnTo>
                <a:lnTo>
                  <a:pt x="314" y="532"/>
                </a:lnTo>
                <a:lnTo>
                  <a:pt x="312" y="530"/>
                </a:lnTo>
                <a:lnTo>
                  <a:pt x="308" y="529"/>
                </a:lnTo>
                <a:lnTo>
                  <a:pt x="308" y="529"/>
                </a:lnTo>
                <a:lnTo>
                  <a:pt x="311" y="535"/>
                </a:lnTo>
                <a:lnTo>
                  <a:pt x="312" y="538"/>
                </a:lnTo>
                <a:lnTo>
                  <a:pt x="316" y="539"/>
                </a:lnTo>
                <a:lnTo>
                  <a:pt x="316" y="539"/>
                </a:lnTo>
                <a:close/>
                <a:moveTo>
                  <a:pt x="491" y="545"/>
                </a:moveTo>
                <a:lnTo>
                  <a:pt x="491" y="545"/>
                </a:lnTo>
                <a:lnTo>
                  <a:pt x="492" y="544"/>
                </a:lnTo>
                <a:lnTo>
                  <a:pt x="494" y="542"/>
                </a:lnTo>
                <a:lnTo>
                  <a:pt x="494" y="538"/>
                </a:lnTo>
                <a:lnTo>
                  <a:pt x="494" y="532"/>
                </a:lnTo>
                <a:lnTo>
                  <a:pt x="491" y="529"/>
                </a:lnTo>
                <a:lnTo>
                  <a:pt x="491" y="529"/>
                </a:lnTo>
                <a:lnTo>
                  <a:pt x="489" y="532"/>
                </a:lnTo>
                <a:lnTo>
                  <a:pt x="488" y="536"/>
                </a:lnTo>
                <a:lnTo>
                  <a:pt x="488" y="541"/>
                </a:lnTo>
                <a:lnTo>
                  <a:pt x="491" y="545"/>
                </a:lnTo>
                <a:lnTo>
                  <a:pt x="491" y="545"/>
                </a:lnTo>
                <a:close/>
                <a:moveTo>
                  <a:pt x="148" y="536"/>
                </a:moveTo>
                <a:lnTo>
                  <a:pt x="148" y="536"/>
                </a:lnTo>
                <a:lnTo>
                  <a:pt x="152" y="536"/>
                </a:lnTo>
                <a:lnTo>
                  <a:pt x="152" y="536"/>
                </a:lnTo>
                <a:lnTo>
                  <a:pt x="152" y="532"/>
                </a:lnTo>
                <a:lnTo>
                  <a:pt x="151" y="530"/>
                </a:lnTo>
                <a:lnTo>
                  <a:pt x="149" y="529"/>
                </a:lnTo>
                <a:lnTo>
                  <a:pt x="149" y="529"/>
                </a:lnTo>
                <a:lnTo>
                  <a:pt x="148" y="533"/>
                </a:lnTo>
                <a:lnTo>
                  <a:pt x="148" y="536"/>
                </a:lnTo>
                <a:lnTo>
                  <a:pt x="148" y="536"/>
                </a:lnTo>
                <a:close/>
                <a:moveTo>
                  <a:pt x="566" y="533"/>
                </a:moveTo>
                <a:lnTo>
                  <a:pt x="566" y="533"/>
                </a:lnTo>
                <a:lnTo>
                  <a:pt x="567" y="536"/>
                </a:lnTo>
                <a:lnTo>
                  <a:pt x="567" y="538"/>
                </a:lnTo>
                <a:lnTo>
                  <a:pt x="569" y="538"/>
                </a:lnTo>
                <a:lnTo>
                  <a:pt x="569" y="538"/>
                </a:lnTo>
                <a:lnTo>
                  <a:pt x="570" y="533"/>
                </a:lnTo>
                <a:lnTo>
                  <a:pt x="572" y="532"/>
                </a:lnTo>
                <a:lnTo>
                  <a:pt x="572" y="530"/>
                </a:lnTo>
                <a:lnTo>
                  <a:pt x="572" y="530"/>
                </a:lnTo>
                <a:lnTo>
                  <a:pt x="569" y="532"/>
                </a:lnTo>
                <a:lnTo>
                  <a:pt x="567" y="533"/>
                </a:lnTo>
                <a:lnTo>
                  <a:pt x="566" y="533"/>
                </a:lnTo>
                <a:lnTo>
                  <a:pt x="566" y="533"/>
                </a:lnTo>
                <a:close/>
                <a:moveTo>
                  <a:pt x="474" y="533"/>
                </a:moveTo>
                <a:lnTo>
                  <a:pt x="474" y="533"/>
                </a:lnTo>
                <a:lnTo>
                  <a:pt x="476" y="536"/>
                </a:lnTo>
                <a:lnTo>
                  <a:pt x="476" y="538"/>
                </a:lnTo>
                <a:lnTo>
                  <a:pt x="477" y="539"/>
                </a:lnTo>
                <a:lnTo>
                  <a:pt x="477" y="539"/>
                </a:lnTo>
                <a:lnTo>
                  <a:pt x="479" y="536"/>
                </a:lnTo>
                <a:lnTo>
                  <a:pt x="480" y="533"/>
                </a:lnTo>
                <a:lnTo>
                  <a:pt x="480" y="532"/>
                </a:lnTo>
                <a:lnTo>
                  <a:pt x="480" y="532"/>
                </a:lnTo>
                <a:lnTo>
                  <a:pt x="479" y="530"/>
                </a:lnTo>
                <a:lnTo>
                  <a:pt x="477" y="532"/>
                </a:lnTo>
                <a:lnTo>
                  <a:pt x="474" y="533"/>
                </a:lnTo>
                <a:lnTo>
                  <a:pt x="474" y="533"/>
                </a:lnTo>
                <a:close/>
                <a:moveTo>
                  <a:pt x="527" y="542"/>
                </a:moveTo>
                <a:lnTo>
                  <a:pt x="527" y="542"/>
                </a:lnTo>
                <a:lnTo>
                  <a:pt x="527" y="536"/>
                </a:lnTo>
                <a:lnTo>
                  <a:pt x="526" y="532"/>
                </a:lnTo>
                <a:lnTo>
                  <a:pt x="526" y="532"/>
                </a:lnTo>
                <a:lnTo>
                  <a:pt x="524" y="538"/>
                </a:lnTo>
                <a:lnTo>
                  <a:pt x="526" y="541"/>
                </a:lnTo>
                <a:lnTo>
                  <a:pt x="527" y="542"/>
                </a:lnTo>
                <a:lnTo>
                  <a:pt x="527" y="542"/>
                </a:lnTo>
                <a:close/>
                <a:moveTo>
                  <a:pt x="110" y="536"/>
                </a:moveTo>
                <a:lnTo>
                  <a:pt x="110" y="536"/>
                </a:lnTo>
                <a:lnTo>
                  <a:pt x="110" y="533"/>
                </a:lnTo>
                <a:lnTo>
                  <a:pt x="108" y="532"/>
                </a:lnTo>
                <a:lnTo>
                  <a:pt x="108" y="532"/>
                </a:lnTo>
                <a:lnTo>
                  <a:pt x="108" y="535"/>
                </a:lnTo>
                <a:lnTo>
                  <a:pt x="110" y="536"/>
                </a:lnTo>
                <a:lnTo>
                  <a:pt x="110" y="536"/>
                </a:lnTo>
                <a:lnTo>
                  <a:pt x="110" y="536"/>
                </a:lnTo>
                <a:close/>
                <a:moveTo>
                  <a:pt x="450" y="533"/>
                </a:moveTo>
                <a:lnTo>
                  <a:pt x="450" y="533"/>
                </a:lnTo>
                <a:lnTo>
                  <a:pt x="451" y="535"/>
                </a:lnTo>
                <a:lnTo>
                  <a:pt x="451" y="538"/>
                </a:lnTo>
                <a:lnTo>
                  <a:pt x="451" y="538"/>
                </a:lnTo>
                <a:lnTo>
                  <a:pt x="456" y="536"/>
                </a:lnTo>
                <a:lnTo>
                  <a:pt x="456" y="536"/>
                </a:lnTo>
                <a:lnTo>
                  <a:pt x="454" y="533"/>
                </a:lnTo>
                <a:lnTo>
                  <a:pt x="453" y="532"/>
                </a:lnTo>
                <a:lnTo>
                  <a:pt x="450" y="533"/>
                </a:lnTo>
                <a:lnTo>
                  <a:pt x="450" y="533"/>
                </a:lnTo>
                <a:close/>
                <a:moveTo>
                  <a:pt x="463" y="532"/>
                </a:moveTo>
                <a:lnTo>
                  <a:pt x="463" y="532"/>
                </a:lnTo>
                <a:lnTo>
                  <a:pt x="460" y="532"/>
                </a:lnTo>
                <a:lnTo>
                  <a:pt x="460" y="532"/>
                </a:lnTo>
                <a:lnTo>
                  <a:pt x="460" y="533"/>
                </a:lnTo>
                <a:lnTo>
                  <a:pt x="462" y="535"/>
                </a:lnTo>
                <a:lnTo>
                  <a:pt x="463" y="533"/>
                </a:lnTo>
                <a:lnTo>
                  <a:pt x="463" y="532"/>
                </a:lnTo>
                <a:lnTo>
                  <a:pt x="463" y="532"/>
                </a:lnTo>
                <a:close/>
                <a:moveTo>
                  <a:pt x="616" y="536"/>
                </a:moveTo>
                <a:lnTo>
                  <a:pt x="616" y="536"/>
                </a:lnTo>
                <a:lnTo>
                  <a:pt x="617" y="536"/>
                </a:lnTo>
                <a:lnTo>
                  <a:pt x="617" y="535"/>
                </a:lnTo>
                <a:lnTo>
                  <a:pt x="617" y="532"/>
                </a:lnTo>
                <a:lnTo>
                  <a:pt x="616" y="532"/>
                </a:lnTo>
                <a:lnTo>
                  <a:pt x="616" y="532"/>
                </a:lnTo>
                <a:lnTo>
                  <a:pt x="616" y="536"/>
                </a:lnTo>
                <a:lnTo>
                  <a:pt x="616" y="536"/>
                </a:lnTo>
                <a:close/>
                <a:moveTo>
                  <a:pt x="334" y="535"/>
                </a:moveTo>
                <a:lnTo>
                  <a:pt x="334" y="535"/>
                </a:lnTo>
                <a:lnTo>
                  <a:pt x="337" y="535"/>
                </a:lnTo>
                <a:lnTo>
                  <a:pt x="338" y="535"/>
                </a:lnTo>
                <a:lnTo>
                  <a:pt x="340" y="533"/>
                </a:lnTo>
                <a:lnTo>
                  <a:pt x="340" y="533"/>
                </a:lnTo>
                <a:lnTo>
                  <a:pt x="338" y="533"/>
                </a:lnTo>
                <a:lnTo>
                  <a:pt x="337" y="532"/>
                </a:lnTo>
                <a:lnTo>
                  <a:pt x="334" y="533"/>
                </a:lnTo>
                <a:lnTo>
                  <a:pt x="334" y="533"/>
                </a:lnTo>
                <a:lnTo>
                  <a:pt x="334" y="535"/>
                </a:lnTo>
                <a:lnTo>
                  <a:pt x="334" y="535"/>
                </a:lnTo>
                <a:close/>
                <a:moveTo>
                  <a:pt x="441" y="538"/>
                </a:moveTo>
                <a:lnTo>
                  <a:pt x="441" y="538"/>
                </a:lnTo>
                <a:lnTo>
                  <a:pt x="444" y="539"/>
                </a:lnTo>
                <a:lnTo>
                  <a:pt x="447" y="539"/>
                </a:lnTo>
                <a:lnTo>
                  <a:pt x="447" y="539"/>
                </a:lnTo>
                <a:lnTo>
                  <a:pt x="447" y="536"/>
                </a:lnTo>
                <a:lnTo>
                  <a:pt x="445" y="533"/>
                </a:lnTo>
                <a:lnTo>
                  <a:pt x="445" y="533"/>
                </a:lnTo>
                <a:lnTo>
                  <a:pt x="442" y="532"/>
                </a:lnTo>
                <a:lnTo>
                  <a:pt x="441" y="533"/>
                </a:lnTo>
                <a:lnTo>
                  <a:pt x="441" y="538"/>
                </a:lnTo>
                <a:lnTo>
                  <a:pt x="441" y="538"/>
                </a:lnTo>
                <a:close/>
                <a:moveTo>
                  <a:pt x="512" y="536"/>
                </a:moveTo>
                <a:lnTo>
                  <a:pt x="512" y="536"/>
                </a:lnTo>
                <a:lnTo>
                  <a:pt x="515" y="538"/>
                </a:lnTo>
                <a:lnTo>
                  <a:pt x="518" y="538"/>
                </a:lnTo>
                <a:lnTo>
                  <a:pt x="518" y="538"/>
                </a:lnTo>
                <a:lnTo>
                  <a:pt x="518" y="535"/>
                </a:lnTo>
                <a:lnTo>
                  <a:pt x="517" y="533"/>
                </a:lnTo>
                <a:lnTo>
                  <a:pt x="514" y="535"/>
                </a:lnTo>
                <a:lnTo>
                  <a:pt x="512" y="536"/>
                </a:lnTo>
                <a:lnTo>
                  <a:pt x="512" y="536"/>
                </a:lnTo>
                <a:close/>
                <a:moveTo>
                  <a:pt x="537" y="541"/>
                </a:moveTo>
                <a:lnTo>
                  <a:pt x="537" y="541"/>
                </a:lnTo>
                <a:lnTo>
                  <a:pt x="538" y="539"/>
                </a:lnTo>
                <a:lnTo>
                  <a:pt x="540" y="539"/>
                </a:lnTo>
                <a:lnTo>
                  <a:pt x="540" y="535"/>
                </a:lnTo>
                <a:lnTo>
                  <a:pt x="540" y="535"/>
                </a:lnTo>
                <a:lnTo>
                  <a:pt x="538" y="535"/>
                </a:lnTo>
                <a:lnTo>
                  <a:pt x="537" y="533"/>
                </a:lnTo>
                <a:lnTo>
                  <a:pt x="537" y="533"/>
                </a:lnTo>
                <a:lnTo>
                  <a:pt x="537" y="541"/>
                </a:lnTo>
                <a:lnTo>
                  <a:pt x="537" y="541"/>
                </a:lnTo>
                <a:close/>
                <a:moveTo>
                  <a:pt x="700" y="542"/>
                </a:moveTo>
                <a:lnTo>
                  <a:pt x="700" y="542"/>
                </a:lnTo>
                <a:lnTo>
                  <a:pt x="703" y="538"/>
                </a:lnTo>
                <a:lnTo>
                  <a:pt x="704" y="536"/>
                </a:lnTo>
                <a:lnTo>
                  <a:pt x="704" y="535"/>
                </a:lnTo>
                <a:lnTo>
                  <a:pt x="704" y="535"/>
                </a:lnTo>
                <a:lnTo>
                  <a:pt x="701" y="539"/>
                </a:lnTo>
                <a:lnTo>
                  <a:pt x="700" y="541"/>
                </a:lnTo>
                <a:lnTo>
                  <a:pt x="700" y="542"/>
                </a:lnTo>
                <a:lnTo>
                  <a:pt x="700" y="542"/>
                </a:lnTo>
                <a:close/>
                <a:moveTo>
                  <a:pt x="380" y="542"/>
                </a:moveTo>
                <a:lnTo>
                  <a:pt x="380" y="542"/>
                </a:lnTo>
                <a:lnTo>
                  <a:pt x="378" y="539"/>
                </a:lnTo>
                <a:lnTo>
                  <a:pt x="375" y="538"/>
                </a:lnTo>
                <a:lnTo>
                  <a:pt x="370" y="536"/>
                </a:lnTo>
                <a:lnTo>
                  <a:pt x="370" y="536"/>
                </a:lnTo>
                <a:lnTo>
                  <a:pt x="372" y="538"/>
                </a:lnTo>
                <a:lnTo>
                  <a:pt x="373" y="539"/>
                </a:lnTo>
                <a:lnTo>
                  <a:pt x="380" y="542"/>
                </a:lnTo>
                <a:lnTo>
                  <a:pt x="380" y="542"/>
                </a:lnTo>
                <a:close/>
                <a:moveTo>
                  <a:pt x="255" y="549"/>
                </a:moveTo>
                <a:lnTo>
                  <a:pt x="255" y="549"/>
                </a:lnTo>
                <a:lnTo>
                  <a:pt x="258" y="549"/>
                </a:lnTo>
                <a:lnTo>
                  <a:pt x="259" y="545"/>
                </a:lnTo>
                <a:lnTo>
                  <a:pt x="259" y="538"/>
                </a:lnTo>
                <a:lnTo>
                  <a:pt x="259" y="538"/>
                </a:lnTo>
                <a:lnTo>
                  <a:pt x="248" y="536"/>
                </a:lnTo>
                <a:lnTo>
                  <a:pt x="248" y="536"/>
                </a:lnTo>
                <a:lnTo>
                  <a:pt x="255" y="549"/>
                </a:lnTo>
                <a:lnTo>
                  <a:pt x="255" y="549"/>
                </a:lnTo>
                <a:close/>
                <a:moveTo>
                  <a:pt x="418" y="539"/>
                </a:moveTo>
                <a:lnTo>
                  <a:pt x="418" y="539"/>
                </a:lnTo>
                <a:lnTo>
                  <a:pt x="416" y="538"/>
                </a:lnTo>
                <a:lnTo>
                  <a:pt x="415" y="536"/>
                </a:lnTo>
                <a:lnTo>
                  <a:pt x="415" y="536"/>
                </a:lnTo>
                <a:lnTo>
                  <a:pt x="413" y="538"/>
                </a:lnTo>
                <a:lnTo>
                  <a:pt x="415" y="541"/>
                </a:lnTo>
                <a:lnTo>
                  <a:pt x="416" y="541"/>
                </a:lnTo>
                <a:lnTo>
                  <a:pt x="418" y="539"/>
                </a:lnTo>
                <a:lnTo>
                  <a:pt x="418" y="539"/>
                </a:lnTo>
                <a:close/>
                <a:moveTo>
                  <a:pt x="596" y="542"/>
                </a:moveTo>
                <a:lnTo>
                  <a:pt x="596" y="542"/>
                </a:lnTo>
                <a:lnTo>
                  <a:pt x="601" y="539"/>
                </a:lnTo>
                <a:lnTo>
                  <a:pt x="602" y="538"/>
                </a:lnTo>
                <a:lnTo>
                  <a:pt x="602" y="536"/>
                </a:lnTo>
                <a:lnTo>
                  <a:pt x="602" y="536"/>
                </a:lnTo>
                <a:lnTo>
                  <a:pt x="599" y="539"/>
                </a:lnTo>
                <a:lnTo>
                  <a:pt x="596" y="542"/>
                </a:lnTo>
                <a:lnTo>
                  <a:pt x="596" y="542"/>
                </a:lnTo>
                <a:close/>
                <a:moveTo>
                  <a:pt x="131" y="587"/>
                </a:moveTo>
                <a:lnTo>
                  <a:pt x="131" y="587"/>
                </a:lnTo>
                <a:lnTo>
                  <a:pt x="134" y="579"/>
                </a:lnTo>
                <a:lnTo>
                  <a:pt x="134" y="574"/>
                </a:lnTo>
                <a:lnTo>
                  <a:pt x="134" y="571"/>
                </a:lnTo>
                <a:lnTo>
                  <a:pt x="134" y="571"/>
                </a:lnTo>
                <a:lnTo>
                  <a:pt x="133" y="565"/>
                </a:lnTo>
                <a:lnTo>
                  <a:pt x="128" y="561"/>
                </a:lnTo>
                <a:lnTo>
                  <a:pt x="120" y="555"/>
                </a:lnTo>
                <a:lnTo>
                  <a:pt x="120" y="555"/>
                </a:lnTo>
                <a:lnTo>
                  <a:pt x="122" y="552"/>
                </a:lnTo>
                <a:lnTo>
                  <a:pt x="125" y="550"/>
                </a:lnTo>
                <a:lnTo>
                  <a:pt x="125" y="550"/>
                </a:lnTo>
                <a:lnTo>
                  <a:pt x="122" y="542"/>
                </a:lnTo>
                <a:lnTo>
                  <a:pt x="120" y="539"/>
                </a:lnTo>
                <a:lnTo>
                  <a:pt x="117" y="538"/>
                </a:lnTo>
                <a:lnTo>
                  <a:pt x="116" y="538"/>
                </a:lnTo>
                <a:lnTo>
                  <a:pt x="116" y="538"/>
                </a:lnTo>
                <a:lnTo>
                  <a:pt x="114" y="544"/>
                </a:lnTo>
                <a:lnTo>
                  <a:pt x="114" y="550"/>
                </a:lnTo>
                <a:lnTo>
                  <a:pt x="116" y="558"/>
                </a:lnTo>
                <a:lnTo>
                  <a:pt x="119" y="564"/>
                </a:lnTo>
                <a:lnTo>
                  <a:pt x="131" y="587"/>
                </a:lnTo>
                <a:lnTo>
                  <a:pt x="131" y="587"/>
                </a:lnTo>
                <a:close/>
                <a:moveTo>
                  <a:pt x="248" y="550"/>
                </a:moveTo>
                <a:lnTo>
                  <a:pt x="248" y="550"/>
                </a:lnTo>
                <a:lnTo>
                  <a:pt x="247" y="542"/>
                </a:lnTo>
                <a:lnTo>
                  <a:pt x="244" y="539"/>
                </a:lnTo>
                <a:lnTo>
                  <a:pt x="241" y="538"/>
                </a:lnTo>
                <a:lnTo>
                  <a:pt x="241" y="538"/>
                </a:lnTo>
                <a:lnTo>
                  <a:pt x="241" y="542"/>
                </a:lnTo>
                <a:lnTo>
                  <a:pt x="242" y="545"/>
                </a:lnTo>
                <a:lnTo>
                  <a:pt x="245" y="549"/>
                </a:lnTo>
                <a:lnTo>
                  <a:pt x="248" y="550"/>
                </a:lnTo>
                <a:lnTo>
                  <a:pt x="248" y="550"/>
                </a:lnTo>
                <a:close/>
                <a:moveTo>
                  <a:pt x="605" y="544"/>
                </a:moveTo>
                <a:lnTo>
                  <a:pt x="605" y="544"/>
                </a:lnTo>
                <a:lnTo>
                  <a:pt x="608" y="544"/>
                </a:lnTo>
                <a:lnTo>
                  <a:pt x="610" y="541"/>
                </a:lnTo>
                <a:lnTo>
                  <a:pt x="610" y="539"/>
                </a:lnTo>
                <a:lnTo>
                  <a:pt x="608" y="538"/>
                </a:lnTo>
                <a:lnTo>
                  <a:pt x="608" y="538"/>
                </a:lnTo>
                <a:lnTo>
                  <a:pt x="605" y="541"/>
                </a:lnTo>
                <a:lnTo>
                  <a:pt x="605" y="542"/>
                </a:lnTo>
                <a:lnTo>
                  <a:pt x="605" y="544"/>
                </a:lnTo>
                <a:lnTo>
                  <a:pt x="605" y="544"/>
                </a:lnTo>
                <a:close/>
                <a:moveTo>
                  <a:pt x="704" y="544"/>
                </a:moveTo>
                <a:lnTo>
                  <a:pt x="704" y="544"/>
                </a:lnTo>
                <a:lnTo>
                  <a:pt x="706" y="544"/>
                </a:lnTo>
                <a:lnTo>
                  <a:pt x="707" y="541"/>
                </a:lnTo>
                <a:lnTo>
                  <a:pt x="709" y="539"/>
                </a:lnTo>
                <a:lnTo>
                  <a:pt x="709" y="538"/>
                </a:lnTo>
                <a:lnTo>
                  <a:pt x="709" y="538"/>
                </a:lnTo>
                <a:lnTo>
                  <a:pt x="706" y="541"/>
                </a:lnTo>
                <a:lnTo>
                  <a:pt x="704" y="542"/>
                </a:lnTo>
                <a:lnTo>
                  <a:pt x="704" y="544"/>
                </a:lnTo>
                <a:lnTo>
                  <a:pt x="704" y="544"/>
                </a:lnTo>
                <a:close/>
                <a:moveTo>
                  <a:pt x="218" y="553"/>
                </a:moveTo>
                <a:lnTo>
                  <a:pt x="218" y="553"/>
                </a:lnTo>
                <a:lnTo>
                  <a:pt x="221" y="553"/>
                </a:lnTo>
                <a:lnTo>
                  <a:pt x="224" y="553"/>
                </a:lnTo>
                <a:lnTo>
                  <a:pt x="227" y="552"/>
                </a:lnTo>
                <a:lnTo>
                  <a:pt x="232" y="552"/>
                </a:lnTo>
                <a:lnTo>
                  <a:pt x="232" y="552"/>
                </a:lnTo>
                <a:lnTo>
                  <a:pt x="227" y="549"/>
                </a:lnTo>
                <a:lnTo>
                  <a:pt x="221" y="547"/>
                </a:lnTo>
                <a:lnTo>
                  <a:pt x="219" y="545"/>
                </a:lnTo>
                <a:lnTo>
                  <a:pt x="216" y="544"/>
                </a:lnTo>
                <a:lnTo>
                  <a:pt x="216" y="541"/>
                </a:lnTo>
                <a:lnTo>
                  <a:pt x="216" y="538"/>
                </a:lnTo>
                <a:lnTo>
                  <a:pt x="216" y="538"/>
                </a:lnTo>
                <a:lnTo>
                  <a:pt x="215" y="539"/>
                </a:lnTo>
                <a:lnTo>
                  <a:pt x="213" y="541"/>
                </a:lnTo>
                <a:lnTo>
                  <a:pt x="212" y="545"/>
                </a:lnTo>
                <a:lnTo>
                  <a:pt x="215" y="552"/>
                </a:lnTo>
                <a:lnTo>
                  <a:pt x="218" y="553"/>
                </a:lnTo>
                <a:lnTo>
                  <a:pt x="218" y="553"/>
                </a:lnTo>
                <a:close/>
                <a:moveTo>
                  <a:pt x="264" y="547"/>
                </a:moveTo>
                <a:lnTo>
                  <a:pt x="264" y="547"/>
                </a:lnTo>
                <a:lnTo>
                  <a:pt x="267" y="547"/>
                </a:lnTo>
                <a:lnTo>
                  <a:pt x="270" y="547"/>
                </a:lnTo>
                <a:lnTo>
                  <a:pt x="270" y="547"/>
                </a:lnTo>
                <a:lnTo>
                  <a:pt x="268" y="542"/>
                </a:lnTo>
                <a:lnTo>
                  <a:pt x="265" y="538"/>
                </a:lnTo>
                <a:lnTo>
                  <a:pt x="265" y="538"/>
                </a:lnTo>
                <a:lnTo>
                  <a:pt x="264" y="542"/>
                </a:lnTo>
                <a:lnTo>
                  <a:pt x="264" y="547"/>
                </a:lnTo>
                <a:lnTo>
                  <a:pt x="264" y="547"/>
                </a:lnTo>
                <a:close/>
                <a:moveTo>
                  <a:pt x="401" y="541"/>
                </a:moveTo>
                <a:lnTo>
                  <a:pt x="401" y="541"/>
                </a:lnTo>
                <a:lnTo>
                  <a:pt x="401" y="538"/>
                </a:lnTo>
                <a:lnTo>
                  <a:pt x="401" y="538"/>
                </a:lnTo>
                <a:lnTo>
                  <a:pt x="398" y="538"/>
                </a:lnTo>
                <a:lnTo>
                  <a:pt x="398" y="538"/>
                </a:lnTo>
                <a:lnTo>
                  <a:pt x="398" y="539"/>
                </a:lnTo>
                <a:lnTo>
                  <a:pt x="399" y="541"/>
                </a:lnTo>
                <a:lnTo>
                  <a:pt x="401" y="541"/>
                </a:lnTo>
                <a:lnTo>
                  <a:pt x="401" y="541"/>
                </a:lnTo>
                <a:close/>
                <a:moveTo>
                  <a:pt x="87" y="555"/>
                </a:moveTo>
                <a:lnTo>
                  <a:pt x="87" y="555"/>
                </a:lnTo>
                <a:lnTo>
                  <a:pt x="96" y="558"/>
                </a:lnTo>
                <a:lnTo>
                  <a:pt x="101" y="558"/>
                </a:lnTo>
                <a:lnTo>
                  <a:pt x="105" y="558"/>
                </a:lnTo>
                <a:lnTo>
                  <a:pt x="105" y="558"/>
                </a:lnTo>
                <a:lnTo>
                  <a:pt x="101" y="552"/>
                </a:lnTo>
                <a:lnTo>
                  <a:pt x="94" y="547"/>
                </a:lnTo>
                <a:lnTo>
                  <a:pt x="88" y="542"/>
                </a:lnTo>
                <a:lnTo>
                  <a:pt x="82" y="539"/>
                </a:lnTo>
                <a:lnTo>
                  <a:pt x="82" y="539"/>
                </a:lnTo>
                <a:lnTo>
                  <a:pt x="85" y="547"/>
                </a:lnTo>
                <a:lnTo>
                  <a:pt x="87" y="555"/>
                </a:lnTo>
                <a:lnTo>
                  <a:pt x="87" y="555"/>
                </a:lnTo>
                <a:close/>
                <a:moveTo>
                  <a:pt x="285" y="544"/>
                </a:moveTo>
                <a:lnTo>
                  <a:pt x="285" y="544"/>
                </a:lnTo>
                <a:lnTo>
                  <a:pt x="293" y="542"/>
                </a:lnTo>
                <a:lnTo>
                  <a:pt x="296" y="542"/>
                </a:lnTo>
                <a:lnTo>
                  <a:pt x="297" y="541"/>
                </a:lnTo>
                <a:lnTo>
                  <a:pt x="297" y="541"/>
                </a:lnTo>
                <a:lnTo>
                  <a:pt x="296" y="541"/>
                </a:lnTo>
                <a:lnTo>
                  <a:pt x="293" y="539"/>
                </a:lnTo>
                <a:lnTo>
                  <a:pt x="291" y="539"/>
                </a:lnTo>
                <a:lnTo>
                  <a:pt x="287" y="539"/>
                </a:lnTo>
                <a:lnTo>
                  <a:pt x="287" y="539"/>
                </a:lnTo>
                <a:lnTo>
                  <a:pt x="285" y="544"/>
                </a:lnTo>
                <a:lnTo>
                  <a:pt x="285" y="544"/>
                </a:lnTo>
                <a:close/>
                <a:moveTo>
                  <a:pt x="334" y="541"/>
                </a:moveTo>
                <a:lnTo>
                  <a:pt x="334" y="541"/>
                </a:lnTo>
                <a:lnTo>
                  <a:pt x="334" y="542"/>
                </a:lnTo>
                <a:lnTo>
                  <a:pt x="335" y="542"/>
                </a:lnTo>
                <a:lnTo>
                  <a:pt x="335" y="542"/>
                </a:lnTo>
                <a:lnTo>
                  <a:pt x="335" y="541"/>
                </a:lnTo>
                <a:lnTo>
                  <a:pt x="337" y="541"/>
                </a:lnTo>
                <a:lnTo>
                  <a:pt x="340" y="542"/>
                </a:lnTo>
                <a:lnTo>
                  <a:pt x="343" y="542"/>
                </a:lnTo>
                <a:lnTo>
                  <a:pt x="343" y="542"/>
                </a:lnTo>
                <a:lnTo>
                  <a:pt x="341" y="539"/>
                </a:lnTo>
                <a:lnTo>
                  <a:pt x="341" y="539"/>
                </a:lnTo>
                <a:lnTo>
                  <a:pt x="334" y="541"/>
                </a:lnTo>
                <a:lnTo>
                  <a:pt x="334" y="541"/>
                </a:lnTo>
                <a:close/>
                <a:moveTo>
                  <a:pt x="364" y="545"/>
                </a:moveTo>
                <a:lnTo>
                  <a:pt x="364" y="545"/>
                </a:lnTo>
                <a:lnTo>
                  <a:pt x="364" y="541"/>
                </a:lnTo>
                <a:lnTo>
                  <a:pt x="364" y="541"/>
                </a:lnTo>
                <a:lnTo>
                  <a:pt x="361" y="539"/>
                </a:lnTo>
                <a:lnTo>
                  <a:pt x="361" y="539"/>
                </a:lnTo>
                <a:lnTo>
                  <a:pt x="363" y="542"/>
                </a:lnTo>
                <a:lnTo>
                  <a:pt x="364" y="545"/>
                </a:lnTo>
                <a:lnTo>
                  <a:pt x="364" y="545"/>
                </a:lnTo>
                <a:close/>
                <a:moveTo>
                  <a:pt x="430" y="542"/>
                </a:moveTo>
                <a:lnTo>
                  <a:pt x="430" y="542"/>
                </a:lnTo>
                <a:lnTo>
                  <a:pt x="430" y="541"/>
                </a:lnTo>
                <a:lnTo>
                  <a:pt x="428" y="539"/>
                </a:lnTo>
                <a:lnTo>
                  <a:pt x="428" y="539"/>
                </a:lnTo>
                <a:lnTo>
                  <a:pt x="428" y="539"/>
                </a:lnTo>
                <a:lnTo>
                  <a:pt x="428" y="541"/>
                </a:lnTo>
                <a:lnTo>
                  <a:pt x="430" y="542"/>
                </a:lnTo>
                <a:lnTo>
                  <a:pt x="430" y="542"/>
                </a:lnTo>
                <a:close/>
                <a:moveTo>
                  <a:pt x="206" y="555"/>
                </a:moveTo>
                <a:lnTo>
                  <a:pt x="206" y="555"/>
                </a:lnTo>
                <a:lnTo>
                  <a:pt x="207" y="550"/>
                </a:lnTo>
                <a:lnTo>
                  <a:pt x="206" y="545"/>
                </a:lnTo>
                <a:lnTo>
                  <a:pt x="203" y="542"/>
                </a:lnTo>
                <a:lnTo>
                  <a:pt x="200" y="539"/>
                </a:lnTo>
                <a:lnTo>
                  <a:pt x="200" y="539"/>
                </a:lnTo>
                <a:lnTo>
                  <a:pt x="200" y="544"/>
                </a:lnTo>
                <a:lnTo>
                  <a:pt x="200" y="549"/>
                </a:lnTo>
                <a:lnTo>
                  <a:pt x="203" y="553"/>
                </a:lnTo>
                <a:lnTo>
                  <a:pt x="206" y="555"/>
                </a:lnTo>
                <a:lnTo>
                  <a:pt x="206" y="555"/>
                </a:lnTo>
                <a:close/>
                <a:moveTo>
                  <a:pt x="349" y="544"/>
                </a:moveTo>
                <a:lnTo>
                  <a:pt x="349" y="544"/>
                </a:lnTo>
                <a:lnTo>
                  <a:pt x="352" y="544"/>
                </a:lnTo>
                <a:lnTo>
                  <a:pt x="355" y="544"/>
                </a:lnTo>
                <a:lnTo>
                  <a:pt x="355" y="544"/>
                </a:lnTo>
                <a:lnTo>
                  <a:pt x="352" y="542"/>
                </a:lnTo>
                <a:lnTo>
                  <a:pt x="348" y="539"/>
                </a:lnTo>
                <a:lnTo>
                  <a:pt x="348" y="539"/>
                </a:lnTo>
                <a:lnTo>
                  <a:pt x="349" y="544"/>
                </a:lnTo>
                <a:lnTo>
                  <a:pt x="349" y="544"/>
                </a:lnTo>
                <a:close/>
                <a:moveTo>
                  <a:pt x="128" y="549"/>
                </a:moveTo>
                <a:lnTo>
                  <a:pt x="128" y="549"/>
                </a:lnTo>
                <a:lnTo>
                  <a:pt x="131" y="547"/>
                </a:lnTo>
                <a:lnTo>
                  <a:pt x="134" y="547"/>
                </a:lnTo>
                <a:lnTo>
                  <a:pt x="134" y="547"/>
                </a:lnTo>
                <a:lnTo>
                  <a:pt x="134" y="544"/>
                </a:lnTo>
                <a:lnTo>
                  <a:pt x="131" y="542"/>
                </a:lnTo>
                <a:lnTo>
                  <a:pt x="126" y="541"/>
                </a:lnTo>
                <a:lnTo>
                  <a:pt x="126" y="541"/>
                </a:lnTo>
                <a:lnTo>
                  <a:pt x="126" y="544"/>
                </a:lnTo>
                <a:lnTo>
                  <a:pt x="128" y="549"/>
                </a:lnTo>
                <a:lnTo>
                  <a:pt x="128" y="549"/>
                </a:lnTo>
                <a:close/>
                <a:moveTo>
                  <a:pt x="223" y="541"/>
                </a:moveTo>
                <a:lnTo>
                  <a:pt x="223" y="541"/>
                </a:lnTo>
                <a:lnTo>
                  <a:pt x="224" y="544"/>
                </a:lnTo>
                <a:lnTo>
                  <a:pt x="226" y="544"/>
                </a:lnTo>
                <a:lnTo>
                  <a:pt x="226" y="542"/>
                </a:lnTo>
                <a:lnTo>
                  <a:pt x="226" y="542"/>
                </a:lnTo>
                <a:lnTo>
                  <a:pt x="226" y="542"/>
                </a:lnTo>
                <a:lnTo>
                  <a:pt x="224" y="541"/>
                </a:lnTo>
                <a:lnTo>
                  <a:pt x="224" y="541"/>
                </a:lnTo>
                <a:lnTo>
                  <a:pt x="223" y="541"/>
                </a:lnTo>
                <a:lnTo>
                  <a:pt x="223" y="541"/>
                </a:lnTo>
                <a:close/>
                <a:moveTo>
                  <a:pt x="662" y="552"/>
                </a:moveTo>
                <a:lnTo>
                  <a:pt x="662" y="552"/>
                </a:lnTo>
                <a:lnTo>
                  <a:pt x="665" y="550"/>
                </a:lnTo>
                <a:lnTo>
                  <a:pt x="666" y="547"/>
                </a:lnTo>
                <a:lnTo>
                  <a:pt x="666" y="542"/>
                </a:lnTo>
                <a:lnTo>
                  <a:pt x="666" y="541"/>
                </a:lnTo>
                <a:lnTo>
                  <a:pt x="666" y="541"/>
                </a:lnTo>
                <a:lnTo>
                  <a:pt x="663" y="545"/>
                </a:lnTo>
                <a:lnTo>
                  <a:pt x="662" y="549"/>
                </a:lnTo>
                <a:lnTo>
                  <a:pt x="662" y="552"/>
                </a:lnTo>
                <a:lnTo>
                  <a:pt x="662" y="552"/>
                </a:lnTo>
                <a:close/>
                <a:moveTo>
                  <a:pt x="152" y="541"/>
                </a:moveTo>
                <a:lnTo>
                  <a:pt x="152" y="541"/>
                </a:lnTo>
                <a:lnTo>
                  <a:pt x="146" y="541"/>
                </a:lnTo>
                <a:lnTo>
                  <a:pt x="146" y="541"/>
                </a:lnTo>
                <a:lnTo>
                  <a:pt x="146" y="542"/>
                </a:lnTo>
                <a:lnTo>
                  <a:pt x="149" y="544"/>
                </a:lnTo>
                <a:lnTo>
                  <a:pt x="151" y="542"/>
                </a:lnTo>
                <a:lnTo>
                  <a:pt x="152" y="541"/>
                </a:lnTo>
                <a:lnTo>
                  <a:pt x="152" y="541"/>
                </a:lnTo>
                <a:close/>
                <a:moveTo>
                  <a:pt x="181" y="542"/>
                </a:moveTo>
                <a:lnTo>
                  <a:pt x="181" y="542"/>
                </a:lnTo>
                <a:lnTo>
                  <a:pt x="184" y="555"/>
                </a:lnTo>
                <a:lnTo>
                  <a:pt x="184" y="555"/>
                </a:lnTo>
                <a:lnTo>
                  <a:pt x="189" y="556"/>
                </a:lnTo>
                <a:lnTo>
                  <a:pt x="192" y="555"/>
                </a:lnTo>
                <a:lnTo>
                  <a:pt x="192" y="555"/>
                </a:lnTo>
                <a:lnTo>
                  <a:pt x="189" y="544"/>
                </a:lnTo>
                <a:lnTo>
                  <a:pt x="187" y="542"/>
                </a:lnTo>
                <a:lnTo>
                  <a:pt x="186" y="541"/>
                </a:lnTo>
                <a:lnTo>
                  <a:pt x="184" y="541"/>
                </a:lnTo>
                <a:lnTo>
                  <a:pt x="181" y="542"/>
                </a:lnTo>
                <a:lnTo>
                  <a:pt x="181" y="542"/>
                </a:lnTo>
                <a:close/>
                <a:moveTo>
                  <a:pt x="389" y="547"/>
                </a:moveTo>
                <a:lnTo>
                  <a:pt x="389" y="547"/>
                </a:lnTo>
                <a:lnTo>
                  <a:pt x="390" y="544"/>
                </a:lnTo>
                <a:lnTo>
                  <a:pt x="390" y="542"/>
                </a:lnTo>
                <a:lnTo>
                  <a:pt x="390" y="542"/>
                </a:lnTo>
                <a:lnTo>
                  <a:pt x="389" y="541"/>
                </a:lnTo>
                <a:lnTo>
                  <a:pt x="386" y="541"/>
                </a:lnTo>
                <a:lnTo>
                  <a:pt x="386" y="541"/>
                </a:lnTo>
                <a:lnTo>
                  <a:pt x="386" y="545"/>
                </a:lnTo>
                <a:lnTo>
                  <a:pt x="387" y="547"/>
                </a:lnTo>
                <a:lnTo>
                  <a:pt x="389" y="547"/>
                </a:lnTo>
                <a:lnTo>
                  <a:pt x="389" y="547"/>
                </a:lnTo>
                <a:close/>
                <a:moveTo>
                  <a:pt x="622" y="573"/>
                </a:moveTo>
                <a:lnTo>
                  <a:pt x="622" y="573"/>
                </a:lnTo>
                <a:lnTo>
                  <a:pt x="630" y="567"/>
                </a:lnTo>
                <a:lnTo>
                  <a:pt x="633" y="564"/>
                </a:lnTo>
                <a:lnTo>
                  <a:pt x="634" y="559"/>
                </a:lnTo>
                <a:lnTo>
                  <a:pt x="634" y="559"/>
                </a:lnTo>
                <a:lnTo>
                  <a:pt x="633" y="555"/>
                </a:lnTo>
                <a:lnTo>
                  <a:pt x="631" y="550"/>
                </a:lnTo>
                <a:lnTo>
                  <a:pt x="630" y="545"/>
                </a:lnTo>
                <a:lnTo>
                  <a:pt x="628" y="541"/>
                </a:lnTo>
                <a:lnTo>
                  <a:pt x="628" y="541"/>
                </a:lnTo>
                <a:lnTo>
                  <a:pt x="625" y="544"/>
                </a:lnTo>
                <a:lnTo>
                  <a:pt x="622" y="547"/>
                </a:lnTo>
                <a:lnTo>
                  <a:pt x="620" y="555"/>
                </a:lnTo>
                <a:lnTo>
                  <a:pt x="622" y="562"/>
                </a:lnTo>
                <a:lnTo>
                  <a:pt x="622" y="573"/>
                </a:lnTo>
                <a:lnTo>
                  <a:pt x="622" y="573"/>
                </a:lnTo>
                <a:close/>
                <a:moveTo>
                  <a:pt x="453" y="542"/>
                </a:moveTo>
                <a:lnTo>
                  <a:pt x="453" y="542"/>
                </a:lnTo>
                <a:lnTo>
                  <a:pt x="454" y="544"/>
                </a:lnTo>
                <a:lnTo>
                  <a:pt x="454" y="545"/>
                </a:lnTo>
                <a:lnTo>
                  <a:pt x="454" y="545"/>
                </a:lnTo>
                <a:lnTo>
                  <a:pt x="456" y="544"/>
                </a:lnTo>
                <a:lnTo>
                  <a:pt x="456" y="542"/>
                </a:lnTo>
                <a:lnTo>
                  <a:pt x="454" y="542"/>
                </a:lnTo>
                <a:lnTo>
                  <a:pt x="454" y="542"/>
                </a:lnTo>
                <a:lnTo>
                  <a:pt x="453" y="542"/>
                </a:lnTo>
                <a:lnTo>
                  <a:pt x="453" y="542"/>
                </a:lnTo>
                <a:close/>
                <a:moveTo>
                  <a:pt x="436" y="545"/>
                </a:moveTo>
                <a:lnTo>
                  <a:pt x="436" y="545"/>
                </a:lnTo>
                <a:lnTo>
                  <a:pt x="436" y="544"/>
                </a:lnTo>
                <a:lnTo>
                  <a:pt x="434" y="542"/>
                </a:lnTo>
                <a:lnTo>
                  <a:pt x="434" y="542"/>
                </a:lnTo>
                <a:lnTo>
                  <a:pt x="433" y="542"/>
                </a:lnTo>
                <a:lnTo>
                  <a:pt x="433" y="542"/>
                </a:lnTo>
                <a:lnTo>
                  <a:pt x="433" y="542"/>
                </a:lnTo>
                <a:lnTo>
                  <a:pt x="433" y="545"/>
                </a:lnTo>
                <a:lnTo>
                  <a:pt x="434" y="545"/>
                </a:lnTo>
                <a:lnTo>
                  <a:pt x="436" y="545"/>
                </a:lnTo>
                <a:lnTo>
                  <a:pt x="436" y="545"/>
                </a:lnTo>
                <a:close/>
                <a:moveTo>
                  <a:pt x="515" y="550"/>
                </a:moveTo>
                <a:lnTo>
                  <a:pt x="515" y="550"/>
                </a:lnTo>
                <a:lnTo>
                  <a:pt x="517" y="550"/>
                </a:lnTo>
                <a:lnTo>
                  <a:pt x="518" y="549"/>
                </a:lnTo>
                <a:lnTo>
                  <a:pt x="518" y="544"/>
                </a:lnTo>
                <a:lnTo>
                  <a:pt x="518" y="544"/>
                </a:lnTo>
                <a:lnTo>
                  <a:pt x="517" y="544"/>
                </a:lnTo>
                <a:lnTo>
                  <a:pt x="517" y="542"/>
                </a:lnTo>
                <a:lnTo>
                  <a:pt x="515" y="542"/>
                </a:lnTo>
                <a:lnTo>
                  <a:pt x="514" y="542"/>
                </a:lnTo>
                <a:lnTo>
                  <a:pt x="514" y="542"/>
                </a:lnTo>
                <a:lnTo>
                  <a:pt x="515" y="547"/>
                </a:lnTo>
                <a:lnTo>
                  <a:pt x="515" y="550"/>
                </a:lnTo>
                <a:lnTo>
                  <a:pt x="515" y="550"/>
                </a:lnTo>
                <a:close/>
                <a:moveTo>
                  <a:pt x="59" y="549"/>
                </a:moveTo>
                <a:lnTo>
                  <a:pt x="59" y="549"/>
                </a:lnTo>
                <a:lnTo>
                  <a:pt x="58" y="545"/>
                </a:lnTo>
                <a:lnTo>
                  <a:pt x="56" y="545"/>
                </a:lnTo>
                <a:lnTo>
                  <a:pt x="53" y="542"/>
                </a:lnTo>
                <a:lnTo>
                  <a:pt x="53" y="542"/>
                </a:lnTo>
                <a:lnTo>
                  <a:pt x="55" y="547"/>
                </a:lnTo>
                <a:lnTo>
                  <a:pt x="59" y="549"/>
                </a:lnTo>
                <a:lnTo>
                  <a:pt x="59" y="549"/>
                </a:lnTo>
                <a:close/>
                <a:moveTo>
                  <a:pt x="165" y="544"/>
                </a:moveTo>
                <a:lnTo>
                  <a:pt x="165" y="544"/>
                </a:lnTo>
                <a:lnTo>
                  <a:pt x="166" y="549"/>
                </a:lnTo>
                <a:lnTo>
                  <a:pt x="169" y="550"/>
                </a:lnTo>
                <a:lnTo>
                  <a:pt x="174" y="552"/>
                </a:lnTo>
                <a:lnTo>
                  <a:pt x="178" y="553"/>
                </a:lnTo>
                <a:lnTo>
                  <a:pt x="178" y="553"/>
                </a:lnTo>
                <a:lnTo>
                  <a:pt x="175" y="542"/>
                </a:lnTo>
                <a:lnTo>
                  <a:pt x="175" y="542"/>
                </a:lnTo>
                <a:lnTo>
                  <a:pt x="165" y="544"/>
                </a:lnTo>
                <a:lnTo>
                  <a:pt x="165" y="544"/>
                </a:lnTo>
                <a:close/>
                <a:moveTo>
                  <a:pt x="401" y="547"/>
                </a:moveTo>
                <a:lnTo>
                  <a:pt x="401" y="547"/>
                </a:lnTo>
                <a:lnTo>
                  <a:pt x="401" y="544"/>
                </a:lnTo>
                <a:lnTo>
                  <a:pt x="401" y="544"/>
                </a:lnTo>
                <a:lnTo>
                  <a:pt x="399" y="544"/>
                </a:lnTo>
                <a:lnTo>
                  <a:pt x="396" y="542"/>
                </a:lnTo>
                <a:lnTo>
                  <a:pt x="396" y="542"/>
                </a:lnTo>
                <a:lnTo>
                  <a:pt x="398" y="547"/>
                </a:lnTo>
                <a:lnTo>
                  <a:pt x="399" y="547"/>
                </a:lnTo>
                <a:lnTo>
                  <a:pt x="401" y="547"/>
                </a:lnTo>
                <a:lnTo>
                  <a:pt x="401" y="547"/>
                </a:lnTo>
                <a:close/>
                <a:moveTo>
                  <a:pt x="570" y="550"/>
                </a:moveTo>
                <a:lnTo>
                  <a:pt x="570" y="550"/>
                </a:lnTo>
                <a:lnTo>
                  <a:pt x="570" y="549"/>
                </a:lnTo>
                <a:lnTo>
                  <a:pt x="570" y="547"/>
                </a:lnTo>
                <a:lnTo>
                  <a:pt x="572" y="545"/>
                </a:lnTo>
                <a:lnTo>
                  <a:pt x="572" y="544"/>
                </a:lnTo>
                <a:lnTo>
                  <a:pt x="572" y="544"/>
                </a:lnTo>
                <a:lnTo>
                  <a:pt x="570" y="544"/>
                </a:lnTo>
                <a:lnTo>
                  <a:pt x="569" y="542"/>
                </a:lnTo>
                <a:lnTo>
                  <a:pt x="569" y="542"/>
                </a:lnTo>
                <a:lnTo>
                  <a:pt x="569" y="547"/>
                </a:lnTo>
                <a:lnTo>
                  <a:pt x="570" y="550"/>
                </a:lnTo>
                <a:lnTo>
                  <a:pt x="570" y="550"/>
                </a:lnTo>
                <a:close/>
                <a:moveTo>
                  <a:pt x="291" y="547"/>
                </a:moveTo>
                <a:lnTo>
                  <a:pt x="291" y="547"/>
                </a:lnTo>
                <a:lnTo>
                  <a:pt x="293" y="549"/>
                </a:lnTo>
                <a:lnTo>
                  <a:pt x="296" y="550"/>
                </a:lnTo>
                <a:lnTo>
                  <a:pt x="300" y="550"/>
                </a:lnTo>
                <a:lnTo>
                  <a:pt x="306" y="550"/>
                </a:lnTo>
                <a:lnTo>
                  <a:pt x="312" y="550"/>
                </a:lnTo>
                <a:lnTo>
                  <a:pt x="312" y="550"/>
                </a:lnTo>
                <a:lnTo>
                  <a:pt x="311" y="547"/>
                </a:lnTo>
                <a:lnTo>
                  <a:pt x="309" y="545"/>
                </a:lnTo>
                <a:lnTo>
                  <a:pt x="308" y="544"/>
                </a:lnTo>
                <a:lnTo>
                  <a:pt x="305" y="544"/>
                </a:lnTo>
                <a:lnTo>
                  <a:pt x="297" y="547"/>
                </a:lnTo>
                <a:lnTo>
                  <a:pt x="291" y="547"/>
                </a:lnTo>
                <a:lnTo>
                  <a:pt x="291" y="547"/>
                </a:lnTo>
                <a:close/>
                <a:moveTo>
                  <a:pt x="317" y="550"/>
                </a:moveTo>
                <a:lnTo>
                  <a:pt x="317" y="550"/>
                </a:lnTo>
                <a:lnTo>
                  <a:pt x="323" y="550"/>
                </a:lnTo>
                <a:lnTo>
                  <a:pt x="326" y="550"/>
                </a:lnTo>
                <a:lnTo>
                  <a:pt x="328" y="550"/>
                </a:lnTo>
                <a:lnTo>
                  <a:pt x="328" y="550"/>
                </a:lnTo>
                <a:lnTo>
                  <a:pt x="328" y="547"/>
                </a:lnTo>
                <a:lnTo>
                  <a:pt x="326" y="545"/>
                </a:lnTo>
                <a:lnTo>
                  <a:pt x="326" y="545"/>
                </a:lnTo>
                <a:lnTo>
                  <a:pt x="322" y="545"/>
                </a:lnTo>
                <a:lnTo>
                  <a:pt x="316" y="544"/>
                </a:lnTo>
                <a:lnTo>
                  <a:pt x="316" y="544"/>
                </a:lnTo>
                <a:lnTo>
                  <a:pt x="317" y="547"/>
                </a:lnTo>
                <a:lnTo>
                  <a:pt x="317" y="550"/>
                </a:lnTo>
                <a:lnTo>
                  <a:pt x="317" y="550"/>
                </a:lnTo>
                <a:close/>
                <a:moveTo>
                  <a:pt x="373" y="549"/>
                </a:moveTo>
                <a:lnTo>
                  <a:pt x="373" y="549"/>
                </a:lnTo>
                <a:lnTo>
                  <a:pt x="373" y="547"/>
                </a:lnTo>
                <a:lnTo>
                  <a:pt x="375" y="547"/>
                </a:lnTo>
                <a:lnTo>
                  <a:pt x="377" y="547"/>
                </a:lnTo>
                <a:lnTo>
                  <a:pt x="378" y="547"/>
                </a:lnTo>
                <a:lnTo>
                  <a:pt x="378" y="547"/>
                </a:lnTo>
                <a:lnTo>
                  <a:pt x="375" y="545"/>
                </a:lnTo>
                <a:lnTo>
                  <a:pt x="370" y="544"/>
                </a:lnTo>
                <a:lnTo>
                  <a:pt x="370" y="544"/>
                </a:lnTo>
                <a:lnTo>
                  <a:pt x="370" y="545"/>
                </a:lnTo>
                <a:lnTo>
                  <a:pt x="372" y="547"/>
                </a:lnTo>
                <a:lnTo>
                  <a:pt x="373" y="549"/>
                </a:lnTo>
                <a:lnTo>
                  <a:pt x="373" y="549"/>
                </a:lnTo>
                <a:close/>
                <a:moveTo>
                  <a:pt x="453" y="552"/>
                </a:moveTo>
                <a:lnTo>
                  <a:pt x="453" y="552"/>
                </a:lnTo>
                <a:lnTo>
                  <a:pt x="450" y="544"/>
                </a:lnTo>
                <a:lnTo>
                  <a:pt x="450" y="544"/>
                </a:lnTo>
                <a:lnTo>
                  <a:pt x="447" y="544"/>
                </a:lnTo>
                <a:lnTo>
                  <a:pt x="447" y="544"/>
                </a:lnTo>
                <a:lnTo>
                  <a:pt x="448" y="549"/>
                </a:lnTo>
                <a:lnTo>
                  <a:pt x="451" y="550"/>
                </a:lnTo>
                <a:lnTo>
                  <a:pt x="453" y="552"/>
                </a:lnTo>
                <a:lnTo>
                  <a:pt x="453" y="552"/>
                </a:lnTo>
                <a:close/>
                <a:moveTo>
                  <a:pt x="575" y="555"/>
                </a:moveTo>
                <a:lnTo>
                  <a:pt x="575" y="555"/>
                </a:lnTo>
                <a:lnTo>
                  <a:pt x="581" y="552"/>
                </a:lnTo>
                <a:lnTo>
                  <a:pt x="584" y="547"/>
                </a:lnTo>
                <a:lnTo>
                  <a:pt x="584" y="547"/>
                </a:lnTo>
                <a:lnTo>
                  <a:pt x="578" y="545"/>
                </a:lnTo>
                <a:lnTo>
                  <a:pt x="578" y="545"/>
                </a:lnTo>
                <a:lnTo>
                  <a:pt x="575" y="555"/>
                </a:lnTo>
                <a:lnTo>
                  <a:pt x="575" y="555"/>
                </a:lnTo>
                <a:close/>
                <a:moveTo>
                  <a:pt x="733" y="550"/>
                </a:moveTo>
                <a:lnTo>
                  <a:pt x="733" y="550"/>
                </a:lnTo>
                <a:lnTo>
                  <a:pt x="735" y="549"/>
                </a:lnTo>
                <a:lnTo>
                  <a:pt x="736" y="545"/>
                </a:lnTo>
                <a:lnTo>
                  <a:pt x="736" y="545"/>
                </a:lnTo>
                <a:lnTo>
                  <a:pt x="733" y="545"/>
                </a:lnTo>
                <a:lnTo>
                  <a:pt x="733" y="545"/>
                </a:lnTo>
                <a:lnTo>
                  <a:pt x="733" y="549"/>
                </a:lnTo>
                <a:lnTo>
                  <a:pt x="733" y="550"/>
                </a:lnTo>
                <a:lnTo>
                  <a:pt x="733" y="550"/>
                </a:lnTo>
                <a:lnTo>
                  <a:pt x="733" y="550"/>
                </a:lnTo>
                <a:close/>
                <a:moveTo>
                  <a:pt x="598" y="549"/>
                </a:moveTo>
                <a:lnTo>
                  <a:pt x="598" y="549"/>
                </a:lnTo>
                <a:lnTo>
                  <a:pt x="595" y="553"/>
                </a:lnTo>
                <a:lnTo>
                  <a:pt x="593" y="556"/>
                </a:lnTo>
                <a:lnTo>
                  <a:pt x="595" y="561"/>
                </a:lnTo>
                <a:lnTo>
                  <a:pt x="596" y="565"/>
                </a:lnTo>
                <a:lnTo>
                  <a:pt x="596" y="565"/>
                </a:lnTo>
                <a:lnTo>
                  <a:pt x="601" y="561"/>
                </a:lnTo>
                <a:lnTo>
                  <a:pt x="605" y="558"/>
                </a:lnTo>
                <a:lnTo>
                  <a:pt x="610" y="552"/>
                </a:lnTo>
                <a:lnTo>
                  <a:pt x="611" y="549"/>
                </a:lnTo>
                <a:lnTo>
                  <a:pt x="611" y="545"/>
                </a:lnTo>
                <a:lnTo>
                  <a:pt x="611" y="545"/>
                </a:lnTo>
                <a:lnTo>
                  <a:pt x="610" y="549"/>
                </a:lnTo>
                <a:lnTo>
                  <a:pt x="605" y="550"/>
                </a:lnTo>
                <a:lnTo>
                  <a:pt x="598" y="549"/>
                </a:lnTo>
                <a:lnTo>
                  <a:pt x="598" y="549"/>
                </a:lnTo>
                <a:close/>
                <a:moveTo>
                  <a:pt x="753" y="558"/>
                </a:moveTo>
                <a:lnTo>
                  <a:pt x="753" y="558"/>
                </a:lnTo>
                <a:lnTo>
                  <a:pt x="758" y="553"/>
                </a:lnTo>
                <a:lnTo>
                  <a:pt x="761" y="550"/>
                </a:lnTo>
                <a:lnTo>
                  <a:pt x="759" y="545"/>
                </a:lnTo>
                <a:lnTo>
                  <a:pt x="759" y="545"/>
                </a:lnTo>
                <a:lnTo>
                  <a:pt x="753" y="558"/>
                </a:lnTo>
                <a:lnTo>
                  <a:pt x="753" y="558"/>
                </a:lnTo>
                <a:close/>
                <a:moveTo>
                  <a:pt x="502" y="552"/>
                </a:moveTo>
                <a:lnTo>
                  <a:pt x="502" y="552"/>
                </a:lnTo>
                <a:lnTo>
                  <a:pt x="502" y="553"/>
                </a:lnTo>
                <a:lnTo>
                  <a:pt x="502" y="552"/>
                </a:lnTo>
                <a:lnTo>
                  <a:pt x="502" y="549"/>
                </a:lnTo>
                <a:lnTo>
                  <a:pt x="502" y="547"/>
                </a:lnTo>
                <a:lnTo>
                  <a:pt x="502" y="547"/>
                </a:lnTo>
                <a:lnTo>
                  <a:pt x="500" y="549"/>
                </a:lnTo>
                <a:lnTo>
                  <a:pt x="502" y="552"/>
                </a:lnTo>
                <a:lnTo>
                  <a:pt x="502" y="552"/>
                </a:lnTo>
                <a:close/>
                <a:moveTo>
                  <a:pt x="334" y="552"/>
                </a:moveTo>
                <a:lnTo>
                  <a:pt x="334" y="552"/>
                </a:lnTo>
                <a:lnTo>
                  <a:pt x="341" y="552"/>
                </a:lnTo>
                <a:lnTo>
                  <a:pt x="345" y="552"/>
                </a:lnTo>
                <a:lnTo>
                  <a:pt x="346" y="552"/>
                </a:lnTo>
                <a:lnTo>
                  <a:pt x="346" y="552"/>
                </a:lnTo>
                <a:lnTo>
                  <a:pt x="334" y="547"/>
                </a:lnTo>
                <a:lnTo>
                  <a:pt x="334" y="547"/>
                </a:lnTo>
                <a:lnTo>
                  <a:pt x="334" y="552"/>
                </a:lnTo>
                <a:lnTo>
                  <a:pt x="334" y="552"/>
                </a:lnTo>
                <a:close/>
                <a:moveTo>
                  <a:pt x="637" y="568"/>
                </a:moveTo>
                <a:lnTo>
                  <a:pt x="637" y="568"/>
                </a:lnTo>
                <a:lnTo>
                  <a:pt x="646" y="559"/>
                </a:lnTo>
                <a:lnTo>
                  <a:pt x="651" y="553"/>
                </a:lnTo>
                <a:lnTo>
                  <a:pt x="651" y="550"/>
                </a:lnTo>
                <a:lnTo>
                  <a:pt x="651" y="547"/>
                </a:lnTo>
                <a:lnTo>
                  <a:pt x="651" y="547"/>
                </a:lnTo>
                <a:lnTo>
                  <a:pt x="643" y="558"/>
                </a:lnTo>
                <a:lnTo>
                  <a:pt x="640" y="562"/>
                </a:lnTo>
                <a:lnTo>
                  <a:pt x="637" y="568"/>
                </a:lnTo>
                <a:lnTo>
                  <a:pt x="637" y="568"/>
                </a:lnTo>
                <a:close/>
                <a:moveTo>
                  <a:pt x="142" y="550"/>
                </a:moveTo>
                <a:lnTo>
                  <a:pt x="142" y="550"/>
                </a:lnTo>
                <a:lnTo>
                  <a:pt x="142" y="553"/>
                </a:lnTo>
                <a:lnTo>
                  <a:pt x="142" y="556"/>
                </a:lnTo>
                <a:lnTo>
                  <a:pt x="142" y="556"/>
                </a:lnTo>
                <a:lnTo>
                  <a:pt x="155" y="558"/>
                </a:lnTo>
                <a:lnTo>
                  <a:pt x="155" y="558"/>
                </a:lnTo>
                <a:lnTo>
                  <a:pt x="155" y="553"/>
                </a:lnTo>
                <a:lnTo>
                  <a:pt x="154" y="549"/>
                </a:lnTo>
                <a:lnTo>
                  <a:pt x="154" y="549"/>
                </a:lnTo>
                <a:lnTo>
                  <a:pt x="148" y="549"/>
                </a:lnTo>
                <a:lnTo>
                  <a:pt x="142" y="550"/>
                </a:lnTo>
                <a:lnTo>
                  <a:pt x="142" y="550"/>
                </a:lnTo>
                <a:close/>
                <a:moveTo>
                  <a:pt x="279" y="552"/>
                </a:moveTo>
                <a:lnTo>
                  <a:pt x="279" y="552"/>
                </a:lnTo>
                <a:lnTo>
                  <a:pt x="284" y="552"/>
                </a:lnTo>
                <a:lnTo>
                  <a:pt x="290" y="550"/>
                </a:lnTo>
                <a:lnTo>
                  <a:pt x="290" y="550"/>
                </a:lnTo>
                <a:lnTo>
                  <a:pt x="284" y="549"/>
                </a:lnTo>
                <a:lnTo>
                  <a:pt x="282" y="549"/>
                </a:lnTo>
                <a:lnTo>
                  <a:pt x="279" y="552"/>
                </a:lnTo>
                <a:lnTo>
                  <a:pt x="279" y="552"/>
                </a:lnTo>
                <a:close/>
                <a:moveTo>
                  <a:pt x="524" y="552"/>
                </a:moveTo>
                <a:lnTo>
                  <a:pt x="524" y="552"/>
                </a:lnTo>
                <a:lnTo>
                  <a:pt x="524" y="553"/>
                </a:lnTo>
                <a:lnTo>
                  <a:pt x="524" y="553"/>
                </a:lnTo>
                <a:lnTo>
                  <a:pt x="527" y="553"/>
                </a:lnTo>
                <a:lnTo>
                  <a:pt x="527" y="552"/>
                </a:lnTo>
                <a:lnTo>
                  <a:pt x="524" y="549"/>
                </a:lnTo>
                <a:lnTo>
                  <a:pt x="524" y="549"/>
                </a:lnTo>
                <a:lnTo>
                  <a:pt x="526" y="550"/>
                </a:lnTo>
                <a:lnTo>
                  <a:pt x="527" y="553"/>
                </a:lnTo>
                <a:lnTo>
                  <a:pt x="527" y="553"/>
                </a:lnTo>
                <a:lnTo>
                  <a:pt x="524" y="552"/>
                </a:lnTo>
                <a:lnTo>
                  <a:pt x="524" y="552"/>
                </a:lnTo>
                <a:close/>
                <a:moveTo>
                  <a:pt x="694" y="558"/>
                </a:moveTo>
                <a:lnTo>
                  <a:pt x="694" y="558"/>
                </a:lnTo>
                <a:lnTo>
                  <a:pt x="695" y="558"/>
                </a:lnTo>
                <a:lnTo>
                  <a:pt x="698" y="556"/>
                </a:lnTo>
                <a:lnTo>
                  <a:pt x="700" y="555"/>
                </a:lnTo>
                <a:lnTo>
                  <a:pt x="701" y="553"/>
                </a:lnTo>
                <a:lnTo>
                  <a:pt x="701" y="553"/>
                </a:lnTo>
                <a:lnTo>
                  <a:pt x="700" y="553"/>
                </a:lnTo>
                <a:lnTo>
                  <a:pt x="700" y="552"/>
                </a:lnTo>
                <a:lnTo>
                  <a:pt x="700" y="549"/>
                </a:lnTo>
                <a:lnTo>
                  <a:pt x="700" y="549"/>
                </a:lnTo>
                <a:lnTo>
                  <a:pt x="700" y="549"/>
                </a:lnTo>
                <a:lnTo>
                  <a:pt x="698" y="552"/>
                </a:lnTo>
                <a:lnTo>
                  <a:pt x="695" y="553"/>
                </a:lnTo>
                <a:lnTo>
                  <a:pt x="695" y="555"/>
                </a:lnTo>
                <a:lnTo>
                  <a:pt x="694" y="558"/>
                </a:lnTo>
                <a:lnTo>
                  <a:pt x="694" y="558"/>
                </a:lnTo>
                <a:close/>
                <a:moveTo>
                  <a:pt x="492" y="550"/>
                </a:moveTo>
                <a:lnTo>
                  <a:pt x="492" y="550"/>
                </a:lnTo>
                <a:lnTo>
                  <a:pt x="492" y="556"/>
                </a:lnTo>
                <a:lnTo>
                  <a:pt x="495" y="561"/>
                </a:lnTo>
                <a:lnTo>
                  <a:pt x="495" y="561"/>
                </a:lnTo>
                <a:lnTo>
                  <a:pt x="495" y="555"/>
                </a:lnTo>
                <a:lnTo>
                  <a:pt x="495" y="550"/>
                </a:lnTo>
                <a:lnTo>
                  <a:pt x="495" y="550"/>
                </a:lnTo>
                <a:lnTo>
                  <a:pt x="494" y="550"/>
                </a:lnTo>
                <a:lnTo>
                  <a:pt x="492" y="550"/>
                </a:lnTo>
                <a:lnTo>
                  <a:pt x="492" y="550"/>
                </a:lnTo>
                <a:close/>
                <a:moveTo>
                  <a:pt x="415" y="553"/>
                </a:moveTo>
                <a:lnTo>
                  <a:pt x="415" y="553"/>
                </a:lnTo>
                <a:lnTo>
                  <a:pt x="410" y="550"/>
                </a:lnTo>
                <a:lnTo>
                  <a:pt x="410" y="550"/>
                </a:lnTo>
                <a:lnTo>
                  <a:pt x="412" y="555"/>
                </a:lnTo>
                <a:lnTo>
                  <a:pt x="413" y="555"/>
                </a:lnTo>
                <a:lnTo>
                  <a:pt x="415" y="553"/>
                </a:lnTo>
                <a:lnTo>
                  <a:pt x="415" y="553"/>
                </a:lnTo>
                <a:close/>
                <a:moveTo>
                  <a:pt x="704" y="562"/>
                </a:moveTo>
                <a:lnTo>
                  <a:pt x="704" y="562"/>
                </a:lnTo>
                <a:lnTo>
                  <a:pt x="707" y="559"/>
                </a:lnTo>
                <a:lnTo>
                  <a:pt x="710" y="556"/>
                </a:lnTo>
                <a:lnTo>
                  <a:pt x="712" y="553"/>
                </a:lnTo>
                <a:lnTo>
                  <a:pt x="712" y="550"/>
                </a:lnTo>
                <a:lnTo>
                  <a:pt x="712" y="550"/>
                </a:lnTo>
                <a:lnTo>
                  <a:pt x="707" y="555"/>
                </a:lnTo>
                <a:lnTo>
                  <a:pt x="704" y="558"/>
                </a:lnTo>
                <a:lnTo>
                  <a:pt x="704" y="562"/>
                </a:lnTo>
                <a:lnTo>
                  <a:pt x="704" y="562"/>
                </a:lnTo>
                <a:close/>
                <a:moveTo>
                  <a:pt x="131" y="555"/>
                </a:moveTo>
                <a:lnTo>
                  <a:pt x="131" y="555"/>
                </a:lnTo>
                <a:lnTo>
                  <a:pt x="131" y="556"/>
                </a:lnTo>
                <a:lnTo>
                  <a:pt x="131" y="556"/>
                </a:lnTo>
                <a:lnTo>
                  <a:pt x="137" y="556"/>
                </a:lnTo>
                <a:lnTo>
                  <a:pt x="137" y="556"/>
                </a:lnTo>
                <a:lnTo>
                  <a:pt x="137" y="553"/>
                </a:lnTo>
                <a:lnTo>
                  <a:pt x="136" y="552"/>
                </a:lnTo>
                <a:lnTo>
                  <a:pt x="136" y="552"/>
                </a:lnTo>
                <a:lnTo>
                  <a:pt x="136" y="552"/>
                </a:lnTo>
                <a:lnTo>
                  <a:pt x="134" y="552"/>
                </a:lnTo>
                <a:lnTo>
                  <a:pt x="133" y="552"/>
                </a:lnTo>
                <a:lnTo>
                  <a:pt x="131" y="553"/>
                </a:lnTo>
                <a:lnTo>
                  <a:pt x="131" y="555"/>
                </a:lnTo>
                <a:lnTo>
                  <a:pt x="131" y="555"/>
                </a:lnTo>
                <a:close/>
                <a:moveTo>
                  <a:pt x="267" y="553"/>
                </a:moveTo>
                <a:lnTo>
                  <a:pt x="267" y="553"/>
                </a:lnTo>
                <a:lnTo>
                  <a:pt x="268" y="552"/>
                </a:lnTo>
                <a:lnTo>
                  <a:pt x="270" y="553"/>
                </a:lnTo>
                <a:lnTo>
                  <a:pt x="271" y="553"/>
                </a:lnTo>
                <a:lnTo>
                  <a:pt x="273" y="552"/>
                </a:lnTo>
                <a:lnTo>
                  <a:pt x="273" y="552"/>
                </a:lnTo>
                <a:lnTo>
                  <a:pt x="271" y="552"/>
                </a:lnTo>
                <a:lnTo>
                  <a:pt x="270" y="552"/>
                </a:lnTo>
                <a:lnTo>
                  <a:pt x="267" y="553"/>
                </a:lnTo>
                <a:lnTo>
                  <a:pt x="267" y="553"/>
                </a:lnTo>
                <a:close/>
                <a:moveTo>
                  <a:pt x="569" y="567"/>
                </a:moveTo>
                <a:lnTo>
                  <a:pt x="569" y="567"/>
                </a:lnTo>
                <a:lnTo>
                  <a:pt x="572" y="567"/>
                </a:lnTo>
                <a:lnTo>
                  <a:pt x="575" y="567"/>
                </a:lnTo>
                <a:lnTo>
                  <a:pt x="579" y="562"/>
                </a:lnTo>
                <a:lnTo>
                  <a:pt x="584" y="558"/>
                </a:lnTo>
                <a:lnTo>
                  <a:pt x="588" y="553"/>
                </a:lnTo>
                <a:lnTo>
                  <a:pt x="588" y="553"/>
                </a:lnTo>
                <a:lnTo>
                  <a:pt x="588" y="552"/>
                </a:lnTo>
                <a:lnTo>
                  <a:pt x="587" y="552"/>
                </a:lnTo>
                <a:lnTo>
                  <a:pt x="587" y="552"/>
                </a:lnTo>
                <a:lnTo>
                  <a:pt x="582" y="555"/>
                </a:lnTo>
                <a:lnTo>
                  <a:pt x="578" y="559"/>
                </a:lnTo>
                <a:lnTo>
                  <a:pt x="569" y="567"/>
                </a:lnTo>
                <a:lnTo>
                  <a:pt x="569" y="567"/>
                </a:lnTo>
                <a:close/>
                <a:moveTo>
                  <a:pt x="680" y="555"/>
                </a:moveTo>
                <a:lnTo>
                  <a:pt x="680" y="555"/>
                </a:lnTo>
                <a:lnTo>
                  <a:pt x="678" y="559"/>
                </a:lnTo>
                <a:lnTo>
                  <a:pt x="678" y="564"/>
                </a:lnTo>
                <a:lnTo>
                  <a:pt x="678" y="564"/>
                </a:lnTo>
                <a:lnTo>
                  <a:pt x="683" y="559"/>
                </a:lnTo>
                <a:lnTo>
                  <a:pt x="688" y="552"/>
                </a:lnTo>
                <a:lnTo>
                  <a:pt x="688" y="552"/>
                </a:lnTo>
                <a:lnTo>
                  <a:pt x="683" y="552"/>
                </a:lnTo>
                <a:lnTo>
                  <a:pt x="680" y="555"/>
                </a:lnTo>
                <a:lnTo>
                  <a:pt x="680" y="555"/>
                </a:lnTo>
                <a:close/>
                <a:moveTo>
                  <a:pt x="377" y="558"/>
                </a:moveTo>
                <a:lnTo>
                  <a:pt x="377" y="558"/>
                </a:lnTo>
                <a:lnTo>
                  <a:pt x="378" y="556"/>
                </a:lnTo>
                <a:lnTo>
                  <a:pt x="380" y="556"/>
                </a:lnTo>
                <a:lnTo>
                  <a:pt x="380" y="553"/>
                </a:lnTo>
                <a:lnTo>
                  <a:pt x="380" y="553"/>
                </a:lnTo>
                <a:lnTo>
                  <a:pt x="378" y="552"/>
                </a:lnTo>
                <a:lnTo>
                  <a:pt x="375" y="552"/>
                </a:lnTo>
                <a:lnTo>
                  <a:pt x="375" y="552"/>
                </a:lnTo>
                <a:lnTo>
                  <a:pt x="377" y="555"/>
                </a:lnTo>
                <a:lnTo>
                  <a:pt x="377" y="558"/>
                </a:lnTo>
                <a:lnTo>
                  <a:pt x="377" y="558"/>
                </a:lnTo>
                <a:close/>
                <a:moveTo>
                  <a:pt x="390" y="556"/>
                </a:moveTo>
                <a:lnTo>
                  <a:pt x="390" y="556"/>
                </a:lnTo>
                <a:lnTo>
                  <a:pt x="390" y="553"/>
                </a:lnTo>
                <a:lnTo>
                  <a:pt x="389" y="552"/>
                </a:lnTo>
                <a:lnTo>
                  <a:pt x="387" y="552"/>
                </a:lnTo>
                <a:lnTo>
                  <a:pt x="387" y="552"/>
                </a:lnTo>
                <a:lnTo>
                  <a:pt x="387" y="553"/>
                </a:lnTo>
                <a:lnTo>
                  <a:pt x="387" y="555"/>
                </a:lnTo>
                <a:lnTo>
                  <a:pt x="389" y="556"/>
                </a:lnTo>
                <a:lnTo>
                  <a:pt x="390" y="556"/>
                </a:lnTo>
                <a:lnTo>
                  <a:pt x="390" y="556"/>
                </a:lnTo>
                <a:close/>
                <a:moveTo>
                  <a:pt x="303" y="555"/>
                </a:moveTo>
                <a:lnTo>
                  <a:pt x="303" y="555"/>
                </a:lnTo>
                <a:lnTo>
                  <a:pt x="314" y="556"/>
                </a:lnTo>
                <a:lnTo>
                  <a:pt x="314" y="556"/>
                </a:lnTo>
                <a:lnTo>
                  <a:pt x="312" y="553"/>
                </a:lnTo>
                <a:lnTo>
                  <a:pt x="309" y="553"/>
                </a:lnTo>
                <a:lnTo>
                  <a:pt x="303" y="555"/>
                </a:lnTo>
                <a:lnTo>
                  <a:pt x="303" y="555"/>
                </a:lnTo>
                <a:close/>
                <a:moveTo>
                  <a:pt x="322" y="555"/>
                </a:moveTo>
                <a:lnTo>
                  <a:pt x="322" y="555"/>
                </a:lnTo>
                <a:lnTo>
                  <a:pt x="322" y="556"/>
                </a:lnTo>
                <a:lnTo>
                  <a:pt x="325" y="556"/>
                </a:lnTo>
                <a:lnTo>
                  <a:pt x="326" y="556"/>
                </a:lnTo>
                <a:lnTo>
                  <a:pt x="326" y="555"/>
                </a:lnTo>
                <a:lnTo>
                  <a:pt x="326" y="555"/>
                </a:lnTo>
                <a:lnTo>
                  <a:pt x="323" y="555"/>
                </a:lnTo>
                <a:lnTo>
                  <a:pt x="322" y="555"/>
                </a:lnTo>
                <a:lnTo>
                  <a:pt x="322" y="555"/>
                </a:lnTo>
                <a:close/>
                <a:moveTo>
                  <a:pt x="602" y="573"/>
                </a:moveTo>
                <a:lnTo>
                  <a:pt x="602" y="573"/>
                </a:lnTo>
                <a:lnTo>
                  <a:pt x="605" y="576"/>
                </a:lnTo>
                <a:lnTo>
                  <a:pt x="607" y="579"/>
                </a:lnTo>
                <a:lnTo>
                  <a:pt x="608" y="582"/>
                </a:lnTo>
                <a:lnTo>
                  <a:pt x="611" y="585"/>
                </a:lnTo>
                <a:lnTo>
                  <a:pt x="611" y="585"/>
                </a:lnTo>
                <a:lnTo>
                  <a:pt x="614" y="570"/>
                </a:lnTo>
                <a:lnTo>
                  <a:pt x="614" y="562"/>
                </a:lnTo>
                <a:lnTo>
                  <a:pt x="614" y="555"/>
                </a:lnTo>
                <a:lnTo>
                  <a:pt x="614" y="555"/>
                </a:lnTo>
                <a:lnTo>
                  <a:pt x="602" y="573"/>
                </a:lnTo>
                <a:lnTo>
                  <a:pt x="602" y="573"/>
                </a:lnTo>
                <a:close/>
                <a:moveTo>
                  <a:pt x="76" y="588"/>
                </a:moveTo>
                <a:lnTo>
                  <a:pt x="76" y="588"/>
                </a:lnTo>
                <a:lnTo>
                  <a:pt x="82" y="587"/>
                </a:lnTo>
                <a:lnTo>
                  <a:pt x="88" y="588"/>
                </a:lnTo>
                <a:lnTo>
                  <a:pt x="102" y="593"/>
                </a:lnTo>
                <a:lnTo>
                  <a:pt x="102" y="593"/>
                </a:lnTo>
                <a:lnTo>
                  <a:pt x="101" y="588"/>
                </a:lnTo>
                <a:lnTo>
                  <a:pt x="99" y="587"/>
                </a:lnTo>
                <a:lnTo>
                  <a:pt x="91" y="582"/>
                </a:lnTo>
                <a:lnTo>
                  <a:pt x="91" y="582"/>
                </a:lnTo>
                <a:lnTo>
                  <a:pt x="87" y="585"/>
                </a:lnTo>
                <a:lnTo>
                  <a:pt x="84" y="587"/>
                </a:lnTo>
                <a:lnTo>
                  <a:pt x="81" y="585"/>
                </a:lnTo>
                <a:lnTo>
                  <a:pt x="78" y="582"/>
                </a:lnTo>
                <a:lnTo>
                  <a:pt x="73" y="573"/>
                </a:lnTo>
                <a:lnTo>
                  <a:pt x="69" y="565"/>
                </a:lnTo>
                <a:lnTo>
                  <a:pt x="69" y="565"/>
                </a:lnTo>
                <a:lnTo>
                  <a:pt x="61" y="559"/>
                </a:lnTo>
                <a:lnTo>
                  <a:pt x="55" y="556"/>
                </a:lnTo>
                <a:lnTo>
                  <a:pt x="55" y="556"/>
                </a:lnTo>
                <a:lnTo>
                  <a:pt x="55" y="562"/>
                </a:lnTo>
                <a:lnTo>
                  <a:pt x="56" y="567"/>
                </a:lnTo>
                <a:lnTo>
                  <a:pt x="58" y="571"/>
                </a:lnTo>
                <a:lnTo>
                  <a:pt x="61" y="574"/>
                </a:lnTo>
                <a:lnTo>
                  <a:pt x="69" y="582"/>
                </a:lnTo>
                <a:lnTo>
                  <a:pt x="76" y="588"/>
                </a:lnTo>
                <a:lnTo>
                  <a:pt x="76" y="588"/>
                </a:lnTo>
                <a:close/>
                <a:moveTo>
                  <a:pt x="73" y="562"/>
                </a:moveTo>
                <a:lnTo>
                  <a:pt x="73" y="562"/>
                </a:lnTo>
                <a:lnTo>
                  <a:pt x="78" y="565"/>
                </a:lnTo>
                <a:lnTo>
                  <a:pt x="82" y="570"/>
                </a:lnTo>
                <a:lnTo>
                  <a:pt x="87" y="573"/>
                </a:lnTo>
                <a:lnTo>
                  <a:pt x="93" y="574"/>
                </a:lnTo>
                <a:lnTo>
                  <a:pt x="93" y="574"/>
                </a:lnTo>
                <a:lnTo>
                  <a:pt x="88" y="568"/>
                </a:lnTo>
                <a:lnTo>
                  <a:pt x="84" y="564"/>
                </a:lnTo>
                <a:lnTo>
                  <a:pt x="70" y="556"/>
                </a:lnTo>
                <a:lnTo>
                  <a:pt x="70" y="556"/>
                </a:lnTo>
                <a:lnTo>
                  <a:pt x="70" y="558"/>
                </a:lnTo>
                <a:lnTo>
                  <a:pt x="72" y="559"/>
                </a:lnTo>
                <a:lnTo>
                  <a:pt x="73" y="562"/>
                </a:lnTo>
                <a:lnTo>
                  <a:pt x="73" y="562"/>
                </a:lnTo>
                <a:close/>
                <a:moveTo>
                  <a:pt x="442" y="558"/>
                </a:moveTo>
                <a:lnTo>
                  <a:pt x="442" y="558"/>
                </a:lnTo>
                <a:lnTo>
                  <a:pt x="444" y="571"/>
                </a:lnTo>
                <a:lnTo>
                  <a:pt x="444" y="571"/>
                </a:lnTo>
                <a:lnTo>
                  <a:pt x="451" y="573"/>
                </a:lnTo>
                <a:lnTo>
                  <a:pt x="457" y="576"/>
                </a:lnTo>
                <a:lnTo>
                  <a:pt x="457" y="576"/>
                </a:lnTo>
                <a:lnTo>
                  <a:pt x="454" y="571"/>
                </a:lnTo>
                <a:lnTo>
                  <a:pt x="451" y="567"/>
                </a:lnTo>
                <a:lnTo>
                  <a:pt x="447" y="556"/>
                </a:lnTo>
                <a:lnTo>
                  <a:pt x="447" y="556"/>
                </a:lnTo>
                <a:lnTo>
                  <a:pt x="444" y="556"/>
                </a:lnTo>
                <a:lnTo>
                  <a:pt x="442" y="558"/>
                </a:lnTo>
                <a:lnTo>
                  <a:pt x="442" y="558"/>
                </a:lnTo>
                <a:close/>
                <a:moveTo>
                  <a:pt x="564" y="562"/>
                </a:moveTo>
                <a:lnTo>
                  <a:pt x="564" y="562"/>
                </a:lnTo>
                <a:lnTo>
                  <a:pt x="567" y="562"/>
                </a:lnTo>
                <a:lnTo>
                  <a:pt x="569" y="562"/>
                </a:lnTo>
                <a:lnTo>
                  <a:pt x="569" y="562"/>
                </a:lnTo>
                <a:lnTo>
                  <a:pt x="567" y="559"/>
                </a:lnTo>
                <a:lnTo>
                  <a:pt x="566" y="558"/>
                </a:lnTo>
                <a:lnTo>
                  <a:pt x="566" y="558"/>
                </a:lnTo>
                <a:lnTo>
                  <a:pt x="566" y="561"/>
                </a:lnTo>
                <a:lnTo>
                  <a:pt x="564" y="562"/>
                </a:lnTo>
                <a:lnTo>
                  <a:pt x="564" y="562"/>
                </a:lnTo>
                <a:close/>
                <a:moveTo>
                  <a:pt x="253" y="564"/>
                </a:moveTo>
                <a:lnTo>
                  <a:pt x="253" y="564"/>
                </a:lnTo>
                <a:lnTo>
                  <a:pt x="253" y="565"/>
                </a:lnTo>
                <a:lnTo>
                  <a:pt x="255" y="570"/>
                </a:lnTo>
                <a:lnTo>
                  <a:pt x="255" y="570"/>
                </a:lnTo>
                <a:lnTo>
                  <a:pt x="267" y="571"/>
                </a:lnTo>
                <a:lnTo>
                  <a:pt x="273" y="573"/>
                </a:lnTo>
                <a:lnTo>
                  <a:pt x="279" y="573"/>
                </a:lnTo>
                <a:lnTo>
                  <a:pt x="279" y="573"/>
                </a:lnTo>
                <a:lnTo>
                  <a:pt x="279" y="565"/>
                </a:lnTo>
                <a:lnTo>
                  <a:pt x="277" y="562"/>
                </a:lnTo>
                <a:lnTo>
                  <a:pt x="274" y="559"/>
                </a:lnTo>
                <a:lnTo>
                  <a:pt x="270" y="559"/>
                </a:lnTo>
                <a:lnTo>
                  <a:pt x="261" y="561"/>
                </a:lnTo>
                <a:lnTo>
                  <a:pt x="253" y="564"/>
                </a:lnTo>
                <a:lnTo>
                  <a:pt x="253" y="564"/>
                </a:lnTo>
                <a:close/>
                <a:moveTo>
                  <a:pt x="505" y="565"/>
                </a:moveTo>
                <a:lnTo>
                  <a:pt x="505" y="565"/>
                </a:lnTo>
                <a:lnTo>
                  <a:pt x="508" y="567"/>
                </a:lnTo>
                <a:lnTo>
                  <a:pt x="512" y="567"/>
                </a:lnTo>
                <a:lnTo>
                  <a:pt x="512" y="567"/>
                </a:lnTo>
                <a:lnTo>
                  <a:pt x="509" y="562"/>
                </a:lnTo>
                <a:lnTo>
                  <a:pt x="508" y="559"/>
                </a:lnTo>
                <a:lnTo>
                  <a:pt x="506" y="558"/>
                </a:lnTo>
                <a:lnTo>
                  <a:pt x="506" y="558"/>
                </a:lnTo>
                <a:lnTo>
                  <a:pt x="506" y="562"/>
                </a:lnTo>
                <a:lnTo>
                  <a:pt x="505" y="565"/>
                </a:lnTo>
                <a:lnTo>
                  <a:pt x="505" y="565"/>
                </a:lnTo>
                <a:close/>
                <a:moveTo>
                  <a:pt x="221" y="562"/>
                </a:moveTo>
                <a:lnTo>
                  <a:pt x="221" y="562"/>
                </a:lnTo>
                <a:lnTo>
                  <a:pt x="224" y="564"/>
                </a:lnTo>
                <a:lnTo>
                  <a:pt x="229" y="565"/>
                </a:lnTo>
                <a:lnTo>
                  <a:pt x="233" y="564"/>
                </a:lnTo>
                <a:lnTo>
                  <a:pt x="235" y="564"/>
                </a:lnTo>
                <a:lnTo>
                  <a:pt x="235" y="562"/>
                </a:lnTo>
                <a:lnTo>
                  <a:pt x="235" y="562"/>
                </a:lnTo>
                <a:lnTo>
                  <a:pt x="235" y="559"/>
                </a:lnTo>
                <a:lnTo>
                  <a:pt x="235" y="559"/>
                </a:lnTo>
                <a:lnTo>
                  <a:pt x="227" y="559"/>
                </a:lnTo>
                <a:lnTo>
                  <a:pt x="224" y="559"/>
                </a:lnTo>
                <a:lnTo>
                  <a:pt x="221" y="562"/>
                </a:lnTo>
                <a:lnTo>
                  <a:pt x="221" y="562"/>
                </a:lnTo>
                <a:close/>
                <a:moveTo>
                  <a:pt x="284" y="570"/>
                </a:moveTo>
                <a:lnTo>
                  <a:pt x="284" y="570"/>
                </a:lnTo>
                <a:lnTo>
                  <a:pt x="287" y="570"/>
                </a:lnTo>
                <a:lnTo>
                  <a:pt x="288" y="570"/>
                </a:lnTo>
                <a:lnTo>
                  <a:pt x="288" y="570"/>
                </a:lnTo>
                <a:lnTo>
                  <a:pt x="288" y="571"/>
                </a:lnTo>
                <a:lnTo>
                  <a:pt x="290" y="573"/>
                </a:lnTo>
                <a:lnTo>
                  <a:pt x="290" y="573"/>
                </a:lnTo>
                <a:lnTo>
                  <a:pt x="305" y="574"/>
                </a:lnTo>
                <a:lnTo>
                  <a:pt x="320" y="576"/>
                </a:lnTo>
                <a:lnTo>
                  <a:pt x="320" y="576"/>
                </a:lnTo>
                <a:lnTo>
                  <a:pt x="319" y="571"/>
                </a:lnTo>
                <a:lnTo>
                  <a:pt x="314" y="567"/>
                </a:lnTo>
                <a:lnTo>
                  <a:pt x="309" y="564"/>
                </a:lnTo>
                <a:lnTo>
                  <a:pt x="303" y="562"/>
                </a:lnTo>
                <a:lnTo>
                  <a:pt x="293" y="561"/>
                </a:lnTo>
                <a:lnTo>
                  <a:pt x="282" y="559"/>
                </a:lnTo>
                <a:lnTo>
                  <a:pt x="282" y="559"/>
                </a:lnTo>
                <a:lnTo>
                  <a:pt x="284" y="564"/>
                </a:lnTo>
                <a:lnTo>
                  <a:pt x="284" y="570"/>
                </a:lnTo>
                <a:lnTo>
                  <a:pt x="284" y="570"/>
                </a:lnTo>
                <a:close/>
                <a:moveTo>
                  <a:pt x="576" y="571"/>
                </a:moveTo>
                <a:lnTo>
                  <a:pt x="576" y="571"/>
                </a:lnTo>
                <a:lnTo>
                  <a:pt x="578" y="574"/>
                </a:lnTo>
                <a:lnTo>
                  <a:pt x="576" y="579"/>
                </a:lnTo>
                <a:lnTo>
                  <a:pt x="576" y="579"/>
                </a:lnTo>
                <a:lnTo>
                  <a:pt x="582" y="576"/>
                </a:lnTo>
                <a:lnTo>
                  <a:pt x="588" y="571"/>
                </a:lnTo>
                <a:lnTo>
                  <a:pt x="590" y="568"/>
                </a:lnTo>
                <a:lnTo>
                  <a:pt x="590" y="567"/>
                </a:lnTo>
                <a:lnTo>
                  <a:pt x="590" y="562"/>
                </a:lnTo>
                <a:lnTo>
                  <a:pt x="587" y="559"/>
                </a:lnTo>
                <a:lnTo>
                  <a:pt x="587" y="559"/>
                </a:lnTo>
                <a:lnTo>
                  <a:pt x="576" y="571"/>
                </a:lnTo>
                <a:lnTo>
                  <a:pt x="576" y="571"/>
                </a:lnTo>
                <a:close/>
                <a:moveTo>
                  <a:pt x="357" y="561"/>
                </a:moveTo>
                <a:lnTo>
                  <a:pt x="357" y="561"/>
                </a:lnTo>
                <a:lnTo>
                  <a:pt x="358" y="567"/>
                </a:lnTo>
                <a:lnTo>
                  <a:pt x="361" y="573"/>
                </a:lnTo>
                <a:lnTo>
                  <a:pt x="361" y="573"/>
                </a:lnTo>
                <a:lnTo>
                  <a:pt x="364" y="571"/>
                </a:lnTo>
                <a:lnTo>
                  <a:pt x="366" y="568"/>
                </a:lnTo>
                <a:lnTo>
                  <a:pt x="366" y="561"/>
                </a:lnTo>
                <a:lnTo>
                  <a:pt x="366" y="561"/>
                </a:lnTo>
                <a:lnTo>
                  <a:pt x="361" y="561"/>
                </a:lnTo>
                <a:lnTo>
                  <a:pt x="357" y="561"/>
                </a:lnTo>
                <a:lnTo>
                  <a:pt x="357" y="561"/>
                </a:lnTo>
                <a:close/>
                <a:moveTo>
                  <a:pt x="395" y="565"/>
                </a:moveTo>
                <a:lnTo>
                  <a:pt x="395" y="565"/>
                </a:lnTo>
                <a:lnTo>
                  <a:pt x="393" y="561"/>
                </a:lnTo>
                <a:lnTo>
                  <a:pt x="393" y="561"/>
                </a:lnTo>
                <a:lnTo>
                  <a:pt x="390" y="561"/>
                </a:lnTo>
                <a:lnTo>
                  <a:pt x="390" y="561"/>
                </a:lnTo>
                <a:lnTo>
                  <a:pt x="392" y="564"/>
                </a:lnTo>
                <a:lnTo>
                  <a:pt x="395" y="565"/>
                </a:lnTo>
                <a:lnTo>
                  <a:pt x="395" y="565"/>
                </a:lnTo>
                <a:close/>
                <a:moveTo>
                  <a:pt x="172" y="562"/>
                </a:moveTo>
                <a:lnTo>
                  <a:pt x="172" y="562"/>
                </a:lnTo>
                <a:lnTo>
                  <a:pt x="174" y="564"/>
                </a:lnTo>
                <a:lnTo>
                  <a:pt x="177" y="564"/>
                </a:lnTo>
                <a:lnTo>
                  <a:pt x="178" y="564"/>
                </a:lnTo>
                <a:lnTo>
                  <a:pt x="180" y="562"/>
                </a:lnTo>
                <a:lnTo>
                  <a:pt x="180" y="562"/>
                </a:lnTo>
                <a:lnTo>
                  <a:pt x="175" y="561"/>
                </a:lnTo>
                <a:lnTo>
                  <a:pt x="174" y="562"/>
                </a:lnTo>
                <a:lnTo>
                  <a:pt x="172" y="562"/>
                </a:lnTo>
                <a:lnTo>
                  <a:pt x="172" y="562"/>
                </a:lnTo>
                <a:close/>
                <a:moveTo>
                  <a:pt x="332" y="564"/>
                </a:moveTo>
                <a:lnTo>
                  <a:pt x="332" y="564"/>
                </a:lnTo>
                <a:lnTo>
                  <a:pt x="334" y="565"/>
                </a:lnTo>
                <a:lnTo>
                  <a:pt x="337" y="565"/>
                </a:lnTo>
                <a:lnTo>
                  <a:pt x="337" y="565"/>
                </a:lnTo>
                <a:lnTo>
                  <a:pt x="335" y="562"/>
                </a:lnTo>
                <a:lnTo>
                  <a:pt x="335" y="561"/>
                </a:lnTo>
                <a:lnTo>
                  <a:pt x="334" y="561"/>
                </a:lnTo>
                <a:lnTo>
                  <a:pt x="334" y="561"/>
                </a:lnTo>
                <a:lnTo>
                  <a:pt x="332" y="562"/>
                </a:lnTo>
                <a:lnTo>
                  <a:pt x="332" y="564"/>
                </a:lnTo>
                <a:lnTo>
                  <a:pt x="332" y="564"/>
                </a:lnTo>
                <a:close/>
                <a:moveTo>
                  <a:pt x="355" y="573"/>
                </a:moveTo>
                <a:lnTo>
                  <a:pt x="355" y="573"/>
                </a:lnTo>
                <a:lnTo>
                  <a:pt x="354" y="567"/>
                </a:lnTo>
                <a:lnTo>
                  <a:pt x="351" y="562"/>
                </a:lnTo>
                <a:lnTo>
                  <a:pt x="351" y="562"/>
                </a:lnTo>
                <a:lnTo>
                  <a:pt x="346" y="561"/>
                </a:lnTo>
                <a:lnTo>
                  <a:pt x="341" y="561"/>
                </a:lnTo>
                <a:lnTo>
                  <a:pt x="341" y="561"/>
                </a:lnTo>
                <a:lnTo>
                  <a:pt x="343" y="565"/>
                </a:lnTo>
                <a:lnTo>
                  <a:pt x="346" y="568"/>
                </a:lnTo>
                <a:lnTo>
                  <a:pt x="355" y="573"/>
                </a:lnTo>
                <a:lnTo>
                  <a:pt x="355" y="573"/>
                </a:lnTo>
                <a:close/>
                <a:moveTo>
                  <a:pt x="404" y="567"/>
                </a:moveTo>
                <a:lnTo>
                  <a:pt x="404" y="567"/>
                </a:lnTo>
                <a:lnTo>
                  <a:pt x="402" y="564"/>
                </a:lnTo>
                <a:lnTo>
                  <a:pt x="399" y="561"/>
                </a:lnTo>
                <a:lnTo>
                  <a:pt x="399" y="561"/>
                </a:lnTo>
                <a:lnTo>
                  <a:pt x="401" y="565"/>
                </a:lnTo>
                <a:lnTo>
                  <a:pt x="401" y="567"/>
                </a:lnTo>
                <a:lnTo>
                  <a:pt x="404" y="567"/>
                </a:lnTo>
                <a:lnTo>
                  <a:pt x="404" y="567"/>
                </a:lnTo>
                <a:close/>
                <a:moveTo>
                  <a:pt x="140" y="577"/>
                </a:moveTo>
                <a:lnTo>
                  <a:pt x="140" y="577"/>
                </a:lnTo>
                <a:lnTo>
                  <a:pt x="142" y="577"/>
                </a:lnTo>
                <a:lnTo>
                  <a:pt x="143" y="579"/>
                </a:lnTo>
                <a:lnTo>
                  <a:pt x="143" y="579"/>
                </a:lnTo>
                <a:lnTo>
                  <a:pt x="148" y="574"/>
                </a:lnTo>
                <a:lnTo>
                  <a:pt x="152" y="573"/>
                </a:lnTo>
                <a:lnTo>
                  <a:pt x="157" y="570"/>
                </a:lnTo>
                <a:lnTo>
                  <a:pt x="160" y="567"/>
                </a:lnTo>
                <a:lnTo>
                  <a:pt x="160" y="567"/>
                </a:lnTo>
                <a:lnTo>
                  <a:pt x="159" y="565"/>
                </a:lnTo>
                <a:lnTo>
                  <a:pt x="159" y="562"/>
                </a:lnTo>
                <a:lnTo>
                  <a:pt x="159" y="562"/>
                </a:lnTo>
                <a:lnTo>
                  <a:pt x="151" y="562"/>
                </a:lnTo>
                <a:lnTo>
                  <a:pt x="142" y="562"/>
                </a:lnTo>
                <a:lnTo>
                  <a:pt x="142" y="562"/>
                </a:lnTo>
                <a:lnTo>
                  <a:pt x="140" y="570"/>
                </a:lnTo>
                <a:lnTo>
                  <a:pt x="140" y="577"/>
                </a:lnTo>
                <a:lnTo>
                  <a:pt x="140" y="577"/>
                </a:lnTo>
                <a:close/>
                <a:moveTo>
                  <a:pt x="165" y="567"/>
                </a:moveTo>
                <a:lnTo>
                  <a:pt x="165" y="567"/>
                </a:lnTo>
                <a:lnTo>
                  <a:pt x="166" y="567"/>
                </a:lnTo>
                <a:lnTo>
                  <a:pt x="168" y="567"/>
                </a:lnTo>
                <a:lnTo>
                  <a:pt x="168" y="567"/>
                </a:lnTo>
                <a:lnTo>
                  <a:pt x="166" y="562"/>
                </a:lnTo>
                <a:lnTo>
                  <a:pt x="166" y="562"/>
                </a:lnTo>
                <a:lnTo>
                  <a:pt x="165" y="562"/>
                </a:lnTo>
                <a:lnTo>
                  <a:pt x="165" y="562"/>
                </a:lnTo>
                <a:lnTo>
                  <a:pt x="165" y="567"/>
                </a:lnTo>
                <a:lnTo>
                  <a:pt x="165" y="567"/>
                </a:lnTo>
                <a:close/>
                <a:moveTo>
                  <a:pt x="378" y="571"/>
                </a:moveTo>
                <a:lnTo>
                  <a:pt x="378" y="571"/>
                </a:lnTo>
                <a:lnTo>
                  <a:pt x="378" y="570"/>
                </a:lnTo>
                <a:lnTo>
                  <a:pt x="378" y="568"/>
                </a:lnTo>
                <a:lnTo>
                  <a:pt x="377" y="567"/>
                </a:lnTo>
                <a:lnTo>
                  <a:pt x="377" y="564"/>
                </a:lnTo>
                <a:lnTo>
                  <a:pt x="377" y="564"/>
                </a:lnTo>
                <a:lnTo>
                  <a:pt x="375" y="562"/>
                </a:lnTo>
                <a:lnTo>
                  <a:pt x="373" y="562"/>
                </a:lnTo>
                <a:lnTo>
                  <a:pt x="372" y="562"/>
                </a:lnTo>
                <a:lnTo>
                  <a:pt x="372" y="562"/>
                </a:lnTo>
                <a:lnTo>
                  <a:pt x="373" y="565"/>
                </a:lnTo>
                <a:lnTo>
                  <a:pt x="375" y="568"/>
                </a:lnTo>
                <a:lnTo>
                  <a:pt x="375" y="570"/>
                </a:lnTo>
                <a:lnTo>
                  <a:pt x="378" y="571"/>
                </a:lnTo>
                <a:lnTo>
                  <a:pt x="378" y="571"/>
                </a:lnTo>
                <a:close/>
                <a:moveTo>
                  <a:pt x="526" y="564"/>
                </a:moveTo>
                <a:lnTo>
                  <a:pt x="526" y="564"/>
                </a:lnTo>
                <a:lnTo>
                  <a:pt x="526" y="571"/>
                </a:lnTo>
                <a:lnTo>
                  <a:pt x="526" y="571"/>
                </a:lnTo>
                <a:lnTo>
                  <a:pt x="527" y="570"/>
                </a:lnTo>
                <a:lnTo>
                  <a:pt x="529" y="567"/>
                </a:lnTo>
                <a:lnTo>
                  <a:pt x="529" y="565"/>
                </a:lnTo>
                <a:lnTo>
                  <a:pt x="527" y="562"/>
                </a:lnTo>
                <a:lnTo>
                  <a:pt x="527" y="562"/>
                </a:lnTo>
                <a:lnTo>
                  <a:pt x="527" y="564"/>
                </a:lnTo>
                <a:lnTo>
                  <a:pt x="526" y="564"/>
                </a:lnTo>
                <a:lnTo>
                  <a:pt x="526" y="564"/>
                </a:lnTo>
                <a:close/>
                <a:moveTo>
                  <a:pt x="552" y="567"/>
                </a:moveTo>
                <a:lnTo>
                  <a:pt x="552" y="567"/>
                </a:lnTo>
                <a:lnTo>
                  <a:pt x="553" y="565"/>
                </a:lnTo>
                <a:lnTo>
                  <a:pt x="553" y="562"/>
                </a:lnTo>
                <a:lnTo>
                  <a:pt x="553" y="562"/>
                </a:lnTo>
                <a:lnTo>
                  <a:pt x="552" y="562"/>
                </a:lnTo>
                <a:lnTo>
                  <a:pt x="552" y="562"/>
                </a:lnTo>
                <a:lnTo>
                  <a:pt x="552" y="564"/>
                </a:lnTo>
                <a:lnTo>
                  <a:pt x="552" y="567"/>
                </a:lnTo>
                <a:lnTo>
                  <a:pt x="552" y="567"/>
                </a:lnTo>
                <a:close/>
                <a:moveTo>
                  <a:pt x="686" y="568"/>
                </a:moveTo>
                <a:lnTo>
                  <a:pt x="686" y="568"/>
                </a:lnTo>
                <a:lnTo>
                  <a:pt x="689" y="565"/>
                </a:lnTo>
                <a:lnTo>
                  <a:pt x="689" y="564"/>
                </a:lnTo>
                <a:lnTo>
                  <a:pt x="688" y="562"/>
                </a:lnTo>
                <a:lnTo>
                  <a:pt x="688" y="562"/>
                </a:lnTo>
                <a:lnTo>
                  <a:pt x="688" y="564"/>
                </a:lnTo>
                <a:lnTo>
                  <a:pt x="686" y="565"/>
                </a:lnTo>
                <a:lnTo>
                  <a:pt x="685" y="567"/>
                </a:lnTo>
                <a:lnTo>
                  <a:pt x="686" y="568"/>
                </a:lnTo>
                <a:lnTo>
                  <a:pt x="686" y="568"/>
                </a:lnTo>
                <a:close/>
                <a:moveTo>
                  <a:pt x="96" y="567"/>
                </a:moveTo>
                <a:lnTo>
                  <a:pt x="96" y="567"/>
                </a:lnTo>
                <a:lnTo>
                  <a:pt x="107" y="577"/>
                </a:lnTo>
                <a:lnTo>
                  <a:pt x="113" y="584"/>
                </a:lnTo>
                <a:lnTo>
                  <a:pt x="119" y="587"/>
                </a:lnTo>
                <a:lnTo>
                  <a:pt x="119" y="587"/>
                </a:lnTo>
                <a:lnTo>
                  <a:pt x="114" y="574"/>
                </a:lnTo>
                <a:lnTo>
                  <a:pt x="111" y="562"/>
                </a:lnTo>
                <a:lnTo>
                  <a:pt x="111" y="562"/>
                </a:lnTo>
                <a:lnTo>
                  <a:pt x="107" y="564"/>
                </a:lnTo>
                <a:lnTo>
                  <a:pt x="104" y="565"/>
                </a:lnTo>
                <a:lnTo>
                  <a:pt x="101" y="565"/>
                </a:lnTo>
                <a:lnTo>
                  <a:pt x="96" y="567"/>
                </a:lnTo>
                <a:lnTo>
                  <a:pt x="96" y="567"/>
                </a:lnTo>
                <a:close/>
                <a:moveTo>
                  <a:pt x="203" y="570"/>
                </a:moveTo>
                <a:lnTo>
                  <a:pt x="203" y="570"/>
                </a:lnTo>
                <a:lnTo>
                  <a:pt x="204" y="568"/>
                </a:lnTo>
                <a:lnTo>
                  <a:pt x="204" y="567"/>
                </a:lnTo>
                <a:lnTo>
                  <a:pt x="203" y="562"/>
                </a:lnTo>
                <a:lnTo>
                  <a:pt x="203" y="562"/>
                </a:lnTo>
                <a:lnTo>
                  <a:pt x="200" y="562"/>
                </a:lnTo>
                <a:lnTo>
                  <a:pt x="200" y="562"/>
                </a:lnTo>
                <a:lnTo>
                  <a:pt x="201" y="567"/>
                </a:lnTo>
                <a:lnTo>
                  <a:pt x="203" y="570"/>
                </a:lnTo>
                <a:lnTo>
                  <a:pt x="203" y="570"/>
                </a:lnTo>
                <a:close/>
                <a:moveTo>
                  <a:pt x="651" y="565"/>
                </a:moveTo>
                <a:lnTo>
                  <a:pt x="651" y="565"/>
                </a:lnTo>
                <a:lnTo>
                  <a:pt x="654" y="565"/>
                </a:lnTo>
                <a:lnTo>
                  <a:pt x="654" y="564"/>
                </a:lnTo>
                <a:lnTo>
                  <a:pt x="654" y="564"/>
                </a:lnTo>
                <a:lnTo>
                  <a:pt x="654" y="564"/>
                </a:lnTo>
                <a:lnTo>
                  <a:pt x="653" y="564"/>
                </a:lnTo>
                <a:lnTo>
                  <a:pt x="651" y="565"/>
                </a:lnTo>
                <a:lnTo>
                  <a:pt x="651" y="565"/>
                </a:lnTo>
                <a:close/>
                <a:moveTo>
                  <a:pt x="742" y="573"/>
                </a:moveTo>
                <a:lnTo>
                  <a:pt x="742" y="573"/>
                </a:lnTo>
                <a:lnTo>
                  <a:pt x="750" y="570"/>
                </a:lnTo>
                <a:lnTo>
                  <a:pt x="752" y="567"/>
                </a:lnTo>
                <a:lnTo>
                  <a:pt x="753" y="564"/>
                </a:lnTo>
                <a:lnTo>
                  <a:pt x="753" y="564"/>
                </a:lnTo>
                <a:lnTo>
                  <a:pt x="750" y="564"/>
                </a:lnTo>
                <a:lnTo>
                  <a:pt x="747" y="567"/>
                </a:lnTo>
                <a:lnTo>
                  <a:pt x="742" y="573"/>
                </a:lnTo>
                <a:lnTo>
                  <a:pt x="742" y="573"/>
                </a:lnTo>
                <a:close/>
                <a:moveTo>
                  <a:pt x="186" y="567"/>
                </a:moveTo>
                <a:lnTo>
                  <a:pt x="186" y="567"/>
                </a:lnTo>
                <a:lnTo>
                  <a:pt x="186" y="577"/>
                </a:lnTo>
                <a:lnTo>
                  <a:pt x="186" y="587"/>
                </a:lnTo>
                <a:lnTo>
                  <a:pt x="186" y="587"/>
                </a:lnTo>
                <a:lnTo>
                  <a:pt x="198" y="584"/>
                </a:lnTo>
                <a:lnTo>
                  <a:pt x="212" y="581"/>
                </a:lnTo>
                <a:lnTo>
                  <a:pt x="212" y="581"/>
                </a:lnTo>
                <a:lnTo>
                  <a:pt x="212" y="579"/>
                </a:lnTo>
                <a:lnTo>
                  <a:pt x="210" y="577"/>
                </a:lnTo>
                <a:lnTo>
                  <a:pt x="209" y="573"/>
                </a:lnTo>
                <a:lnTo>
                  <a:pt x="209" y="573"/>
                </a:lnTo>
                <a:lnTo>
                  <a:pt x="207" y="577"/>
                </a:lnTo>
                <a:lnTo>
                  <a:pt x="206" y="579"/>
                </a:lnTo>
                <a:lnTo>
                  <a:pt x="203" y="579"/>
                </a:lnTo>
                <a:lnTo>
                  <a:pt x="201" y="577"/>
                </a:lnTo>
                <a:lnTo>
                  <a:pt x="197" y="571"/>
                </a:lnTo>
                <a:lnTo>
                  <a:pt x="195" y="564"/>
                </a:lnTo>
                <a:lnTo>
                  <a:pt x="195" y="564"/>
                </a:lnTo>
                <a:lnTo>
                  <a:pt x="191" y="565"/>
                </a:lnTo>
                <a:lnTo>
                  <a:pt x="186" y="567"/>
                </a:lnTo>
                <a:lnTo>
                  <a:pt x="186" y="567"/>
                </a:lnTo>
                <a:close/>
                <a:moveTo>
                  <a:pt x="468" y="573"/>
                </a:moveTo>
                <a:lnTo>
                  <a:pt x="468" y="573"/>
                </a:lnTo>
                <a:lnTo>
                  <a:pt x="468" y="570"/>
                </a:lnTo>
                <a:lnTo>
                  <a:pt x="468" y="565"/>
                </a:lnTo>
                <a:lnTo>
                  <a:pt x="468" y="565"/>
                </a:lnTo>
                <a:lnTo>
                  <a:pt x="465" y="564"/>
                </a:lnTo>
                <a:lnTo>
                  <a:pt x="465" y="564"/>
                </a:lnTo>
                <a:lnTo>
                  <a:pt x="465" y="570"/>
                </a:lnTo>
                <a:lnTo>
                  <a:pt x="466" y="573"/>
                </a:lnTo>
                <a:lnTo>
                  <a:pt x="468" y="573"/>
                </a:lnTo>
                <a:lnTo>
                  <a:pt x="468" y="573"/>
                </a:lnTo>
                <a:close/>
                <a:moveTo>
                  <a:pt x="535" y="573"/>
                </a:moveTo>
                <a:lnTo>
                  <a:pt x="535" y="573"/>
                </a:lnTo>
                <a:lnTo>
                  <a:pt x="540" y="573"/>
                </a:lnTo>
                <a:lnTo>
                  <a:pt x="540" y="573"/>
                </a:lnTo>
                <a:lnTo>
                  <a:pt x="540" y="568"/>
                </a:lnTo>
                <a:lnTo>
                  <a:pt x="538" y="565"/>
                </a:lnTo>
                <a:lnTo>
                  <a:pt x="537" y="564"/>
                </a:lnTo>
                <a:lnTo>
                  <a:pt x="537" y="564"/>
                </a:lnTo>
                <a:lnTo>
                  <a:pt x="535" y="568"/>
                </a:lnTo>
                <a:lnTo>
                  <a:pt x="535" y="573"/>
                </a:lnTo>
                <a:lnTo>
                  <a:pt x="535" y="573"/>
                </a:lnTo>
                <a:close/>
                <a:moveTo>
                  <a:pt x="549" y="576"/>
                </a:moveTo>
                <a:lnTo>
                  <a:pt x="549" y="576"/>
                </a:lnTo>
                <a:lnTo>
                  <a:pt x="549" y="570"/>
                </a:lnTo>
                <a:lnTo>
                  <a:pt x="547" y="567"/>
                </a:lnTo>
                <a:lnTo>
                  <a:pt x="546" y="564"/>
                </a:lnTo>
                <a:lnTo>
                  <a:pt x="544" y="564"/>
                </a:lnTo>
                <a:lnTo>
                  <a:pt x="544" y="564"/>
                </a:lnTo>
                <a:lnTo>
                  <a:pt x="544" y="571"/>
                </a:lnTo>
                <a:lnTo>
                  <a:pt x="546" y="574"/>
                </a:lnTo>
                <a:lnTo>
                  <a:pt x="549" y="576"/>
                </a:lnTo>
                <a:lnTo>
                  <a:pt x="549" y="576"/>
                </a:lnTo>
                <a:close/>
                <a:moveTo>
                  <a:pt x="216" y="576"/>
                </a:moveTo>
                <a:lnTo>
                  <a:pt x="216" y="576"/>
                </a:lnTo>
                <a:lnTo>
                  <a:pt x="219" y="573"/>
                </a:lnTo>
                <a:lnTo>
                  <a:pt x="219" y="573"/>
                </a:lnTo>
                <a:lnTo>
                  <a:pt x="216" y="567"/>
                </a:lnTo>
                <a:lnTo>
                  <a:pt x="216" y="567"/>
                </a:lnTo>
                <a:lnTo>
                  <a:pt x="213" y="567"/>
                </a:lnTo>
                <a:lnTo>
                  <a:pt x="212" y="565"/>
                </a:lnTo>
                <a:lnTo>
                  <a:pt x="212" y="565"/>
                </a:lnTo>
                <a:lnTo>
                  <a:pt x="212" y="568"/>
                </a:lnTo>
                <a:lnTo>
                  <a:pt x="213" y="571"/>
                </a:lnTo>
                <a:lnTo>
                  <a:pt x="216" y="576"/>
                </a:lnTo>
                <a:lnTo>
                  <a:pt x="216" y="576"/>
                </a:lnTo>
                <a:close/>
                <a:moveTo>
                  <a:pt x="492" y="576"/>
                </a:moveTo>
                <a:lnTo>
                  <a:pt x="492" y="576"/>
                </a:lnTo>
                <a:lnTo>
                  <a:pt x="492" y="573"/>
                </a:lnTo>
                <a:lnTo>
                  <a:pt x="491" y="568"/>
                </a:lnTo>
                <a:lnTo>
                  <a:pt x="488" y="567"/>
                </a:lnTo>
                <a:lnTo>
                  <a:pt x="485" y="565"/>
                </a:lnTo>
                <a:lnTo>
                  <a:pt x="483" y="567"/>
                </a:lnTo>
                <a:lnTo>
                  <a:pt x="483" y="567"/>
                </a:lnTo>
                <a:lnTo>
                  <a:pt x="488" y="573"/>
                </a:lnTo>
                <a:lnTo>
                  <a:pt x="489" y="574"/>
                </a:lnTo>
                <a:lnTo>
                  <a:pt x="492" y="576"/>
                </a:lnTo>
                <a:lnTo>
                  <a:pt x="492" y="576"/>
                </a:lnTo>
                <a:close/>
                <a:moveTo>
                  <a:pt x="730" y="571"/>
                </a:moveTo>
                <a:lnTo>
                  <a:pt x="730" y="571"/>
                </a:lnTo>
                <a:lnTo>
                  <a:pt x="732" y="568"/>
                </a:lnTo>
                <a:lnTo>
                  <a:pt x="733" y="567"/>
                </a:lnTo>
                <a:lnTo>
                  <a:pt x="732" y="567"/>
                </a:lnTo>
                <a:lnTo>
                  <a:pt x="732" y="567"/>
                </a:lnTo>
                <a:lnTo>
                  <a:pt x="730" y="570"/>
                </a:lnTo>
                <a:lnTo>
                  <a:pt x="730" y="570"/>
                </a:lnTo>
                <a:lnTo>
                  <a:pt x="730" y="571"/>
                </a:lnTo>
                <a:lnTo>
                  <a:pt x="730" y="571"/>
                </a:lnTo>
                <a:close/>
                <a:moveTo>
                  <a:pt x="175" y="568"/>
                </a:moveTo>
                <a:lnTo>
                  <a:pt x="175" y="568"/>
                </a:lnTo>
                <a:lnTo>
                  <a:pt x="178" y="574"/>
                </a:lnTo>
                <a:lnTo>
                  <a:pt x="181" y="577"/>
                </a:lnTo>
                <a:lnTo>
                  <a:pt x="181" y="577"/>
                </a:lnTo>
                <a:lnTo>
                  <a:pt x="181" y="571"/>
                </a:lnTo>
                <a:lnTo>
                  <a:pt x="181" y="570"/>
                </a:lnTo>
                <a:lnTo>
                  <a:pt x="180" y="567"/>
                </a:lnTo>
                <a:lnTo>
                  <a:pt x="180" y="567"/>
                </a:lnTo>
                <a:lnTo>
                  <a:pt x="178" y="568"/>
                </a:lnTo>
                <a:lnTo>
                  <a:pt x="175" y="568"/>
                </a:lnTo>
                <a:lnTo>
                  <a:pt x="175" y="568"/>
                </a:lnTo>
                <a:close/>
                <a:moveTo>
                  <a:pt x="345" y="576"/>
                </a:moveTo>
                <a:lnTo>
                  <a:pt x="345" y="576"/>
                </a:lnTo>
                <a:lnTo>
                  <a:pt x="341" y="573"/>
                </a:lnTo>
                <a:lnTo>
                  <a:pt x="335" y="570"/>
                </a:lnTo>
                <a:lnTo>
                  <a:pt x="329" y="568"/>
                </a:lnTo>
                <a:lnTo>
                  <a:pt x="323" y="568"/>
                </a:lnTo>
                <a:lnTo>
                  <a:pt x="323" y="568"/>
                </a:lnTo>
                <a:lnTo>
                  <a:pt x="328" y="571"/>
                </a:lnTo>
                <a:lnTo>
                  <a:pt x="334" y="574"/>
                </a:lnTo>
                <a:lnTo>
                  <a:pt x="338" y="577"/>
                </a:lnTo>
                <a:lnTo>
                  <a:pt x="341" y="577"/>
                </a:lnTo>
                <a:lnTo>
                  <a:pt x="345" y="576"/>
                </a:lnTo>
                <a:lnTo>
                  <a:pt x="345" y="576"/>
                </a:lnTo>
                <a:close/>
                <a:moveTo>
                  <a:pt x="392" y="584"/>
                </a:moveTo>
                <a:lnTo>
                  <a:pt x="392" y="584"/>
                </a:lnTo>
                <a:lnTo>
                  <a:pt x="392" y="584"/>
                </a:lnTo>
                <a:lnTo>
                  <a:pt x="393" y="584"/>
                </a:lnTo>
                <a:lnTo>
                  <a:pt x="393" y="584"/>
                </a:lnTo>
                <a:lnTo>
                  <a:pt x="392" y="574"/>
                </a:lnTo>
                <a:lnTo>
                  <a:pt x="390" y="571"/>
                </a:lnTo>
                <a:lnTo>
                  <a:pt x="387" y="568"/>
                </a:lnTo>
                <a:lnTo>
                  <a:pt x="387" y="568"/>
                </a:lnTo>
                <a:lnTo>
                  <a:pt x="386" y="573"/>
                </a:lnTo>
                <a:lnTo>
                  <a:pt x="387" y="577"/>
                </a:lnTo>
                <a:lnTo>
                  <a:pt x="389" y="581"/>
                </a:lnTo>
                <a:lnTo>
                  <a:pt x="392" y="584"/>
                </a:lnTo>
                <a:lnTo>
                  <a:pt x="392" y="584"/>
                </a:lnTo>
                <a:close/>
                <a:moveTo>
                  <a:pt x="226" y="574"/>
                </a:moveTo>
                <a:lnTo>
                  <a:pt x="226" y="574"/>
                </a:lnTo>
                <a:lnTo>
                  <a:pt x="236" y="574"/>
                </a:lnTo>
                <a:lnTo>
                  <a:pt x="245" y="573"/>
                </a:lnTo>
                <a:lnTo>
                  <a:pt x="245" y="573"/>
                </a:lnTo>
                <a:lnTo>
                  <a:pt x="241" y="571"/>
                </a:lnTo>
                <a:lnTo>
                  <a:pt x="235" y="570"/>
                </a:lnTo>
                <a:lnTo>
                  <a:pt x="230" y="571"/>
                </a:lnTo>
                <a:lnTo>
                  <a:pt x="227" y="573"/>
                </a:lnTo>
                <a:lnTo>
                  <a:pt x="226" y="574"/>
                </a:lnTo>
                <a:lnTo>
                  <a:pt x="226" y="574"/>
                </a:lnTo>
                <a:close/>
                <a:moveTo>
                  <a:pt x="563" y="576"/>
                </a:moveTo>
                <a:lnTo>
                  <a:pt x="563" y="576"/>
                </a:lnTo>
                <a:lnTo>
                  <a:pt x="566" y="576"/>
                </a:lnTo>
                <a:lnTo>
                  <a:pt x="567" y="574"/>
                </a:lnTo>
                <a:lnTo>
                  <a:pt x="569" y="573"/>
                </a:lnTo>
                <a:lnTo>
                  <a:pt x="569" y="573"/>
                </a:lnTo>
                <a:lnTo>
                  <a:pt x="567" y="571"/>
                </a:lnTo>
                <a:lnTo>
                  <a:pt x="564" y="570"/>
                </a:lnTo>
                <a:lnTo>
                  <a:pt x="564" y="570"/>
                </a:lnTo>
                <a:lnTo>
                  <a:pt x="563" y="576"/>
                </a:lnTo>
                <a:lnTo>
                  <a:pt x="563" y="576"/>
                </a:lnTo>
                <a:close/>
                <a:moveTo>
                  <a:pt x="166" y="590"/>
                </a:moveTo>
                <a:lnTo>
                  <a:pt x="166" y="590"/>
                </a:lnTo>
                <a:lnTo>
                  <a:pt x="172" y="590"/>
                </a:lnTo>
                <a:lnTo>
                  <a:pt x="180" y="590"/>
                </a:lnTo>
                <a:lnTo>
                  <a:pt x="180" y="590"/>
                </a:lnTo>
                <a:lnTo>
                  <a:pt x="178" y="585"/>
                </a:lnTo>
                <a:lnTo>
                  <a:pt x="175" y="581"/>
                </a:lnTo>
                <a:lnTo>
                  <a:pt x="171" y="571"/>
                </a:lnTo>
                <a:lnTo>
                  <a:pt x="171" y="571"/>
                </a:lnTo>
                <a:lnTo>
                  <a:pt x="168" y="571"/>
                </a:lnTo>
                <a:lnTo>
                  <a:pt x="165" y="571"/>
                </a:lnTo>
                <a:lnTo>
                  <a:pt x="165" y="571"/>
                </a:lnTo>
                <a:lnTo>
                  <a:pt x="166" y="581"/>
                </a:lnTo>
                <a:lnTo>
                  <a:pt x="166" y="590"/>
                </a:lnTo>
                <a:lnTo>
                  <a:pt x="166" y="590"/>
                </a:lnTo>
                <a:close/>
                <a:moveTo>
                  <a:pt x="688" y="571"/>
                </a:moveTo>
                <a:lnTo>
                  <a:pt x="688" y="571"/>
                </a:lnTo>
                <a:lnTo>
                  <a:pt x="678" y="582"/>
                </a:lnTo>
                <a:lnTo>
                  <a:pt x="674" y="588"/>
                </a:lnTo>
                <a:lnTo>
                  <a:pt x="669" y="593"/>
                </a:lnTo>
                <a:lnTo>
                  <a:pt x="669" y="593"/>
                </a:lnTo>
                <a:lnTo>
                  <a:pt x="683" y="585"/>
                </a:lnTo>
                <a:lnTo>
                  <a:pt x="688" y="579"/>
                </a:lnTo>
                <a:lnTo>
                  <a:pt x="691" y="571"/>
                </a:lnTo>
                <a:lnTo>
                  <a:pt x="691" y="571"/>
                </a:lnTo>
                <a:lnTo>
                  <a:pt x="688" y="571"/>
                </a:lnTo>
                <a:lnTo>
                  <a:pt x="688" y="571"/>
                </a:lnTo>
                <a:close/>
                <a:moveTo>
                  <a:pt x="401" y="584"/>
                </a:moveTo>
                <a:lnTo>
                  <a:pt x="401" y="584"/>
                </a:lnTo>
                <a:lnTo>
                  <a:pt x="399" y="577"/>
                </a:lnTo>
                <a:lnTo>
                  <a:pt x="398" y="574"/>
                </a:lnTo>
                <a:lnTo>
                  <a:pt x="395" y="573"/>
                </a:lnTo>
                <a:lnTo>
                  <a:pt x="395" y="573"/>
                </a:lnTo>
                <a:lnTo>
                  <a:pt x="398" y="579"/>
                </a:lnTo>
                <a:lnTo>
                  <a:pt x="401" y="584"/>
                </a:lnTo>
                <a:lnTo>
                  <a:pt x="401" y="584"/>
                </a:lnTo>
                <a:close/>
                <a:moveTo>
                  <a:pt x="503" y="585"/>
                </a:moveTo>
                <a:lnTo>
                  <a:pt x="503" y="585"/>
                </a:lnTo>
                <a:lnTo>
                  <a:pt x="505" y="590"/>
                </a:lnTo>
                <a:lnTo>
                  <a:pt x="506" y="593"/>
                </a:lnTo>
                <a:lnTo>
                  <a:pt x="509" y="600"/>
                </a:lnTo>
                <a:lnTo>
                  <a:pt x="509" y="600"/>
                </a:lnTo>
                <a:lnTo>
                  <a:pt x="514" y="597"/>
                </a:lnTo>
                <a:lnTo>
                  <a:pt x="517" y="596"/>
                </a:lnTo>
                <a:lnTo>
                  <a:pt x="517" y="596"/>
                </a:lnTo>
                <a:lnTo>
                  <a:pt x="515" y="582"/>
                </a:lnTo>
                <a:lnTo>
                  <a:pt x="515" y="577"/>
                </a:lnTo>
                <a:lnTo>
                  <a:pt x="512" y="573"/>
                </a:lnTo>
                <a:lnTo>
                  <a:pt x="512" y="573"/>
                </a:lnTo>
                <a:lnTo>
                  <a:pt x="511" y="576"/>
                </a:lnTo>
                <a:lnTo>
                  <a:pt x="508" y="579"/>
                </a:lnTo>
                <a:lnTo>
                  <a:pt x="505" y="582"/>
                </a:lnTo>
                <a:lnTo>
                  <a:pt x="503" y="585"/>
                </a:lnTo>
                <a:lnTo>
                  <a:pt x="503" y="585"/>
                </a:lnTo>
                <a:close/>
                <a:moveTo>
                  <a:pt x="625" y="597"/>
                </a:moveTo>
                <a:lnTo>
                  <a:pt x="625" y="597"/>
                </a:lnTo>
                <a:lnTo>
                  <a:pt x="631" y="593"/>
                </a:lnTo>
                <a:lnTo>
                  <a:pt x="637" y="587"/>
                </a:lnTo>
                <a:lnTo>
                  <a:pt x="642" y="581"/>
                </a:lnTo>
                <a:lnTo>
                  <a:pt x="648" y="574"/>
                </a:lnTo>
                <a:lnTo>
                  <a:pt x="648" y="574"/>
                </a:lnTo>
                <a:lnTo>
                  <a:pt x="648" y="573"/>
                </a:lnTo>
                <a:lnTo>
                  <a:pt x="646" y="573"/>
                </a:lnTo>
                <a:lnTo>
                  <a:pt x="646" y="573"/>
                </a:lnTo>
                <a:lnTo>
                  <a:pt x="634" y="582"/>
                </a:lnTo>
                <a:lnTo>
                  <a:pt x="628" y="588"/>
                </a:lnTo>
                <a:lnTo>
                  <a:pt x="627" y="593"/>
                </a:lnTo>
                <a:lnTo>
                  <a:pt x="625" y="597"/>
                </a:lnTo>
                <a:lnTo>
                  <a:pt x="625" y="597"/>
                </a:lnTo>
                <a:close/>
                <a:moveTo>
                  <a:pt x="428" y="577"/>
                </a:moveTo>
                <a:lnTo>
                  <a:pt x="428" y="577"/>
                </a:lnTo>
                <a:lnTo>
                  <a:pt x="430" y="577"/>
                </a:lnTo>
                <a:lnTo>
                  <a:pt x="433" y="579"/>
                </a:lnTo>
                <a:lnTo>
                  <a:pt x="433" y="579"/>
                </a:lnTo>
                <a:lnTo>
                  <a:pt x="431" y="574"/>
                </a:lnTo>
                <a:lnTo>
                  <a:pt x="428" y="573"/>
                </a:lnTo>
                <a:lnTo>
                  <a:pt x="428" y="573"/>
                </a:lnTo>
                <a:lnTo>
                  <a:pt x="428" y="577"/>
                </a:lnTo>
                <a:lnTo>
                  <a:pt x="428" y="577"/>
                </a:lnTo>
                <a:close/>
                <a:moveTo>
                  <a:pt x="146" y="584"/>
                </a:moveTo>
                <a:lnTo>
                  <a:pt x="146" y="584"/>
                </a:lnTo>
                <a:lnTo>
                  <a:pt x="152" y="587"/>
                </a:lnTo>
                <a:lnTo>
                  <a:pt x="160" y="588"/>
                </a:lnTo>
                <a:lnTo>
                  <a:pt x="160" y="588"/>
                </a:lnTo>
                <a:lnTo>
                  <a:pt x="162" y="581"/>
                </a:lnTo>
                <a:lnTo>
                  <a:pt x="160" y="577"/>
                </a:lnTo>
                <a:lnTo>
                  <a:pt x="159" y="574"/>
                </a:lnTo>
                <a:lnTo>
                  <a:pt x="159" y="574"/>
                </a:lnTo>
                <a:lnTo>
                  <a:pt x="152" y="577"/>
                </a:lnTo>
                <a:lnTo>
                  <a:pt x="149" y="581"/>
                </a:lnTo>
                <a:lnTo>
                  <a:pt x="146" y="584"/>
                </a:lnTo>
                <a:lnTo>
                  <a:pt x="146" y="584"/>
                </a:lnTo>
                <a:close/>
                <a:moveTo>
                  <a:pt x="384" y="585"/>
                </a:moveTo>
                <a:lnTo>
                  <a:pt x="384" y="585"/>
                </a:lnTo>
                <a:lnTo>
                  <a:pt x="383" y="579"/>
                </a:lnTo>
                <a:lnTo>
                  <a:pt x="380" y="574"/>
                </a:lnTo>
                <a:lnTo>
                  <a:pt x="380" y="574"/>
                </a:lnTo>
                <a:lnTo>
                  <a:pt x="380" y="582"/>
                </a:lnTo>
                <a:lnTo>
                  <a:pt x="381" y="584"/>
                </a:lnTo>
                <a:lnTo>
                  <a:pt x="384" y="585"/>
                </a:lnTo>
                <a:lnTo>
                  <a:pt x="384" y="585"/>
                </a:lnTo>
                <a:close/>
                <a:moveTo>
                  <a:pt x="329" y="579"/>
                </a:moveTo>
                <a:lnTo>
                  <a:pt x="329" y="579"/>
                </a:lnTo>
                <a:lnTo>
                  <a:pt x="328" y="576"/>
                </a:lnTo>
                <a:lnTo>
                  <a:pt x="325" y="576"/>
                </a:lnTo>
                <a:lnTo>
                  <a:pt x="325" y="576"/>
                </a:lnTo>
                <a:lnTo>
                  <a:pt x="326" y="577"/>
                </a:lnTo>
                <a:lnTo>
                  <a:pt x="326" y="577"/>
                </a:lnTo>
                <a:lnTo>
                  <a:pt x="329" y="579"/>
                </a:lnTo>
                <a:lnTo>
                  <a:pt x="329" y="579"/>
                </a:lnTo>
                <a:close/>
                <a:moveTo>
                  <a:pt x="576" y="585"/>
                </a:moveTo>
                <a:lnTo>
                  <a:pt x="576" y="585"/>
                </a:lnTo>
                <a:lnTo>
                  <a:pt x="579" y="591"/>
                </a:lnTo>
                <a:lnTo>
                  <a:pt x="582" y="596"/>
                </a:lnTo>
                <a:lnTo>
                  <a:pt x="582" y="596"/>
                </a:lnTo>
                <a:lnTo>
                  <a:pt x="585" y="591"/>
                </a:lnTo>
                <a:lnTo>
                  <a:pt x="587" y="587"/>
                </a:lnTo>
                <a:lnTo>
                  <a:pt x="588" y="581"/>
                </a:lnTo>
                <a:lnTo>
                  <a:pt x="592" y="576"/>
                </a:lnTo>
                <a:lnTo>
                  <a:pt x="592" y="576"/>
                </a:lnTo>
                <a:lnTo>
                  <a:pt x="584" y="581"/>
                </a:lnTo>
                <a:lnTo>
                  <a:pt x="576" y="585"/>
                </a:lnTo>
                <a:lnTo>
                  <a:pt x="576" y="585"/>
                </a:lnTo>
                <a:close/>
                <a:moveTo>
                  <a:pt x="640" y="591"/>
                </a:moveTo>
                <a:lnTo>
                  <a:pt x="640" y="591"/>
                </a:lnTo>
                <a:lnTo>
                  <a:pt x="648" y="585"/>
                </a:lnTo>
                <a:lnTo>
                  <a:pt x="651" y="581"/>
                </a:lnTo>
                <a:lnTo>
                  <a:pt x="651" y="579"/>
                </a:lnTo>
                <a:lnTo>
                  <a:pt x="651" y="576"/>
                </a:lnTo>
                <a:lnTo>
                  <a:pt x="651" y="576"/>
                </a:lnTo>
                <a:lnTo>
                  <a:pt x="648" y="579"/>
                </a:lnTo>
                <a:lnTo>
                  <a:pt x="645" y="584"/>
                </a:lnTo>
                <a:lnTo>
                  <a:pt x="640" y="587"/>
                </a:lnTo>
                <a:lnTo>
                  <a:pt x="640" y="591"/>
                </a:lnTo>
                <a:lnTo>
                  <a:pt x="640" y="591"/>
                </a:lnTo>
                <a:close/>
                <a:moveTo>
                  <a:pt x="87" y="581"/>
                </a:moveTo>
                <a:lnTo>
                  <a:pt x="87" y="581"/>
                </a:lnTo>
                <a:lnTo>
                  <a:pt x="84" y="577"/>
                </a:lnTo>
                <a:lnTo>
                  <a:pt x="81" y="576"/>
                </a:lnTo>
                <a:lnTo>
                  <a:pt x="81" y="576"/>
                </a:lnTo>
                <a:lnTo>
                  <a:pt x="82" y="579"/>
                </a:lnTo>
                <a:lnTo>
                  <a:pt x="87" y="581"/>
                </a:lnTo>
                <a:lnTo>
                  <a:pt x="87" y="581"/>
                </a:lnTo>
                <a:close/>
                <a:moveTo>
                  <a:pt x="256" y="577"/>
                </a:moveTo>
                <a:lnTo>
                  <a:pt x="256" y="577"/>
                </a:lnTo>
                <a:lnTo>
                  <a:pt x="258" y="581"/>
                </a:lnTo>
                <a:lnTo>
                  <a:pt x="259" y="584"/>
                </a:lnTo>
                <a:lnTo>
                  <a:pt x="262" y="585"/>
                </a:lnTo>
                <a:lnTo>
                  <a:pt x="265" y="585"/>
                </a:lnTo>
                <a:lnTo>
                  <a:pt x="273" y="587"/>
                </a:lnTo>
                <a:lnTo>
                  <a:pt x="280" y="585"/>
                </a:lnTo>
                <a:lnTo>
                  <a:pt x="280" y="585"/>
                </a:lnTo>
                <a:lnTo>
                  <a:pt x="279" y="577"/>
                </a:lnTo>
                <a:lnTo>
                  <a:pt x="279" y="577"/>
                </a:lnTo>
                <a:lnTo>
                  <a:pt x="268" y="577"/>
                </a:lnTo>
                <a:lnTo>
                  <a:pt x="256" y="577"/>
                </a:lnTo>
                <a:lnTo>
                  <a:pt x="256" y="577"/>
                </a:lnTo>
                <a:close/>
                <a:moveTo>
                  <a:pt x="229" y="582"/>
                </a:moveTo>
                <a:lnTo>
                  <a:pt x="229" y="582"/>
                </a:lnTo>
                <a:lnTo>
                  <a:pt x="233" y="585"/>
                </a:lnTo>
                <a:lnTo>
                  <a:pt x="239" y="587"/>
                </a:lnTo>
                <a:lnTo>
                  <a:pt x="252" y="588"/>
                </a:lnTo>
                <a:lnTo>
                  <a:pt x="252" y="588"/>
                </a:lnTo>
                <a:lnTo>
                  <a:pt x="252" y="582"/>
                </a:lnTo>
                <a:lnTo>
                  <a:pt x="252" y="579"/>
                </a:lnTo>
                <a:lnTo>
                  <a:pt x="250" y="577"/>
                </a:lnTo>
                <a:lnTo>
                  <a:pt x="250" y="577"/>
                </a:lnTo>
                <a:lnTo>
                  <a:pt x="247" y="579"/>
                </a:lnTo>
                <a:lnTo>
                  <a:pt x="244" y="577"/>
                </a:lnTo>
                <a:lnTo>
                  <a:pt x="244" y="577"/>
                </a:lnTo>
                <a:lnTo>
                  <a:pt x="242" y="577"/>
                </a:lnTo>
                <a:lnTo>
                  <a:pt x="241" y="579"/>
                </a:lnTo>
                <a:lnTo>
                  <a:pt x="236" y="579"/>
                </a:lnTo>
                <a:lnTo>
                  <a:pt x="232" y="581"/>
                </a:lnTo>
                <a:lnTo>
                  <a:pt x="229" y="582"/>
                </a:lnTo>
                <a:lnTo>
                  <a:pt x="229" y="582"/>
                </a:lnTo>
                <a:close/>
                <a:moveTo>
                  <a:pt x="105" y="582"/>
                </a:moveTo>
                <a:lnTo>
                  <a:pt x="105" y="582"/>
                </a:lnTo>
                <a:lnTo>
                  <a:pt x="102" y="579"/>
                </a:lnTo>
                <a:lnTo>
                  <a:pt x="101" y="577"/>
                </a:lnTo>
                <a:lnTo>
                  <a:pt x="99" y="579"/>
                </a:lnTo>
                <a:lnTo>
                  <a:pt x="99" y="579"/>
                </a:lnTo>
                <a:lnTo>
                  <a:pt x="102" y="582"/>
                </a:lnTo>
                <a:lnTo>
                  <a:pt x="104" y="582"/>
                </a:lnTo>
                <a:lnTo>
                  <a:pt x="105" y="582"/>
                </a:lnTo>
                <a:lnTo>
                  <a:pt x="105" y="582"/>
                </a:lnTo>
                <a:close/>
                <a:moveTo>
                  <a:pt x="285" y="584"/>
                </a:moveTo>
                <a:lnTo>
                  <a:pt x="285" y="584"/>
                </a:lnTo>
                <a:lnTo>
                  <a:pt x="288" y="584"/>
                </a:lnTo>
                <a:lnTo>
                  <a:pt x="291" y="582"/>
                </a:lnTo>
                <a:lnTo>
                  <a:pt x="291" y="582"/>
                </a:lnTo>
                <a:lnTo>
                  <a:pt x="290" y="581"/>
                </a:lnTo>
                <a:lnTo>
                  <a:pt x="288" y="577"/>
                </a:lnTo>
                <a:lnTo>
                  <a:pt x="288" y="577"/>
                </a:lnTo>
                <a:lnTo>
                  <a:pt x="285" y="577"/>
                </a:lnTo>
                <a:lnTo>
                  <a:pt x="285" y="577"/>
                </a:lnTo>
                <a:lnTo>
                  <a:pt x="285" y="584"/>
                </a:lnTo>
                <a:lnTo>
                  <a:pt x="285" y="584"/>
                </a:lnTo>
                <a:close/>
                <a:moveTo>
                  <a:pt x="534" y="585"/>
                </a:moveTo>
                <a:lnTo>
                  <a:pt x="534" y="585"/>
                </a:lnTo>
                <a:lnTo>
                  <a:pt x="535" y="585"/>
                </a:lnTo>
                <a:lnTo>
                  <a:pt x="538" y="584"/>
                </a:lnTo>
                <a:lnTo>
                  <a:pt x="541" y="582"/>
                </a:lnTo>
                <a:lnTo>
                  <a:pt x="541" y="582"/>
                </a:lnTo>
                <a:lnTo>
                  <a:pt x="540" y="579"/>
                </a:lnTo>
                <a:lnTo>
                  <a:pt x="538" y="579"/>
                </a:lnTo>
                <a:lnTo>
                  <a:pt x="534" y="577"/>
                </a:lnTo>
                <a:lnTo>
                  <a:pt x="534" y="577"/>
                </a:lnTo>
                <a:lnTo>
                  <a:pt x="534" y="581"/>
                </a:lnTo>
                <a:lnTo>
                  <a:pt x="534" y="585"/>
                </a:lnTo>
                <a:lnTo>
                  <a:pt x="534" y="585"/>
                </a:lnTo>
                <a:close/>
                <a:moveTo>
                  <a:pt x="733" y="587"/>
                </a:moveTo>
                <a:lnTo>
                  <a:pt x="733" y="587"/>
                </a:lnTo>
                <a:lnTo>
                  <a:pt x="736" y="587"/>
                </a:lnTo>
                <a:lnTo>
                  <a:pt x="739" y="584"/>
                </a:lnTo>
                <a:lnTo>
                  <a:pt x="742" y="581"/>
                </a:lnTo>
                <a:lnTo>
                  <a:pt x="742" y="581"/>
                </a:lnTo>
                <a:lnTo>
                  <a:pt x="741" y="579"/>
                </a:lnTo>
                <a:lnTo>
                  <a:pt x="741" y="579"/>
                </a:lnTo>
                <a:lnTo>
                  <a:pt x="736" y="582"/>
                </a:lnTo>
                <a:lnTo>
                  <a:pt x="735" y="584"/>
                </a:lnTo>
                <a:lnTo>
                  <a:pt x="733" y="587"/>
                </a:lnTo>
                <a:lnTo>
                  <a:pt x="733" y="587"/>
                </a:lnTo>
                <a:close/>
                <a:moveTo>
                  <a:pt x="602" y="594"/>
                </a:moveTo>
                <a:lnTo>
                  <a:pt x="602" y="594"/>
                </a:lnTo>
                <a:lnTo>
                  <a:pt x="605" y="593"/>
                </a:lnTo>
                <a:lnTo>
                  <a:pt x="607" y="591"/>
                </a:lnTo>
                <a:lnTo>
                  <a:pt x="607" y="591"/>
                </a:lnTo>
                <a:lnTo>
                  <a:pt x="604" y="584"/>
                </a:lnTo>
                <a:lnTo>
                  <a:pt x="602" y="581"/>
                </a:lnTo>
                <a:lnTo>
                  <a:pt x="599" y="579"/>
                </a:lnTo>
                <a:lnTo>
                  <a:pt x="599" y="579"/>
                </a:lnTo>
                <a:lnTo>
                  <a:pt x="601" y="588"/>
                </a:lnTo>
                <a:lnTo>
                  <a:pt x="602" y="594"/>
                </a:lnTo>
                <a:lnTo>
                  <a:pt x="602" y="594"/>
                </a:lnTo>
                <a:close/>
                <a:moveTo>
                  <a:pt x="134" y="594"/>
                </a:moveTo>
                <a:lnTo>
                  <a:pt x="134" y="594"/>
                </a:lnTo>
                <a:lnTo>
                  <a:pt x="137" y="597"/>
                </a:lnTo>
                <a:lnTo>
                  <a:pt x="140" y="602"/>
                </a:lnTo>
                <a:lnTo>
                  <a:pt x="143" y="606"/>
                </a:lnTo>
                <a:lnTo>
                  <a:pt x="148" y="610"/>
                </a:lnTo>
                <a:lnTo>
                  <a:pt x="148" y="610"/>
                </a:lnTo>
                <a:lnTo>
                  <a:pt x="149" y="605"/>
                </a:lnTo>
                <a:lnTo>
                  <a:pt x="149" y="600"/>
                </a:lnTo>
                <a:lnTo>
                  <a:pt x="149" y="600"/>
                </a:lnTo>
                <a:lnTo>
                  <a:pt x="137" y="581"/>
                </a:lnTo>
                <a:lnTo>
                  <a:pt x="137" y="581"/>
                </a:lnTo>
                <a:lnTo>
                  <a:pt x="136" y="587"/>
                </a:lnTo>
                <a:lnTo>
                  <a:pt x="134" y="594"/>
                </a:lnTo>
                <a:lnTo>
                  <a:pt x="134" y="594"/>
                </a:lnTo>
                <a:close/>
                <a:moveTo>
                  <a:pt x="303" y="581"/>
                </a:moveTo>
                <a:lnTo>
                  <a:pt x="303" y="581"/>
                </a:lnTo>
                <a:lnTo>
                  <a:pt x="299" y="581"/>
                </a:lnTo>
                <a:lnTo>
                  <a:pt x="296" y="581"/>
                </a:lnTo>
                <a:lnTo>
                  <a:pt x="294" y="581"/>
                </a:lnTo>
                <a:lnTo>
                  <a:pt x="294" y="581"/>
                </a:lnTo>
                <a:lnTo>
                  <a:pt x="296" y="582"/>
                </a:lnTo>
                <a:lnTo>
                  <a:pt x="299" y="584"/>
                </a:lnTo>
                <a:lnTo>
                  <a:pt x="302" y="582"/>
                </a:lnTo>
                <a:lnTo>
                  <a:pt x="303" y="581"/>
                </a:lnTo>
                <a:lnTo>
                  <a:pt x="303" y="581"/>
                </a:lnTo>
                <a:close/>
                <a:moveTo>
                  <a:pt x="494" y="587"/>
                </a:moveTo>
                <a:lnTo>
                  <a:pt x="494" y="587"/>
                </a:lnTo>
                <a:lnTo>
                  <a:pt x="495" y="587"/>
                </a:lnTo>
                <a:lnTo>
                  <a:pt x="497" y="585"/>
                </a:lnTo>
                <a:lnTo>
                  <a:pt x="497" y="585"/>
                </a:lnTo>
                <a:lnTo>
                  <a:pt x="497" y="582"/>
                </a:lnTo>
                <a:lnTo>
                  <a:pt x="495" y="581"/>
                </a:lnTo>
                <a:lnTo>
                  <a:pt x="494" y="581"/>
                </a:lnTo>
                <a:lnTo>
                  <a:pt x="494" y="581"/>
                </a:lnTo>
                <a:lnTo>
                  <a:pt x="492" y="582"/>
                </a:lnTo>
                <a:lnTo>
                  <a:pt x="492" y="584"/>
                </a:lnTo>
                <a:lnTo>
                  <a:pt x="494" y="585"/>
                </a:lnTo>
                <a:lnTo>
                  <a:pt x="494" y="587"/>
                </a:lnTo>
                <a:lnTo>
                  <a:pt x="494" y="587"/>
                </a:lnTo>
                <a:close/>
                <a:moveTo>
                  <a:pt x="546" y="582"/>
                </a:moveTo>
                <a:lnTo>
                  <a:pt x="546" y="582"/>
                </a:lnTo>
                <a:lnTo>
                  <a:pt x="547" y="588"/>
                </a:lnTo>
                <a:lnTo>
                  <a:pt x="547" y="590"/>
                </a:lnTo>
                <a:lnTo>
                  <a:pt x="549" y="593"/>
                </a:lnTo>
                <a:lnTo>
                  <a:pt x="549" y="593"/>
                </a:lnTo>
                <a:lnTo>
                  <a:pt x="552" y="591"/>
                </a:lnTo>
                <a:lnTo>
                  <a:pt x="553" y="590"/>
                </a:lnTo>
                <a:lnTo>
                  <a:pt x="558" y="584"/>
                </a:lnTo>
                <a:lnTo>
                  <a:pt x="558" y="584"/>
                </a:lnTo>
                <a:lnTo>
                  <a:pt x="555" y="582"/>
                </a:lnTo>
                <a:lnTo>
                  <a:pt x="552" y="582"/>
                </a:lnTo>
                <a:lnTo>
                  <a:pt x="549" y="582"/>
                </a:lnTo>
                <a:lnTo>
                  <a:pt x="546" y="582"/>
                </a:lnTo>
                <a:lnTo>
                  <a:pt x="546" y="582"/>
                </a:lnTo>
                <a:close/>
                <a:moveTo>
                  <a:pt x="701" y="593"/>
                </a:moveTo>
                <a:lnTo>
                  <a:pt x="701" y="593"/>
                </a:lnTo>
                <a:lnTo>
                  <a:pt x="703" y="593"/>
                </a:lnTo>
                <a:lnTo>
                  <a:pt x="703" y="593"/>
                </a:lnTo>
                <a:lnTo>
                  <a:pt x="706" y="594"/>
                </a:lnTo>
                <a:lnTo>
                  <a:pt x="706" y="594"/>
                </a:lnTo>
                <a:lnTo>
                  <a:pt x="709" y="588"/>
                </a:lnTo>
                <a:lnTo>
                  <a:pt x="710" y="585"/>
                </a:lnTo>
                <a:lnTo>
                  <a:pt x="709" y="582"/>
                </a:lnTo>
                <a:lnTo>
                  <a:pt x="709" y="582"/>
                </a:lnTo>
                <a:lnTo>
                  <a:pt x="704" y="587"/>
                </a:lnTo>
                <a:lnTo>
                  <a:pt x="703" y="588"/>
                </a:lnTo>
                <a:lnTo>
                  <a:pt x="701" y="593"/>
                </a:lnTo>
                <a:lnTo>
                  <a:pt x="701" y="593"/>
                </a:lnTo>
                <a:close/>
                <a:moveTo>
                  <a:pt x="460" y="602"/>
                </a:moveTo>
                <a:lnTo>
                  <a:pt x="460" y="602"/>
                </a:lnTo>
                <a:lnTo>
                  <a:pt x="459" y="603"/>
                </a:lnTo>
                <a:lnTo>
                  <a:pt x="456" y="606"/>
                </a:lnTo>
                <a:lnTo>
                  <a:pt x="456" y="606"/>
                </a:lnTo>
                <a:lnTo>
                  <a:pt x="460" y="617"/>
                </a:lnTo>
                <a:lnTo>
                  <a:pt x="463" y="622"/>
                </a:lnTo>
                <a:lnTo>
                  <a:pt x="466" y="626"/>
                </a:lnTo>
                <a:lnTo>
                  <a:pt x="466" y="626"/>
                </a:lnTo>
                <a:lnTo>
                  <a:pt x="468" y="619"/>
                </a:lnTo>
                <a:lnTo>
                  <a:pt x="470" y="611"/>
                </a:lnTo>
                <a:lnTo>
                  <a:pt x="470" y="603"/>
                </a:lnTo>
                <a:lnTo>
                  <a:pt x="468" y="597"/>
                </a:lnTo>
                <a:lnTo>
                  <a:pt x="465" y="591"/>
                </a:lnTo>
                <a:lnTo>
                  <a:pt x="460" y="587"/>
                </a:lnTo>
                <a:lnTo>
                  <a:pt x="454" y="584"/>
                </a:lnTo>
                <a:lnTo>
                  <a:pt x="447" y="582"/>
                </a:lnTo>
                <a:lnTo>
                  <a:pt x="447" y="582"/>
                </a:lnTo>
                <a:lnTo>
                  <a:pt x="448" y="585"/>
                </a:lnTo>
                <a:lnTo>
                  <a:pt x="450" y="588"/>
                </a:lnTo>
                <a:lnTo>
                  <a:pt x="454" y="591"/>
                </a:lnTo>
                <a:lnTo>
                  <a:pt x="459" y="594"/>
                </a:lnTo>
                <a:lnTo>
                  <a:pt x="460" y="597"/>
                </a:lnTo>
                <a:lnTo>
                  <a:pt x="460" y="602"/>
                </a:lnTo>
                <a:lnTo>
                  <a:pt x="460" y="602"/>
                </a:lnTo>
                <a:close/>
                <a:moveTo>
                  <a:pt x="357" y="585"/>
                </a:moveTo>
                <a:lnTo>
                  <a:pt x="357" y="585"/>
                </a:lnTo>
                <a:lnTo>
                  <a:pt x="360" y="587"/>
                </a:lnTo>
                <a:lnTo>
                  <a:pt x="364" y="587"/>
                </a:lnTo>
                <a:lnTo>
                  <a:pt x="369" y="587"/>
                </a:lnTo>
                <a:lnTo>
                  <a:pt x="370" y="585"/>
                </a:lnTo>
                <a:lnTo>
                  <a:pt x="370" y="585"/>
                </a:lnTo>
                <a:lnTo>
                  <a:pt x="364" y="584"/>
                </a:lnTo>
                <a:lnTo>
                  <a:pt x="360" y="584"/>
                </a:lnTo>
                <a:lnTo>
                  <a:pt x="357" y="585"/>
                </a:lnTo>
                <a:lnTo>
                  <a:pt x="357" y="585"/>
                </a:lnTo>
                <a:close/>
                <a:moveTo>
                  <a:pt x="328" y="590"/>
                </a:moveTo>
                <a:lnTo>
                  <a:pt x="328" y="590"/>
                </a:lnTo>
                <a:lnTo>
                  <a:pt x="343" y="588"/>
                </a:lnTo>
                <a:lnTo>
                  <a:pt x="343" y="588"/>
                </a:lnTo>
                <a:lnTo>
                  <a:pt x="340" y="587"/>
                </a:lnTo>
                <a:lnTo>
                  <a:pt x="337" y="585"/>
                </a:lnTo>
                <a:lnTo>
                  <a:pt x="328" y="584"/>
                </a:lnTo>
                <a:lnTo>
                  <a:pt x="328" y="584"/>
                </a:lnTo>
                <a:lnTo>
                  <a:pt x="328" y="585"/>
                </a:lnTo>
                <a:lnTo>
                  <a:pt x="328" y="590"/>
                </a:lnTo>
                <a:lnTo>
                  <a:pt x="328" y="590"/>
                </a:lnTo>
                <a:close/>
                <a:moveTo>
                  <a:pt x="485" y="584"/>
                </a:moveTo>
                <a:lnTo>
                  <a:pt x="485" y="584"/>
                </a:lnTo>
                <a:lnTo>
                  <a:pt x="485" y="587"/>
                </a:lnTo>
                <a:lnTo>
                  <a:pt x="486" y="590"/>
                </a:lnTo>
                <a:lnTo>
                  <a:pt x="488" y="593"/>
                </a:lnTo>
                <a:lnTo>
                  <a:pt x="491" y="594"/>
                </a:lnTo>
                <a:lnTo>
                  <a:pt x="491" y="594"/>
                </a:lnTo>
                <a:lnTo>
                  <a:pt x="491" y="591"/>
                </a:lnTo>
                <a:lnTo>
                  <a:pt x="489" y="588"/>
                </a:lnTo>
                <a:lnTo>
                  <a:pt x="488" y="585"/>
                </a:lnTo>
                <a:lnTo>
                  <a:pt x="485" y="584"/>
                </a:lnTo>
                <a:lnTo>
                  <a:pt x="485" y="584"/>
                </a:lnTo>
                <a:close/>
                <a:moveTo>
                  <a:pt x="561" y="587"/>
                </a:moveTo>
                <a:lnTo>
                  <a:pt x="561" y="587"/>
                </a:lnTo>
                <a:lnTo>
                  <a:pt x="564" y="585"/>
                </a:lnTo>
                <a:lnTo>
                  <a:pt x="564" y="585"/>
                </a:lnTo>
                <a:lnTo>
                  <a:pt x="564" y="584"/>
                </a:lnTo>
                <a:lnTo>
                  <a:pt x="564" y="584"/>
                </a:lnTo>
                <a:lnTo>
                  <a:pt x="563" y="585"/>
                </a:lnTo>
                <a:lnTo>
                  <a:pt x="561" y="587"/>
                </a:lnTo>
                <a:lnTo>
                  <a:pt x="561" y="587"/>
                </a:lnTo>
                <a:close/>
                <a:moveTo>
                  <a:pt x="195" y="591"/>
                </a:moveTo>
                <a:lnTo>
                  <a:pt x="195" y="591"/>
                </a:lnTo>
                <a:lnTo>
                  <a:pt x="218" y="590"/>
                </a:lnTo>
                <a:lnTo>
                  <a:pt x="218" y="590"/>
                </a:lnTo>
                <a:lnTo>
                  <a:pt x="216" y="587"/>
                </a:lnTo>
                <a:lnTo>
                  <a:pt x="215" y="584"/>
                </a:lnTo>
                <a:lnTo>
                  <a:pt x="215" y="584"/>
                </a:lnTo>
                <a:lnTo>
                  <a:pt x="204" y="585"/>
                </a:lnTo>
                <a:lnTo>
                  <a:pt x="200" y="588"/>
                </a:lnTo>
                <a:lnTo>
                  <a:pt x="195" y="591"/>
                </a:lnTo>
                <a:lnTo>
                  <a:pt x="195" y="591"/>
                </a:lnTo>
                <a:close/>
                <a:moveTo>
                  <a:pt x="299" y="587"/>
                </a:moveTo>
                <a:lnTo>
                  <a:pt x="299" y="587"/>
                </a:lnTo>
                <a:lnTo>
                  <a:pt x="300" y="588"/>
                </a:lnTo>
                <a:lnTo>
                  <a:pt x="303" y="590"/>
                </a:lnTo>
                <a:lnTo>
                  <a:pt x="309" y="591"/>
                </a:lnTo>
                <a:lnTo>
                  <a:pt x="323" y="590"/>
                </a:lnTo>
                <a:lnTo>
                  <a:pt x="323" y="590"/>
                </a:lnTo>
                <a:lnTo>
                  <a:pt x="322" y="587"/>
                </a:lnTo>
                <a:lnTo>
                  <a:pt x="322" y="584"/>
                </a:lnTo>
                <a:lnTo>
                  <a:pt x="322" y="584"/>
                </a:lnTo>
                <a:lnTo>
                  <a:pt x="299" y="587"/>
                </a:lnTo>
                <a:lnTo>
                  <a:pt x="299" y="587"/>
                </a:lnTo>
                <a:close/>
                <a:moveTo>
                  <a:pt x="653" y="593"/>
                </a:moveTo>
                <a:lnTo>
                  <a:pt x="653" y="593"/>
                </a:lnTo>
                <a:lnTo>
                  <a:pt x="657" y="590"/>
                </a:lnTo>
                <a:lnTo>
                  <a:pt x="659" y="588"/>
                </a:lnTo>
                <a:lnTo>
                  <a:pt x="660" y="585"/>
                </a:lnTo>
                <a:lnTo>
                  <a:pt x="660" y="585"/>
                </a:lnTo>
                <a:lnTo>
                  <a:pt x="657" y="587"/>
                </a:lnTo>
                <a:lnTo>
                  <a:pt x="654" y="588"/>
                </a:lnTo>
                <a:lnTo>
                  <a:pt x="653" y="591"/>
                </a:lnTo>
                <a:lnTo>
                  <a:pt x="653" y="593"/>
                </a:lnTo>
                <a:lnTo>
                  <a:pt x="653" y="593"/>
                </a:lnTo>
                <a:close/>
                <a:moveTo>
                  <a:pt x="410" y="587"/>
                </a:moveTo>
                <a:lnTo>
                  <a:pt x="410" y="587"/>
                </a:lnTo>
                <a:lnTo>
                  <a:pt x="413" y="596"/>
                </a:lnTo>
                <a:lnTo>
                  <a:pt x="418" y="605"/>
                </a:lnTo>
                <a:lnTo>
                  <a:pt x="418" y="605"/>
                </a:lnTo>
                <a:lnTo>
                  <a:pt x="415" y="596"/>
                </a:lnTo>
                <a:lnTo>
                  <a:pt x="413" y="587"/>
                </a:lnTo>
                <a:lnTo>
                  <a:pt x="413" y="587"/>
                </a:lnTo>
                <a:lnTo>
                  <a:pt x="412" y="587"/>
                </a:lnTo>
                <a:lnTo>
                  <a:pt x="410" y="587"/>
                </a:lnTo>
                <a:lnTo>
                  <a:pt x="410" y="587"/>
                </a:lnTo>
                <a:close/>
                <a:moveTo>
                  <a:pt x="541" y="587"/>
                </a:moveTo>
                <a:lnTo>
                  <a:pt x="541" y="587"/>
                </a:lnTo>
                <a:lnTo>
                  <a:pt x="538" y="588"/>
                </a:lnTo>
                <a:lnTo>
                  <a:pt x="535" y="590"/>
                </a:lnTo>
                <a:lnTo>
                  <a:pt x="535" y="590"/>
                </a:lnTo>
                <a:lnTo>
                  <a:pt x="537" y="594"/>
                </a:lnTo>
                <a:lnTo>
                  <a:pt x="538" y="597"/>
                </a:lnTo>
                <a:lnTo>
                  <a:pt x="538" y="597"/>
                </a:lnTo>
                <a:lnTo>
                  <a:pt x="541" y="597"/>
                </a:lnTo>
                <a:lnTo>
                  <a:pt x="543" y="597"/>
                </a:lnTo>
                <a:lnTo>
                  <a:pt x="544" y="594"/>
                </a:lnTo>
                <a:lnTo>
                  <a:pt x="543" y="590"/>
                </a:lnTo>
                <a:lnTo>
                  <a:pt x="541" y="587"/>
                </a:lnTo>
                <a:lnTo>
                  <a:pt x="541" y="587"/>
                </a:lnTo>
                <a:close/>
                <a:moveTo>
                  <a:pt x="587" y="605"/>
                </a:moveTo>
                <a:lnTo>
                  <a:pt x="587" y="605"/>
                </a:lnTo>
                <a:lnTo>
                  <a:pt x="599" y="600"/>
                </a:lnTo>
                <a:lnTo>
                  <a:pt x="599" y="600"/>
                </a:lnTo>
                <a:lnTo>
                  <a:pt x="598" y="596"/>
                </a:lnTo>
                <a:lnTo>
                  <a:pt x="598" y="593"/>
                </a:lnTo>
                <a:lnTo>
                  <a:pt x="595" y="587"/>
                </a:lnTo>
                <a:lnTo>
                  <a:pt x="595" y="587"/>
                </a:lnTo>
                <a:lnTo>
                  <a:pt x="590" y="596"/>
                </a:lnTo>
                <a:lnTo>
                  <a:pt x="587" y="605"/>
                </a:lnTo>
                <a:lnTo>
                  <a:pt x="587" y="605"/>
                </a:lnTo>
                <a:close/>
                <a:moveTo>
                  <a:pt x="393" y="590"/>
                </a:moveTo>
                <a:lnTo>
                  <a:pt x="393" y="590"/>
                </a:lnTo>
                <a:lnTo>
                  <a:pt x="396" y="596"/>
                </a:lnTo>
                <a:lnTo>
                  <a:pt x="401" y="603"/>
                </a:lnTo>
                <a:lnTo>
                  <a:pt x="406" y="610"/>
                </a:lnTo>
                <a:lnTo>
                  <a:pt x="407" y="611"/>
                </a:lnTo>
                <a:lnTo>
                  <a:pt x="412" y="611"/>
                </a:lnTo>
                <a:lnTo>
                  <a:pt x="412" y="611"/>
                </a:lnTo>
                <a:lnTo>
                  <a:pt x="404" y="600"/>
                </a:lnTo>
                <a:lnTo>
                  <a:pt x="398" y="588"/>
                </a:lnTo>
                <a:lnTo>
                  <a:pt x="398" y="588"/>
                </a:lnTo>
                <a:lnTo>
                  <a:pt x="395" y="588"/>
                </a:lnTo>
                <a:lnTo>
                  <a:pt x="393" y="588"/>
                </a:lnTo>
                <a:lnTo>
                  <a:pt x="393" y="590"/>
                </a:lnTo>
                <a:lnTo>
                  <a:pt x="393" y="590"/>
                </a:lnTo>
                <a:close/>
                <a:moveTo>
                  <a:pt x="572" y="588"/>
                </a:moveTo>
                <a:lnTo>
                  <a:pt x="572" y="588"/>
                </a:lnTo>
                <a:lnTo>
                  <a:pt x="567" y="594"/>
                </a:lnTo>
                <a:lnTo>
                  <a:pt x="564" y="602"/>
                </a:lnTo>
                <a:lnTo>
                  <a:pt x="561" y="620"/>
                </a:lnTo>
                <a:lnTo>
                  <a:pt x="561" y="620"/>
                </a:lnTo>
                <a:lnTo>
                  <a:pt x="567" y="619"/>
                </a:lnTo>
                <a:lnTo>
                  <a:pt x="570" y="616"/>
                </a:lnTo>
                <a:lnTo>
                  <a:pt x="573" y="611"/>
                </a:lnTo>
                <a:lnTo>
                  <a:pt x="576" y="606"/>
                </a:lnTo>
                <a:lnTo>
                  <a:pt x="578" y="602"/>
                </a:lnTo>
                <a:lnTo>
                  <a:pt x="576" y="597"/>
                </a:lnTo>
                <a:lnTo>
                  <a:pt x="575" y="593"/>
                </a:lnTo>
                <a:lnTo>
                  <a:pt x="572" y="588"/>
                </a:lnTo>
                <a:lnTo>
                  <a:pt x="572" y="588"/>
                </a:lnTo>
                <a:close/>
                <a:moveTo>
                  <a:pt x="389" y="599"/>
                </a:moveTo>
                <a:lnTo>
                  <a:pt x="389" y="599"/>
                </a:lnTo>
                <a:lnTo>
                  <a:pt x="390" y="600"/>
                </a:lnTo>
                <a:lnTo>
                  <a:pt x="393" y="602"/>
                </a:lnTo>
                <a:lnTo>
                  <a:pt x="393" y="602"/>
                </a:lnTo>
                <a:lnTo>
                  <a:pt x="390" y="594"/>
                </a:lnTo>
                <a:lnTo>
                  <a:pt x="387" y="591"/>
                </a:lnTo>
                <a:lnTo>
                  <a:pt x="384" y="590"/>
                </a:lnTo>
                <a:lnTo>
                  <a:pt x="384" y="590"/>
                </a:lnTo>
                <a:lnTo>
                  <a:pt x="387" y="594"/>
                </a:lnTo>
                <a:lnTo>
                  <a:pt x="389" y="596"/>
                </a:lnTo>
                <a:lnTo>
                  <a:pt x="389" y="599"/>
                </a:lnTo>
                <a:lnTo>
                  <a:pt x="389" y="599"/>
                </a:lnTo>
                <a:close/>
                <a:moveTo>
                  <a:pt x="433" y="599"/>
                </a:moveTo>
                <a:lnTo>
                  <a:pt x="433" y="599"/>
                </a:lnTo>
                <a:lnTo>
                  <a:pt x="430" y="593"/>
                </a:lnTo>
                <a:lnTo>
                  <a:pt x="428" y="591"/>
                </a:lnTo>
                <a:lnTo>
                  <a:pt x="425" y="590"/>
                </a:lnTo>
                <a:lnTo>
                  <a:pt x="425" y="590"/>
                </a:lnTo>
                <a:lnTo>
                  <a:pt x="427" y="591"/>
                </a:lnTo>
                <a:lnTo>
                  <a:pt x="428" y="594"/>
                </a:lnTo>
                <a:lnTo>
                  <a:pt x="433" y="599"/>
                </a:lnTo>
                <a:lnTo>
                  <a:pt x="433" y="599"/>
                </a:lnTo>
                <a:close/>
                <a:moveTo>
                  <a:pt x="434" y="591"/>
                </a:moveTo>
                <a:lnTo>
                  <a:pt x="434" y="591"/>
                </a:lnTo>
                <a:lnTo>
                  <a:pt x="438" y="594"/>
                </a:lnTo>
                <a:lnTo>
                  <a:pt x="439" y="600"/>
                </a:lnTo>
                <a:lnTo>
                  <a:pt x="441" y="603"/>
                </a:lnTo>
                <a:lnTo>
                  <a:pt x="442" y="605"/>
                </a:lnTo>
                <a:lnTo>
                  <a:pt x="445" y="606"/>
                </a:lnTo>
                <a:lnTo>
                  <a:pt x="445" y="606"/>
                </a:lnTo>
                <a:lnTo>
                  <a:pt x="442" y="597"/>
                </a:lnTo>
                <a:lnTo>
                  <a:pt x="436" y="590"/>
                </a:lnTo>
                <a:lnTo>
                  <a:pt x="436" y="590"/>
                </a:lnTo>
                <a:lnTo>
                  <a:pt x="436" y="590"/>
                </a:lnTo>
                <a:lnTo>
                  <a:pt x="434" y="591"/>
                </a:lnTo>
                <a:lnTo>
                  <a:pt x="434" y="591"/>
                </a:lnTo>
                <a:close/>
                <a:moveTo>
                  <a:pt x="500" y="603"/>
                </a:moveTo>
                <a:lnTo>
                  <a:pt x="500" y="603"/>
                </a:lnTo>
                <a:lnTo>
                  <a:pt x="503" y="602"/>
                </a:lnTo>
                <a:lnTo>
                  <a:pt x="503" y="602"/>
                </a:lnTo>
                <a:lnTo>
                  <a:pt x="502" y="594"/>
                </a:lnTo>
                <a:lnTo>
                  <a:pt x="500" y="591"/>
                </a:lnTo>
                <a:lnTo>
                  <a:pt x="499" y="590"/>
                </a:lnTo>
                <a:lnTo>
                  <a:pt x="499" y="590"/>
                </a:lnTo>
                <a:lnTo>
                  <a:pt x="497" y="593"/>
                </a:lnTo>
                <a:lnTo>
                  <a:pt x="497" y="596"/>
                </a:lnTo>
                <a:lnTo>
                  <a:pt x="500" y="603"/>
                </a:lnTo>
                <a:lnTo>
                  <a:pt x="500" y="603"/>
                </a:lnTo>
                <a:close/>
                <a:moveTo>
                  <a:pt x="372" y="591"/>
                </a:moveTo>
                <a:lnTo>
                  <a:pt x="372" y="591"/>
                </a:lnTo>
                <a:lnTo>
                  <a:pt x="378" y="594"/>
                </a:lnTo>
                <a:lnTo>
                  <a:pt x="378" y="594"/>
                </a:lnTo>
                <a:lnTo>
                  <a:pt x="378" y="593"/>
                </a:lnTo>
                <a:lnTo>
                  <a:pt x="378" y="591"/>
                </a:lnTo>
                <a:lnTo>
                  <a:pt x="377" y="590"/>
                </a:lnTo>
                <a:lnTo>
                  <a:pt x="377" y="590"/>
                </a:lnTo>
                <a:lnTo>
                  <a:pt x="373" y="590"/>
                </a:lnTo>
                <a:lnTo>
                  <a:pt x="372" y="590"/>
                </a:lnTo>
                <a:lnTo>
                  <a:pt x="372" y="591"/>
                </a:lnTo>
                <a:lnTo>
                  <a:pt x="372" y="591"/>
                </a:lnTo>
                <a:close/>
                <a:moveTo>
                  <a:pt x="117" y="596"/>
                </a:moveTo>
                <a:lnTo>
                  <a:pt x="117" y="596"/>
                </a:lnTo>
                <a:lnTo>
                  <a:pt x="117" y="593"/>
                </a:lnTo>
                <a:lnTo>
                  <a:pt x="116" y="593"/>
                </a:lnTo>
                <a:lnTo>
                  <a:pt x="110" y="591"/>
                </a:lnTo>
                <a:lnTo>
                  <a:pt x="110" y="591"/>
                </a:lnTo>
                <a:lnTo>
                  <a:pt x="113" y="594"/>
                </a:lnTo>
                <a:lnTo>
                  <a:pt x="117" y="596"/>
                </a:lnTo>
                <a:lnTo>
                  <a:pt x="117" y="596"/>
                </a:lnTo>
                <a:close/>
                <a:moveTo>
                  <a:pt x="152" y="597"/>
                </a:moveTo>
                <a:lnTo>
                  <a:pt x="152" y="597"/>
                </a:lnTo>
                <a:lnTo>
                  <a:pt x="157" y="596"/>
                </a:lnTo>
                <a:lnTo>
                  <a:pt x="160" y="596"/>
                </a:lnTo>
                <a:lnTo>
                  <a:pt x="160" y="593"/>
                </a:lnTo>
                <a:lnTo>
                  <a:pt x="160" y="593"/>
                </a:lnTo>
                <a:lnTo>
                  <a:pt x="155" y="591"/>
                </a:lnTo>
                <a:lnTo>
                  <a:pt x="149" y="591"/>
                </a:lnTo>
                <a:lnTo>
                  <a:pt x="149" y="591"/>
                </a:lnTo>
                <a:lnTo>
                  <a:pt x="151" y="594"/>
                </a:lnTo>
                <a:lnTo>
                  <a:pt x="152" y="597"/>
                </a:lnTo>
                <a:lnTo>
                  <a:pt x="152" y="597"/>
                </a:lnTo>
                <a:close/>
                <a:moveTo>
                  <a:pt x="482" y="596"/>
                </a:moveTo>
                <a:lnTo>
                  <a:pt x="482" y="596"/>
                </a:lnTo>
                <a:lnTo>
                  <a:pt x="480" y="594"/>
                </a:lnTo>
                <a:lnTo>
                  <a:pt x="480" y="591"/>
                </a:lnTo>
                <a:lnTo>
                  <a:pt x="480" y="591"/>
                </a:lnTo>
                <a:lnTo>
                  <a:pt x="479" y="591"/>
                </a:lnTo>
                <a:lnTo>
                  <a:pt x="479" y="591"/>
                </a:lnTo>
                <a:lnTo>
                  <a:pt x="479" y="594"/>
                </a:lnTo>
                <a:lnTo>
                  <a:pt x="482" y="596"/>
                </a:lnTo>
                <a:lnTo>
                  <a:pt x="482" y="596"/>
                </a:lnTo>
                <a:close/>
                <a:moveTo>
                  <a:pt x="166" y="594"/>
                </a:moveTo>
                <a:lnTo>
                  <a:pt x="166" y="594"/>
                </a:lnTo>
                <a:lnTo>
                  <a:pt x="171" y="596"/>
                </a:lnTo>
                <a:lnTo>
                  <a:pt x="174" y="596"/>
                </a:lnTo>
                <a:lnTo>
                  <a:pt x="175" y="594"/>
                </a:lnTo>
                <a:lnTo>
                  <a:pt x="175" y="594"/>
                </a:lnTo>
                <a:lnTo>
                  <a:pt x="169" y="593"/>
                </a:lnTo>
                <a:lnTo>
                  <a:pt x="166" y="593"/>
                </a:lnTo>
                <a:lnTo>
                  <a:pt x="166" y="593"/>
                </a:lnTo>
                <a:lnTo>
                  <a:pt x="166" y="594"/>
                </a:lnTo>
                <a:lnTo>
                  <a:pt x="166" y="594"/>
                </a:lnTo>
                <a:close/>
                <a:moveTo>
                  <a:pt x="328" y="593"/>
                </a:moveTo>
                <a:lnTo>
                  <a:pt x="328" y="593"/>
                </a:lnTo>
                <a:lnTo>
                  <a:pt x="335" y="596"/>
                </a:lnTo>
                <a:lnTo>
                  <a:pt x="341" y="599"/>
                </a:lnTo>
                <a:lnTo>
                  <a:pt x="351" y="600"/>
                </a:lnTo>
                <a:lnTo>
                  <a:pt x="357" y="602"/>
                </a:lnTo>
                <a:lnTo>
                  <a:pt x="357" y="602"/>
                </a:lnTo>
                <a:lnTo>
                  <a:pt x="355" y="599"/>
                </a:lnTo>
                <a:lnTo>
                  <a:pt x="352" y="596"/>
                </a:lnTo>
                <a:lnTo>
                  <a:pt x="349" y="594"/>
                </a:lnTo>
                <a:lnTo>
                  <a:pt x="346" y="593"/>
                </a:lnTo>
                <a:lnTo>
                  <a:pt x="338" y="593"/>
                </a:lnTo>
                <a:lnTo>
                  <a:pt x="328" y="593"/>
                </a:lnTo>
                <a:lnTo>
                  <a:pt x="328" y="593"/>
                </a:lnTo>
                <a:close/>
                <a:moveTo>
                  <a:pt x="369" y="605"/>
                </a:moveTo>
                <a:lnTo>
                  <a:pt x="369" y="605"/>
                </a:lnTo>
                <a:lnTo>
                  <a:pt x="366" y="602"/>
                </a:lnTo>
                <a:lnTo>
                  <a:pt x="361" y="597"/>
                </a:lnTo>
                <a:lnTo>
                  <a:pt x="358" y="594"/>
                </a:lnTo>
                <a:lnTo>
                  <a:pt x="355" y="593"/>
                </a:lnTo>
                <a:lnTo>
                  <a:pt x="355" y="593"/>
                </a:lnTo>
                <a:lnTo>
                  <a:pt x="358" y="596"/>
                </a:lnTo>
                <a:lnTo>
                  <a:pt x="361" y="600"/>
                </a:lnTo>
                <a:lnTo>
                  <a:pt x="364" y="603"/>
                </a:lnTo>
                <a:lnTo>
                  <a:pt x="369" y="605"/>
                </a:lnTo>
                <a:lnTo>
                  <a:pt x="369" y="605"/>
                </a:lnTo>
                <a:close/>
                <a:moveTo>
                  <a:pt x="87" y="594"/>
                </a:moveTo>
                <a:lnTo>
                  <a:pt x="87" y="594"/>
                </a:lnTo>
                <a:lnTo>
                  <a:pt x="104" y="603"/>
                </a:lnTo>
                <a:lnTo>
                  <a:pt x="113" y="608"/>
                </a:lnTo>
                <a:lnTo>
                  <a:pt x="123" y="610"/>
                </a:lnTo>
                <a:lnTo>
                  <a:pt x="123" y="610"/>
                </a:lnTo>
                <a:lnTo>
                  <a:pt x="114" y="605"/>
                </a:lnTo>
                <a:lnTo>
                  <a:pt x="105" y="599"/>
                </a:lnTo>
                <a:lnTo>
                  <a:pt x="96" y="594"/>
                </a:lnTo>
                <a:lnTo>
                  <a:pt x="90" y="594"/>
                </a:lnTo>
                <a:lnTo>
                  <a:pt x="87" y="594"/>
                </a:lnTo>
                <a:lnTo>
                  <a:pt x="87" y="594"/>
                </a:lnTo>
                <a:close/>
                <a:moveTo>
                  <a:pt x="271" y="593"/>
                </a:moveTo>
                <a:lnTo>
                  <a:pt x="271" y="593"/>
                </a:lnTo>
                <a:lnTo>
                  <a:pt x="273" y="596"/>
                </a:lnTo>
                <a:lnTo>
                  <a:pt x="274" y="596"/>
                </a:lnTo>
                <a:lnTo>
                  <a:pt x="277" y="594"/>
                </a:lnTo>
                <a:lnTo>
                  <a:pt x="277" y="593"/>
                </a:lnTo>
                <a:lnTo>
                  <a:pt x="277" y="593"/>
                </a:lnTo>
                <a:lnTo>
                  <a:pt x="276" y="594"/>
                </a:lnTo>
                <a:lnTo>
                  <a:pt x="276" y="594"/>
                </a:lnTo>
                <a:lnTo>
                  <a:pt x="274" y="593"/>
                </a:lnTo>
                <a:lnTo>
                  <a:pt x="274" y="593"/>
                </a:lnTo>
                <a:lnTo>
                  <a:pt x="274" y="594"/>
                </a:lnTo>
                <a:lnTo>
                  <a:pt x="273" y="594"/>
                </a:lnTo>
                <a:lnTo>
                  <a:pt x="271" y="593"/>
                </a:lnTo>
                <a:lnTo>
                  <a:pt x="271" y="593"/>
                </a:lnTo>
                <a:close/>
                <a:moveTo>
                  <a:pt x="377" y="603"/>
                </a:moveTo>
                <a:lnTo>
                  <a:pt x="377" y="603"/>
                </a:lnTo>
                <a:lnTo>
                  <a:pt x="378" y="602"/>
                </a:lnTo>
                <a:lnTo>
                  <a:pt x="378" y="599"/>
                </a:lnTo>
                <a:lnTo>
                  <a:pt x="378" y="599"/>
                </a:lnTo>
                <a:lnTo>
                  <a:pt x="372" y="596"/>
                </a:lnTo>
                <a:lnTo>
                  <a:pt x="364" y="593"/>
                </a:lnTo>
                <a:lnTo>
                  <a:pt x="364" y="593"/>
                </a:lnTo>
                <a:lnTo>
                  <a:pt x="369" y="599"/>
                </a:lnTo>
                <a:lnTo>
                  <a:pt x="372" y="602"/>
                </a:lnTo>
                <a:lnTo>
                  <a:pt x="377" y="603"/>
                </a:lnTo>
                <a:lnTo>
                  <a:pt x="377" y="603"/>
                </a:lnTo>
                <a:close/>
                <a:moveTo>
                  <a:pt x="613" y="599"/>
                </a:moveTo>
                <a:lnTo>
                  <a:pt x="613" y="599"/>
                </a:lnTo>
                <a:lnTo>
                  <a:pt x="614" y="605"/>
                </a:lnTo>
                <a:lnTo>
                  <a:pt x="614" y="605"/>
                </a:lnTo>
                <a:lnTo>
                  <a:pt x="617" y="603"/>
                </a:lnTo>
                <a:lnTo>
                  <a:pt x="619" y="600"/>
                </a:lnTo>
                <a:lnTo>
                  <a:pt x="620" y="596"/>
                </a:lnTo>
                <a:lnTo>
                  <a:pt x="619" y="593"/>
                </a:lnTo>
                <a:lnTo>
                  <a:pt x="619" y="593"/>
                </a:lnTo>
                <a:lnTo>
                  <a:pt x="613" y="599"/>
                </a:lnTo>
                <a:lnTo>
                  <a:pt x="613" y="599"/>
                </a:lnTo>
                <a:close/>
                <a:moveTo>
                  <a:pt x="628" y="603"/>
                </a:moveTo>
                <a:lnTo>
                  <a:pt x="628" y="603"/>
                </a:lnTo>
                <a:lnTo>
                  <a:pt x="630" y="610"/>
                </a:lnTo>
                <a:lnTo>
                  <a:pt x="630" y="610"/>
                </a:lnTo>
                <a:lnTo>
                  <a:pt x="634" y="606"/>
                </a:lnTo>
                <a:lnTo>
                  <a:pt x="637" y="602"/>
                </a:lnTo>
                <a:lnTo>
                  <a:pt x="645" y="593"/>
                </a:lnTo>
                <a:lnTo>
                  <a:pt x="645" y="593"/>
                </a:lnTo>
                <a:lnTo>
                  <a:pt x="636" y="597"/>
                </a:lnTo>
                <a:lnTo>
                  <a:pt x="628" y="603"/>
                </a:lnTo>
                <a:lnTo>
                  <a:pt x="628" y="603"/>
                </a:lnTo>
                <a:close/>
                <a:moveTo>
                  <a:pt x="645" y="610"/>
                </a:moveTo>
                <a:lnTo>
                  <a:pt x="645" y="610"/>
                </a:lnTo>
                <a:lnTo>
                  <a:pt x="651" y="606"/>
                </a:lnTo>
                <a:lnTo>
                  <a:pt x="657" y="603"/>
                </a:lnTo>
                <a:lnTo>
                  <a:pt x="660" y="597"/>
                </a:lnTo>
                <a:lnTo>
                  <a:pt x="662" y="596"/>
                </a:lnTo>
                <a:lnTo>
                  <a:pt x="660" y="593"/>
                </a:lnTo>
                <a:lnTo>
                  <a:pt x="660" y="593"/>
                </a:lnTo>
                <a:lnTo>
                  <a:pt x="653" y="600"/>
                </a:lnTo>
                <a:lnTo>
                  <a:pt x="648" y="605"/>
                </a:lnTo>
                <a:lnTo>
                  <a:pt x="645" y="610"/>
                </a:lnTo>
                <a:lnTo>
                  <a:pt x="645" y="610"/>
                </a:lnTo>
                <a:close/>
                <a:moveTo>
                  <a:pt x="755" y="599"/>
                </a:moveTo>
                <a:lnTo>
                  <a:pt x="755" y="599"/>
                </a:lnTo>
                <a:lnTo>
                  <a:pt x="758" y="597"/>
                </a:lnTo>
                <a:lnTo>
                  <a:pt x="761" y="594"/>
                </a:lnTo>
                <a:lnTo>
                  <a:pt x="761" y="594"/>
                </a:lnTo>
                <a:lnTo>
                  <a:pt x="759" y="593"/>
                </a:lnTo>
                <a:lnTo>
                  <a:pt x="759" y="593"/>
                </a:lnTo>
                <a:lnTo>
                  <a:pt x="756" y="596"/>
                </a:lnTo>
                <a:lnTo>
                  <a:pt x="755" y="597"/>
                </a:lnTo>
                <a:lnTo>
                  <a:pt x="755" y="599"/>
                </a:lnTo>
                <a:lnTo>
                  <a:pt x="755" y="599"/>
                </a:lnTo>
                <a:close/>
                <a:moveTo>
                  <a:pt x="191" y="596"/>
                </a:moveTo>
                <a:lnTo>
                  <a:pt x="191" y="596"/>
                </a:lnTo>
                <a:lnTo>
                  <a:pt x="207" y="600"/>
                </a:lnTo>
                <a:lnTo>
                  <a:pt x="215" y="602"/>
                </a:lnTo>
                <a:lnTo>
                  <a:pt x="223" y="602"/>
                </a:lnTo>
                <a:lnTo>
                  <a:pt x="223" y="602"/>
                </a:lnTo>
                <a:lnTo>
                  <a:pt x="224" y="599"/>
                </a:lnTo>
                <a:lnTo>
                  <a:pt x="224" y="597"/>
                </a:lnTo>
                <a:lnTo>
                  <a:pt x="224" y="596"/>
                </a:lnTo>
                <a:lnTo>
                  <a:pt x="224" y="596"/>
                </a:lnTo>
                <a:lnTo>
                  <a:pt x="216" y="594"/>
                </a:lnTo>
                <a:lnTo>
                  <a:pt x="207" y="594"/>
                </a:lnTo>
                <a:lnTo>
                  <a:pt x="191" y="596"/>
                </a:lnTo>
                <a:lnTo>
                  <a:pt x="191" y="596"/>
                </a:lnTo>
                <a:close/>
                <a:moveTo>
                  <a:pt x="235" y="599"/>
                </a:moveTo>
                <a:lnTo>
                  <a:pt x="235" y="599"/>
                </a:lnTo>
                <a:lnTo>
                  <a:pt x="244" y="599"/>
                </a:lnTo>
                <a:lnTo>
                  <a:pt x="248" y="597"/>
                </a:lnTo>
                <a:lnTo>
                  <a:pt x="253" y="596"/>
                </a:lnTo>
                <a:lnTo>
                  <a:pt x="253" y="596"/>
                </a:lnTo>
                <a:lnTo>
                  <a:pt x="248" y="594"/>
                </a:lnTo>
                <a:lnTo>
                  <a:pt x="244" y="596"/>
                </a:lnTo>
                <a:lnTo>
                  <a:pt x="235" y="599"/>
                </a:lnTo>
                <a:lnTo>
                  <a:pt x="235" y="599"/>
                </a:lnTo>
                <a:close/>
                <a:moveTo>
                  <a:pt x="258" y="596"/>
                </a:moveTo>
                <a:lnTo>
                  <a:pt x="258" y="596"/>
                </a:lnTo>
                <a:lnTo>
                  <a:pt x="261" y="596"/>
                </a:lnTo>
                <a:lnTo>
                  <a:pt x="262" y="596"/>
                </a:lnTo>
                <a:lnTo>
                  <a:pt x="264" y="594"/>
                </a:lnTo>
                <a:lnTo>
                  <a:pt x="264" y="594"/>
                </a:lnTo>
                <a:lnTo>
                  <a:pt x="261" y="594"/>
                </a:lnTo>
                <a:lnTo>
                  <a:pt x="259" y="594"/>
                </a:lnTo>
                <a:lnTo>
                  <a:pt x="258" y="596"/>
                </a:lnTo>
                <a:lnTo>
                  <a:pt x="258" y="596"/>
                </a:lnTo>
                <a:close/>
                <a:moveTo>
                  <a:pt x="669" y="602"/>
                </a:moveTo>
                <a:lnTo>
                  <a:pt x="669" y="602"/>
                </a:lnTo>
                <a:lnTo>
                  <a:pt x="677" y="599"/>
                </a:lnTo>
                <a:lnTo>
                  <a:pt x="680" y="597"/>
                </a:lnTo>
                <a:lnTo>
                  <a:pt x="681" y="594"/>
                </a:lnTo>
                <a:lnTo>
                  <a:pt x="681" y="594"/>
                </a:lnTo>
                <a:lnTo>
                  <a:pt x="669" y="602"/>
                </a:lnTo>
                <a:lnTo>
                  <a:pt x="669" y="602"/>
                </a:lnTo>
                <a:close/>
                <a:moveTo>
                  <a:pt x="76" y="596"/>
                </a:moveTo>
                <a:lnTo>
                  <a:pt x="76" y="596"/>
                </a:lnTo>
                <a:lnTo>
                  <a:pt x="76" y="597"/>
                </a:lnTo>
                <a:lnTo>
                  <a:pt x="76" y="597"/>
                </a:lnTo>
                <a:lnTo>
                  <a:pt x="84" y="605"/>
                </a:lnTo>
                <a:lnTo>
                  <a:pt x="93" y="613"/>
                </a:lnTo>
                <a:lnTo>
                  <a:pt x="102" y="619"/>
                </a:lnTo>
                <a:lnTo>
                  <a:pt x="111" y="623"/>
                </a:lnTo>
                <a:lnTo>
                  <a:pt x="111" y="623"/>
                </a:lnTo>
                <a:lnTo>
                  <a:pt x="111" y="620"/>
                </a:lnTo>
                <a:lnTo>
                  <a:pt x="114" y="619"/>
                </a:lnTo>
                <a:lnTo>
                  <a:pt x="117" y="614"/>
                </a:lnTo>
                <a:lnTo>
                  <a:pt x="117" y="614"/>
                </a:lnTo>
                <a:lnTo>
                  <a:pt x="105" y="610"/>
                </a:lnTo>
                <a:lnTo>
                  <a:pt x="96" y="605"/>
                </a:lnTo>
                <a:lnTo>
                  <a:pt x="85" y="600"/>
                </a:lnTo>
                <a:lnTo>
                  <a:pt x="76" y="596"/>
                </a:lnTo>
                <a:lnTo>
                  <a:pt x="76" y="596"/>
                </a:lnTo>
                <a:close/>
                <a:moveTo>
                  <a:pt x="134" y="613"/>
                </a:moveTo>
                <a:lnTo>
                  <a:pt x="134" y="613"/>
                </a:lnTo>
                <a:lnTo>
                  <a:pt x="140" y="613"/>
                </a:lnTo>
                <a:lnTo>
                  <a:pt x="146" y="614"/>
                </a:lnTo>
                <a:lnTo>
                  <a:pt x="146" y="614"/>
                </a:lnTo>
                <a:lnTo>
                  <a:pt x="142" y="610"/>
                </a:lnTo>
                <a:lnTo>
                  <a:pt x="139" y="605"/>
                </a:lnTo>
                <a:lnTo>
                  <a:pt x="130" y="597"/>
                </a:lnTo>
                <a:lnTo>
                  <a:pt x="130" y="597"/>
                </a:lnTo>
                <a:lnTo>
                  <a:pt x="130" y="600"/>
                </a:lnTo>
                <a:lnTo>
                  <a:pt x="131" y="605"/>
                </a:lnTo>
                <a:lnTo>
                  <a:pt x="133" y="608"/>
                </a:lnTo>
                <a:lnTo>
                  <a:pt x="134" y="613"/>
                </a:lnTo>
                <a:lnTo>
                  <a:pt x="134" y="613"/>
                </a:lnTo>
                <a:close/>
                <a:moveTo>
                  <a:pt x="704" y="614"/>
                </a:moveTo>
                <a:lnTo>
                  <a:pt x="704" y="614"/>
                </a:lnTo>
                <a:lnTo>
                  <a:pt x="709" y="616"/>
                </a:lnTo>
                <a:lnTo>
                  <a:pt x="709" y="616"/>
                </a:lnTo>
                <a:lnTo>
                  <a:pt x="720" y="608"/>
                </a:lnTo>
                <a:lnTo>
                  <a:pt x="729" y="597"/>
                </a:lnTo>
                <a:lnTo>
                  <a:pt x="729" y="597"/>
                </a:lnTo>
                <a:lnTo>
                  <a:pt x="721" y="599"/>
                </a:lnTo>
                <a:lnTo>
                  <a:pt x="715" y="603"/>
                </a:lnTo>
                <a:lnTo>
                  <a:pt x="704" y="614"/>
                </a:lnTo>
                <a:lnTo>
                  <a:pt x="704" y="614"/>
                </a:lnTo>
                <a:close/>
                <a:moveTo>
                  <a:pt x="160" y="613"/>
                </a:moveTo>
                <a:lnTo>
                  <a:pt x="160" y="613"/>
                </a:lnTo>
                <a:lnTo>
                  <a:pt x="165" y="613"/>
                </a:lnTo>
                <a:lnTo>
                  <a:pt x="168" y="614"/>
                </a:lnTo>
                <a:lnTo>
                  <a:pt x="172" y="613"/>
                </a:lnTo>
                <a:lnTo>
                  <a:pt x="175" y="611"/>
                </a:lnTo>
                <a:lnTo>
                  <a:pt x="175" y="611"/>
                </a:lnTo>
                <a:lnTo>
                  <a:pt x="172" y="606"/>
                </a:lnTo>
                <a:lnTo>
                  <a:pt x="172" y="603"/>
                </a:lnTo>
                <a:lnTo>
                  <a:pt x="172" y="600"/>
                </a:lnTo>
                <a:lnTo>
                  <a:pt x="172" y="600"/>
                </a:lnTo>
                <a:lnTo>
                  <a:pt x="169" y="599"/>
                </a:lnTo>
                <a:lnTo>
                  <a:pt x="166" y="600"/>
                </a:lnTo>
                <a:lnTo>
                  <a:pt x="163" y="603"/>
                </a:lnTo>
                <a:lnTo>
                  <a:pt x="160" y="613"/>
                </a:lnTo>
                <a:lnTo>
                  <a:pt x="160" y="613"/>
                </a:lnTo>
                <a:close/>
                <a:moveTo>
                  <a:pt x="277" y="600"/>
                </a:moveTo>
                <a:lnTo>
                  <a:pt x="277" y="600"/>
                </a:lnTo>
                <a:lnTo>
                  <a:pt x="279" y="603"/>
                </a:lnTo>
                <a:lnTo>
                  <a:pt x="280" y="603"/>
                </a:lnTo>
                <a:lnTo>
                  <a:pt x="280" y="603"/>
                </a:lnTo>
                <a:lnTo>
                  <a:pt x="280" y="600"/>
                </a:lnTo>
                <a:lnTo>
                  <a:pt x="280" y="600"/>
                </a:lnTo>
                <a:lnTo>
                  <a:pt x="279" y="600"/>
                </a:lnTo>
                <a:lnTo>
                  <a:pt x="277" y="600"/>
                </a:lnTo>
                <a:lnTo>
                  <a:pt x="277" y="600"/>
                </a:lnTo>
                <a:close/>
                <a:moveTo>
                  <a:pt x="285" y="608"/>
                </a:moveTo>
                <a:lnTo>
                  <a:pt x="285" y="608"/>
                </a:lnTo>
                <a:lnTo>
                  <a:pt x="288" y="611"/>
                </a:lnTo>
                <a:lnTo>
                  <a:pt x="291" y="613"/>
                </a:lnTo>
                <a:lnTo>
                  <a:pt x="299" y="614"/>
                </a:lnTo>
                <a:lnTo>
                  <a:pt x="306" y="614"/>
                </a:lnTo>
                <a:lnTo>
                  <a:pt x="314" y="613"/>
                </a:lnTo>
                <a:lnTo>
                  <a:pt x="314" y="613"/>
                </a:lnTo>
                <a:lnTo>
                  <a:pt x="309" y="606"/>
                </a:lnTo>
                <a:lnTo>
                  <a:pt x="303" y="602"/>
                </a:lnTo>
                <a:lnTo>
                  <a:pt x="296" y="599"/>
                </a:lnTo>
                <a:lnTo>
                  <a:pt x="285" y="600"/>
                </a:lnTo>
                <a:lnTo>
                  <a:pt x="285" y="600"/>
                </a:lnTo>
                <a:lnTo>
                  <a:pt x="285" y="605"/>
                </a:lnTo>
                <a:lnTo>
                  <a:pt x="285" y="608"/>
                </a:lnTo>
                <a:lnTo>
                  <a:pt x="285" y="608"/>
                </a:lnTo>
                <a:close/>
                <a:moveTo>
                  <a:pt x="430" y="610"/>
                </a:moveTo>
                <a:lnTo>
                  <a:pt x="430" y="610"/>
                </a:lnTo>
                <a:lnTo>
                  <a:pt x="428" y="605"/>
                </a:lnTo>
                <a:lnTo>
                  <a:pt x="427" y="602"/>
                </a:lnTo>
                <a:lnTo>
                  <a:pt x="424" y="600"/>
                </a:lnTo>
                <a:lnTo>
                  <a:pt x="424" y="600"/>
                </a:lnTo>
                <a:lnTo>
                  <a:pt x="425" y="605"/>
                </a:lnTo>
                <a:lnTo>
                  <a:pt x="427" y="608"/>
                </a:lnTo>
                <a:lnTo>
                  <a:pt x="430" y="610"/>
                </a:lnTo>
                <a:lnTo>
                  <a:pt x="430" y="610"/>
                </a:lnTo>
                <a:close/>
                <a:moveTo>
                  <a:pt x="123" y="603"/>
                </a:moveTo>
                <a:lnTo>
                  <a:pt x="123" y="603"/>
                </a:lnTo>
                <a:lnTo>
                  <a:pt x="123" y="600"/>
                </a:lnTo>
                <a:lnTo>
                  <a:pt x="123" y="600"/>
                </a:lnTo>
                <a:lnTo>
                  <a:pt x="119" y="600"/>
                </a:lnTo>
                <a:lnTo>
                  <a:pt x="119" y="600"/>
                </a:lnTo>
                <a:lnTo>
                  <a:pt x="120" y="602"/>
                </a:lnTo>
                <a:lnTo>
                  <a:pt x="120" y="602"/>
                </a:lnTo>
                <a:lnTo>
                  <a:pt x="123" y="603"/>
                </a:lnTo>
                <a:lnTo>
                  <a:pt x="123" y="603"/>
                </a:lnTo>
                <a:close/>
                <a:moveTo>
                  <a:pt x="157" y="603"/>
                </a:moveTo>
                <a:lnTo>
                  <a:pt x="157" y="603"/>
                </a:lnTo>
                <a:lnTo>
                  <a:pt x="157" y="605"/>
                </a:lnTo>
                <a:lnTo>
                  <a:pt x="159" y="603"/>
                </a:lnTo>
                <a:lnTo>
                  <a:pt x="160" y="603"/>
                </a:lnTo>
                <a:lnTo>
                  <a:pt x="160" y="600"/>
                </a:lnTo>
                <a:lnTo>
                  <a:pt x="160" y="600"/>
                </a:lnTo>
                <a:lnTo>
                  <a:pt x="157" y="600"/>
                </a:lnTo>
                <a:lnTo>
                  <a:pt x="157" y="603"/>
                </a:lnTo>
                <a:lnTo>
                  <a:pt x="157" y="603"/>
                </a:lnTo>
                <a:close/>
                <a:moveTo>
                  <a:pt x="178" y="605"/>
                </a:moveTo>
                <a:lnTo>
                  <a:pt x="178" y="605"/>
                </a:lnTo>
                <a:lnTo>
                  <a:pt x="180" y="603"/>
                </a:lnTo>
                <a:lnTo>
                  <a:pt x="180" y="600"/>
                </a:lnTo>
                <a:lnTo>
                  <a:pt x="180" y="600"/>
                </a:lnTo>
                <a:lnTo>
                  <a:pt x="177" y="600"/>
                </a:lnTo>
                <a:lnTo>
                  <a:pt x="177" y="600"/>
                </a:lnTo>
                <a:lnTo>
                  <a:pt x="177" y="603"/>
                </a:lnTo>
                <a:lnTo>
                  <a:pt x="178" y="605"/>
                </a:lnTo>
                <a:lnTo>
                  <a:pt x="178" y="605"/>
                </a:lnTo>
                <a:close/>
                <a:moveTo>
                  <a:pt x="258" y="602"/>
                </a:moveTo>
                <a:lnTo>
                  <a:pt x="258" y="602"/>
                </a:lnTo>
                <a:lnTo>
                  <a:pt x="256" y="611"/>
                </a:lnTo>
                <a:lnTo>
                  <a:pt x="256" y="611"/>
                </a:lnTo>
                <a:lnTo>
                  <a:pt x="267" y="613"/>
                </a:lnTo>
                <a:lnTo>
                  <a:pt x="279" y="614"/>
                </a:lnTo>
                <a:lnTo>
                  <a:pt x="279" y="614"/>
                </a:lnTo>
                <a:lnTo>
                  <a:pt x="282" y="610"/>
                </a:lnTo>
                <a:lnTo>
                  <a:pt x="282" y="610"/>
                </a:lnTo>
                <a:lnTo>
                  <a:pt x="276" y="605"/>
                </a:lnTo>
                <a:lnTo>
                  <a:pt x="271" y="602"/>
                </a:lnTo>
                <a:lnTo>
                  <a:pt x="265" y="600"/>
                </a:lnTo>
                <a:lnTo>
                  <a:pt x="261" y="600"/>
                </a:lnTo>
                <a:lnTo>
                  <a:pt x="258" y="602"/>
                </a:lnTo>
                <a:lnTo>
                  <a:pt x="258" y="602"/>
                </a:lnTo>
                <a:close/>
                <a:moveTo>
                  <a:pt x="322" y="613"/>
                </a:moveTo>
                <a:lnTo>
                  <a:pt x="322" y="613"/>
                </a:lnTo>
                <a:lnTo>
                  <a:pt x="322" y="608"/>
                </a:lnTo>
                <a:lnTo>
                  <a:pt x="323" y="602"/>
                </a:lnTo>
                <a:lnTo>
                  <a:pt x="323" y="602"/>
                </a:lnTo>
                <a:lnTo>
                  <a:pt x="309" y="600"/>
                </a:lnTo>
                <a:lnTo>
                  <a:pt x="309" y="600"/>
                </a:lnTo>
                <a:lnTo>
                  <a:pt x="314" y="608"/>
                </a:lnTo>
                <a:lnTo>
                  <a:pt x="317" y="611"/>
                </a:lnTo>
                <a:lnTo>
                  <a:pt x="322" y="613"/>
                </a:lnTo>
                <a:lnTo>
                  <a:pt x="322" y="613"/>
                </a:lnTo>
                <a:close/>
                <a:moveTo>
                  <a:pt x="184" y="610"/>
                </a:moveTo>
                <a:lnTo>
                  <a:pt x="184" y="610"/>
                </a:lnTo>
                <a:lnTo>
                  <a:pt x="189" y="611"/>
                </a:lnTo>
                <a:lnTo>
                  <a:pt x="192" y="611"/>
                </a:lnTo>
                <a:lnTo>
                  <a:pt x="197" y="610"/>
                </a:lnTo>
                <a:lnTo>
                  <a:pt x="197" y="610"/>
                </a:lnTo>
                <a:lnTo>
                  <a:pt x="195" y="606"/>
                </a:lnTo>
                <a:lnTo>
                  <a:pt x="194" y="605"/>
                </a:lnTo>
                <a:lnTo>
                  <a:pt x="189" y="602"/>
                </a:lnTo>
                <a:lnTo>
                  <a:pt x="189" y="602"/>
                </a:lnTo>
                <a:lnTo>
                  <a:pt x="184" y="602"/>
                </a:lnTo>
                <a:lnTo>
                  <a:pt x="184" y="602"/>
                </a:lnTo>
                <a:lnTo>
                  <a:pt x="184" y="605"/>
                </a:lnTo>
                <a:lnTo>
                  <a:pt x="184" y="610"/>
                </a:lnTo>
                <a:lnTo>
                  <a:pt x="184" y="610"/>
                </a:lnTo>
                <a:close/>
                <a:moveTo>
                  <a:pt x="694" y="603"/>
                </a:moveTo>
                <a:lnTo>
                  <a:pt x="694" y="603"/>
                </a:lnTo>
                <a:lnTo>
                  <a:pt x="697" y="603"/>
                </a:lnTo>
                <a:lnTo>
                  <a:pt x="698" y="602"/>
                </a:lnTo>
                <a:lnTo>
                  <a:pt x="698" y="602"/>
                </a:lnTo>
                <a:lnTo>
                  <a:pt x="695" y="602"/>
                </a:lnTo>
                <a:lnTo>
                  <a:pt x="694" y="603"/>
                </a:lnTo>
                <a:lnTo>
                  <a:pt x="694" y="603"/>
                </a:lnTo>
                <a:close/>
                <a:moveTo>
                  <a:pt x="197" y="602"/>
                </a:moveTo>
                <a:lnTo>
                  <a:pt x="197" y="602"/>
                </a:lnTo>
                <a:lnTo>
                  <a:pt x="198" y="603"/>
                </a:lnTo>
                <a:lnTo>
                  <a:pt x="198" y="605"/>
                </a:lnTo>
                <a:lnTo>
                  <a:pt x="200" y="605"/>
                </a:lnTo>
                <a:lnTo>
                  <a:pt x="200" y="606"/>
                </a:lnTo>
                <a:lnTo>
                  <a:pt x="200" y="606"/>
                </a:lnTo>
                <a:lnTo>
                  <a:pt x="204" y="606"/>
                </a:lnTo>
                <a:lnTo>
                  <a:pt x="207" y="605"/>
                </a:lnTo>
                <a:lnTo>
                  <a:pt x="207" y="605"/>
                </a:lnTo>
                <a:lnTo>
                  <a:pt x="203" y="603"/>
                </a:lnTo>
                <a:lnTo>
                  <a:pt x="200" y="602"/>
                </a:lnTo>
                <a:lnTo>
                  <a:pt x="197" y="602"/>
                </a:lnTo>
                <a:lnTo>
                  <a:pt x="197" y="602"/>
                </a:lnTo>
                <a:close/>
                <a:moveTo>
                  <a:pt x="236" y="605"/>
                </a:moveTo>
                <a:lnTo>
                  <a:pt x="236" y="605"/>
                </a:lnTo>
                <a:lnTo>
                  <a:pt x="239" y="608"/>
                </a:lnTo>
                <a:lnTo>
                  <a:pt x="244" y="608"/>
                </a:lnTo>
                <a:lnTo>
                  <a:pt x="252" y="611"/>
                </a:lnTo>
                <a:lnTo>
                  <a:pt x="252" y="611"/>
                </a:lnTo>
                <a:lnTo>
                  <a:pt x="253" y="606"/>
                </a:lnTo>
                <a:lnTo>
                  <a:pt x="253" y="603"/>
                </a:lnTo>
                <a:lnTo>
                  <a:pt x="252" y="602"/>
                </a:lnTo>
                <a:lnTo>
                  <a:pt x="252" y="602"/>
                </a:lnTo>
                <a:lnTo>
                  <a:pt x="248" y="603"/>
                </a:lnTo>
                <a:lnTo>
                  <a:pt x="244" y="603"/>
                </a:lnTo>
                <a:lnTo>
                  <a:pt x="239" y="603"/>
                </a:lnTo>
                <a:lnTo>
                  <a:pt x="236" y="605"/>
                </a:lnTo>
                <a:lnTo>
                  <a:pt x="236" y="605"/>
                </a:lnTo>
                <a:close/>
                <a:moveTo>
                  <a:pt x="326" y="613"/>
                </a:moveTo>
                <a:lnTo>
                  <a:pt x="326" y="613"/>
                </a:lnTo>
                <a:lnTo>
                  <a:pt x="334" y="614"/>
                </a:lnTo>
                <a:lnTo>
                  <a:pt x="334" y="614"/>
                </a:lnTo>
                <a:lnTo>
                  <a:pt x="337" y="613"/>
                </a:lnTo>
                <a:lnTo>
                  <a:pt x="341" y="611"/>
                </a:lnTo>
                <a:lnTo>
                  <a:pt x="354" y="610"/>
                </a:lnTo>
                <a:lnTo>
                  <a:pt x="354" y="610"/>
                </a:lnTo>
                <a:lnTo>
                  <a:pt x="348" y="606"/>
                </a:lnTo>
                <a:lnTo>
                  <a:pt x="341" y="605"/>
                </a:lnTo>
                <a:lnTo>
                  <a:pt x="328" y="602"/>
                </a:lnTo>
                <a:lnTo>
                  <a:pt x="328" y="602"/>
                </a:lnTo>
                <a:lnTo>
                  <a:pt x="328" y="608"/>
                </a:lnTo>
                <a:lnTo>
                  <a:pt x="326" y="613"/>
                </a:lnTo>
                <a:lnTo>
                  <a:pt x="326" y="613"/>
                </a:lnTo>
                <a:close/>
                <a:moveTo>
                  <a:pt x="384" y="610"/>
                </a:moveTo>
                <a:lnTo>
                  <a:pt x="384" y="610"/>
                </a:lnTo>
                <a:lnTo>
                  <a:pt x="389" y="611"/>
                </a:lnTo>
                <a:lnTo>
                  <a:pt x="393" y="613"/>
                </a:lnTo>
                <a:lnTo>
                  <a:pt x="393" y="613"/>
                </a:lnTo>
                <a:lnTo>
                  <a:pt x="393" y="608"/>
                </a:lnTo>
                <a:lnTo>
                  <a:pt x="390" y="606"/>
                </a:lnTo>
                <a:lnTo>
                  <a:pt x="387" y="603"/>
                </a:lnTo>
                <a:lnTo>
                  <a:pt x="384" y="602"/>
                </a:lnTo>
                <a:lnTo>
                  <a:pt x="384" y="602"/>
                </a:lnTo>
                <a:lnTo>
                  <a:pt x="383" y="606"/>
                </a:lnTo>
                <a:lnTo>
                  <a:pt x="384" y="610"/>
                </a:lnTo>
                <a:lnTo>
                  <a:pt x="384" y="610"/>
                </a:lnTo>
                <a:close/>
                <a:moveTo>
                  <a:pt x="529" y="613"/>
                </a:moveTo>
                <a:lnTo>
                  <a:pt x="529" y="613"/>
                </a:lnTo>
                <a:lnTo>
                  <a:pt x="529" y="603"/>
                </a:lnTo>
                <a:lnTo>
                  <a:pt x="529" y="603"/>
                </a:lnTo>
                <a:lnTo>
                  <a:pt x="524" y="602"/>
                </a:lnTo>
                <a:lnTo>
                  <a:pt x="524" y="602"/>
                </a:lnTo>
                <a:lnTo>
                  <a:pt x="523" y="606"/>
                </a:lnTo>
                <a:lnTo>
                  <a:pt x="524" y="608"/>
                </a:lnTo>
                <a:lnTo>
                  <a:pt x="526" y="611"/>
                </a:lnTo>
                <a:lnTo>
                  <a:pt x="529" y="613"/>
                </a:lnTo>
                <a:lnTo>
                  <a:pt x="529" y="613"/>
                </a:lnTo>
                <a:close/>
                <a:moveTo>
                  <a:pt x="677" y="614"/>
                </a:moveTo>
                <a:lnTo>
                  <a:pt x="677" y="614"/>
                </a:lnTo>
                <a:lnTo>
                  <a:pt x="681" y="613"/>
                </a:lnTo>
                <a:lnTo>
                  <a:pt x="686" y="610"/>
                </a:lnTo>
                <a:lnTo>
                  <a:pt x="688" y="606"/>
                </a:lnTo>
                <a:lnTo>
                  <a:pt x="689" y="602"/>
                </a:lnTo>
                <a:lnTo>
                  <a:pt x="689" y="602"/>
                </a:lnTo>
                <a:lnTo>
                  <a:pt x="678" y="606"/>
                </a:lnTo>
                <a:lnTo>
                  <a:pt x="675" y="610"/>
                </a:lnTo>
                <a:lnTo>
                  <a:pt x="675" y="611"/>
                </a:lnTo>
                <a:lnTo>
                  <a:pt x="677" y="614"/>
                </a:lnTo>
                <a:lnTo>
                  <a:pt x="677" y="614"/>
                </a:lnTo>
                <a:close/>
                <a:moveTo>
                  <a:pt x="532" y="613"/>
                </a:moveTo>
                <a:lnTo>
                  <a:pt x="532" y="613"/>
                </a:lnTo>
                <a:lnTo>
                  <a:pt x="535" y="611"/>
                </a:lnTo>
                <a:lnTo>
                  <a:pt x="537" y="610"/>
                </a:lnTo>
                <a:lnTo>
                  <a:pt x="535" y="603"/>
                </a:lnTo>
                <a:lnTo>
                  <a:pt x="535" y="603"/>
                </a:lnTo>
                <a:lnTo>
                  <a:pt x="534" y="603"/>
                </a:lnTo>
                <a:lnTo>
                  <a:pt x="534" y="603"/>
                </a:lnTo>
                <a:lnTo>
                  <a:pt x="532" y="613"/>
                </a:lnTo>
                <a:lnTo>
                  <a:pt x="532" y="613"/>
                </a:lnTo>
                <a:close/>
                <a:moveTo>
                  <a:pt x="479" y="605"/>
                </a:moveTo>
                <a:lnTo>
                  <a:pt x="479" y="605"/>
                </a:lnTo>
                <a:lnTo>
                  <a:pt x="480" y="613"/>
                </a:lnTo>
                <a:lnTo>
                  <a:pt x="485" y="620"/>
                </a:lnTo>
                <a:lnTo>
                  <a:pt x="485" y="620"/>
                </a:lnTo>
                <a:lnTo>
                  <a:pt x="485" y="616"/>
                </a:lnTo>
                <a:lnTo>
                  <a:pt x="483" y="613"/>
                </a:lnTo>
                <a:lnTo>
                  <a:pt x="479" y="605"/>
                </a:lnTo>
                <a:lnTo>
                  <a:pt x="479" y="605"/>
                </a:lnTo>
                <a:close/>
                <a:moveTo>
                  <a:pt x="546" y="628"/>
                </a:moveTo>
                <a:lnTo>
                  <a:pt x="546" y="628"/>
                </a:lnTo>
                <a:lnTo>
                  <a:pt x="550" y="626"/>
                </a:lnTo>
                <a:lnTo>
                  <a:pt x="552" y="623"/>
                </a:lnTo>
                <a:lnTo>
                  <a:pt x="552" y="623"/>
                </a:lnTo>
                <a:lnTo>
                  <a:pt x="550" y="619"/>
                </a:lnTo>
                <a:lnTo>
                  <a:pt x="549" y="614"/>
                </a:lnTo>
                <a:lnTo>
                  <a:pt x="547" y="610"/>
                </a:lnTo>
                <a:lnTo>
                  <a:pt x="544" y="605"/>
                </a:lnTo>
                <a:lnTo>
                  <a:pt x="544" y="605"/>
                </a:lnTo>
                <a:lnTo>
                  <a:pt x="543" y="610"/>
                </a:lnTo>
                <a:lnTo>
                  <a:pt x="543" y="616"/>
                </a:lnTo>
                <a:lnTo>
                  <a:pt x="546" y="628"/>
                </a:lnTo>
                <a:lnTo>
                  <a:pt x="546" y="628"/>
                </a:lnTo>
                <a:close/>
                <a:moveTo>
                  <a:pt x="553" y="611"/>
                </a:moveTo>
                <a:lnTo>
                  <a:pt x="553" y="611"/>
                </a:lnTo>
                <a:lnTo>
                  <a:pt x="553" y="606"/>
                </a:lnTo>
                <a:lnTo>
                  <a:pt x="552" y="605"/>
                </a:lnTo>
                <a:lnTo>
                  <a:pt x="552" y="605"/>
                </a:lnTo>
                <a:lnTo>
                  <a:pt x="552" y="608"/>
                </a:lnTo>
                <a:lnTo>
                  <a:pt x="553" y="610"/>
                </a:lnTo>
                <a:lnTo>
                  <a:pt x="553" y="611"/>
                </a:lnTo>
                <a:lnTo>
                  <a:pt x="553" y="611"/>
                </a:lnTo>
                <a:close/>
                <a:moveTo>
                  <a:pt x="206" y="611"/>
                </a:moveTo>
                <a:lnTo>
                  <a:pt x="206" y="611"/>
                </a:lnTo>
                <a:lnTo>
                  <a:pt x="207" y="613"/>
                </a:lnTo>
                <a:lnTo>
                  <a:pt x="209" y="614"/>
                </a:lnTo>
                <a:lnTo>
                  <a:pt x="215" y="616"/>
                </a:lnTo>
                <a:lnTo>
                  <a:pt x="229" y="616"/>
                </a:lnTo>
                <a:lnTo>
                  <a:pt x="229" y="616"/>
                </a:lnTo>
                <a:lnTo>
                  <a:pt x="227" y="610"/>
                </a:lnTo>
                <a:lnTo>
                  <a:pt x="227" y="610"/>
                </a:lnTo>
                <a:lnTo>
                  <a:pt x="216" y="608"/>
                </a:lnTo>
                <a:lnTo>
                  <a:pt x="210" y="610"/>
                </a:lnTo>
                <a:lnTo>
                  <a:pt x="206" y="611"/>
                </a:lnTo>
                <a:lnTo>
                  <a:pt x="206" y="611"/>
                </a:lnTo>
                <a:close/>
                <a:moveTo>
                  <a:pt x="502" y="608"/>
                </a:moveTo>
                <a:lnTo>
                  <a:pt x="502" y="608"/>
                </a:lnTo>
                <a:lnTo>
                  <a:pt x="502" y="611"/>
                </a:lnTo>
                <a:lnTo>
                  <a:pt x="502" y="613"/>
                </a:lnTo>
                <a:lnTo>
                  <a:pt x="502" y="613"/>
                </a:lnTo>
                <a:lnTo>
                  <a:pt x="502" y="613"/>
                </a:lnTo>
                <a:lnTo>
                  <a:pt x="503" y="608"/>
                </a:lnTo>
                <a:lnTo>
                  <a:pt x="503" y="608"/>
                </a:lnTo>
                <a:lnTo>
                  <a:pt x="502" y="608"/>
                </a:lnTo>
                <a:lnTo>
                  <a:pt x="502" y="608"/>
                </a:lnTo>
                <a:close/>
                <a:moveTo>
                  <a:pt x="617" y="617"/>
                </a:moveTo>
                <a:lnTo>
                  <a:pt x="617" y="617"/>
                </a:lnTo>
                <a:lnTo>
                  <a:pt x="620" y="617"/>
                </a:lnTo>
                <a:lnTo>
                  <a:pt x="622" y="614"/>
                </a:lnTo>
                <a:lnTo>
                  <a:pt x="622" y="610"/>
                </a:lnTo>
                <a:lnTo>
                  <a:pt x="620" y="608"/>
                </a:lnTo>
                <a:lnTo>
                  <a:pt x="620" y="608"/>
                </a:lnTo>
                <a:lnTo>
                  <a:pt x="619" y="613"/>
                </a:lnTo>
                <a:lnTo>
                  <a:pt x="617" y="617"/>
                </a:lnTo>
                <a:lnTo>
                  <a:pt x="617" y="617"/>
                </a:lnTo>
                <a:close/>
                <a:moveTo>
                  <a:pt x="514" y="619"/>
                </a:moveTo>
                <a:lnTo>
                  <a:pt x="514" y="619"/>
                </a:lnTo>
                <a:lnTo>
                  <a:pt x="515" y="614"/>
                </a:lnTo>
                <a:lnTo>
                  <a:pt x="517" y="610"/>
                </a:lnTo>
                <a:lnTo>
                  <a:pt x="517" y="610"/>
                </a:lnTo>
                <a:lnTo>
                  <a:pt x="514" y="610"/>
                </a:lnTo>
                <a:lnTo>
                  <a:pt x="512" y="608"/>
                </a:lnTo>
                <a:lnTo>
                  <a:pt x="512" y="608"/>
                </a:lnTo>
                <a:lnTo>
                  <a:pt x="512" y="614"/>
                </a:lnTo>
                <a:lnTo>
                  <a:pt x="514" y="619"/>
                </a:lnTo>
                <a:lnTo>
                  <a:pt x="514" y="619"/>
                </a:lnTo>
                <a:close/>
                <a:moveTo>
                  <a:pt x="453" y="626"/>
                </a:moveTo>
                <a:lnTo>
                  <a:pt x="453" y="626"/>
                </a:lnTo>
                <a:lnTo>
                  <a:pt x="451" y="623"/>
                </a:lnTo>
                <a:lnTo>
                  <a:pt x="451" y="620"/>
                </a:lnTo>
                <a:lnTo>
                  <a:pt x="453" y="620"/>
                </a:lnTo>
                <a:lnTo>
                  <a:pt x="453" y="620"/>
                </a:lnTo>
                <a:lnTo>
                  <a:pt x="451" y="617"/>
                </a:lnTo>
                <a:lnTo>
                  <a:pt x="450" y="614"/>
                </a:lnTo>
                <a:lnTo>
                  <a:pt x="448" y="613"/>
                </a:lnTo>
                <a:lnTo>
                  <a:pt x="445" y="611"/>
                </a:lnTo>
                <a:lnTo>
                  <a:pt x="445" y="611"/>
                </a:lnTo>
                <a:lnTo>
                  <a:pt x="445" y="614"/>
                </a:lnTo>
                <a:lnTo>
                  <a:pt x="447" y="619"/>
                </a:lnTo>
                <a:lnTo>
                  <a:pt x="453" y="626"/>
                </a:lnTo>
                <a:lnTo>
                  <a:pt x="453" y="626"/>
                </a:lnTo>
                <a:close/>
                <a:moveTo>
                  <a:pt x="491" y="614"/>
                </a:moveTo>
                <a:lnTo>
                  <a:pt x="491" y="614"/>
                </a:lnTo>
                <a:lnTo>
                  <a:pt x="492" y="616"/>
                </a:lnTo>
                <a:lnTo>
                  <a:pt x="494" y="616"/>
                </a:lnTo>
                <a:lnTo>
                  <a:pt x="495" y="616"/>
                </a:lnTo>
                <a:lnTo>
                  <a:pt x="495" y="616"/>
                </a:lnTo>
                <a:lnTo>
                  <a:pt x="495" y="614"/>
                </a:lnTo>
                <a:lnTo>
                  <a:pt x="494" y="613"/>
                </a:lnTo>
                <a:lnTo>
                  <a:pt x="491" y="611"/>
                </a:lnTo>
                <a:lnTo>
                  <a:pt x="491" y="611"/>
                </a:lnTo>
                <a:lnTo>
                  <a:pt x="491" y="613"/>
                </a:lnTo>
                <a:lnTo>
                  <a:pt x="491" y="614"/>
                </a:lnTo>
                <a:lnTo>
                  <a:pt x="491" y="614"/>
                </a:lnTo>
                <a:close/>
                <a:moveTo>
                  <a:pt x="601" y="617"/>
                </a:moveTo>
                <a:lnTo>
                  <a:pt x="601" y="617"/>
                </a:lnTo>
                <a:lnTo>
                  <a:pt x="602" y="616"/>
                </a:lnTo>
                <a:lnTo>
                  <a:pt x="602" y="614"/>
                </a:lnTo>
                <a:lnTo>
                  <a:pt x="604" y="611"/>
                </a:lnTo>
                <a:lnTo>
                  <a:pt x="602" y="611"/>
                </a:lnTo>
                <a:lnTo>
                  <a:pt x="602" y="611"/>
                </a:lnTo>
                <a:lnTo>
                  <a:pt x="602" y="613"/>
                </a:lnTo>
                <a:lnTo>
                  <a:pt x="601" y="614"/>
                </a:lnTo>
                <a:lnTo>
                  <a:pt x="599" y="616"/>
                </a:lnTo>
                <a:lnTo>
                  <a:pt x="601" y="617"/>
                </a:lnTo>
                <a:lnTo>
                  <a:pt x="601" y="617"/>
                </a:lnTo>
                <a:close/>
                <a:moveTo>
                  <a:pt x="665" y="613"/>
                </a:moveTo>
                <a:lnTo>
                  <a:pt x="665" y="613"/>
                </a:lnTo>
                <a:lnTo>
                  <a:pt x="666" y="613"/>
                </a:lnTo>
                <a:lnTo>
                  <a:pt x="668" y="611"/>
                </a:lnTo>
                <a:lnTo>
                  <a:pt x="668" y="611"/>
                </a:lnTo>
                <a:lnTo>
                  <a:pt x="665" y="611"/>
                </a:lnTo>
                <a:lnTo>
                  <a:pt x="665" y="613"/>
                </a:lnTo>
                <a:lnTo>
                  <a:pt x="665" y="613"/>
                </a:lnTo>
                <a:close/>
                <a:moveTo>
                  <a:pt x="689" y="616"/>
                </a:moveTo>
                <a:lnTo>
                  <a:pt x="689" y="616"/>
                </a:lnTo>
                <a:lnTo>
                  <a:pt x="692" y="613"/>
                </a:lnTo>
                <a:lnTo>
                  <a:pt x="695" y="611"/>
                </a:lnTo>
                <a:lnTo>
                  <a:pt x="695" y="611"/>
                </a:lnTo>
                <a:lnTo>
                  <a:pt x="691" y="613"/>
                </a:lnTo>
                <a:lnTo>
                  <a:pt x="689" y="616"/>
                </a:lnTo>
                <a:lnTo>
                  <a:pt x="689" y="616"/>
                </a:lnTo>
                <a:close/>
                <a:moveTo>
                  <a:pt x="233" y="617"/>
                </a:moveTo>
                <a:lnTo>
                  <a:pt x="233" y="617"/>
                </a:lnTo>
                <a:lnTo>
                  <a:pt x="238" y="617"/>
                </a:lnTo>
                <a:lnTo>
                  <a:pt x="241" y="617"/>
                </a:lnTo>
                <a:lnTo>
                  <a:pt x="241" y="617"/>
                </a:lnTo>
                <a:lnTo>
                  <a:pt x="241" y="616"/>
                </a:lnTo>
                <a:lnTo>
                  <a:pt x="239" y="614"/>
                </a:lnTo>
                <a:lnTo>
                  <a:pt x="235" y="613"/>
                </a:lnTo>
                <a:lnTo>
                  <a:pt x="235" y="613"/>
                </a:lnTo>
                <a:lnTo>
                  <a:pt x="233" y="614"/>
                </a:lnTo>
                <a:lnTo>
                  <a:pt x="233" y="617"/>
                </a:lnTo>
                <a:lnTo>
                  <a:pt x="233" y="617"/>
                </a:lnTo>
                <a:close/>
                <a:moveTo>
                  <a:pt x="354" y="616"/>
                </a:moveTo>
                <a:lnTo>
                  <a:pt x="354" y="616"/>
                </a:lnTo>
                <a:lnTo>
                  <a:pt x="361" y="614"/>
                </a:lnTo>
                <a:lnTo>
                  <a:pt x="367" y="614"/>
                </a:lnTo>
                <a:lnTo>
                  <a:pt x="367" y="614"/>
                </a:lnTo>
                <a:lnTo>
                  <a:pt x="364" y="613"/>
                </a:lnTo>
                <a:lnTo>
                  <a:pt x="360" y="613"/>
                </a:lnTo>
                <a:lnTo>
                  <a:pt x="355" y="614"/>
                </a:lnTo>
                <a:lnTo>
                  <a:pt x="354" y="616"/>
                </a:lnTo>
                <a:lnTo>
                  <a:pt x="354" y="616"/>
                </a:lnTo>
                <a:close/>
                <a:moveTo>
                  <a:pt x="471" y="631"/>
                </a:moveTo>
                <a:lnTo>
                  <a:pt x="471" y="631"/>
                </a:lnTo>
                <a:lnTo>
                  <a:pt x="476" y="631"/>
                </a:lnTo>
                <a:lnTo>
                  <a:pt x="480" y="632"/>
                </a:lnTo>
                <a:lnTo>
                  <a:pt x="480" y="632"/>
                </a:lnTo>
                <a:lnTo>
                  <a:pt x="479" y="628"/>
                </a:lnTo>
                <a:lnTo>
                  <a:pt x="477" y="622"/>
                </a:lnTo>
                <a:lnTo>
                  <a:pt x="477" y="617"/>
                </a:lnTo>
                <a:lnTo>
                  <a:pt x="474" y="613"/>
                </a:lnTo>
                <a:lnTo>
                  <a:pt x="474" y="613"/>
                </a:lnTo>
                <a:lnTo>
                  <a:pt x="473" y="620"/>
                </a:lnTo>
                <a:lnTo>
                  <a:pt x="471" y="631"/>
                </a:lnTo>
                <a:lnTo>
                  <a:pt x="471" y="631"/>
                </a:lnTo>
                <a:close/>
                <a:moveTo>
                  <a:pt x="436" y="625"/>
                </a:moveTo>
                <a:lnTo>
                  <a:pt x="436" y="625"/>
                </a:lnTo>
                <a:lnTo>
                  <a:pt x="434" y="619"/>
                </a:lnTo>
                <a:lnTo>
                  <a:pt x="433" y="616"/>
                </a:lnTo>
                <a:lnTo>
                  <a:pt x="430" y="613"/>
                </a:lnTo>
                <a:lnTo>
                  <a:pt x="430" y="613"/>
                </a:lnTo>
                <a:lnTo>
                  <a:pt x="433" y="620"/>
                </a:lnTo>
                <a:lnTo>
                  <a:pt x="436" y="625"/>
                </a:lnTo>
                <a:lnTo>
                  <a:pt x="436" y="625"/>
                </a:lnTo>
                <a:close/>
                <a:moveTo>
                  <a:pt x="654" y="620"/>
                </a:moveTo>
                <a:lnTo>
                  <a:pt x="654" y="620"/>
                </a:lnTo>
                <a:lnTo>
                  <a:pt x="656" y="620"/>
                </a:lnTo>
                <a:lnTo>
                  <a:pt x="657" y="619"/>
                </a:lnTo>
                <a:lnTo>
                  <a:pt x="659" y="616"/>
                </a:lnTo>
                <a:lnTo>
                  <a:pt x="659" y="616"/>
                </a:lnTo>
                <a:lnTo>
                  <a:pt x="656" y="617"/>
                </a:lnTo>
                <a:lnTo>
                  <a:pt x="654" y="620"/>
                </a:lnTo>
                <a:lnTo>
                  <a:pt x="654" y="620"/>
                </a:lnTo>
                <a:close/>
                <a:moveTo>
                  <a:pt x="535" y="620"/>
                </a:moveTo>
                <a:lnTo>
                  <a:pt x="535" y="620"/>
                </a:lnTo>
                <a:lnTo>
                  <a:pt x="535" y="619"/>
                </a:lnTo>
                <a:lnTo>
                  <a:pt x="535" y="617"/>
                </a:lnTo>
                <a:lnTo>
                  <a:pt x="535" y="617"/>
                </a:lnTo>
                <a:lnTo>
                  <a:pt x="535" y="617"/>
                </a:lnTo>
                <a:lnTo>
                  <a:pt x="534" y="619"/>
                </a:lnTo>
                <a:lnTo>
                  <a:pt x="534" y="620"/>
                </a:lnTo>
                <a:lnTo>
                  <a:pt x="535" y="620"/>
                </a:lnTo>
                <a:lnTo>
                  <a:pt x="535" y="620"/>
                </a:lnTo>
                <a:close/>
                <a:moveTo>
                  <a:pt x="570" y="635"/>
                </a:moveTo>
                <a:lnTo>
                  <a:pt x="570" y="635"/>
                </a:lnTo>
                <a:lnTo>
                  <a:pt x="575" y="632"/>
                </a:lnTo>
                <a:lnTo>
                  <a:pt x="576" y="628"/>
                </a:lnTo>
                <a:lnTo>
                  <a:pt x="581" y="617"/>
                </a:lnTo>
                <a:lnTo>
                  <a:pt x="581" y="617"/>
                </a:lnTo>
                <a:lnTo>
                  <a:pt x="576" y="620"/>
                </a:lnTo>
                <a:lnTo>
                  <a:pt x="575" y="625"/>
                </a:lnTo>
                <a:lnTo>
                  <a:pt x="570" y="635"/>
                </a:lnTo>
                <a:lnTo>
                  <a:pt x="570" y="635"/>
                </a:lnTo>
                <a:close/>
                <a:moveTo>
                  <a:pt x="117" y="622"/>
                </a:moveTo>
                <a:lnTo>
                  <a:pt x="117" y="622"/>
                </a:lnTo>
                <a:lnTo>
                  <a:pt x="117" y="626"/>
                </a:lnTo>
                <a:lnTo>
                  <a:pt x="117" y="626"/>
                </a:lnTo>
                <a:lnTo>
                  <a:pt x="130" y="632"/>
                </a:lnTo>
                <a:lnTo>
                  <a:pt x="143" y="637"/>
                </a:lnTo>
                <a:lnTo>
                  <a:pt x="143" y="637"/>
                </a:lnTo>
                <a:lnTo>
                  <a:pt x="142" y="634"/>
                </a:lnTo>
                <a:lnTo>
                  <a:pt x="140" y="632"/>
                </a:lnTo>
                <a:lnTo>
                  <a:pt x="136" y="628"/>
                </a:lnTo>
                <a:lnTo>
                  <a:pt x="133" y="623"/>
                </a:lnTo>
                <a:lnTo>
                  <a:pt x="131" y="620"/>
                </a:lnTo>
                <a:lnTo>
                  <a:pt x="133" y="617"/>
                </a:lnTo>
                <a:lnTo>
                  <a:pt x="133" y="617"/>
                </a:lnTo>
                <a:lnTo>
                  <a:pt x="123" y="619"/>
                </a:lnTo>
                <a:lnTo>
                  <a:pt x="117" y="622"/>
                </a:lnTo>
                <a:lnTo>
                  <a:pt x="117" y="622"/>
                </a:lnTo>
                <a:close/>
                <a:moveTo>
                  <a:pt x="511" y="629"/>
                </a:moveTo>
                <a:lnTo>
                  <a:pt x="511" y="629"/>
                </a:lnTo>
                <a:lnTo>
                  <a:pt x="509" y="623"/>
                </a:lnTo>
                <a:lnTo>
                  <a:pt x="508" y="617"/>
                </a:lnTo>
                <a:lnTo>
                  <a:pt x="508" y="617"/>
                </a:lnTo>
                <a:lnTo>
                  <a:pt x="506" y="623"/>
                </a:lnTo>
                <a:lnTo>
                  <a:pt x="508" y="626"/>
                </a:lnTo>
                <a:lnTo>
                  <a:pt x="511" y="629"/>
                </a:lnTo>
                <a:lnTo>
                  <a:pt x="511" y="629"/>
                </a:lnTo>
                <a:close/>
                <a:moveTo>
                  <a:pt x="524" y="628"/>
                </a:moveTo>
                <a:lnTo>
                  <a:pt x="524" y="628"/>
                </a:lnTo>
                <a:lnTo>
                  <a:pt x="526" y="625"/>
                </a:lnTo>
                <a:lnTo>
                  <a:pt x="527" y="622"/>
                </a:lnTo>
                <a:lnTo>
                  <a:pt x="527" y="622"/>
                </a:lnTo>
                <a:lnTo>
                  <a:pt x="526" y="619"/>
                </a:lnTo>
                <a:lnTo>
                  <a:pt x="523" y="617"/>
                </a:lnTo>
                <a:lnTo>
                  <a:pt x="523" y="617"/>
                </a:lnTo>
                <a:lnTo>
                  <a:pt x="524" y="620"/>
                </a:lnTo>
                <a:lnTo>
                  <a:pt x="524" y="623"/>
                </a:lnTo>
                <a:lnTo>
                  <a:pt x="524" y="625"/>
                </a:lnTo>
                <a:lnTo>
                  <a:pt x="524" y="628"/>
                </a:lnTo>
                <a:lnTo>
                  <a:pt x="524" y="628"/>
                </a:lnTo>
                <a:close/>
                <a:moveTo>
                  <a:pt x="177" y="622"/>
                </a:moveTo>
                <a:lnTo>
                  <a:pt x="177" y="622"/>
                </a:lnTo>
                <a:lnTo>
                  <a:pt x="177" y="620"/>
                </a:lnTo>
                <a:lnTo>
                  <a:pt x="175" y="619"/>
                </a:lnTo>
                <a:lnTo>
                  <a:pt x="172" y="619"/>
                </a:lnTo>
                <a:lnTo>
                  <a:pt x="172" y="619"/>
                </a:lnTo>
                <a:lnTo>
                  <a:pt x="174" y="622"/>
                </a:lnTo>
                <a:lnTo>
                  <a:pt x="175" y="622"/>
                </a:lnTo>
                <a:lnTo>
                  <a:pt x="177" y="622"/>
                </a:lnTo>
                <a:lnTo>
                  <a:pt x="177" y="622"/>
                </a:lnTo>
                <a:close/>
                <a:moveTo>
                  <a:pt x="343" y="622"/>
                </a:moveTo>
                <a:lnTo>
                  <a:pt x="343" y="622"/>
                </a:lnTo>
                <a:lnTo>
                  <a:pt x="343" y="622"/>
                </a:lnTo>
                <a:lnTo>
                  <a:pt x="343" y="622"/>
                </a:lnTo>
                <a:lnTo>
                  <a:pt x="343" y="622"/>
                </a:lnTo>
                <a:lnTo>
                  <a:pt x="334" y="620"/>
                </a:lnTo>
                <a:lnTo>
                  <a:pt x="329" y="620"/>
                </a:lnTo>
                <a:lnTo>
                  <a:pt x="326" y="622"/>
                </a:lnTo>
                <a:lnTo>
                  <a:pt x="326" y="622"/>
                </a:lnTo>
                <a:lnTo>
                  <a:pt x="329" y="622"/>
                </a:lnTo>
                <a:lnTo>
                  <a:pt x="334" y="623"/>
                </a:lnTo>
                <a:lnTo>
                  <a:pt x="343" y="622"/>
                </a:lnTo>
                <a:lnTo>
                  <a:pt x="343" y="622"/>
                </a:lnTo>
                <a:close/>
                <a:moveTo>
                  <a:pt x="689" y="626"/>
                </a:moveTo>
                <a:lnTo>
                  <a:pt x="689" y="626"/>
                </a:lnTo>
                <a:lnTo>
                  <a:pt x="697" y="625"/>
                </a:lnTo>
                <a:lnTo>
                  <a:pt x="701" y="622"/>
                </a:lnTo>
                <a:lnTo>
                  <a:pt x="701" y="622"/>
                </a:lnTo>
                <a:lnTo>
                  <a:pt x="700" y="622"/>
                </a:lnTo>
                <a:lnTo>
                  <a:pt x="700" y="620"/>
                </a:lnTo>
                <a:lnTo>
                  <a:pt x="698" y="620"/>
                </a:lnTo>
                <a:lnTo>
                  <a:pt x="697" y="619"/>
                </a:lnTo>
                <a:lnTo>
                  <a:pt x="697" y="619"/>
                </a:lnTo>
                <a:lnTo>
                  <a:pt x="689" y="626"/>
                </a:lnTo>
                <a:lnTo>
                  <a:pt x="689" y="626"/>
                </a:lnTo>
                <a:close/>
                <a:moveTo>
                  <a:pt x="171" y="632"/>
                </a:moveTo>
                <a:lnTo>
                  <a:pt x="171" y="632"/>
                </a:lnTo>
                <a:lnTo>
                  <a:pt x="168" y="626"/>
                </a:lnTo>
                <a:lnTo>
                  <a:pt x="162" y="622"/>
                </a:lnTo>
                <a:lnTo>
                  <a:pt x="154" y="620"/>
                </a:lnTo>
                <a:lnTo>
                  <a:pt x="143" y="620"/>
                </a:lnTo>
                <a:lnTo>
                  <a:pt x="143" y="620"/>
                </a:lnTo>
                <a:lnTo>
                  <a:pt x="145" y="623"/>
                </a:lnTo>
                <a:lnTo>
                  <a:pt x="148" y="626"/>
                </a:lnTo>
                <a:lnTo>
                  <a:pt x="155" y="629"/>
                </a:lnTo>
                <a:lnTo>
                  <a:pt x="163" y="632"/>
                </a:lnTo>
                <a:lnTo>
                  <a:pt x="171" y="632"/>
                </a:lnTo>
                <a:lnTo>
                  <a:pt x="171" y="632"/>
                </a:lnTo>
                <a:close/>
                <a:moveTo>
                  <a:pt x="180" y="623"/>
                </a:moveTo>
                <a:lnTo>
                  <a:pt x="180" y="623"/>
                </a:lnTo>
                <a:lnTo>
                  <a:pt x="181" y="625"/>
                </a:lnTo>
                <a:lnTo>
                  <a:pt x="183" y="625"/>
                </a:lnTo>
                <a:lnTo>
                  <a:pt x="184" y="628"/>
                </a:lnTo>
                <a:lnTo>
                  <a:pt x="184" y="628"/>
                </a:lnTo>
                <a:lnTo>
                  <a:pt x="187" y="626"/>
                </a:lnTo>
                <a:lnTo>
                  <a:pt x="192" y="628"/>
                </a:lnTo>
                <a:lnTo>
                  <a:pt x="200" y="631"/>
                </a:lnTo>
                <a:lnTo>
                  <a:pt x="209" y="632"/>
                </a:lnTo>
                <a:lnTo>
                  <a:pt x="212" y="631"/>
                </a:lnTo>
                <a:lnTo>
                  <a:pt x="215" y="629"/>
                </a:lnTo>
                <a:lnTo>
                  <a:pt x="215" y="629"/>
                </a:lnTo>
                <a:lnTo>
                  <a:pt x="206" y="628"/>
                </a:lnTo>
                <a:lnTo>
                  <a:pt x="197" y="625"/>
                </a:lnTo>
                <a:lnTo>
                  <a:pt x="181" y="620"/>
                </a:lnTo>
                <a:lnTo>
                  <a:pt x="181" y="620"/>
                </a:lnTo>
                <a:lnTo>
                  <a:pt x="180" y="623"/>
                </a:lnTo>
                <a:lnTo>
                  <a:pt x="180" y="623"/>
                </a:lnTo>
                <a:close/>
                <a:moveTo>
                  <a:pt x="229" y="622"/>
                </a:moveTo>
                <a:lnTo>
                  <a:pt x="229" y="622"/>
                </a:lnTo>
                <a:lnTo>
                  <a:pt x="223" y="620"/>
                </a:lnTo>
                <a:lnTo>
                  <a:pt x="216" y="622"/>
                </a:lnTo>
                <a:lnTo>
                  <a:pt x="216" y="622"/>
                </a:lnTo>
                <a:lnTo>
                  <a:pt x="223" y="625"/>
                </a:lnTo>
                <a:lnTo>
                  <a:pt x="226" y="623"/>
                </a:lnTo>
                <a:lnTo>
                  <a:pt x="229" y="622"/>
                </a:lnTo>
                <a:lnTo>
                  <a:pt x="229" y="622"/>
                </a:lnTo>
                <a:close/>
                <a:moveTo>
                  <a:pt x="299" y="622"/>
                </a:moveTo>
                <a:lnTo>
                  <a:pt x="299" y="622"/>
                </a:lnTo>
                <a:lnTo>
                  <a:pt x="290" y="622"/>
                </a:lnTo>
                <a:lnTo>
                  <a:pt x="285" y="622"/>
                </a:lnTo>
                <a:lnTo>
                  <a:pt x="282" y="625"/>
                </a:lnTo>
                <a:lnTo>
                  <a:pt x="282" y="625"/>
                </a:lnTo>
                <a:lnTo>
                  <a:pt x="299" y="625"/>
                </a:lnTo>
                <a:lnTo>
                  <a:pt x="312" y="623"/>
                </a:lnTo>
                <a:lnTo>
                  <a:pt x="312" y="623"/>
                </a:lnTo>
                <a:lnTo>
                  <a:pt x="309" y="623"/>
                </a:lnTo>
                <a:lnTo>
                  <a:pt x="306" y="623"/>
                </a:lnTo>
                <a:lnTo>
                  <a:pt x="299" y="622"/>
                </a:lnTo>
                <a:lnTo>
                  <a:pt x="299" y="622"/>
                </a:lnTo>
                <a:close/>
                <a:moveTo>
                  <a:pt x="316" y="623"/>
                </a:moveTo>
                <a:lnTo>
                  <a:pt x="316" y="623"/>
                </a:lnTo>
                <a:lnTo>
                  <a:pt x="323" y="623"/>
                </a:lnTo>
                <a:lnTo>
                  <a:pt x="323" y="623"/>
                </a:lnTo>
                <a:lnTo>
                  <a:pt x="322" y="622"/>
                </a:lnTo>
                <a:lnTo>
                  <a:pt x="320" y="622"/>
                </a:lnTo>
                <a:lnTo>
                  <a:pt x="320" y="622"/>
                </a:lnTo>
                <a:lnTo>
                  <a:pt x="320" y="622"/>
                </a:lnTo>
                <a:lnTo>
                  <a:pt x="319" y="623"/>
                </a:lnTo>
                <a:lnTo>
                  <a:pt x="316" y="623"/>
                </a:lnTo>
                <a:lnTo>
                  <a:pt x="316" y="623"/>
                </a:lnTo>
                <a:close/>
                <a:moveTo>
                  <a:pt x="592" y="632"/>
                </a:moveTo>
                <a:lnTo>
                  <a:pt x="592" y="632"/>
                </a:lnTo>
                <a:lnTo>
                  <a:pt x="595" y="626"/>
                </a:lnTo>
                <a:lnTo>
                  <a:pt x="596" y="623"/>
                </a:lnTo>
                <a:lnTo>
                  <a:pt x="596" y="622"/>
                </a:lnTo>
                <a:lnTo>
                  <a:pt x="596" y="622"/>
                </a:lnTo>
                <a:lnTo>
                  <a:pt x="593" y="623"/>
                </a:lnTo>
                <a:lnTo>
                  <a:pt x="590" y="626"/>
                </a:lnTo>
                <a:lnTo>
                  <a:pt x="590" y="629"/>
                </a:lnTo>
                <a:lnTo>
                  <a:pt x="590" y="631"/>
                </a:lnTo>
                <a:lnTo>
                  <a:pt x="592" y="632"/>
                </a:lnTo>
                <a:lnTo>
                  <a:pt x="592" y="632"/>
                </a:lnTo>
                <a:close/>
                <a:moveTo>
                  <a:pt x="424" y="643"/>
                </a:moveTo>
                <a:lnTo>
                  <a:pt x="424" y="643"/>
                </a:lnTo>
                <a:lnTo>
                  <a:pt x="410" y="625"/>
                </a:lnTo>
                <a:lnTo>
                  <a:pt x="410" y="625"/>
                </a:lnTo>
                <a:lnTo>
                  <a:pt x="404" y="625"/>
                </a:lnTo>
                <a:lnTo>
                  <a:pt x="399" y="623"/>
                </a:lnTo>
                <a:lnTo>
                  <a:pt x="392" y="622"/>
                </a:lnTo>
                <a:lnTo>
                  <a:pt x="392" y="622"/>
                </a:lnTo>
                <a:lnTo>
                  <a:pt x="409" y="634"/>
                </a:lnTo>
                <a:lnTo>
                  <a:pt x="416" y="638"/>
                </a:lnTo>
                <a:lnTo>
                  <a:pt x="424" y="643"/>
                </a:lnTo>
                <a:lnTo>
                  <a:pt x="424" y="643"/>
                </a:lnTo>
                <a:close/>
                <a:moveTo>
                  <a:pt x="276" y="622"/>
                </a:moveTo>
                <a:lnTo>
                  <a:pt x="276" y="622"/>
                </a:lnTo>
                <a:lnTo>
                  <a:pt x="274" y="622"/>
                </a:lnTo>
                <a:lnTo>
                  <a:pt x="273" y="622"/>
                </a:lnTo>
                <a:lnTo>
                  <a:pt x="271" y="623"/>
                </a:lnTo>
                <a:lnTo>
                  <a:pt x="271" y="623"/>
                </a:lnTo>
                <a:lnTo>
                  <a:pt x="274" y="625"/>
                </a:lnTo>
                <a:lnTo>
                  <a:pt x="276" y="623"/>
                </a:lnTo>
                <a:lnTo>
                  <a:pt x="276" y="622"/>
                </a:lnTo>
                <a:lnTo>
                  <a:pt x="276" y="622"/>
                </a:lnTo>
                <a:close/>
                <a:moveTo>
                  <a:pt x="656" y="637"/>
                </a:moveTo>
                <a:lnTo>
                  <a:pt x="656" y="637"/>
                </a:lnTo>
                <a:lnTo>
                  <a:pt x="671" y="632"/>
                </a:lnTo>
                <a:lnTo>
                  <a:pt x="677" y="629"/>
                </a:lnTo>
                <a:lnTo>
                  <a:pt x="680" y="626"/>
                </a:lnTo>
                <a:lnTo>
                  <a:pt x="680" y="622"/>
                </a:lnTo>
                <a:lnTo>
                  <a:pt x="680" y="622"/>
                </a:lnTo>
                <a:lnTo>
                  <a:pt x="666" y="628"/>
                </a:lnTo>
                <a:lnTo>
                  <a:pt x="659" y="631"/>
                </a:lnTo>
                <a:lnTo>
                  <a:pt x="657" y="634"/>
                </a:lnTo>
                <a:lnTo>
                  <a:pt x="656" y="637"/>
                </a:lnTo>
                <a:lnTo>
                  <a:pt x="656" y="637"/>
                </a:lnTo>
                <a:close/>
                <a:moveTo>
                  <a:pt x="238" y="625"/>
                </a:moveTo>
                <a:lnTo>
                  <a:pt x="238" y="625"/>
                </a:lnTo>
                <a:lnTo>
                  <a:pt x="239" y="626"/>
                </a:lnTo>
                <a:lnTo>
                  <a:pt x="241" y="626"/>
                </a:lnTo>
                <a:lnTo>
                  <a:pt x="244" y="626"/>
                </a:lnTo>
                <a:lnTo>
                  <a:pt x="244" y="626"/>
                </a:lnTo>
                <a:lnTo>
                  <a:pt x="245" y="623"/>
                </a:lnTo>
                <a:lnTo>
                  <a:pt x="245" y="623"/>
                </a:lnTo>
                <a:lnTo>
                  <a:pt x="241" y="625"/>
                </a:lnTo>
                <a:lnTo>
                  <a:pt x="238" y="625"/>
                </a:lnTo>
                <a:lnTo>
                  <a:pt x="238" y="625"/>
                </a:lnTo>
                <a:close/>
                <a:moveTo>
                  <a:pt x="602" y="623"/>
                </a:moveTo>
                <a:lnTo>
                  <a:pt x="602" y="623"/>
                </a:lnTo>
                <a:lnTo>
                  <a:pt x="602" y="626"/>
                </a:lnTo>
                <a:lnTo>
                  <a:pt x="602" y="626"/>
                </a:lnTo>
                <a:lnTo>
                  <a:pt x="607" y="623"/>
                </a:lnTo>
                <a:lnTo>
                  <a:pt x="607" y="623"/>
                </a:lnTo>
                <a:lnTo>
                  <a:pt x="605" y="625"/>
                </a:lnTo>
                <a:lnTo>
                  <a:pt x="602" y="623"/>
                </a:lnTo>
                <a:lnTo>
                  <a:pt x="602" y="623"/>
                </a:lnTo>
                <a:close/>
                <a:moveTo>
                  <a:pt x="502" y="640"/>
                </a:moveTo>
                <a:lnTo>
                  <a:pt x="502" y="640"/>
                </a:lnTo>
                <a:lnTo>
                  <a:pt x="502" y="635"/>
                </a:lnTo>
                <a:lnTo>
                  <a:pt x="500" y="631"/>
                </a:lnTo>
                <a:lnTo>
                  <a:pt x="497" y="626"/>
                </a:lnTo>
                <a:lnTo>
                  <a:pt x="494" y="625"/>
                </a:lnTo>
                <a:lnTo>
                  <a:pt x="494" y="625"/>
                </a:lnTo>
                <a:lnTo>
                  <a:pt x="497" y="632"/>
                </a:lnTo>
                <a:lnTo>
                  <a:pt x="502" y="640"/>
                </a:lnTo>
                <a:lnTo>
                  <a:pt x="502" y="640"/>
                </a:lnTo>
                <a:close/>
                <a:moveTo>
                  <a:pt x="561" y="629"/>
                </a:moveTo>
                <a:lnTo>
                  <a:pt x="561" y="629"/>
                </a:lnTo>
                <a:lnTo>
                  <a:pt x="564" y="628"/>
                </a:lnTo>
                <a:lnTo>
                  <a:pt x="564" y="625"/>
                </a:lnTo>
                <a:lnTo>
                  <a:pt x="564" y="625"/>
                </a:lnTo>
                <a:lnTo>
                  <a:pt x="563" y="625"/>
                </a:lnTo>
                <a:lnTo>
                  <a:pt x="563" y="625"/>
                </a:lnTo>
                <a:lnTo>
                  <a:pt x="563" y="626"/>
                </a:lnTo>
                <a:lnTo>
                  <a:pt x="563" y="628"/>
                </a:lnTo>
                <a:lnTo>
                  <a:pt x="563" y="628"/>
                </a:lnTo>
                <a:lnTo>
                  <a:pt x="561" y="629"/>
                </a:lnTo>
                <a:lnTo>
                  <a:pt x="561" y="629"/>
                </a:lnTo>
                <a:close/>
                <a:moveTo>
                  <a:pt x="637" y="628"/>
                </a:moveTo>
                <a:lnTo>
                  <a:pt x="637" y="628"/>
                </a:lnTo>
                <a:lnTo>
                  <a:pt x="640" y="628"/>
                </a:lnTo>
                <a:lnTo>
                  <a:pt x="643" y="626"/>
                </a:lnTo>
                <a:lnTo>
                  <a:pt x="643" y="626"/>
                </a:lnTo>
                <a:lnTo>
                  <a:pt x="640" y="626"/>
                </a:lnTo>
                <a:lnTo>
                  <a:pt x="637" y="628"/>
                </a:lnTo>
                <a:lnTo>
                  <a:pt x="637" y="628"/>
                </a:lnTo>
                <a:close/>
                <a:moveTo>
                  <a:pt x="335" y="628"/>
                </a:moveTo>
                <a:lnTo>
                  <a:pt x="335" y="628"/>
                </a:lnTo>
                <a:lnTo>
                  <a:pt x="354" y="629"/>
                </a:lnTo>
                <a:lnTo>
                  <a:pt x="372" y="629"/>
                </a:lnTo>
                <a:lnTo>
                  <a:pt x="372" y="629"/>
                </a:lnTo>
                <a:lnTo>
                  <a:pt x="363" y="628"/>
                </a:lnTo>
                <a:lnTo>
                  <a:pt x="354" y="626"/>
                </a:lnTo>
                <a:lnTo>
                  <a:pt x="343" y="628"/>
                </a:lnTo>
                <a:lnTo>
                  <a:pt x="335" y="628"/>
                </a:lnTo>
                <a:lnTo>
                  <a:pt x="335" y="628"/>
                </a:lnTo>
                <a:close/>
                <a:moveTo>
                  <a:pt x="305" y="631"/>
                </a:moveTo>
                <a:lnTo>
                  <a:pt x="305" y="631"/>
                </a:lnTo>
                <a:lnTo>
                  <a:pt x="311" y="631"/>
                </a:lnTo>
                <a:lnTo>
                  <a:pt x="317" y="631"/>
                </a:lnTo>
                <a:lnTo>
                  <a:pt x="331" y="631"/>
                </a:lnTo>
                <a:lnTo>
                  <a:pt x="331" y="631"/>
                </a:lnTo>
                <a:lnTo>
                  <a:pt x="328" y="629"/>
                </a:lnTo>
                <a:lnTo>
                  <a:pt x="325" y="628"/>
                </a:lnTo>
                <a:lnTo>
                  <a:pt x="319" y="628"/>
                </a:lnTo>
                <a:lnTo>
                  <a:pt x="311" y="629"/>
                </a:lnTo>
                <a:lnTo>
                  <a:pt x="305" y="631"/>
                </a:lnTo>
                <a:lnTo>
                  <a:pt x="305" y="631"/>
                </a:lnTo>
                <a:close/>
                <a:moveTo>
                  <a:pt x="628" y="631"/>
                </a:moveTo>
                <a:lnTo>
                  <a:pt x="628" y="631"/>
                </a:lnTo>
                <a:lnTo>
                  <a:pt x="631" y="631"/>
                </a:lnTo>
                <a:lnTo>
                  <a:pt x="633" y="629"/>
                </a:lnTo>
                <a:lnTo>
                  <a:pt x="633" y="629"/>
                </a:lnTo>
                <a:lnTo>
                  <a:pt x="630" y="629"/>
                </a:lnTo>
                <a:lnTo>
                  <a:pt x="628" y="631"/>
                </a:lnTo>
                <a:lnTo>
                  <a:pt x="628" y="631"/>
                </a:lnTo>
                <a:close/>
                <a:moveTo>
                  <a:pt x="183" y="632"/>
                </a:moveTo>
                <a:lnTo>
                  <a:pt x="183" y="632"/>
                </a:lnTo>
                <a:lnTo>
                  <a:pt x="177" y="629"/>
                </a:lnTo>
                <a:lnTo>
                  <a:pt x="177" y="629"/>
                </a:lnTo>
                <a:lnTo>
                  <a:pt x="178" y="631"/>
                </a:lnTo>
                <a:lnTo>
                  <a:pt x="180" y="632"/>
                </a:lnTo>
                <a:lnTo>
                  <a:pt x="181" y="632"/>
                </a:lnTo>
                <a:lnTo>
                  <a:pt x="183" y="632"/>
                </a:lnTo>
                <a:lnTo>
                  <a:pt x="183" y="632"/>
                </a:lnTo>
                <a:close/>
                <a:moveTo>
                  <a:pt x="686" y="635"/>
                </a:moveTo>
                <a:lnTo>
                  <a:pt x="686" y="635"/>
                </a:lnTo>
                <a:lnTo>
                  <a:pt x="689" y="635"/>
                </a:lnTo>
                <a:lnTo>
                  <a:pt x="694" y="634"/>
                </a:lnTo>
                <a:lnTo>
                  <a:pt x="695" y="632"/>
                </a:lnTo>
                <a:lnTo>
                  <a:pt x="697" y="629"/>
                </a:lnTo>
                <a:lnTo>
                  <a:pt x="697" y="629"/>
                </a:lnTo>
                <a:lnTo>
                  <a:pt x="691" y="631"/>
                </a:lnTo>
                <a:lnTo>
                  <a:pt x="688" y="632"/>
                </a:lnTo>
                <a:lnTo>
                  <a:pt x="686" y="635"/>
                </a:lnTo>
                <a:lnTo>
                  <a:pt x="686" y="635"/>
                </a:lnTo>
                <a:close/>
                <a:moveTo>
                  <a:pt x="244" y="631"/>
                </a:moveTo>
                <a:lnTo>
                  <a:pt x="244" y="631"/>
                </a:lnTo>
                <a:lnTo>
                  <a:pt x="247" y="634"/>
                </a:lnTo>
                <a:lnTo>
                  <a:pt x="250" y="635"/>
                </a:lnTo>
                <a:lnTo>
                  <a:pt x="258" y="640"/>
                </a:lnTo>
                <a:lnTo>
                  <a:pt x="258" y="640"/>
                </a:lnTo>
                <a:lnTo>
                  <a:pt x="268" y="635"/>
                </a:lnTo>
                <a:lnTo>
                  <a:pt x="276" y="631"/>
                </a:lnTo>
                <a:lnTo>
                  <a:pt x="276" y="631"/>
                </a:lnTo>
                <a:lnTo>
                  <a:pt x="244" y="631"/>
                </a:lnTo>
                <a:lnTo>
                  <a:pt x="244" y="631"/>
                </a:lnTo>
                <a:close/>
                <a:moveTo>
                  <a:pt x="216" y="634"/>
                </a:moveTo>
                <a:lnTo>
                  <a:pt x="216" y="634"/>
                </a:lnTo>
                <a:lnTo>
                  <a:pt x="226" y="637"/>
                </a:lnTo>
                <a:lnTo>
                  <a:pt x="226" y="637"/>
                </a:lnTo>
                <a:lnTo>
                  <a:pt x="227" y="634"/>
                </a:lnTo>
                <a:lnTo>
                  <a:pt x="226" y="631"/>
                </a:lnTo>
                <a:lnTo>
                  <a:pt x="226" y="631"/>
                </a:lnTo>
                <a:lnTo>
                  <a:pt x="223" y="631"/>
                </a:lnTo>
                <a:lnTo>
                  <a:pt x="221" y="632"/>
                </a:lnTo>
                <a:lnTo>
                  <a:pt x="216" y="634"/>
                </a:lnTo>
                <a:lnTo>
                  <a:pt x="216" y="634"/>
                </a:lnTo>
                <a:close/>
                <a:moveTo>
                  <a:pt x="136" y="648"/>
                </a:moveTo>
                <a:lnTo>
                  <a:pt x="136" y="648"/>
                </a:lnTo>
                <a:lnTo>
                  <a:pt x="126" y="643"/>
                </a:lnTo>
                <a:lnTo>
                  <a:pt x="119" y="638"/>
                </a:lnTo>
                <a:lnTo>
                  <a:pt x="113" y="635"/>
                </a:lnTo>
                <a:lnTo>
                  <a:pt x="105" y="632"/>
                </a:lnTo>
                <a:lnTo>
                  <a:pt x="105" y="632"/>
                </a:lnTo>
                <a:lnTo>
                  <a:pt x="119" y="642"/>
                </a:lnTo>
                <a:lnTo>
                  <a:pt x="126" y="646"/>
                </a:lnTo>
                <a:lnTo>
                  <a:pt x="136" y="648"/>
                </a:lnTo>
                <a:lnTo>
                  <a:pt x="136" y="648"/>
                </a:lnTo>
                <a:close/>
                <a:moveTo>
                  <a:pt x="546" y="632"/>
                </a:moveTo>
                <a:lnTo>
                  <a:pt x="546" y="632"/>
                </a:lnTo>
                <a:lnTo>
                  <a:pt x="546" y="635"/>
                </a:lnTo>
                <a:lnTo>
                  <a:pt x="547" y="638"/>
                </a:lnTo>
                <a:lnTo>
                  <a:pt x="547" y="638"/>
                </a:lnTo>
                <a:lnTo>
                  <a:pt x="549" y="635"/>
                </a:lnTo>
                <a:lnTo>
                  <a:pt x="549" y="634"/>
                </a:lnTo>
                <a:lnTo>
                  <a:pt x="549" y="632"/>
                </a:lnTo>
                <a:lnTo>
                  <a:pt x="549" y="632"/>
                </a:lnTo>
                <a:lnTo>
                  <a:pt x="547" y="632"/>
                </a:lnTo>
                <a:lnTo>
                  <a:pt x="546" y="632"/>
                </a:lnTo>
                <a:lnTo>
                  <a:pt x="546" y="632"/>
                </a:lnTo>
                <a:close/>
                <a:moveTo>
                  <a:pt x="232" y="638"/>
                </a:moveTo>
                <a:lnTo>
                  <a:pt x="232" y="638"/>
                </a:lnTo>
                <a:lnTo>
                  <a:pt x="239" y="640"/>
                </a:lnTo>
                <a:lnTo>
                  <a:pt x="248" y="640"/>
                </a:lnTo>
                <a:lnTo>
                  <a:pt x="248" y="640"/>
                </a:lnTo>
                <a:lnTo>
                  <a:pt x="239" y="634"/>
                </a:lnTo>
                <a:lnTo>
                  <a:pt x="236" y="634"/>
                </a:lnTo>
                <a:lnTo>
                  <a:pt x="233" y="634"/>
                </a:lnTo>
                <a:lnTo>
                  <a:pt x="232" y="635"/>
                </a:lnTo>
                <a:lnTo>
                  <a:pt x="232" y="638"/>
                </a:lnTo>
                <a:lnTo>
                  <a:pt x="232" y="638"/>
                </a:lnTo>
                <a:close/>
                <a:moveTo>
                  <a:pt x="552" y="661"/>
                </a:moveTo>
                <a:lnTo>
                  <a:pt x="552" y="661"/>
                </a:lnTo>
                <a:lnTo>
                  <a:pt x="553" y="646"/>
                </a:lnTo>
                <a:lnTo>
                  <a:pt x="555" y="638"/>
                </a:lnTo>
                <a:lnTo>
                  <a:pt x="553" y="632"/>
                </a:lnTo>
                <a:lnTo>
                  <a:pt x="553" y="632"/>
                </a:lnTo>
                <a:lnTo>
                  <a:pt x="550" y="648"/>
                </a:lnTo>
                <a:lnTo>
                  <a:pt x="549" y="655"/>
                </a:lnTo>
                <a:lnTo>
                  <a:pt x="550" y="658"/>
                </a:lnTo>
                <a:lnTo>
                  <a:pt x="552" y="661"/>
                </a:lnTo>
                <a:lnTo>
                  <a:pt x="552" y="661"/>
                </a:lnTo>
                <a:close/>
                <a:moveTo>
                  <a:pt x="619" y="637"/>
                </a:moveTo>
                <a:lnTo>
                  <a:pt x="619" y="637"/>
                </a:lnTo>
                <a:lnTo>
                  <a:pt x="620" y="640"/>
                </a:lnTo>
                <a:lnTo>
                  <a:pt x="622" y="640"/>
                </a:lnTo>
                <a:lnTo>
                  <a:pt x="628" y="640"/>
                </a:lnTo>
                <a:lnTo>
                  <a:pt x="633" y="637"/>
                </a:lnTo>
                <a:lnTo>
                  <a:pt x="637" y="634"/>
                </a:lnTo>
                <a:lnTo>
                  <a:pt x="637" y="634"/>
                </a:lnTo>
                <a:lnTo>
                  <a:pt x="633" y="634"/>
                </a:lnTo>
                <a:lnTo>
                  <a:pt x="628" y="634"/>
                </a:lnTo>
                <a:lnTo>
                  <a:pt x="619" y="637"/>
                </a:lnTo>
                <a:lnTo>
                  <a:pt x="619" y="637"/>
                </a:lnTo>
                <a:close/>
                <a:moveTo>
                  <a:pt x="152" y="638"/>
                </a:moveTo>
                <a:lnTo>
                  <a:pt x="152" y="638"/>
                </a:lnTo>
                <a:lnTo>
                  <a:pt x="155" y="642"/>
                </a:lnTo>
                <a:lnTo>
                  <a:pt x="160" y="642"/>
                </a:lnTo>
                <a:lnTo>
                  <a:pt x="165" y="642"/>
                </a:lnTo>
                <a:lnTo>
                  <a:pt x="166" y="640"/>
                </a:lnTo>
                <a:lnTo>
                  <a:pt x="166" y="638"/>
                </a:lnTo>
                <a:lnTo>
                  <a:pt x="166" y="638"/>
                </a:lnTo>
                <a:lnTo>
                  <a:pt x="160" y="637"/>
                </a:lnTo>
                <a:lnTo>
                  <a:pt x="152" y="634"/>
                </a:lnTo>
                <a:lnTo>
                  <a:pt x="152" y="634"/>
                </a:lnTo>
                <a:lnTo>
                  <a:pt x="152" y="637"/>
                </a:lnTo>
                <a:lnTo>
                  <a:pt x="152" y="638"/>
                </a:lnTo>
                <a:lnTo>
                  <a:pt x="152" y="638"/>
                </a:lnTo>
                <a:close/>
                <a:moveTo>
                  <a:pt x="207" y="638"/>
                </a:moveTo>
                <a:lnTo>
                  <a:pt x="207" y="638"/>
                </a:lnTo>
                <a:lnTo>
                  <a:pt x="206" y="637"/>
                </a:lnTo>
                <a:lnTo>
                  <a:pt x="203" y="635"/>
                </a:lnTo>
                <a:lnTo>
                  <a:pt x="197" y="634"/>
                </a:lnTo>
                <a:lnTo>
                  <a:pt x="197" y="634"/>
                </a:lnTo>
                <a:lnTo>
                  <a:pt x="198" y="637"/>
                </a:lnTo>
                <a:lnTo>
                  <a:pt x="201" y="638"/>
                </a:lnTo>
                <a:lnTo>
                  <a:pt x="207" y="638"/>
                </a:lnTo>
                <a:lnTo>
                  <a:pt x="207" y="638"/>
                </a:lnTo>
                <a:close/>
                <a:moveTo>
                  <a:pt x="450" y="637"/>
                </a:moveTo>
                <a:lnTo>
                  <a:pt x="450" y="637"/>
                </a:lnTo>
                <a:lnTo>
                  <a:pt x="451" y="637"/>
                </a:lnTo>
                <a:lnTo>
                  <a:pt x="454" y="638"/>
                </a:lnTo>
                <a:lnTo>
                  <a:pt x="454" y="638"/>
                </a:lnTo>
                <a:lnTo>
                  <a:pt x="453" y="637"/>
                </a:lnTo>
                <a:lnTo>
                  <a:pt x="451" y="634"/>
                </a:lnTo>
                <a:lnTo>
                  <a:pt x="451" y="634"/>
                </a:lnTo>
                <a:lnTo>
                  <a:pt x="450" y="637"/>
                </a:lnTo>
                <a:lnTo>
                  <a:pt x="450" y="637"/>
                </a:lnTo>
                <a:close/>
                <a:moveTo>
                  <a:pt x="305" y="638"/>
                </a:moveTo>
                <a:lnTo>
                  <a:pt x="305" y="638"/>
                </a:lnTo>
                <a:lnTo>
                  <a:pt x="326" y="638"/>
                </a:lnTo>
                <a:lnTo>
                  <a:pt x="348" y="638"/>
                </a:lnTo>
                <a:lnTo>
                  <a:pt x="348" y="638"/>
                </a:lnTo>
                <a:lnTo>
                  <a:pt x="338" y="635"/>
                </a:lnTo>
                <a:lnTo>
                  <a:pt x="328" y="635"/>
                </a:lnTo>
                <a:lnTo>
                  <a:pt x="316" y="637"/>
                </a:lnTo>
                <a:lnTo>
                  <a:pt x="305" y="638"/>
                </a:lnTo>
                <a:lnTo>
                  <a:pt x="305" y="638"/>
                </a:lnTo>
                <a:close/>
                <a:moveTo>
                  <a:pt x="531" y="675"/>
                </a:moveTo>
                <a:lnTo>
                  <a:pt x="531" y="675"/>
                </a:lnTo>
                <a:lnTo>
                  <a:pt x="532" y="671"/>
                </a:lnTo>
                <a:lnTo>
                  <a:pt x="532" y="666"/>
                </a:lnTo>
                <a:lnTo>
                  <a:pt x="532" y="652"/>
                </a:lnTo>
                <a:lnTo>
                  <a:pt x="532" y="652"/>
                </a:lnTo>
                <a:lnTo>
                  <a:pt x="534" y="642"/>
                </a:lnTo>
                <a:lnTo>
                  <a:pt x="534" y="638"/>
                </a:lnTo>
                <a:lnTo>
                  <a:pt x="532" y="635"/>
                </a:lnTo>
                <a:lnTo>
                  <a:pt x="532" y="635"/>
                </a:lnTo>
                <a:lnTo>
                  <a:pt x="529" y="638"/>
                </a:lnTo>
                <a:lnTo>
                  <a:pt x="526" y="643"/>
                </a:lnTo>
                <a:lnTo>
                  <a:pt x="524" y="648"/>
                </a:lnTo>
                <a:lnTo>
                  <a:pt x="524" y="654"/>
                </a:lnTo>
                <a:lnTo>
                  <a:pt x="524" y="664"/>
                </a:lnTo>
                <a:lnTo>
                  <a:pt x="527" y="671"/>
                </a:lnTo>
                <a:lnTo>
                  <a:pt x="531" y="675"/>
                </a:lnTo>
                <a:lnTo>
                  <a:pt x="531" y="675"/>
                </a:lnTo>
                <a:close/>
                <a:moveTo>
                  <a:pt x="678" y="635"/>
                </a:moveTo>
                <a:lnTo>
                  <a:pt x="678" y="635"/>
                </a:lnTo>
                <a:lnTo>
                  <a:pt x="669" y="642"/>
                </a:lnTo>
                <a:lnTo>
                  <a:pt x="659" y="649"/>
                </a:lnTo>
                <a:lnTo>
                  <a:pt x="653" y="651"/>
                </a:lnTo>
                <a:lnTo>
                  <a:pt x="648" y="651"/>
                </a:lnTo>
                <a:lnTo>
                  <a:pt x="642" y="651"/>
                </a:lnTo>
                <a:lnTo>
                  <a:pt x="639" y="646"/>
                </a:lnTo>
                <a:lnTo>
                  <a:pt x="639" y="646"/>
                </a:lnTo>
                <a:lnTo>
                  <a:pt x="624" y="657"/>
                </a:lnTo>
                <a:lnTo>
                  <a:pt x="624" y="657"/>
                </a:lnTo>
                <a:lnTo>
                  <a:pt x="619" y="658"/>
                </a:lnTo>
                <a:lnTo>
                  <a:pt x="616" y="660"/>
                </a:lnTo>
                <a:lnTo>
                  <a:pt x="616" y="663"/>
                </a:lnTo>
                <a:lnTo>
                  <a:pt x="616" y="663"/>
                </a:lnTo>
                <a:lnTo>
                  <a:pt x="634" y="660"/>
                </a:lnTo>
                <a:lnTo>
                  <a:pt x="653" y="655"/>
                </a:lnTo>
                <a:lnTo>
                  <a:pt x="669" y="649"/>
                </a:lnTo>
                <a:lnTo>
                  <a:pt x="685" y="642"/>
                </a:lnTo>
                <a:lnTo>
                  <a:pt x="685" y="642"/>
                </a:lnTo>
                <a:lnTo>
                  <a:pt x="678" y="635"/>
                </a:lnTo>
                <a:lnTo>
                  <a:pt x="678" y="635"/>
                </a:lnTo>
                <a:close/>
                <a:moveTo>
                  <a:pt x="506" y="645"/>
                </a:moveTo>
                <a:lnTo>
                  <a:pt x="506" y="645"/>
                </a:lnTo>
                <a:lnTo>
                  <a:pt x="508" y="645"/>
                </a:lnTo>
                <a:lnTo>
                  <a:pt x="508" y="642"/>
                </a:lnTo>
                <a:lnTo>
                  <a:pt x="506" y="637"/>
                </a:lnTo>
                <a:lnTo>
                  <a:pt x="506" y="637"/>
                </a:lnTo>
                <a:lnTo>
                  <a:pt x="506" y="645"/>
                </a:lnTo>
                <a:lnTo>
                  <a:pt x="506" y="645"/>
                </a:lnTo>
                <a:close/>
                <a:moveTo>
                  <a:pt x="485" y="655"/>
                </a:moveTo>
                <a:lnTo>
                  <a:pt x="485" y="655"/>
                </a:lnTo>
                <a:lnTo>
                  <a:pt x="482" y="642"/>
                </a:lnTo>
                <a:lnTo>
                  <a:pt x="482" y="642"/>
                </a:lnTo>
                <a:lnTo>
                  <a:pt x="477" y="638"/>
                </a:lnTo>
                <a:lnTo>
                  <a:pt x="473" y="637"/>
                </a:lnTo>
                <a:lnTo>
                  <a:pt x="473" y="637"/>
                </a:lnTo>
                <a:lnTo>
                  <a:pt x="477" y="648"/>
                </a:lnTo>
                <a:lnTo>
                  <a:pt x="480" y="652"/>
                </a:lnTo>
                <a:lnTo>
                  <a:pt x="485" y="655"/>
                </a:lnTo>
                <a:lnTo>
                  <a:pt x="485" y="655"/>
                </a:lnTo>
                <a:close/>
                <a:moveTo>
                  <a:pt x="537" y="666"/>
                </a:moveTo>
                <a:lnTo>
                  <a:pt x="537" y="666"/>
                </a:lnTo>
                <a:lnTo>
                  <a:pt x="538" y="664"/>
                </a:lnTo>
                <a:lnTo>
                  <a:pt x="540" y="660"/>
                </a:lnTo>
                <a:lnTo>
                  <a:pt x="541" y="652"/>
                </a:lnTo>
                <a:lnTo>
                  <a:pt x="540" y="645"/>
                </a:lnTo>
                <a:lnTo>
                  <a:pt x="538" y="638"/>
                </a:lnTo>
                <a:lnTo>
                  <a:pt x="538" y="638"/>
                </a:lnTo>
                <a:lnTo>
                  <a:pt x="537" y="666"/>
                </a:lnTo>
                <a:lnTo>
                  <a:pt x="537" y="666"/>
                </a:lnTo>
                <a:close/>
                <a:moveTo>
                  <a:pt x="582" y="648"/>
                </a:moveTo>
                <a:lnTo>
                  <a:pt x="582" y="648"/>
                </a:lnTo>
                <a:lnTo>
                  <a:pt x="585" y="646"/>
                </a:lnTo>
                <a:lnTo>
                  <a:pt x="585" y="645"/>
                </a:lnTo>
                <a:lnTo>
                  <a:pt x="585" y="638"/>
                </a:lnTo>
                <a:lnTo>
                  <a:pt x="585" y="638"/>
                </a:lnTo>
                <a:lnTo>
                  <a:pt x="582" y="638"/>
                </a:lnTo>
                <a:lnTo>
                  <a:pt x="582" y="638"/>
                </a:lnTo>
                <a:lnTo>
                  <a:pt x="582" y="643"/>
                </a:lnTo>
                <a:lnTo>
                  <a:pt x="582" y="648"/>
                </a:lnTo>
                <a:lnTo>
                  <a:pt x="582" y="648"/>
                </a:lnTo>
                <a:close/>
                <a:moveTo>
                  <a:pt x="172" y="640"/>
                </a:moveTo>
                <a:lnTo>
                  <a:pt x="172" y="640"/>
                </a:lnTo>
                <a:lnTo>
                  <a:pt x="169" y="643"/>
                </a:lnTo>
                <a:lnTo>
                  <a:pt x="166" y="646"/>
                </a:lnTo>
                <a:lnTo>
                  <a:pt x="163" y="646"/>
                </a:lnTo>
                <a:lnTo>
                  <a:pt x="160" y="646"/>
                </a:lnTo>
                <a:lnTo>
                  <a:pt x="152" y="645"/>
                </a:lnTo>
                <a:lnTo>
                  <a:pt x="145" y="643"/>
                </a:lnTo>
                <a:lnTo>
                  <a:pt x="145" y="643"/>
                </a:lnTo>
                <a:lnTo>
                  <a:pt x="172" y="654"/>
                </a:lnTo>
                <a:lnTo>
                  <a:pt x="186" y="657"/>
                </a:lnTo>
                <a:lnTo>
                  <a:pt x="194" y="657"/>
                </a:lnTo>
                <a:lnTo>
                  <a:pt x="200" y="655"/>
                </a:lnTo>
                <a:lnTo>
                  <a:pt x="200" y="655"/>
                </a:lnTo>
                <a:lnTo>
                  <a:pt x="194" y="652"/>
                </a:lnTo>
                <a:lnTo>
                  <a:pt x="187" y="648"/>
                </a:lnTo>
                <a:lnTo>
                  <a:pt x="180" y="643"/>
                </a:lnTo>
                <a:lnTo>
                  <a:pt x="172" y="640"/>
                </a:lnTo>
                <a:lnTo>
                  <a:pt x="172" y="640"/>
                </a:lnTo>
                <a:close/>
                <a:moveTo>
                  <a:pt x="372" y="642"/>
                </a:moveTo>
                <a:lnTo>
                  <a:pt x="372" y="642"/>
                </a:lnTo>
                <a:lnTo>
                  <a:pt x="375" y="642"/>
                </a:lnTo>
                <a:lnTo>
                  <a:pt x="377" y="643"/>
                </a:lnTo>
                <a:lnTo>
                  <a:pt x="378" y="643"/>
                </a:lnTo>
                <a:lnTo>
                  <a:pt x="381" y="642"/>
                </a:lnTo>
                <a:lnTo>
                  <a:pt x="381" y="642"/>
                </a:lnTo>
                <a:lnTo>
                  <a:pt x="380" y="642"/>
                </a:lnTo>
                <a:lnTo>
                  <a:pt x="380" y="640"/>
                </a:lnTo>
                <a:lnTo>
                  <a:pt x="380" y="640"/>
                </a:lnTo>
                <a:lnTo>
                  <a:pt x="375" y="640"/>
                </a:lnTo>
                <a:lnTo>
                  <a:pt x="373" y="640"/>
                </a:lnTo>
                <a:lnTo>
                  <a:pt x="372" y="642"/>
                </a:lnTo>
                <a:lnTo>
                  <a:pt x="372" y="642"/>
                </a:lnTo>
                <a:close/>
                <a:moveTo>
                  <a:pt x="447" y="655"/>
                </a:moveTo>
                <a:lnTo>
                  <a:pt x="447" y="655"/>
                </a:lnTo>
                <a:lnTo>
                  <a:pt x="447" y="652"/>
                </a:lnTo>
                <a:lnTo>
                  <a:pt x="445" y="649"/>
                </a:lnTo>
                <a:lnTo>
                  <a:pt x="444" y="642"/>
                </a:lnTo>
                <a:lnTo>
                  <a:pt x="444" y="642"/>
                </a:lnTo>
                <a:lnTo>
                  <a:pt x="441" y="640"/>
                </a:lnTo>
                <a:lnTo>
                  <a:pt x="439" y="640"/>
                </a:lnTo>
                <a:lnTo>
                  <a:pt x="439" y="640"/>
                </a:lnTo>
                <a:lnTo>
                  <a:pt x="442" y="648"/>
                </a:lnTo>
                <a:lnTo>
                  <a:pt x="447" y="655"/>
                </a:lnTo>
                <a:lnTo>
                  <a:pt x="447" y="655"/>
                </a:lnTo>
                <a:close/>
                <a:moveTo>
                  <a:pt x="645" y="645"/>
                </a:moveTo>
                <a:lnTo>
                  <a:pt x="645" y="645"/>
                </a:lnTo>
                <a:lnTo>
                  <a:pt x="649" y="646"/>
                </a:lnTo>
                <a:lnTo>
                  <a:pt x="654" y="645"/>
                </a:lnTo>
                <a:lnTo>
                  <a:pt x="663" y="642"/>
                </a:lnTo>
                <a:lnTo>
                  <a:pt x="663" y="642"/>
                </a:lnTo>
                <a:lnTo>
                  <a:pt x="660" y="640"/>
                </a:lnTo>
                <a:lnTo>
                  <a:pt x="654" y="642"/>
                </a:lnTo>
                <a:lnTo>
                  <a:pt x="648" y="643"/>
                </a:lnTo>
                <a:lnTo>
                  <a:pt x="645" y="645"/>
                </a:lnTo>
                <a:lnTo>
                  <a:pt x="645" y="645"/>
                </a:lnTo>
                <a:close/>
                <a:moveTo>
                  <a:pt x="570" y="642"/>
                </a:moveTo>
                <a:lnTo>
                  <a:pt x="570" y="642"/>
                </a:lnTo>
                <a:lnTo>
                  <a:pt x="570" y="645"/>
                </a:lnTo>
                <a:lnTo>
                  <a:pt x="570" y="646"/>
                </a:lnTo>
                <a:lnTo>
                  <a:pt x="572" y="648"/>
                </a:lnTo>
                <a:lnTo>
                  <a:pt x="573" y="649"/>
                </a:lnTo>
                <a:lnTo>
                  <a:pt x="573" y="649"/>
                </a:lnTo>
                <a:lnTo>
                  <a:pt x="573" y="645"/>
                </a:lnTo>
                <a:lnTo>
                  <a:pt x="575" y="642"/>
                </a:lnTo>
                <a:lnTo>
                  <a:pt x="575" y="642"/>
                </a:lnTo>
                <a:lnTo>
                  <a:pt x="573" y="640"/>
                </a:lnTo>
                <a:lnTo>
                  <a:pt x="572" y="642"/>
                </a:lnTo>
                <a:lnTo>
                  <a:pt x="570" y="642"/>
                </a:lnTo>
                <a:lnTo>
                  <a:pt x="570" y="642"/>
                </a:lnTo>
                <a:close/>
                <a:moveTo>
                  <a:pt x="393" y="646"/>
                </a:moveTo>
                <a:lnTo>
                  <a:pt x="393" y="646"/>
                </a:lnTo>
                <a:lnTo>
                  <a:pt x="393" y="645"/>
                </a:lnTo>
                <a:lnTo>
                  <a:pt x="392" y="643"/>
                </a:lnTo>
                <a:lnTo>
                  <a:pt x="390" y="643"/>
                </a:lnTo>
                <a:lnTo>
                  <a:pt x="389" y="643"/>
                </a:lnTo>
                <a:lnTo>
                  <a:pt x="389" y="643"/>
                </a:lnTo>
                <a:lnTo>
                  <a:pt x="390" y="645"/>
                </a:lnTo>
                <a:lnTo>
                  <a:pt x="393" y="646"/>
                </a:lnTo>
                <a:lnTo>
                  <a:pt x="393" y="646"/>
                </a:lnTo>
                <a:close/>
                <a:moveTo>
                  <a:pt x="305" y="646"/>
                </a:moveTo>
                <a:lnTo>
                  <a:pt x="305" y="646"/>
                </a:lnTo>
                <a:lnTo>
                  <a:pt x="309" y="646"/>
                </a:lnTo>
                <a:lnTo>
                  <a:pt x="314" y="646"/>
                </a:lnTo>
                <a:lnTo>
                  <a:pt x="325" y="646"/>
                </a:lnTo>
                <a:lnTo>
                  <a:pt x="325" y="646"/>
                </a:lnTo>
                <a:lnTo>
                  <a:pt x="320" y="645"/>
                </a:lnTo>
                <a:lnTo>
                  <a:pt x="314" y="645"/>
                </a:lnTo>
                <a:lnTo>
                  <a:pt x="305" y="646"/>
                </a:lnTo>
                <a:lnTo>
                  <a:pt x="305" y="646"/>
                </a:lnTo>
                <a:close/>
                <a:moveTo>
                  <a:pt x="453" y="652"/>
                </a:moveTo>
                <a:lnTo>
                  <a:pt x="453" y="652"/>
                </a:lnTo>
                <a:lnTo>
                  <a:pt x="454" y="652"/>
                </a:lnTo>
                <a:lnTo>
                  <a:pt x="454" y="652"/>
                </a:lnTo>
                <a:lnTo>
                  <a:pt x="454" y="649"/>
                </a:lnTo>
                <a:lnTo>
                  <a:pt x="454" y="648"/>
                </a:lnTo>
                <a:lnTo>
                  <a:pt x="450" y="643"/>
                </a:lnTo>
                <a:lnTo>
                  <a:pt x="450" y="643"/>
                </a:lnTo>
                <a:lnTo>
                  <a:pt x="451" y="649"/>
                </a:lnTo>
                <a:lnTo>
                  <a:pt x="453" y="652"/>
                </a:lnTo>
                <a:lnTo>
                  <a:pt x="453" y="652"/>
                </a:lnTo>
                <a:close/>
                <a:moveTo>
                  <a:pt x="514" y="664"/>
                </a:moveTo>
                <a:lnTo>
                  <a:pt x="514" y="664"/>
                </a:lnTo>
                <a:lnTo>
                  <a:pt x="514" y="655"/>
                </a:lnTo>
                <a:lnTo>
                  <a:pt x="514" y="651"/>
                </a:lnTo>
                <a:lnTo>
                  <a:pt x="512" y="646"/>
                </a:lnTo>
                <a:lnTo>
                  <a:pt x="512" y="646"/>
                </a:lnTo>
                <a:lnTo>
                  <a:pt x="509" y="652"/>
                </a:lnTo>
                <a:lnTo>
                  <a:pt x="508" y="658"/>
                </a:lnTo>
                <a:lnTo>
                  <a:pt x="509" y="663"/>
                </a:lnTo>
                <a:lnTo>
                  <a:pt x="511" y="664"/>
                </a:lnTo>
                <a:lnTo>
                  <a:pt x="514" y="664"/>
                </a:lnTo>
                <a:lnTo>
                  <a:pt x="514" y="664"/>
                </a:lnTo>
                <a:close/>
                <a:moveTo>
                  <a:pt x="216" y="649"/>
                </a:moveTo>
                <a:lnTo>
                  <a:pt x="216" y="649"/>
                </a:lnTo>
                <a:lnTo>
                  <a:pt x="209" y="648"/>
                </a:lnTo>
                <a:lnTo>
                  <a:pt x="209" y="648"/>
                </a:lnTo>
                <a:lnTo>
                  <a:pt x="210" y="651"/>
                </a:lnTo>
                <a:lnTo>
                  <a:pt x="212" y="652"/>
                </a:lnTo>
                <a:lnTo>
                  <a:pt x="215" y="651"/>
                </a:lnTo>
                <a:lnTo>
                  <a:pt x="216" y="649"/>
                </a:lnTo>
                <a:lnTo>
                  <a:pt x="216" y="649"/>
                </a:lnTo>
                <a:close/>
                <a:moveTo>
                  <a:pt x="345" y="649"/>
                </a:moveTo>
                <a:lnTo>
                  <a:pt x="345" y="649"/>
                </a:lnTo>
                <a:lnTo>
                  <a:pt x="337" y="651"/>
                </a:lnTo>
                <a:lnTo>
                  <a:pt x="329" y="652"/>
                </a:lnTo>
                <a:lnTo>
                  <a:pt x="329" y="652"/>
                </a:lnTo>
                <a:lnTo>
                  <a:pt x="349" y="652"/>
                </a:lnTo>
                <a:lnTo>
                  <a:pt x="367" y="652"/>
                </a:lnTo>
                <a:lnTo>
                  <a:pt x="367" y="652"/>
                </a:lnTo>
                <a:lnTo>
                  <a:pt x="363" y="649"/>
                </a:lnTo>
                <a:lnTo>
                  <a:pt x="357" y="648"/>
                </a:lnTo>
                <a:lnTo>
                  <a:pt x="345" y="649"/>
                </a:lnTo>
                <a:lnTo>
                  <a:pt x="345" y="649"/>
                </a:lnTo>
                <a:close/>
                <a:moveTo>
                  <a:pt x="412" y="652"/>
                </a:moveTo>
                <a:lnTo>
                  <a:pt x="412" y="652"/>
                </a:lnTo>
                <a:lnTo>
                  <a:pt x="412" y="651"/>
                </a:lnTo>
                <a:lnTo>
                  <a:pt x="410" y="649"/>
                </a:lnTo>
                <a:lnTo>
                  <a:pt x="409" y="651"/>
                </a:lnTo>
                <a:lnTo>
                  <a:pt x="409" y="651"/>
                </a:lnTo>
                <a:lnTo>
                  <a:pt x="410" y="651"/>
                </a:lnTo>
                <a:lnTo>
                  <a:pt x="412" y="652"/>
                </a:lnTo>
                <a:lnTo>
                  <a:pt x="412" y="652"/>
                </a:lnTo>
                <a:close/>
                <a:moveTo>
                  <a:pt x="326" y="652"/>
                </a:moveTo>
                <a:lnTo>
                  <a:pt x="326" y="652"/>
                </a:lnTo>
                <a:lnTo>
                  <a:pt x="316" y="652"/>
                </a:lnTo>
                <a:lnTo>
                  <a:pt x="309" y="652"/>
                </a:lnTo>
                <a:lnTo>
                  <a:pt x="305" y="652"/>
                </a:lnTo>
                <a:lnTo>
                  <a:pt x="305" y="652"/>
                </a:lnTo>
                <a:lnTo>
                  <a:pt x="316" y="654"/>
                </a:lnTo>
                <a:lnTo>
                  <a:pt x="322" y="654"/>
                </a:lnTo>
                <a:lnTo>
                  <a:pt x="326" y="652"/>
                </a:lnTo>
                <a:lnTo>
                  <a:pt x="326" y="652"/>
                </a:lnTo>
                <a:close/>
                <a:moveTo>
                  <a:pt x="402" y="660"/>
                </a:moveTo>
                <a:lnTo>
                  <a:pt x="402" y="660"/>
                </a:lnTo>
                <a:lnTo>
                  <a:pt x="406" y="658"/>
                </a:lnTo>
                <a:lnTo>
                  <a:pt x="409" y="657"/>
                </a:lnTo>
                <a:lnTo>
                  <a:pt x="409" y="657"/>
                </a:lnTo>
                <a:lnTo>
                  <a:pt x="402" y="654"/>
                </a:lnTo>
                <a:lnTo>
                  <a:pt x="401" y="652"/>
                </a:lnTo>
                <a:lnTo>
                  <a:pt x="396" y="652"/>
                </a:lnTo>
                <a:lnTo>
                  <a:pt x="396" y="652"/>
                </a:lnTo>
                <a:lnTo>
                  <a:pt x="399" y="655"/>
                </a:lnTo>
                <a:lnTo>
                  <a:pt x="402" y="660"/>
                </a:lnTo>
                <a:lnTo>
                  <a:pt x="402" y="660"/>
                </a:lnTo>
                <a:close/>
                <a:moveTo>
                  <a:pt x="491" y="689"/>
                </a:moveTo>
                <a:lnTo>
                  <a:pt x="491" y="689"/>
                </a:lnTo>
                <a:lnTo>
                  <a:pt x="489" y="683"/>
                </a:lnTo>
                <a:lnTo>
                  <a:pt x="489" y="675"/>
                </a:lnTo>
                <a:lnTo>
                  <a:pt x="489" y="675"/>
                </a:lnTo>
                <a:lnTo>
                  <a:pt x="483" y="671"/>
                </a:lnTo>
                <a:lnTo>
                  <a:pt x="480" y="664"/>
                </a:lnTo>
                <a:lnTo>
                  <a:pt x="476" y="658"/>
                </a:lnTo>
                <a:lnTo>
                  <a:pt x="471" y="652"/>
                </a:lnTo>
                <a:lnTo>
                  <a:pt x="471" y="652"/>
                </a:lnTo>
                <a:lnTo>
                  <a:pt x="471" y="660"/>
                </a:lnTo>
                <a:lnTo>
                  <a:pt x="474" y="664"/>
                </a:lnTo>
                <a:lnTo>
                  <a:pt x="479" y="674"/>
                </a:lnTo>
                <a:lnTo>
                  <a:pt x="485" y="681"/>
                </a:lnTo>
                <a:lnTo>
                  <a:pt x="491" y="689"/>
                </a:lnTo>
                <a:lnTo>
                  <a:pt x="491" y="689"/>
                </a:lnTo>
                <a:close/>
                <a:moveTo>
                  <a:pt x="384" y="658"/>
                </a:moveTo>
                <a:lnTo>
                  <a:pt x="384" y="658"/>
                </a:lnTo>
                <a:lnTo>
                  <a:pt x="380" y="660"/>
                </a:lnTo>
                <a:lnTo>
                  <a:pt x="373" y="660"/>
                </a:lnTo>
                <a:lnTo>
                  <a:pt x="360" y="661"/>
                </a:lnTo>
                <a:lnTo>
                  <a:pt x="360" y="661"/>
                </a:lnTo>
                <a:lnTo>
                  <a:pt x="369" y="664"/>
                </a:lnTo>
                <a:lnTo>
                  <a:pt x="369" y="664"/>
                </a:lnTo>
                <a:lnTo>
                  <a:pt x="372" y="663"/>
                </a:lnTo>
                <a:lnTo>
                  <a:pt x="375" y="661"/>
                </a:lnTo>
                <a:lnTo>
                  <a:pt x="381" y="661"/>
                </a:lnTo>
                <a:lnTo>
                  <a:pt x="389" y="661"/>
                </a:lnTo>
                <a:lnTo>
                  <a:pt x="396" y="660"/>
                </a:lnTo>
                <a:lnTo>
                  <a:pt x="396" y="660"/>
                </a:lnTo>
                <a:lnTo>
                  <a:pt x="393" y="657"/>
                </a:lnTo>
                <a:lnTo>
                  <a:pt x="392" y="654"/>
                </a:lnTo>
                <a:lnTo>
                  <a:pt x="392" y="654"/>
                </a:lnTo>
                <a:lnTo>
                  <a:pt x="384" y="654"/>
                </a:lnTo>
                <a:lnTo>
                  <a:pt x="384" y="654"/>
                </a:lnTo>
                <a:lnTo>
                  <a:pt x="384" y="655"/>
                </a:lnTo>
                <a:lnTo>
                  <a:pt x="384" y="658"/>
                </a:lnTo>
                <a:lnTo>
                  <a:pt x="384" y="658"/>
                </a:lnTo>
                <a:close/>
                <a:moveTo>
                  <a:pt x="226" y="655"/>
                </a:moveTo>
                <a:lnTo>
                  <a:pt x="226" y="655"/>
                </a:lnTo>
                <a:lnTo>
                  <a:pt x="232" y="658"/>
                </a:lnTo>
                <a:lnTo>
                  <a:pt x="238" y="661"/>
                </a:lnTo>
                <a:lnTo>
                  <a:pt x="245" y="661"/>
                </a:lnTo>
                <a:lnTo>
                  <a:pt x="253" y="660"/>
                </a:lnTo>
                <a:lnTo>
                  <a:pt x="253" y="660"/>
                </a:lnTo>
                <a:lnTo>
                  <a:pt x="247" y="657"/>
                </a:lnTo>
                <a:lnTo>
                  <a:pt x="241" y="655"/>
                </a:lnTo>
                <a:lnTo>
                  <a:pt x="226" y="655"/>
                </a:lnTo>
                <a:lnTo>
                  <a:pt x="226" y="655"/>
                </a:lnTo>
                <a:close/>
                <a:moveTo>
                  <a:pt x="453" y="658"/>
                </a:moveTo>
                <a:lnTo>
                  <a:pt x="453" y="658"/>
                </a:lnTo>
                <a:lnTo>
                  <a:pt x="456" y="658"/>
                </a:lnTo>
                <a:lnTo>
                  <a:pt x="456" y="657"/>
                </a:lnTo>
                <a:lnTo>
                  <a:pt x="456" y="657"/>
                </a:lnTo>
                <a:lnTo>
                  <a:pt x="454" y="655"/>
                </a:lnTo>
                <a:lnTo>
                  <a:pt x="454" y="655"/>
                </a:lnTo>
                <a:lnTo>
                  <a:pt x="453" y="657"/>
                </a:lnTo>
                <a:lnTo>
                  <a:pt x="453" y="657"/>
                </a:lnTo>
                <a:lnTo>
                  <a:pt x="454" y="657"/>
                </a:lnTo>
                <a:lnTo>
                  <a:pt x="453" y="658"/>
                </a:lnTo>
                <a:lnTo>
                  <a:pt x="453" y="658"/>
                </a:lnTo>
                <a:close/>
                <a:moveTo>
                  <a:pt x="572" y="666"/>
                </a:moveTo>
                <a:lnTo>
                  <a:pt x="572" y="666"/>
                </a:lnTo>
                <a:lnTo>
                  <a:pt x="576" y="664"/>
                </a:lnTo>
                <a:lnTo>
                  <a:pt x="581" y="661"/>
                </a:lnTo>
                <a:lnTo>
                  <a:pt x="581" y="661"/>
                </a:lnTo>
                <a:lnTo>
                  <a:pt x="579" y="660"/>
                </a:lnTo>
                <a:lnTo>
                  <a:pt x="579" y="658"/>
                </a:lnTo>
                <a:lnTo>
                  <a:pt x="579" y="657"/>
                </a:lnTo>
                <a:lnTo>
                  <a:pt x="578" y="657"/>
                </a:lnTo>
                <a:lnTo>
                  <a:pt x="578" y="657"/>
                </a:lnTo>
                <a:lnTo>
                  <a:pt x="575" y="660"/>
                </a:lnTo>
                <a:lnTo>
                  <a:pt x="573" y="663"/>
                </a:lnTo>
                <a:lnTo>
                  <a:pt x="572" y="666"/>
                </a:lnTo>
                <a:lnTo>
                  <a:pt x="572" y="666"/>
                </a:lnTo>
                <a:close/>
                <a:moveTo>
                  <a:pt x="166" y="658"/>
                </a:moveTo>
                <a:lnTo>
                  <a:pt x="166" y="658"/>
                </a:lnTo>
                <a:lnTo>
                  <a:pt x="165" y="658"/>
                </a:lnTo>
                <a:lnTo>
                  <a:pt x="166" y="660"/>
                </a:lnTo>
                <a:lnTo>
                  <a:pt x="166" y="660"/>
                </a:lnTo>
                <a:lnTo>
                  <a:pt x="192" y="667"/>
                </a:lnTo>
                <a:lnTo>
                  <a:pt x="218" y="674"/>
                </a:lnTo>
                <a:lnTo>
                  <a:pt x="218" y="674"/>
                </a:lnTo>
                <a:lnTo>
                  <a:pt x="215" y="671"/>
                </a:lnTo>
                <a:lnTo>
                  <a:pt x="213" y="669"/>
                </a:lnTo>
                <a:lnTo>
                  <a:pt x="213" y="666"/>
                </a:lnTo>
                <a:lnTo>
                  <a:pt x="213" y="666"/>
                </a:lnTo>
                <a:lnTo>
                  <a:pt x="187" y="663"/>
                </a:lnTo>
                <a:lnTo>
                  <a:pt x="166" y="658"/>
                </a:lnTo>
                <a:lnTo>
                  <a:pt x="166" y="658"/>
                </a:lnTo>
                <a:close/>
                <a:moveTo>
                  <a:pt x="595" y="664"/>
                </a:moveTo>
                <a:lnTo>
                  <a:pt x="595" y="664"/>
                </a:lnTo>
                <a:lnTo>
                  <a:pt x="598" y="666"/>
                </a:lnTo>
                <a:lnTo>
                  <a:pt x="599" y="666"/>
                </a:lnTo>
                <a:lnTo>
                  <a:pt x="601" y="664"/>
                </a:lnTo>
                <a:lnTo>
                  <a:pt x="601" y="664"/>
                </a:lnTo>
                <a:lnTo>
                  <a:pt x="598" y="661"/>
                </a:lnTo>
                <a:lnTo>
                  <a:pt x="599" y="658"/>
                </a:lnTo>
                <a:lnTo>
                  <a:pt x="599" y="658"/>
                </a:lnTo>
                <a:lnTo>
                  <a:pt x="596" y="658"/>
                </a:lnTo>
                <a:lnTo>
                  <a:pt x="596" y="658"/>
                </a:lnTo>
                <a:lnTo>
                  <a:pt x="595" y="664"/>
                </a:lnTo>
                <a:lnTo>
                  <a:pt x="595" y="664"/>
                </a:lnTo>
                <a:close/>
                <a:moveTo>
                  <a:pt x="221" y="661"/>
                </a:moveTo>
                <a:lnTo>
                  <a:pt x="221" y="661"/>
                </a:lnTo>
                <a:lnTo>
                  <a:pt x="215" y="658"/>
                </a:lnTo>
                <a:lnTo>
                  <a:pt x="212" y="658"/>
                </a:lnTo>
                <a:lnTo>
                  <a:pt x="209" y="660"/>
                </a:lnTo>
                <a:lnTo>
                  <a:pt x="209" y="660"/>
                </a:lnTo>
                <a:lnTo>
                  <a:pt x="215" y="661"/>
                </a:lnTo>
                <a:lnTo>
                  <a:pt x="218" y="663"/>
                </a:lnTo>
                <a:lnTo>
                  <a:pt x="221" y="661"/>
                </a:lnTo>
                <a:lnTo>
                  <a:pt x="221" y="661"/>
                </a:lnTo>
                <a:close/>
                <a:moveTo>
                  <a:pt x="604" y="660"/>
                </a:moveTo>
                <a:lnTo>
                  <a:pt x="604" y="660"/>
                </a:lnTo>
                <a:lnTo>
                  <a:pt x="604" y="661"/>
                </a:lnTo>
                <a:lnTo>
                  <a:pt x="605" y="661"/>
                </a:lnTo>
                <a:lnTo>
                  <a:pt x="608" y="663"/>
                </a:lnTo>
                <a:lnTo>
                  <a:pt x="608" y="663"/>
                </a:lnTo>
                <a:lnTo>
                  <a:pt x="608" y="660"/>
                </a:lnTo>
                <a:lnTo>
                  <a:pt x="607" y="658"/>
                </a:lnTo>
                <a:lnTo>
                  <a:pt x="607" y="658"/>
                </a:lnTo>
                <a:lnTo>
                  <a:pt x="607" y="658"/>
                </a:lnTo>
                <a:lnTo>
                  <a:pt x="605" y="658"/>
                </a:lnTo>
                <a:lnTo>
                  <a:pt x="605" y="658"/>
                </a:lnTo>
                <a:lnTo>
                  <a:pt x="604" y="660"/>
                </a:lnTo>
                <a:lnTo>
                  <a:pt x="604" y="660"/>
                </a:lnTo>
                <a:close/>
                <a:moveTo>
                  <a:pt x="564" y="666"/>
                </a:moveTo>
                <a:lnTo>
                  <a:pt x="564" y="666"/>
                </a:lnTo>
                <a:lnTo>
                  <a:pt x="566" y="666"/>
                </a:lnTo>
                <a:lnTo>
                  <a:pt x="567" y="663"/>
                </a:lnTo>
                <a:lnTo>
                  <a:pt x="567" y="661"/>
                </a:lnTo>
                <a:lnTo>
                  <a:pt x="564" y="660"/>
                </a:lnTo>
                <a:lnTo>
                  <a:pt x="564" y="660"/>
                </a:lnTo>
                <a:lnTo>
                  <a:pt x="564" y="663"/>
                </a:lnTo>
                <a:lnTo>
                  <a:pt x="564" y="666"/>
                </a:lnTo>
                <a:lnTo>
                  <a:pt x="564" y="666"/>
                </a:lnTo>
                <a:close/>
                <a:moveTo>
                  <a:pt x="486" y="666"/>
                </a:moveTo>
                <a:lnTo>
                  <a:pt x="486" y="666"/>
                </a:lnTo>
                <a:lnTo>
                  <a:pt x="486" y="663"/>
                </a:lnTo>
                <a:lnTo>
                  <a:pt x="485" y="663"/>
                </a:lnTo>
                <a:lnTo>
                  <a:pt x="483" y="663"/>
                </a:lnTo>
                <a:lnTo>
                  <a:pt x="483" y="663"/>
                </a:lnTo>
                <a:lnTo>
                  <a:pt x="485" y="664"/>
                </a:lnTo>
                <a:lnTo>
                  <a:pt x="486" y="666"/>
                </a:lnTo>
                <a:lnTo>
                  <a:pt x="486" y="666"/>
                </a:lnTo>
                <a:close/>
                <a:moveTo>
                  <a:pt x="505" y="686"/>
                </a:moveTo>
                <a:lnTo>
                  <a:pt x="505" y="686"/>
                </a:lnTo>
                <a:lnTo>
                  <a:pt x="505" y="672"/>
                </a:lnTo>
                <a:lnTo>
                  <a:pt x="503" y="666"/>
                </a:lnTo>
                <a:lnTo>
                  <a:pt x="500" y="661"/>
                </a:lnTo>
                <a:lnTo>
                  <a:pt x="500" y="661"/>
                </a:lnTo>
                <a:lnTo>
                  <a:pt x="502" y="675"/>
                </a:lnTo>
                <a:lnTo>
                  <a:pt x="503" y="681"/>
                </a:lnTo>
                <a:lnTo>
                  <a:pt x="505" y="686"/>
                </a:lnTo>
                <a:lnTo>
                  <a:pt x="505" y="686"/>
                </a:lnTo>
                <a:close/>
                <a:moveTo>
                  <a:pt x="497" y="680"/>
                </a:moveTo>
                <a:lnTo>
                  <a:pt x="497" y="680"/>
                </a:lnTo>
                <a:lnTo>
                  <a:pt x="494" y="664"/>
                </a:lnTo>
                <a:lnTo>
                  <a:pt x="494" y="664"/>
                </a:lnTo>
                <a:lnTo>
                  <a:pt x="492" y="664"/>
                </a:lnTo>
                <a:lnTo>
                  <a:pt x="492" y="664"/>
                </a:lnTo>
                <a:lnTo>
                  <a:pt x="494" y="674"/>
                </a:lnTo>
                <a:lnTo>
                  <a:pt x="495" y="677"/>
                </a:lnTo>
                <a:lnTo>
                  <a:pt x="497" y="680"/>
                </a:lnTo>
                <a:lnTo>
                  <a:pt x="497" y="680"/>
                </a:lnTo>
                <a:close/>
                <a:moveTo>
                  <a:pt x="253" y="669"/>
                </a:moveTo>
                <a:lnTo>
                  <a:pt x="253" y="669"/>
                </a:lnTo>
                <a:lnTo>
                  <a:pt x="248" y="667"/>
                </a:lnTo>
                <a:lnTo>
                  <a:pt x="245" y="667"/>
                </a:lnTo>
                <a:lnTo>
                  <a:pt x="242" y="667"/>
                </a:lnTo>
                <a:lnTo>
                  <a:pt x="242" y="667"/>
                </a:lnTo>
                <a:lnTo>
                  <a:pt x="248" y="669"/>
                </a:lnTo>
                <a:lnTo>
                  <a:pt x="250" y="669"/>
                </a:lnTo>
                <a:lnTo>
                  <a:pt x="253" y="669"/>
                </a:lnTo>
                <a:lnTo>
                  <a:pt x="253" y="669"/>
                </a:lnTo>
                <a:close/>
                <a:moveTo>
                  <a:pt x="413" y="669"/>
                </a:moveTo>
                <a:lnTo>
                  <a:pt x="413" y="669"/>
                </a:lnTo>
                <a:lnTo>
                  <a:pt x="416" y="671"/>
                </a:lnTo>
                <a:lnTo>
                  <a:pt x="421" y="671"/>
                </a:lnTo>
                <a:lnTo>
                  <a:pt x="421" y="671"/>
                </a:lnTo>
                <a:lnTo>
                  <a:pt x="419" y="669"/>
                </a:lnTo>
                <a:lnTo>
                  <a:pt x="419" y="667"/>
                </a:lnTo>
                <a:lnTo>
                  <a:pt x="419" y="667"/>
                </a:lnTo>
                <a:lnTo>
                  <a:pt x="413" y="669"/>
                </a:lnTo>
                <a:lnTo>
                  <a:pt x="413" y="669"/>
                </a:lnTo>
                <a:close/>
                <a:moveTo>
                  <a:pt x="466" y="672"/>
                </a:moveTo>
                <a:lnTo>
                  <a:pt x="466" y="672"/>
                </a:lnTo>
                <a:lnTo>
                  <a:pt x="465" y="669"/>
                </a:lnTo>
                <a:lnTo>
                  <a:pt x="462" y="667"/>
                </a:lnTo>
                <a:lnTo>
                  <a:pt x="462" y="667"/>
                </a:lnTo>
                <a:lnTo>
                  <a:pt x="463" y="671"/>
                </a:lnTo>
                <a:lnTo>
                  <a:pt x="463" y="672"/>
                </a:lnTo>
                <a:lnTo>
                  <a:pt x="466" y="672"/>
                </a:lnTo>
                <a:lnTo>
                  <a:pt x="466" y="672"/>
                </a:lnTo>
                <a:close/>
                <a:moveTo>
                  <a:pt x="518" y="672"/>
                </a:moveTo>
                <a:lnTo>
                  <a:pt x="518" y="672"/>
                </a:lnTo>
                <a:lnTo>
                  <a:pt x="518" y="675"/>
                </a:lnTo>
                <a:lnTo>
                  <a:pt x="520" y="675"/>
                </a:lnTo>
                <a:lnTo>
                  <a:pt x="523" y="677"/>
                </a:lnTo>
                <a:lnTo>
                  <a:pt x="523" y="677"/>
                </a:lnTo>
                <a:lnTo>
                  <a:pt x="523" y="672"/>
                </a:lnTo>
                <a:lnTo>
                  <a:pt x="521" y="667"/>
                </a:lnTo>
                <a:lnTo>
                  <a:pt x="521" y="667"/>
                </a:lnTo>
                <a:lnTo>
                  <a:pt x="520" y="671"/>
                </a:lnTo>
                <a:lnTo>
                  <a:pt x="518" y="672"/>
                </a:lnTo>
                <a:lnTo>
                  <a:pt x="518" y="672"/>
                </a:lnTo>
                <a:close/>
                <a:moveTo>
                  <a:pt x="572" y="672"/>
                </a:moveTo>
                <a:lnTo>
                  <a:pt x="572" y="672"/>
                </a:lnTo>
                <a:lnTo>
                  <a:pt x="573" y="677"/>
                </a:lnTo>
                <a:lnTo>
                  <a:pt x="572" y="681"/>
                </a:lnTo>
                <a:lnTo>
                  <a:pt x="572" y="681"/>
                </a:lnTo>
                <a:lnTo>
                  <a:pt x="578" y="675"/>
                </a:lnTo>
                <a:lnTo>
                  <a:pt x="579" y="672"/>
                </a:lnTo>
                <a:lnTo>
                  <a:pt x="579" y="669"/>
                </a:lnTo>
                <a:lnTo>
                  <a:pt x="579" y="669"/>
                </a:lnTo>
                <a:lnTo>
                  <a:pt x="578" y="671"/>
                </a:lnTo>
                <a:lnTo>
                  <a:pt x="575" y="671"/>
                </a:lnTo>
                <a:lnTo>
                  <a:pt x="573" y="672"/>
                </a:lnTo>
                <a:lnTo>
                  <a:pt x="572" y="672"/>
                </a:lnTo>
                <a:lnTo>
                  <a:pt x="572" y="672"/>
                </a:lnTo>
                <a:close/>
                <a:moveTo>
                  <a:pt x="267" y="671"/>
                </a:moveTo>
                <a:lnTo>
                  <a:pt x="267" y="671"/>
                </a:lnTo>
                <a:lnTo>
                  <a:pt x="262" y="669"/>
                </a:lnTo>
                <a:lnTo>
                  <a:pt x="258" y="671"/>
                </a:lnTo>
                <a:lnTo>
                  <a:pt x="258" y="671"/>
                </a:lnTo>
                <a:lnTo>
                  <a:pt x="262" y="671"/>
                </a:lnTo>
                <a:lnTo>
                  <a:pt x="265" y="671"/>
                </a:lnTo>
                <a:lnTo>
                  <a:pt x="267" y="671"/>
                </a:lnTo>
                <a:lnTo>
                  <a:pt x="267" y="671"/>
                </a:lnTo>
                <a:close/>
                <a:moveTo>
                  <a:pt x="270" y="672"/>
                </a:moveTo>
                <a:lnTo>
                  <a:pt x="270" y="672"/>
                </a:lnTo>
                <a:lnTo>
                  <a:pt x="273" y="671"/>
                </a:lnTo>
                <a:lnTo>
                  <a:pt x="277" y="672"/>
                </a:lnTo>
                <a:lnTo>
                  <a:pt x="277" y="672"/>
                </a:lnTo>
                <a:lnTo>
                  <a:pt x="276" y="669"/>
                </a:lnTo>
                <a:lnTo>
                  <a:pt x="273" y="669"/>
                </a:lnTo>
                <a:lnTo>
                  <a:pt x="271" y="671"/>
                </a:lnTo>
                <a:lnTo>
                  <a:pt x="270" y="672"/>
                </a:lnTo>
                <a:lnTo>
                  <a:pt x="270" y="672"/>
                </a:lnTo>
                <a:close/>
                <a:moveTo>
                  <a:pt x="558" y="681"/>
                </a:moveTo>
                <a:lnTo>
                  <a:pt x="558" y="681"/>
                </a:lnTo>
                <a:lnTo>
                  <a:pt x="559" y="677"/>
                </a:lnTo>
                <a:lnTo>
                  <a:pt x="561" y="672"/>
                </a:lnTo>
                <a:lnTo>
                  <a:pt x="561" y="672"/>
                </a:lnTo>
                <a:lnTo>
                  <a:pt x="558" y="671"/>
                </a:lnTo>
                <a:lnTo>
                  <a:pt x="556" y="669"/>
                </a:lnTo>
                <a:lnTo>
                  <a:pt x="556" y="669"/>
                </a:lnTo>
                <a:lnTo>
                  <a:pt x="556" y="677"/>
                </a:lnTo>
                <a:lnTo>
                  <a:pt x="556" y="680"/>
                </a:lnTo>
                <a:lnTo>
                  <a:pt x="558" y="681"/>
                </a:lnTo>
                <a:lnTo>
                  <a:pt x="558" y="681"/>
                </a:lnTo>
                <a:close/>
                <a:moveTo>
                  <a:pt x="587" y="681"/>
                </a:moveTo>
                <a:lnTo>
                  <a:pt x="587" y="681"/>
                </a:lnTo>
                <a:lnTo>
                  <a:pt x="588" y="678"/>
                </a:lnTo>
                <a:lnTo>
                  <a:pt x="588" y="675"/>
                </a:lnTo>
                <a:lnTo>
                  <a:pt x="588" y="672"/>
                </a:lnTo>
                <a:lnTo>
                  <a:pt x="588" y="669"/>
                </a:lnTo>
                <a:lnTo>
                  <a:pt x="588" y="669"/>
                </a:lnTo>
                <a:lnTo>
                  <a:pt x="585" y="671"/>
                </a:lnTo>
                <a:lnTo>
                  <a:pt x="585" y="674"/>
                </a:lnTo>
                <a:lnTo>
                  <a:pt x="587" y="681"/>
                </a:lnTo>
                <a:lnTo>
                  <a:pt x="587" y="681"/>
                </a:lnTo>
                <a:close/>
                <a:moveTo>
                  <a:pt x="601" y="696"/>
                </a:moveTo>
                <a:lnTo>
                  <a:pt x="601" y="696"/>
                </a:lnTo>
                <a:lnTo>
                  <a:pt x="605" y="692"/>
                </a:lnTo>
                <a:lnTo>
                  <a:pt x="608" y="686"/>
                </a:lnTo>
                <a:lnTo>
                  <a:pt x="608" y="678"/>
                </a:lnTo>
                <a:lnTo>
                  <a:pt x="608" y="671"/>
                </a:lnTo>
                <a:lnTo>
                  <a:pt x="608" y="671"/>
                </a:lnTo>
                <a:lnTo>
                  <a:pt x="602" y="671"/>
                </a:lnTo>
                <a:lnTo>
                  <a:pt x="596" y="671"/>
                </a:lnTo>
                <a:lnTo>
                  <a:pt x="596" y="671"/>
                </a:lnTo>
                <a:lnTo>
                  <a:pt x="601" y="681"/>
                </a:lnTo>
                <a:lnTo>
                  <a:pt x="601" y="689"/>
                </a:lnTo>
                <a:lnTo>
                  <a:pt x="601" y="696"/>
                </a:lnTo>
                <a:lnTo>
                  <a:pt x="601" y="696"/>
                </a:lnTo>
                <a:close/>
                <a:moveTo>
                  <a:pt x="389" y="674"/>
                </a:moveTo>
                <a:lnTo>
                  <a:pt x="389" y="674"/>
                </a:lnTo>
                <a:lnTo>
                  <a:pt x="404" y="675"/>
                </a:lnTo>
                <a:lnTo>
                  <a:pt x="404" y="675"/>
                </a:lnTo>
                <a:lnTo>
                  <a:pt x="401" y="674"/>
                </a:lnTo>
                <a:lnTo>
                  <a:pt x="396" y="672"/>
                </a:lnTo>
                <a:lnTo>
                  <a:pt x="392" y="672"/>
                </a:lnTo>
                <a:lnTo>
                  <a:pt x="389" y="674"/>
                </a:lnTo>
                <a:lnTo>
                  <a:pt x="389" y="674"/>
                </a:lnTo>
                <a:close/>
                <a:moveTo>
                  <a:pt x="454" y="681"/>
                </a:moveTo>
                <a:lnTo>
                  <a:pt x="454" y="681"/>
                </a:lnTo>
                <a:lnTo>
                  <a:pt x="450" y="675"/>
                </a:lnTo>
                <a:lnTo>
                  <a:pt x="448" y="672"/>
                </a:lnTo>
                <a:lnTo>
                  <a:pt x="448" y="672"/>
                </a:lnTo>
                <a:lnTo>
                  <a:pt x="447" y="672"/>
                </a:lnTo>
                <a:lnTo>
                  <a:pt x="447" y="672"/>
                </a:lnTo>
                <a:lnTo>
                  <a:pt x="448" y="675"/>
                </a:lnTo>
                <a:lnTo>
                  <a:pt x="450" y="678"/>
                </a:lnTo>
                <a:lnTo>
                  <a:pt x="453" y="680"/>
                </a:lnTo>
                <a:lnTo>
                  <a:pt x="454" y="681"/>
                </a:lnTo>
                <a:lnTo>
                  <a:pt x="454" y="681"/>
                </a:lnTo>
                <a:close/>
                <a:moveTo>
                  <a:pt x="538" y="695"/>
                </a:moveTo>
                <a:lnTo>
                  <a:pt x="538" y="695"/>
                </a:lnTo>
                <a:lnTo>
                  <a:pt x="540" y="690"/>
                </a:lnTo>
                <a:lnTo>
                  <a:pt x="541" y="684"/>
                </a:lnTo>
                <a:lnTo>
                  <a:pt x="541" y="678"/>
                </a:lnTo>
                <a:lnTo>
                  <a:pt x="540" y="672"/>
                </a:lnTo>
                <a:lnTo>
                  <a:pt x="540" y="672"/>
                </a:lnTo>
                <a:lnTo>
                  <a:pt x="538" y="674"/>
                </a:lnTo>
                <a:lnTo>
                  <a:pt x="537" y="675"/>
                </a:lnTo>
                <a:lnTo>
                  <a:pt x="538" y="681"/>
                </a:lnTo>
                <a:lnTo>
                  <a:pt x="538" y="689"/>
                </a:lnTo>
                <a:lnTo>
                  <a:pt x="538" y="695"/>
                </a:lnTo>
                <a:lnTo>
                  <a:pt x="538" y="695"/>
                </a:lnTo>
                <a:close/>
                <a:moveTo>
                  <a:pt x="431" y="681"/>
                </a:moveTo>
                <a:lnTo>
                  <a:pt x="431" y="681"/>
                </a:lnTo>
                <a:lnTo>
                  <a:pt x="433" y="686"/>
                </a:lnTo>
                <a:lnTo>
                  <a:pt x="436" y="690"/>
                </a:lnTo>
                <a:lnTo>
                  <a:pt x="441" y="693"/>
                </a:lnTo>
                <a:lnTo>
                  <a:pt x="447" y="693"/>
                </a:lnTo>
                <a:lnTo>
                  <a:pt x="447" y="693"/>
                </a:lnTo>
                <a:lnTo>
                  <a:pt x="447" y="690"/>
                </a:lnTo>
                <a:lnTo>
                  <a:pt x="447" y="687"/>
                </a:lnTo>
                <a:lnTo>
                  <a:pt x="444" y="683"/>
                </a:lnTo>
                <a:lnTo>
                  <a:pt x="439" y="678"/>
                </a:lnTo>
                <a:lnTo>
                  <a:pt x="434" y="674"/>
                </a:lnTo>
                <a:lnTo>
                  <a:pt x="434" y="674"/>
                </a:lnTo>
                <a:lnTo>
                  <a:pt x="433" y="678"/>
                </a:lnTo>
                <a:lnTo>
                  <a:pt x="431" y="681"/>
                </a:lnTo>
                <a:lnTo>
                  <a:pt x="431" y="681"/>
                </a:lnTo>
                <a:close/>
                <a:moveTo>
                  <a:pt x="268" y="681"/>
                </a:moveTo>
                <a:lnTo>
                  <a:pt x="268" y="681"/>
                </a:lnTo>
                <a:lnTo>
                  <a:pt x="268" y="680"/>
                </a:lnTo>
                <a:lnTo>
                  <a:pt x="265" y="680"/>
                </a:lnTo>
                <a:lnTo>
                  <a:pt x="261" y="680"/>
                </a:lnTo>
                <a:lnTo>
                  <a:pt x="261" y="680"/>
                </a:lnTo>
                <a:lnTo>
                  <a:pt x="245" y="678"/>
                </a:lnTo>
                <a:lnTo>
                  <a:pt x="232" y="677"/>
                </a:lnTo>
                <a:lnTo>
                  <a:pt x="232" y="677"/>
                </a:lnTo>
                <a:lnTo>
                  <a:pt x="250" y="680"/>
                </a:lnTo>
                <a:lnTo>
                  <a:pt x="268" y="681"/>
                </a:lnTo>
                <a:lnTo>
                  <a:pt x="268" y="681"/>
                </a:lnTo>
                <a:close/>
                <a:moveTo>
                  <a:pt x="489" y="698"/>
                </a:moveTo>
                <a:lnTo>
                  <a:pt x="489" y="698"/>
                </a:lnTo>
                <a:lnTo>
                  <a:pt x="482" y="686"/>
                </a:lnTo>
                <a:lnTo>
                  <a:pt x="474" y="677"/>
                </a:lnTo>
                <a:lnTo>
                  <a:pt x="474" y="677"/>
                </a:lnTo>
                <a:lnTo>
                  <a:pt x="476" y="684"/>
                </a:lnTo>
                <a:lnTo>
                  <a:pt x="479" y="692"/>
                </a:lnTo>
                <a:lnTo>
                  <a:pt x="482" y="696"/>
                </a:lnTo>
                <a:lnTo>
                  <a:pt x="485" y="698"/>
                </a:lnTo>
                <a:lnTo>
                  <a:pt x="489" y="698"/>
                </a:lnTo>
                <a:lnTo>
                  <a:pt x="489" y="698"/>
                </a:lnTo>
                <a:close/>
                <a:moveTo>
                  <a:pt x="340" y="680"/>
                </a:moveTo>
                <a:lnTo>
                  <a:pt x="340" y="680"/>
                </a:lnTo>
                <a:lnTo>
                  <a:pt x="346" y="680"/>
                </a:lnTo>
                <a:lnTo>
                  <a:pt x="349" y="678"/>
                </a:lnTo>
                <a:lnTo>
                  <a:pt x="349" y="678"/>
                </a:lnTo>
                <a:lnTo>
                  <a:pt x="345" y="678"/>
                </a:lnTo>
                <a:lnTo>
                  <a:pt x="341" y="678"/>
                </a:lnTo>
                <a:lnTo>
                  <a:pt x="340" y="680"/>
                </a:lnTo>
                <a:lnTo>
                  <a:pt x="340" y="680"/>
                </a:lnTo>
                <a:close/>
                <a:moveTo>
                  <a:pt x="463" y="680"/>
                </a:moveTo>
                <a:lnTo>
                  <a:pt x="463" y="680"/>
                </a:lnTo>
                <a:lnTo>
                  <a:pt x="465" y="683"/>
                </a:lnTo>
                <a:lnTo>
                  <a:pt x="466" y="686"/>
                </a:lnTo>
                <a:lnTo>
                  <a:pt x="468" y="686"/>
                </a:lnTo>
                <a:lnTo>
                  <a:pt x="468" y="686"/>
                </a:lnTo>
                <a:lnTo>
                  <a:pt x="468" y="683"/>
                </a:lnTo>
                <a:lnTo>
                  <a:pt x="470" y="681"/>
                </a:lnTo>
                <a:lnTo>
                  <a:pt x="470" y="680"/>
                </a:lnTo>
                <a:lnTo>
                  <a:pt x="470" y="678"/>
                </a:lnTo>
                <a:lnTo>
                  <a:pt x="470" y="678"/>
                </a:lnTo>
                <a:lnTo>
                  <a:pt x="466" y="678"/>
                </a:lnTo>
                <a:lnTo>
                  <a:pt x="465" y="678"/>
                </a:lnTo>
                <a:lnTo>
                  <a:pt x="463" y="680"/>
                </a:lnTo>
                <a:lnTo>
                  <a:pt x="463" y="680"/>
                </a:lnTo>
                <a:close/>
                <a:moveTo>
                  <a:pt x="335" y="680"/>
                </a:moveTo>
                <a:lnTo>
                  <a:pt x="335" y="680"/>
                </a:lnTo>
                <a:lnTo>
                  <a:pt x="331" y="680"/>
                </a:lnTo>
                <a:lnTo>
                  <a:pt x="331" y="680"/>
                </a:lnTo>
                <a:lnTo>
                  <a:pt x="338" y="680"/>
                </a:lnTo>
                <a:lnTo>
                  <a:pt x="338" y="680"/>
                </a:lnTo>
                <a:lnTo>
                  <a:pt x="337" y="678"/>
                </a:lnTo>
                <a:lnTo>
                  <a:pt x="335" y="680"/>
                </a:lnTo>
                <a:lnTo>
                  <a:pt x="335" y="680"/>
                </a:lnTo>
                <a:close/>
                <a:moveTo>
                  <a:pt x="534" y="686"/>
                </a:moveTo>
                <a:lnTo>
                  <a:pt x="534" y="686"/>
                </a:lnTo>
                <a:lnTo>
                  <a:pt x="532" y="686"/>
                </a:lnTo>
                <a:lnTo>
                  <a:pt x="532" y="683"/>
                </a:lnTo>
                <a:lnTo>
                  <a:pt x="532" y="680"/>
                </a:lnTo>
                <a:lnTo>
                  <a:pt x="532" y="680"/>
                </a:lnTo>
                <a:lnTo>
                  <a:pt x="531" y="680"/>
                </a:lnTo>
                <a:lnTo>
                  <a:pt x="531" y="680"/>
                </a:lnTo>
                <a:lnTo>
                  <a:pt x="532" y="684"/>
                </a:lnTo>
                <a:lnTo>
                  <a:pt x="532" y="686"/>
                </a:lnTo>
                <a:lnTo>
                  <a:pt x="534" y="686"/>
                </a:lnTo>
                <a:lnTo>
                  <a:pt x="534" y="686"/>
                </a:lnTo>
                <a:close/>
                <a:moveTo>
                  <a:pt x="529" y="730"/>
                </a:moveTo>
                <a:lnTo>
                  <a:pt x="529" y="730"/>
                </a:lnTo>
                <a:lnTo>
                  <a:pt x="531" y="725"/>
                </a:lnTo>
                <a:lnTo>
                  <a:pt x="531" y="721"/>
                </a:lnTo>
                <a:lnTo>
                  <a:pt x="531" y="721"/>
                </a:lnTo>
                <a:lnTo>
                  <a:pt x="532" y="718"/>
                </a:lnTo>
                <a:lnTo>
                  <a:pt x="532" y="713"/>
                </a:lnTo>
                <a:lnTo>
                  <a:pt x="531" y="703"/>
                </a:lnTo>
                <a:lnTo>
                  <a:pt x="526" y="681"/>
                </a:lnTo>
                <a:lnTo>
                  <a:pt x="526" y="681"/>
                </a:lnTo>
                <a:lnTo>
                  <a:pt x="523" y="681"/>
                </a:lnTo>
                <a:lnTo>
                  <a:pt x="518" y="681"/>
                </a:lnTo>
                <a:lnTo>
                  <a:pt x="518" y="681"/>
                </a:lnTo>
                <a:lnTo>
                  <a:pt x="520" y="693"/>
                </a:lnTo>
                <a:lnTo>
                  <a:pt x="523" y="706"/>
                </a:lnTo>
                <a:lnTo>
                  <a:pt x="529" y="730"/>
                </a:lnTo>
                <a:lnTo>
                  <a:pt x="529" y="730"/>
                </a:lnTo>
                <a:close/>
                <a:moveTo>
                  <a:pt x="544" y="712"/>
                </a:moveTo>
                <a:lnTo>
                  <a:pt x="544" y="712"/>
                </a:lnTo>
                <a:lnTo>
                  <a:pt x="547" y="706"/>
                </a:lnTo>
                <a:lnTo>
                  <a:pt x="550" y="696"/>
                </a:lnTo>
                <a:lnTo>
                  <a:pt x="550" y="689"/>
                </a:lnTo>
                <a:lnTo>
                  <a:pt x="549" y="681"/>
                </a:lnTo>
                <a:lnTo>
                  <a:pt x="549" y="681"/>
                </a:lnTo>
                <a:lnTo>
                  <a:pt x="547" y="687"/>
                </a:lnTo>
                <a:lnTo>
                  <a:pt x="546" y="695"/>
                </a:lnTo>
                <a:lnTo>
                  <a:pt x="544" y="712"/>
                </a:lnTo>
                <a:lnTo>
                  <a:pt x="544" y="712"/>
                </a:lnTo>
                <a:close/>
                <a:moveTo>
                  <a:pt x="572" y="706"/>
                </a:moveTo>
                <a:lnTo>
                  <a:pt x="572" y="706"/>
                </a:lnTo>
                <a:lnTo>
                  <a:pt x="573" y="701"/>
                </a:lnTo>
                <a:lnTo>
                  <a:pt x="576" y="695"/>
                </a:lnTo>
                <a:lnTo>
                  <a:pt x="578" y="689"/>
                </a:lnTo>
                <a:lnTo>
                  <a:pt x="578" y="683"/>
                </a:lnTo>
                <a:lnTo>
                  <a:pt x="578" y="683"/>
                </a:lnTo>
                <a:lnTo>
                  <a:pt x="573" y="693"/>
                </a:lnTo>
                <a:lnTo>
                  <a:pt x="572" y="698"/>
                </a:lnTo>
                <a:lnTo>
                  <a:pt x="572" y="706"/>
                </a:lnTo>
                <a:lnTo>
                  <a:pt x="572" y="706"/>
                </a:lnTo>
                <a:close/>
                <a:moveTo>
                  <a:pt x="558" y="701"/>
                </a:moveTo>
                <a:lnTo>
                  <a:pt x="558" y="701"/>
                </a:lnTo>
                <a:lnTo>
                  <a:pt x="558" y="698"/>
                </a:lnTo>
                <a:lnTo>
                  <a:pt x="559" y="693"/>
                </a:lnTo>
                <a:lnTo>
                  <a:pt x="561" y="689"/>
                </a:lnTo>
                <a:lnTo>
                  <a:pt x="559" y="684"/>
                </a:lnTo>
                <a:lnTo>
                  <a:pt x="559" y="684"/>
                </a:lnTo>
                <a:lnTo>
                  <a:pt x="556" y="693"/>
                </a:lnTo>
                <a:lnTo>
                  <a:pt x="556" y="696"/>
                </a:lnTo>
                <a:lnTo>
                  <a:pt x="558" y="701"/>
                </a:lnTo>
                <a:lnTo>
                  <a:pt x="558" y="701"/>
                </a:lnTo>
                <a:close/>
                <a:moveTo>
                  <a:pt x="566" y="696"/>
                </a:moveTo>
                <a:lnTo>
                  <a:pt x="566" y="696"/>
                </a:lnTo>
                <a:lnTo>
                  <a:pt x="569" y="690"/>
                </a:lnTo>
                <a:lnTo>
                  <a:pt x="569" y="687"/>
                </a:lnTo>
                <a:lnTo>
                  <a:pt x="567" y="686"/>
                </a:lnTo>
                <a:lnTo>
                  <a:pt x="567" y="686"/>
                </a:lnTo>
                <a:lnTo>
                  <a:pt x="566" y="692"/>
                </a:lnTo>
                <a:lnTo>
                  <a:pt x="566" y="695"/>
                </a:lnTo>
                <a:lnTo>
                  <a:pt x="566" y="696"/>
                </a:lnTo>
                <a:lnTo>
                  <a:pt x="566" y="696"/>
                </a:lnTo>
                <a:close/>
                <a:moveTo>
                  <a:pt x="457" y="693"/>
                </a:moveTo>
                <a:lnTo>
                  <a:pt x="457" y="693"/>
                </a:lnTo>
                <a:lnTo>
                  <a:pt x="456" y="692"/>
                </a:lnTo>
                <a:lnTo>
                  <a:pt x="456" y="690"/>
                </a:lnTo>
                <a:lnTo>
                  <a:pt x="456" y="689"/>
                </a:lnTo>
                <a:lnTo>
                  <a:pt x="454" y="689"/>
                </a:lnTo>
                <a:lnTo>
                  <a:pt x="454" y="689"/>
                </a:lnTo>
                <a:lnTo>
                  <a:pt x="456" y="692"/>
                </a:lnTo>
                <a:lnTo>
                  <a:pt x="456" y="693"/>
                </a:lnTo>
                <a:lnTo>
                  <a:pt x="457" y="693"/>
                </a:lnTo>
                <a:lnTo>
                  <a:pt x="457" y="693"/>
                </a:lnTo>
                <a:close/>
                <a:moveTo>
                  <a:pt x="451" y="696"/>
                </a:moveTo>
                <a:lnTo>
                  <a:pt x="451" y="696"/>
                </a:lnTo>
                <a:lnTo>
                  <a:pt x="450" y="699"/>
                </a:lnTo>
                <a:lnTo>
                  <a:pt x="445" y="699"/>
                </a:lnTo>
                <a:lnTo>
                  <a:pt x="445" y="699"/>
                </a:lnTo>
                <a:lnTo>
                  <a:pt x="447" y="704"/>
                </a:lnTo>
                <a:lnTo>
                  <a:pt x="451" y="707"/>
                </a:lnTo>
                <a:lnTo>
                  <a:pt x="454" y="710"/>
                </a:lnTo>
                <a:lnTo>
                  <a:pt x="457" y="713"/>
                </a:lnTo>
                <a:lnTo>
                  <a:pt x="457" y="713"/>
                </a:lnTo>
                <a:lnTo>
                  <a:pt x="456" y="704"/>
                </a:lnTo>
                <a:lnTo>
                  <a:pt x="454" y="699"/>
                </a:lnTo>
                <a:lnTo>
                  <a:pt x="451" y="696"/>
                </a:lnTo>
                <a:lnTo>
                  <a:pt x="451" y="696"/>
                </a:lnTo>
                <a:close/>
                <a:moveTo>
                  <a:pt x="512" y="735"/>
                </a:moveTo>
                <a:lnTo>
                  <a:pt x="512" y="735"/>
                </a:lnTo>
                <a:lnTo>
                  <a:pt x="511" y="725"/>
                </a:lnTo>
                <a:lnTo>
                  <a:pt x="512" y="715"/>
                </a:lnTo>
                <a:lnTo>
                  <a:pt x="512" y="706"/>
                </a:lnTo>
                <a:lnTo>
                  <a:pt x="511" y="701"/>
                </a:lnTo>
                <a:lnTo>
                  <a:pt x="509" y="698"/>
                </a:lnTo>
                <a:lnTo>
                  <a:pt x="509" y="698"/>
                </a:lnTo>
                <a:lnTo>
                  <a:pt x="508" y="718"/>
                </a:lnTo>
                <a:lnTo>
                  <a:pt x="508" y="727"/>
                </a:lnTo>
                <a:lnTo>
                  <a:pt x="509" y="730"/>
                </a:lnTo>
                <a:lnTo>
                  <a:pt x="512" y="735"/>
                </a:lnTo>
                <a:lnTo>
                  <a:pt x="512" y="735"/>
                </a:lnTo>
                <a:close/>
                <a:moveTo>
                  <a:pt x="582" y="707"/>
                </a:moveTo>
                <a:lnTo>
                  <a:pt x="582" y="707"/>
                </a:lnTo>
                <a:lnTo>
                  <a:pt x="585" y="706"/>
                </a:lnTo>
                <a:lnTo>
                  <a:pt x="585" y="704"/>
                </a:lnTo>
                <a:lnTo>
                  <a:pt x="585" y="703"/>
                </a:lnTo>
                <a:lnTo>
                  <a:pt x="584" y="701"/>
                </a:lnTo>
                <a:lnTo>
                  <a:pt x="584" y="701"/>
                </a:lnTo>
                <a:lnTo>
                  <a:pt x="582" y="704"/>
                </a:lnTo>
                <a:lnTo>
                  <a:pt x="582" y="707"/>
                </a:lnTo>
                <a:lnTo>
                  <a:pt x="582" y="707"/>
                </a:lnTo>
                <a:close/>
                <a:moveTo>
                  <a:pt x="494" y="710"/>
                </a:moveTo>
                <a:lnTo>
                  <a:pt x="494" y="710"/>
                </a:lnTo>
                <a:lnTo>
                  <a:pt x="492" y="707"/>
                </a:lnTo>
                <a:lnTo>
                  <a:pt x="489" y="706"/>
                </a:lnTo>
                <a:lnTo>
                  <a:pt x="482" y="703"/>
                </a:lnTo>
                <a:lnTo>
                  <a:pt x="482" y="703"/>
                </a:lnTo>
                <a:lnTo>
                  <a:pt x="483" y="706"/>
                </a:lnTo>
                <a:lnTo>
                  <a:pt x="486" y="707"/>
                </a:lnTo>
                <a:lnTo>
                  <a:pt x="494" y="710"/>
                </a:lnTo>
                <a:lnTo>
                  <a:pt x="494" y="710"/>
                </a:lnTo>
                <a:close/>
                <a:moveTo>
                  <a:pt x="598" y="710"/>
                </a:moveTo>
                <a:lnTo>
                  <a:pt x="598" y="710"/>
                </a:lnTo>
                <a:lnTo>
                  <a:pt x="598" y="706"/>
                </a:lnTo>
                <a:lnTo>
                  <a:pt x="598" y="704"/>
                </a:lnTo>
                <a:lnTo>
                  <a:pt x="596" y="703"/>
                </a:lnTo>
                <a:lnTo>
                  <a:pt x="596" y="703"/>
                </a:lnTo>
                <a:lnTo>
                  <a:pt x="596" y="707"/>
                </a:lnTo>
                <a:lnTo>
                  <a:pt x="598" y="710"/>
                </a:lnTo>
                <a:lnTo>
                  <a:pt x="598" y="710"/>
                </a:lnTo>
                <a:close/>
                <a:moveTo>
                  <a:pt x="520" y="712"/>
                </a:moveTo>
                <a:lnTo>
                  <a:pt x="520" y="712"/>
                </a:lnTo>
                <a:lnTo>
                  <a:pt x="518" y="707"/>
                </a:lnTo>
                <a:lnTo>
                  <a:pt x="518" y="706"/>
                </a:lnTo>
                <a:lnTo>
                  <a:pt x="517" y="704"/>
                </a:lnTo>
                <a:lnTo>
                  <a:pt x="517" y="704"/>
                </a:lnTo>
                <a:lnTo>
                  <a:pt x="518" y="707"/>
                </a:lnTo>
                <a:lnTo>
                  <a:pt x="520" y="712"/>
                </a:lnTo>
                <a:lnTo>
                  <a:pt x="520" y="712"/>
                </a:lnTo>
                <a:close/>
                <a:moveTo>
                  <a:pt x="575" y="713"/>
                </a:moveTo>
                <a:lnTo>
                  <a:pt x="575" y="713"/>
                </a:lnTo>
                <a:lnTo>
                  <a:pt x="576" y="713"/>
                </a:lnTo>
                <a:lnTo>
                  <a:pt x="578" y="710"/>
                </a:lnTo>
                <a:lnTo>
                  <a:pt x="578" y="707"/>
                </a:lnTo>
                <a:lnTo>
                  <a:pt x="578" y="704"/>
                </a:lnTo>
                <a:lnTo>
                  <a:pt x="578" y="704"/>
                </a:lnTo>
                <a:lnTo>
                  <a:pt x="576" y="709"/>
                </a:lnTo>
                <a:lnTo>
                  <a:pt x="575" y="713"/>
                </a:lnTo>
                <a:lnTo>
                  <a:pt x="575" y="713"/>
                </a:lnTo>
                <a:close/>
                <a:moveTo>
                  <a:pt x="602" y="718"/>
                </a:moveTo>
                <a:lnTo>
                  <a:pt x="602" y="718"/>
                </a:lnTo>
                <a:lnTo>
                  <a:pt x="604" y="712"/>
                </a:lnTo>
                <a:lnTo>
                  <a:pt x="605" y="706"/>
                </a:lnTo>
                <a:lnTo>
                  <a:pt x="605" y="706"/>
                </a:lnTo>
                <a:lnTo>
                  <a:pt x="602" y="706"/>
                </a:lnTo>
                <a:lnTo>
                  <a:pt x="602" y="706"/>
                </a:lnTo>
                <a:lnTo>
                  <a:pt x="602" y="713"/>
                </a:lnTo>
                <a:lnTo>
                  <a:pt x="602" y="716"/>
                </a:lnTo>
                <a:lnTo>
                  <a:pt x="602" y="718"/>
                </a:lnTo>
                <a:lnTo>
                  <a:pt x="602" y="718"/>
                </a:lnTo>
                <a:close/>
                <a:moveTo>
                  <a:pt x="546" y="736"/>
                </a:moveTo>
                <a:lnTo>
                  <a:pt x="546" y="736"/>
                </a:lnTo>
                <a:lnTo>
                  <a:pt x="549" y="730"/>
                </a:lnTo>
                <a:lnTo>
                  <a:pt x="552" y="722"/>
                </a:lnTo>
                <a:lnTo>
                  <a:pt x="553" y="715"/>
                </a:lnTo>
                <a:lnTo>
                  <a:pt x="552" y="712"/>
                </a:lnTo>
                <a:lnTo>
                  <a:pt x="552" y="707"/>
                </a:lnTo>
                <a:lnTo>
                  <a:pt x="552" y="707"/>
                </a:lnTo>
                <a:lnTo>
                  <a:pt x="549" y="715"/>
                </a:lnTo>
                <a:lnTo>
                  <a:pt x="546" y="722"/>
                </a:lnTo>
                <a:lnTo>
                  <a:pt x="544" y="728"/>
                </a:lnTo>
                <a:lnTo>
                  <a:pt x="544" y="733"/>
                </a:lnTo>
                <a:lnTo>
                  <a:pt x="546" y="736"/>
                </a:lnTo>
                <a:lnTo>
                  <a:pt x="546" y="736"/>
                </a:lnTo>
                <a:close/>
                <a:moveTo>
                  <a:pt x="494" y="727"/>
                </a:moveTo>
                <a:lnTo>
                  <a:pt x="494" y="727"/>
                </a:lnTo>
                <a:lnTo>
                  <a:pt x="495" y="727"/>
                </a:lnTo>
                <a:lnTo>
                  <a:pt x="497" y="725"/>
                </a:lnTo>
                <a:lnTo>
                  <a:pt x="499" y="725"/>
                </a:lnTo>
                <a:lnTo>
                  <a:pt x="499" y="725"/>
                </a:lnTo>
                <a:lnTo>
                  <a:pt x="497" y="719"/>
                </a:lnTo>
                <a:lnTo>
                  <a:pt x="495" y="715"/>
                </a:lnTo>
                <a:lnTo>
                  <a:pt x="495" y="715"/>
                </a:lnTo>
                <a:lnTo>
                  <a:pt x="492" y="715"/>
                </a:lnTo>
                <a:lnTo>
                  <a:pt x="489" y="715"/>
                </a:lnTo>
                <a:lnTo>
                  <a:pt x="485" y="712"/>
                </a:lnTo>
                <a:lnTo>
                  <a:pt x="485" y="712"/>
                </a:lnTo>
                <a:lnTo>
                  <a:pt x="486" y="716"/>
                </a:lnTo>
                <a:lnTo>
                  <a:pt x="488" y="721"/>
                </a:lnTo>
                <a:lnTo>
                  <a:pt x="494" y="727"/>
                </a:lnTo>
                <a:lnTo>
                  <a:pt x="494" y="727"/>
                </a:lnTo>
                <a:close/>
                <a:moveTo>
                  <a:pt x="470" y="730"/>
                </a:moveTo>
                <a:lnTo>
                  <a:pt x="470" y="730"/>
                </a:lnTo>
                <a:lnTo>
                  <a:pt x="466" y="722"/>
                </a:lnTo>
                <a:lnTo>
                  <a:pt x="462" y="715"/>
                </a:lnTo>
                <a:lnTo>
                  <a:pt x="462" y="715"/>
                </a:lnTo>
                <a:lnTo>
                  <a:pt x="463" y="719"/>
                </a:lnTo>
                <a:lnTo>
                  <a:pt x="465" y="724"/>
                </a:lnTo>
                <a:lnTo>
                  <a:pt x="466" y="727"/>
                </a:lnTo>
                <a:lnTo>
                  <a:pt x="470" y="730"/>
                </a:lnTo>
                <a:lnTo>
                  <a:pt x="470" y="730"/>
                </a:lnTo>
                <a:close/>
                <a:moveTo>
                  <a:pt x="561" y="735"/>
                </a:moveTo>
                <a:lnTo>
                  <a:pt x="561" y="735"/>
                </a:lnTo>
                <a:lnTo>
                  <a:pt x="563" y="725"/>
                </a:lnTo>
                <a:lnTo>
                  <a:pt x="563" y="721"/>
                </a:lnTo>
                <a:lnTo>
                  <a:pt x="561" y="718"/>
                </a:lnTo>
                <a:lnTo>
                  <a:pt x="561" y="718"/>
                </a:lnTo>
                <a:lnTo>
                  <a:pt x="559" y="725"/>
                </a:lnTo>
                <a:lnTo>
                  <a:pt x="559" y="730"/>
                </a:lnTo>
                <a:lnTo>
                  <a:pt x="561" y="735"/>
                </a:lnTo>
                <a:lnTo>
                  <a:pt x="561" y="735"/>
                </a:lnTo>
                <a:close/>
                <a:moveTo>
                  <a:pt x="488" y="754"/>
                </a:moveTo>
                <a:lnTo>
                  <a:pt x="488" y="754"/>
                </a:lnTo>
                <a:lnTo>
                  <a:pt x="486" y="745"/>
                </a:lnTo>
                <a:lnTo>
                  <a:pt x="483" y="736"/>
                </a:lnTo>
                <a:lnTo>
                  <a:pt x="480" y="727"/>
                </a:lnTo>
                <a:lnTo>
                  <a:pt x="476" y="721"/>
                </a:lnTo>
                <a:lnTo>
                  <a:pt x="476" y="721"/>
                </a:lnTo>
                <a:lnTo>
                  <a:pt x="480" y="738"/>
                </a:lnTo>
                <a:lnTo>
                  <a:pt x="483" y="747"/>
                </a:lnTo>
                <a:lnTo>
                  <a:pt x="488" y="754"/>
                </a:lnTo>
                <a:lnTo>
                  <a:pt x="488" y="754"/>
                </a:lnTo>
                <a:close/>
                <a:moveTo>
                  <a:pt x="523" y="748"/>
                </a:moveTo>
                <a:lnTo>
                  <a:pt x="523" y="748"/>
                </a:lnTo>
                <a:lnTo>
                  <a:pt x="523" y="742"/>
                </a:lnTo>
                <a:lnTo>
                  <a:pt x="521" y="736"/>
                </a:lnTo>
                <a:lnTo>
                  <a:pt x="517" y="724"/>
                </a:lnTo>
                <a:lnTo>
                  <a:pt x="517" y="724"/>
                </a:lnTo>
                <a:lnTo>
                  <a:pt x="517" y="741"/>
                </a:lnTo>
                <a:lnTo>
                  <a:pt x="517" y="744"/>
                </a:lnTo>
                <a:lnTo>
                  <a:pt x="518" y="747"/>
                </a:lnTo>
                <a:lnTo>
                  <a:pt x="520" y="748"/>
                </a:lnTo>
                <a:lnTo>
                  <a:pt x="523" y="748"/>
                </a:lnTo>
                <a:lnTo>
                  <a:pt x="523" y="748"/>
                </a:lnTo>
                <a:close/>
                <a:moveTo>
                  <a:pt x="570" y="765"/>
                </a:moveTo>
                <a:lnTo>
                  <a:pt x="570" y="765"/>
                </a:lnTo>
                <a:lnTo>
                  <a:pt x="576" y="744"/>
                </a:lnTo>
                <a:lnTo>
                  <a:pt x="578" y="733"/>
                </a:lnTo>
                <a:lnTo>
                  <a:pt x="578" y="728"/>
                </a:lnTo>
                <a:lnTo>
                  <a:pt x="576" y="724"/>
                </a:lnTo>
                <a:lnTo>
                  <a:pt x="576" y="724"/>
                </a:lnTo>
                <a:lnTo>
                  <a:pt x="570" y="744"/>
                </a:lnTo>
                <a:lnTo>
                  <a:pt x="569" y="753"/>
                </a:lnTo>
                <a:lnTo>
                  <a:pt x="570" y="765"/>
                </a:lnTo>
                <a:lnTo>
                  <a:pt x="570" y="765"/>
                </a:lnTo>
                <a:close/>
                <a:moveTo>
                  <a:pt x="585" y="738"/>
                </a:moveTo>
                <a:lnTo>
                  <a:pt x="585" y="738"/>
                </a:lnTo>
                <a:lnTo>
                  <a:pt x="587" y="731"/>
                </a:lnTo>
                <a:lnTo>
                  <a:pt x="587" y="728"/>
                </a:lnTo>
                <a:lnTo>
                  <a:pt x="585" y="725"/>
                </a:lnTo>
                <a:lnTo>
                  <a:pt x="585" y="725"/>
                </a:lnTo>
                <a:lnTo>
                  <a:pt x="584" y="731"/>
                </a:lnTo>
                <a:lnTo>
                  <a:pt x="584" y="735"/>
                </a:lnTo>
                <a:lnTo>
                  <a:pt x="585" y="738"/>
                </a:lnTo>
                <a:lnTo>
                  <a:pt x="585" y="738"/>
                </a:lnTo>
                <a:close/>
                <a:moveTo>
                  <a:pt x="492" y="747"/>
                </a:moveTo>
                <a:lnTo>
                  <a:pt x="492" y="747"/>
                </a:lnTo>
                <a:lnTo>
                  <a:pt x="492" y="741"/>
                </a:lnTo>
                <a:lnTo>
                  <a:pt x="491" y="736"/>
                </a:lnTo>
                <a:lnTo>
                  <a:pt x="489" y="731"/>
                </a:lnTo>
                <a:lnTo>
                  <a:pt x="485" y="728"/>
                </a:lnTo>
                <a:lnTo>
                  <a:pt x="485" y="728"/>
                </a:lnTo>
                <a:lnTo>
                  <a:pt x="492" y="747"/>
                </a:lnTo>
                <a:lnTo>
                  <a:pt x="492" y="747"/>
                </a:lnTo>
                <a:close/>
                <a:moveTo>
                  <a:pt x="477" y="747"/>
                </a:moveTo>
                <a:lnTo>
                  <a:pt x="477" y="747"/>
                </a:lnTo>
                <a:lnTo>
                  <a:pt x="474" y="738"/>
                </a:lnTo>
                <a:lnTo>
                  <a:pt x="471" y="735"/>
                </a:lnTo>
                <a:lnTo>
                  <a:pt x="470" y="731"/>
                </a:lnTo>
                <a:lnTo>
                  <a:pt x="470" y="731"/>
                </a:lnTo>
                <a:lnTo>
                  <a:pt x="473" y="739"/>
                </a:lnTo>
                <a:lnTo>
                  <a:pt x="477" y="747"/>
                </a:lnTo>
                <a:lnTo>
                  <a:pt x="477" y="747"/>
                </a:lnTo>
                <a:close/>
                <a:moveTo>
                  <a:pt x="592" y="748"/>
                </a:moveTo>
                <a:lnTo>
                  <a:pt x="592" y="748"/>
                </a:lnTo>
                <a:lnTo>
                  <a:pt x="595" y="733"/>
                </a:lnTo>
                <a:lnTo>
                  <a:pt x="595" y="733"/>
                </a:lnTo>
                <a:lnTo>
                  <a:pt x="592" y="733"/>
                </a:lnTo>
                <a:lnTo>
                  <a:pt x="592" y="733"/>
                </a:lnTo>
                <a:lnTo>
                  <a:pt x="592" y="748"/>
                </a:lnTo>
                <a:lnTo>
                  <a:pt x="592" y="748"/>
                </a:lnTo>
                <a:close/>
                <a:moveTo>
                  <a:pt x="503" y="748"/>
                </a:moveTo>
                <a:lnTo>
                  <a:pt x="503" y="748"/>
                </a:lnTo>
                <a:lnTo>
                  <a:pt x="502" y="741"/>
                </a:lnTo>
                <a:lnTo>
                  <a:pt x="500" y="738"/>
                </a:lnTo>
                <a:lnTo>
                  <a:pt x="499" y="736"/>
                </a:lnTo>
                <a:lnTo>
                  <a:pt x="499" y="736"/>
                </a:lnTo>
                <a:lnTo>
                  <a:pt x="500" y="742"/>
                </a:lnTo>
                <a:lnTo>
                  <a:pt x="503" y="748"/>
                </a:lnTo>
                <a:lnTo>
                  <a:pt x="503" y="748"/>
                </a:lnTo>
                <a:close/>
                <a:moveTo>
                  <a:pt x="534" y="754"/>
                </a:moveTo>
                <a:lnTo>
                  <a:pt x="534" y="754"/>
                </a:lnTo>
                <a:lnTo>
                  <a:pt x="535" y="745"/>
                </a:lnTo>
                <a:lnTo>
                  <a:pt x="537" y="741"/>
                </a:lnTo>
                <a:lnTo>
                  <a:pt x="535" y="738"/>
                </a:lnTo>
                <a:lnTo>
                  <a:pt x="535" y="738"/>
                </a:lnTo>
                <a:lnTo>
                  <a:pt x="532" y="747"/>
                </a:lnTo>
                <a:lnTo>
                  <a:pt x="531" y="751"/>
                </a:lnTo>
                <a:lnTo>
                  <a:pt x="532" y="753"/>
                </a:lnTo>
                <a:lnTo>
                  <a:pt x="534" y="754"/>
                </a:lnTo>
                <a:lnTo>
                  <a:pt x="534" y="754"/>
                </a:lnTo>
                <a:close/>
                <a:moveTo>
                  <a:pt x="550" y="751"/>
                </a:moveTo>
                <a:lnTo>
                  <a:pt x="550" y="751"/>
                </a:lnTo>
                <a:lnTo>
                  <a:pt x="552" y="745"/>
                </a:lnTo>
                <a:lnTo>
                  <a:pt x="553" y="742"/>
                </a:lnTo>
                <a:lnTo>
                  <a:pt x="552" y="739"/>
                </a:lnTo>
                <a:lnTo>
                  <a:pt x="552" y="739"/>
                </a:lnTo>
                <a:lnTo>
                  <a:pt x="552" y="742"/>
                </a:lnTo>
                <a:lnTo>
                  <a:pt x="550" y="745"/>
                </a:lnTo>
                <a:lnTo>
                  <a:pt x="550" y="748"/>
                </a:lnTo>
                <a:lnTo>
                  <a:pt x="550" y="751"/>
                </a:lnTo>
                <a:lnTo>
                  <a:pt x="550" y="751"/>
                </a:lnTo>
                <a:close/>
                <a:moveTo>
                  <a:pt x="543" y="748"/>
                </a:moveTo>
                <a:lnTo>
                  <a:pt x="543" y="748"/>
                </a:lnTo>
                <a:lnTo>
                  <a:pt x="544" y="745"/>
                </a:lnTo>
                <a:lnTo>
                  <a:pt x="543" y="745"/>
                </a:lnTo>
                <a:lnTo>
                  <a:pt x="541" y="744"/>
                </a:lnTo>
                <a:lnTo>
                  <a:pt x="541" y="744"/>
                </a:lnTo>
                <a:lnTo>
                  <a:pt x="543" y="747"/>
                </a:lnTo>
                <a:lnTo>
                  <a:pt x="543" y="748"/>
                </a:lnTo>
                <a:lnTo>
                  <a:pt x="543" y="748"/>
                </a:lnTo>
                <a:close/>
                <a:moveTo>
                  <a:pt x="570" y="783"/>
                </a:moveTo>
                <a:lnTo>
                  <a:pt x="570" y="783"/>
                </a:lnTo>
                <a:lnTo>
                  <a:pt x="570" y="782"/>
                </a:lnTo>
                <a:lnTo>
                  <a:pt x="570" y="782"/>
                </a:lnTo>
                <a:lnTo>
                  <a:pt x="578" y="764"/>
                </a:lnTo>
                <a:lnTo>
                  <a:pt x="581" y="754"/>
                </a:lnTo>
                <a:lnTo>
                  <a:pt x="581" y="747"/>
                </a:lnTo>
                <a:lnTo>
                  <a:pt x="581" y="747"/>
                </a:lnTo>
                <a:lnTo>
                  <a:pt x="573" y="765"/>
                </a:lnTo>
                <a:lnTo>
                  <a:pt x="570" y="776"/>
                </a:lnTo>
                <a:lnTo>
                  <a:pt x="570" y="783"/>
                </a:lnTo>
                <a:lnTo>
                  <a:pt x="570" y="783"/>
                </a:lnTo>
                <a:close/>
                <a:moveTo>
                  <a:pt x="503" y="783"/>
                </a:moveTo>
                <a:lnTo>
                  <a:pt x="503" y="783"/>
                </a:lnTo>
                <a:lnTo>
                  <a:pt x="505" y="783"/>
                </a:lnTo>
                <a:lnTo>
                  <a:pt x="505" y="783"/>
                </a:lnTo>
                <a:lnTo>
                  <a:pt x="505" y="774"/>
                </a:lnTo>
                <a:lnTo>
                  <a:pt x="503" y="765"/>
                </a:lnTo>
                <a:lnTo>
                  <a:pt x="500" y="756"/>
                </a:lnTo>
                <a:lnTo>
                  <a:pt x="497" y="750"/>
                </a:lnTo>
                <a:lnTo>
                  <a:pt x="497" y="750"/>
                </a:lnTo>
                <a:lnTo>
                  <a:pt x="497" y="757"/>
                </a:lnTo>
                <a:lnTo>
                  <a:pt x="495" y="768"/>
                </a:lnTo>
                <a:lnTo>
                  <a:pt x="497" y="777"/>
                </a:lnTo>
                <a:lnTo>
                  <a:pt x="500" y="782"/>
                </a:lnTo>
                <a:lnTo>
                  <a:pt x="503" y="783"/>
                </a:lnTo>
                <a:lnTo>
                  <a:pt x="503" y="783"/>
                </a:lnTo>
                <a:close/>
                <a:moveTo>
                  <a:pt x="520" y="770"/>
                </a:moveTo>
                <a:lnTo>
                  <a:pt x="520" y="770"/>
                </a:lnTo>
                <a:lnTo>
                  <a:pt x="520" y="765"/>
                </a:lnTo>
                <a:lnTo>
                  <a:pt x="521" y="762"/>
                </a:lnTo>
                <a:lnTo>
                  <a:pt x="521" y="753"/>
                </a:lnTo>
                <a:lnTo>
                  <a:pt x="521" y="753"/>
                </a:lnTo>
                <a:lnTo>
                  <a:pt x="520" y="753"/>
                </a:lnTo>
                <a:lnTo>
                  <a:pt x="517" y="753"/>
                </a:lnTo>
                <a:lnTo>
                  <a:pt x="517" y="753"/>
                </a:lnTo>
                <a:lnTo>
                  <a:pt x="517" y="757"/>
                </a:lnTo>
                <a:lnTo>
                  <a:pt x="517" y="762"/>
                </a:lnTo>
                <a:lnTo>
                  <a:pt x="518" y="765"/>
                </a:lnTo>
                <a:lnTo>
                  <a:pt x="520" y="770"/>
                </a:lnTo>
                <a:lnTo>
                  <a:pt x="520" y="770"/>
                </a:lnTo>
                <a:close/>
                <a:moveTo>
                  <a:pt x="492" y="792"/>
                </a:moveTo>
                <a:lnTo>
                  <a:pt x="492" y="792"/>
                </a:lnTo>
                <a:lnTo>
                  <a:pt x="494" y="786"/>
                </a:lnTo>
                <a:lnTo>
                  <a:pt x="492" y="780"/>
                </a:lnTo>
                <a:lnTo>
                  <a:pt x="491" y="776"/>
                </a:lnTo>
                <a:lnTo>
                  <a:pt x="489" y="770"/>
                </a:lnTo>
                <a:lnTo>
                  <a:pt x="489" y="770"/>
                </a:lnTo>
                <a:lnTo>
                  <a:pt x="486" y="767"/>
                </a:lnTo>
                <a:lnTo>
                  <a:pt x="485" y="764"/>
                </a:lnTo>
                <a:lnTo>
                  <a:pt x="483" y="759"/>
                </a:lnTo>
                <a:lnTo>
                  <a:pt x="480" y="756"/>
                </a:lnTo>
                <a:lnTo>
                  <a:pt x="480" y="756"/>
                </a:lnTo>
                <a:lnTo>
                  <a:pt x="486" y="774"/>
                </a:lnTo>
                <a:lnTo>
                  <a:pt x="492" y="792"/>
                </a:lnTo>
                <a:lnTo>
                  <a:pt x="492" y="792"/>
                </a:lnTo>
                <a:close/>
                <a:moveTo>
                  <a:pt x="537" y="767"/>
                </a:moveTo>
                <a:lnTo>
                  <a:pt x="537" y="767"/>
                </a:lnTo>
                <a:lnTo>
                  <a:pt x="538" y="764"/>
                </a:lnTo>
                <a:lnTo>
                  <a:pt x="538" y="762"/>
                </a:lnTo>
                <a:lnTo>
                  <a:pt x="538" y="759"/>
                </a:lnTo>
                <a:lnTo>
                  <a:pt x="538" y="756"/>
                </a:lnTo>
                <a:lnTo>
                  <a:pt x="538" y="756"/>
                </a:lnTo>
                <a:lnTo>
                  <a:pt x="537" y="760"/>
                </a:lnTo>
                <a:lnTo>
                  <a:pt x="537" y="767"/>
                </a:lnTo>
                <a:lnTo>
                  <a:pt x="537" y="767"/>
                </a:lnTo>
                <a:close/>
                <a:moveTo>
                  <a:pt x="572" y="803"/>
                </a:moveTo>
                <a:lnTo>
                  <a:pt x="572" y="803"/>
                </a:lnTo>
                <a:lnTo>
                  <a:pt x="578" y="794"/>
                </a:lnTo>
                <a:lnTo>
                  <a:pt x="582" y="782"/>
                </a:lnTo>
                <a:lnTo>
                  <a:pt x="584" y="770"/>
                </a:lnTo>
                <a:lnTo>
                  <a:pt x="584" y="757"/>
                </a:lnTo>
                <a:lnTo>
                  <a:pt x="584" y="757"/>
                </a:lnTo>
                <a:lnTo>
                  <a:pt x="581" y="770"/>
                </a:lnTo>
                <a:lnTo>
                  <a:pt x="576" y="780"/>
                </a:lnTo>
                <a:lnTo>
                  <a:pt x="572" y="791"/>
                </a:lnTo>
                <a:lnTo>
                  <a:pt x="572" y="797"/>
                </a:lnTo>
                <a:lnTo>
                  <a:pt x="572" y="803"/>
                </a:lnTo>
                <a:lnTo>
                  <a:pt x="572" y="803"/>
                </a:lnTo>
                <a:close/>
                <a:moveTo>
                  <a:pt x="546" y="776"/>
                </a:moveTo>
                <a:lnTo>
                  <a:pt x="546" y="776"/>
                </a:lnTo>
                <a:lnTo>
                  <a:pt x="549" y="773"/>
                </a:lnTo>
                <a:lnTo>
                  <a:pt x="549" y="767"/>
                </a:lnTo>
                <a:lnTo>
                  <a:pt x="549" y="762"/>
                </a:lnTo>
                <a:lnTo>
                  <a:pt x="547" y="760"/>
                </a:lnTo>
                <a:lnTo>
                  <a:pt x="546" y="759"/>
                </a:lnTo>
                <a:lnTo>
                  <a:pt x="546" y="759"/>
                </a:lnTo>
                <a:lnTo>
                  <a:pt x="544" y="762"/>
                </a:lnTo>
                <a:lnTo>
                  <a:pt x="544" y="768"/>
                </a:lnTo>
                <a:lnTo>
                  <a:pt x="544" y="773"/>
                </a:lnTo>
                <a:lnTo>
                  <a:pt x="546" y="776"/>
                </a:lnTo>
                <a:lnTo>
                  <a:pt x="546" y="776"/>
                </a:lnTo>
                <a:close/>
                <a:moveTo>
                  <a:pt x="552" y="806"/>
                </a:moveTo>
                <a:lnTo>
                  <a:pt x="552" y="806"/>
                </a:lnTo>
                <a:lnTo>
                  <a:pt x="555" y="797"/>
                </a:lnTo>
                <a:lnTo>
                  <a:pt x="558" y="786"/>
                </a:lnTo>
                <a:lnTo>
                  <a:pt x="559" y="776"/>
                </a:lnTo>
                <a:lnTo>
                  <a:pt x="559" y="765"/>
                </a:lnTo>
                <a:lnTo>
                  <a:pt x="559" y="765"/>
                </a:lnTo>
                <a:lnTo>
                  <a:pt x="553" y="785"/>
                </a:lnTo>
                <a:lnTo>
                  <a:pt x="552" y="796"/>
                </a:lnTo>
                <a:lnTo>
                  <a:pt x="552" y="806"/>
                </a:lnTo>
                <a:lnTo>
                  <a:pt x="552" y="806"/>
                </a:lnTo>
                <a:close/>
                <a:moveTo>
                  <a:pt x="535" y="799"/>
                </a:moveTo>
                <a:lnTo>
                  <a:pt x="535" y="799"/>
                </a:lnTo>
                <a:lnTo>
                  <a:pt x="538" y="796"/>
                </a:lnTo>
                <a:lnTo>
                  <a:pt x="540" y="791"/>
                </a:lnTo>
                <a:lnTo>
                  <a:pt x="541" y="782"/>
                </a:lnTo>
                <a:lnTo>
                  <a:pt x="541" y="782"/>
                </a:lnTo>
                <a:lnTo>
                  <a:pt x="538" y="782"/>
                </a:lnTo>
                <a:lnTo>
                  <a:pt x="538" y="782"/>
                </a:lnTo>
                <a:lnTo>
                  <a:pt x="537" y="789"/>
                </a:lnTo>
                <a:lnTo>
                  <a:pt x="535" y="799"/>
                </a:lnTo>
                <a:lnTo>
                  <a:pt x="535" y="799"/>
                </a:lnTo>
                <a:close/>
                <a:moveTo>
                  <a:pt x="521" y="800"/>
                </a:moveTo>
                <a:lnTo>
                  <a:pt x="521" y="800"/>
                </a:lnTo>
                <a:lnTo>
                  <a:pt x="523" y="794"/>
                </a:lnTo>
                <a:lnTo>
                  <a:pt x="524" y="786"/>
                </a:lnTo>
                <a:lnTo>
                  <a:pt x="524" y="786"/>
                </a:lnTo>
                <a:lnTo>
                  <a:pt x="521" y="786"/>
                </a:lnTo>
                <a:lnTo>
                  <a:pt x="520" y="786"/>
                </a:lnTo>
                <a:lnTo>
                  <a:pt x="520" y="791"/>
                </a:lnTo>
                <a:lnTo>
                  <a:pt x="521" y="800"/>
                </a:lnTo>
                <a:lnTo>
                  <a:pt x="521" y="800"/>
                </a:lnTo>
                <a:close/>
                <a:moveTo>
                  <a:pt x="559" y="811"/>
                </a:moveTo>
                <a:lnTo>
                  <a:pt x="559" y="811"/>
                </a:lnTo>
                <a:lnTo>
                  <a:pt x="561" y="806"/>
                </a:lnTo>
                <a:lnTo>
                  <a:pt x="563" y="802"/>
                </a:lnTo>
                <a:lnTo>
                  <a:pt x="564" y="797"/>
                </a:lnTo>
                <a:lnTo>
                  <a:pt x="564" y="791"/>
                </a:lnTo>
                <a:lnTo>
                  <a:pt x="564" y="791"/>
                </a:lnTo>
                <a:lnTo>
                  <a:pt x="559" y="802"/>
                </a:lnTo>
                <a:lnTo>
                  <a:pt x="558" y="808"/>
                </a:lnTo>
                <a:lnTo>
                  <a:pt x="559" y="811"/>
                </a:lnTo>
                <a:lnTo>
                  <a:pt x="559" y="811"/>
                </a:lnTo>
                <a:close/>
                <a:moveTo>
                  <a:pt x="506" y="834"/>
                </a:moveTo>
                <a:lnTo>
                  <a:pt x="506" y="834"/>
                </a:lnTo>
                <a:lnTo>
                  <a:pt x="509" y="823"/>
                </a:lnTo>
                <a:lnTo>
                  <a:pt x="509" y="812"/>
                </a:lnTo>
                <a:lnTo>
                  <a:pt x="506" y="802"/>
                </a:lnTo>
                <a:lnTo>
                  <a:pt x="503" y="799"/>
                </a:lnTo>
                <a:lnTo>
                  <a:pt x="500" y="796"/>
                </a:lnTo>
                <a:lnTo>
                  <a:pt x="500" y="796"/>
                </a:lnTo>
                <a:lnTo>
                  <a:pt x="502" y="815"/>
                </a:lnTo>
                <a:lnTo>
                  <a:pt x="505" y="824"/>
                </a:lnTo>
                <a:lnTo>
                  <a:pt x="506" y="834"/>
                </a:lnTo>
                <a:lnTo>
                  <a:pt x="506" y="834"/>
                </a:lnTo>
                <a:close/>
                <a:moveTo>
                  <a:pt x="535" y="820"/>
                </a:moveTo>
                <a:lnTo>
                  <a:pt x="535" y="820"/>
                </a:lnTo>
                <a:lnTo>
                  <a:pt x="540" y="808"/>
                </a:lnTo>
                <a:lnTo>
                  <a:pt x="543" y="802"/>
                </a:lnTo>
                <a:lnTo>
                  <a:pt x="543" y="796"/>
                </a:lnTo>
                <a:lnTo>
                  <a:pt x="543" y="796"/>
                </a:lnTo>
                <a:lnTo>
                  <a:pt x="540" y="802"/>
                </a:lnTo>
                <a:lnTo>
                  <a:pt x="537" y="808"/>
                </a:lnTo>
                <a:lnTo>
                  <a:pt x="534" y="814"/>
                </a:lnTo>
                <a:lnTo>
                  <a:pt x="534" y="817"/>
                </a:lnTo>
                <a:lnTo>
                  <a:pt x="535" y="820"/>
                </a:lnTo>
                <a:lnTo>
                  <a:pt x="535" y="820"/>
                </a:lnTo>
                <a:close/>
                <a:moveTo>
                  <a:pt x="494" y="832"/>
                </a:moveTo>
                <a:lnTo>
                  <a:pt x="494" y="832"/>
                </a:lnTo>
                <a:lnTo>
                  <a:pt x="502" y="837"/>
                </a:lnTo>
                <a:lnTo>
                  <a:pt x="502" y="837"/>
                </a:lnTo>
                <a:lnTo>
                  <a:pt x="499" y="820"/>
                </a:lnTo>
                <a:lnTo>
                  <a:pt x="497" y="812"/>
                </a:lnTo>
                <a:lnTo>
                  <a:pt x="494" y="805"/>
                </a:lnTo>
                <a:lnTo>
                  <a:pt x="494" y="805"/>
                </a:lnTo>
                <a:lnTo>
                  <a:pt x="495" y="818"/>
                </a:lnTo>
                <a:lnTo>
                  <a:pt x="494" y="832"/>
                </a:lnTo>
                <a:lnTo>
                  <a:pt x="494" y="832"/>
                </a:lnTo>
                <a:close/>
                <a:moveTo>
                  <a:pt x="553" y="838"/>
                </a:moveTo>
                <a:lnTo>
                  <a:pt x="553" y="838"/>
                </a:lnTo>
                <a:lnTo>
                  <a:pt x="559" y="835"/>
                </a:lnTo>
                <a:lnTo>
                  <a:pt x="564" y="829"/>
                </a:lnTo>
                <a:lnTo>
                  <a:pt x="567" y="821"/>
                </a:lnTo>
                <a:lnTo>
                  <a:pt x="570" y="814"/>
                </a:lnTo>
                <a:lnTo>
                  <a:pt x="570" y="814"/>
                </a:lnTo>
                <a:lnTo>
                  <a:pt x="569" y="812"/>
                </a:lnTo>
                <a:lnTo>
                  <a:pt x="567" y="809"/>
                </a:lnTo>
                <a:lnTo>
                  <a:pt x="567" y="808"/>
                </a:lnTo>
                <a:lnTo>
                  <a:pt x="566" y="806"/>
                </a:lnTo>
                <a:lnTo>
                  <a:pt x="566" y="806"/>
                </a:lnTo>
                <a:lnTo>
                  <a:pt x="558" y="821"/>
                </a:lnTo>
                <a:lnTo>
                  <a:pt x="555" y="829"/>
                </a:lnTo>
                <a:lnTo>
                  <a:pt x="553" y="838"/>
                </a:lnTo>
                <a:lnTo>
                  <a:pt x="553" y="838"/>
                </a:lnTo>
                <a:close/>
                <a:moveTo>
                  <a:pt x="534" y="840"/>
                </a:moveTo>
                <a:lnTo>
                  <a:pt x="534" y="840"/>
                </a:lnTo>
                <a:lnTo>
                  <a:pt x="538" y="835"/>
                </a:lnTo>
                <a:lnTo>
                  <a:pt x="541" y="828"/>
                </a:lnTo>
                <a:lnTo>
                  <a:pt x="543" y="818"/>
                </a:lnTo>
                <a:lnTo>
                  <a:pt x="541" y="812"/>
                </a:lnTo>
                <a:lnTo>
                  <a:pt x="541" y="812"/>
                </a:lnTo>
                <a:lnTo>
                  <a:pt x="540" y="820"/>
                </a:lnTo>
                <a:lnTo>
                  <a:pt x="537" y="826"/>
                </a:lnTo>
                <a:lnTo>
                  <a:pt x="535" y="832"/>
                </a:lnTo>
                <a:lnTo>
                  <a:pt x="534" y="840"/>
                </a:lnTo>
                <a:lnTo>
                  <a:pt x="534" y="840"/>
                </a:lnTo>
                <a:close/>
                <a:moveTo>
                  <a:pt x="494" y="873"/>
                </a:moveTo>
                <a:lnTo>
                  <a:pt x="494" y="873"/>
                </a:lnTo>
                <a:lnTo>
                  <a:pt x="495" y="864"/>
                </a:lnTo>
                <a:lnTo>
                  <a:pt x="499" y="855"/>
                </a:lnTo>
                <a:lnTo>
                  <a:pt x="500" y="850"/>
                </a:lnTo>
                <a:lnTo>
                  <a:pt x="500" y="847"/>
                </a:lnTo>
                <a:lnTo>
                  <a:pt x="497" y="843"/>
                </a:lnTo>
                <a:lnTo>
                  <a:pt x="494" y="840"/>
                </a:lnTo>
                <a:lnTo>
                  <a:pt x="494" y="840"/>
                </a:lnTo>
                <a:lnTo>
                  <a:pt x="494" y="849"/>
                </a:lnTo>
                <a:lnTo>
                  <a:pt x="492" y="857"/>
                </a:lnTo>
                <a:lnTo>
                  <a:pt x="492" y="866"/>
                </a:lnTo>
                <a:lnTo>
                  <a:pt x="494" y="873"/>
                </a:lnTo>
                <a:lnTo>
                  <a:pt x="494" y="873"/>
                </a:lnTo>
                <a:close/>
                <a:moveTo>
                  <a:pt x="524" y="852"/>
                </a:moveTo>
                <a:lnTo>
                  <a:pt x="524" y="852"/>
                </a:lnTo>
                <a:lnTo>
                  <a:pt x="526" y="847"/>
                </a:lnTo>
                <a:lnTo>
                  <a:pt x="526" y="844"/>
                </a:lnTo>
                <a:lnTo>
                  <a:pt x="524" y="841"/>
                </a:lnTo>
                <a:lnTo>
                  <a:pt x="524" y="841"/>
                </a:lnTo>
                <a:lnTo>
                  <a:pt x="524" y="847"/>
                </a:lnTo>
                <a:lnTo>
                  <a:pt x="523" y="850"/>
                </a:lnTo>
                <a:lnTo>
                  <a:pt x="524" y="852"/>
                </a:lnTo>
                <a:lnTo>
                  <a:pt x="524" y="852"/>
                </a:lnTo>
                <a:close/>
                <a:moveTo>
                  <a:pt x="534" y="852"/>
                </a:moveTo>
                <a:lnTo>
                  <a:pt x="534" y="852"/>
                </a:lnTo>
                <a:lnTo>
                  <a:pt x="535" y="852"/>
                </a:lnTo>
                <a:lnTo>
                  <a:pt x="537" y="850"/>
                </a:lnTo>
                <a:lnTo>
                  <a:pt x="537" y="847"/>
                </a:lnTo>
                <a:lnTo>
                  <a:pt x="537" y="847"/>
                </a:lnTo>
                <a:lnTo>
                  <a:pt x="535" y="849"/>
                </a:lnTo>
                <a:lnTo>
                  <a:pt x="534" y="852"/>
                </a:lnTo>
                <a:lnTo>
                  <a:pt x="534" y="852"/>
                </a:lnTo>
                <a:close/>
                <a:moveTo>
                  <a:pt x="506" y="904"/>
                </a:moveTo>
                <a:lnTo>
                  <a:pt x="506" y="904"/>
                </a:lnTo>
                <a:lnTo>
                  <a:pt x="509" y="898"/>
                </a:lnTo>
                <a:lnTo>
                  <a:pt x="511" y="893"/>
                </a:lnTo>
                <a:lnTo>
                  <a:pt x="512" y="879"/>
                </a:lnTo>
                <a:lnTo>
                  <a:pt x="514" y="853"/>
                </a:lnTo>
                <a:lnTo>
                  <a:pt x="514" y="853"/>
                </a:lnTo>
                <a:lnTo>
                  <a:pt x="512" y="853"/>
                </a:lnTo>
                <a:lnTo>
                  <a:pt x="512" y="853"/>
                </a:lnTo>
                <a:lnTo>
                  <a:pt x="511" y="866"/>
                </a:lnTo>
                <a:lnTo>
                  <a:pt x="509" y="878"/>
                </a:lnTo>
                <a:lnTo>
                  <a:pt x="506" y="892"/>
                </a:lnTo>
                <a:lnTo>
                  <a:pt x="506" y="904"/>
                </a:lnTo>
                <a:lnTo>
                  <a:pt x="506" y="904"/>
                </a:lnTo>
                <a:close/>
                <a:moveTo>
                  <a:pt x="524" y="879"/>
                </a:moveTo>
                <a:lnTo>
                  <a:pt x="524" y="879"/>
                </a:lnTo>
                <a:lnTo>
                  <a:pt x="527" y="875"/>
                </a:lnTo>
                <a:lnTo>
                  <a:pt x="529" y="870"/>
                </a:lnTo>
                <a:lnTo>
                  <a:pt x="531" y="864"/>
                </a:lnTo>
                <a:lnTo>
                  <a:pt x="529" y="860"/>
                </a:lnTo>
                <a:lnTo>
                  <a:pt x="529" y="860"/>
                </a:lnTo>
                <a:lnTo>
                  <a:pt x="526" y="869"/>
                </a:lnTo>
                <a:lnTo>
                  <a:pt x="524" y="875"/>
                </a:lnTo>
                <a:lnTo>
                  <a:pt x="524" y="879"/>
                </a:lnTo>
                <a:lnTo>
                  <a:pt x="524" y="879"/>
                </a:lnTo>
                <a:close/>
                <a:moveTo>
                  <a:pt x="488" y="885"/>
                </a:moveTo>
                <a:lnTo>
                  <a:pt x="488" y="885"/>
                </a:lnTo>
                <a:lnTo>
                  <a:pt x="489" y="884"/>
                </a:lnTo>
                <a:lnTo>
                  <a:pt x="491" y="881"/>
                </a:lnTo>
                <a:lnTo>
                  <a:pt x="488" y="876"/>
                </a:lnTo>
                <a:lnTo>
                  <a:pt x="488" y="876"/>
                </a:lnTo>
                <a:lnTo>
                  <a:pt x="488" y="881"/>
                </a:lnTo>
                <a:lnTo>
                  <a:pt x="488" y="885"/>
                </a:lnTo>
                <a:lnTo>
                  <a:pt x="488" y="885"/>
                </a:lnTo>
                <a:close/>
                <a:moveTo>
                  <a:pt x="479" y="901"/>
                </a:moveTo>
                <a:lnTo>
                  <a:pt x="479" y="901"/>
                </a:lnTo>
                <a:lnTo>
                  <a:pt x="482" y="895"/>
                </a:lnTo>
                <a:lnTo>
                  <a:pt x="483" y="892"/>
                </a:lnTo>
                <a:lnTo>
                  <a:pt x="483" y="887"/>
                </a:lnTo>
                <a:lnTo>
                  <a:pt x="483" y="887"/>
                </a:lnTo>
                <a:lnTo>
                  <a:pt x="480" y="895"/>
                </a:lnTo>
                <a:lnTo>
                  <a:pt x="479" y="898"/>
                </a:lnTo>
                <a:lnTo>
                  <a:pt x="479" y="901"/>
                </a:lnTo>
                <a:lnTo>
                  <a:pt x="479" y="901"/>
                </a:lnTo>
                <a:close/>
                <a:moveTo>
                  <a:pt x="479" y="925"/>
                </a:moveTo>
                <a:lnTo>
                  <a:pt x="479" y="925"/>
                </a:lnTo>
                <a:lnTo>
                  <a:pt x="482" y="919"/>
                </a:lnTo>
                <a:lnTo>
                  <a:pt x="485" y="913"/>
                </a:lnTo>
                <a:lnTo>
                  <a:pt x="486" y="907"/>
                </a:lnTo>
                <a:lnTo>
                  <a:pt x="486" y="899"/>
                </a:lnTo>
                <a:lnTo>
                  <a:pt x="486" y="899"/>
                </a:lnTo>
                <a:lnTo>
                  <a:pt x="483" y="905"/>
                </a:lnTo>
                <a:lnTo>
                  <a:pt x="482" y="911"/>
                </a:lnTo>
                <a:lnTo>
                  <a:pt x="479" y="925"/>
                </a:lnTo>
                <a:lnTo>
                  <a:pt x="479" y="925"/>
                </a:ln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27" name="Freeform 1808"/>
          <p:cNvSpPr>
            <a:spLocks noEditPoints="1"/>
          </p:cNvSpPr>
          <p:nvPr/>
        </p:nvSpPr>
        <p:spPr bwMode="auto">
          <a:xfrm>
            <a:off x="7027926" y="928963"/>
            <a:ext cx="500066" cy="433514"/>
          </a:xfrm>
          <a:custGeom>
            <a:avLst/>
            <a:gdLst/>
            <a:ahLst/>
            <a:cxnLst>
              <a:cxn ang="0">
                <a:pos x="393" y="12"/>
              </a:cxn>
              <a:cxn ang="0">
                <a:pos x="157" y="55"/>
              </a:cxn>
              <a:cxn ang="0">
                <a:pos x="524" y="61"/>
              </a:cxn>
              <a:cxn ang="0">
                <a:pos x="320" y="79"/>
              </a:cxn>
              <a:cxn ang="0">
                <a:pos x="733" y="109"/>
              </a:cxn>
              <a:cxn ang="0">
                <a:pos x="470" y="116"/>
              </a:cxn>
              <a:cxn ang="0">
                <a:pos x="194" y="119"/>
              </a:cxn>
              <a:cxn ang="0">
                <a:pos x="416" y="138"/>
              </a:cxn>
              <a:cxn ang="0">
                <a:pos x="535" y="137"/>
              </a:cxn>
              <a:cxn ang="0">
                <a:pos x="604" y="148"/>
              </a:cxn>
              <a:cxn ang="0">
                <a:pos x="79" y="158"/>
              </a:cxn>
              <a:cxn ang="0">
                <a:pos x="427" y="175"/>
              </a:cxn>
              <a:cxn ang="0">
                <a:pos x="413" y="181"/>
              </a:cxn>
              <a:cxn ang="0">
                <a:pos x="238" y="187"/>
              </a:cxn>
              <a:cxn ang="0">
                <a:pos x="255" y="193"/>
              </a:cxn>
              <a:cxn ang="0">
                <a:pos x="250" y="213"/>
              </a:cxn>
              <a:cxn ang="0">
                <a:pos x="569" y="213"/>
              </a:cxn>
              <a:cxn ang="0">
                <a:pos x="366" y="231"/>
              </a:cxn>
              <a:cxn ang="0">
                <a:pos x="139" y="227"/>
              </a:cxn>
              <a:cxn ang="0">
                <a:pos x="422" y="244"/>
              </a:cxn>
              <a:cxn ang="0">
                <a:pos x="181" y="256"/>
              </a:cxn>
              <a:cxn ang="0">
                <a:pos x="280" y="253"/>
              </a:cxn>
              <a:cxn ang="0">
                <a:pos x="145" y="273"/>
              </a:cxn>
              <a:cxn ang="0">
                <a:pos x="434" y="271"/>
              </a:cxn>
              <a:cxn ang="0">
                <a:pos x="204" y="283"/>
              </a:cxn>
              <a:cxn ang="0">
                <a:pos x="209" y="297"/>
              </a:cxn>
              <a:cxn ang="0">
                <a:pos x="453" y="306"/>
              </a:cxn>
              <a:cxn ang="0">
                <a:pos x="204" y="312"/>
              </a:cxn>
              <a:cxn ang="0">
                <a:pos x="685" y="321"/>
              </a:cxn>
              <a:cxn ang="0">
                <a:pos x="573" y="327"/>
              </a:cxn>
              <a:cxn ang="0">
                <a:pos x="236" y="335"/>
              </a:cxn>
              <a:cxn ang="0">
                <a:pos x="343" y="352"/>
              </a:cxn>
              <a:cxn ang="0">
                <a:pos x="348" y="356"/>
              </a:cxn>
              <a:cxn ang="0">
                <a:pos x="142" y="367"/>
              </a:cxn>
              <a:cxn ang="0">
                <a:pos x="390" y="372"/>
              </a:cxn>
              <a:cxn ang="0">
                <a:pos x="564" y="385"/>
              </a:cxn>
              <a:cxn ang="0">
                <a:pos x="305" y="396"/>
              </a:cxn>
              <a:cxn ang="0">
                <a:pos x="691" y="431"/>
              </a:cxn>
              <a:cxn ang="0">
                <a:pos x="378" y="425"/>
              </a:cxn>
              <a:cxn ang="0">
                <a:pos x="166" y="433"/>
              </a:cxn>
              <a:cxn ang="0">
                <a:pos x="611" y="439"/>
              </a:cxn>
              <a:cxn ang="0">
                <a:pos x="653" y="449"/>
              </a:cxn>
              <a:cxn ang="0">
                <a:pos x="497" y="463"/>
              </a:cxn>
              <a:cxn ang="0">
                <a:pos x="169" y="460"/>
              </a:cxn>
              <a:cxn ang="0">
                <a:pos x="252" y="484"/>
              </a:cxn>
              <a:cxn ang="0">
                <a:pos x="280" y="478"/>
              </a:cxn>
              <a:cxn ang="0">
                <a:pos x="704" y="492"/>
              </a:cxn>
              <a:cxn ang="0">
                <a:pos x="323" y="515"/>
              </a:cxn>
              <a:cxn ang="0">
                <a:pos x="590" y="513"/>
              </a:cxn>
              <a:cxn ang="0">
                <a:pos x="663" y="529"/>
              </a:cxn>
              <a:cxn ang="0">
                <a:pos x="710" y="526"/>
              </a:cxn>
              <a:cxn ang="0">
                <a:pos x="608" y="544"/>
              </a:cxn>
              <a:cxn ang="0">
                <a:pos x="316" y="544"/>
              </a:cxn>
              <a:cxn ang="0">
                <a:pos x="442" y="558"/>
              </a:cxn>
              <a:cxn ang="0">
                <a:pos x="549" y="576"/>
              </a:cxn>
              <a:cxn ang="0">
                <a:pos x="607" y="591"/>
              </a:cxn>
              <a:cxn ang="0">
                <a:pos x="479" y="594"/>
              </a:cxn>
              <a:cxn ang="0">
                <a:pos x="697" y="603"/>
              </a:cxn>
              <a:cxn ang="0">
                <a:pos x="523" y="617"/>
              </a:cxn>
              <a:cxn ang="0">
                <a:pos x="160" y="642"/>
              </a:cxn>
              <a:cxn ang="0">
                <a:pos x="226" y="655"/>
              </a:cxn>
              <a:cxn ang="0">
                <a:pos x="335" y="680"/>
              </a:cxn>
              <a:cxn ang="0">
                <a:pos x="570" y="782"/>
              </a:cxn>
            </a:cxnLst>
            <a:rect l="0" t="0" r="r" b="b"/>
            <a:pathLst>
              <a:path w="806" h="946">
                <a:moveTo>
                  <a:pt x="32" y="161"/>
                </a:moveTo>
                <a:lnTo>
                  <a:pt x="32" y="161"/>
                </a:lnTo>
                <a:lnTo>
                  <a:pt x="32" y="161"/>
                </a:lnTo>
                <a:lnTo>
                  <a:pt x="32" y="158"/>
                </a:lnTo>
                <a:lnTo>
                  <a:pt x="33" y="152"/>
                </a:lnTo>
                <a:lnTo>
                  <a:pt x="40" y="140"/>
                </a:lnTo>
                <a:lnTo>
                  <a:pt x="40" y="140"/>
                </a:lnTo>
                <a:lnTo>
                  <a:pt x="52" y="122"/>
                </a:lnTo>
                <a:lnTo>
                  <a:pt x="52" y="122"/>
                </a:lnTo>
                <a:lnTo>
                  <a:pt x="61" y="105"/>
                </a:lnTo>
                <a:lnTo>
                  <a:pt x="64" y="97"/>
                </a:lnTo>
                <a:lnTo>
                  <a:pt x="69" y="91"/>
                </a:lnTo>
                <a:lnTo>
                  <a:pt x="69" y="91"/>
                </a:lnTo>
                <a:lnTo>
                  <a:pt x="79" y="82"/>
                </a:lnTo>
                <a:lnTo>
                  <a:pt x="91" y="73"/>
                </a:lnTo>
                <a:lnTo>
                  <a:pt x="119" y="59"/>
                </a:lnTo>
                <a:lnTo>
                  <a:pt x="119" y="59"/>
                </a:lnTo>
                <a:lnTo>
                  <a:pt x="146" y="44"/>
                </a:lnTo>
                <a:lnTo>
                  <a:pt x="160" y="38"/>
                </a:lnTo>
                <a:lnTo>
                  <a:pt x="174" y="30"/>
                </a:lnTo>
                <a:lnTo>
                  <a:pt x="174" y="30"/>
                </a:lnTo>
                <a:lnTo>
                  <a:pt x="197" y="23"/>
                </a:lnTo>
                <a:lnTo>
                  <a:pt x="219" y="15"/>
                </a:lnTo>
                <a:lnTo>
                  <a:pt x="245" y="10"/>
                </a:lnTo>
                <a:lnTo>
                  <a:pt x="273" y="9"/>
                </a:lnTo>
                <a:lnTo>
                  <a:pt x="273" y="9"/>
                </a:lnTo>
                <a:lnTo>
                  <a:pt x="288" y="9"/>
                </a:lnTo>
                <a:lnTo>
                  <a:pt x="305" y="7"/>
                </a:lnTo>
                <a:lnTo>
                  <a:pt x="305" y="7"/>
                </a:lnTo>
                <a:lnTo>
                  <a:pt x="317" y="6"/>
                </a:lnTo>
                <a:lnTo>
                  <a:pt x="328" y="4"/>
                </a:lnTo>
                <a:lnTo>
                  <a:pt x="328" y="4"/>
                </a:lnTo>
                <a:lnTo>
                  <a:pt x="340" y="4"/>
                </a:lnTo>
                <a:lnTo>
                  <a:pt x="352" y="4"/>
                </a:lnTo>
                <a:lnTo>
                  <a:pt x="378" y="6"/>
                </a:lnTo>
                <a:lnTo>
                  <a:pt x="378" y="6"/>
                </a:lnTo>
                <a:lnTo>
                  <a:pt x="387" y="6"/>
                </a:lnTo>
                <a:lnTo>
                  <a:pt x="395" y="6"/>
                </a:lnTo>
                <a:lnTo>
                  <a:pt x="395" y="6"/>
                </a:lnTo>
                <a:lnTo>
                  <a:pt x="401" y="4"/>
                </a:lnTo>
                <a:lnTo>
                  <a:pt x="407" y="1"/>
                </a:lnTo>
                <a:lnTo>
                  <a:pt x="407" y="1"/>
                </a:lnTo>
                <a:lnTo>
                  <a:pt x="418" y="0"/>
                </a:lnTo>
                <a:lnTo>
                  <a:pt x="427" y="0"/>
                </a:lnTo>
                <a:lnTo>
                  <a:pt x="447" y="0"/>
                </a:lnTo>
                <a:lnTo>
                  <a:pt x="447" y="0"/>
                </a:lnTo>
                <a:lnTo>
                  <a:pt x="465" y="1"/>
                </a:lnTo>
                <a:lnTo>
                  <a:pt x="483" y="3"/>
                </a:lnTo>
                <a:lnTo>
                  <a:pt x="483" y="3"/>
                </a:lnTo>
                <a:lnTo>
                  <a:pt x="518" y="1"/>
                </a:lnTo>
                <a:lnTo>
                  <a:pt x="518" y="1"/>
                </a:lnTo>
                <a:lnTo>
                  <a:pt x="553" y="3"/>
                </a:lnTo>
                <a:lnTo>
                  <a:pt x="592" y="6"/>
                </a:lnTo>
                <a:lnTo>
                  <a:pt x="592" y="6"/>
                </a:lnTo>
                <a:lnTo>
                  <a:pt x="634" y="9"/>
                </a:lnTo>
                <a:lnTo>
                  <a:pt x="656" y="12"/>
                </a:lnTo>
                <a:lnTo>
                  <a:pt x="665" y="13"/>
                </a:lnTo>
                <a:lnTo>
                  <a:pt x="672" y="18"/>
                </a:lnTo>
                <a:lnTo>
                  <a:pt x="672" y="18"/>
                </a:lnTo>
                <a:lnTo>
                  <a:pt x="680" y="21"/>
                </a:lnTo>
                <a:lnTo>
                  <a:pt x="683" y="24"/>
                </a:lnTo>
                <a:lnTo>
                  <a:pt x="688" y="26"/>
                </a:lnTo>
                <a:lnTo>
                  <a:pt x="688" y="26"/>
                </a:lnTo>
                <a:lnTo>
                  <a:pt x="694" y="26"/>
                </a:lnTo>
                <a:lnTo>
                  <a:pt x="700" y="26"/>
                </a:lnTo>
                <a:lnTo>
                  <a:pt x="706" y="27"/>
                </a:lnTo>
                <a:lnTo>
                  <a:pt x="712" y="29"/>
                </a:lnTo>
                <a:lnTo>
                  <a:pt x="712" y="29"/>
                </a:lnTo>
                <a:lnTo>
                  <a:pt x="720" y="35"/>
                </a:lnTo>
                <a:lnTo>
                  <a:pt x="726" y="42"/>
                </a:lnTo>
                <a:lnTo>
                  <a:pt x="738" y="59"/>
                </a:lnTo>
                <a:lnTo>
                  <a:pt x="738" y="59"/>
                </a:lnTo>
                <a:lnTo>
                  <a:pt x="747" y="76"/>
                </a:lnTo>
                <a:lnTo>
                  <a:pt x="756" y="94"/>
                </a:lnTo>
                <a:lnTo>
                  <a:pt x="762" y="114"/>
                </a:lnTo>
                <a:lnTo>
                  <a:pt x="768" y="135"/>
                </a:lnTo>
                <a:lnTo>
                  <a:pt x="768" y="135"/>
                </a:lnTo>
                <a:lnTo>
                  <a:pt x="773" y="157"/>
                </a:lnTo>
                <a:lnTo>
                  <a:pt x="773" y="157"/>
                </a:lnTo>
                <a:lnTo>
                  <a:pt x="776" y="180"/>
                </a:lnTo>
                <a:lnTo>
                  <a:pt x="776" y="180"/>
                </a:lnTo>
                <a:lnTo>
                  <a:pt x="779" y="189"/>
                </a:lnTo>
                <a:lnTo>
                  <a:pt x="782" y="198"/>
                </a:lnTo>
                <a:lnTo>
                  <a:pt x="782" y="198"/>
                </a:lnTo>
                <a:lnTo>
                  <a:pt x="787" y="213"/>
                </a:lnTo>
                <a:lnTo>
                  <a:pt x="790" y="228"/>
                </a:lnTo>
                <a:lnTo>
                  <a:pt x="794" y="260"/>
                </a:lnTo>
                <a:lnTo>
                  <a:pt x="794" y="260"/>
                </a:lnTo>
                <a:lnTo>
                  <a:pt x="797" y="285"/>
                </a:lnTo>
                <a:lnTo>
                  <a:pt x="802" y="311"/>
                </a:lnTo>
                <a:lnTo>
                  <a:pt x="802" y="311"/>
                </a:lnTo>
                <a:lnTo>
                  <a:pt x="803" y="337"/>
                </a:lnTo>
                <a:lnTo>
                  <a:pt x="805" y="364"/>
                </a:lnTo>
                <a:lnTo>
                  <a:pt x="805" y="364"/>
                </a:lnTo>
                <a:lnTo>
                  <a:pt x="806" y="414"/>
                </a:lnTo>
                <a:lnTo>
                  <a:pt x="808" y="440"/>
                </a:lnTo>
                <a:lnTo>
                  <a:pt x="808" y="466"/>
                </a:lnTo>
                <a:lnTo>
                  <a:pt x="808" y="466"/>
                </a:lnTo>
                <a:lnTo>
                  <a:pt x="808" y="491"/>
                </a:lnTo>
                <a:lnTo>
                  <a:pt x="808" y="503"/>
                </a:lnTo>
                <a:lnTo>
                  <a:pt x="806" y="513"/>
                </a:lnTo>
                <a:lnTo>
                  <a:pt x="806" y="513"/>
                </a:lnTo>
                <a:lnTo>
                  <a:pt x="803" y="526"/>
                </a:lnTo>
                <a:lnTo>
                  <a:pt x="803" y="526"/>
                </a:lnTo>
                <a:lnTo>
                  <a:pt x="802" y="533"/>
                </a:lnTo>
                <a:lnTo>
                  <a:pt x="800" y="541"/>
                </a:lnTo>
                <a:lnTo>
                  <a:pt x="800" y="541"/>
                </a:lnTo>
                <a:lnTo>
                  <a:pt x="793" y="559"/>
                </a:lnTo>
                <a:lnTo>
                  <a:pt x="793" y="559"/>
                </a:lnTo>
                <a:lnTo>
                  <a:pt x="784" y="574"/>
                </a:lnTo>
                <a:lnTo>
                  <a:pt x="784" y="574"/>
                </a:lnTo>
                <a:lnTo>
                  <a:pt x="782" y="579"/>
                </a:lnTo>
                <a:lnTo>
                  <a:pt x="781" y="584"/>
                </a:lnTo>
                <a:lnTo>
                  <a:pt x="781" y="584"/>
                </a:lnTo>
                <a:lnTo>
                  <a:pt x="778" y="588"/>
                </a:lnTo>
                <a:lnTo>
                  <a:pt x="771" y="594"/>
                </a:lnTo>
                <a:lnTo>
                  <a:pt x="759" y="602"/>
                </a:lnTo>
                <a:lnTo>
                  <a:pt x="759" y="602"/>
                </a:lnTo>
                <a:lnTo>
                  <a:pt x="746" y="610"/>
                </a:lnTo>
                <a:lnTo>
                  <a:pt x="732" y="617"/>
                </a:lnTo>
                <a:lnTo>
                  <a:pt x="732" y="617"/>
                </a:lnTo>
                <a:lnTo>
                  <a:pt x="726" y="622"/>
                </a:lnTo>
                <a:lnTo>
                  <a:pt x="720" y="626"/>
                </a:lnTo>
                <a:lnTo>
                  <a:pt x="707" y="635"/>
                </a:lnTo>
                <a:lnTo>
                  <a:pt x="707" y="635"/>
                </a:lnTo>
                <a:lnTo>
                  <a:pt x="694" y="643"/>
                </a:lnTo>
                <a:lnTo>
                  <a:pt x="678" y="651"/>
                </a:lnTo>
                <a:lnTo>
                  <a:pt x="678" y="651"/>
                </a:lnTo>
                <a:lnTo>
                  <a:pt x="665" y="657"/>
                </a:lnTo>
                <a:lnTo>
                  <a:pt x="649" y="663"/>
                </a:lnTo>
                <a:lnTo>
                  <a:pt x="649" y="663"/>
                </a:lnTo>
                <a:lnTo>
                  <a:pt x="633" y="667"/>
                </a:lnTo>
                <a:lnTo>
                  <a:pt x="616" y="671"/>
                </a:lnTo>
                <a:lnTo>
                  <a:pt x="616" y="671"/>
                </a:lnTo>
                <a:lnTo>
                  <a:pt x="613" y="687"/>
                </a:lnTo>
                <a:lnTo>
                  <a:pt x="610" y="707"/>
                </a:lnTo>
                <a:lnTo>
                  <a:pt x="610" y="707"/>
                </a:lnTo>
                <a:lnTo>
                  <a:pt x="607" y="725"/>
                </a:lnTo>
                <a:lnTo>
                  <a:pt x="602" y="742"/>
                </a:lnTo>
                <a:lnTo>
                  <a:pt x="601" y="744"/>
                </a:lnTo>
                <a:lnTo>
                  <a:pt x="601" y="744"/>
                </a:lnTo>
                <a:lnTo>
                  <a:pt x="596" y="754"/>
                </a:lnTo>
                <a:lnTo>
                  <a:pt x="593" y="765"/>
                </a:lnTo>
                <a:lnTo>
                  <a:pt x="593" y="765"/>
                </a:lnTo>
                <a:lnTo>
                  <a:pt x="585" y="791"/>
                </a:lnTo>
                <a:lnTo>
                  <a:pt x="575" y="815"/>
                </a:lnTo>
                <a:lnTo>
                  <a:pt x="575" y="815"/>
                </a:lnTo>
                <a:lnTo>
                  <a:pt x="572" y="826"/>
                </a:lnTo>
                <a:lnTo>
                  <a:pt x="566" y="835"/>
                </a:lnTo>
                <a:lnTo>
                  <a:pt x="563" y="840"/>
                </a:lnTo>
                <a:lnTo>
                  <a:pt x="559" y="843"/>
                </a:lnTo>
                <a:lnTo>
                  <a:pt x="553" y="844"/>
                </a:lnTo>
                <a:lnTo>
                  <a:pt x="549" y="844"/>
                </a:lnTo>
                <a:lnTo>
                  <a:pt x="549" y="844"/>
                </a:lnTo>
                <a:lnTo>
                  <a:pt x="546" y="853"/>
                </a:lnTo>
                <a:lnTo>
                  <a:pt x="543" y="861"/>
                </a:lnTo>
                <a:lnTo>
                  <a:pt x="534" y="875"/>
                </a:lnTo>
                <a:lnTo>
                  <a:pt x="534" y="875"/>
                </a:lnTo>
                <a:lnTo>
                  <a:pt x="527" y="885"/>
                </a:lnTo>
                <a:lnTo>
                  <a:pt x="523" y="890"/>
                </a:lnTo>
                <a:lnTo>
                  <a:pt x="518" y="893"/>
                </a:lnTo>
                <a:lnTo>
                  <a:pt x="518" y="893"/>
                </a:lnTo>
                <a:lnTo>
                  <a:pt x="515" y="901"/>
                </a:lnTo>
                <a:lnTo>
                  <a:pt x="512" y="908"/>
                </a:lnTo>
                <a:lnTo>
                  <a:pt x="508" y="914"/>
                </a:lnTo>
                <a:lnTo>
                  <a:pt x="502" y="921"/>
                </a:lnTo>
                <a:lnTo>
                  <a:pt x="502" y="921"/>
                </a:lnTo>
                <a:lnTo>
                  <a:pt x="499" y="922"/>
                </a:lnTo>
                <a:lnTo>
                  <a:pt x="494" y="921"/>
                </a:lnTo>
                <a:lnTo>
                  <a:pt x="494" y="921"/>
                </a:lnTo>
                <a:lnTo>
                  <a:pt x="491" y="925"/>
                </a:lnTo>
                <a:lnTo>
                  <a:pt x="489" y="930"/>
                </a:lnTo>
                <a:lnTo>
                  <a:pt x="488" y="934"/>
                </a:lnTo>
                <a:lnTo>
                  <a:pt x="483" y="937"/>
                </a:lnTo>
                <a:lnTo>
                  <a:pt x="483" y="937"/>
                </a:lnTo>
                <a:lnTo>
                  <a:pt x="480" y="939"/>
                </a:lnTo>
                <a:lnTo>
                  <a:pt x="476" y="940"/>
                </a:lnTo>
                <a:lnTo>
                  <a:pt x="476" y="940"/>
                </a:lnTo>
                <a:lnTo>
                  <a:pt x="470" y="945"/>
                </a:lnTo>
                <a:lnTo>
                  <a:pt x="465" y="946"/>
                </a:lnTo>
                <a:lnTo>
                  <a:pt x="462" y="948"/>
                </a:lnTo>
                <a:lnTo>
                  <a:pt x="462" y="948"/>
                </a:lnTo>
                <a:lnTo>
                  <a:pt x="462" y="936"/>
                </a:lnTo>
                <a:lnTo>
                  <a:pt x="463" y="924"/>
                </a:lnTo>
                <a:lnTo>
                  <a:pt x="463" y="924"/>
                </a:lnTo>
                <a:lnTo>
                  <a:pt x="466" y="918"/>
                </a:lnTo>
                <a:lnTo>
                  <a:pt x="470" y="910"/>
                </a:lnTo>
                <a:lnTo>
                  <a:pt x="470" y="910"/>
                </a:lnTo>
                <a:lnTo>
                  <a:pt x="471" y="904"/>
                </a:lnTo>
                <a:lnTo>
                  <a:pt x="473" y="896"/>
                </a:lnTo>
                <a:lnTo>
                  <a:pt x="473" y="896"/>
                </a:lnTo>
                <a:lnTo>
                  <a:pt x="474" y="890"/>
                </a:lnTo>
                <a:lnTo>
                  <a:pt x="477" y="884"/>
                </a:lnTo>
                <a:lnTo>
                  <a:pt x="482" y="878"/>
                </a:lnTo>
                <a:lnTo>
                  <a:pt x="483" y="872"/>
                </a:lnTo>
                <a:lnTo>
                  <a:pt x="483" y="872"/>
                </a:lnTo>
                <a:lnTo>
                  <a:pt x="483" y="857"/>
                </a:lnTo>
                <a:lnTo>
                  <a:pt x="485" y="841"/>
                </a:lnTo>
                <a:lnTo>
                  <a:pt x="486" y="826"/>
                </a:lnTo>
                <a:lnTo>
                  <a:pt x="486" y="811"/>
                </a:lnTo>
                <a:lnTo>
                  <a:pt x="486" y="811"/>
                </a:lnTo>
                <a:lnTo>
                  <a:pt x="486" y="800"/>
                </a:lnTo>
                <a:lnTo>
                  <a:pt x="485" y="789"/>
                </a:lnTo>
                <a:lnTo>
                  <a:pt x="477" y="768"/>
                </a:lnTo>
                <a:lnTo>
                  <a:pt x="470" y="748"/>
                </a:lnTo>
                <a:lnTo>
                  <a:pt x="460" y="730"/>
                </a:lnTo>
                <a:lnTo>
                  <a:pt x="460" y="730"/>
                </a:lnTo>
                <a:lnTo>
                  <a:pt x="456" y="727"/>
                </a:lnTo>
                <a:lnTo>
                  <a:pt x="453" y="722"/>
                </a:lnTo>
                <a:lnTo>
                  <a:pt x="445" y="713"/>
                </a:lnTo>
                <a:lnTo>
                  <a:pt x="439" y="703"/>
                </a:lnTo>
                <a:lnTo>
                  <a:pt x="433" y="695"/>
                </a:lnTo>
                <a:lnTo>
                  <a:pt x="433" y="695"/>
                </a:lnTo>
                <a:lnTo>
                  <a:pt x="425" y="690"/>
                </a:lnTo>
                <a:lnTo>
                  <a:pt x="422" y="690"/>
                </a:lnTo>
                <a:lnTo>
                  <a:pt x="418" y="690"/>
                </a:lnTo>
                <a:lnTo>
                  <a:pt x="418" y="690"/>
                </a:lnTo>
                <a:lnTo>
                  <a:pt x="418" y="687"/>
                </a:lnTo>
                <a:lnTo>
                  <a:pt x="415" y="686"/>
                </a:lnTo>
                <a:lnTo>
                  <a:pt x="415" y="686"/>
                </a:lnTo>
                <a:lnTo>
                  <a:pt x="409" y="686"/>
                </a:lnTo>
                <a:lnTo>
                  <a:pt x="401" y="686"/>
                </a:lnTo>
                <a:lnTo>
                  <a:pt x="395" y="684"/>
                </a:lnTo>
                <a:lnTo>
                  <a:pt x="389" y="683"/>
                </a:lnTo>
                <a:lnTo>
                  <a:pt x="389" y="683"/>
                </a:lnTo>
                <a:lnTo>
                  <a:pt x="384" y="686"/>
                </a:lnTo>
                <a:lnTo>
                  <a:pt x="380" y="689"/>
                </a:lnTo>
                <a:lnTo>
                  <a:pt x="380" y="689"/>
                </a:lnTo>
                <a:lnTo>
                  <a:pt x="369" y="690"/>
                </a:lnTo>
                <a:lnTo>
                  <a:pt x="358" y="689"/>
                </a:lnTo>
                <a:lnTo>
                  <a:pt x="337" y="686"/>
                </a:lnTo>
                <a:lnTo>
                  <a:pt x="337" y="686"/>
                </a:lnTo>
                <a:lnTo>
                  <a:pt x="297" y="687"/>
                </a:lnTo>
                <a:lnTo>
                  <a:pt x="276" y="687"/>
                </a:lnTo>
                <a:lnTo>
                  <a:pt x="255" y="686"/>
                </a:lnTo>
                <a:lnTo>
                  <a:pt x="255" y="686"/>
                </a:lnTo>
                <a:lnTo>
                  <a:pt x="242" y="684"/>
                </a:lnTo>
                <a:lnTo>
                  <a:pt x="232" y="683"/>
                </a:lnTo>
                <a:lnTo>
                  <a:pt x="207" y="677"/>
                </a:lnTo>
                <a:lnTo>
                  <a:pt x="207" y="677"/>
                </a:lnTo>
                <a:lnTo>
                  <a:pt x="186" y="671"/>
                </a:lnTo>
                <a:lnTo>
                  <a:pt x="165" y="664"/>
                </a:lnTo>
                <a:lnTo>
                  <a:pt x="165" y="664"/>
                </a:lnTo>
                <a:lnTo>
                  <a:pt x="148" y="658"/>
                </a:lnTo>
                <a:lnTo>
                  <a:pt x="131" y="654"/>
                </a:lnTo>
                <a:lnTo>
                  <a:pt x="117" y="648"/>
                </a:lnTo>
                <a:lnTo>
                  <a:pt x="104" y="642"/>
                </a:lnTo>
                <a:lnTo>
                  <a:pt x="104" y="642"/>
                </a:lnTo>
                <a:lnTo>
                  <a:pt x="96" y="634"/>
                </a:lnTo>
                <a:lnTo>
                  <a:pt x="88" y="626"/>
                </a:lnTo>
                <a:lnTo>
                  <a:pt x="88" y="626"/>
                </a:lnTo>
                <a:lnTo>
                  <a:pt x="73" y="613"/>
                </a:lnTo>
                <a:lnTo>
                  <a:pt x="73" y="613"/>
                </a:lnTo>
                <a:lnTo>
                  <a:pt x="59" y="599"/>
                </a:lnTo>
                <a:lnTo>
                  <a:pt x="59" y="599"/>
                </a:lnTo>
                <a:lnTo>
                  <a:pt x="53" y="591"/>
                </a:lnTo>
                <a:lnTo>
                  <a:pt x="47" y="584"/>
                </a:lnTo>
                <a:lnTo>
                  <a:pt x="47" y="584"/>
                </a:lnTo>
                <a:lnTo>
                  <a:pt x="44" y="577"/>
                </a:lnTo>
                <a:lnTo>
                  <a:pt x="43" y="573"/>
                </a:lnTo>
                <a:lnTo>
                  <a:pt x="43" y="573"/>
                </a:lnTo>
                <a:lnTo>
                  <a:pt x="35" y="553"/>
                </a:lnTo>
                <a:lnTo>
                  <a:pt x="35" y="553"/>
                </a:lnTo>
                <a:lnTo>
                  <a:pt x="30" y="545"/>
                </a:lnTo>
                <a:lnTo>
                  <a:pt x="30" y="545"/>
                </a:lnTo>
                <a:lnTo>
                  <a:pt x="29" y="541"/>
                </a:lnTo>
                <a:lnTo>
                  <a:pt x="29" y="535"/>
                </a:lnTo>
                <a:lnTo>
                  <a:pt x="29" y="535"/>
                </a:lnTo>
                <a:lnTo>
                  <a:pt x="23" y="513"/>
                </a:lnTo>
                <a:lnTo>
                  <a:pt x="23" y="513"/>
                </a:lnTo>
                <a:lnTo>
                  <a:pt x="20" y="492"/>
                </a:lnTo>
                <a:lnTo>
                  <a:pt x="20" y="492"/>
                </a:lnTo>
                <a:lnTo>
                  <a:pt x="18" y="483"/>
                </a:lnTo>
                <a:lnTo>
                  <a:pt x="18" y="483"/>
                </a:lnTo>
                <a:lnTo>
                  <a:pt x="18" y="478"/>
                </a:lnTo>
                <a:lnTo>
                  <a:pt x="18" y="474"/>
                </a:lnTo>
                <a:lnTo>
                  <a:pt x="18" y="474"/>
                </a:lnTo>
                <a:lnTo>
                  <a:pt x="15" y="468"/>
                </a:lnTo>
                <a:lnTo>
                  <a:pt x="14" y="463"/>
                </a:lnTo>
                <a:lnTo>
                  <a:pt x="14" y="463"/>
                </a:lnTo>
                <a:lnTo>
                  <a:pt x="12" y="459"/>
                </a:lnTo>
                <a:lnTo>
                  <a:pt x="12" y="454"/>
                </a:lnTo>
                <a:lnTo>
                  <a:pt x="12" y="443"/>
                </a:lnTo>
                <a:lnTo>
                  <a:pt x="12" y="443"/>
                </a:lnTo>
                <a:lnTo>
                  <a:pt x="11" y="439"/>
                </a:lnTo>
                <a:lnTo>
                  <a:pt x="8" y="434"/>
                </a:lnTo>
                <a:lnTo>
                  <a:pt x="8" y="434"/>
                </a:lnTo>
                <a:lnTo>
                  <a:pt x="8" y="424"/>
                </a:lnTo>
                <a:lnTo>
                  <a:pt x="6" y="411"/>
                </a:lnTo>
                <a:lnTo>
                  <a:pt x="6" y="399"/>
                </a:lnTo>
                <a:lnTo>
                  <a:pt x="3" y="387"/>
                </a:lnTo>
                <a:lnTo>
                  <a:pt x="3" y="387"/>
                </a:lnTo>
                <a:lnTo>
                  <a:pt x="5" y="384"/>
                </a:lnTo>
                <a:lnTo>
                  <a:pt x="8" y="381"/>
                </a:lnTo>
                <a:lnTo>
                  <a:pt x="8" y="381"/>
                </a:lnTo>
                <a:lnTo>
                  <a:pt x="6" y="370"/>
                </a:lnTo>
                <a:lnTo>
                  <a:pt x="6" y="359"/>
                </a:lnTo>
                <a:lnTo>
                  <a:pt x="6" y="341"/>
                </a:lnTo>
                <a:lnTo>
                  <a:pt x="6" y="341"/>
                </a:lnTo>
                <a:lnTo>
                  <a:pt x="3" y="329"/>
                </a:lnTo>
                <a:lnTo>
                  <a:pt x="0" y="315"/>
                </a:lnTo>
                <a:lnTo>
                  <a:pt x="0" y="315"/>
                </a:lnTo>
                <a:lnTo>
                  <a:pt x="0" y="297"/>
                </a:lnTo>
                <a:lnTo>
                  <a:pt x="1" y="277"/>
                </a:lnTo>
                <a:lnTo>
                  <a:pt x="5" y="257"/>
                </a:lnTo>
                <a:lnTo>
                  <a:pt x="8" y="237"/>
                </a:lnTo>
                <a:lnTo>
                  <a:pt x="8" y="237"/>
                </a:lnTo>
                <a:lnTo>
                  <a:pt x="15" y="199"/>
                </a:lnTo>
                <a:lnTo>
                  <a:pt x="21" y="183"/>
                </a:lnTo>
                <a:lnTo>
                  <a:pt x="27" y="166"/>
                </a:lnTo>
                <a:lnTo>
                  <a:pt x="27" y="166"/>
                </a:lnTo>
                <a:lnTo>
                  <a:pt x="30" y="164"/>
                </a:lnTo>
                <a:lnTo>
                  <a:pt x="32" y="161"/>
                </a:lnTo>
                <a:lnTo>
                  <a:pt x="32" y="161"/>
                </a:lnTo>
                <a:close/>
                <a:moveTo>
                  <a:pt x="32" y="163"/>
                </a:moveTo>
                <a:lnTo>
                  <a:pt x="32" y="163"/>
                </a:lnTo>
                <a:lnTo>
                  <a:pt x="35" y="163"/>
                </a:lnTo>
                <a:lnTo>
                  <a:pt x="37" y="164"/>
                </a:lnTo>
                <a:lnTo>
                  <a:pt x="37" y="164"/>
                </a:lnTo>
                <a:lnTo>
                  <a:pt x="38" y="158"/>
                </a:lnTo>
                <a:lnTo>
                  <a:pt x="41" y="152"/>
                </a:lnTo>
                <a:lnTo>
                  <a:pt x="43" y="146"/>
                </a:lnTo>
                <a:lnTo>
                  <a:pt x="44" y="141"/>
                </a:lnTo>
                <a:lnTo>
                  <a:pt x="44" y="141"/>
                </a:lnTo>
                <a:lnTo>
                  <a:pt x="38" y="151"/>
                </a:lnTo>
                <a:lnTo>
                  <a:pt x="32" y="163"/>
                </a:lnTo>
                <a:lnTo>
                  <a:pt x="32" y="163"/>
                </a:lnTo>
                <a:close/>
                <a:moveTo>
                  <a:pt x="338" y="13"/>
                </a:moveTo>
                <a:lnTo>
                  <a:pt x="338" y="13"/>
                </a:lnTo>
                <a:lnTo>
                  <a:pt x="340" y="16"/>
                </a:lnTo>
                <a:lnTo>
                  <a:pt x="338" y="19"/>
                </a:lnTo>
                <a:lnTo>
                  <a:pt x="338" y="19"/>
                </a:lnTo>
                <a:lnTo>
                  <a:pt x="393" y="12"/>
                </a:lnTo>
                <a:lnTo>
                  <a:pt x="393" y="12"/>
                </a:lnTo>
                <a:lnTo>
                  <a:pt x="381" y="10"/>
                </a:lnTo>
                <a:lnTo>
                  <a:pt x="367" y="10"/>
                </a:lnTo>
                <a:lnTo>
                  <a:pt x="354" y="12"/>
                </a:lnTo>
                <a:lnTo>
                  <a:pt x="338" y="13"/>
                </a:lnTo>
                <a:lnTo>
                  <a:pt x="338" y="13"/>
                </a:lnTo>
                <a:close/>
                <a:moveTo>
                  <a:pt x="213" y="23"/>
                </a:moveTo>
                <a:lnTo>
                  <a:pt x="213" y="23"/>
                </a:lnTo>
                <a:lnTo>
                  <a:pt x="242" y="19"/>
                </a:lnTo>
                <a:lnTo>
                  <a:pt x="256" y="18"/>
                </a:lnTo>
                <a:lnTo>
                  <a:pt x="270" y="13"/>
                </a:lnTo>
                <a:lnTo>
                  <a:pt x="270" y="13"/>
                </a:lnTo>
                <a:lnTo>
                  <a:pt x="242" y="16"/>
                </a:lnTo>
                <a:lnTo>
                  <a:pt x="227" y="19"/>
                </a:lnTo>
                <a:lnTo>
                  <a:pt x="213" y="23"/>
                </a:lnTo>
                <a:lnTo>
                  <a:pt x="213" y="23"/>
                </a:lnTo>
                <a:close/>
                <a:moveTo>
                  <a:pt x="277" y="19"/>
                </a:moveTo>
                <a:lnTo>
                  <a:pt x="277" y="19"/>
                </a:lnTo>
                <a:lnTo>
                  <a:pt x="279" y="23"/>
                </a:lnTo>
                <a:lnTo>
                  <a:pt x="279" y="26"/>
                </a:lnTo>
                <a:lnTo>
                  <a:pt x="277" y="29"/>
                </a:lnTo>
                <a:lnTo>
                  <a:pt x="277" y="30"/>
                </a:lnTo>
                <a:lnTo>
                  <a:pt x="277" y="30"/>
                </a:lnTo>
                <a:lnTo>
                  <a:pt x="297" y="27"/>
                </a:lnTo>
                <a:lnTo>
                  <a:pt x="306" y="27"/>
                </a:lnTo>
                <a:lnTo>
                  <a:pt x="314" y="24"/>
                </a:lnTo>
                <a:lnTo>
                  <a:pt x="314" y="24"/>
                </a:lnTo>
                <a:lnTo>
                  <a:pt x="308" y="24"/>
                </a:lnTo>
                <a:lnTo>
                  <a:pt x="306" y="23"/>
                </a:lnTo>
                <a:lnTo>
                  <a:pt x="303" y="21"/>
                </a:lnTo>
                <a:lnTo>
                  <a:pt x="303" y="21"/>
                </a:lnTo>
                <a:lnTo>
                  <a:pt x="305" y="19"/>
                </a:lnTo>
                <a:lnTo>
                  <a:pt x="306" y="16"/>
                </a:lnTo>
                <a:lnTo>
                  <a:pt x="309" y="15"/>
                </a:lnTo>
                <a:lnTo>
                  <a:pt x="314" y="15"/>
                </a:lnTo>
                <a:lnTo>
                  <a:pt x="314" y="15"/>
                </a:lnTo>
                <a:lnTo>
                  <a:pt x="305" y="15"/>
                </a:lnTo>
                <a:lnTo>
                  <a:pt x="296" y="16"/>
                </a:lnTo>
                <a:lnTo>
                  <a:pt x="287" y="18"/>
                </a:lnTo>
                <a:lnTo>
                  <a:pt x="277" y="19"/>
                </a:lnTo>
                <a:lnTo>
                  <a:pt x="277" y="19"/>
                </a:lnTo>
                <a:close/>
                <a:moveTo>
                  <a:pt x="625" y="15"/>
                </a:moveTo>
                <a:lnTo>
                  <a:pt x="625" y="15"/>
                </a:lnTo>
                <a:lnTo>
                  <a:pt x="627" y="16"/>
                </a:lnTo>
                <a:lnTo>
                  <a:pt x="625" y="19"/>
                </a:lnTo>
                <a:lnTo>
                  <a:pt x="625" y="19"/>
                </a:lnTo>
                <a:lnTo>
                  <a:pt x="634" y="19"/>
                </a:lnTo>
                <a:lnTo>
                  <a:pt x="643" y="21"/>
                </a:lnTo>
                <a:lnTo>
                  <a:pt x="651" y="21"/>
                </a:lnTo>
                <a:lnTo>
                  <a:pt x="654" y="21"/>
                </a:lnTo>
                <a:lnTo>
                  <a:pt x="657" y="19"/>
                </a:lnTo>
                <a:lnTo>
                  <a:pt x="657" y="19"/>
                </a:lnTo>
                <a:lnTo>
                  <a:pt x="642" y="15"/>
                </a:lnTo>
                <a:lnTo>
                  <a:pt x="633" y="15"/>
                </a:lnTo>
                <a:lnTo>
                  <a:pt x="625" y="15"/>
                </a:lnTo>
                <a:lnTo>
                  <a:pt x="625" y="15"/>
                </a:lnTo>
                <a:close/>
                <a:moveTo>
                  <a:pt x="322" y="19"/>
                </a:moveTo>
                <a:lnTo>
                  <a:pt x="322" y="19"/>
                </a:lnTo>
                <a:lnTo>
                  <a:pt x="325" y="19"/>
                </a:lnTo>
                <a:lnTo>
                  <a:pt x="328" y="19"/>
                </a:lnTo>
                <a:lnTo>
                  <a:pt x="331" y="18"/>
                </a:lnTo>
                <a:lnTo>
                  <a:pt x="332" y="16"/>
                </a:lnTo>
                <a:lnTo>
                  <a:pt x="332" y="16"/>
                </a:lnTo>
                <a:lnTo>
                  <a:pt x="326" y="16"/>
                </a:lnTo>
                <a:lnTo>
                  <a:pt x="322" y="19"/>
                </a:lnTo>
                <a:lnTo>
                  <a:pt x="322" y="19"/>
                </a:lnTo>
                <a:close/>
                <a:moveTo>
                  <a:pt x="404" y="21"/>
                </a:moveTo>
                <a:lnTo>
                  <a:pt x="404" y="21"/>
                </a:lnTo>
                <a:lnTo>
                  <a:pt x="407" y="21"/>
                </a:lnTo>
                <a:lnTo>
                  <a:pt x="410" y="19"/>
                </a:lnTo>
                <a:lnTo>
                  <a:pt x="410" y="19"/>
                </a:lnTo>
                <a:lnTo>
                  <a:pt x="407" y="19"/>
                </a:lnTo>
                <a:lnTo>
                  <a:pt x="406" y="21"/>
                </a:lnTo>
                <a:lnTo>
                  <a:pt x="404" y="21"/>
                </a:lnTo>
                <a:lnTo>
                  <a:pt x="404" y="21"/>
                </a:lnTo>
                <a:close/>
                <a:moveTo>
                  <a:pt x="421" y="21"/>
                </a:moveTo>
                <a:lnTo>
                  <a:pt x="421" y="21"/>
                </a:lnTo>
                <a:lnTo>
                  <a:pt x="421" y="23"/>
                </a:lnTo>
                <a:lnTo>
                  <a:pt x="422" y="23"/>
                </a:lnTo>
                <a:lnTo>
                  <a:pt x="422" y="23"/>
                </a:lnTo>
                <a:lnTo>
                  <a:pt x="428" y="21"/>
                </a:lnTo>
                <a:lnTo>
                  <a:pt x="433" y="23"/>
                </a:lnTo>
                <a:lnTo>
                  <a:pt x="439" y="23"/>
                </a:lnTo>
                <a:lnTo>
                  <a:pt x="444" y="21"/>
                </a:lnTo>
                <a:lnTo>
                  <a:pt x="444" y="21"/>
                </a:lnTo>
                <a:lnTo>
                  <a:pt x="421" y="21"/>
                </a:lnTo>
                <a:lnTo>
                  <a:pt x="421" y="21"/>
                </a:lnTo>
                <a:close/>
                <a:moveTo>
                  <a:pt x="445" y="21"/>
                </a:moveTo>
                <a:lnTo>
                  <a:pt x="445" y="21"/>
                </a:lnTo>
                <a:lnTo>
                  <a:pt x="450" y="21"/>
                </a:lnTo>
                <a:lnTo>
                  <a:pt x="453" y="21"/>
                </a:lnTo>
                <a:lnTo>
                  <a:pt x="454" y="19"/>
                </a:lnTo>
                <a:lnTo>
                  <a:pt x="454" y="19"/>
                </a:lnTo>
                <a:lnTo>
                  <a:pt x="448" y="21"/>
                </a:lnTo>
                <a:lnTo>
                  <a:pt x="447" y="21"/>
                </a:lnTo>
                <a:lnTo>
                  <a:pt x="445" y="21"/>
                </a:lnTo>
                <a:lnTo>
                  <a:pt x="445" y="21"/>
                </a:lnTo>
                <a:close/>
                <a:moveTo>
                  <a:pt x="216" y="32"/>
                </a:moveTo>
                <a:lnTo>
                  <a:pt x="216" y="32"/>
                </a:lnTo>
                <a:lnTo>
                  <a:pt x="218" y="32"/>
                </a:lnTo>
                <a:lnTo>
                  <a:pt x="218" y="32"/>
                </a:lnTo>
                <a:lnTo>
                  <a:pt x="218" y="32"/>
                </a:lnTo>
                <a:lnTo>
                  <a:pt x="192" y="41"/>
                </a:lnTo>
                <a:lnTo>
                  <a:pt x="180" y="47"/>
                </a:lnTo>
                <a:lnTo>
                  <a:pt x="168" y="55"/>
                </a:lnTo>
                <a:lnTo>
                  <a:pt x="168" y="55"/>
                </a:lnTo>
                <a:lnTo>
                  <a:pt x="180" y="53"/>
                </a:lnTo>
                <a:lnTo>
                  <a:pt x="191" y="50"/>
                </a:lnTo>
                <a:lnTo>
                  <a:pt x="191" y="50"/>
                </a:lnTo>
                <a:lnTo>
                  <a:pt x="215" y="44"/>
                </a:lnTo>
                <a:lnTo>
                  <a:pt x="215" y="44"/>
                </a:lnTo>
                <a:lnTo>
                  <a:pt x="245" y="36"/>
                </a:lnTo>
                <a:lnTo>
                  <a:pt x="261" y="32"/>
                </a:lnTo>
                <a:lnTo>
                  <a:pt x="267" y="29"/>
                </a:lnTo>
                <a:lnTo>
                  <a:pt x="273" y="26"/>
                </a:lnTo>
                <a:lnTo>
                  <a:pt x="273" y="26"/>
                </a:lnTo>
                <a:lnTo>
                  <a:pt x="264" y="24"/>
                </a:lnTo>
                <a:lnTo>
                  <a:pt x="255" y="24"/>
                </a:lnTo>
                <a:lnTo>
                  <a:pt x="245" y="27"/>
                </a:lnTo>
                <a:lnTo>
                  <a:pt x="239" y="30"/>
                </a:lnTo>
                <a:lnTo>
                  <a:pt x="239" y="30"/>
                </a:lnTo>
                <a:lnTo>
                  <a:pt x="239" y="30"/>
                </a:lnTo>
                <a:lnTo>
                  <a:pt x="239" y="30"/>
                </a:lnTo>
                <a:lnTo>
                  <a:pt x="239" y="29"/>
                </a:lnTo>
                <a:lnTo>
                  <a:pt x="239" y="29"/>
                </a:lnTo>
                <a:lnTo>
                  <a:pt x="233" y="29"/>
                </a:lnTo>
                <a:lnTo>
                  <a:pt x="227" y="30"/>
                </a:lnTo>
                <a:lnTo>
                  <a:pt x="223" y="32"/>
                </a:lnTo>
                <a:lnTo>
                  <a:pt x="216" y="32"/>
                </a:lnTo>
                <a:lnTo>
                  <a:pt x="216" y="32"/>
                </a:lnTo>
                <a:close/>
                <a:moveTo>
                  <a:pt x="450" y="29"/>
                </a:moveTo>
                <a:lnTo>
                  <a:pt x="450" y="29"/>
                </a:lnTo>
                <a:lnTo>
                  <a:pt x="450" y="27"/>
                </a:lnTo>
                <a:lnTo>
                  <a:pt x="447" y="26"/>
                </a:lnTo>
                <a:lnTo>
                  <a:pt x="445" y="26"/>
                </a:lnTo>
                <a:lnTo>
                  <a:pt x="444" y="27"/>
                </a:lnTo>
                <a:lnTo>
                  <a:pt x="444" y="27"/>
                </a:lnTo>
                <a:lnTo>
                  <a:pt x="447" y="29"/>
                </a:lnTo>
                <a:lnTo>
                  <a:pt x="450" y="30"/>
                </a:lnTo>
                <a:lnTo>
                  <a:pt x="459" y="30"/>
                </a:lnTo>
                <a:lnTo>
                  <a:pt x="459" y="30"/>
                </a:lnTo>
                <a:lnTo>
                  <a:pt x="465" y="32"/>
                </a:lnTo>
                <a:lnTo>
                  <a:pt x="470" y="30"/>
                </a:lnTo>
                <a:lnTo>
                  <a:pt x="476" y="29"/>
                </a:lnTo>
                <a:lnTo>
                  <a:pt x="480" y="26"/>
                </a:lnTo>
                <a:lnTo>
                  <a:pt x="480" y="26"/>
                </a:lnTo>
                <a:lnTo>
                  <a:pt x="465" y="26"/>
                </a:lnTo>
                <a:lnTo>
                  <a:pt x="450" y="29"/>
                </a:lnTo>
                <a:lnTo>
                  <a:pt x="450" y="29"/>
                </a:lnTo>
                <a:close/>
                <a:moveTo>
                  <a:pt x="506" y="27"/>
                </a:moveTo>
                <a:lnTo>
                  <a:pt x="506" y="27"/>
                </a:lnTo>
                <a:lnTo>
                  <a:pt x="497" y="27"/>
                </a:lnTo>
                <a:lnTo>
                  <a:pt x="488" y="29"/>
                </a:lnTo>
                <a:lnTo>
                  <a:pt x="471" y="35"/>
                </a:lnTo>
                <a:lnTo>
                  <a:pt x="471" y="35"/>
                </a:lnTo>
                <a:lnTo>
                  <a:pt x="512" y="39"/>
                </a:lnTo>
                <a:lnTo>
                  <a:pt x="535" y="41"/>
                </a:lnTo>
                <a:lnTo>
                  <a:pt x="558" y="39"/>
                </a:lnTo>
                <a:lnTo>
                  <a:pt x="558" y="39"/>
                </a:lnTo>
                <a:lnTo>
                  <a:pt x="561" y="36"/>
                </a:lnTo>
                <a:lnTo>
                  <a:pt x="563" y="33"/>
                </a:lnTo>
                <a:lnTo>
                  <a:pt x="563" y="33"/>
                </a:lnTo>
                <a:lnTo>
                  <a:pt x="549" y="33"/>
                </a:lnTo>
                <a:lnTo>
                  <a:pt x="534" y="30"/>
                </a:lnTo>
                <a:lnTo>
                  <a:pt x="520" y="29"/>
                </a:lnTo>
                <a:lnTo>
                  <a:pt x="506" y="27"/>
                </a:lnTo>
                <a:lnTo>
                  <a:pt x="506" y="27"/>
                </a:lnTo>
                <a:close/>
                <a:moveTo>
                  <a:pt x="610" y="30"/>
                </a:moveTo>
                <a:lnTo>
                  <a:pt x="610" y="30"/>
                </a:lnTo>
                <a:lnTo>
                  <a:pt x="581" y="27"/>
                </a:lnTo>
                <a:lnTo>
                  <a:pt x="567" y="26"/>
                </a:lnTo>
                <a:lnTo>
                  <a:pt x="552" y="27"/>
                </a:lnTo>
                <a:lnTo>
                  <a:pt x="552" y="27"/>
                </a:lnTo>
                <a:lnTo>
                  <a:pt x="581" y="30"/>
                </a:lnTo>
                <a:lnTo>
                  <a:pt x="596" y="30"/>
                </a:lnTo>
                <a:lnTo>
                  <a:pt x="610" y="30"/>
                </a:lnTo>
                <a:lnTo>
                  <a:pt x="610" y="30"/>
                </a:lnTo>
                <a:close/>
                <a:moveTo>
                  <a:pt x="165" y="42"/>
                </a:moveTo>
                <a:lnTo>
                  <a:pt x="165" y="42"/>
                </a:lnTo>
                <a:lnTo>
                  <a:pt x="186" y="36"/>
                </a:lnTo>
                <a:lnTo>
                  <a:pt x="207" y="29"/>
                </a:lnTo>
                <a:lnTo>
                  <a:pt x="207" y="29"/>
                </a:lnTo>
                <a:lnTo>
                  <a:pt x="184" y="35"/>
                </a:lnTo>
                <a:lnTo>
                  <a:pt x="174" y="38"/>
                </a:lnTo>
                <a:lnTo>
                  <a:pt x="165" y="42"/>
                </a:lnTo>
                <a:lnTo>
                  <a:pt x="165" y="42"/>
                </a:lnTo>
                <a:close/>
                <a:moveTo>
                  <a:pt x="424" y="33"/>
                </a:moveTo>
                <a:lnTo>
                  <a:pt x="424" y="33"/>
                </a:lnTo>
                <a:lnTo>
                  <a:pt x="425" y="35"/>
                </a:lnTo>
                <a:lnTo>
                  <a:pt x="427" y="33"/>
                </a:lnTo>
                <a:lnTo>
                  <a:pt x="430" y="32"/>
                </a:lnTo>
                <a:lnTo>
                  <a:pt x="430" y="32"/>
                </a:lnTo>
                <a:lnTo>
                  <a:pt x="425" y="32"/>
                </a:lnTo>
                <a:lnTo>
                  <a:pt x="424" y="33"/>
                </a:lnTo>
                <a:lnTo>
                  <a:pt x="424" y="33"/>
                </a:lnTo>
                <a:close/>
                <a:moveTo>
                  <a:pt x="258" y="39"/>
                </a:moveTo>
                <a:lnTo>
                  <a:pt x="258" y="39"/>
                </a:lnTo>
                <a:lnTo>
                  <a:pt x="274" y="38"/>
                </a:lnTo>
                <a:lnTo>
                  <a:pt x="284" y="36"/>
                </a:lnTo>
                <a:lnTo>
                  <a:pt x="291" y="33"/>
                </a:lnTo>
                <a:lnTo>
                  <a:pt x="291" y="33"/>
                </a:lnTo>
                <a:lnTo>
                  <a:pt x="273" y="35"/>
                </a:lnTo>
                <a:lnTo>
                  <a:pt x="264" y="36"/>
                </a:lnTo>
                <a:lnTo>
                  <a:pt x="258" y="39"/>
                </a:lnTo>
                <a:lnTo>
                  <a:pt x="258" y="39"/>
                </a:lnTo>
                <a:close/>
                <a:moveTo>
                  <a:pt x="416" y="35"/>
                </a:moveTo>
                <a:lnTo>
                  <a:pt x="416" y="35"/>
                </a:lnTo>
                <a:lnTo>
                  <a:pt x="421" y="35"/>
                </a:lnTo>
                <a:lnTo>
                  <a:pt x="422" y="35"/>
                </a:lnTo>
                <a:lnTo>
                  <a:pt x="422" y="33"/>
                </a:lnTo>
                <a:lnTo>
                  <a:pt x="422" y="33"/>
                </a:lnTo>
                <a:lnTo>
                  <a:pt x="419" y="33"/>
                </a:lnTo>
                <a:lnTo>
                  <a:pt x="416" y="35"/>
                </a:lnTo>
                <a:lnTo>
                  <a:pt x="416" y="35"/>
                </a:lnTo>
                <a:close/>
                <a:moveTo>
                  <a:pt x="698" y="42"/>
                </a:moveTo>
                <a:lnTo>
                  <a:pt x="698" y="42"/>
                </a:lnTo>
                <a:lnTo>
                  <a:pt x="694" y="38"/>
                </a:lnTo>
                <a:lnTo>
                  <a:pt x="691" y="38"/>
                </a:lnTo>
                <a:lnTo>
                  <a:pt x="688" y="36"/>
                </a:lnTo>
                <a:lnTo>
                  <a:pt x="688" y="36"/>
                </a:lnTo>
                <a:lnTo>
                  <a:pt x="689" y="39"/>
                </a:lnTo>
                <a:lnTo>
                  <a:pt x="692" y="41"/>
                </a:lnTo>
                <a:lnTo>
                  <a:pt x="698" y="42"/>
                </a:lnTo>
                <a:lnTo>
                  <a:pt x="698" y="42"/>
                </a:lnTo>
                <a:close/>
                <a:moveTo>
                  <a:pt x="335" y="39"/>
                </a:moveTo>
                <a:lnTo>
                  <a:pt x="335" y="39"/>
                </a:lnTo>
                <a:lnTo>
                  <a:pt x="343" y="39"/>
                </a:lnTo>
                <a:lnTo>
                  <a:pt x="345" y="38"/>
                </a:lnTo>
                <a:lnTo>
                  <a:pt x="346" y="38"/>
                </a:lnTo>
                <a:lnTo>
                  <a:pt x="346" y="38"/>
                </a:lnTo>
                <a:lnTo>
                  <a:pt x="340" y="38"/>
                </a:lnTo>
                <a:lnTo>
                  <a:pt x="337" y="38"/>
                </a:lnTo>
                <a:lnTo>
                  <a:pt x="335" y="39"/>
                </a:lnTo>
                <a:lnTo>
                  <a:pt x="335" y="39"/>
                </a:lnTo>
                <a:close/>
                <a:moveTo>
                  <a:pt x="361" y="39"/>
                </a:moveTo>
                <a:lnTo>
                  <a:pt x="361" y="39"/>
                </a:lnTo>
                <a:lnTo>
                  <a:pt x="360" y="38"/>
                </a:lnTo>
                <a:lnTo>
                  <a:pt x="355" y="36"/>
                </a:lnTo>
                <a:lnTo>
                  <a:pt x="348" y="38"/>
                </a:lnTo>
                <a:lnTo>
                  <a:pt x="348" y="38"/>
                </a:lnTo>
                <a:lnTo>
                  <a:pt x="349" y="39"/>
                </a:lnTo>
                <a:lnTo>
                  <a:pt x="352" y="39"/>
                </a:lnTo>
                <a:lnTo>
                  <a:pt x="357" y="38"/>
                </a:lnTo>
                <a:lnTo>
                  <a:pt x="361" y="39"/>
                </a:lnTo>
                <a:lnTo>
                  <a:pt x="361" y="39"/>
                </a:lnTo>
                <a:close/>
                <a:moveTo>
                  <a:pt x="570" y="39"/>
                </a:moveTo>
                <a:lnTo>
                  <a:pt x="570" y="39"/>
                </a:lnTo>
                <a:lnTo>
                  <a:pt x="587" y="41"/>
                </a:lnTo>
                <a:lnTo>
                  <a:pt x="601" y="39"/>
                </a:lnTo>
                <a:lnTo>
                  <a:pt x="601" y="39"/>
                </a:lnTo>
                <a:lnTo>
                  <a:pt x="585" y="36"/>
                </a:lnTo>
                <a:lnTo>
                  <a:pt x="576" y="38"/>
                </a:lnTo>
                <a:lnTo>
                  <a:pt x="572" y="38"/>
                </a:lnTo>
                <a:lnTo>
                  <a:pt x="570" y="39"/>
                </a:lnTo>
                <a:lnTo>
                  <a:pt x="570" y="39"/>
                </a:lnTo>
                <a:close/>
                <a:moveTo>
                  <a:pt x="631" y="39"/>
                </a:moveTo>
                <a:lnTo>
                  <a:pt x="631" y="39"/>
                </a:lnTo>
                <a:lnTo>
                  <a:pt x="634" y="41"/>
                </a:lnTo>
                <a:lnTo>
                  <a:pt x="636" y="39"/>
                </a:lnTo>
                <a:lnTo>
                  <a:pt x="637" y="39"/>
                </a:lnTo>
                <a:lnTo>
                  <a:pt x="637" y="39"/>
                </a:lnTo>
                <a:lnTo>
                  <a:pt x="633" y="38"/>
                </a:lnTo>
                <a:lnTo>
                  <a:pt x="631" y="38"/>
                </a:lnTo>
                <a:lnTo>
                  <a:pt x="631" y="39"/>
                </a:lnTo>
                <a:lnTo>
                  <a:pt x="631" y="39"/>
                </a:lnTo>
                <a:close/>
                <a:moveTo>
                  <a:pt x="297" y="42"/>
                </a:moveTo>
                <a:lnTo>
                  <a:pt x="297" y="42"/>
                </a:lnTo>
                <a:lnTo>
                  <a:pt x="308" y="41"/>
                </a:lnTo>
                <a:lnTo>
                  <a:pt x="317" y="39"/>
                </a:lnTo>
                <a:lnTo>
                  <a:pt x="317" y="39"/>
                </a:lnTo>
                <a:lnTo>
                  <a:pt x="312" y="39"/>
                </a:lnTo>
                <a:lnTo>
                  <a:pt x="306" y="39"/>
                </a:lnTo>
                <a:lnTo>
                  <a:pt x="297" y="42"/>
                </a:lnTo>
                <a:lnTo>
                  <a:pt x="297" y="42"/>
                </a:lnTo>
                <a:close/>
                <a:moveTo>
                  <a:pt x="459" y="41"/>
                </a:moveTo>
                <a:lnTo>
                  <a:pt x="459" y="41"/>
                </a:lnTo>
                <a:lnTo>
                  <a:pt x="463" y="42"/>
                </a:lnTo>
                <a:lnTo>
                  <a:pt x="466" y="42"/>
                </a:lnTo>
                <a:lnTo>
                  <a:pt x="468" y="39"/>
                </a:lnTo>
                <a:lnTo>
                  <a:pt x="468" y="39"/>
                </a:lnTo>
                <a:lnTo>
                  <a:pt x="463" y="39"/>
                </a:lnTo>
                <a:lnTo>
                  <a:pt x="460" y="39"/>
                </a:lnTo>
                <a:lnTo>
                  <a:pt x="459" y="41"/>
                </a:lnTo>
                <a:lnTo>
                  <a:pt x="459" y="41"/>
                </a:lnTo>
                <a:close/>
                <a:moveTo>
                  <a:pt x="474" y="44"/>
                </a:moveTo>
                <a:lnTo>
                  <a:pt x="474" y="44"/>
                </a:lnTo>
                <a:lnTo>
                  <a:pt x="488" y="44"/>
                </a:lnTo>
                <a:lnTo>
                  <a:pt x="500" y="42"/>
                </a:lnTo>
                <a:lnTo>
                  <a:pt x="500" y="42"/>
                </a:lnTo>
                <a:lnTo>
                  <a:pt x="488" y="41"/>
                </a:lnTo>
                <a:lnTo>
                  <a:pt x="474" y="39"/>
                </a:lnTo>
                <a:lnTo>
                  <a:pt x="474" y="39"/>
                </a:lnTo>
                <a:lnTo>
                  <a:pt x="474" y="44"/>
                </a:lnTo>
                <a:lnTo>
                  <a:pt x="474" y="44"/>
                </a:lnTo>
                <a:close/>
                <a:moveTo>
                  <a:pt x="707" y="48"/>
                </a:moveTo>
                <a:lnTo>
                  <a:pt x="707" y="48"/>
                </a:lnTo>
                <a:lnTo>
                  <a:pt x="707" y="47"/>
                </a:lnTo>
                <a:lnTo>
                  <a:pt x="707" y="45"/>
                </a:lnTo>
                <a:lnTo>
                  <a:pt x="707" y="44"/>
                </a:lnTo>
                <a:lnTo>
                  <a:pt x="707" y="42"/>
                </a:lnTo>
                <a:lnTo>
                  <a:pt x="707" y="42"/>
                </a:lnTo>
                <a:lnTo>
                  <a:pt x="706" y="42"/>
                </a:lnTo>
                <a:lnTo>
                  <a:pt x="706" y="42"/>
                </a:lnTo>
                <a:lnTo>
                  <a:pt x="704" y="42"/>
                </a:lnTo>
                <a:lnTo>
                  <a:pt x="704" y="42"/>
                </a:lnTo>
                <a:lnTo>
                  <a:pt x="706" y="44"/>
                </a:lnTo>
                <a:lnTo>
                  <a:pt x="706" y="45"/>
                </a:lnTo>
                <a:lnTo>
                  <a:pt x="706" y="47"/>
                </a:lnTo>
                <a:lnTo>
                  <a:pt x="707" y="48"/>
                </a:lnTo>
                <a:lnTo>
                  <a:pt x="707" y="48"/>
                </a:lnTo>
                <a:close/>
                <a:moveTo>
                  <a:pt x="303" y="50"/>
                </a:moveTo>
                <a:lnTo>
                  <a:pt x="303" y="50"/>
                </a:lnTo>
                <a:lnTo>
                  <a:pt x="316" y="51"/>
                </a:lnTo>
                <a:lnTo>
                  <a:pt x="328" y="51"/>
                </a:lnTo>
                <a:lnTo>
                  <a:pt x="338" y="48"/>
                </a:lnTo>
                <a:lnTo>
                  <a:pt x="348" y="44"/>
                </a:lnTo>
                <a:lnTo>
                  <a:pt x="348" y="44"/>
                </a:lnTo>
                <a:lnTo>
                  <a:pt x="323" y="44"/>
                </a:lnTo>
                <a:lnTo>
                  <a:pt x="312" y="47"/>
                </a:lnTo>
                <a:lnTo>
                  <a:pt x="303" y="50"/>
                </a:lnTo>
                <a:lnTo>
                  <a:pt x="303" y="50"/>
                </a:lnTo>
                <a:close/>
                <a:moveTo>
                  <a:pt x="348" y="51"/>
                </a:moveTo>
                <a:lnTo>
                  <a:pt x="348" y="51"/>
                </a:lnTo>
                <a:lnTo>
                  <a:pt x="354" y="50"/>
                </a:lnTo>
                <a:lnTo>
                  <a:pt x="360" y="48"/>
                </a:lnTo>
                <a:lnTo>
                  <a:pt x="363" y="47"/>
                </a:lnTo>
                <a:lnTo>
                  <a:pt x="364" y="44"/>
                </a:lnTo>
                <a:lnTo>
                  <a:pt x="364" y="44"/>
                </a:lnTo>
                <a:lnTo>
                  <a:pt x="355" y="47"/>
                </a:lnTo>
                <a:lnTo>
                  <a:pt x="351" y="48"/>
                </a:lnTo>
                <a:lnTo>
                  <a:pt x="348" y="51"/>
                </a:lnTo>
                <a:lnTo>
                  <a:pt x="348" y="51"/>
                </a:lnTo>
                <a:close/>
                <a:moveTo>
                  <a:pt x="148" y="55"/>
                </a:moveTo>
                <a:lnTo>
                  <a:pt x="148" y="55"/>
                </a:lnTo>
                <a:lnTo>
                  <a:pt x="157" y="55"/>
                </a:lnTo>
                <a:lnTo>
                  <a:pt x="163" y="51"/>
                </a:lnTo>
                <a:lnTo>
                  <a:pt x="175" y="45"/>
                </a:lnTo>
                <a:lnTo>
                  <a:pt x="175" y="45"/>
                </a:lnTo>
                <a:lnTo>
                  <a:pt x="160" y="50"/>
                </a:lnTo>
                <a:lnTo>
                  <a:pt x="148" y="55"/>
                </a:lnTo>
                <a:lnTo>
                  <a:pt x="148" y="55"/>
                </a:lnTo>
                <a:close/>
                <a:moveTo>
                  <a:pt x="216" y="47"/>
                </a:moveTo>
                <a:lnTo>
                  <a:pt x="216" y="47"/>
                </a:lnTo>
                <a:lnTo>
                  <a:pt x="221" y="47"/>
                </a:lnTo>
                <a:lnTo>
                  <a:pt x="223" y="45"/>
                </a:lnTo>
                <a:lnTo>
                  <a:pt x="221" y="45"/>
                </a:lnTo>
                <a:lnTo>
                  <a:pt x="221" y="45"/>
                </a:lnTo>
                <a:lnTo>
                  <a:pt x="221" y="45"/>
                </a:lnTo>
                <a:lnTo>
                  <a:pt x="219" y="47"/>
                </a:lnTo>
                <a:lnTo>
                  <a:pt x="216" y="47"/>
                </a:lnTo>
                <a:lnTo>
                  <a:pt x="216" y="47"/>
                </a:lnTo>
                <a:close/>
                <a:moveTo>
                  <a:pt x="428" y="47"/>
                </a:moveTo>
                <a:lnTo>
                  <a:pt x="428" y="47"/>
                </a:lnTo>
                <a:lnTo>
                  <a:pt x="425" y="45"/>
                </a:lnTo>
                <a:lnTo>
                  <a:pt x="419" y="45"/>
                </a:lnTo>
                <a:lnTo>
                  <a:pt x="407" y="45"/>
                </a:lnTo>
                <a:lnTo>
                  <a:pt x="407" y="45"/>
                </a:lnTo>
                <a:lnTo>
                  <a:pt x="412" y="47"/>
                </a:lnTo>
                <a:lnTo>
                  <a:pt x="418" y="47"/>
                </a:lnTo>
                <a:lnTo>
                  <a:pt x="428" y="47"/>
                </a:lnTo>
                <a:lnTo>
                  <a:pt x="428" y="47"/>
                </a:lnTo>
                <a:close/>
                <a:moveTo>
                  <a:pt x="628" y="55"/>
                </a:moveTo>
                <a:lnTo>
                  <a:pt x="628" y="55"/>
                </a:lnTo>
                <a:lnTo>
                  <a:pt x="633" y="53"/>
                </a:lnTo>
                <a:lnTo>
                  <a:pt x="639" y="53"/>
                </a:lnTo>
                <a:lnTo>
                  <a:pt x="645" y="53"/>
                </a:lnTo>
                <a:lnTo>
                  <a:pt x="649" y="51"/>
                </a:lnTo>
                <a:lnTo>
                  <a:pt x="649" y="51"/>
                </a:lnTo>
                <a:lnTo>
                  <a:pt x="640" y="47"/>
                </a:lnTo>
                <a:lnTo>
                  <a:pt x="628" y="45"/>
                </a:lnTo>
                <a:lnTo>
                  <a:pt x="628" y="45"/>
                </a:lnTo>
                <a:lnTo>
                  <a:pt x="628" y="55"/>
                </a:lnTo>
                <a:lnTo>
                  <a:pt x="628" y="55"/>
                </a:lnTo>
                <a:close/>
                <a:moveTo>
                  <a:pt x="219" y="53"/>
                </a:moveTo>
                <a:lnTo>
                  <a:pt x="219" y="53"/>
                </a:lnTo>
                <a:lnTo>
                  <a:pt x="236" y="50"/>
                </a:lnTo>
                <a:lnTo>
                  <a:pt x="244" y="48"/>
                </a:lnTo>
                <a:lnTo>
                  <a:pt x="252" y="45"/>
                </a:lnTo>
                <a:lnTo>
                  <a:pt x="252" y="45"/>
                </a:lnTo>
                <a:lnTo>
                  <a:pt x="235" y="48"/>
                </a:lnTo>
                <a:lnTo>
                  <a:pt x="227" y="50"/>
                </a:lnTo>
                <a:lnTo>
                  <a:pt x="219" y="53"/>
                </a:lnTo>
                <a:lnTo>
                  <a:pt x="219" y="53"/>
                </a:lnTo>
                <a:close/>
                <a:moveTo>
                  <a:pt x="581" y="48"/>
                </a:moveTo>
                <a:lnTo>
                  <a:pt x="581" y="48"/>
                </a:lnTo>
                <a:lnTo>
                  <a:pt x="601" y="53"/>
                </a:lnTo>
                <a:lnTo>
                  <a:pt x="622" y="55"/>
                </a:lnTo>
                <a:lnTo>
                  <a:pt x="622" y="55"/>
                </a:lnTo>
                <a:lnTo>
                  <a:pt x="622" y="50"/>
                </a:lnTo>
                <a:lnTo>
                  <a:pt x="622" y="45"/>
                </a:lnTo>
                <a:lnTo>
                  <a:pt x="622" y="45"/>
                </a:lnTo>
                <a:lnTo>
                  <a:pt x="599" y="47"/>
                </a:lnTo>
                <a:lnTo>
                  <a:pt x="588" y="47"/>
                </a:lnTo>
                <a:lnTo>
                  <a:pt x="581" y="48"/>
                </a:lnTo>
                <a:lnTo>
                  <a:pt x="581" y="48"/>
                </a:lnTo>
                <a:close/>
                <a:moveTo>
                  <a:pt x="381" y="50"/>
                </a:moveTo>
                <a:lnTo>
                  <a:pt x="381" y="50"/>
                </a:lnTo>
                <a:lnTo>
                  <a:pt x="389" y="50"/>
                </a:lnTo>
                <a:lnTo>
                  <a:pt x="395" y="48"/>
                </a:lnTo>
                <a:lnTo>
                  <a:pt x="395" y="48"/>
                </a:lnTo>
                <a:lnTo>
                  <a:pt x="392" y="47"/>
                </a:lnTo>
                <a:lnTo>
                  <a:pt x="389" y="47"/>
                </a:lnTo>
                <a:lnTo>
                  <a:pt x="381" y="50"/>
                </a:lnTo>
                <a:lnTo>
                  <a:pt x="381" y="50"/>
                </a:lnTo>
                <a:close/>
                <a:moveTo>
                  <a:pt x="204" y="50"/>
                </a:moveTo>
                <a:lnTo>
                  <a:pt x="204" y="50"/>
                </a:lnTo>
                <a:lnTo>
                  <a:pt x="207" y="50"/>
                </a:lnTo>
                <a:lnTo>
                  <a:pt x="209" y="48"/>
                </a:lnTo>
                <a:lnTo>
                  <a:pt x="209" y="48"/>
                </a:lnTo>
                <a:lnTo>
                  <a:pt x="206" y="50"/>
                </a:lnTo>
                <a:lnTo>
                  <a:pt x="204" y="50"/>
                </a:lnTo>
                <a:lnTo>
                  <a:pt x="204" y="50"/>
                </a:lnTo>
                <a:close/>
                <a:moveTo>
                  <a:pt x="233" y="65"/>
                </a:moveTo>
                <a:lnTo>
                  <a:pt x="233" y="65"/>
                </a:lnTo>
                <a:lnTo>
                  <a:pt x="235" y="64"/>
                </a:lnTo>
                <a:lnTo>
                  <a:pt x="235" y="65"/>
                </a:lnTo>
                <a:lnTo>
                  <a:pt x="233" y="68"/>
                </a:lnTo>
                <a:lnTo>
                  <a:pt x="233" y="68"/>
                </a:lnTo>
                <a:lnTo>
                  <a:pt x="259" y="61"/>
                </a:lnTo>
                <a:lnTo>
                  <a:pt x="271" y="56"/>
                </a:lnTo>
                <a:lnTo>
                  <a:pt x="284" y="50"/>
                </a:lnTo>
                <a:lnTo>
                  <a:pt x="284" y="50"/>
                </a:lnTo>
                <a:lnTo>
                  <a:pt x="270" y="51"/>
                </a:lnTo>
                <a:lnTo>
                  <a:pt x="256" y="55"/>
                </a:lnTo>
                <a:lnTo>
                  <a:pt x="242" y="58"/>
                </a:lnTo>
                <a:lnTo>
                  <a:pt x="238" y="61"/>
                </a:lnTo>
                <a:lnTo>
                  <a:pt x="233" y="65"/>
                </a:lnTo>
                <a:lnTo>
                  <a:pt x="233" y="65"/>
                </a:lnTo>
                <a:close/>
                <a:moveTo>
                  <a:pt x="535" y="51"/>
                </a:moveTo>
                <a:lnTo>
                  <a:pt x="535" y="51"/>
                </a:lnTo>
                <a:lnTo>
                  <a:pt x="538" y="51"/>
                </a:lnTo>
                <a:lnTo>
                  <a:pt x="540" y="51"/>
                </a:lnTo>
                <a:lnTo>
                  <a:pt x="540" y="50"/>
                </a:lnTo>
                <a:lnTo>
                  <a:pt x="540" y="50"/>
                </a:lnTo>
                <a:lnTo>
                  <a:pt x="537" y="50"/>
                </a:lnTo>
                <a:lnTo>
                  <a:pt x="535" y="51"/>
                </a:lnTo>
                <a:lnTo>
                  <a:pt x="535" y="51"/>
                </a:lnTo>
                <a:close/>
                <a:moveTo>
                  <a:pt x="451" y="55"/>
                </a:moveTo>
                <a:lnTo>
                  <a:pt x="451" y="55"/>
                </a:lnTo>
                <a:lnTo>
                  <a:pt x="468" y="59"/>
                </a:lnTo>
                <a:lnTo>
                  <a:pt x="488" y="62"/>
                </a:lnTo>
                <a:lnTo>
                  <a:pt x="488" y="62"/>
                </a:lnTo>
                <a:lnTo>
                  <a:pt x="489" y="58"/>
                </a:lnTo>
                <a:lnTo>
                  <a:pt x="488" y="55"/>
                </a:lnTo>
                <a:lnTo>
                  <a:pt x="486" y="53"/>
                </a:lnTo>
                <a:lnTo>
                  <a:pt x="482" y="53"/>
                </a:lnTo>
                <a:lnTo>
                  <a:pt x="471" y="53"/>
                </a:lnTo>
                <a:lnTo>
                  <a:pt x="466" y="51"/>
                </a:lnTo>
                <a:lnTo>
                  <a:pt x="463" y="50"/>
                </a:lnTo>
                <a:lnTo>
                  <a:pt x="463" y="50"/>
                </a:lnTo>
                <a:lnTo>
                  <a:pt x="460" y="53"/>
                </a:lnTo>
                <a:lnTo>
                  <a:pt x="457" y="53"/>
                </a:lnTo>
                <a:lnTo>
                  <a:pt x="454" y="53"/>
                </a:lnTo>
                <a:lnTo>
                  <a:pt x="451" y="55"/>
                </a:lnTo>
                <a:lnTo>
                  <a:pt x="451" y="55"/>
                </a:lnTo>
                <a:close/>
                <a:moveTo>
                  <a:pt x="518" y="53"/>
                </a:moveTo>
                <a:lnTo>
                  <a:pt x="518" y="53"/>
                </a:lnTo>
                <a:lnTo>
                  <a:pt x="523" y="53"/>
                </a:lnTo>
                <a:lnTo>
                  <a:pt x="524" y="53"/>
                </a:lnTo>
                <a:lnTo>
                  <a:pt x="526" y="51"/>
                </a:lnTo>
                <a:lnTo>
                  <a:pt x="526" y="51"/>
                </a:lnTo>
                <a:lnTo>
                  <a:pt x="524" y="51"/>
                </a:lnTo>
                <a:lnTo>
                  <a:pt x="521" y="51"/>
                </a:lnTo>
                <a:lnTo>
                  <a:pt x="518" y="53"/>
                </a:lnTo>
                <a:lnTo>
                  <a:pt x="518" y="53"/>
                </a:lnTo>
                <a:close/>
                <a:moveTo>
                  <a:pt x="558" y="53"/>
                </a:moveTo>
                <a:lnTo>
                  <a:pt x="558" y="53"/>
                </a:lnTo>
                <a:lnTo>
                  <a:pt x="558" y="51"/>
                </a:lnTo>
                <a:lnTo>
                  <a:pt x="556" y="51"/>
                </a:lnTo>
                <a:lnTo>
                  <a:pt x="555" y="51"/>
                </a:lnTo>
                <a:lnTo>
                  <a:pt x="556" y="50"/>
                </a:lnTo>
                <a:lnTo>
                  <a:pt x="556" y="50"/>
                </a:lnTo>
                <a:lnTo>
                  <a:pt x="549" y="51"/>
                </a:lnTo>
                <a:lnTo>
                  <a:pt x="546" y="50"/>
                </a:lnTo>
                <a:lnTo>
                  <a:pt x="541" y="51"/>
                </a:lnTo>
                <a:lnTo>
                  <a:pt x="541" y="51"/>
                </a:lnTo>
                <a:lnTo>
                  <a:pt x="549" y="51"/>
                </a:lnTo>
                <a:lnTo>
                  <a:pt x="558" y="53"/>
                </a:lnTo>
                <a:lnTo>
                  <a:pt x="558" y="53"/>
                </a:lnTo>
                <a:close/>
                <a:moveTo>
                  <a:pt x="700" y="56"/>
                </a:moveTo>
                <a:lnTo>
                  <a:pt x="700" y="56"/>
                </a:lnTo>
                <a:lnTo>
                  <a:pt x="686" y="50"/>
                </a:lnTo>
                <a:lnTo>
                  <a:pt x="686" y="50"/>
                </a:lnTo>
                <a:lnTo>
                  <a:pt x="689" y="55"/>
                </a:lnTo>
                <a:lnTo>
                  <a:pt x="692" y="58"/>
                </a:lnTo>
                <a:lnTo>
                  <a:pt x="697" y="58"/>
                </a:lnTo>
                <a:lnTo>
                  <a:pt x="698" y="58"/>
                </a:lnTo>
                <a:lnTo>
                  <a:pt x="700" y="56"/>
                </a:lnTo>
                <a:lnTo>
                  <a:pt x="700" y="56"/>
                </a:lnTo>
                <a:close/>
                <a:moveTo>
                  <a:pt x="378" y="59"/>
                </a:moveTo>
                <a:lnTo>
                  <a:pt x="378" y="59"/>
                </a:lnTo>
                <a:lnTo>
                  <a:pt x="384" y="62"/>
                </a:lnTo>
                <a:lnTo>
                  <a:pt x="390" y="62"/>
                </a:lnTo>
                <a:lnTo>
                  <a:pt x="398" y="62"/>
                </a:lnTo>
                <a:lnTo>
                  <a:pt x="404" y="61"/>
                </a:lnTo>
                <a:lnTo>
                  <a:pt x="418" y="56"/>
                </a:lnTo>
                <a:lnTo>
                  <a:pt x="431" y="53"/>
                </a:lnTo>
                <a:lnTo>
                  <a:pt x="431" y="53"/>
                </a:lnTo>
                <a:lnTo>
                  <a:pt x="425" y="51"/>
                </a:lnTo>
                <a:lnTo>
                  <a:pt x="419" y="53"/>
                </a:lnTo>
                <a:lnTo>
                  <a:pt x="406" y="55"/>
                </a:lnTo>
                <a:lnTo>
                  <a:pt x="392" y="58"/>
                </a:lnTo>
                <a:lnTo>
                  <a:pt x="378" y="59"/>
                </a:lnTo>
                <a:lnTo>
                  <a:pt x="378" y="59"/>
                </a:lnTo>
                <a:close/>
                <a:moveTo>
                  <a:pt x="718" y="56"/>
                </a:moveTo>
                <a:lnTo>
                  <a:pt x="718" y="56"/>
                </a:lnTo>
                <a:lnTo>
                  <a:pt x="720" y="56"/>
                </a:lnTo>
                <a:lnTo>
                  <a:pt x="721" y="55"/>
                </a:lnTo>
                <a:lnTo>
                  <a:pt x="721" y="53"/>
                </a:lnTo>
                <a:lnTo>
                  <a:pt x="720" y="51"/>
                </a:lnTo>
                <a:lnTo>
                  <a:pt x="720" y="51"/>
                </a:lnTo>
                <a:lnTo>
                  <a:pt x="718" y="53"/>
                </a:lnTo>
                <a:lnTo>
                  <a:pt x="718" y="56"/>
                </a:lnTo>
                <a:lnTo>
                  <a:pt x="718" y="56"/>
                </a:lnTo>
                <a:close/>
                <a:moveTo>
                  <a:pt x="187" y="56"/>
                </a:moveTo>
                <a:lnTo>
                  <a:pt x="187" y="56"/>
                </a:lnTo>
                <a:lnTo>
                  <a:pt x="192" y="55"/>
                </a:lnTo>
                <a:lnTo>
                  <a:pt x="194" y="55"/>
                </a:lnTo>
                <a:lnTo>
                  <a:pt x="195" y="53"/>
                </a:lnTo>
                <a:lnTo>
                  <a:pt x="195" y="53"/>
                </a:lnTo>
                <a:lnTo>
                  <a:pt x="191" y="53"/>
                </a:lnTo>
                <a:lnTo>
                  <a:pt x="189" y="55"/>
                </a:lnTo>
                <a:lnTo>
                  <a:pt x="187" y="56"/>
                </a:lnTo>
                <a:lnTo>
                  <a:pt x="187" y="56"/>
                </a:lnTo>
                <a:close/>
                <a:moveTo>
                  <a:pt x="291" y="53"/>
                </a:moveTo>
                <a:lnTo>
                  <a:pt x="291" y="53"/>
                </a:lnTo>
                <a:lnTo>
                  <a:pt x="276" y="59"/>
                </a:lnTo>
                <a:lnTo>
                  <a:pt x="268" y="62"/>
                </a:lnTo>
                <a:lnTo>
                  <a:pt x="259" y="64"/>
                </a:lnTo>
                <a:lnTo>
                  <a:pt x="259" y="64"/>
                </a:lnTo>
                <a:lnTo>
                  <a:pt x="255" y="67"/>
                </a:lnTo>
                <a:lnTo>
                  <a:pt x="247" y="70"/>
                </a:lnTo>
                <a:lnTo>
                  <a:pt x="235" y="73"/>
                </a:lnTo>
                <a:lnTo>
                  <a:pt x="235" y="73"/>
                </a:lnTo>
                <a:lnTo>
                  <a:pt x="235" y="74"/>
                </a:lnTo>
                <a:lnTo>
                  <a:pt x="236" y="76"/>
                </a:lnTo>
                <a:lnTo>
                  <a:pt x="238" y="76"/>
                </a:lnTo>
                <a:lnTo>
                  <a:pt x="238" y="77"/>
                </a:lnTo>
                <a:lnTo>
                  <a:pt x="238" y="77"/>
                </a:lnTo>
                <a:lnTo>
                  <a:pt x="277" y="68"/>
                </a:lnTo>
                <a:lnTo>
                  <a:pt x="296" y="62"/>
                </a:lnTo>
                <a:lnTo>
                  <a:pt x="314" y="56"/>
                </a:lnTo>
                <a:lnTo>
                  <a:pt x="314" y="56"/>
                </a:lnTo>
                <a:lnTo>
                  <a:pt x="303" y="55"/>
                </a:lnTo>
                <a:lnTo>
                  <a:pt x="291" y="53"/>
                </a:lnTo>
                <a:lnTo>
                  <a:pt x="291" y="53"/>
                </a:lnTo>
                <a:close/>
                <a:moveTo>
                  <a:pt x="494" y="64"/>
                </a:moveTo>
                <a:lnTo>
                  <a:pt x="494" y="64"/>
                </a:lnTo>
                <a:lnTo>
                  <a:pt x="502" y="64"/>
                </a:lnTo>
                <a:lnTo>
                  <a:pt x="502" y="64"/>
                </a:lnTo>
                <a:lnTo>
                  <a:pt x="503" y="59"/>
                </a:lnTo>
                <a:lnTo>
                  <a:pt x="505" y="56"/>
                </a:lnTo>
                <a:lnTo>
                  <a:pt x="505" y="56"/>
                </a:lnTo>
                <a:lnTo>
                  <a:pt x="500" y="55"/>
                </a:lnTo>
                <a:lnTo>
                  <a:pt x="495" y="53"/>
                </a:lnTo>
                <a:lnTo>
                  <a:pt x="495" y="53"/>
                </a:lnTo>
                <a:lnTo>
                  <a:pt x="495" y="56"/>
                </a:lnTo>
                <a:lnTo>
                  <a:pt x="495" y="59"/>
                </a:lnTo>
                <a:lnTo>
                  <a:pt x="494" y="64"/>
                </a:lnTo>
                <a:lnTo>
                  <a:pt x="494" y="64"/>
                </a:lnTo>
                <a:close/>
                <a:moveTo>
                  <a:pt x="364" y="58"/>
                </a:moveTo>
                <a:lnTo>
                  <a:pt x="364" y="58"/>
                </a:lnTo>
                <a:lnTo>
                  <a:pt x="372" y="58"/>
                </a:lnTo>
                <a:lnTo>
                  <a:pt x="375" y="56"/>
                </a:lnTo>
                <a:lnTo>
                  <a:pt x="377" y="55"/>
                </a:lnTo>
                <a:lnTo>
                  <a:pt x="377" y="55"/>
                </a:lnTo>
                <a:lnTo>
                  <a:pt x="370" y="55"/>
                </a:lnTo>
                <a:lnTo>
                  <a:pt x="367" y="56"/>
                </a:lnTo>
                <a:lnTo>
                  <a:pt x="364" y="58"/>
                </a:lnTo>
                <a:lnTo>
                  <a:pt x="364" y="58"/>
                </a:lnTo>
                <a:close/>
                <a:moveTo>
                  <a:pt x="178" y="59"/>
                </a:moveTo>
                <a:lnTo>
                  <a:pt x="178" y="59"/>
                </a:lnTo>
                <a:lnTo>
                  <a:pt x="183" y="58"/>
                </a:lnTo>
                <a:lnTo>
                  <a:pt x="184" y="56"/>
                </a:lnTo>
                <a:lnTo>
                  <a:pt x="186" y="55"/>
                </a:lnTo>
                <a:lnTo>
                  <a:pt x="186" y="55"/>
                </a:lnTo>
                <a:lnTo>
                  <a:pt x="181" y="56"/>
                </a:lnTo>
                <a:lnTo>
                  <a:pt x="180" y="58"/>
                </a:lnTo>
                <a:lnTo>
                  <a:pt x="178" y="59"/>
                </a:lnTo>
                <a:lnTo>
                  <a:pt x="178" y="59"/>
                </a:lnTo>
                <a:close/>
                <a:moveTo>
                  <a:pt x="444" y="56"/>
                </a:moveTo>
                <a:lnTo>
                  <a:pt x="444" y="56"/>
                </a:lnTo>
                <a:lnTo>
                  <a:pt x="422" y="61"/>
                </a:lnTo>
                <a:lnTo>
                  <a:pt x="402" y="67"/>
                </a:lnTo>
                <a:lnTo>
                  <a:pt x="402" y="67"/>
                </a:lnTo>
                <a:lnTo>
                  <a:pt x="421" y="67"/>
                </a:lnTo>
                <a:lnTo>
                  <a:pt x="438" y="67"/>
                </a:lnTo>
                <a:lnTo>
                  <a:pt x="473" y="64"/>
                </a:lnTo>
                <a:lnTo>
                  <a:pt x="473" y="64"/>
                </a:lnTo>
                <a:lnTo>
                  <a:pt x="457" y="61"/>
                </a:lnTo>
                <a:lnTo>
                  <a:pt x="450" y="59"/>
                </a:lnTo>
                <a:lnTo>
                  <a:pt x="444" y="56"/>
                </a:lnTo>
                <a:lnTo>
                  <a:pt x="444" y="56"/>
                </a:lnTo>
                <a:close/>
                <a:moveTo>
                  <a:pt x="532" y="58"/>
                </a:moveTo>
                <a:lnTo>
                  <a:pt x="532" y="58"/>
                </a:lnTo>
                <a:lnTo>
                  <a:pt x="535" y="59"/>
                </a:lnTo>
                <a:lnTo>
                  <a:pt x="538" y="59"/>
                </a:lnTo>
                <a:lnTo>
                  <a:pt x="547" y="59"/>
                </a:lnTo>
                <a:lnTo>
                  <a:pt x="563" y="58"/>
                </a:lnTo>
                <a:lnTo>
                  <a:pt x="563" y="58"/>
                </a:lnTo>
                <a:lnTo>
                  <a:pt x="547" y="56"/>
                </a:lnTo>
                <a:lnTo>
                  <a:pt x="540" y="56"/>
                </a:lnTo>
                <a:lnTo>
                  <a:pt x="532" y="58"/>
                </a:lnTo>
                <a:lnTo>
                  <a:pt x="532" y="58"/>
                </a:lnTo>
                <a:close/>
                <a:moveTo>
                  <a:pt x="335" y="61"/>
                </a:moveTo>
                <a:lnTo>
                  <a:pt x="335" y="61"/>
                </a:lnTo>
                <a:lnTo>
                  <a:pt x="341" y="62"/>
                </a:lnTo>
                <a:lnTo>
                  <a:pt x="348" y="64"/>
                </a:lnTo>
                <a:lnTo>
                  <a:pt x="348" y="64"/>
                </a:lnTo>
                <a:lnTo>
                  <a:pt x="349" y="61"/>
                </a:lnTo>
                <a:lnTo>
                  <a:pt x="351" y="58"/>
                </a:lnTo>
                <a:lnTo>
                  <a:pt x="351" y="58"/>
                </a:lnTo>
                <a:lnTo>
                  <a:pt x="341" y="59"/>
                </a:lnTo>
                <a:lnTo>
                  <a:pt x="338" y="59"/>
                </a:lnTo>
                <a:lnTo>
                  <a:pt x="335" y="61"/>
                </a:lnTo>
                <a:lnTo>
                  <a:pt x="335" y="61"/>
                </a:lnTo>
                <a:close/>
                <a:moveTo>
                  <a:pt x="649" y="59"/>
                </a:moveTo>
                <a:lnTo>
                  <a:pt x="649" y="59"/>
                </a:lnTo>
                <a:lnTo>
                  <a:pt x="653" y="61"/>
                </a:lnTo>
                <a:lnTo>
                  <a:pt x="653" y="61"/>
                </a:lnTo>
                <a:lnTo>
                  <a:pt x="654" y="61"/>
                </a:lnTo>
                <a:lnTo>
                  <a:pt x="654" y="61"/>
                </a:lnTo>
                <a:lnTo>
                  <a:pt x="654" y="58"/>
                </a:lnTo>
                <a:lnTo>
                  <a:pt x="654" y="58"/>
                </a:lnTo>
                <a:lnTo>
                  <a:pt x="653" y="58"/>
                </a:lnTo>
                <a:lnTo>
                  <a:pt x="649" y="59"/>
                </a:lnTo>
                <a:lnTo>
                  <a:pt x="649" y="59"/>
                </a:lnTo>
                <a:close/>
                <a:moveTo>
                  <a:pt x="660" y="62"/>
                </a:moveTo>
                <a:lnTo>
                  <a:pt x="660" y="62"/>
                </a:lnTo>
                <a:lnTo>
                  <a:pt x="666" y="62"/>
                </a:lnTo>
                <a:lnTo>
                  <a:pt x="669" y="62"/>
                </a:lnTo>
                <a:lnTo>
                  <a:pt x="671" y="61"/>
                </a:lnTo>
                <a:lnTo>
                  <a:pt x="671" y="61"/>
                </a:lnTo>
                <a:lnTo>
                  <a:pt x="666" y="59"/>
                </a:lnTo>
                <a:lnTo>
                  <a:pt x="660" y="58"/>
                </a:lnTo>
                <a:lnTo>
                  <a:pt x="660" y="58"/>
                </a:lnTo>
                <a:lnTo>
                  <a:pt x="660" y="62"/>
                </a:lnTo>
                <a:lnTo>
                  <a:pt x="660" y="62"/>
                </a:lnTo>
                <a:close/>
                <a:moveTo>
                  <a:pt x="354" y="62"/>
                </a:moveTo>
                <a:lnTo>
                  <a:pt x="354" y="62"/>
                </a:lnTo>
                <a:lnTo>
                  <a:pt x="357" y="61"/>
                </a:lnTo>
                <a:lnTo>
                  <a:pt x="361" y="61"/>
                </a:lnTo>
                <a:lnTo>
                  <a:pt x="361" y="61"/>
                </a:lnTo>
                <a:lnTo>
                  <a:pt x="360" y="58"/>
                </a:lnTo>
                <a:lnTo>
                  <a:pt x="360" y="58"/>
                </a:lnTo>
                <a:lnTo>
                  <a:pt x="357" y="59"/>
                </a:lnTo>
                <a:lnTo>
                  <a:pt x="354" y="62"/>
                </a:lnTo>
                <a:lnTo>
                  <a:pt x="354" y="62"/>
                </a:lnTo>
                <a:close/>
                <a:moveTo>
                  <a:pt x="605" y="59"/>
                </a:moveTo>
                <a:lnTo>
                  <a:pt x="605" y="59"/>
                </a:lnTo>
                <a:lnTo>
                  <a:pt x="610" y="61"/>
                </a:lnTo>
                <a:lnTo>
                  <a:pt x="614" y="62"/>
                </a:lnTo>
                <a:lnTo>
                  <a:pt x="614" y="62"/>
                </a:lnTo>
                <a:lnTo>
                  <a:pt x="616" y="61"/>
                </a:lnTo>
                <a:lnTo>
                  <a:pt x="616" y="61"/>
                </a:lnTo>
                <a:lnTo>
                  <a:pt x="614" y="61"/>
                </a:lnTo>
                <a:lnTo>
                  <a:pt x="614" y="59"/>
                </a:lnTo>
                <a:lnTo>
                  <a:pt x="614" y="59"/>
                </a:lnTo>
                <a:lnTo>
                  <a:pt x="616" y="59"/>
                </a:lnTo>
                <a:lnTo>
                  <a:pt x="614" y="58"/>
                </a:lnTo>
                <a:lnTo>
                  <a:pt x="614" y="58"/>
                </a:lnTo>
                <a:lnTo>
                  <a:pt x="613" y="59"/>
                </a:lnTo>
                <a:lnTo>
                  <a:pt x="610" y="59"/>
                </a:lnTo>
                <a:lnTo>
                  <a:pt x="608" y="59"/>
                </a:lnTo>
                <a:lnTo>
                  <a:pt x="605" y="59"/>
                </a:lnTo>
                <a:lnTo>
                  <a:pt x="605" y="59"/>
                </a:lnTo>
                <a:close/>
                <a:moveTo>
                  <a:pt x="520" y="61"/>
                </a:moveTo>
                <a:lnTo>
                  <a:pt x="520" y="61"/>
                </a:lnTo>
                <a:lnTo>
                  <a:pt x="524" y="61"/>
                </a:lnTo>
                <a:lnTo>
                  <a:pt x="527" y="61"/>
                </a:lnTo>
                <a:lnTo>
                  <a:pt x="529" y="61"/>
                </a:lnTo>
                <a:lnTo>
                  <a:pt x="529" y="61"/>
                </a:lnTo>
                <a:lnTo>
                  <a:pt x="523" y="59"/>
                </a:lnTo>
                <a:lnTo>
                  <a:pt x="521" y="59"/>
                </a:lnTo>
                <a:lnTo>
                  <a:pt x="520" y="61"/>
                </a:lnTo>
                <a:lnTo>
                  <a:pt x="520" y="61"/>
                </a:lnTo>
                <a:close/>
                <a:moveTo>
                  <a:pt x="114" y="79"/>
                </a:moveTo>
                <a:lnTo>
                  <a:pt x="114" y="79"/>
                </a:lnTo>
                <a:lnTo>
                  <a:pt x="120" y="79"/>
                </a:lnTo>
                <a:lnTo>
                  <a:pt x="125" y="79"/>
                </a:lnTo>
                <a:lnTo>
                  <a:pt x="130" y="76"/>
                </a:lnTo>
                <a:lnTo>
                  <a:pt x="134" y="73"/>
                </a:lnTo>
                <a:lnTo>
                  <a:pt x="142" y="67"/>
                </a:lnTo>
                <a:lnTo>
                  <a:pt x="149" y="61"/>
                </a:lnTo>
                <a:lnTo>
                  <a:pt x="149" y="61"/>
                </a:lnTo>
                <a:lnTo>
                  <a:pt x="137" y="62"/>
                </a:lnTo>
                <a:lnTo>
                  <a:pt x="126" y="65"/>
                </a:lnTo>
                <a:lnTo>
                  <a:pt x="119" y="71"/>
                </a:lnTo>
                <a:lnTo>
                  <a:pt x="116" y="74"/>
                </a:lnTo>
                <a:lnTo>
                  <a:pt x="114" y="79"/>
                </a:lnTo>
                <a:lnTo>
                  <a:pt x="114" y="79"/>
                </a:lnTo>
                <a:close/>
                <a:moveTo>
                  <a:pt x="166" y="85"/>
                </a:moveTo>
                <a:lnTo>
                  <a:pt x="166" y="85"/>
                </a:lnTo>
                <a:lnTo>
                  <a:pt x="168" y="87"/>
                </a:lnTo>
                <a:lnTo>
                  <a:pt x="169" y="88"/>
                </a:lnTo>
                <a:lnTo>
                  <a:pt x="169" y="88"/>
                </a:lnTo>
                <a:lnTo>
                  <a:pt x="184" y="85"/>
                </a:lnTo>
                <a:lnTo>
                  <a:pt x="198" y="80"/>
                </a:lnTo>
                <a:lnTo>
                  <a:pt x="226" y="71"/>
                </a:lnTo>
                <a:lnTo>
                  <a:pt x="226" y="71"/>
                </a:lnTo>
                <a:lnTo>
                  <a:pt x="229" y="65"/>
                </a:lnTo>
                <a:lnTo>
                  <a:pt x="232" y="61"/>
                </a:lnTo>
                <a:lnTo>
                  <a:pt x="232" y="61"/>
                </a:lnTo>
                <a:lnTo>
                  <a:pt x="198" y="71"/>
                </a:lnTo>
                <a:lnTo>
                  <a:pt x="166" y="85"/>
                </a:lnTo>
                <a:lnTo>
                  <a:pt x="166" y="85"/>
                </a:lnTo>
                <a:close/>
                <a:moveTo>
                  <a:pt x="558" y="64"/>
                </a:moveTo>
                <a:lnTo>
                  <a:pt x="558" y="64"/>
                </a:lnTo>
                <a:lnTo>
                  <a:pt x="561" y="65"/>
                </a:lnTo>
                <a:lnTo>
                  <a:pt x="564" y="67"/>
                </a:lnTo>
                <a:lnTo>
                  <a:pt x="573" y="68"/>
                </a:lnTo>
                <a:lnTo>
                  <a:pt x="595" y="67"/>
                </a:lnTo>
                <a:lnTo>
                  <a:pt x="595" y="67"/>
                </a:lnTo>
                <a:lnTo>
                  <a:pt x="585" y="62"/>
                </a:lnTo>
                <a:lnTo>
                  <a:pt x="576" y="61"/>
                </a:lnTo>
                <a:lnTo>
                  <a:pt x="567" y="62"/>
                </a:lnTo>
                <a:lnTo>
                  <a:pt x="558" y="64"/>
                </a:lnTo>
                <a:lnTo>
                  <a:pt x="558" y="64"/>
                </a:lnTo>
                <a:close/>
                <a:moveTo>
                  <a:pt x="723" y="62"/>
                </a:moveTo>
                <a:lnTo>
                  <a:pt x="723" y="62"/>
                </a:lnTo>
                <a:lnTo>
                  <a:pt x="726" y="65"/>
                </a:lnTo>
                <a:lnTo>
                  <a:pt x="729" y="68"/>
                </a:lnTo>
                <a:lnTo>
                  <a:pt x="729" y="68"/>
                </a:lnTo>
                <a:lnTo>
                  <a:pt x="727" y="64"/>
                </a:lnTo>
                <a:lnTo>
                  <a:pt x="724" y="61"/>
                </a:lnTo>
                <a:lnTo>
                  <a:pt x="724" y="61"/>
                </a:lnTo>
                <a:lnTo>
                  <a:pt x="724" y="61"/>
                </a:lnTo>
                <a:lnTo>
                  <a:pt x="723" y="62"/>
                </a:lnTo>
                <a:lnTo>
                  <a:pt x="723" y="62"/>
                </a:lnTo>
                <a:close/>
                <a:moveTo>
                  <a:pt x="326" y="62"/>
                </a:moveTo>
                <a:lnTo>
                  <a:pt x="326" y="62"/>
                </a:lnTo>
                <a:lnTo>
                  <a:pt x="300" y="68"/>
                </a:lnTo>
                <a:lnTo>
                  <a:pt x="287" y="71"/>
                </a:lnTo>
                <a:lnTo>
                  <a:pt x="274" y="74"/>
                </a:lnTo>
                <a:lnTo>
                  <a:pt x="274" y="74"/>
                </a:lnTo>
                <a:lnTo>
                  <a:pt x="299" y="74"/>
                </a:lnTo>
                <a:lnTo>
                  <a:pt x="325" y="76"/>
                </a:lnTo>
                <a:lnTo>
                  <a:pt x="325" y="76"/>
                </a:lnTo>
                <a:lnTo>
                  <a:pt x="328" y="73"/>
                </a:lnTo>
                <a:lnTo>
                  <a:pt x="332" y="70"/>
                </a:lnTo>
                <a:lnTo>
                  <a:pt x="337" y="68"/>
                </a:lnTo>
                <a:lnTo>
                  <a:pt x="340" y="65"/>
                </a:lnTo>
                <a:lnTo>
                  <a:pt x="340" y="65"/>
                </a:lnTo>
                <a:lnTo>
                  <a:pt x="334" y="64"/>
                </a:lnTo>
                <a:lnTo>
                  <a:pt x="331" y="64"/>
                </a:lnTo>
                <a:lnTo>
                  <a:pt x="326" y="62"/>
                </a:lnTo>
                <a:lnTo>
                  <a:pt x="326" y="62"/>
                </a:lnTo>
                <a:close/>
                <a:moveTo>
                  <a:pt x="377" y="65"/>
                </a:moveTo>
                <a:lnTo>
                  <a:pt x="377" y="65"/>
                </a:lnTo>
                <a:lnTo>
                  <a:pt x="372" y="64"/>
                </a:lnTo>
                <a:lnTo>
                  <a:pt x="367" y="64"/>
                </a:lnTo>
                <a:lnTo>
                  <a:pt x="363" y="64"/>
                </a:lnTo>
                <a:lnTo>
                  <a:pt x="360" y="65"/>
                </a:lnTo>
                <a:lnTo>
                  <a:pt x="360" y="65"/>
                </a:lnTo>
                <a:lnTo>
                  <a:pt x="367" y="67"/>
                </a:lnTo>
                <a:lnTo>
                  <a:pt x="373" y="67"/>
                </a:lnTo>
                <a:lnTo>
                  <a:pt x="377" y="65"/>
                </a:lnTo>
                <a:lnTo>
                  <a:pt x="377" y="65"/>
                </a:lnTo>
                <a:close/>
                <a:moveTo>
                  <a:pt x="630" y="65"/>
                </a:moveTo>
                <a:lnTo>
                  <a:pt x="630" y="65"/>
                </a:lnTo>
                <a:lnTo>
                  <a:pt x="633" y="65"/>
                </a:lnTo>
                <a:lnTo>
                  <a:pt x="637" y="64"/>
                </a:lnTo>
                <a:lnTo>
                  <a:pt x="637" y="64"/>
                </a:lnTo>
                <a:lnTo>
                  <a:pt x="633" y="64"/>
                </a:lnTo>
                <a:lnTo>
                  <a:pt x="630" y="62"/>
                </a:lnTo>
                <a:lnTo>
                  <a:pt x="630" y="62"/>
                </a:lnTo>
                <a:lnTo>
                  <a:pt x="630" y="65"/>
                </a:lnTo>
                <a:lnTo>
                  <a:pt x="630" y="65"/>
                </a:lnTo>
                <a:close/>
                <a:moveTo>
                  <a:pt x="540" y="65"/>
                </a:moveTo>
                <a:lnTo>
                  <a:pt x="540" y="67"/>
                </a:lnTo>
                <a:lnTo>
                  <a:pt x="540" y="67"/>
                </a:lnTo>
                <a:lnTo>
                  <a:pt x="540" y="67"/>
                </a:lnTo>
                <a:lnTo>
                  <a:pt x="541" y="67"/>
                </a:lnTo>
                <a:lnTo>
                  <a:pt x="541" y="64"/>
                </a:lnTo>
                <a:lnTo>
                  <a:pt x="541" y="64"/>
                </a:lnTo>
                <a:lnTo>
                  <a:pt x="540" y="65"/>
                </a:lnTo>
                <a:lnTo>
                  <a:pt x="540" y="65"/>
                </a:lnTo>
                <a:close/>
                <a:moveTo>
                  <a:pt x="686" y="65"/>
                </a:moveTo>
                <a:lnTo>
                  <a:pt x="686" y="65"/>
                </a:lnTo>
                <a:lnTo>
                  <a:pt x="689" y="65"/>
                </a:lnTo>
                <a:lnTo>
                  <a:pt x="691" y="65"/>
                </a:lnTo>
                <a:lnTo>
                  <a:pt x="691" y="64"/>
                </a:lnTo>
                <a:lnTo>
                  <a:pt x="691" y="64"/>
                </a:lnTo>
                <a:lnTo>
                  <a:pt x="691" y="65"/>
                </a:lnTo>
                <a:lnTo>
                  <a:pt x="689" y="65"/>
                </a:lnTo>
                <a:lnTo>
                  <a:pt x="688" y="65"/>
                </a:lnTo>
                <a:lnTo>
                  <a:pt x="686" y="65"/>
                </a:lnTo>
                <a:lnTo>
                  <a:pt x="686" y="65"/>
                </a:lnTo>
                <a:close/>
                <a:moveTo>
                  <a:pt x="489" y="70"/>
                </a:moveTo>
                <a:lnTo>
                  <a:pt x="489" y="70"/>
                </a:lnTo>
                <a:lnTo>
                  <a:pt x="492" y="70"/>
                </a:lnTo>
                <a:lnTo>
                  <a:pt x="497" y="68"/>
                </a:lnTo>
                <a:lnTo>
                  <a:pt x="497" y="68"/>
                </a:lnTo>
                <a:lnTo>
                  <a:pt x="497" y="68"/>
                </a:lnTo>
                <a:lnTo>
                  <a:pt x="497" y="67"/>
                </a:lnTo>
                <a:lnTo>
                  <a:pt x="497" y="67"/>
                </a:lnTo>
                <a:lnTo>
                  <a:pt x="495" y="68"/>
                </a:lnTo>
                <a:lnTo>
                  <a:pt x="492" y="68"/>
                </a:lnTo>
                <a:lnTo>
                  <a:pt x="491" y="68"/>
                </a:lnTo>
                <a:lnTo>
                  <a:pt x="489" y="70"/>
                </a:lnTo>
                <a:lnTo>
                  <a:pt x="489" y="70"/>
                </a:lnTo>
                <a:close/>
                <a:moveTo>
                  <a:pt x="335" y="76"/>
                </a:moveTo>
                <a:lnTo>
                  <a:pt x="335" y="76"/>
                </a:lnTo>
                <a:lnTo>
                  <a:pt x="341" y="76"/>
                </a:lnTo>
                <a:lnTo>
                  <a:pt x="348" y="74"/>
                </a:lnTo>
                <a:lnTo>
                  <a:pt x="360" y="71"/>
                </a:lnTo>
                <a:lnTo>
                  <a:pt x="360" y="71"/>
                </a:lnTo>
                <a:lnTo>
                  <a:pt x="357" y="70"/>
                </a:lnTo>
                <a:lnTo>
                  <a:pt x="354" y="68"/>
                </a:lnTo>
                <a:lnTo>
                  <a:pt x="348" y="68"/>
                </a:lnTo>
                <a:lnTo>
                  <a:pt x="340" y="71"/>
                </a:lnTo>
                <a:lnTo>
                  <a:pt x="335" y="76"/>
                </a:lnTo>
                <a:lnTo>
                  <a:pt x="335" y="76"/>
                </a:lnTo>
                <a:close/>
                <a:moveTo>
                  <a:pt x="459" y="70"/>
                </a:moveTo>
                <a:lnTo>
                  <a:pt x="459" y="70"/>
                </a:lnTo>
                <a:lnTo>
                  <a:pt x="453" y="70"/>
                </a:lnTo>
                <a:lnTo>
                  <a:pt x="453" y="70"/>
                </a:lnTo>
                <a:lnTo>
                  <a:pt x="456" y="71"/>
                </a:lnTo>
                <a:lnTo>
                  <a:pt x="459" y="71"/>
                </a:lnTo>
                <a:lnTo>
                  <a:pt x="459" y="70"/>
                </a:lnTo>
                <a:lnTo>
                  <a:pt x="459" y="70"/>
                </a:lnTo>
                <a:close/>
                <a:moveTo>
                  <a:pt x="441" y="74"/>
                </a:moveTo>
                <a:lnTo>
                  <a:pt x="441" y="74"/>
                </a:lnTo>
                <a:lnTo>
                  <a:pt x="442" y="73"/>
                </a:lnTo>
                <a:lnTo>
                  <a:pt x="444" y="70"/>
                </a:lnTo>
                <a:lnTo>
                  <a:pt x="444" y="70"/>
                </a:lnTo>
                <a:lnTo>
                  <a:pt x="441" y="70"/>
                </a:lnTo>
                <a:lnTo>
                  <a:pt x="439" y="70"/>
                </a:lnTo>
                <a:lnTo>
                  <a:pt x="439" y="71"/>
                </a:lnTo>
                <a:lnTo>
                  <a:pt x="439" y="71"/>
                </a:lnTo>
                <a:lnTo>
                  <a:pt x="441" y="71"/>
                </a:lnTo>
                <a:lnTo>
                  <a:pt x="442" y="73"/>
                </a:lnTo>
                <a:lnTo>
                  <a:pt x="442" y="73"/>
                </a:lnTo>
                <a:lnTo>
                  <a:pt x="441" y="73"/>
                </a:lnTo>
                <a:lnTo>
                  <a:pt x="441" y="74"/>
                </a:lnTo>
                <a:lnTo>
                  <a:pt x="441" y="74"/>
                </a:lnTo>
                <a:close/>
                <a:moveTo>
                  <a:pt x="713" y="76"/>
                </a:moveTo>
                <a:lnTo>
                  <a:pt x="713" y="76"/>
                </a:lnTo>
                <a:lnTo>
                  <a:pt x="712" y="73"/>
                </a:lnTo>
                <a:lnTo>
                  <a:pt x="712" y="71"/>
                </a:lnTo>
                <a:lnTo>
                  <a:pt x="710" y="71"/>
                </a:lnTo>
                <a:lnTo>
                  <a:pt x="710" y="71"/>
                </a:lnTo>
                <a:lnTo>
                  <a:pt x="710" y="76"/>
                </a:lnTo>
                <a:lnTo>
                  <a:pt x="712" y="76"/>
                </a:lnTo>
                <a:lnTo>
                  <a:pt x="713" y="76"/>
                </a:lnTo>
                <a:lnTo>
                  <a:pt x="713" y="76"/>
                </a:lnTo>
                <a:close/>
                <a:moveTo>
                  <a:pt x="735" y="83"/>
                </a:moveTo>
                <a:lnTo>
                  <a:pt x="735" y="83"/>
                </a:lnTo>
                <a:lnTo>
                  <a:pt x="741" y="93"/>
                </a:lnTo>
                <a:lnTo>
                  <a:pt x="747" y="102"/>
                </a:lnTo>
                <a:lnTo>
                  <a:pt x="758" y="119"/>
                </a:lnTo>
                <a:lnTo>
                  <a:pt x="758" y="119"/>
                </a:lnTo>
                <a:lnTo>
                  <a:pt x="753" y="106"/>
                </a:lnTo>
                <a:lnTo>
                  <a:pt x="749" y="93"/>
                </a:lnTo>
                <a:lnTo>
                  <a:pt x="742" y="82"/>
                </a:lnTo>
                <a:lnTo>
                  <a:pt x="736" y="71"/>
                </a:lnTo>
                <a:lnTo>
                  <a:pt x="736" y="71"/>
                </a:lnTo>
                <a:lnTo>
                  <a:pt x="735" y="74"/>
                </a:lnTo>
                <a:lnTo>
                  <a:pt x="735" y="77"/>
                </a:lnTo>
                <a:lnTo>
                  <a:pt x="735" y="80"/>
                </a:lnTo>
                <a:lnTo>
                  <a:pt x="735" y="83"/>
                </a:lnTo>
                <a:lnTo>
                  <a:pt x="735" y="83"/>
                </a:lnTo>
                <a:close/>
                <a:moveTo>
                  <a:pt x="537" y="71"/>
                </a:moveTo>
                <a:lnTo>
                  <a:pt x="537" y="71"/>
                </a:lnTo>
                <a:lnTo>
                  <a:pt x="531" y="71"/>
                </a:lnTo>
                <a:lnTo>
                  <a:pt x="531" y="71"/>
                </a:lnTo>
                <a:lnTo>
                  <a:pt x="531" y="73"/>
                </a:lnTo>
                <a:lnTo>
                  <a:pt x="534" y="74"/>
                </a:lnTo>
                <a:lnTo>
                  <a:pt x="535" y="74"/>
                </a:lnTo>
                <a:lnTo>
                  <a:pt x="537" y="71"/>
                </a:lnTo>
                <a:lnTo>
                  <a:pt x="537" y="71"/>
                </a:lnTo>
                <a:close/>
                <a:moveTo>
                  <a:pt x="101" y="74"/>
                </a:moveTo>
                <a:lnTo>
                  <a:pt x="101" y="74"/>
                </a:lnTo>
                <a:lnTo>
                  <a:pt x="99" y="76"/>
                </a:lnTo>
                <a:lnTo>
                  <a:pt x="96" y="79"/>
                </a:lnTo>
                <a:lnTo>
                  <a:pt x="93" y="82"/>
                </a:lnTo>
                <a:lnTo>
                  <a:pt x="90" y="85"/>
                </a:lnTo>
                <a:lnTo>
                  <a:pt x="90" y="85"/>
                </a:lnTo>
                <a:lnTo>
                  <a:pt x="88" y="83"/>
                </a:lnTo>
                <a:lnTo>
                  <a:pt x="88" y="83"/>
                </a:lnTo>
                <a:lnTo>
                  <a:pt x="88" y="85"/>
                </a:lnTo>
                <a:lnTo>
                  <a:pt x="88" y="87"/>
                </a:lnTo>
                <a:lnTo>
                  <a:pt x="88" y="87"/>
                </a:lnTo>
                <a:lnTo>
                  <a:pt x="87" y="87"/>
                </a:lnTo>
                <a:lnTo>
                  <a:pt x="85" y="88"/>
                </a:lnTo>
                <a:lnTo>
                  <a:pt x="82" y="94"/>
                </a:lnTo>
                <a:lnTo>
                  <a:pt x="82" y="94"/>
                </a:lnTo>
                <a:lnTo>
                  <a:pt x="90" y="90"/>
                </a:lnTo>
                <a:lnTo>
                  <a:pt x="96" y="85"/>
                </a:lnTo>
                <a:lnTo>
                  <a:pt x="102" y="79"/>
                </a:lnTo>
                <a:lnTo>
                  <a:pt x="107" y="73"/>
                </a:lnTo>
                <a:lnTo>
                  <a:pt x="107" y="73"/>
                </a:lnTo>
                <a:lnTo>
                  <a:pt x="104" y="74"/>
                </a:lnTo>
                <a:lnTo>
                  <a:pt x="102" y="74"/>
                </a:lnTo>
                <a:lnTo>
                  <a:pt x="101" y="74"/>
                </a:lnTo>
                <a:lnTo>
                  <a:pt x="101" y="74"/>
                </a:lnTo>
                <a:close/>
                <a:moveTo>
                  <a:pt x="506" y="74"/>
                </a:moveTo>
                <a:lnTo>
                  <a:pt x="506" y="74"/>
                </a:lnTo>
                <a:lnTo>
                  <a:pt x="514" y="74"/>
                </a:lnTo>
                <a:lnTo>
                  <a:pt x="518" y="74"/>
                </a:lnTo>
                <a:lnTo>
                  <a:pt x="521" y="73"/>
                </a:lnTo>
                <a:lnTo>
                  <a:pt x="521" y="73"/>
                </a:lnTo>
                <a:lnTo>
                  <a:pt x="514" y="73"/>
                </a:lnTo>
                <a:lnTo>
                  <a:pt x="509" y="73"/>
                </a:lnTo>
                <a:lnTo>
                  <a:pt x="506" y="74"/>
                </a:lnTo>
                <a:lnTo>
                  <a:pt x="506" y="74"/>
                </a:lnTo>
                <a:close/>
                <a:moveTo>
                  <a:pt x="685" y="80"/>
                </a:moveTo>
                <a:lnTo>
                  <a:pt x="685" y="80"/>
                </a:lnTo>
                <a:lnTo>
                  <a:pt x="683" y="79"/>
                </a:lnTo>
                <a:lnTo>
                  <a:pt x="683" y="77"/>
                </a:lnTo>
                <a:lnTo>
                  <a:pt x="683" y="77"/>
                </a:lnTo>
                <a:lnTo>
                  <a:pt x="675" y="74"/>
                </a:lnTo>
                <a:lnTo>
                  <a:pt x="672" y="73"/>
                </a:lnTo>
                <a:lnTo>
                  <a:pt x="669" y="74"/>
                </a:lnTo>
                <a:lnTo>
                  <a:pt x="669" y="74"/>
                </a:lnTo>
                <a:lnTo>
                  <a:pt x="672" y="77"/>
                </a:lnTo>
                <a:lnTo>
                  <a:pt x="675" y="79"/>
                </a:lnTo>
                <a:lnTo>
                  <a:pt x="678" y="80"/>
                </a:lnTo>
                <a:lnTo>
                  <a:pt x="685" y="80"/>
                </a:lnTo>
                <a:lnTo>
                  <a:pt x="685" y="80"/>
                </a:lnTo>
                <a:close/>
                <a:moveTo>
                  <a:pt x="155" y="82"/>
                </a:moveTo>
                <a:lnTo>
                  <a:pt x="155" y="82"/>
                </a:lnTo>
                <a:lnTo>
                  <a:pt x="160" y="82"/>
                </a:lnTo>
                <a:lnTo>
                  <a:pt x="166" y="80"/>
                </a:lnTo>
                <a:lnTo>
                  <a:pt x="174" y="76"/>
                </a:lnTo>
                <a:lnTo>
                  <a:pt x="174" y="76"/>
                </a:lnTo>
                <a:lnTo>
                  <a:pt x="163" y="77"/>
                </a:lnTo>
                <a:lnTo>
                  <a:pt x="159" y="79"/>
                </a:lnTo>
                <a:lnTo>
                  <a:pt x="155" y="82"/>
                </a:lnTo>
                <a:lnTo>
                  <a:pt x="155" y="82"/>
                </a:lnTo>
                <a:close/>
                <a:moveTo>
                  <a:pt x="221" y="79"/>
                </a:moveTo>
                <a:lnTo>
                  <a:pt x="221" y="79"/>
                </a:lnTo>
                <a:lnTo>
                  <a:pt x="226" y="79"/>
                </a:lnTo>
                <a:lnTo>
                  <a:pt x="227" y="77"/>
                </a:lnTo>
                <a:lnTo>
                  <a:pt x="229" y="77"/>
                </a:lnTo>
                <a:lnTo>
                  <a:pt x="229" y="77"/>
                </a:lnTo>
                <a:lnTo>
                  <a:pt x="229" y="76"/>
                </a:lnTo>
                <a:lnTo>
                  <a:pt x="227" y="76"/>
                </a:lnTo>
                <a:lnTo>
                  <a:pt x="227" y="76"/>
                </a:lnTo>
                <a:lnTo>
                  <a:pt x="226" y="77"/>
                </a:lnTo>
                <a:lnTo>
                  <a:pt x="224" y="77"/>
                </a:lnTo>
                <a:lnTo>
                  <a:pt x="223" y="77"/>
                </a:lnTo>
                <a:lnTo>
                  <a:pt x="221" y="79"/>
                </a:lnTo>
                <a:lnTo>
                  <a:pt x="221" y="79"/>
                </a:lnTo>
                <a:close/>
                <a:moveTo>
                  <a:pt x="378" y="76"/>
                </a:moveTo>
                <a:lnTo>
                  <a:pt x="378" y="76"/>
                </a:lnTo>
                <a:lnTo>
                  <a:pt x="380" y="77"/>
                </a:lnTo>
                <a:lnTo>
                  <a:pt x="383" y="79"/>
                </a:lnTo>
                <a:lnTo>
                  <a:pt x="389" y="77"/>
                </a:lnTo>
                <a:lnTo>
                  <a:pt x="389" y="77"/>
                </a:lnTo>
                <a:lnTo>
                  <a:pt x="387" y="76"/>
                </a:lnTo>
                <a:lnTo>
                  <a:pt x="384" y="76"/>
                </a:lnTo>
                <a:lnTo>
                  <a:pt x="378" y="76"/>
                </a:lnTo>
                <a:lnTo>
                  <a:pt x="378" y="76"/>
                </a:lnTo>
                <a:close/>
                <a:moveTo>
                  <a:pt x="665" y="79"/>
                </a:moveTo>
                <a:lnTo>
                  <a:pt x="665" y="79"/>
                </a:lnTo>
                <a:lnTo>
                  <a:pt x="663" y="76"/>
                </a:lnTo>
                <a:lnTo>
                  <a:pt x="662" y="76"/>
                </a:lnTo>
                <a:lnTo>
                  <a:pt x="662" y="76"/>
                </a:lnTo>
                <a:lnTo>
                  <a:pt x="662" y="77"/>
                </a:lnTo>
                <a:lnTo>
                  <a:pt x="665" y="79"/>
                </a:lnTo>
                <a:lnTo>
                  <a:pt x="665" y="79"/>
                </a:lnTo>
                <a:close/>
                <a:moveTo>
                  <a:pt x="579" y="77"/>
                </a:moveTo>
                <a:lnTo>
                  <a:pt x="579" y="77"/>
                </a:lnTo>
                <a:lnTo>
                  <a:pt x="578" y="79"/>
                </a:lnTo>
                <a:lnTo>
                  <a:pt x="578" y="80"/>
                </a:lnTo>
                <a:lnTo>
                  <a:pt x="576" y="79"/>
                </a:lnTo>
                <a:lnTo>
                  <a:pt x="576" y="79"/>
                </a:lnTo>
                <a:lnTo>
                  <a:pt x="579" y="87"/>
                </a:lnTo>
                <a:lnTo>
                  <a:pt x="579" y="87"/>
                </a:lnTo>
                <a:lnTo>
                  <a:pt x="585" y="88"/>
                </a:lnTo>
                <a:lnTo>
                  <a:pt x="590" y="90"/>
                </a:lnTo>
                <a:lnTo>
                  <a:pt x="590" y="90"/>
                </a:lnTo>
                <a:lnTo>
                  <a:pt x="595" y="85"/>
                </a:lnTo>
                <a:lnTo>
                  <a:pt x="599" y="80"/>
                </a:lnTo>
                <a:lnTo>
                  <a:pt x="599" y="80"/>
                </a:lnTo>
                <a:lnTo>
                  <a:pt x="598" y="80"/>
                </a:lnTo>
                <a:lnTo>
                  <a:pt x="596" y="79"/>
                </a:lnTo>
                <a:lnTo>
                  <a:pt x="593" y="77"/>
                </a:lnTo>
                <a:lnTo>
                  <a:pt x="593" y="77"/>
                </a:lnTo>
                <a:lnTo>
                  <a:pt x="590" y="77"/>
                </a:lnTo>
                <a:lnTo>
                  <a:pt x="587" y="77"/>
                </a:lnTo>
                <a:lnTo>
                  <a:pt x="584" y="77"/>
                </a:lnTo>
                <a:lnTo>
                  <a:pt x="579" y="77"/>
                </a:lnTo>
                <a:lnTo>
                  <a:pt x="579" y="77"/>
                </a:lnTo>
                <a:close/>
                <a:moveTo>
                  <a:pt x="622" y="80"/>
                </a:moveTo>
                <a:lnTo>
                  <a:pt x="622" y="80"/>
                </a:lnTo>
                <a:lnTo>
                  <a:pt x="627" y="82"/>
                </a:lnTo>
                <a:lnTo>
                  <a:pt x="627" y="82"/>
                </a:lnTo>
                <a:lnTo>
                  <a:pt x="625" y="77"/>
                </a:lnTo>
                <a:lnTo>
                  <a:pt x="622" y="77"/>
                </a:lnTo>
                <a:lnTo>
                  <a:pt x="622" y="77"/>
                </a:lnTo>
                <a:lnTo>
                  <a:pt x="622" y="80"/>
                </a:lnTo>
                <a:lnTo>
                  <a:pt x="622" y="80"/>
                </a:lnTo>
                <a:close/>
                <a:moveTo>
                  <a:pt x="265" y="80"/>
                </a:moveTo>
                <a:lnTo>
                  <a:pt x="265" y="80"/>
                </a:lnTo>
                <a:lnTo>
                  <a:pt x="282" y="80"/>
                </a:lnTo>
                <a:lnTo>
                  <a:pt x="297" y="80"/>
                </a:lnTo>
                <a:lnTo>
                  <a:pt x="297" y="80"/>
                </a:lnTo>
                <a:lnTo>
                  <a:pt x="309" y="82"/>
                </a:lnTo>
                <a:lnTo>
                  <a:pt x="314" y="80"/>
                </a:lnTo>
                <a:lnTo>
                  <a:pt x="320" y="79"/>
                </a:lnTo>
                <a:lnTo>
                  <a:pt x="320" y="79"/>
                </a:lnTo>
                <a:lnTo>
                  <a:pt x="293" y="79"/>
                </a:lnTo>
                <a:lnTo>
                  <a:pt x="277" y="79"/>
                </a:lnTo>
                <a:lnTo>
                  <a:pt x="265" y="80"/>
                </a:lnTo>
                <a:lnTo>
                  <a:pt x="265" y="80"/>
                </a:lnTo>
                <a:close/>
                <a:moveTo>
                  <a:pt x="660" y="91"/>
                </a:moveTo>
                <a:lnTo>
                  <a:pt x="660" y="91"/>
                </a:lnTo>
                <a:lnTo>
                  <a:pt x="659" y="83"/>
                </a:lnTo>
                <a:lnTo>
                  <a:pt x="659" y="83"/>
                </a:lnTo>
                <a:lnTo>
                  <a:pt x="651" y="80"/>
                </a:lnTo>
                <a:lnTo>
                  <a:pt x="642" y="79"/>
                </a:lnTo>
                <a:lnTo>
                  <a:pt x="642" y="79"/>
                </a:lnTo>
                <a:lnTo>
                  <a:pt x="645" y="82"/>
                </a:lnTo>
                <a:lnTo>
                  <a:pt x="649" y="85"/>
                </a:lnTo>
                <a:lnTo>
                  <a:pt x="656" y="88"/>
                </a:lnTo>
                <a:lnTo>
                  <a:pt x="660" y="91"/>
                </a:lnTo>
                <a:lnTo>
                  <a:pt x="660" y="91"/>
                </a:lnTo>
                <a:close/>
                <a:moveTo>
                  <a:pt x="503" y="82"/>
                </a:moveTo>
                <a:lnTo>
                  <a:pt x="503" y="82"/>
                </a:lnTo>
                <a:lnTo>
                  <a:pt x="509" y="82"/>
                </a:lnTo>
                <a:lnTo>
                  <a:pt x="515" y="83"/>
                </a:lnTo>
                <a:lnTo>
                  <a:pt x="521" y="83"/>
                </a:lnTo>
                <a:lnTo>
                  <a:pt x="526" y="83"/>
                </a:lnTo>
                <a:lnTo>
                  <a:pt x="526" y="83"/>
                </a:lnTo>
                <a:lnTo>
                  <a:pt x="524" y="82"/>
                </a:lnTo>
                <a:lnTo>
                  <a:pt x="524" y="80"/>
                </a:lnTo>
                <a:lnTo>
                  <a:pt x="524" y="80"/>
                </a:lnTo>
                <a:lnTo>
                  <a:pt x="514" y="80"/>
                </a:lnTo>
                <a:lnTo>
                  <a:pt x="509" y="80"/>
                </a:lnTo>
                <a:lnTo>
                  <a:pt x="503" y="82"/>
                </a:lnTo>
                <a:lnTo>
                  <a:pt x="503" y="82"/>
                </a:lnTo>
                <a:close/>
                <a:moveTo>
                  <a:pt x="549" y="87"/>
                </a:moveTo>
                <a:lnTo>
                  <a:pt x="549" y="87"/>
                </a:lnTo>
                <a:lnTo>
                  <a:pt x="538" y="82"/>
                </a:lnTo>
                <a:lnTo>
                  <a:pt x="538" y="82"/>
                </a:lnTo>
                <a:lnTo>
                  <a:pt x="537" y="83"/>
                </a:lnTo>
                <a:lnTo>
                  <a:pt x="535" y="85"/>
                </a:lnTo>
                <a:lnTo>
                  <a:pt x="535" y="85"/>
                </a:lnTo>
                <a:lnTo>
                  <a:pt x="549" y="87"/>
                </a:lnTo>
                <a:lnTo>
                  <a:pt x="549" y="87"/>
                </a:lnTo>
                <a:close/>
                <a:moveTo>
                  <a:pt x="107" y="87"/>
                </a:moveTo>
                <a:lnTo>
                  <a:pt x="107" y="87"/>
                </a:lnTo>
                <a:lnTo>
                  <a:pt x="113" y="87"/>
                </a:lnTo>
                <a:lnTo>
                  <a:pt x="117" y="85"/>
                </a:lnTo>
                <a:lnTo>
                  <a:pt x="117" y="85"/>
                </a:lnTo>
                <a:lnTo>
                  <a:pt x="111" y="83"/>
                </a:lnTo>
                <a:lnTo>
                  <a:pt x="110" y="82"/>
                </a:lnTo>
                <a:lnTo>
                  <a:pt x="107" y="83"/>
                </a:lnTo>
                <a:lnTo>
                  <a:pt x="107" y="83"/>
                </a:lnTo>
                <a:lnTo>
                  <a:pt x="108" y="83"/>
                </a:lnTo>
                <a:lnTo>
                  <a:pt x="108" y="85"/>
                </a:lnTo>
                <a:lnTo>
                  <a:pt x="107" y="87"/>
                </a:lnTo>
                <a:lnTo>
                  <a:pt x="107" y="87"/>
                </a:lnTo>
                <a:close/>
                <a:moveTo>
                  <a:pt x="133" y="88"/>
                </a:moveTo>
                <a:lnTo>
                  <a:pt x="133" y="88"/>
                </a:lnTo>
                <a:lnTo>
                  <a:pt x="142" y="82"/>
                </a:lnTo>
                <a:lnTo>
                  <a:pt x="142" y="82"/>
                </a:lnTo>
                <a:lnTo>
                  <a:pt x="136" y="83"/>
                </a:lnTo>
                <a:lnTo>
                  <a:pt x="133" y="88"/>
                </a:lnTo>
                <a:lnTo>
                  <a:pt x="133" y="88"/>
                </a:lnTo>
                <a:close/>
                <a:moveTo>
                  <a:pt x="226" y="87"/>
                </a:moveTo>
                <a:lnTo>
                  <a:pt x="226" y="87"/>
                </a:lnTo>
                <a:lnTo>
                  <a:pt x="229" y="90"/>
                </a:lnTo>
                <a:lnTo>
                  <a:pt x="232" y="91"/>
                </a:lnTo>
                <a:lnTo>
                  <a:pt x="239" y="90"/>
                </a:lnTo>
                <a:lnTo>
                  <a:pt x="248" y="90"/>
                </a:lnTo>
                <a:lnTo>
                  <a:pt x="252" y="91"/>
                </a:lnTo>
                <a:lnTo>
                  <a:pt x="255" y="93"/>
                </a:lnTo>
                <a:lnTo>
                  <a:pt x="255" y="93"/>
                </a:lnTo>
                <a:lnTo>
                  <a:pt x="274" y="90"/>
                </a:lnTo>
                <a:lnTo>
                  <a:pt x="284" y="88"/>
                </a:lnTo>
                <a:lnTo>
                  <a:pt x="291" y="85"/>
                </a:lnTo>
                <a:lnTo>
                  <a:pt x="291" y="85"/>
                </a:lnTo>
                <a:lnTo>
                  <a:pt x="274" y="85"/>
                </a:lnTo>
                <a:lnTo>
                  <a:pt x="258" y="83"/>
                </a:lnTo>
                <a:lnTo>
                  <a:pt x="242" y="83"/>
                </a:lnTo>
                <a:lnTo>
                  <a:pt x="235" y="85"/>
                </a:lnTo>
                <a:lnTo>
                  <a:pt x="226" y="87"/>
                </a:lnTo>
                <a:lnTo>
                  <a:pt x="226" y="87"/>
                </a:lnTo>
                <a:close/>
                <a:moveTo>
                  <a:pt x="323" y="91"/>
                </a:moveTo>
                <a:lnTo>
                  <a:pt x="323" y="91"/>
                </a:lnTo>
                <a:lnTo>
                  <a:pt x="341" y="88"/>
                </a:lnTo>
                <a:lnTo>
                  <a:pt x="351" y="87"/>
                </a:lnTo>
                <a:lnTo>
                  <a:pt x="357" y="85"/>
                </a:lnTo>
                <a:lnTo>
                  <a:pt x="357" y="85"/>
                </a:lnTo>
                <a:lnTo>
                  <a:pt x="348" y="85"/>
                </a:lnTo>
                <a:lnTo>
                  <a:pt x="340" y="85"/>
                </a:lnTo>
                <a:lnTo>
                  <a:pt x="331" y="88"/>
                </a:lnTo>
                <a:lnTo>
                  <a:pt x="323" y="91"/>
                </a:lnTo>
                <a:lnTo>
                  <a:pt x="323" y="91"/>
                </a:lnTo>
                <a:close/>
                <a:moveTo>
                  <a:pt x="402" y="100"/>
                </a:moveTo>
                <a:lnTo>
                  <a:pt x="402" y="100"/>
                </a:lnTo>
                <a:lnTo>
                  <a:pt x="410" y="100"/>
                </a:lnTo>
                <a:lnTo>
                  <a:pt x="418" y="99"/>
                </a:lnTo>
                <a:lnTo>
                  <a:pt x="418" y="99"/>
                </a:lnTo>
                <a:lnTo>
                  <a:pt x="419" y="93"/>
                </a:lnTo>
                <a:lnTo>
                  <a:pt x="421" y="85"/>
                </a:lnTo>
                <a:lnTo>
                  <a:pt x="421" y="85"/>
                </a:lnTo>
                <a:lnTo>
                  <a:pt x="416" y="85"/>
                </a:lnTo>
                <a:lnTo>
                  <a:pt x="413" y="83"/>
                </a:lnTo>
                <a:lnTo>
                  <a:pt x="413" y="83"/>
                </a:lnTo>
                <a:lnTo>
                  <a:pt x="409" y="87"/>
                </a:lnTo>
                <a:lnTo>
                  <a:pt x="406" y="90"/>
                </a:lnTo>
                <a:lnTo>
                  <a:pt x="402" y="96"/>
                </a:lnTo>
                <a:lnTo>
                  <a:pt x="402" y="100"/>
                </a:lnTo>
                <a:lnTo>
                  <a:pt x="402" y="100"/>
                </a:lnTo>
                <a:close/>
                <a:moveTo>
                  <a:pt x="450" y="85"/>
                </a:moveTo>
                <a:lnTo>
                  <a:pt x="450" y="85"/>
                </a:lnTo>
                <a:lnTo>
                  <a:pt x="447" y="85"/>
                </a:lnTo>
                <a:lnTo>
                  <a:pt x="444" y="85"/>
                </a:lnTo>
                <a:lnTo>
                  <a:pt x="444" y="85"/>
                </a:lnTo>
                <a:lnTo>
                  <a:pt x="447" y="87"/>
                </a:lnTo>
                <a:lnTo>
                  <a:pt x="448" y="87"/>
                </a:lnTo>
                <a:lnTo>
                  <a:pt x="450" y="85"/>
                </a:lnTo>
                <a:lnTo>
                  <a:pt x="450" y="85"/>
                </a:lnTo>
                <a:close/>
                <a:moveTo>
                  <a:pt x="596" y="93"/>
                </a:moveTo>
                <a:lnTo>
                  <a:pt x="596" y="93"/>
                </a:lnTo>
                <a:lnTo>
                  <a:pt x="599" y="94"/>
                </a:lnTo>
                <a:lnTo>
                  <a:pt x="604" y="94"/>
                </a:lnTo>
                <a:lnTo>
                  <a:pt x="611" y="96"/>
                </a:lnTo>
                <a:lnTo>
                  <a:pt x="611" y="96"/>
                </a:lnTo>
                <a:lnTo>
                  <a:pt x="611" y="91"/>
                </a:lnTo>
                <a:lnTo>
                  <a:pt x="611" y="90"/>
                </a:lnTo>
                <a:lnTo>
                  <a:pt x="608" y="87"/>
                </a:lnTo>
                <a:lnTo>
                  <a:pt x="607" y="87"/>
                </a:lnTo>
                <a:lnTo>
                  <a:pt x="604" y="87"/>
                </a:lnTo>
                <a:lnTo>
                  <a:pt x="601" y="88"/>
                </a:lnTo>
                <a:lnTo>
                  <a:pt x="598" y="90"/>
                </a:lnTo>
                <a:lnTo>
                  <a:pt x="596" y="93"/>
                </a:lnTo>
                <a:lnTo>
                  <a:pt x="596" y="93"/>
                </a:lnTo>
                <a:close/>
                <a:moveTo>
                  <a:pt x="680" y="87"/>
                </a:moveTo>
                <a:lnTo>
                  <a:pt x="680" y="87"/>
                </a:lnTo>
                <a:lnTo>
                  <a:pt x="685" y="91"/>
                </a:lnTo>
                <a:lnTo>
                  <a:pt x="689" y="97"/>
                </a:lnTo>
                <a:lnTo>
                  <a:pt x="689" y="97"/>
                </a:lnTo>
                <a:lnTo>
                  <a:pt x="689" y="96"/>
                </a:lnTo>
                <a:lnTo>
                  <a:pt x="688" y="93"/>
                </a:lnTo>
                <a:lnTo>
                  <a:pt x="686" y="90"/>
                </a:lnTo>
                <a:lnTo>
                  <a:pt x="686" y="88"/>
                </a:lnTo>
                <a:lnTo>
                  <a:pt x="686" y="88"/>
                </a:lnTo>
                <a:lnTo>
                  <a:pt x="683" y="85"/>
                </a:lnTo>
                <a:lnTo>
                  <a:pt x="680" y="85"/>
                </a:lnTo>
                <a:lnTo>
                  <a:pt x="680" y="87"/>
                </a:lnTo>
                <a:lnTo>
                  <a:pt x="680" y="87"/>
                </a:lnTo>
                <a:close/>
                <a:moveTo>
                  <a:pt x="302" y="90"/>
                </a:moveTo>
                <a:lnTo>
                  <a:pt x="302" y="90"/>
                </a:lnTo>
                <a:lnTo>
                  <a:pt x="305" y="91"/>
                </a:lnTo>
                <a:lnTo>
                  <a:pt x="309" y="91"/>
                </a:lnTo>
                <a:lnTo>
                  <a:pt x="316" y="87"/>
                </a:lnTo>
                <a:lnTo>
                  <a:pt x="316" y="87"/>
                </a:lnTo>
                <a:lnTo>
                  <a:pt x="308" y="88"/>
                </a:lnTo>
                <a:lnTo>
                  <a:pt x="305" y="88"/>
                </a:lnTo>
                <a:lnTo>
                  <a:pt x="302" y="90"/>
                </a:lnTo>
                <a:lnTo>
                  <a:pt x="302" y="90"/>
                </a:lnTo>
                <a:close/>
                <a:moveTo>
                  <a:pt x="462" y="88"/>
                </a:moveTo>
                <a:lnTo>
                  <a:pt x="462" y="88"/>
                </a:lnTo>
                <a:lnTo>
                  <a:pt x="466" y="90"/>
                </a:lnTo>
                <a:lnTo>
                  <a:pt x="470" y="90"/>
                </a:lnTo>
                <a:lnTo>
                  <a:pt x="471" y="88"/>
                </a:lnTo>
                <a:lnTo>
                  <a:pt x="471" y="88"/>
                </a:lnTo>
                <a:lnTo>
                  <a:pt x="470" y="87"/>
                </a:lnTo>
                <a:lnTo>
                  <a:pt x="466" y="87"/>
                </a:lnTo>
                <a:lnTo>
                  <a:pt x="463" y="87"/>
                </a:lnTo>
                <a:lnTo>
                  <a:pt x="462" y="88"/>
                </a:lnTo>
                <a:lnTo>
                  <a:pt x="462" y="88"/>
                </a:lnTo>
                <a:close/>
                <a:moveTo>
                  <a:pt x="526" y="94"/>
                </a:moveTo>
                <a:lnTo>
                  <a:pt x="526" y="94"/>
                </a:lnTo>
                <a:lnTo>
                  <a:pt x="526" y="93"/>
                </a:lnTo>
                <a:lnTo>
                  <a:pt x="526" y="88"/>
                </a:lnTo>
                <a:lnTo>
                  <a:pt x="526" y="88"/>
                </a:lnTo>
                <a:lnTo>
                  <a:pt x="514" y="88"/>
                </a:lnTo>
                <a:lnTo>
                  <a:pt x="506" y="87"/>
                </a:lnTo>
                <a:lnTo>
                  <a:pt x="500" y="88"/>
                </a:lnTo>
                <a:lnTo>
                  <a:pt x="500" y="88"/>
                </a:lnTo>
                <a:lnTo>
                  <a:pt x="512" y="91"/>
                </a:lnTo>
                <a:lnTo>
                  <a:pt x="526" y="94"/>
                </a:lnTo>
                <a:lnTo>
                  <a:pt x="526" y="94"/>
                </a:lnTo>
                <a:close/>
                <a:moveTo>
                  <a:pt x="491" y="94"/>
                </a:moveTo>
                <a:lnTo>
                  <a:pt x="491" y="94"/>
                </a:lnTo>
                <a:lnTo>
                  <a:pt x="491" y="93"/>
                </a:lnTo>
                <a:lnTo>
                  <a:pt x="491" y="90"/>
                </a:lnTo>
                <a:lnTo>
                  <a:pt x="491" y="90"/>
                </a:lnTo>
                <a:lnTo>
                  <a:pt x="479" y="88"/>
                </a:lnTo>
                <a:lnTo>
                  <a:pt x="479" y="88"/>
                </a:lnTo>
                <a:lnTo>
                  <a:pt x="483" y="91"/>
                </a:lnTo>
                <a:lnTo>
                  <a:pt x="491" y="94"/>
                </a:lnTo>
                <a:lnTo>
                  <a:pt x="491" y="94"/>
                </a:lnTo>
                <a:close/>
                <a:moveTo>
                  <a:pt x="691" y="90"/>
                </a:moveTo>
                <a:lnTo>
                  <a:pt x="691" y="90"/>
                </a:lnTo>
                <a:lnTo>
                  <a:pt x="695" y="102"/>
                </a:lnTo>
                <a:lnTo>
                  <a:pt x="695" y="102"/>
                </a:lnTo>
                <a:lnTo>
                  <a:pt x="697" y="106"/>
                </a:lnTo>
                <a:lnTo>
                  <a:pt x="700" y="109"/>
                </a:lnTo>
                <a:lnTo>
                  <a:pt x="701" y="109"/>
                </a:lnTo>
                <a:lnTo>
                  <a:pt x="701" y="109"/>
                </a:lnTo>
                <a:lnTo>
                  <a:pt x="698" y="97"/>
                </a:lnTo>
                <a:lnTo>
                  <a:pt x="695" y="91"/>
                </a:lnTo>
                <a:lnTo>
                  <a:pt x="691" y="88"/>
                </a:lnTo>
                <a:lnTo>
                  <a:pt x="691" y="88"/>
                </a:lnTo>
                <a:lnTo>
                  <a:pt x="691" y="90"/>
                </a:lnTo>
                <a:lnTo>
                  <a:pt x="691" y="90"/>
                </a:lnTo>
                <a:close/>
                <a:moveTo>
                  <a:pt x="422" y="100"/>
                </a:moveTo>
                <a:lnTo>
                  <a:pt x="422" y="100"/>
                </a:lnTo>
                <a:lnTo>
                  <a:pt x="428" y="100"/>
                </a:lnTo>
                <a:lnTo>
                  <a:pt x="433" y="99"/>
                </a:lnTo>
                <a:lnTo>
                  <a:pt x="433" y="99"/>
                </a:lnTo>
                <a:lnTo>
                  <a:pt x="433" y="96"/>
                </a:lnTo>
                <a:lnTo>
                  <a:pt x="431" y="94"/>
                </a:lnTo>
                <a:lnTo>
                  <a:pt x="430" y="91"/>
                </a:lnTo>
                <a:lnTo>
                  <a:pt x="430" y="88"/>
                </a:lnTo>
                <a:lnTo>
                  <a:pt x="430" y="88"/>
                </a:lnTo>
                <a:lnTo>
                  <a:pt x="427" y="88"/>
                </a:lnTo>
                <a:lnTo>
                  <a:pt x="425" y="90"/>
                </a:lnTo>
                <a:lnTo>
                  <a:pt x="424" y="93"/>
                </a:lnTo>
                <a:lnTo>
                  <a:pt x="424" y="97"/>
                </a:lnTo>
                <a:lnTo>
                  <a:pt x="422" y="100"/>
                </a:lnTo>
                <a:lnTo>
                  <a:pt x="422" y="100"/>
                </a:lnTo>
                <a:close/>
                <a:moveTo>
                  <a:pt x="637" y="100"/>
                </a:moveTo>
                <a:lnTo>
                  <a:pt x="637" y="100"/>
                </a:lnTo>
                <a:lnTo>
                  <a:pt x="646" y="102"/>
                </a:lnTo>
                <a:lnTo>
                  <a:pt x="646" y="102"/>
                </a:lnTo>
                <a:lnTo>
                  <a:pt x="645" y="96"/>
                </a:lnTo>
                <a:lnTo>
                  <a:pt x="642" y="90"/>
                </a:lnTo>
                <a:lnTo>
                  <a:pt x="642" y="90"/>
                </a:lnTo>
                <a:lnTo>
                  <a:pt x="637" y="90"/>
                </a:lnTo>
                <a:lnTo>
                  <a:pt x="633" y="88"/>
                </a:lnTo>
                <a:lnTo>
                  <a:pt x="633" y="88"/>
                </a:lnTo>
                <a:lnTo>
                  <a:pt x="634" y="96"/>
                </a:lnTo>
                <a:lnTo>
                  <a:pt x="637" y="100"/>
                </a:lnTo>
                <a:lnTo>
                  <a:pt x="637" y="100"/>
                </a:lnTo>
                <a:close/>
                <a:moveTo>
                  <a:pt x="136" y="94"/>
                </a:moveTo>
                <a:lnTo>
                  <a:pt x="136" y="94"/>
                </a:lnTo>
                <a:lnTo>
                  <a:pt x="139" y="94"/>
                </a:lnTo>
                <a:lnTo>
                  <a:pt x="142" y="94"/>
                </a:lnTo>
                <a:lnTo>
                  <a:pt x="146" y="91"/>
                </a:lnTo>
                <a:lnTo>
                  <a:pt x="148" y="88"/>
                </a:lnTo>
                <a:lnTo>
                  <a:pt x="148" y="88"/>
                </a:lnTo>
                <a:lnTo>
                  <a:pt x="140" y="91"/>
                </a:lnTo>
                <a:lnTo>
                  <a:pt x="136" y="94"/>
                </a:lnTo>
                <a:lnTo>
                  <a:pt x="136" y="94"/>
                </a:lnTo>
                <a:close/>
                <a:moveTo>
                  <a:pt x="155" y="93"/>
                </a:moveTo>
                <a:lnTo>
                  <a:pt x="155" y="93"/>
                </a:lnTo>
                <a:lnTo>
                  <a:pt x="159" y="91"/>
                </a:lnTo>
                <a:lnTo>
                  <a:pt x="160" y="91"/>
                </a:lnTo>
                <a:lnTo>
                  <a:pt x="162" y="90"/>
                </a:lnTo>
                <a:lnTo>
                  <a:pt x="162" y="90"/>
                </a:lnTo>
                <a:lnTo>
                  <a:pt x="160" y="90"/>
                </a:lnTo>
                <a:lnTo>
                  <a:pt x="157" y="90"/>
                </a:lnTo>
                <a:lnTo>
                  <a:pt x="155" y="91"/>
                </a:lnTo>
                <a:lnTo>
                  <a:pt x="155" y="93"/>
                </a:lnTo>
                <a:lnTo>
                  <a:pt x="155" y="93"/>
                </a:lnTo>
                <a:close/>
                <a:moveTo>
                  <a:pt x="395" y="96"/>
                </a:moveTo>
                <a:lnTo>
                  <a:pt x="395" y="96"/>
                </a:lnTo>
                <a:lnTo>
                  <a:pt x="395" y="93"/>
                </a:lnTo>
                <a:lnTo>
                  <a:pt x="393" y="88"/>
                </a:lnTo>
                <a:lnTo>
                  <a:pt x="393" y="88"/>
                </a:lnTo>
                <a:lnTo>
                  <a:pt x="390" y="88"/>
                </a:lnTo>
                <a:lnTo>
                  <a:pt x="390" y="88"/>
                </a:lnTo>
                <a:lnTo>
                  <a:pt x="392" y="94"/>
                </a:lnTo>
                <a:lnTo>
                  <a:pt x="393" y="96"/>
                </a:lnTo>
                <a:lnTo>
                  <a:pt x="395" y="96"/>
                </a:lnTo>
                <a:lnTo>
                  <a:pt x="395" y="96"/>
                </a:lnTo>
                <a:close/>
                <a:moveTo>
                  <a:pt x="445" y="90"/>
                </a:moveTo>
                <a:lnTo>
                  <a:pt x="445" y="90"/>
                </a:lnTo>
                <a:lnTo>
                  <a:pt x="445" y="94"/>
                </a:lnTo>
                <a:lnTo>
                  <a:pt x="447" y="100"/>
                </a:lnTo>
                <a:lnTo>
                  <a:pt x="447" y="100"/>
                </a:lnTo>
                <a:lnTo>
                  <a:pt x="454" y="100"/>
                </a:lnTo>
                <a:lnTo>
                  <a:pt x="457" y="99"/>
                </a:lnTo>
                <a:lnTo>
                  <a:pt x="459" y="96"/>
                </a:lnTo>
                <a:lnTo>
                  <a:pt x="459" y="96"/>
                </a:lnTo>
                <a:lnTo>
                  <a:pt x="456" y="93"/>
                </a:lnTo>
                <a:lnTo>
                  <a:pt x="453" y="91"/>
                </a:lnTo>
                <a:lnTo>
                  <a:pt x="445" y="90"/>
                </a:lnTo>
                <a:lnTo>
                  <a:pt x="445" y="90"/>
                </a:lnTo>
                <a:close/>
                <a:moveTo>
                  <a:pt x="546" y="102"/>
                </a:moveTo>
                <a:lnTo>
                  <a:pt x="546" y="102"/>
                </a:lnTo>
                <a:lnTo>
                  <a:pt x="549" y="97"/>
                </a:lnTo>
                <a:lnTo>
                  <a:pt x="549" y="94"/>
                </a:lnTo>
                <a:lnTo>
                  <a:pt x="550" y="91"/>
                </a:lnTo>
                <a:lnTo>
                  <a:pt x="550" y="91"/>
                </a:lnTo>
                <a:lnTo>
                  <a:pt x="534" y="90"/>
                </a:lnTo>
                <a:lnTo>
                  <a:pt x="534" y="90"/>
                </a:lnTo>
                <a:lnTo>
                  <a:pt x="535" y="96"/>
                </a:lnTo>
                <a:lnTo>
                  <a:pt x="537" y="99"/>
                </a:lnTo>
                <a:lnTo>
                  <a:pt x="541" y="100"/>
                </a:lnTo>
                <a:lnTo>
                  <a:pt x="546" y="102"/>
                </a:lnTo>
                <a:lnTo>
                  <a:pt x="546" y="102"/>
                </a:lnTo>
                <a:close/>
                <a:moveTo>
                  <a:pt x="710" y="108"/>
                </a:moveTo>
                <a:lnTo>
                  <a:pt x="710" y="108"/>
                </a:lnTo>
                <a:lnTo>
                  <a:pt x="712" y="108"/>
                </a:lnTo>
                <a:lnTo>
                  <a:pt x="713" y="108"/>
                </a:lnTo>
                <a:lnTo>
                  <a:pt x="713" y="108"/>
                </a:lnTo>
                <a:lnTo>
                  <a:pt x="709" y="91"/>
                </a:lnTo>
                <a:lnTo>
                  <a:pt x="709" y="91"/>
                </a:lnTo>
                <a:lnTo>
                  <a:pt x="704" y="90"/>
                </a:lnTo>
                <a:lnTo>
                  <a:pt x="703" y="90"/>
                </a:lnTo>
                <a:lnTo>
                  <a:pt x="700" y="90"/>
                </a:lnTo>
                <a:lnTo>
                  <a:pt x="700" y="90"/>
                </a:lnTo>
                <a:lnTo>
                  <a:pt x="704" y="100"/>
                </a:lnTo>
                <a:lnTo>
                  <a:pt x="710" y="108"/>
                </a:lnTo>
                <a:lnTo>
                  <a:pt x="710" y="108"/>
                </a:lnTo>
                <a:close/>
                <a:moveTo>
                  <a:pt x="91" y="103"/>
                </a:moveTo>
                <a:lnTo>
                  <a:pt x="91" y="103"/>
                </a:lnTo>
                <a:lnTo>
                  <a:pt x="105" y="100"/>
                </a:lnTo>
                <a:lnTo>
                  <a:pt x="111" y="97"/>
                </a:lnTo>
                <a:lnTo>
                  <a:pt x="113" y="94"/>
                </a:lnTo>
                <a:lnTo>
                  <a:pt x="114" y="91"/>
                </a:lnTo>
                <a:lnTo>
                  <a:pt x="114" y="91"/>
                </a:lnTo>
                <a:lnTo>
                  <a:pt x="105" y="91"/>
                </a:lnTo>
                <a:lnTo>
                  <a:pt x="99" y="93"/>
                </a:lnTo>
                <a:lnTo>
                  <a:pt x="94" y="97"/>
                </a:lnTo>
                <a:lnTo>
                  <a:pt x="91" y="103"/>
                </a:lnTo>
                <a:lnTo>
                  <a:pt x="91" y="103"/>
                </a:lnTo>
                <a:close/>
                <a:moveTo>
                  <a:pt x="369" y="105"/>
                </a:moveTo>
                <a:lnTo>
                  <a:pt x="369" y="105"/>
                </a:lnTo>
                <a:lnTo>
                  <a:pt x="373" y="103"/>
                </a:lnTo>
                <a:lnTo>
                  <a:pt x="378" y="102"/>
                </a:lnTo>
                <a:lnTo>
                  <a:pt x="390" y="102"/>
                </a:lnTo>
                <a:lnTo>
                  <a:pt x="390" y="102"/>
                </a:lnTo>
                <a:lnTo>
                  <a:pt x="387" y="96"/>
                </a:lnTo>
                <a:lnTo>
                  <a:pt x="384" y="90"/>
                </a:lnTo>
                <a:lnTo>
                  <a:pt x="384" y="90"/>
                </a:lnTo>
                <a:lnTo>
                  <a:pt x="377" y="91"/>
                </a:lnTo>
                <a:lnTo>
                  <a:pt x="369" y="93"/>
                </a:lnTo>
                <a:lnTo>
                  <a:pt x="369" y="93"/>
                </a:lnTo>
                <a:lnTo>
                  <a:pt x="367" y="99"/>
                </a:lnTo>
                <a:lnTo>
                  <a:pt x="364" y="103"/>
                </a:lnTo>
                <a:lnTo>
                  <a:pt x="364" y="103"/>
                </a:lnTo>
                <a:lnTo>
                  <a:pt x="369" y="103"/>
                </a:lnTo>
                <a:lnTo>
                  <a:pt x="370" y="103"/>
                </a:lnTo>
                <a:lnTo>
                  <a:pt x="369" y="105"/>
                </a:lnTo>
                <a:lnTo>
                  <a:pt x="369" y="105"/>
                </a:lnTo>
                <a:close/>
                <a:moveTo>
                  <a:pt x="733" y="109"/>
                </a:moveTo>
                <a:lnTo>
                  <a:pt x="733" y="109"/>
                </a:lnTo>
                <a:lnTo>
                  <a:pt x="729" y="99"/>
                </a:lnTo>
                <a:lnTo>
                  <a:pt x="726" y="94"/>
                </a:lnTo>
                <a:lnTo>
                  <a:pt x="723" y="91"/>
                </a:lnTo>
                <a:lnTo>
                  <a:pt x="723" y="91"/>
                </a:lnTo>
                <a:lnTo>
                  <a:pt x="724" y="96"/>
                </a:lnTo>
                <a:lnTo>
                  <a:pt x="727" y="102"/>
                </a:lnTo>
                <a:lnTo>
                  <a:pt x="733" y="109"/>
                </a:lnTo>
                <a:lnTo>
                  <a:pt x="733" y="109"/>
                </a:lnTo>
                <a:close/>
                <a:moveTo>
                  <a:pt x="556" y="91"/>
                </a:moveTo>
                <a:lnTo>
                  <a:pt x="556" y="91"/>
                </a:lnTo>
                <a:lnTo>
                  <a:pt x="553" y="97"/>
                </a:lnTo>
                <a:lnTo>
                  <a:pt x="552" y="105"/>
                </a:lnTo>
                <a:lnTo>
                  <a:pt x="552" y="105"/>
                </a:lnTo>
                <a:lnTo>
                  <a:pt x="556" y="106"/>
                </a:lnTo>
                <a:lnTo>
                  <a:pt x="561" y="108"/>
                </a:lnTo>
                <a:lnTo>
                  <a:pt x="573" y="109"/>
                </a:lnTo>
                <a:lnTo>
                  <a:pt x="573" y="109"/>
                </a:lnTo>
                <a:lnTo>
                  <a:pt x="572" y="102"/>
                </a:lnTo>
                <a:lnTo>
                  <a:pt x="570" y="94"/>
                </a:lnTo>
                <a:lnTo>
                  <a:pt x="570" y="94"/>
                </a:lnTo>
                <a:lnTo>
                  <a:pt x="564" y="93"/>
                </a:lnTo>
                <a:lnTo>
                  <a:pt x="556" y="91"/>
                </a:lnTo>
                <a:lnTo>
                  <a:pt x="556" y="91"/>
                </a:lnTo>
                <a:close/>
                <a:moveTo>
                  <a:pt x="627" y="99"/>
                </a:moveTo>
                <a:lnTo>
                  <a:pt x="627" y="99"/>
                </a:lnTo>
                <a:lnTo>
                  <a:pt x="628" y="99"/>
                </a:lnTo>
                <a:lnTo>
                  <a:pt x="631" y="99"/>
                </a:lnTo>
                <a:lnTo>
                  <a:pt x="631" y="99"/>
                </a:lnTo>
                <a:lnTo>
                  <a:pt x="630" y="96"/>
                </a:lnTo>
                <a:lnTo>
                  <a:pt x="628" y="91"/>
                </a:lnTo>
                <a:lnTo>
                  <a:pt x="628" y="91"/>
                </a:lnTo>
                <a:lnTo>
                  <a:pt x="627" y="96"/>
                </a:lnTo>
                <a:lnTo>
                  <a:pt x="627" y="99"/>
                </a:lnTo>
                <a:lnTo>
                  <a:pt x="627" y="99"/>
                </a:lnTo>
                <a:close/>
                <a:moveTo>
                  <a:pt x="675" y="97"/>
                </a:moveTo>
                <a:lnTo>
                  <a:pt x="675" y="97"/>
                </a:lnTo>
                <a:lnTo>
                  <a:pt x="674" y="93"/>
                </a:lnTo>
                <a:lnTo>
                  <a:pt x="672" y="91"/>
                </a:lnTo>
                <a:lnTo>
                  <a:pt x="672" y="91"/>
                </a:lnTo>
                <a:lnTo>
                  <a:pt x="672" y="94"/>
                </a:lnTo>
                <a:lnTo>
                  <a:pt x="675" y="97"/>
                </a:lnTo>
                <a:lnTo>
                  <a:pt x="675" y="97"/>
                </a:lnTo>
                <a:close/>
                <a:moveTo>
                  <a:pt x="259" y="99"/>
                </a:moveTo>
                <a:lnTo>
                  <a:pt x="259" y="99"/>
                </a:lnTo>
                <a:lnTo>
                  <a:pt x="265" y="97"/>
                </a:lnTo>
                <a:lnTo>
                  <a:pt x="270" y="97"/>
                </a:lnTo>
                <a:lnTo>
                  <a:pt x="279" y="100"/>
                </a:lnTo>
                <a:lnTo>
                  <a:pt x="279" y="100"/>
                </a:lnTo>
                <a:lnTo>
                  <a:pt x="284" y="97"/>
                </a:lnTo>
                <a:lnTo>
                  <a:pt x="287" y="93"/>
                </a:lnTo>
                <a:lnTo>
                  <a:pt x="287" y="93"/>
                </a:lnTo>
                <a:lnTo>
                  <a:pt x="271" y="94"/>
                </a:lnTo>
                <a:lnTo>
                  <a:pt x="265" y="96"/>
                </a:lnTo>
                <a:lnTo>
                  <a:pt x="259" y="99"/>
                </a:lnTo>
                <a:lnTo>
                  <a:pt x="259" y="99"/>
                </a:lnTo>
                <a:close/>
                <a:moveTo>
                  <a:pt x="497" y="96"/>
                </a:moveTo>
                <a:lnTo>
                  <a:pt x="497" y="96"/>
                </a:lnTo>
                <a:lnTo>
                  <a:pt x="511" y="99"/>
                </a:lnTo>
                <a:lnTo>
                  <a:pt x="521" y="103"/>
                </a:lnTo>
                <a:lnTo>
                  <a:pt x="521" y="103"/>
                </a:lnTo>
                <a:lnTo>
                  <a:pt x="523" y="99"/>
                </a:lnTo>
                <a:lnTo>
                  <a:pt x="523" y="99"/>
                </a:lnTo>
                <a:lnTo>
                  <a:pt x="512" y="96"/>
                </a:lnTo>
                <a:lnTo>
                  <a:pt x="499" y="93"/>
                </a:lnTo>
                <a:lnTo>
                  <a:pt x="499" y="93"/>
                </a:lnTo>
                <a:lnTo>
                  <a:pt x="499" y="94"/>
                </a:lnTo>
                <a:lnTo>
                  <a:pt x="497" y="96"/>
                </a:lnTo>
                <a:lnTo>
                  <a:pt x="497" y="96"/>
                </a:lnTo>
                <a:close/>
                <a:moveTo>
                  <a:pt x="660" y="106"/>
                </a:moveTo>
                <a:lnTo>
                  <a:pt x="660" y="106"/>
                </a:lnTo>
                <a:lnTo>
                  <a:pt x="660" y="102"/>
                </a:lnTo>
                <a:lnTo>
                  <a:pt x="660" y="97"/>
                </a:lnTo>
                <a:lnTo>
                  <a:pt x="660" y="97"/>
                </a:lnTo>
                <a:lnTo>
                  <a:pt x="656" y="94"/>
                </a:lnTo>
                <a:lnTo>
                  <a:pt x="649" y="93"/>
                </a:lnTo>
                <a:lnTo>
                  <a:pt x="649" y="93"/>
                </a:lnTo>
                <a:lnTo>
                  <a:pt x="653" y="102"/>
                </a:lnTo>
                <a:lnTo>
                  <a:pt x="656" y="105"/>
                </a:lnTo>
                <a:lnTo>
                  <a:pt x="660" y="106"/>
                </a:lnTo>
                <a:lnTo>
                  <a:pt x="660" y="106"/>
                </a:lnTo>
                <a:close/>
                <a:moveTo>
                  <a:pt x="67" y="106"/>
                </a:moveTo>
                <a:lnTo>
                  <a:pt x="67" y="106"/>
                </a:lnTo>
                <a:lnTo>
                  <a:pt x="70" y="103"/>
                </a:lnTo>
                <a:lnTo>
                  <a:pt x="73" y="100"/>
                </a:lnTo>
                <a:lnTo>
                  <a:pt x="75" y="96"/>
                </a:lnTo>
                <a:lnTo>
                  <a:pt x="75" y="93"/>
                </a:lnTo>
                <a:lnTo>
                  <a:pt x="75" y="93"/>
                </a:lnTo>
                <a:lnTo>
                  <a:pt x="70" y="100"/>
                </a:lnTo>
                <a:lnTo>
                  <a:pt x="69" y="103"/>
                </a:lnTo>
                <a:lnTo>
                  <a:pt x="67" y="106"/>
                </a:lnTo>
                <a:lnTo>
                  <a:pt x="67" y="106"/>
                </a:lnTo>
                <a:close/>
                <a:moveTo>
                  <a:pt x="332" y="96"/>
                </a:moveTo>
                <a:lnTo>
                  <a:pt x="332" y="96"/>
                </a:lnTo>
                <a:lnTo>
                  <a:pt x="335" y="94"/>
                </a:lnTo>
                <a:lnTo>
                  <a:pt x="338" y="94"/>
                </a:lnTo>
                <a:lnTo>
                  <a:pt x="338" y="93"/>
                </a:lnTo>
                <a:lnTo>
                  <a:pt x="338" y="93"/>
                </a:lnTo>
                <a:lnTo>
                  <a:pt x="335" y="94"/>
                </a:lnTo>
                <a:lnTo>
                  <a:pt x="332" y="94"/>
                </a:lnTo>
                <a:lnTo>
                  <a:pt x="332" y="96"/>
                </a:lnTo>
                <a:lnTo>
                  <a:pt x="332" y="96"/>
                </a:lnTo>
                <a:close/>
                <a:moveTo>
                  <a:pt x="177" y="99"/>
                </a:moveTo>
                <a:lnTo>
                  <a:pt x="177" y="99"/>
                </a:lnTo>
                <a:lnTo>
                  <a:pt x="178" y="100"/>
                </a:lnTo>
                <a:lnTo>
                  <a:pt x="180" y="102"/>
                </a:lnTo>
                <a:lnTo>
                  <a:pt x="183" y="102"/>
                </a:lnTo>
                <a:lnTo>
                  <a:pt x="189" y="102"/>
                </a:lnTo>
                <a:lnTo>
                  <a:pt x="195" y="102"/>
                </a:lnTo>
                <a:lnTo>
                  <a:pt x="195" y="102"/>
                </a:lnTo>
                <a:lnTo>
                  <a:pt x="198" y="99"/>
                </a:lnTo>
                <a:lnTo>
                  <a:pt x="203" y="94"/>
                </a:lnTo>
                <a:lnTo>
                  <a:pt x="203" y="94"/>
                </a:lnTo>
                <a:lnTo>
                  <a:pt x="191" y="96"/>
                </a:lnTo>
                <a:lnTo>
                  <a:pt x="177" y="99"/>
                </a:lnTo>
                <a:lnTo>
                  <a:pt x="177" y="99"/>
                </a:lnTo>
                <a:close/>
                <a:moveTo>
                  <a:pt x="206" y="99"/>
                </a:moveTo>
                <a:lnTo>
                  <a:pt x="206" y="99"/>
                </a:lnTo>
                <a:lnTo>
                  <a:pt x="216" y="99"/>
                </a:lnTo>
                <a:lnTo>
                  <a:pt x="223" y="97"/>
                </a:lnTo>
                <a:lnTo>
                  <a:pt x="227" y="96"/>
                </a:lnTo>
                <a:lnTo>
                  <a:pt x="227" y="96"/>
                </a:lnTo>
                <a:lnTo>
                  <a:pt x="221" y="94"/>
                </a:lnTo>
                <a:lnTo>
                  <a:pt x="215" y="94"/>
                </a:lnTo>
                <a:lnTo>
                  <a:pt x="210" y="96"/>
                </a:lnTo>
                <a:lnTo>
                  <a:pt x="206" y="99"/>
                </a:lnTo>
                <a:lnTo>
                  <a:pt x="206" y="99"/>
                </a:lnTo>
                <a:close/>
                <a:moveTo>
                  <a:pt x="354" y="102"/>
                </a:moveTo>
                <a:lnTo>
                  <a:pt x="354" y="102"/>
                </a:lnTo>
                <a:lnTo>
                  <a:pt x="357" y="102"/>
                </a:lnTo>
                <a:lnTo>
                  <a:pt x="360" y="103"/>
                </a:lnTo>
                <a:lnTo>
                  <a:pt x="360" y="103"/>
                </a:lnTo>
                <a:lnTo>
                  <a:pt x="361" y="99"/>
                </a:lnTo>
                <a:lnTo>
                  <a:pt x="363" y="96"/>
                </a:lnTo>
                <a:lnTo>
                  <a:pt x="363" y="96"/>
                </a:lnTo>
                <a:lnTo>
                  <a:pt x="358" y="94"/>
                </a:lnTo>
                <a:lnTo>
                  <a:pt x="357" y="96"/>
                </a:lnTo>
                <a:lnTo>
                  <a:pt x="354" y="99"/>
                </a:lnTo>
                <a:lnTo>
                  <a:pt x="354" y="102"/>
                </a:lnTo>
                <a:lnTo>
                  <a:pt x="354" y="102"/>
                </a:lnTo>
                <a:close/>
                <a:moveTo>
                  <a:pt x="578" y="106"/>
                </a:moveTo>
                <a:lnTo>
                  <a:pt x="578" y="106"/>
                </a:lnTo>
                <a:lnTo>
                  <a:pt x="578" y="100"/>
                </a:lnTo>
                <a:lnTo>
                  <a:pt x="575" y="96"/>
                </a:lnTo>
                <a:lnTo>
                  <a:pt x="575" y="96"/>
                </a:lnTo>
                <a:lnTo>
                  <a:pt x="576" y="100"/>
                </a:lnTo>
                <a:lnTo>
                  <a:pt x="578" y="106"/>
                </a:lnTo>
                <a:lnTo>
                  <a:pt x="578" y="106"/>
                </a:lnTo>
                <a:close/>
                <a:moveTo>
                  <a:pt x="489" y="100"/>
                </a:moveTo>
                <a:lnTo>
                  <a:pt x="489" y="100"/>
                </a:lnTo>
                <a:lnTo>
                  <a:pt x="488" y="99"/>
                </a:lnTo>
                <a:lnTo>
                  <a:pt x="483" y="97"/>
                </a:lnTo>
                <a:lnTo>
                  <a:pt x="479" y="96"/>
                </a:lnTo>
                <a:lnTo>
                  <a:pt x="474" y="97"/>
                </a:lnTo>
                <a:lnTo>
                  <a:pt x="474" y="97"/>
                </a:lnTo>
                <a:lnTo>
                  <a:pt x="482" y="99"/>
                </a:lnTo>
                <a:lnTo>
                  <a:pt x="485" y="100"/>
                </a:lnTo>
                <a:lnTo>
                  <a:pt x="489" y="100"/>
                </a:lnTo>
                <a:lnTo>
                  <a:pt x="489" y="100"/>
                </a:lnTo>
                <a:close/>
                <a:moveTo>
                  <a:pt x="79" y="105"/>
                </a:moveTo>
                <a:lnTo>
                  <a:pt x="79" y="105"/>
                </a:lnTo>
                <a:lnTo>
                  <a:pt x="84" y="105"/>
                </a:lnTo>
                <a:lnTo>
                  <a:pt x="85" y="102"/>
                </a:lnTo>
                <a:lnTo>
                  <a:pt x="88" y="97"/>
                </a:lnTo>
                <a:lnTo>
                  <a:pt x="88" y="97"/>
                </a:lnTo>
                <a:lnTo>
                  <a:pt x="85" y="99"/>
                </a:lnTo>
                <a:lnTo>
                  <a:pt x="82" y="100"/>
                </a:lnTo>
                <a:lnTo>
                  <a:pt x="79" y="102"/>
                </a:lnTo>
                <a:lnTo>
                  <a:pt x="79" y="105"/>
                </a:lnTo>
                <a:lnTo>
                  <a:pt x="79" y="105"/>
                </a:lnTo>
                <a:close/>
                <a:moveTo>
                  <a:pt x="285" y="103"/>
                </a:moveTo>
                <a:lnTo>
                  <a:pt x="285" y="103"/>
                </a:lnTo>
                <a:lnTo>
                  <a:pt x="288" y="102"/>
                </a:lnTo>
                <a:lnTo>
                  <a:pt x="291" y="100"/>
                </a:lnTo>
                <a:lnTo>
                  <a:pt x="294" y="99"/>
                </a:lnTo>
                <a:lnTo>
                  <a:pt x="296" y="97"/>
                </a:lnTo>
                <a:lnTo>
                  <a:pt x="296" y="97"/>
                </a:lnTo>
                <a:lnTo>
                  <a:pt x="290" y="99"/>
                </a:lnTo>
                <a:lnTo>
                  <a:pt x="285" y="103"/>
                </a:lnTo>
                <a:lnTo>
                  <a:pt x="285" y="103"/>
                </a:lnTo>
                <a:close/>
                <a:moveTo>
                  <a:pt x="582" y="102"/>
                </a:moveTo>
                <a:lnTo>
                  <a:pt x="582" y="102"/>
                </a:lnTo>
                <a:lnTo>
                  <a:pt x="584" y="100"/>
                </a:lnTo>
                <a:lnTo>
                  <a:pt x="585" y="97"/>
                </a:lnTo>
                <a:lnTo>
                  <a:pt x="585" y="97"/>
                </a:lnTo>
                <a:lnTo>
                  <a:pt x="582" y="97"/>
                </a:lnTo>
                <a:lnTo>
                  <a:pt x="582" y="97"/>
                </a:lnTo>
                <a:lnTo>
                  <a:pt x="582" y="102"/>
                </a:lnTo>
                <a:lnTo>
                  <a:pt x="582" y="102"/>
                </a:lnTo>
                <a:close/>
                <a:moveTo>
                  <a:pt x="341" y="99"/>
                </a:moveTo>
                <a:lnTo>
                  <a:pt x="341" y="99"/>
                </a:lnTo>
                <a:lnTo>
                  <a:pt x="343" y="100"/>
                </a:lnTo>
                <a:lnTo>
                  <a:pt x="345" y="100"/>
                </a:lnTo>
                <a:lnTo>
                  <a:pt x="348" y="99"/>
                </a:lnTo>
                <a:lnTo>
                  <a:pt x="348" y="97"/>
                </a:lnTo>
                <a:lnTo>
                  <a:pt x="348" y="97"/>
                </a:lnTo>
                <a:lnTo>
                  <a:pt x="345" y="97"/>
                </a:lnTo>
                <a:lnTo>
                  <a:pt x="341" y="99"/>
                </a:lnTo>
                <a:lnTo>
                  <a:pt x="341" y="99"/>
                </a:lnTo>
                <a:close/>
                <a:moveTo>
                  <a:pt x="584" y="112"/>
                </a:moveTo>
                <a:lnTo>
                  <a:pt x="584" y="112"/>
                </a:lnTo>
                <a:lnTo>
                  <a:pt x="598" y="114"/>
                </a:lnTo>
                <a:lnTo>
                  <a:pt x="611" y="114"/>
                </a:lnTo>
                <a:lnTo>
                  <a:pt x="611" y="114"/>
                </a:lnTo>
                <a:lnTo>
                  <a:pt x="613" y="109"/>
                </a:lnTo>
                <a:lnTo>
                  <a:pt x="613" y="105"/>
                </a:lnTo>
                <a:lnTo>
                  <a:pt x="613" y="105"/>
                </a:lnTo>
                <a:lnTo>
                  <a:pt x="602" y="102"/>
                </a:lnTo>
                <a:lnTo>
                  <a:pt x="592" y="99"/>
                </a:lnTo>
                <a:lnTo>
                  <a:pt x="592" y="99"/>
                </a:lnTo>
                <a:lnTo>
                  <a:pt x="587" y="105"/>
                </a:lnTo>
                <a:lnTo>
                  <a:pt x="585" y="109"/>
                </a:lnTo>
                <a:lnTo>
                  <a:pt x="584" y="112"/>
                </a:lnTo>
                <a:lnTo>
                  <a:pt x="584" y="112"/>
                </a:lnTo>
                <a:close/>
                <a:moveTo>
                  <a:pt x="744" y="116"/>
                </a:moveTo>
                <a:lnTo>
                  <a:pt x="744" y="116"/>
                </a:lnTo>
                <a:lnTo>
                  <a:pt x="739" y="106"/>
                </a:lnTo>
                <a:lnTo>
                  <a:pt x="735" y="99"/>
                </a:lnTo>
                <a:lnTo>
                  <a:pt x="735" y="99"/>
                </a:lnTo>
                <a:lnTo>
                  <a:pt x="739" y="108"/>
                </a:lnTo>
                <a:lnTo>
                  <a:pt x="744" y="116"/>
                </a:lnTo>
                <a:lnTo>
                  <a:pt x="744" y="116"/>
                </a:lnTo>
                <a:close/>
                <a:moveTo>
                  <a:pt x="244" y="99"/>
                </a:moveTo>
                <a:lnTo>
                  <a:pt x="244" y="99"/>
                </a:lnTo>
                <a:lnTo>
                  <a:pt x="245" y="102"/>
                </a:lnTo>
                <a:lnTo>
                  <a:pt x="247" y="102"/>
                </a:lnTo>
                <a:lnTo>
                  <a:pt x="252" y="99"/>
                </a:lnTo>
                <a:lnTo>
                  <a:pt x="252" y="99"/>
                </a:lnTo>
                <a:lnTo>
                  <a:pt x="250" y="99"/>
                </a:lnTo>
                <a:lnTo>
                  <a:pt x="248" y="99"/>
                </a:lnTo>
                <a:lnTo>
                  <a:pt x="244" y="99"/>
                </a:lnTo>
                <a:lnTo>
                  <a:pt x="244" y="99"/>
                </a:lnTo>
                <a:close/>
                <a:moveTo>
                  <a:pt x="165" y="100"/>
                </a:moveTo>
                <a:lnTo>
                  <a:pt x="165" y="100"/>
                </a:lnTo>
                <a:lnTo>
                  <a:pt x="166" y="102"/>
                </a:lnTo>
                <a:lnTo>
                  <a:pt x="166" y="105"/>
                </a:lnTo>
                <a:lnTo>
                  <a:pt x="166" y="105"/>
                </a:lnTo>
                <a:lnTo>
                  <a:pt x="171" y="105"/>
                </a:lnTo>
                <a:lnTo>
                  <a:pt x="174" y="103"/>
                </a:lnTo>
                <a:lnTo>
                  <a:pt x="174" y="103"/>
                </a:lnTo>
                <a:lnTo>
                  <a:pt x="172" y="102"/>
                </a:lnTo>
                <a:lnTo>
                  <a:pt x="172" y="99"/>
                </a:lnTo>
                <a:lnTo>
                  <a:pt x="172" y="99"/>
                </a:lnTo>
                <a:lnTo>
                  <a:pt x="165" y="100"/>
                </a:lnTo>
                <a:lnTo>
                  <a:pt x="165" y="100"/>
                </a:lnTo>
                <a:close/>
                <a:moveTo>
                  <a:pt x="319" y="102"/>
                </a:moveTo>
                <a:lnTo>
                  <a:pt x="319" y="102"/>
                </a:lnTo>
                <a:lnTo>
                  <a:pt x="320" y="105"/>
                </a:lnTo>
                <a:lnTo>
                  <a:pt x="323" y="106"/>
                </a:lnTo>
                <a:lnTo>
                  <a:pt x="331" y="108"/>
                </a:lnTo>
                <a:lnTo>
                  <a:pt x="338" y="106"/>
                </a:lnTo>
                <a:lnTo>
                  <a:pt x="341" y="106"/>
                </a:lnTo>
                <a:lnTo>
                  <a:pt x="345" y="103"/>
                </a:lnTo>
                <a:lnTo>
                  <a:pt x="345" y="103"/>
                </a:lnTo>
                <a:lnTo>
                  <a:pt x="331" y="100"/>
                </a:lnTo>
                <a:lnTo>
                  <a:pt x="325" y="100"/>
                </a:lnTo>
                <a:lnTo>
                  <a:pt x="319" y="102"/>
                </a:lnTo>
                <a:lnTo>
                  <a:pt x="319" y="102"/>
                </a:lnTo>
                <a:close/>
                <a:moveTo>
                  <a:pt x="143" y="103"/>
                </a:moveTo>
                <a:lnTo>
                  <a:pt x="143" y="103"/>
                </a:lnTo>
                <a:lnTo>
                  <a:pt x="145" y="105"/>
                </a:lnTo>
                <a:lnTo>
                  <a:pt x="146" y="106"/>
                </a:lnTo>
                <a:lnTo>
                  <a:pt x="149" y="106"/>
                </a:lnTo>
                <a:lnTo>
                  <a:pt x="154" y="105"/>
                </a:lnTo>
                <a:lnTo>
                  <a:pt x="159" y="105"/>
                </a:lnTo>
                <a:lnTo>
                  <a:pt x="159" y="105"/>
                </a:lnTo>
                <a:lnTo>
                  <a:pt x="159" y="103"/>
                </a:lnTo>
                <a:lnTo>
                  <a:pt x="157" y="102"/>
                </a:lnTo>
                <a:lnTo>
                  <a:pt x="154" y="102"/>
                </a:lnTo>
                <a:lnTo>
                  <a:pt x="143" y="103"/>
                </a:lnTo>
                <a:lnTo>
                  <a:pt x="143" y="103"/>
                </a:lnTo>
                <a:close/>
                <a:moveTo>
                  <a:pt x="527" y="102"/>
                </a:moveTo>
                <a:lnTo>
                  <a:pt x="527" y="102"/>
                </a:lnTo>
                <a:lnTo>
                  <a:pt x="527" y="105"/>
                </a:lnTo>
                <a:lnTo>
                  <a:pt x="527" y="105"/>
                </a:lnTo>
                <a:lnTo>
                  <a:pt x="532" y="105"/>
                </a:lnTo>
                <a:lnTo>
                  <a:pt x="532" y="105"/>
                </a:lnTo>
                <a:lnTo>
                  <a:pt x="532" y="102"/>
                </a:lnTo>
                <a:lnTo>
                  <a:pt x="531" y="102"/>
                </a:lnTo>
                <a:lnTo>
                  <a:pt x="527" y="102"/>
                </a:lnTo>
                <a:lnTo>
                  <a:pt x="527" y="102"/>
                </a:lnTo>
                <a:close/>
                <a:moveTo>
                  <a:pt x="421" y="108"/>
                </a:moveTo>
                <a:lnTo>
                  <a:pt x="421" y="108"/>
                </a:lnTo>
                <a:lnTo>
                  <a:pt x="427" y="108"/>
                </a:lnTo>
                <a:lnTo>
                  <a:pt x="430" y="106"/>
                </a:lnTo>
                <a:lnTo>
                  <a:pt x="431" y="105"/>
                </a:lnTo>
                <a:lnTo>
                  <a:pt x="431" y="105"/>
                </a:lnTo>
                <a:lnTo>
                  <a:pt x="422" y="103"/>
                </a:lnTo>
                <a:lnTo>
                  <a:pt x="422" y="103"/>
                </a:lnTo>
                <a:lnTo>
                  <a:pt x="421" y="106"/>
                </a:lnTo>
                <a:lnTo>
                  <a:pt x="421" y="108"/>
                </a:lnTo>
                <a:lnTo>
                  <a:pt x="421" y="108"/>
                </a:lnTo>
                <a:close/>
                <a:moveTo>
                  <a:pt x="221" y="111"/>
                </a:moveTo>
                <a:lnTo>
                  <a:pt x="221" y="111"/>
                </a:lnTo>
                <a:lnTo>
                  <a:pt x="232" y="109"/>
                </a:lnTo>
                <a:lnTo>
                  <a:pt x="242" y="109"/>
                </a:lnTo>
                <a:lnTo>
                  <a:pt x="242" y="109"/>
                </a:lnTo>
                <a:lnTo>
                  <a:pt x="242" y="108"/>
                </a:lnTo>
                <a:lnTo>
                  <a:pt x="242" y="106"/>
                </a:lnTo>
                <a:lnTo>
                  <a:pt x="242" y="106"/>
                </a:lnTo>
                <a:lnTo>
                  <a:pt x="236" y="105"/>
                </a:lnTo>
                <a:lnTo>
                  <a:pt x="229" y="105"/>
                </a:lnTo>
                <a:lnTo>
                  <a:pt x="224" y="106"/>
                </a:lnTo>
                <a:lnTo>
                  <a:pt x="223" y="109"/>
                </a:lnTo>
                <a:lnTo>
                  <a:pt x="221" y="111"/>
                </a:lnTo>
                <a:lnTo>
                  <a:pt x="221" y="111"/>
                </a:lnTo>
                <a:close/>
                <a:moveTo>
                  <a:pt x="404" y="105"/>
                </a:moveTo>
                <a:lnTo>
                  <a:pt x="404" y="105"/>
                </a:lnTo>
                <a:lnTo>
                  <a:pt x="402" y="106"/>
                </a:lnTo>
                <a:lnTo>
                  <a:pt x="402" y="106"/>
                </a:lnTo>
                <a:lnTo>
                  <a:pt x="404" y="109"/>
                </a:lnTo>
                <a:lnTo>
                  <a:pt x="404" y="109"/>
                </a:lnTo>
                <a:lnTo>
                  <a:pt x="409" y="111"/>
                </a:lnTo>
                <a:lnTo>
                  <a:pt x="415" y="109"/>
                </a:lnTo>
                <a:lnTo>
                  <a:pt x="415" y="109"/>
                </a:lnTo>
                <a:lnTo>
                  <a:pt x="416" y="105"/>
                </a:lnTo>
                <a:lnTo>
                  <a:pt x="416" y="105"/>
                </a:lnTo>
                <a:lnTo>
                  <a:pt x="404" y="105"/>
                </a:lnTo>
                <a:lnTo>
                  <a:pt x="404" y="105"/>
                </a:lnTo>
                <a:close/>
                <a:moveTo>
                  <a:pt x="448" y="106"/>
                </a:moveTo>
                <a:lnTo>
                  <a:pt x="448" y="106"/>
                </a:lnTo>
                <a:lnTo>
                  <a:pt x="450" y="111"/>
                </a:lnTo>
                <a:lnTo>
                  <a:pt x="450" y="114"/>
                </a:lnTo>
                <a:lnTo>
                  <a:pt x="450" y="114"/>
                </a:lnTo>
                <a:lnTo>
                  <a:pt x="456" y="114"/>
                </a:lnTo>
                <a:lnTo>
                  <a:pt x="462" y="114"/>
                </a:lnTo>
                <a:lnTo>
                  <a:pt x="462" y="114"/>
                </a:lnTo>
                <a:lnTo>
                  <a:pt x="462" y="109"/>
                </a:lnTo>
                <a:lnTo>
                  <a:pt x="460" y="105"/>
                </a:lnTo>
                <a:lnTo>
                  <a:pt x="460" y="105"/>
                </a:lnTo>
                <a:lnTo>
                  <a:pt x="454" y="105"/>
                </a:lnTo>
                <a:lnTo>
                  <a:pt x="448" y="106"/>
                </a:lnTo>
                <a:lnTo>
                  <a:pt x="448" y="106"/>
                </a:lnTo>
                <a:close/>
                <a:moveTo>
                  <a:pt x="470" y="116"/>
                </a:moveTo>
                <a:lnTo>
                  <a:pt x="470" y="116"/>
                </a:lnTo>
                <a:lnTo>
                  <a:pt x="477" y="116"/>
                </a:lnTo>
                <a:lnTo>
                  <a:pt x="486" y="117"/>
                </a:lnTo>
                <a:lnTo>
                  <a:pt x="486" y="117"/>
                </a:lnTo>
                <a:lnTo>
                  <a:pt x="488" y="114"/>
                </a:lnTo>
                <a:lnTo>
                  <a:pt x="489" y="111"/>
                </a:lnTo>
                <a:lnTo>
                  <a:pt x="489" y="106"/>
                </a:lnTo>
                <a:lnTo>
                  <a:pt x="489" y="106"/>
                </a:lnTo>
                <a:lnTo>
                  <a:pt x="483" y="105"/>
                </a:lnTo>
                <a:lnTo>
                  <a:pt x="476" y="105"/>
                </a:lnTo>
                <a:lnTo>
                  <a:pt x="473" y="106"/>
                </a:lnTo>
                <a:lnTo>
                  <a:pt x="471" y="108"/>
                </a:lnTo>
                <a:lnTo>
                  <a:pt x="470" y="111"/>
                </a:lnTo>
                <a:lnTo>
                  <a:pt x="470" y="116"/>
                </a:lnTo>
                <a:lnTo>
                  <a:pt x="470" y="116"/>
                </a:lnTo>
                <a:close/>
                <a:moveTo>
                  <a:pt x="634" y="109"/>
                </a:moveTo>
                <a:lnTo>
                  <a:pt x="634" y="109"/>
                </a:lnTo>
                <a:lnTo>
                  <a:pt x="634" y="108"/>
                </a:lnTo>
                <a:lnTo>
                  <a:pt x="633" y="106"/>
                </a:lnTo>
                <a:lnTo>
                  <a:pt x="628" y="105"/>
                </a:lnTo>
                <a:lnTo>
                  <a:pt x="628" y="105"/>
                </a:lnTo>
                <a:lnTo>
                  <a:pt x="630" y="106"/>
                </a:lnTo>
                <a:lnTo>
                  <a:pt x="631" y="108"/>
                </a:lnTo>
                <a:lnTo>
                  <a:pt x="634" y="109"/>
                </a:lnTo>
                <a:lnTo>
                  <a:pt x="634" y="109"/>
                </a:lnTo>
                <a:close/>
                <a:moveTo>
                  <a:pt x="194" y="114"/>
                </a:moveTo>
                <a:lnTo>
                  <a:pt x="194" y="114"/>
                </a:lnTo>
                <a:lnTo>
                  <a:pt x="207" y="112"/>
                </a:lnTo>
                <a:lnTo>
                  <a:pt x="213" y="111"/>
                </a:lnTo>
                <a:lnTo>
                  <a:pt x="215" y="109"/>
                </a:lnTo>
                <a:lnTo>
                  <a:pt x="215" y="106"/>
                </a:lnTo>
                <a:lnTo>
                  <a:pt x="215" y="106"/>
                </a:lnTo>
                <a:lnTo>
                  <a:pt x="209" y="106"/>
                </a:lnTo>
                <a:lnTo>
                  <a:pt x="203" y="106"/>
                </a:lnTo>
                <a:lnTo>
                  <a:pt x="197" y="109"/>
                </a:lnTo>
                <a:lnTo>
                  <a:pt x="195" y="111"/>
                </a:lnTo>
                <a:lnTo>
                  <a:pt x="194" y="114"/>
                </a:lnTo>
                <a:lnTo>
                  <a:pt x="194" y="114"/>
                </a:lnTo>
                <a:close/>
                <a:moveTo>
                  <a:pt x="392" y="106"/>
                </a:moveTo>
                <a:lnTo>
                  <a:pt x="392" y="106"/>
                </a:lnTo>
                <a:lnTo>
                  <a:pt x="387" y="106"/>
                </a:lnTo>
                <a:lnTo>
                  <a:pt x="386" y="106"/>
                </a:lnTo>
                <a:lnTo>
                  <a:pt x="384" y="106"/>
                </a:lnTo>
                <a:lnTo>
                  <a:pt x="384" y="106"/>
                </a:lnTo>
                <a:lnTo>
                  <a:pt x="389" y="108"/>
                </a:lnTo>
                <a:lnTo>
                  <a:pt x="392" y="108"/>
                </a:lnTo>
                <a:lnTo>
                  <a:pt x="392" y="106"/>
                </a:lnTo>
                <a:lnTo>
                  <a:pt x="392" y="106"/>
                </a:lnTo>
                <a:close/>
                <a:moveTo>
                  <a:pt x="81" y="120"/>
                </a:moveTo>
                <a:lnTo>
                  <a:pt x="81" y="120"/>
                </a:lnTo>
                <a:lnTo>
                  <a:pt x="87" y="119"/>
                </a:lnTo>
                <a:lnTo>
                  <a:pt x="91" y="116"/>
                </a:lnTo>
                <a:lnTo>
                  <a:pt x="96" y="112"/>
                </a:lnTo>
                <a:lnTo>
                  <a:pt x="98" y="111"/>
                </a:lnTo>
                <a:lnTo>
                  <a:pt x="98" y="108"/>
                </a:lnTo>
                <a:lnTo>
                  <a:pt x="98" y="108"/>
                </a:lnTo>
                <a:lnTo>
                  <a:pt x="91" y="109"/>
                </a:lnTo>
                <a:lnTo>
                  <a:pt x="85" y="111"/>
                </a:lnTo>
                <a:lnTo>
                  <a:pt x="81" y="114"/>
                </a:lnTo>
                <a:lnTo>
                  <a:pt x="81" y="117"/>
                </a:lnTo>
                <a:lnTo>
                  <a:pt x="81" y="120"/>
                </a:lnTo>
                <a:lnTo>
                  <a:pt x="81" y="120"/>
                </a:lnTo>
                <a:close/>
                <a:moveTo>
                  <a:pt x="294" y="108"/>
                </a:moveTo>
                <a:lnTo>
                  <a:pt x="294" y="108"/>
                </a:lnTo>
                <a:lnTo>
                  <a:pt x="294" y="109"/>
                </a:lnTo>
                <a:lnTo>
                  <a:pt x="296" y="111"/>
                </a:lnTo>
                <a:lnTo>
                  <a:pt x="297" y="109"/>
                </a:lnTo>
                <a:lnTo>
                  <a:pt x="299" y="108"/>
                </a:lnTo>
                <a:lnTo>
                  <a:pt x="299" y="108"/>
                </a:lnTo>
                <a:lnTo>
                  <a:pt x="296" y="108"/>
                </a:lnTo>
                <a:lnTo>
                  <a:pt x="294" y="108"/>
                </a:lnTo>
                <a:lnTo>
                  <a:pt x="294" y="108"/>
                </a:lnTo>
                <a:close/>
                <a:moveTo>
                  <a:pt x="520" y="111"/>
                </a:moveTo>
                <a:lnTo>
                  <a:pt x="520" y="111"/>
                </a:lnTo>
                <a:lnTo>
                  <a:pt x="514" y="108"/>
                </a:lnTo>
                <a:lnTo>
                  <a:pt x="509" y="108"/>
                </a:lnTo>
                <a:lnTo>
                  <a:pt x="506" y="108"/>
                </a:lnTo>
                <a:lnTo>
                  <a:pt x="506" y="108"/>
                </a:lnTo>
                <a:lnTo>
                  <a:pt x="512" y="109"/>
                </a:lnTo>
                <a:lnTo>
                  <a:pt x="520" y="111"/>
                </a:lnTo>
                <a:lnTo>
                  <a:pt x="520" y="111"/>
                </a:lnTo>
                <a:close/>
                <a:moveTo>
                  <a:pt x="639" y="108"/>
                </a:moveTo>
                <a:lnTo>
                  <a:pt x="639" y="108"/>
                </a:lnTo>
                <a:lnTo>
                  <a:pt x="640" y="111"/>
                </a:lnTo>
                <a:lnTo>
                  <a:pt x="640" y="112"/>
                </a:lnTo>
                <a:lnTo>
                  <a:pt x="640" y="112"/>
                </a:lnTo>
                <a:lnTo>
                  <a:pt x="649" y="112"/>
                </a:lnTo>
                <a:lnTo>
                  <a:pt x="649" y="112"/>
                </a:lnTo>
                <a:lnTo>
                  <a:pt x="649" y="111"/>
                </a:lnTo>
                <a:lnTo>
                  <a:pt x="649" y="109"/>
                </a:lnTo>
                <a:lnTo>
                  <a:pt x="646" y="108"/>
                </a:lnTo>
                <a:lnTo>
                  <a:pt x="639" y="108"/>
                </a:lnTo>
                <a:lnTo>
                  <a:pt x="639" y="108"/>
                </a:lnTo>
                <a:close/>
                <a:moveTo>
                  <a:pt x="364" y="108"/>
                </a:moveTo>
                <a:lnTo>
                  <a:pt x="364" y="108"/>
                </a:lnTo>
                <a:lnTo>
                  <a:pt x="361" y="117"/>
                </a:lnTo>
                <a:lnTo>
                  <a:pt x="361" y="117"/>
                </a:lnTo>
                <a:lnTo>
                  <a:pt x="373" y="117"/>
                </a:lnTo>
                <a:lnTo>
                  <a:pt x="373" y="117"/>
                </a:lnTo>
                <a:lnTo>
                  <a:pt x="383" y="116"/>
                </a:lnTo>
                <a:lnTo>
                  <a:pt x="387" y="114"/>
                </a:lnTo>
                <a:lnTo>
                  <a:pt x="390" y="112"/>
                </a:lnTo>
                <a:lnTo>
                  <a:pt x="390" y="112"/>
                </a:lnTo>
                <a:lnTo>
                  <a:pt x="377" y="109"/>
                </a:lnTo>
                <a:lnTo>
                  <a:pt x="364" y="108"/>
                </a:lnTo>
                <a:lnTo>
                  <a:pt x="364" y="108"/>
                </a:lnTo>
                <a:close/>
                <a:moveTo>
                  <a:pt x="52" y="144"/>
                </a:moveTo>
                <a:lnTo>
                  <a:pt x="52" y="144"/>
                </a:lnTo>
                <a:lnTo>
                  <a:pt x="59" y="137"/>
                </a:lnTo>
                <a:lnTo>
                  <a:pt x="67" y="129"/>
                </a:lnTo>
                <a:lnTo>
                  <a:pt x="78" y="111"/>
                </a:lnTo>
                <a:lnTo>
                  <a:pt x="78" y="111"/>
                </a:lnTo>
                <a:lnTo>
                  <a:pt x="75" y="109"/>
                </a:lnTo>
                <a:lnTo>
                  <a:pt x="75" y="109"/>
                </a:lnTo>
                <a:lnTo>
                  <a:pt x="72" y="108"/>
                </a:lnTo>
                <a:lnTo>
                  <a:pt x="72" y="108"/>
                </a:lnTo>
                <a:lnTo>
                  <a:pt x="65" y="114"/>
                </a:lnTo>
                <a:lnTo>
                  <a:pt x="59" y="122"/>
                </a:lnTo>
                <a:lnTo>
                  <a:pt x="55" y="132"/>
                </a:lnTo>
                <a:lnTo>
                  <a:pt x="52" y="144"/>
                </a:lnTo>
                <a:lnTo>
                  <a:pt x="52" y="144"/>
                </a:lnTo>
                <a:close/>
                <a:moveTo>
                  <a:pt x="102" y="120"/>
                </a:moveTo>
                <a:lnTo>
                  <a:pt x="102" y="120"/>
                </a:lnTo>
                <a:lnTo>
                  <a:pt x="105" y="123"/>
                </a:lnTo>
                <a:lnTo>
                  <a:pt x="107" y="128"/>
                </a:lnTo>
                <a:lnTo>
                  <a:pt x="107" y="128"/>
                </a:lnTo>
                <a:lnTo>
                  <a:pt x="114" y="125"/>
                </a:lnTo>
                <a:lnTo>
                  <a:pt x="120" y="122"/>
                </a:lnTo>
                <a:lnTo>
                  <a:pt x="123" y="117"/>
                </a:lnTo>
                <a:lnTo>
                  <a:pt x="126" y="109"/>
                </a:lnTo>
                <a:lnTo>
                  <a:pt x="126" y="109"/>
                </a:lnTo>
                <a:lnTo>
                  <a:pt x="119" y="109"/>
                </a:lnTo>
                <a:lnTo>
                  <a:pt x="113" y="111"/>
                </a:lnTo>
                <a:lnTo>
                  <a:pt x="107" y="116"/>
                </a:lnTo>
                <a:lnTo>
                  <a:pt x="102" y="120"/>
                </a:lnTo>
                <a:lnTo>
                  <a:pt x="102" y="120"/>
                </a:lnTo>
                <a:close/>
                <a:moveTo>
                  <a:pt x="303" y="114"/>
                </a:moveTo>
                <a:lnTo>
                  <a:pt x="303" y="114"/>
                </a:lnTo>
                <a:lnTo>
                  <a:pt x="309" y="112"/>
                </a:lnTo>
                <a:lnTo>
                  <a:pt x="314" y="111"/>
                </a:lnTo>
                <a:lnTo>
                  <a:pt x="314" y="111"/>
                </a:lnTo>
                <a:lnTo>
                  <a:pt x="311" y="109"/>
                </a:lnTo>
                <a:lnTo>
                  <a:pt x="306" y="109"/>
                </a:lnTo>
                <a:lnTo>
                  <a:pt x="303" y="111"/>
                </a:lnTo>
                <a:lnTo>
                  <a:pt x="303" y="114"/>
                </a:lnTo>
                <a:lnTo>
                  <a:pt x="303" y="114"/>
                </a:lnTo>
                <a:close/>
                <a:moveTo>
                  <a:pt x="343" y="119"/>
                </a:moveTo>
                <a:lnTo>
                  <a:pt x="343" y="119"/>
                </a:lnTo>
                <a:lnTo>
                  <a:pt x="354" y="119"/>
                </a:lnTo>
                <a:lnTo>
                  <a:pt x="354" y="119"/>
                </a:lnTo>
                <a:lnTo>
                  <a:pt x="357" y="114"/>
                </a:lnTo>
                <a:lnTo>
                  <a:pt x="357" y="108"/>
                </a:lnTo>
                <a:lnTo>
                  <a:pt x="357" y="108"/>
                </a:lnTo>
                <a:lnTo>
                  <a:pt x="351" y="109"/>
                </a:lnTo>
                <a:lnTo>
                  <a:pt x="346" y="111"/>
                </a:lnTo>
                <a:lnTo>
                  <a:pt x="345" y="114"/>
                </a:lnTo>
                <a:lnTo>
                  <a:pt x="343" y="119"/>
                </a:lnTo>
                <a:lnTo>
                  <a:pt x="343" y="119"/>
                </a:lnTo>
                <a:close/>
                <a:moveTo>
                  <a:pt x="434" y="112"/>
                </a:moveTo>
                <a:lnTo>
                  <a:pt x="434" y="112"/>
                </a:lnTo>
                <a:lnTo>
                  <a:pt x="438" y="112"/>
                </a:lnTo>
                <a:lnTo>
                  <a:pt x="439" y="112"/>
                </a:lnTo>
                <a:lnTo>
                  <a:pt x="439" y="112"/>
                </a:lnTo>
                <a:lnTo>
                  <a:pt x="439" y="111"/>
                </a:lnTo>
                <a:lnTo>
                  <a:pt x="439" y="108"/>
                </a:lnTo>
                <a:lnTo>
                  <a:pt x="439" y="108"/>
                </a:lnTo>
                <a:lnTo>
                  <a:pt x="436" y="109"/>
                </a:lnTo>
                <a:lnTo>
                  <a:pt x="434" y="112"/>
                </a:lnTo>
                <a:lnTo>
                  <a:pt x="434" y="112"/>
                </a:lnTo>
                <a:close/>
                <a:moveTo>
                  <a:pt x="497" y="117"/>
                </a:moveTo>
                <a:lnTo>
                  <a:pt x="497" y="117"/>
                </a:lnTo>
                <a:lnTo>
                  <a:pt x="514" y="117"/>
                </a:lnTo>
                <a:lnTo>
                  <a:pt x="514" y="117"/>
                </a:lnTo>
                <a:lnTo>
                  <a:pt x="506" y="112"/>
                </a:lnTo>
                <a:lnTo>
                  <a:pt x="497" y="108"/>
                </a:lnTo>
                <a:lnTo>
                  <a:pt x="497" y="108"/>
                </a:lnTo>
                <a:lnTo>
                  <a:pt x="497" y="117"/>
                </a:lnTo>
                <a:lnTo>
                  <a:pt x="497" y="117"/>
                </a:lnTo>
                <a:close/>
                <a:moveTo>
                  <a:pt x="146" y="109"/>
                </a:moveTo>
                <a:lnTo>
                  <a:pt x="146" y="109"/>
                </a:lnTo>
                <a:lnTo>
                  <a:pt x="146" y="111"/>
                </a:lnTo>
                <a:lnTo>
                  <a:pt x="148" y="112"/>
                </a:lnTo>
                <a:lnTo>
                  <a:pt x="151" y="112"/>
                </a:lnTo>
                <a:lnTo>
                  <a:pt x="155" y="111"/>
                </a:lnTo>
                <a:lnTo>
                  <a:pt x="157" y="109"/>
                </a:lnTo>
                <a:lnTo>
                  <a:pt x="157" y="109"/>
                </a:lnTo>
                <a:lnTo>
                  <a:pt x="146" y="109"/>
                </a:lnTo>
                <a:lnTo>
                  <a:pt x="146" y="109"/>
                </a:lnTo>
                <a:close/>
                <a:moveTo>
                  <a:pt x="183" y="114"/>
                </a:moveTo>
                <a:lnTo>
                  <a:pt x="183" y="114"/>
                </a:lnTo>
                <a:lnTo>
                  <a:pt x="184" y="114"/>
                </a:lnTo>
                <a:lnTo>
                  <a:pt x="186" y="112"/>
                </a:lnTo>
                <a:lnTo>
                  <a:pt x="189" y="109"/>
                </a:lnTo>
                <a:lnTo>
                  <a:pt x="189" y="109"/>
                </a:lnTo>
                <a:lnTo>
                  <a:pt x="186" y="109"/>
                </a:lnTo>
                <a:lnTo>
                  <a:pt x="183" y="109"/>
                </a:lnTo>
                <a:lnTo>
                  <a:pt x="181" y="111"/>
                </a:lnTo>
                <a:lnTo>
                  <a:pt x="183" y="114"/>
                </a:lnTo>
                <a:lnTo>
                  <a:pt x="183" y="114"/>
                </a:lnTo>
                <a:close/>
                <a:moveTo>
                  <a:pt x="274" y="119"/>
                </a:moveTo>
                <a:lnTo>
                  <a:pt x="274" y="119"/>
                </a:lnTo>
                <a:lnTo>
                  <a:pt x="280" y="119"/>
                </a:lnTo>
                <a:lnTo>
                  <a:pt x="285" y="119"/>
                </a:lnTo>
                <a:lnTo>
                  <a:pt x="285" y="119"/>
                </a:lnTo>
                <a:lnTo>
                  <a:pt x="284" y="112"/>
                </a:lnTo>
                <a:lnTo>
                  <a:pt x="279" y="109"/>
                </a:lnTo>
                <a:lnTo>
                  <a:pt x="279" y="109"/>
                </a:lnTo>
                <a:lnTo>
                  <a:pt x="277" y="114"/>
                </a:lnTo>
                <a:lnTo>
                  <a:pt x="274" y="119"/>
                </a:lnTo>
                <a:lnTo>
                  <a:pt x="274" y="119"/>
                </a:lnTo>
                <a:close/>
                <a:moveTo>
                  <a:pt x="538" y="109"/>
                </a:moveTo>
                <a:lnTo>
                  <a:pt x="538" y="109"/>
                </a:lnTo>
                <a:lnTo>
                  <a:pt x="538" y="111"/>
                </a:lnTo>
                <a:lnTo>
                  <a:pt x="540" y="112"/>
                </a:lnTo>
                <a:lnTo>
                  <a:pt x="543" y="112"/>
                </a:lnTo>
                <a:lnTo>
                  <a:pt x="543" y="112"/>
                </a:lnTo>
                <a:lnTo>
                  <a:pt x="543" y="109"/>
                </a:lnTo>
                <a:lnTo>
                  <a:pt x="543" y="109"/>
                </a:lnTo>
                <a:lnTo>
                  <a:pt x="541" y="109"/>
                </a:lnTo>
                <a:lnTo>
                  <a:pt x="538" y="109"/>
                </a:lnTo>
                <a:lnTo>
                  <a:pt x="538" y="109"/>
                </a:lnTo>
                <a:close/>
                <a:moveTo>
                  <a:pt x="130" y="119"/>
                </a:moveTo>
                <a:lnTo>
                  <a:pt x="130" y="119"/>
                </a:lnTo>
                <a:lnTo>
                  <a:pt x="140" y="116"/>
                </a:lnTo>
                <a:lnTo>
                  <a:pt x="140" y="116"/>
                </a:lnTo>
                <a:lnTo>
                  <a:pt x="137" y="112"/>
                </a:lnTo>
                <a:lnTo>
                  <a:pt x="134" y="109"/>
                </a:lnTo>
                <a:lnTo>
                  <a:pt x="134" y="109"/>
                </a:lnTo>
                <a:lnTo>
                  <a:pt x="130" y="119"/>
                </a:lnTo>
                <a:lnTo>
                  <a:pt x="130" y="119"/>
                </a:lnTo>
                <a:close/>
                <a:moveTo>
                  <a:pt x="654" y="111"/>
                </a:moveTo>
                <a:lnTo>
                  <a:pt x="654" y="111"/>
                </a:lnTo>
                <a:lnTo>
                  <a:pt x="657" y="112"/>
                </a:lnTo>
                <a:lnTo>
                  <a:pt x="659" y="112"/>
                </a:lnTo>
                <a:lnTo>
                  <a:pt x="659" y="111"/>
                </a:lnTo>
                <a:lnTo>
                  <a:pt x="659" y="111"/>
                </a:lnTo>
                <a:lnTo>
                  <a:pt x="657" y="109"/>
                </a:lnTo>
                <a:lnTo>
                  <a:pt x="656" y="109"/>
                </a:lnTo>
                <a:lnTo>
                  <a:pt x="656" y="111"/>
                </a:lnTo>
                <a:lnTo>
                  <a:pt x="654" y="111"/>
                </a:lnTo>
                <a:lnTo>
                  <a:pt x="654" y="111"/>
                </a:lnTo>
                <a:close/>
                <a:moveTo>
                  <a:pt x="267" y="112"/>
                </a:moveTo>
                <a:lnTo>
                  <a:pt x="267" y="112"/>
                </a:lnTo>
                <a:lnTo>
                  <a:pt x="267" y="116"/>
                </a:lnTo>
                <a:lnTo>
                  <a:pt x="267" y="117"/>
                </a:lnTo>
                <a:lnTo>
                  <a:pt x="268" y="117"/>
                </a:lnTo>
                <a:lnTo>
                  <a:pt x="268" y="117"/>
                </a:lnTo>
                <a:lnTo>
                  <a:pt x="270" y="114"/>
                </a:lnTo>
                <a:lnTo>
                  <a:pt x="271" y="112"/>
                </a:lnTo>
                <a:lnTo>
                  <a:pt x="270" y="111"/>
                </a:lnTo>
                <a:lnTo>
                  <a:pt x="270" y="111"/>
                </a:lnTo>
                <a:lnTo>
                  <a:pt x="268" y="112"/>
                </a:lnTo>
                <a:lnTo>
                  <a:pt x="267" y="112"/>
                </a:lnTo>
                <a:lnTo>
                  <a:pt x="267" y="112"/>
                </a:lnTo>
                <a:close/>
                <a:moveTo>
                  <a:pt x="547" y="114"/>
                </a:moveTo>
                <a:lnTo>
                  <a:pt x="547" y="114"/>
                </a:lnTo>
                <a:lnTo>
                  <a:pt x="550" y="116"/>
                </a:lnTo>
                <a:lnTo>
                  <a:pt x="553" y="116"/>
                </a:lnTo>
                <a:lnTo>
                  <a:pt x="561" y="116"/>
                </a:lnTo>
                <a:lnTo>
                  <a:pt x="561" y="116"/>
                </a:lnTo>
                <a:lnTo>
                  <a:pt x="558" y="112"/>
                </a:lnTo>
                <a:lnTo>
                  <a:pt x="555" y="111"/>
                </a:lnTo>
                <a:lnTo>
                  <a:pt x="550" y="111"/>
                </a:lnTo>
                <a:lnTo>
                  <a:pt x="549" y="112"/>
                </a:lnTo>
                <a:lnTo>
                  <a:pt x="547" y="114"/>
                </a:lnTo>
                <a:lnTo>
                  <a:pt x="547" y="114"/>
                </a:lnTo>
                <a:close/>
                <a:moveTo>
                  <a:pt x="177" y="114"/>
                </a:moveTo>
                <a:lnTo>
                  <a:pt x="177" y="114"/>
                </a:lnTo>
                <a:lnTo>
                  <a:pt x="175" y="111"/>
                </a:lnTo>
                <a:lnTo>
                  <a:pt x="175" y="111"/>
                </a:lnTo>
                <a:lnTo>
                  <a:pt x="172" y="111"/>
                </a:lnTo>
                <a:lnTo>
                  <a:pt x="172" y="111"/>
                </a:lnTo>
                <a:lnTo>
                  <a:pt x="174" y="114"/>
                </a:lnTo>
                <a:lnTo>
                  <a:pt x="174" y="114"/>
                </a:lnTo>
                <a:lnTo>
                  <a:pt x="177" y="114"/>
                </a:lnTo>
                <a:lnTo>
                  <a:pt x="177" y="114"/>
                </a:lnTo>
                <a:close/>
                <a:moveTo>
                  <a:pt x="523" y="114"/>
                </a:moveTo>
                <a:lnTo>
                  <a:pt x="523" y="114"/>
                </a:lnTo>
                <a:lnTo>
                  <a:pt x="527" y="116"/>
                </a:lnTo>
                <a:lnTo>
                  <a:pt x="532" y="116"/>
                </a:lnTo>
                <a:lnTo>
                  <a:pt x="532" y="116"/>
                </a:lnTo>
                <a:lnTo>
                  <a:pt x="531" y="114"/>
                </a:lnTo>
                <a:lnTo>
                  <a:pt x="529" y="112"/>
                </a:lnTo>
                <a:lnTo>
                  <a:pt x="526" y="112"/>
                </a:lnTo>
                <a:lnTo>
                  <a:pt x="523" y="114"/>
                </a:lnTo>
                <a:lnTo>
                  <a:pt x="523" y="114"/>
                </a:lnTo>
                <a:close/>
                <a:moveTo>
                  <a:pt x="337" y="119"/>
                </a:moveTo>
                <a:lnTo>
                  <a:pt x="337" y="119"/>
                </a:lnTo>
                <a:lnTo>
                  <a:pt x="335" y="116"/>
                </a:lnTo>
                <a:lnTo>
                  <a:pt x="334" y="114"/>
                </a:lnTo>
                <a:lnTo>
                  <a:pt x="326" y="112"/>
                </a:lnTo>
                <a:lnTo>
                  <a:pt x="326" y="112"/>
                </a:lnTo>
                <a:lnTo>
                  <a:pt x="328" y="116"/>
                </a:lnTo>
                <a:lnTo>
                  <a:pt x="331" y="119"/>
                </a:lnTo>
                <a:lnTo>
                  <a:pt x="334" y="119"/>
                </a:lnTo>
                <a:lnTo>
                  <a:pt x="337" y="119"/>
                </a:lnTo>
                <a:lnTo>
                  <a:pt x="337" y="119"/>
                </a:lnTo>
                <a:close/>
                <a:moveTo>
                  <a:pt x="216" y="117"/>
                </a:moveTo>
                <a:lnTo>
                  <a:pt x="216" y="117"/>
                </a:lnTo>
                <a:lnTo>
                  <a:pt x="223" y="117"/>
                </a:lnTo>
                <a:lnTo>
                  <a:pt x="229" y="117"/>
                </a:lnTo>
                <a:lnTo>
                  <a:pt x="233" y="117"/>
                </a:lnTo>
                <a:lnTo>
                  <a:pt x="236" y="114"/>
                </a:lnTo>
                <a:lnTo>
                  <a:pt x="236" y="114"/>
                </a:lnTo>
                <a:lnTo>
                  <a:pt x="226" y="116"/>
                </a:lnTo>
                <a:lnTo>
                  <a:pt x="221" y="116"/>
                </a:lnTo>
                <a:lnTo>
                  <a:pt x="216" y="117"/>
                </a:lnTo>
                <a:lnTo>
                  <a:pt x="216" y="117"/>
                </a:lnTo>
                <a:close/>
                <a:moveTo>
                  <a:pt x="256" y="117"/>
                </a:moveTo>
                <a:lnTo>
                  <a:pt x="256" y="117"/>
                </a:lnTo>
                <a:lnTo>
                  <a:pt x="262" y="117"/>
                </a:lnTo>
                <a:lnTo>
                  <a:pt x="262" y="117"/>
                </a:lnTo>
                <a:lnTo>
                  <a:pt x="261" y="116"/>
                </a:lnTo>
                <a:lnTo>
                  <a:pt x="259" y="116"/>
                </a:lnTo>
                <a:lnTo>
                  <a:pt x="256" y="117"/>
                </a:lnTo>
                <a:lnTo>
                  <a:pt x="256" y="117"/>
                </a:lnTo>
                <a:close/>
                <a:moveTo>
                  <a:pt x="209" y="119"/>
                </a:moveTo>
                <a:lnTo>
                  <a:pt x="209" y="119"/>
                </a:lnTo>
                <a:lnTo>
                  <a:pt x="209" y="117"/>
                </a:lnTo>
                <a:lnTo>
                  <a:pt x="209" y="116"/>
                </a:lnTo>
                <a:lnTo>
                  <a:pt x="209" y="116"/>
                </a:lnTo>
                <a:lnTo>
                  <a:pt x="209" y="117"/>
                </a:lnTo>
                <a:lnTo>
                  <a:pt x="207" y="117"/>
                </a:lnTo>
                <a:lnTo>
                  <a:pt x="207" y="116"/>
                </a:lnTo>
                <a:lnTo>
                  <a:pt x="206" y="116"/>
                </a:lnTo>
                <a:lnTo>
                  <a:pt x="206" y="117"/>
                </a:lnTo>
                <a:lnTo>
                  <a:pt x="206" y="117"/>
                </a:lnTo>
                <a:lnTo>
                  <a:pt x="206" y="119"/>
                </a:lnTo>
                <a:lnTo>
                  <a:pt x="206" y="119"/>
                </a:lnTo>
                <a:lnTo>
                  <a:pt x="207" y="117"/>
                </a:lnTo>
                <a:lnTo>
                  <a:pt x="207" y="117"/>
                </a:lnTo>
                <a:lnTo>
                  <a:pt x="209" y="119"/>
                </a:lnTo>
                <a:lnTo>
                  <a:pt x="209" y="119"/>
                </a:lnTo>
                <a:close/>
                <a:moveTo>
                  <a:pt x="194" y="119"/>
                </a:moveTo>
                <a:lnTo>
                  <a:pt x="194" y="119"/>
                </a:lnTo>
                <a:lnTo>
                  <a:pt x="198" y="119"/>
                </a:lnTo>
                <a:lnTo>
                  <a:pt x="201" y="119"/>
                </a:lnTo>
                <a:lnTo>
                  <a:pt x="203" y="117"/>
                </a:lnTo>
                <a:lnTo>
                  <a:pt x="203" y="117"/>
                </a:lnTo>
                <a:lnTo>
                  <a:pt x="198" y="117"/>
                </a:lnTo>
                <a:lnTo>
                  <a:pt x="195" y="119"/>
                </a:lnTo>
                <a:lnTo>
                  <a:pt x="194" y="119"/>
                </a:lnTo>
                <a:lnTo>
                  <a:pt x="194" y="119"/>
                </a:lnTo>
                <a:close/>
                <a:moveTo>
                  <a:pt x="730" y="122"/>
                </a:moveTo>
                <a:lnTo>
                  <a:pt x="730" y="122"/>
                </a:lnTo>
                <a:lnTo>
                  <a:pt x="729" y="119"/>
                </a:lnTo>
                <a:lnTo>
                  <a:pt x="729" y="117"/>
                </a:lnTo>
                <a:lnTo>
                  <a:pt x="727" y="117"/>
                </a:lnTo>
                <a:lnTo>
                  <a:pt x="727" y="117"/>
                </a:lnTo>
                <a:lnTo>
                  <a:pt x="727" y="120"/>
                </a:lnTo>
                <a:lnTo>
                  <a:pt x="729" y="122"/>
                </a:lnTo>
                <a:lnTo>
                  <a:pt x="730" y="122"/>
                </a:lnTo>
                <a:lnTo>
                  <a:pt x="730" y="122"/>
                </a:lnTo>
                <a:close/>
                <a:moveTo>
                  <a:pt x="151" y="126"/>
                </a:moveTo>
                <a:lnTo>
                  <a:pt x="151" y="126"/>
                </a:lnTo>
                <a:lnTo>
                  <a:pt x="157" y="125"/>
                </a:lnTo>
                <a:lnTo>
                  <a:pt x="162" y="123"/>
                </a:lnTo>
                <a:lnTo>
                  <a:pt x="171" y="119"/>
                </a:lnTo>
                <a:lnTo>
                  <a:pt x="171" y="119"/>
                </a:lnTo>
                <a:lnTo>
                  <a:pt x="160" y="119"/>
                </a:lnTo>
                <a:lnTo>
                  <a:pt x="149" y="117"/>
                </a:lnTo>
                <a:lnTo>
                  <a:pt x="149" y="117"/>
                </a:lnTo>
                <a:lnTo>
                  <a:pt x="149" y="122"/>
                </a:lnTo>
                <a:lnTo>
                  <a:pt x="151" y="126"/>
                </a:lnTo>
                <a:lnTo>
                  <a:pt x="151" y="126"/>
                </a:lnTo>
                <a:close/>
                <a:moveTo>
                  <a:pt x="404" y="119"/>
                </a:moveTo>
                <a:lnTo>
                  <a:pt x="404" y="119"/>
                </a:lnTo>
                <a:lnTo>
                  <a:pt x="409" y="120"/>
                </a:lnTo>
                <a:lnTo>
                  <a:pt x="412" y="119"/>
                </a:lnTo>
                <a:lnTo>
                  <a:pt x="413" y="119"/>
                </a:lnTo>
                <a:lnTo>
                  <a:pt x="413" y="119"/>
                </a:lnTo>
                <a:lnTo>
                  <a:pt x="409" y="117"/>
                </a:lnTo>
                <a:lnTo>
                  <a:pt x="407" y="117"/>
                </a:lnTo>
                <a:lnTo>
                  <a:pt x="404" y="119"/>
                </a:lnTo>
                <a:lnTo>
                  <a:pt x="404" y="119"/>
                </a:lnTo>
                <a:close/>
                <a:moveTo>
                  <a:pt x="741" y="125"/>
                </a:moveTo>
                <a:lnTo>
                  <a:pt x="741" y="125"/>
                </a:lnTo>
                <a:lnTo>
                  <a:pt x="739" y="120"/>
                </a:lnTo>
                <a:lnTo>
                  <a:pt x="738" y="119"/>
                </a:lnTo>
                <a:lnTo>
                  <a:pt x="738" y="119"/>
                </a:lnTo>
                <a:lnTo>
                  <a:pt x="738" y="119"/>
                </a:lnTo>
                <a:lnTo>
                  <a:pt x="739" y="122"/>
                </a:lnTo>
                <a:lnTo>
                  <a:pt x="741" y="125"/>
                </a:lnTo>
                <a:lnTo>
                  <a:pt x="741" y="125"/>
                </a:lnTo>
                <a:close/>
                <a:moveTo>
                  <a:pt x="300" y="119"/>
                </a:moveTo>
                <a:lnTo>
                  <a:pt x="300" y="119"/>
                </a:lnTo>
                <a:lnTo>
                  <a:pt x="299" y="120"/>
                </a:lnTo>
                <a:lnTo>
                  <a:pt x="297" y="123"/>
                </a:lnTo>
                <a:lnTo>
                  <a:pt x="297" y="123"/>
                </a:lnTo>
                <a:lnTo>
                  <a:pt x="299" y="125"/>
                </a:lnTo>
                <a:lnTo>
                  <a:pt x="302" y="126"/>
                </a:lnTo>
                <a:lnTo>
                  <a:pt x="308" y="126"/>
                </a:lnTo>
                <a:lnTo>
                  <a:pt x="323" y="125"/>
                </a:lnTo>
                <a:lnTo>
                  <a:pt x="323" y="125"/>
                </a:lnTo>
                <a:lnTo>
                  <a:pt x="320" y="122"/>
                </a:lnTo>
                <a:lnTo>
                  <a:pt x="319" y="120"/>
                </a:lnTo>
                <a:lnTo>
                  <a:pt x="312" y="119"/>
                </a:lnTo>
                <a:lnTo>
                  <a:pt x="306" y="119"/>
                </a:lnTo>
                <a:lnTo>
                  <a:pt x="300" y="119"/>
                </a:lnTo>
                <a:lnTo>
                  <a:pt x="300" y="119"/>
                </a:lnTo>
                <a:close/>
                <a:moveTo>
                  <a:pt x="126" y="125"/>
                </a:moveTo>
                <a:lnTo>
                  <a:pt x="126" y="125"/>
                </a:lnTo>
                <a:lnTo>
                  <a:pt x="125" y="128"/>
                </a:lnTo>
                <a:lnTo>
                  <a:pt x="123" y="131"/>
                </a:lnTo>
                <a:lnTo>
                  <a:pt x="125" y="132"/>
                </a:lnTo>
                <a:lnTo>
                  <a:pt x="125" y="132"/>
                </a:lnTo>
                <a:lnTo>
                  <a:pt x="128" y="128"/>
                </a:lnTo>
                <a:lnTo>
                  <a:pt x="133" y="126"/>
                </a:lnTo>
                <a:lnTo>
                  <a:pt x="139" y="126"/>
                </a:lnTo>
                <a:lnTo>
                  <a:pt x="146" y="128"/>
                </a:lnTo>
                <a:lnTo>
                  <a:pt x="146" y="128"/>
                </a:lnTo>
                <a:lnTo>
                  <a:pt x="145" y="123"/>
                </a:lnTo>
                <a:lnTo>
                  <a:pt x="145" y="119"/>
                </a:lnTo>
                <a:lnTo>
                  <a:pt x="145" y="119"/>
                </a:lnTo>
                <a:lnTo>
                  <a:pt x="136" y="122"/>
                </a:lnTo>
                <a:lnTo>
                  <a:pt x="126" y="125"/>
                </a:lnTo>
                <a:lnTo>
                  <a:pt x="126" y="125"/>
                </a:lnTo>
                <a:close/>
                <a:moveTo>
                  <a:pt x="549" y="122"/>
                </a:moveTo>
                <a:lnTo>
                  <a:pt x="549" y="122"/>
                </a:lnTo>
                <a:lnTo>
                  <a:pt x="552" y="122"/>
                </a:lnTo>
                <a:lnTo>
                  <a:pt x="555" y="122"/>
                </a:lnTo>
                <a:lnTo>
                  <a:pt x="556" y="122"/>
                </a:lnTo>
                <a:lnTo>
                  <a:pt x="556" y="122"/>
                </a:lnTo>
                <a:lnTo>
                  <a:pt x="552" y="120"/>
                </a:lnTo>
                <a:lnTo>
                  <a:pt x="550" y="120"/>
                </a:lnTo>
                <a:lnTo>
                  <a:pt x="549" y="122"/>
                </a:lnTo>
                <a:lnTo>
                  <a:pt x="549" y="122"/>
                </a:lnTo>
                <a:close/>
                <a:moveTo>
                  <a:pt x="213" y="122"/>
                </a:moveTo>
                <a:lnTo>
                  <a:pt x="213" y="122"/>
                </a:lnTo>
                <a:lnTo>
                  <a:pt x="209" y="132"/>
                </a:lnTo>
                <a:lnTo>
                  <a:pt x="209" y="132"/>
                </a:lnTo>
                <a:lnTo>
                  <a:pt x="218" y="132"/>
                </a:lnTo>
                <a:lnTo>
                  <a:pt x="224" y="131"/>
                </a:lnTo>
                <a:lnTo>
                  <a:pt x="229" y="126"/>
                </a:lnTo>
                <a:lnTo>
                  <a:pt x="232" y="122"/>
                </a:lnTo>
                <a:lnTo>
                  <a:pt x="232" y="122"/>
                </a:lnTo>
                <a:lnTo>
                  <a:pt x="221" y="122"/>
                </a:lnTo>
                <a:lnTo>
                  <a:pt x="213" y="122"/>
                </a:lnTo>
                <a:lnTo>
                  <a:pt x="213" y="122"/>
                </a:lnTo>
                <a:close/>
                <a:moveTo>
                  <a:pt x="521" y="122"/>
                </a:moveTo>
                <a:lnTo>
                  <a:pt x="521" y="122"/>
                </a:lnTo>
                <a:lnTo>
                  <a:pt x="523" y="123"/>
                </a:lnTo>
                <a:lnTo>
                  <a:pt x="527" y="123"/>
                </a:lnTo>
                <a:lnTo>
                  <a:pt x="535" y="123"/>
                </a:lnTo>
                <a:lnTo>
                  <a:pt x="535" y="123"/>
                </a:lnTo>
                <a:lnTo>
                  <a:pt x="532" y="122"/>
                </a:lnTo>
                <a:lnTo>
                  <a:pt x="527" y="120"/>
                </a:lnTo>
                <a:lnTo>
                  <a:pt x="523" y="122"/>
                </a:lnTo>
                <a:lnTo>
                  <a:pt x="521" y="122"/>
                </a:lnTo>
                <a:lnTo>
                  <a:pt x="521" y="122"/>
                </a:lnTo>
                <a:close/>
                <a:moveTo>
                  <a:pt x="233" y="132"/>
                </a:moveTo>
                <a:lnTo>
                  <a:pt x="233" y="132"/>
                </a:lnTo>
                <a:lnTo>
                  <a:pt x="239" y="132"/>
                </a:lnTo>
                <a:lnTo>
                  <a:pt x="245" y="131"/>
                </a:lnTo>
                <a:lnTo>
                  <a:pt x="250" y="129"/>
                </a:lnTo>
                <a:lnTo>
                  <a:pt x="255" y="128"/>
                </a:lnTo>
                <a:lnTo>
                  <a:pt x="255" y="128"/>
                </a:lnTo>
                <a:lnTo>
                  <a:pt x="253" y="125"/>
                </a:lnTo>
                <a:lnTo>
                  <a:pt x="252" y="122"/>
                </a:lnTo>
                <a:lnTo>
                  <a:pt x="252" y="122"/>
                </a:lnTo>
                <a:lnTo>
                  <a:pt x="245" y="122"/>
                </a:lnTo>
                <a:lnTo>
                  <a:pt x="239" y="125"/>
                </a:lnTo>
                <a:lnTo>
                  <a:pt x="236" y="128"/>
                </a:lnTo>
                <a:lnTo>
                  <a:pt x="233" y="132"/>
                </a:lnTo>
                <a:lnTo>
                  <a:pt x="233" y="132"/>
                </a:lnTo>
                <a:close/>
                <a:moveTo>
                  <a:pt x="259" y="126"/>
                </a:moveTo>
                <a:lnTo>
                  <a:pt x="259" y="126"/>
                </a:lnTo>
                <a:lnTo>
                  <a:pt x="261" y="125"/>
                </a:lnTo>
                <a:lnTo>
                  <a:pt x="264" y="125"/>
                </a:lnTo>
                <a:lnTo>
                  <a:pt x="264" y="125"/>
                </a:lnTo>
                <a:lnTo>
                  <a:pt x="262" y="123"/>
                </a:lnTo>
                <a:lnTo>
                  <a:pt x="262" y="122"/>
                </a:lnTo>
                <a:lnTo>
                  <a:pt x="258" y="122"/>
                </a:lnTo>
                <a:lnTo>
                  <a:pt x="258" y="122"/>
                </a:lnTo>
                <a:lnTo>
                  <a:pt x="258" y="123"/>
                </a:lnTo>
                <a:lnTo>
                  <a:pt x="259" y="126"/>
                </a:lnTo>
                <a:lnTo>
                  <a:pt x="259" y="126"/>
                </a:lnTo>
                <a:close/>
                <a:moveTo>
                  <a:pt x="334" y="122"/>
                </a:moveTo>
                <a:lnTo>
                  <a:pt x="334" y="122"/>
                </a:lnTo>
                <a:lnTo>
                  <a:pt x="331" y="122"/>
                </a:lnTo>
                <a:lnTo>
                  <a:pt x="331" y="122"/>
                </a:lnTo>
                <a:lnTo>
                  <a:pt x="331" y="123"/>
                </a:lnTo>
                <a:lnTo>
                  <a:pt x="332" y="123"/>
                </a:lnTo>
                <a:lnTo>
                  <a:pt x="334" y="122"/>
                </a:lnTo>
                <a:lnTo>
                  <a:pt x="334" y="122"/>
                </a:lnTo>
                <a:close/>
                <a:moveTo>
                  <a:pt x="206" y="122"/>
                </a:moveTo>
                <a:lnTo>
                  <a:pt x="206" y="122"/>
                </a:lnTo>
                <a:lnTo>
                  <a:pt x="201" y="123"/>
                </a:lnTo>
                <a:lnTo>
                  <a:pt x="195" y="123"/>
                </a:lnTo>
                <a:lnTo>
                  <a:pt x="191" y="123"/>
                </a:lnTo>
                <a:lnTo>
                  <a:pt x="186" y="126"/>
                </a:lnTo>
                <a:lnTo>
                  <a:pt x="186" y="126"/>
                </a:lnTo>
                <a:lnTo>
                  <a:pt x="192" y="131"/>
                </a:lnTo>
                <a:lnTo>
                  <a:pt x="197" y="135"/>
                </a:lnTo>
                <a:lnTo>
                  <a:pt x="197" y="135"/>
                </a:lnTo>
                <a:lnTo>
                  <a:pt x="197" y="135"/>
                </a:lnTo>
                <a:lnTo>
                  <a:pt x="198" y="135"/>
                </a:lnTo>
                <a:lnTo>
                  <a:pt x="200" y="134"/>
                </a:lnTo>
                <a:lnTo>
                  <a:pt x="201" y="134"/>
                </a:lnTo>
                <a:lnTo>
                  <a:pt x="201" y="134"/>
                </a:lnTo>
                <a:lnTo>
                  <a:pt x="203" y="131"/>
                </a:lnTo>
                <a:lnTo>
                  <a:pt x="204" y="128"/>
                </a:lnTo>
                <a:lnTo>
                  <a:pt x="206" y="125"/>
                </a:lnTo>
                <a:lnTo>
                  <a:pt x="206" y="122"/>
                </a:lnTo>
                <a:lnTo>
                  <a:pt x="206" y="122"/>
                </a:lnTo>
                <a:close/>
                <a:moveTo>
                  <a:pt x="646" y="126"/>
                </a:moveTo>
                <a:lnTo>
                  <a:pt x="646" y="126"/>
                </a:lnTo>
                <a:lnTo>
                  <a:pt x="649" y="128"/>
                </a:lnTo>
                <a:lnTo>
                  <a:pt x="653" y="128"/>
                </a:lnTo>
                <a:lnTo>
                  <a:pt x="654" y="128"/>
                </a:lnTo>
                <a:lnTo>
                  <a:pt x="654" y="128"/>
                </a:lnTo>
                <a:lnTo>
                  <a:pt x="653" y="125"/>
                </a:lnTo>
                <a:lnTo>
                  <a:pt x="649" y="123"/>
                </a:lnTo>
                <a:lnTo>
                  <a:pt x="649" y="123"/>
                </a:lnTo>
                <a:lnTo>
                  <a:pt x="648" y="125"/>
                </a:lnTo>
                <a:lnTo>
                  <a:pt x="648" y="125"/>
                </a:lnTo>
                <a:lnTo>
                  <a:pt x="646" y="126"/>
                </a:lnTo>
                <a:lnTo>
                  <a:pt x="646" y="126"/>
                </a:lnTo>
                <a:close/>
                <a:moveTo>
                  <a:pt x="688" y="131"/>
                </a:moveTo>
                <a:lnTo>
                  <a:pt x="688" y="131"/>
                </a:lnTo>
                <a:lnTo>
                  <a:pt x="689" y="128"/>
                </a:lnTo>
                <a:lnTo>
                  <a:pt x="691" y="125"/>
                </a:lnTo>
                <a:lnTo>
                  <a:pt x="691" y="125"/>
                </a:lnTo>
                <a:lnTo>
                  <a:pt x="686" y="123"/>
                </a:lnTo>
                <a:lnTo>
                  <a:pt x="686" y="123"/>
                </a:lnTo>
                <a:lnTo>
                  <a:pt x="685" y="125"/>
                </a:lnTo>
                <a:lnTo>
                  <a:pt x="685" y="128"/>
                </a:lnTo>
                <a:lnTo>
                  <a:pt x="688" y="131"/>
                </a:lnTo>
                <a:lnTo>
                  <a:pt x="688" y="131"/>
                </a:lnTo>
                <a:close/>
                <a:moveTo>
                  <a:pt x="268" y="128"/>
                </a:moveTo>
                <a:lnTo>
                  <a:pt x="268" y="128"/>
                </a:lnTo>
                <a:lnTo>
                  <a:pt x="268" y="134"/>
                </a:lnTo>
                <a:lnTo>
                  <a:pt x="268" y="134"/>
                </a:lnTo>
                <a:lnTo>
                  <a:pt x="279" y="132"/>
                </a:lnTo>
                <a:lnTo>
                  <a:pt x="288" y="129"/>
                </a:lnTo>
                <a:lnTo>
                  <a:pt x="288" y="129"/>
                </a:lnTo>
                <a:lnTo>
                  <a:pt x="288" y="128"/>
                </a:lnTo>
                <a:lnTo>
                  <a:pt x="290" y="126"/>
                </a:lnTo>
                <a:lnTo>
                  <a:pt x="290" y="126"/>
                </a:lnTo>
                <a:lnTo>
                  <a:pt x="285" y="125"/>
                </a:lnTo>
                <a:lnTo>
                  <a:pt x="279" y="125"/>
                </a:lnTo>
                <a:lnTo>
                  <a:pt x="268" y="128"/>
                </a:lnTo>
                <a:lnTo>
                  <a:pt x="268" y="128"/>
                </a:lnTo>
                <a:close/>
                <a:moveTo>
                  <a:pt x="358" y="125"/>
                </a:moveTo>
                <a:lnTo>
                  <a:pt x="358" y="125"/>
                </a:lnTo>
                <a:lnTo>
                  <a:pt x="357" y="131"/>
                </a:lnTo>
                <a:lnTo>
                  <a:pt x="357" y="137"/>
                </a:lnTo>
                <a:lnTo>
                  <a:pt x="357" y="137"/>
                </a:lnTo>
                <a:lnTo>
                  <a:pt x="383" y="137"/>
                </a:lnTo>
                <a:lnTo>
                  <a:pt x="383" y="137"/>
                </a:lnTo>
                <a:lnTo>
                  <a:pt x="384" y="126"/>
                </a:lnTo>
                <a:lnTo>
                  <a:pt x="384" y="126"/>
                </a:lnTo>
                <a:lnTo>
                  <a:pt x="372" y="125"/>
                </a:lnTo>
                <a:lnTo>
                  <a:pt x="358" y="125"/>
                </a:lnTo>
                <a:lnTo>
                  <a:pt x="358" y="125"/>
                </a:lnTo>
                <a:close/>
                <a:moveTo>
                  <a:pt x="663" y="125"/>
                </a:moveTo>
                <a:lnTo>
                  <a:pt x="663" y="125"/>
                </a:lnTo>
                <a:lnTo>
                  <a:pt x="669" y="129"/>
                </a:lnTo>
                <a:lnTo>
                  <a:pt x="675" y="134"/>
                </a:lnTo>
                <a:lnTo>
                  <a:pt x="675" y="134"/>
                </a:lnTo>
                <a:lnTo>
                  <a:pt x="671" y="125"/>
                </a:lnTo>
                <a:lnTo>
                  <a:pt x="671" y="125"/>
                </a:lnTo>
                <a:lnTo>
                  <a:pt x="668" y="125"/>
                </a:lnTo>
                <a:lnTo>
                  <a:pt x="663" y="125"/>
                </a:lnTo>
                <a:lnTo>
                  <a:pt x="663" y="125"/>
                </a:lnTo>
                <a:close/>
                <a:moveTo>
                  <a:pt x="680" y="129"/>
                </a:moveTo>
                <a:lnTo>
                  <a:pt x="680" y="129"/>
                </a:lnTo>
                <a:lnTo>
                  <a:pt x="678" y="126"/>
                </a:lnTo>
                <a:lnTo>
                  <a:pt x="678" y="125"/>
                </a:lnTo>
                <a:lnTo>
                  <a:pt x="677" y="125"/>
                </a:lnTo>
                <a:lnTo>
                  <a:pt x="677" y="125"/>
                </a:lnTo>
                <a:lnTo>
                  <a:pt x="678" y="128"/>
                </a:lnTo>
                <a:lnTo>
                  <a:pt x="678" y="129"/>
                </a:lnTo>
                <a:lnTo>
                  <a:pt x="680" y="129"/>
                </a:lnTo>
                <a:lnTo>
                  <a:pt x="680" y="129"/>
                </a:lnTo>
                <a:close/>
                <a:moveTo>
                  <a:pt x="746" y="134"/>
                </a:moveTo>
                <a:lnTo>
                  <a:pt x="746" y="134"/>
                </a:lnTo>
                <a:lnTo>
                  <a:pt x="744" y="129"/>
                </a:lnTo>
                <a:lnTo>
                  <a:pt x="742" y="126"/>
                </a:lnTo>
                <a:lnTo>
                  <a:pt x="741" y="125"/>
                </a:lnTo>
                <a:lnTo>
                  <a:pt x="741" y="125"/>
                </a:lnTo>
                <a:lnTo>
                  <a:pt x="742" y="129"/>
                </a:lnTo>
                <a:lnTo>
                  <a:pt x="744" y="132"/>
                </a:lnTo>
                <a:lnTo>
                  <a:pt x="746" y="134"/>
                </a:lnTo>
                <a:lnTo>
                  <a:pt x="746" y="134"/>
                </a:lnTo>
                <a:close/>
                <a:moveTo>
                  <a:pt x="337" y="128"/>
                </a:moveTo>
                <a:lnTo>
                  <a:pt x="337" y="128"/>
                </a:lnTo>
                <a:lnTo>
                  <a:pt x="335" y="132"/>
                </a:lnTo>
                <a:lnTo>
                  <a:pt x="335" y="134"/>
                </a:lnTo>
                <a:lnTo>
                  <a:pt x="335" y="137"/>
                </a:lnTo>
                <a:lnTo>
                  <a:pt x="335" y="137"/>
                </a:lnTo>
                <a:lnTo>
                  <a:pt x="343" y="137"/>
                </a:lnTo>
                <a:lnTo>
                  <a:pt x="351" y="137"/>
                </a:lnTo>
                <a:lnTo>
                  <a:pt x="351" y="137"/>
                </a:lnTo>
                <a:lnTo>
                  <a:pt x="354" y="126"/>
                </a:lnTo>
                <a:lnTo>
                  <a:pt x="354" y="126"/>
                </a:lnTo>
                <a:lnTo>
                  <a:pt x="345" y="126"/>
                </a:lnTo>
                <a:lnTo>
                  <a:pt x="337" y="128"/>
                </a:lnTo>
                <a:lnTo>
                  <a:pt x="337" y="128"/>
                </a:lnTo>
                <a:close/>
                <a:moveTo>
                  <a:pt x="735" y="146"/>
                </a:moveTo>
                <a:lnTo>
                  <a:pt x="735" y="146"/>
                </a:lnTo>
                <a:lnTo>
                  <a:pt x="724" y="126"/>
                </a:lnTo>
                <a:lnTo>
                  <a:pt x="724" y="126"/>
                </a:lnTo>
                <a:lnTo>
                  <a:pt x="724" y="131"/>
                </a:lnTo>
                <a:lnTo>
                  <a:pt x="727" y="135"/>
                </a:lnTo>
                <a:lnTo>
                  <a:pt x="735" y="146"/>
                </a:lnTo>
                <a:lnTo>
                  <a:pt x="735" y="146"/>
                </a:lnTo>
                <a:close/>
                <a:moveTo>
                  <a:pt x="157" y="141"/>
                </a:moveTo>
                <a:lnTo>
                  <a:pt x="157" y="141"/>
                </a:lnTo>
                <a:lnTo>
                  <a:pt x="174" y="138"/>
                </a:lnTo>
                <a:lnTo>
                  <a:pt x="174" y="138"/>
                </a:lnTo>
                <a:lnTo>
                  <a:pt x="175" y="132"/>
                </a:lnTo>
                <a:lnTo>
                  <a:pt x="175" y="129"/>
                </a:lnTo>
                <a:lnTo>
                  <a:pt x="172" y="128"/>
                </a:lnTo>
                <a:lnTo>
                  <a:pt x="168" y="128"/>
                </a:lnTo>
                <a:lnTo>
                  <a:pt x="165" y="129"/>
                </a:lnTo>
                <a:lnTo>
                  <a:pt x="160" y="134"/>
                </a:lnTo>
                <a:lnTo>
                  <a:pt x="157" y="137"/>
                </a:lnTo>
                <a:lnTo>
                  <a:pt x="157" y="141"/>
                </a:lnTo>
                <a:lnTo>
                  <a:pt x="157" y="141"/>
                </a:lnTo>
                <a:close/>
                <a:moveTo>
                  <a:pt x="387" y="137"/>
                </a:moveTo>
                <a:lnTo>
                  <a:pt x="387" y="137"/>
                </a:lnTo>
                <a:lnTo>
                  <a:pt x="392" y="137"/>
                </a:lnTo>
                <a:lnTo>
                  <a:pt x="398" y="137"/>
                </a:lnTo>
                <a:lnTo>
                  <a:pt x="398" y="137"/>
                </a:lnTo>
                <a:lnTo>
                  <a:pt x="398" y="131"/>
                </a:lnTo>
                <a:lnTo>
                  <a:pt x="396" y="126"/>
                </a:lnTo>
                <a:lnTo>
                  <a:pt x="396" y="126"/>
                </a:lnTo>
                <a:lnTo>
                  <a:pt x="392" y="126"/>
                </a:lnTo>
                <a:lnTo>
                  <a:pt x="390" y="129"/>
                </a:lnTo>
                <a:lnTo>
                  <a:pt x="387" y="137"/>
                </a:lnTo>
                <a:lnTo>
                  <a:pt x="387" y="137"/>
                </a:lnTo>
                <a:close/>
                <a:moveTo>
                  <a:pt x="98" y="131"/>
                </a:moveTo>
                <a:lnTo>
                  <a:pt x="98" y="131"/>
                </a:lnTo>
                <a:lnTo>
                  <a:pt x="101" y="129"/>
                </a:lnTo>
                <a:lnTo>
                  <a:pt x="101" y="129"/>
                </a:lnTo>
                <a:lnTo>
                  <a:pt x="101" y="128"/>
                </a:lnTo>
                <a:lnTo>
                  <a:pt x="98" y="128"/>
                </a:lnTo>
                <a:lnTo>
                  <a:pt x="98" y="128"/>
                </a:lnTo>
                <a:lnTo>
                  <a:pt x="98" y="131"/>
                </a:lnTo>
                <a:lnTo>
                  <a:pt x="98" y="131"/>
                </a:lnTo>
                <a:close/>
                <a:moveTo>
                  <a:pt x="410" y="138"/>
                </a:moveTo>
                <a:lnTo>
                  <a:pt x="410" y="138"/>
                </a:lnTo>
                <a:lnTo>
                  <a:pt x="412" y="128"/>
                </a:lnTo>
                <a:lnTo>
                  <a:pt x="412" y="128"/>
                </a:lnTo>
                <a:lnTo>
                  <a:pt x="406" y="128"/>
                </a:lnTo>
                <a:lnTo>
                  <a:pt x="406" y="128"/>
                </a:lnTo>
                <a:lnTo>
                  <a:pt x="406" y="131"/>
                </a:lnTo>
                <a:lnTo>
                  <a:pt x="406" y="135"/>
                </a:lnTo>
                <a:lnTo>
                  <a:pt x="407" y="138"/>
                </a:lnTo>
                <a:lnTo>
                  <a:pt x="409" y="138"/>
                </a:lnTo>
                <a:lnTo>
                  <a:pt x="410" y="138"/>
                </a:lnTo>
                <a:lnTo>
                  <a:pt x="410" y="138"/>
                </a:lnTo>
                <a:close/>
                <a:moveTo>
                  <a:pt x="113" y="129"/>
                </a:moveTo>
                <a:lnTo>
                  <a:pt x="113" y="129"/>
                </a:lnTo>
                <a:lnTo>
                  <a:pt x="114" y="132"/>
                </a:lnTo>
                <a:lnTo>
                  <a:pt x="116" y="135"/>
                </a:lnTo>
                <a:lnTo>
                  <a:pt x="116" y="135"/>
                </a:lnTo>
                <a:lnTo>
                  <a:pt x="117" y="134"/>
                </a:lnTo>
                <a:lnTo>
                  <a:pt x="117" y="132"/>
                </a:lnTo>
                <a:lnTo>
                  <a:pt x="119" y="128"/>
                </a:lnTo>
                <a:lnTo>
                  <a:pt x="119" y="128"/>
                </a:lnTo>
                <a:lnTo>
                  <a:pt x="116" y="128"/>
                </a:lnTo>
                <a:lnTo>
                  <a:pt x="113" y="129"/>
                </a:lnTo>
                <a:lnTo>
                  <a:pt x="113" y="129"/>
                </a:lnTo>
                <a:close/>
                <a:moveTo>
                  <a:pt x="416" y="128"/>
                </a:moveTo>
                <a:lnTo>
                  <a:pt x="416" y="128"/>
                </a:lnTo>
                <a:lnTo>
                  <a:pt x="416" y="134"/>
                </a:lnTo>
                <a:lnTo>
                  <a:pt x="416" y="138"/>
                </a:lnTo>
                <a:lnTo>
                  <a:pt x="416" y="138"/>
                </a:lnTo>
                <a:lnTo>
                  <a:pt x="419" y="138"/>
                </a:lnTo>
                <a:lnTo>
                  <a:pt x="424" y="138"/>
                </a:lnTo>
                <a:lnTo>
                  <a:pt x="424" y="138"/>
                </a:lnTo>
                <a:lnTo>
                  <a:pt x="425" y="134"/>
                </a:lnTo>
                <a:lnTo>
                  <a:pt x="425" y="128"/>
                </a:lnTo>
                <a:lnTo>
                  <a:pt x="425" y="128"/>
                </a:lnTo>
                <a:lnTo>
                  <a:pt x="416" y="128"/>
                </a:lnTo>
                <a:lnTo>
                  <a:pt x="416" y="128"/>
                </a:lnTo>
                <a:close/>
                <a:moveTo>
                  <a:pt x="431" y="129"/>
                </a:moveTo>
                <a:lnTo>
                  <a:pt x="431" y="129"/>
                </a:lnTo>
                <a:lnTo>
                  <a:pt x="430" y="134"/>
                </a:lnTo>
                <a:lnTo>
                  <a:pt x="430" y="138"/>
                </a:lnTo>
                <a:lnTo>
                  <a:pt x="430" y="138"/>
                </a:lnTo>
                <a:lnTo>
                  <a:pt x="438" y="137"/>
                </a:lnTo>
                <a:lnTo>
                  <a:pt x="445" y="137"/>
                </a:lnTo>
                <a:lnTo>
                  <a:pt x="445" y="137"/>
                </a:lnTo>
                <a:lnTo>
                  <a:pt x="445" y="134"/>
                </a:lnTo>
                <a:lnTo>
                  <a:pt x="444" y="129"/>
                </a:lnTo>
                <a:lnTo>
                  <a:pt x="444" y="129"/>
                </a:lnTo>
                <a:lnTo>
                  <a:pt x="438" y="129"/>
                </a:lnTo>
                <a:lnTo>
                  <a:pt x="431" y="129"/>
                </a:lnTo>
                <a:lnTo>
                  <a:pt x="431" y="129"/>
                </a:lnTo>
                <a:close/>
                <a:moveTo>
                  <a:pt x="502" y="128"/>
                </a:moveTo>
                <a:lnTo>
                  <a:pt x="502" y="128"/>
                </a:lnTo>
                <a:lnTo>
                  <a:pt x="505" y="129"/>
                </a:lnTo>
                <a:lnTo>
                  <a:pt x="508" y="131"/>
                </a:lnTo>
                <a:lnTo>
                  <a:pt x="511" y="131"/>
                </a:lnTo>
                <a:lnTo>
                  <a:pt x="512" y="131"/>
                </a:lnTo>
                <a:lnTo>
                  <a:pt x="512" y="128"/>
                </a:lnTo>
                <a:lnTo>
                  <a:pt x="512" y="128"/>
                </a:lnTo>
                <a:lnTo>
                  <a:pt x="502" y="128"/>
                </a:lnTo>
                <a:lnTo>
                  <a:pt x="502" y="128"/>
                </a:lnTo>
                <a:close/>
                <a:moveTo>
                  <a:pt x="518" y="129"/>
                </a:moveTo>
                <a:lnTo>
                  <a:pt x="518" y="129"/>
                </a:lnTo>
                <a:lnTo>
                  <a:pt x="524" y="129"/>
                </a:lnTo>
                <a:lnTo>
                  <a:pt x="527" y="129"/>
                </a:lnTo>
                <a:lnTo>
                  <a:pt x="529" y="128"/>
                </a:lnTo>
                <a:lnTo>
                  <a:pt x="529" y="128"/>
                </a:lnTo>
                <a:lnTo>
                  <a:pt x="523" y="128"/>
                </a:lnTo>
                <a:lnTo>
                  <a:pt x="520" y="128"/>
                </a:lnTo>
                <a:lnTo>
                  <a:pt x="518" y="129"/>
                </a:lnTo>
                <a:lnTo>
                  <a:pt x="518" y="129"/>
                </a:lnTo>
                <a:close/>
                <a:moveTo>
                  <a:pt x="633" y="131"/>
                </a:moveTo>
                <a:lnTo>
                  <a:pt x="633" y="131"/>
                </a:lnTo>
                <a:lnTo>
                  <a:pt x="631" y="129"/>
                </a:lnTo>
                <a:lnTo>
                  <a:pt x="631" y="128"/>
                </a:lnTo>
                <a:lnTo>
                  <a:pt x="630" y="128"/>
                </a:lnTo>
                <a:lnTo>
                  <a:pt x="630" y="128"/>
                </a:lnTo>
                <a:lnTo>
                  <a:pt x="630" y="129"/>
                </a:lnTo>
                <a:lnTo>
                  <a:pt x="630" y="131"/>
                </a:lnTo>
                <a:lnTo>
                  <a:pt x="631" y="132"/>
                </a:lnTo>
                <a:lnTo>
                  <a:pt x="633" y="131"/>
                </a:lnTo>
                <a:lnTo>
                  <a:pt x="633" y="131"/>
                </a:lnTo>
                <a:close/>
                <a:moveTo>
                  <a:pt x="303" y="131"/>
                </a:moveTo>
                <a:lnTo>
                  <a:pt x="303" y="131"/>
                </a:lnTo>
                <a:lnTo>
                  <a:pt x="303" y="134"/>
                </a:lnTo>
                <a:lnTo>
                  <a:pt x="302" y="138"/>
                </a:lnTo>
                <a:lnTo>
                  <a:pt x="302" y="138"/>
                </a:lnTo>
                <a:lnTo>
                  <a:pt x="314" y="134"/>
                </a:lnTo>
                <a:lnTo>
                  <a:pt x="325" y="129"/>
                </a:lnTo>
                <a:lnTo>
                  <a:pt x="325" y="129"/>
                </a:lnTo>
                <a:lnTo>
                  <a:pt x="320" y="129"/>
                </a:lnTo>
                <a:lnTo>
                  <a:pt x="316" y="129"/>
                </a:lnTo>
                <a:lnTo>
                  <a:pt x="303" y="131"/>
                </a:lnTo>
                <a:lnTo>
                  <a:pt x="303" y="131"/>
                </a:lnTo>
                <a:close/>
                <a:moveTo>
                  <a:pt x="454" y="131"/>
                </a:moveTo>
                <a:lnTo>
                  <a:pt x="454" y="131"/>
                </a:lnTo>
                <a:lnTo>
                  <a:pt x="457" y="131"/>
                </a:lnTo>
                <a:lnTo>
                  <a:pt x="459" y="132"/>
                </a:lnTo>
                <a:lnTo>
                  <a:pt x="459" y="132"/>
                </a:lnTo>
                <a:lnTo>
                  <a:pt x="460" y="131"/>
                </a:lnTo>
                <a:lnTo>
                  <a:pt x="460" y="128"/>
                </a:lnTo>
                <a:lnTo>
                  <a:pt x="460" y="128"/>
                </a:lnTo>
                <a:lnTo>
                  <a:pt x="457" y="129"/>
                </a:lnTo>
                <a:lnTo>
                  <a:pt x="454" y="129"/>
                </a:lnTo>
                <a:lnTo>
                  <a:pt x="454" y="131"/>
                </a:lnTo>
                <a:lnTo>
                  <a:pt x="454" y="131"/>
                </a:lnTo>
                <a:close/>
                <a:moveTo>
                  <a:pt x="471" y="135"/>
                </a:moveTo>
                <a:lnTo>
                  <a:pt x="471" y="135"/>
                </a:lnTo>
                <a:lnTo>
                  <a:pt x="477" y="134"/>
                </a:lnTo>
                <a:lnTo>
                  <a:pt x="483" y="134"/>
                </a:lnTo>
                <a:lnTo>
                  <a:pt x="483" y="134"/>
                </a:lnTo>
                <a:lnTo>
                  <a:pt x="485" y="131"/>
                </a:lnTo>
                <a:lnTo>
                  <a:pt x="485" y="129"/>
                </a:lnTo>
                <a:lnTo>
                  <a:pt x="485" y="129"/>
                </a:lnTo>
                <a:lnTo>
                  <a:pt x="470" y="129"/>
                </a:lnTo>
                <a:lnTo>
                  <a:pt x="470" y="129"/>
                </a:lnTo>
                <a:lnTo>
                  <a:pt x="470" y="132"/>
                </a:lnTo>
                <a:lnTo>
                  <a:pt x="470" y="134"/>
                </a:lnTo>
                <a:lnTo>
                  <a:pt x="471" y="135"/>
                </a:lnTo>
                <a:lnTo>
                  <a:pt x="471" y="135"/>
                </a:lnTo>
                <a:close/>
                <a:moveTo>
                  <a:pt x="593" y="129"/>
                </a:moveTo>
                <a:lnTo>
                  <a:pt x="593" y="129"/>
                </a:lnTo>
                <a:lnTo>
                  <a:pt x="590" y="129"/>
                </a:lnTo>
                <a:lnTo>
                  <a:pt x="588" y="129"/>
                </a:lnTo>
                <a:lnTo>
                  <a:pt x="588" y="129"/>
                </a:lnTo>
                <a:lnTo>
                  <a:pt x="588" y="131"/>
                </a:lnTo>
                <a:lnTo>
                  <a:pt x="590" y="131"/>
                </a:lnTo>
                <a:lnTo>
                  <a:pt x="592" y="131"/>
                </a:lnTo>
                <a:lnTo>
                  <a:pt x="593" y="129"/>
                </a:lnTo>
                <a:lnTo>
                  <a:pt x="593" y="129"/>
                </a:lnTo>
                <a:close/>
                <a:moveTo>
                  <a:pt x="720" y="148"/>
                </a:moveTo>
                <a:lnTo>
                  <a:pt x="720" y="148"/>
                </a:lnTo>
                <a:lnTo>
                  <a:pt x="718" y="138"/>
                </a:lnTo>
                <a:lnTo>
                  <a:pt x="715" y="132"/>
                </a:lnTo>
                <a:lnTo>
                  <a:pt x="712" y="129"/>
                </a:lnTo>
                <a:lnTo>
                  <a:pt x="712" y="129"/>
                </a:lnTo>
                <a:lnTo>
                  <a:pt x="713" y="135"/>
                </a:lnTo>
                <a:lnTo>
                  <a:pt x="715" y="141"/>
                </a:lnTo>
                <a:lnTo>
                  <a:pt x="718" y="146"/>
                </a:lnTo>
                <a:lnTo>
                  <a:pt x="720" y="148"/>
                </a:lnTo>
                <a:lnTo>
                  <a:pt x="720" y="148"/>
                </a:lnTo>
                <a:close/>
                <a:moveTo>
                  <a:pt x="489" y="132"/>
                </a:moveTo>
                <a:lnTo>
                  <a:pt x="489" y="132"/>
                </a:lnTo>
                <a:lnTo>
                  <a:pt x="494" y="132"/>
                </a:lnTo>
                <a:lnTo>
                  <a:pt x="494" y="132"/>
                </a:lnTo>
                <a:lnTo>
                  <a:pt x="494" y="131"/>
                </a:lnTo>
                <a:lnTo>
                  <a:pt x="492" y="131"/>
                </a:lnTo>
                <a:lnTo>
                  <a:pt x="491" y="131"/>
                </a:lnTo>
                <a:lnTo>
                  <a:pt x="489" y="132"/>
                </a:lnTo>
                <a:lnTo>
                  <a:pt x="489" y="132"/>
                </a:lnTo>
                <a:close/>
                <a:moveTo>
                  <a:pt x="643" y="132"/>
                </a:moveTo>
                <a:lnTo>
                  <a:pt x="643" y="132"/>
                </a:lnTo>
                <a:lnTo>
                  <a:pt x="643" y="131"/>
                </a:lnTo>
                <a:lnTo>
                  <a:pt x="643" y="129"/>
                </a:lnTo>
                <a:lnTo>
                  <a:pt x="643" y="129"/>
                </a:lnTo>
                <a:lnTo>
                  <a:pt x="642" y="129"/>
                </a:lnTo>
                <a:lnTo>
                  <a:pt x="640" y="131"/>
                </a:lnTo>
                <a:lnTo>
                  <a:pt x="640" y="131"/>
                </a:lnTo>
                <a:lnTo>
                  <a:pt x="642" y="131"/>
                </a:lnTo>
                <a:lnTo>
                  <a:pt x="642" y="132"/>
                </a:lnTo>
                <a:lnTo>
                  <a:pt x="643" y="132"/>
                </a:lnTo>
                <a:lnTo>
                  <a:pt x="643" y="132"/>
                </a:lnTo>
                <a:lnTo>
                  <a:pt x="643" y="132"/>
                </a:lnTo>
                <a:close/>
                <a:moveTo>
                  <a:pt x="547" y="132"/>
                </a:moveTo>
                <a:lnTo>
                  <a:pt x="547" y="132"/>
                </a:lnTo>
                <a:lnTo>
                  <a:pt x="547" y="137"/>
                </a:lnTo>
                <a:lnTo>
                  <a:pt x="546" y="138"/>
                </a:lnTo>
                <a:lnTo>
                  <a:pt x="543" y="140"/>
                </a:lnTo>
                <a:lnTo>
                  <a:pt x="541" y="143"/>
                </a:lnTo>
                <a:lnTo>
                  <a:pt x="541" y="143"/>
                </a:lnTo>
                <a:lnTo>
                  <a:pt x="546" y="146"/>
                </a:lnTo>
                <a:lnTo>
                  <a:pt x="550" y="148"/>
                </a:lnTo>
                <a:lnTo>
                  <a:pt x="564" y="148"/>
                </a:lnTo>
                <a:lnTo>
                  <a:pt x="564" y="148"/>
                </a:lnTo>
                <a:lnTo>
                  <a:pt x="567" y="140"/>
                </a:lnTo>
                <a:lnTo>
                  <a:pt x="570" y="132"/>
                </a:lnTo>
                <a:lnTo>
                  <a:pt x="570" y="132"/>
                </a:lnTo>
                <a:lnTo>
                  <a:pt x="558" y="132"/>
                </a:lnTo>
                <a:lnTo>
                  <a:pt x="547" y="132"/>
                </a:lnTo>
                <a:lnTo>
                  <a:pt x="547" y="132"/>
                </a:lnTo>
                <a:close/>
                <a:moveTo>
                  <a:pt x="653" y="135"/>
                </a:moveTo>
                <a:lnTo>
                  <a:pt x="653" y="135"/>
                </a:lnTo>
                <a:lnTo>
                  <a:pt x="653" y="134"/>
                </a:lnTo>
                <a:lnTo>
                  <a:pt x="651" y="132"/>
                </a:lnTo>
                <a:lnTo>
                  <a:pt x="648" y="131"/>
                </a:lnTo>
                <a:lnTo>
                  <a:pt x="648" y="131"/>
                </a:lnTo>
                <a:lnTo>
                  <a:pt x="648" y="134"/>
                </a:lnTo>
                <a:lnTo>
                  <a:pt x="649" y="135"/>
                </a:lnTo>
                <a:lnTo>
                  <a:pt x="651" y="135"/>
                </a:lnTo>
                <a:lnTo>
                  <a:pt x="653" y="135"/>
                </a:lnTo>
                <a:lnTo>
                  <a:pt x="653" y="135"/>
                </a:lnTo>
                <a:close/>
                <a:moveTo>
                  <a:pt x="186" y="137"/>
                </a:moveTo>
                <a:lnTo>
                  <a:pt x="186" y="137"/>
                </a:lnTo>
                <a:lnTo>
                  <a:pt x="187" y="135"/>
                </a:lnTo>
                <a:lnTo>
                  <a:pt x="187" y="135"/>
                </a:lnTo>
                <a:lnTo>
                  <a:pt x="187" y="135"/>
                </a:lnTo>
                <a:lnTo>
                  <a:pt x="187" y="134"/>
                </a:lnTo>
                <a:lnTo>
                  <a:pt x="186" y="132"/>
                </a:lnTo>
                <a:lnTo>
                  <a:pt x="186" y="132"/>
                </a:lnTo>
                <a:lnTo>
                  <a:pt x="186" y="135"/>
                </a:lnTo>
                <a:lnTo>
                  <a:pt x="186" y="135"/>
                </a:lnTo>
                <a:lnTo>
                  <a:pt x="186" y="137"/>
                </a:lnTo>
                <a:lnTo>
                  <a:pt x="186" y="137"/>
                </a:lnTo>
                <a:close/>
                <a:moveTo>
                  <a:pt x="128" y="135"/>
                </a:moveTo>
                <a:lnTo>
                  <a:pt x="128" y="135"/>
                </a:lnTo>
                <a:lnTo>
                  <a:pt x="122" y="144"/>
                </a:lnTo>
                <a:lnTo>
                  <a:pt x="120" y="149"/>
                </a:lnTo>
                <a:lnTo>
                  <a:pt x="117" y="154"/>
                </a:lnTo>
                <a:lnTo>
                  <a:pt x="117" y="154"/>
                </a:lnTo>
                <a:lnTo>
                  <a:pt x="126" y="152"/>
                </a:lnTo>
                <a:lnTo>
                  <a:pt x="133" y="148"/>
                </a:lnTo>
                <a:lnTo>
                  <a:pt x="139" y="143"/>
                </a:lnTo>
                <a:lnTo>
                  <a:pt x="143" y="137"/>
                </a:lnTo>
                <a:lnTo>
                  <a:pt x="143" y="137"/>
                </a:lnTo>
                <a:lnTo>
                  <a:pt x="140" y="134"/>
                </a:lnTo>
                <a:lnTo>
                  <a:pt x="137" y="134"/>
                </a:lnTo>
                <a:lnTo>
                  <a:pt x="128" y="135"/>
                </a:lnTo>
                <a:lnTo>
                  <a:pt x="128" y="135"/>
                </a:lnTo>
                <a:close/>
                <a:moveTo>
                  <a:pt x="99" y="135"/>
                </a:moveTo>
                <a:lnTo>
                  <a:pt x="99" y="135"/>
                </a:lnTo>
                <a:lnTo>
                  <a:pt x="101" y="138"/>
                </a:lnTo>
                <a:lnTo>
                  <a:pt x="101" y="141"/>
                </a:lnTo>
                <a:lnTo>
                  <a:pt x="101" y="141"/>
                </a:lnTo>
                <a:lnTo>
                  <a:pt x="104" y="140"/>
                </a:lnTo>
                <a:lnTo>
                  <a:pt x="107" y="137"/>
                </a:lnTo>
                <a:lnTo>
                  <a:pt x="107" y="137"/>
                </a:lnTo>
                <a:lnTo>
                  <a:pt x="105" y="135"/>
                </a:lnTo>
                <a:lnTo>
                  <a:pt x="104" y="134"/>
                </a:lnTo>
                <a:lnTo>
                  <a:pt x="104" y="134"/>
                </a:lnTo>
                <a:lnTo>
                  <a:pt x="102" y="135"/>
                </a:lnTo>
                <a:lnTo>
                  <a:pt x="99" y="135"/>
                </a:lnTo>
                <a:lnTo>
                  <a:pt x="99" y="135"/>
                </a:lnTo>
                <a:close/>
                <a:moveTo>
                  <a:pt x="459" y="135"/>
                </a:moveTo>
                <a:lnTo>
                  <a:pt x="459" y="135"/>
                </a:lnTo>
                <a:lnTo>
                  <a:pt x="453" y="134"/>
                </a:lnTo>
                <a:lnTo>
                  <a:pt x="453" y="134"/>
                </a:lnTo>
                <a:lnTo>
                  <a:pt x="453" y="135"/>
                </a:lnTo>
                <a:lnTo>
                  <a:pt x="454" y="135"/>
                </a:lnTo>
                <a:lnTo>
                  <a:pt x="459" y="135"/>
                </a:lnTo>
                <a:lnTo>
                  <a:pt x="459" y="135"/>
                </a:lnTo>
                <a:close/>
                <a:moveTo>
                  <a:pt x="73" y="146"/>
                </a:moveTo>
                <a:lnTo>
                  <a:pt x="73" y="146"/>
                </a:lnTo>
                <a:lnTo>
                  <a:pt x="76" y="144"/>
                </a:lnTo>
                <a:lnTo>
                  <a:pt x="79" y="141"/>
                </a:lnTo>
                <a:lnTo>
                  <a:pt x="81" y="135"/>
                </a:lnTo>
                <a:lnTo>
                  <a:pt x="81" y="135"/>
                </a:lnTo>
                <a:lnTo>
                  <a:pt x="76" y="140"/>
                </a:lnTo>
                <a:lnTo>
                  <a:pt x="75" y="143"/>
                </a:lnTo>
                <a:lnTo>
                  <a:pt x="73" y="146"/>
                </a:lnTo>
                <a:lnTo>
                  <a:pt x="73" y="146"/>
                </a:lnTo>
                <a:close/>
                <a:moveTo>
                  <a:pt x="319" y="138"/>
                </a:moveTo>
                <a:lnTo>
                  <a:pt x="319" y="138"/>
                </a:lnTo>
                <a:lnTo>
                  <a:pt x="323" y="138"/>
                </a:lnTo>
                <a:lnTo>
                  <a:pt x="326" y="138"/>
                </a:lnTo>
                <a:lnTo>
                  <a:pt x="326" y="137"/>
                </a:lnTo>
                <a:lnTo>
                  <a:pt x="326" y="137"/>
                </a:lnTo>
                <a:lnTo>
                  <a:pt x="325" y="135"/>
                </a:lnTo>
                <a:lnTo>
                  <a:pt x="323" y="135"/>
                </a:lnTo>
                <a:lnTo>
                  <a:pt x="319" y="138"/>
                </a:lnTo>
                <a:lnTo>
                  <a:pt x="319" y="138"/>
                </a:lnTo>
                <a:close/>
                <a:moveTo>
                  <a:pt x="526" y="135"/>
                </a:moveTo>
                <a:lnTo>
                  <a:pt x="526" y="135"/>
                </a:lnTo>
                <a:lnTo>
                  <a:pt x="521" y="135"/>
                </a:lnTo>
                <a:lnTo>
                  <a:pt x="521" y="135"/>
                </a:lnTo>
                <a:lnTo>
                  <a:pt x="523" y="137"/>
                </a:lnTo>
                <a:lnTo>
                  <a:pt x="524" y="137"/>
                </a:lnTo>
                <a:lnTo>
                  <a:pt x="526" y="137"/>
                </a:lnTo>
                <a:lnTo>
                  <a:pt x="526" y="135"/>
                </a:lnTo>
                <a:lnTo>
                  <a:pt x="526" y="135"/>
                </a:lnTo>
                <a:close/>
                <a:moveTo>
                  <a:pt x="570" y="148"/>
                </a:moveTo>
                <a:lnTo>
                  <a:pt x="570" y="148"/>
                </a:lnTo>
                <a:lnTo>
                  <a:pt x="573" y="146"/>
                </a:lnTo>
                <a:lnTo>
                  <a:pt x="575" y="146"/>
                </a:lnTo>
                <a:lnTo>
                  <a:pt x="575" y="146"/>
                </a:lnTo>
                <a:lnTo>
                  <a:pt x="575" y="140"/>
                </a:lnTo>
                <a:lnTo>
                  <a:pt x="575" y="137"/>
                </a:lnTo>
                <a:lnTo>
                  <a:pt x="575" y="135"/>
                </a:lnTo>
                <a:lnTo>
                  <a:pt x="575" y="135"/>
                </a:lnTo>
                <a:lnTo>
                  <a:pt x="572" y="140"/>
                </a:lnTo>
                <a:lnTo>
                  <a:pt x="570" y="148"/>
                </a:lnTo>
                <a:lnTo>
                  <a:pt x="570" y="148"/>
                </a:lnTo>
                <a:close/>
                <a:moveTo>
                  <a:pt x="581" y="146"/>
                </a:moveTo>
                <a:lnTo>
                  <a:pt x="581" y="146"/>
                </a:lnTo>
                <a:lnTo>
                  <a:pt x="582" y="140"/>
                </a:lnTo>
                <a:lnTo>
                  <a:pt x="582" y="137"/>
                </a:lnTo>
                <a:lnTo>
                  <a:pt x="581" y="135"/>
                </a:lnTo>
                <a:lnTo>
                  <a:pt x="581" y="135"/>
                </a:lnTo>
                <a:lnTo>
                  <a:pt x="579" y="141"/>
                </a:lnTo>
                <a:lnTo>
                  <a:pt x="579" y="144"/>
                </a:lnTo>
                <a:lnTo>
                  <a:pt x="581" y="146"/>
                </a:lnTo>
                <a:lnTo>
                  <a:pt x="581" y="146"/>
                </a:lnTo>
                <a:close/>
                <a:moveTo>
                  <a:pt x="668" y="138"/>
                </a:moveTo>
                <a:lnTo>
                  <a:pt x="668" y="138"/>
                </a:lnTo>
                <a:lnTo>
                  <a:pt x="663" y="135"/>
                </a:lnTo>
                <a:lnTo>
                  <a:pt x="662" y="135"/>
                </a:lnTo>
                <a:lnTo>
                  <a:pt x="660" y="137"/>
                </a:lnTo>
                <a:lnTo>
                  <a:pt x="660" y="137"/>
                </a:lnTo>
                <a:lnTo>
                  <a:pt x="665" y="138"/>
                </a:lnTo>
                <a:lnTo>
                  <a:pt x="668" y="138"/>
                </a:lnTo>
                <a:lnTo>
                  <a:pt x="668" y="138"/>
                </a:lnTo>
                <a:close/>
                <a:moveTo>
                  <a:pt x="294" y="138"/>
                </a:moveTo>
                <a:lnTo>
                  <a:pt x="294" y="138"/>
                </a:lnTo>
                <a:lnTo>
                  <a:pt x="294" y="137"/>
                </a:lnTo>
                <a:lnTo>
                  <a:pt x="293" y="135"/>
                </a:lnTo>
                <a:lnTo>
                  <a:pt x="293" y="135"/>
                </a:lnTo>
                <a:lnTo>
                  <a:pt x="293" y="135"/>
                </a:lnTo>
                <a:lnTo>
                  <a:pt x="291" y="138"/>
                </a:lnTo>
                <a:lnTo>
                  <a:pt x="291" y="140"/>
                </a:lnTo>
                <a:lnTo>
                  <a:pt x="294" y="138"/>
                </a:lnTo>
                <a:lnTo>
                  <a:pt x="294" y="138"/>
                </a:lnTo>
                <a:close/>
                <a:moveTo>
                  <a:pt x="631" y="138"/>
                </a:moveTo>
                <a:lnTo>
                  <a:pt x="631" y="138"/>
                </a:lnTo>
                <a:lnTo>
                  <a:pt x="634" y="138"/>
                </a:lnTo>
                <a:lnTo>
                  <a:pt x="637" y="140"/>
                </a:lnTo>
                <a:lnTo>
                  <a:pt x="637" y="140"/>
                </a:lnTo>
                <a:lnTo>
                  <a:pt x="636" y="138"/>
                </a:lnTo>
                <a:lnTo>
                  <a:pt x="634" y="137"/>
                </a:lnTo>
                <a:lnTo>
                  <a:pt x="633" y="137"/>
                </a:lnTo>
                <a:lnTo>
                  <a:pt x="631" y="135"/>
                </a:lnTo>
                <a:lnTo>
                  <a:pt x="631" y="135"/>
                </a:lnTo>
                <a:lnTo>
                  <a:pt x="630" y="137"/>
                </a:lnTo>
                <a:lnTo>
                  <a:pt x="630" y="138"/>
                </a:lnTo>
                <a:lnTo>
                  <a:pt x="631" y="138"/>
                </a:lnTo>
                <a:lnTo>
                  <a:pt x="631" y="138"/>
                </a:lnTo>
                <a:close/>
                <a:moveTo>
                  <a:pt x="226" y="141"/>
                </a:moveTo>
                <a:lnTo>
                  <a:pt x="226" y="141"/>
                </a:lnTo>
                <a:lnTo>
                  <a:pt x="232" y="137"/>
                </a:lnTo>
                <a:lnTo>
                  <a:pt x="232" y="137"/>
                </a:lnTo>
                <a:lnTo>
                  <a:pt x="230" y="137"/>
                </a:lnTo>
                <a:lnTo>
                  <a:pt x="229" y="137"/>
                </a:lnTo>
                <a:lnTo>
                  <a:pt x="226" y="141"/>
                </a:lnTo>
                <a:lnTo>
                  <a:pt x="226" y="141"/>
                </a:lnTo>
                <a:close/>
                <a:moveTo>
                  <a:pt x="235" y="143"/>
                </a:moveTo>
                <a:lnTo>
                  <a:pt x="235" y="143"/>
                </a:lnTo>
                <a:lnTo>
                  <a:pt x="239" y="143"/>
                </a:lnTo>
                <a:lnTo>
                  <a:pt x="245" y="141"/>
                </a:lnTo>
                <a:lnTo>
                  <a:pt x="256" y="137"/>
                </a:lnTo>
                <a:lnTo>
                  <a:pt x="256" y="137"/>
                </a:lnTo>
                <a:lnTo>
                  <a:pt x="248" y="137"/>
                </a:lnTo>
                <a:lnTo>
                  <a:pt x="242" y="137"/>
                </a:lnTo>
                <a:lnTo>
                  <a:pt x="238" y="140"/>
                </a:lnTo>
                <a:lnTo>
                  <a:pt x="235" y="143"/>
                </a:lnTo>
                <a:lnTo>
                  <a:pt x="235" y="143"/>
                </a:lnTo>
                <a:close/>
                <a:moveTo>
                  <a:pt x="499" y="138"/>
                </a:moveTo>
                <a:lnTo>
                  <a:pt x="499" y="138"/>
                </a:lnTo>
                <a:lnTo>
                  <a:pt x="499" y="141"/>
                </a:lnTo>
                <a:lnTo>
                  <a:pt x="499" y="141"/>
                </a:lnTo>
                <a:lnTo>
                  <a:pt x="503" y="143"/>
                </a:lnTo>
                <a:lnTo>
                  <a:pt x="508" y="143"/>
                </a:lnTo>
                <a:lnTo>
                  <a:pt x="508" y="143"/>
                </a:lnTo>
                <a:lnTo>
                  <a:pt x="509" y="140"/>
                </a:lnTo>
                <a:lnTo>
                  <a:pt x="511" y="137"/>
                </a:lnTo>
                <a:lnTo>
                  <a:pt x="511" y="137"/>
                </a:lnTo>
                <a:lnTo>
                  <a:pt x="505" y="137"/>
                </a:lnTo>
                <a:lnTo>
                  <a:pt x="499" y="138"/>
                </a:lnTo>
                <a:lnTo>
                  <a:pt x="499" y="138"/>
                </a:lnTo>
                <a:close/>
                <a:moveTo>
                  <a:pt x="531" y="138"/>
                </a:moveTo>
                <a:lnTo>
                  <a:pt x="531" y="138"/>
                </a:lnTo>
                <a:lnTo>
                  <a:pt x="534" y="138"/>
                </a:lnTo>
                <a:lnTo>
                  <a:pt x="535" y="138"/>
                </a:lnTo>
                <a:lnTo>
                  <a:pt x="535" y="137"/>
                </a:lnTo>
                <a:lnTo>
                  <a:pt x="535" y="137"/>
                </a:lnTo>
                <a:lnTo>
                  <a:pt x="534" y="137"/>
                </a:lnTo>
                <a:lnTo>
                  <a:pt x="532" y="137"/>
                </a:lnTo>
                <a:lnTo>
                  <a:pt x="531" y="138"/>
                </a:lnTo>
                <a:lnTo>
                  <a:pt x="531" y="138"/>
                </a:lnTo>
                <a:close/>
                <a:moveTo>
                  <a:pt x="58" y="148"/>
                </a:moveTo>
                <a:lnTo>
                  <a:pt x="58" y="148"/>
                </a:lnTo>
                <a:lnTo>
                  <a:pt x="61" y="146"/>
                </a:lnTo>
                <a:lnTo>
                  <a:pt x="64" y="143"/>
                </a:lnTo>
                <a:lnTo>
                  <a:pt x="65" y="138"/>
                </a:lnTo>
                <a:lnTo>
                  <a:pt x="65" y="138"/>
                </a:lnTo>
                <a:lnTo>
                  <a:pt x="61" y="143"/>
                </a:lnTo>
                <a:lnTo>
                  <a:pt x="59" y="144"/>
                </a:lnTo>
                <a:lnTo>
                  <a:pt x="58" y="148"/>
                </a:lnTo>
                <a:lnTo>
                  <a:pt x="58" y="148"/>
                </a:lnTo>
                <a:close/>
                <a:moveTo>
                  <a:pt x="206" y="138"/>
                </a:moveTo>
                <a:lnTo>
                  <a:pt x="206" y="138"/>
                </a:lnTo>
                <a:lnTo>
                  <a:pt x="206" y="140"/>
                </a:lnTo>
                <a:lnTo>
                  <a:pt x="204" y="143"/>
                </a:lnTo>
                <a:lnTo>
                  <a:pt x="206" y="148"/>
                </a:lnTo>
                <a:lnTo>
                  <a:pt x="209" y="151"/>
                </a:lnTo>
                <a:lnTo>
                  <a:pt x="210" y="157"/>
                </a:lnTo>
                <a:lnTo>
                  <a:pt x="210" y="157"/>
                </a:lnTo>
                <a:lnTo>
                  <a:pt x="212" y="154"/>
                </a:lnTo>
                <a:lnTo>
                  <a:pt x="213" y="152"/>
                </a:lnTo>
                <a:lnTo>
                  <a:pt x="215" y="149"/>
                </a:lnTo>
                <a:lnTo>
                  <a:pt x="216" y="146"/>
                </a:lnTo>
                <a:lnTo>
                  <a:pt x="216" y="146"/>
                </a:lnTo>
                <a:lnTo>
                  <a:pt x="215" y="144"/>
                </a:lnTo>
                <a:lnTo>
                  <a:pt x="215" y="141"/>
                </a:lnTo>
                <a:lnTo>
                  <a:pt x="216" y="137"/>
                </a:lnTo>
                <a:lnTo>
                  <a:pt x="216" y="137"/>
                </a:lnTo>
                <a:lnTo>
                  <a:pt x="212" y="137"/>
                </a:lnTo>
                <a:lnTo>
                  <a:pt x="206" y="138"/>
                </a:lnTo>
                <a:lnTo>
                  <a:pt x="206" y="138"/>
                </a:lnTo>
                <a:close/>
                <a:moveTo>
                  <a:pt x="587" y="138"/>
                </a:moveTo>
                <a:lnTo>
                  <a:pt x="587" y="138"/>
                </a:lnTo>
                <a:lnTo>
                  <a:pt x="587" y="141"/>
                </a:lnTo>
                <a:lnTo>
                  <a:pt x="587" y="146"/>
                </a:lnTo>
                <a:lnTo>
                  <a:pt x="587" y="146"/>
                </a:lnTo>
                <a:lnTo>
                  <a:pt x="598" y="144"/>
                </a:lnTo>
                <a:lnTo>
                  <a:pt x="607" y="144"/>
                </a:lnTo>
                <a:lnTo>
                  <a:pt x="607" y="144"/>
                </a:lnTo>
                <a:lnTo>
                  <a:pt x="602" y="141"/>
                </a:lnTo>
                <a:lnTo>
                  <a:pt x="598" y="140"/>
                </a:lnTo>
                <a:lnTo>
                  <a:pt x="587" y="138"/>
                </a:lnTo>
                <a:lnTo>
                  <a:pt x="587" y="138"/>
                </a:lnTo>
                <a:close/>
                <a:moveTo>
                  <a:pt x="90" y="148"/>
                </a:moveTo>
                <a:lnTo>
                  <a:pt x="90" y="148"/>
                </a:lnTo>
                <a:lnTo>
                  <a:pt x="93" y="146"/>
                </a:lnTo>
                <a:lnTo>
                  <a:pt x="96" y="143"/>
                </a:lnTo>
                <a:lnTo>
                  <a:pt x="96" y="143"/>
                </a:lnTo>
                <a:lnTo>
                  <a:pt x="94" y="140"/>
                </a:lnTo>
                <a:lnTo>
                  <a:pt x="94" y="138"/>
                </a:lnTo>
                <a:lnTo>
                  <a:pt x="93" y="138"/>
                </a:lnTo>
                <a:lnTo>
                  <a:pt x="93" y="138"/>
                </a:lnTo>
                <a:lnTo>
                  <a:pt x="90" y="148"/>
                </a:lnTo>
                <a:lnTo>
                  <a:pt x="90" y="148"/>
                </a:lnTo>
                <a:close/>
                <a:moveTo>
                  <a:pt x="482" y="140"/>
                </a:moveTo>
                <a:lnTo>
                  <a:pt x="482" y="140"/>
                </a:lnTo>
                <a:lnTo>
                  <a:pt x="482" y="138"/>
                </a:lnTo>
                <a:lnTo>
                  <a:pt x="480" y="138"/>
                </a:lnTo>
                <a:lnTo>
                  <a:pt x="480" y="138"/>
                </a:lnTo>
                <a:lnTo>
                  <a:pt x="479" y="138"/>
                </a:lnTo>
                <a:lnTo>
                  <a:pt x="479" y="138"/>
                </a:lnTo>
                <a:lnTo>
                  <a:pt x="479" y="140"/>
                </a:lnTo>
                <a:lnTo>
                  <a:pt x="479" y="140"/>
                </a:lnTo>
                <a:lnTo>
                  <a:pt x="482" y="140"/>
                </a:lnTo>
                <a:lnTo>
                  <a:pt x="482" y="140"/>
                </a:lnTo>
                <a:close/>
                <a:moveTo>
                  <a:pt x="488" y="141"/>
                </a:moveTo>
                <a:lnTo>
                  <a:pt x="488" y="141"/>
                </a:lnTo>
                <a:lnTo>
                  <a:pt x="491" y="141"/>
                </a:lnTo>
                <a:lnTo>
                  <a:pt x="494" y="141"/>
                </a:lnTo>
                <a:lnTo>
                  <a:pt x="494" y="141"/>
                </a:lnTo>
                <a:lnTo>
                  <a:pt x="494" y="140"/>
                </a:lnTo>
                <a:lnTo>
                  <a:pt x="494" y="138"/>
                </a:lnTo>
                <a:lnTo>
                  <a:pt x="494" y="138"/>
                </a:lnTo>
                <a:lnTo>
                  <a:pt x="491" y="137"/>
                </a:lnTo>
                <a:lnTo>
                  <a:pt x="489" y="138"/>
                </a:lnTo>
                <a:lnTo>
                  <a:pt x="488" y="140"/>
                </a:lnTo>
                <a:lnTo>
                  <a:pt x="488" y="141"/>
                </a:lnTo>
                <a:lnTo>
                  <a:pt x="488" y="141"/>
                </a:lnTo>
                <a:close/>
                <a:moveTo>
                  <a:pt x="691" y="141"/>
                </a:moveTo>
                <a:lnTo>
                  <a:pt x="691" y="141"/>
                </a:lnTo>
                <a:lnTo>
                  <a:pt x="692" y="141"/>
                </a:lnTo>
                <a:lnTo>
                  <a:pt x="694" y="140"/>
                </a:lnTo>
                <a:lnTo>
                  <a:pt x="695" y="138"/>
                </a:lnTo>
                <a:lnTo>
                  <a:pt x="695" y="138"/>
                </a:lnTo>
                <a:lnTo>
                  <a:pt x="695" y="138"/>
                </a:lnTo>
                <a:lnTo>
                  <a:pt x="692" y="140"/>
                </a:lnTo>
                <a:lnTo>
                  <a:pt x="691" y="141"/>
                </a:lnTo>
                <a:lnTo>
                  <a:pt x="691" y="141"/>
                </a:lnTo>
                <a:close/>
                <a:moveTo>
                  <a:pt x="268" y="143"/>
                </a:moveTo>
                <a:lnTo>
                  <a:pt x="268" y="143"/>
                </a:lnTo>
                <a:lnTo>
                  <a:pt x="276" y="144"/>
                </a:lnTo>
                <a:lnTo>
                  <a:pt x="284" y="143"/>
                </a:lnTo>
                <a:lnTo>
                  <a:pt x="284" y="143"/>
                </a:lnTo>
                <a:lnTo>
                  <a:pt x="280" y="141"/>
                </a:lnTo>
                <a:lnTo>
                  <a:pt x="277" y="140"/>
                </a:lnTo>
                <a:lnTo>
                  <a:pt x="270" y="138"/>
                </a:lnTo>
                <a:lnTo>
                  <a:pt x="270" y="138"/>
                </a:lnTo>
                <a:lnTo>
                  <a:pt x="268" y="140"/>
                </a:lnTo>
                <a:lnTo>
                  <a:pt x="268" y="143"/>
                </a:lnTo>
                <a:lnTo>
                  <a:pt x="268" y="143"/>
                </a:lnTo>
                <a:close/>
                <a:moveTo>
                  <a:pt x="357" y="138"/>
                </a:moveTo>
                <a:lnTo>
                  <a:pt x="357" y="138"/>
                </a:lnTo>
                <a:lnTo>
                  <a:pt x="357" y="140"/>
                </a:lnTo>
                <a:lnTo>
                  <a:pt x="355" y="141"/>
                </a:lnTo>
                <a:lnTo>
                  <a:pt x="355" y="141"/>
                </a:lnTo>
                <a:lnTo>
                  <a:pt x="363" y="141"/>
                </a:lnTo>
                <a:lnTo>
                  <a:pt x="370" y="141"/>
                </a:lnTo>
                <a:lnTo>
                  <a:pt x="377" y="141"/>
                </a:lnTo>
                <a:lnTo>
                  <a:pt x="380" y="140"/>
                </a:lnTo>
                <a:lnTo>
                  <a:pt x="381" y="138"/>
                </a:lnTo>
                <a:lnTo>
                  <a:pt x="381" y="138"/>
                </a:lnTo>
                <a:lnTo>
                  <a:pt x="375" y="140"/>
                </a:lnTo>
                <a:lnTo>
                  <a:pt x="370" y="138"/>
                </a:lnTo>
                <a:lnTo>
                  <a:pt x="357" y="138"/>
                </a:lnTo>
                <a:lnTo>
                  <a:pt x="357" y="138"/>
                </a:lnTo>
                <a:close/>
                <a:moveTo>
                  <a:pt x="337" y="141"/>
                </a:moveTo>
                <a:lnTo>
                  <a:pt x="337" y="141"/>
                </a:lnTo>
                <a:lnTo>
                  <a:pt x="351" y="141"/>
                </a:lnTo>
                <a:lnTo>
                  <a:pt x="351" y="141"/>
                </a:lnTo>
                <a:lnTo>
                  <a:pt x="348" y="140"/>
                </a:lnTo>
                <a:lnTo>
                  <a:pt x="343" y="140"/>
                </a:lnTo>
                <a:lnTo>
                  <a:pt x="337" y="141"/>
                </a:lnTo>
                <a:lnTo>
                  <a:pt x="337" y="141"/>
                </a:lnTo>
                <a:close/>
                <a:moveTo>
                  <a:pt x="186" y="141"/>
                </a:moveTo>
                <a:lnTo>
                  <a:pt x="186" y="141"/>
                </a:lnTo>
                <a:lnTo>
                  <a:pt x="186" y="164"/>
                </a:lnTo>
                <a:lnTo>
                  <a:pt x="186" y="164"/>
                </a:lnTo>
                <a:lnTo>
                  <a:pt x="189" y="163"/>
                </a:lnTo>
                <a:lnTo>
                  <a:pt x="192" y="163"/>
                </a:lnTo>
                <a:lnTo>
                  <a:pt x="192" y="163"/>
                </a:lnTo>
                <a:lnTo>
                  <a:pt x="195" y="151"/>
                </a:lnTo>
                <a:lnTo>
                  <a:pt x="195" y="144"/>
                </a:lnTo>
                <a:lnTo>
                  <a:pt x="194" y="141"/>
                </a:lnTo>
                <a:lnTo>
                  <a:pt x="192" y="140"/>
                </a:lnTo>
                <a:lnTo>
                  <a:pt x="192" y="140"/>
                </a:lnTo>
                <a:lnTo>
                  <a:pt x="187" y="140"/>
                </a:lnTo>
                <a:lnTo>
                  <a:pt x="186" y="140"/>
                </a:lnTo>
                <a:lnTo>
                  <a:pt x="186" y="141"/>
                </a:lnTo>
                <a:lnTo>
                  <a:pt x="186" y="141"/>
                </a:lnTo>
                <a:close/>
                <a:moveTo>
                  <a:pt x="171" y="166"/>
                </a:moveTo>
                <a:lnTo>
                  <a:pt x="171" y="166"/>
                </a:lnTo>
                <a:lnTo>
                  <a:pt x="181" y="164"/>
                </a:lnTo>
                <a:lnTo>
                  <a:pt x="181" y="164"/>
                </a:lnTo>
                <a:lnTo>
                  <a:pt x="181" y="154"/>
                </a:lnTo>
                <a:lnTo>
                  <a:pt x="178" y="143"/>
                </a:lnTo>
                <a:lnTo>
                  <a:pt x="178" y="143"/>
                </a:lnTo>
                <a:lnTo>
                  <a:pt x="174" y="154"/>
                </a:lnTo>
                <a:lnTo>
                  <a:pt x="171" y="166"/>
                </a:lnTo>
                <a:lnTo>
                  <a:pt x="171" y="166"/>
                </a:lnTo>
                <a:close/>
                <a:moveTo>
                  <a:pt x="428" y="143"/>
                </a:moveTo>
                <a:lnTo>
                  <a:pt x="428" y="143"/>
                </a:lnTo>
                <a:lnTo>
                  <a:pt x="428" y="146"/>
                </a:lnTo>
                <a:lnTo>
                  <a:pt x="428" y="151"/>
                </a:lnTo>
                <a:lnTo>
                  <a:pt x="428" y="151"/>
                </a:lnTo>
                <a:lnTo>
                  <a:pt x="439" y="151"/>
                </a:lnTo>
                <a:lnTo>
                  <a:pt x="444" y="149"/>
                </a:lnTo>
                <a:lnTo>
                  <a:pt x="445" y="148"/>
                </a:lnTo>
                <a:lnTo>
                  <a:pt x="447" y="146"/>
                </a:lnTo>
                <a:lnTo>
                  <a:pt x="447" y="146"/>
                </a:lnTo>
                <a:lnTo>
                  <a:pt x="444" y="146"/>
                </a:lnTo>
                <a:lnTo>
                  <a:pt x="442" y="146"/>
                </a:lnTo>
                <a:lnTo>
                  <a:pt x="442" y="146"/>
                </a:lnTo>
                <a:lnTo>
                  <a:pt x="442" y="146"/>
                </a:lnTo>
                <a:lnTo>
                  <a:pt x="444" y="146"/>
                </a:lnTo>
                <a:lnTo>
                  <a:pt x="444" y="144"/>
                </a:lnTo>
                <a:lnTo>
                  <a:pt x="444" y="144"/>
                </a:lnTo>
                <a:lnTo>
                  <a:pt x="441" y="144"/>
                </a:lnTo>
                <a:lnTo>
                  <a:pt x="439" y="143"/>
                </a:lnTo>
                <a:lnTo>
                  <a:pt x="438" y="143"/>
                </a:lnTo>
                <a:lnTo>
                  <a:pt x="438" y="143"/>
                </a:lnTo>
                <a:lnTo>
                  <a:pt x="436" y="144"/>
                </a:lnTo>
                <a:lnTo>
                  <a:pt x="433" y="144"/>
                </a:lnTo>
                <a:lnTo>
                  <a:pt x="433" y="144"/>
                </a:lnTo>
                <a:lnTo>
                  <a:pt x="431" y="143"/>
                </a:lnTo>
                <a:lnTo>
                  <a:pt x="428" y="143"/>
                </a:lnTo>
                <a:lnTo>
                  <a:pt x="428" y="143"/>
                </a:lnTo>
                <a:close/>
                <a:moveTo>
                  <a:pt x="154" y="148"/>
                </a:moveTo>
                <a:lnTo>
                  <a:pt x="154" y="148"/>
                </a:lnTo>
                <a:lnTo>
                  <a:pt x="154" y="169"/>
                </a:lnTo>
                <a:lnTo>
                  <a:pt x="154" y="169"/>
                </a:lnTo>
                <a:lnTo>
                  <a:pt x="157" y="169"/>
                </a:lnTo>
                <a:lnTo>
                  <a:pt x="159" y="169"/>
                </a:lnTo>
                <a:lnTo>
                  <a:pt x="162" y="167"/>
                </a:lnTo>
                <a:lnTo>
                  <a:pt x="165" y="167"/>
                </a:lnTo>
                <a:lnTo>
                  <a:pt x="165" y="167"/>
                </a:lnTo>
                <a:lnTo>
                  <a:pt x="171" y="143"/>
                </a:lnTo>
                <a:lnTo>
                  <a:pt x="171" y="143"/>
                </a:lnTo>
                <a:lnTo>
                  <a:pt x="154" y="148"/>
                </a:lnTo>
                <a:lnTo>
                  <a:pt x="154" y="148"/>
                </a:lnTo>
                <a:close/>
                <a:moveTo>
                  <a:pt x="409" y="152"/>
                </a:moveTo>
                <a:lnTo>
                  <a:pt x="409" y="152"/>
                </a:lnTo>
                <a:lnTo>
                  <a:pt x="409" y="149"/>
                </a:lnTo>
                <a:lnTo>
                  <a:pt x="410" y="146"/>
                </a:lnTo>
                <a:lnTo>
                  <a:pt x="410" y="144"/>
                </a:lnTo>
                <a:lnTo>
                  <a:pt x="409" y="143"/>
                </a:lnTo>
                <a:lnTo>
                  <a:pt x="409" y="143"/>
                </a:lnTo>
                <a:lnTo>
                  <a:pt x="407" y="144"/>
                </a:lnTo>
                <a:lnTo>
                  <a:pt x="407" y="148"/>
                </a:lnTo>
                <a:lnTo>
                  <a:pt x="407" y="151"/>
                </a:lnTo>
                <a:lnTo>
                  <a:pt x="409" y="152"/>
                </a:lnTo>
                <a:lnTo>
                  <a:pt x="409" y="152"/>
                </a:lnTo>
                <a:close/>
                <a:moveTo>
                  <a:pt x="415" y="152"/>
                </a:moveTo>
                <a:lnTo>
                  <a:pt x="415" y="152"/>
                </a:lnTo>
                <a:lnTo>
                  <a:pt x="422" y="151"/>
                </a:lnTo>
                <a:lnTo>
                  <a:pt x="422" y="151"/>
                </a:lnTo>
                <a:lnTo>
                  <a:pt x="422" y="148"/>
                </a:lnTo>
                <a:lnTo>
                  <a:pt x="422" y="144"/>
                </a:lnTo>
                <a:lnTo>
                  <a:pt x="422" y="144"/>
                </a:lnTo>
                <a:lnTo>
                  <a:pt x="419" y="143"/>
                </a:lnTo>
                <a:lnTo>
                  <a:pt x="416" y="144"/>
                </a:lnTo>
                <a:lnTo>
                  <a:pt x="415" y="148"/>
                </a:lnTo>
                <a:lnTo>
                  <a:pt x="415" y="152"/>
                </a:lnTo>
                <a:lnTo>
                  <a:pt x="415" y="152"/>
                </a:lnTo>
                <a:close/>
                <a:moveTo>
                  <a:pt x="386" y="148"/>
                </a:moveTo>
                <a:lnTo>
                  <a:pt x="386" y="148"/>
                </a:lnTo>
                <a:lnTo>
                  <a:pt x="389" y="151"/>
                </a:lnTo>
                <a:lnTo>
                  <a:pt x="392" y="152"/>
                </a:lnTo>
                <a:lnTo>
                  <a:pt x="395" y="152"/>
                </a:lnTo>
                <a:lnTo>
                  <a:pt x="401" y="152"/>
                </a:lnTo>
                <a:lnTo>
                  <a:pt x="401" y="152"/>
                </a:lnTo>
                <a:lnTo>
                  <a:pt x="399" y="149"/>
                </a:lnTo>
                <a:lnTo>
                  <a:pt x="399" y="146"/>
                </a:lnTo>
                <a:lnTo>
                  <a:pt x="399" y="146"/>
                </a:lnTo>
                <a:lnTo>
                  <a:pt x="396" y="144"/>
                </a:lnTo>
                <a:lnTo>
                  <a:pt x="393" y="144"/>
                </a:lnTo>
                <a:lnTo>
                  <a:pt x="389" y="146"/>
                </a:lnTo>
                <a:lnTo>
                  <a:pt x="386" y="148"/>
                </a:lnTo>
                <a:lnTo>
                  <a:pt x="386" y="148"/>
                </a:lnTo>
                <a:close/>
                <a:moveTo>
                  <a:pt x="660" y="146"/>
                </a:moveTo>
                <a:lnTo>
                  <a:pt x="660" y="146"/>
                </a:lnTo>
                <a:lnTo>
                  <a:pt x="665" y="148"/>
                </a:lnTo>
                <a:lnTo>
                  <a:pt x="669" y="149"/>
                </a:lnTo>
                <a:lnTo>
                  <a:pt x="675" y="148"/>
                </a:lnTo>
                <a:lnTo>
                  <a:pt x="678" y="144"/>
                </a:lnTo>
                <a:lnTo>
                  <a:pt x="678" y="144"/>
                </a:lnTo>
                <a:lnTo>
                  <a:pt x="669" y="144"/>
                </a:lnTo>
                <a:lnTo>
                  <a:pt x="660" y="146"/>
                </a:lnTo>
                <a:lnTo>
                  <a:pt x="660" y="146"/>
                </a:lnTo>
                <a:close/>
                <a:moveTo>
                  <a:pt x="355" y="146"/>
                </a:moveTo>
                <a:lnTo>
                  <a:pt x="355" y="146"/>
                </a:lnTo>
                <a:lnTo>
                  <a:pt x="355" y="149"/>
                </a:lnTo>
                <a:lnTo>
                  <a:pt x="354" y="154"/>
                </a:lnTo>
                <a:lnTo>
                  <a:pt x="354" y="154"/>
                </a:lnTo>
                <a:lnTo>
                  <a:pt x="366" y="154"/>
                </a:lnTo>
                <a:lnTo>
                  <a:pt x="378" y="152"/>
                </a:lnTo>
                <a:lnTo>
                  <a:pt x="378" y="152"/>
                </a:lnTo>
                <a:lnTo>
                  <a:pt x="380" y="146"/>
                </a:lnTo>
                <a:lnTo>
                  <a:pt x="380" y="146"/>
                </a:lnTo>
                <a:lnTo>
                  <a:pt x="372" y="144"/>
                </a:lnTo>
                <a:lnTo>
                  <a:pt x="367" y="146"/>
                </a:lnTo>
                <a:lnTo>
                  <a:pt x="361" y="146"/>
                </a:lnTo>
                <a:lnTo>
                  <a:pt x="355" y="146"/>
                </a:lnTo>
                <a:lnTo>
                  <a:pt x="355" y="146"/>
                </a:lnTo>
                <a:close/>
                <a:moveTo>
                  <a:pt x="471" y="146"/>
                </a:moveTo>
                <a:lnTo>
                  <a:pt x="471" y="146"/>
                </a:lnTo>
                <a:lnTo>
                  <a:pt x="476" y="148"/>
                </a:lnTo>
                <a:lnTo>
                  <a:pt x="480" y="146"/>
                </a:lnTo>
                <a:lnTo>
                  <a:pt x="480" y="146"/>
                </a:lnTo>
                <a:lnTo>
                  <a:pt x="476" y="144"/>
                </a:lnTo>
                <a:lnTo>
                  <a:pt x="473" y="144"/>
                </a:lnTo>
                <a:lnTo>
                  <a:pt x="471" y="146"/>
                </a:lnTo>
                <a:lnTo>
                  <a:pt x="471" y="146"/>
                </a:lnTo>
                <a:close/>
                <a:moveTo>
                  <a:pt x="338" y="148"/>
                </a:moveTo>
                <a:lnTo>
                  <a:pt x="338" y="148"/>
                </a:lnTo>
                <a:lnTo>
                  <a:pt x="338" y="151"/>
                </a:lnTo>
                <a:lnTo>
                  <a:pt x="340" y="154"/>
                </a:lnTo>
                <a:lnTo>
                  <a:pt x="340" y="154"/>
                </a:lnTo>
                <a:lnTo>
                  <a:pt x="349" y="154"/>
                </a:lnTo>
                <a:lnTo>
                  <a:pt x="349" y="154"/>
                </a:lnTo>
                <a:lnTo>
                  <a:pt x="349" y="149"/>
                </a:lnTo>
                <a:lnTo>
                  <a:pt x="349" y="148"/>
                </a:lnTo>
                <a:lnTo>
                  <a:pt x="349" y="146"/>
                </a:lnTo>
                <a:lnTo>
                  <a:pt x="349" y="146"/>
                </a:lnTo>
                <a:lnTo>
                  <a:pt x="346" y="146"/>
                </a:lnTo>
                <a:lnTo>
                  <a:pt x="345" y="146"/>
                </a:lnTo>
                <a:lnTo>
                  <a:pt x="341" y="146"/>
                </a:lnTo>
                <a:lnTo>
                  <a:pt x="338" y="148"/>
                </a:lnTo>
                <a:lnTo>
                  <a:pt x="338" y="148"/>
                </a:lnTo>
                <a:close/>
                <a:moveTo>
                  <a:pt x="84" y="167"/>
                </a:moveTo>
                <a:lnTo>
                  <a:pt x="84" y="167"/>
                </a:lnTo>
                <a:lnTo>
                  <a:pt x="88" y="167"/>
                </a:lnTo>
                <a:lnTo>
                  <a:pt x="91" y="167"/>
                </a:lnTo>
                <a:lnTo>
                  <a:pt x="96" y="166"/>
                </a:lnTo>
                <a:lnTo>
                  <a:pt x="99" y="164"/>
                </a:lnTo>
                <a:lnTo>
                  <a:pt x="99" y="164"/>
                </a:lnTo>
                <a:lnTo>
                  <a:pt x="99" y="155"/>
                </a:lnTo>
                <a:lnTo>
                  <a:pt x="98" y="151"/>
                </a:lnTo>
                <a:lnTo>
                  <a:pt x="98" y="148"/>
                </a:lnTo>
                <a:lnTo>
                  <a:pt x="98" y="148"/>
                </a:lnTo>
                <a:lnTo>
                  <a:pt x="91" y="151"/>
                </a:lnTo>
                <a:lnTo>
                  <a:pt x="88" y="155"/>
                </a:lnTo>
                <a:lnTo>
                  <a:pt x="85" y="161"/>
                </a:lnTo>
                <a:lnTo>
                  <a:pt x="84" y="167"/>
                </a:lnTo>
                <a:lnTo>
                  <a:pt x="84" y="167"/>
                </a:lnTo>
                <a:close/>
                <a:moveTo>
                  <a:pt x="229" y="154"/>
                </a:moveTo>
                <a:lnTo>
                  <a:pt x="229" y="154"/>
                </a:lnTo>
                <a:lnTo>
                  <a:pt x="236" y="157"/>
                </a:lnTo>
                <a:lnTo>
                  <a:pt x="242" y="157"/>
                </a:lnTo>
                <a:lnTo>
                  <a:pt x="248" y="154"/>
                </a:lnTo>
                <a:lnTo>
                  <a:pt x="252" y="152"/>
                </a:lnTo>
                <a:lnTo>
                  <a:pt x="253" y="148"/>
                </a:lnTo>
                <a:lnTo>
                  <a:pt x="253" y="148"/>
                </a:lnTo>
                <a:lnTo>
                  <a:pt x="245" y="148"/>
                </a:lnTo>
                <a:lnTo>
                  <a:pt x="239" y="149"/>
                </a:lnTo>
                <a:lnTo>
                  <a:pt x="235" y="151"/>
                </a:lnTo>
                <a:lnTo>
                  <a:pt x="229" y="154"/>
                </a:lnTo>
                <a:lnTo>
                  <a:pt x="229" y="154"/>
                </a:lnTo>
                <a:close/>
                <a:moveTo>
                  <a:pt x="326" y="152"/>
                </a:moveTo>
                <a:lnTo>
                  <a:pt x="326" y="152"/>
                </a:lnTo>
                <a:lnTo>
                  <a:pt x="329" y="154"/>
                </a:lnTo>
                <a:lnTo>
                  <a:pt x="332" y="154"/>
                </a:lnTo>
                <a:lnTo>
                  <a:pt x="332" y="154"/>
                </a:lnTo>
                <a:lnTo>
                  <a:pt x="331" y="149"/>
                </a:lnTo>
                <a:lnTo>
                  <a:pt x="329" y="148"/>
                </a:lnTo>
                <a:lnTo>
                  <a:pt x="328" y="149"/>
                </a:lnTo>
                <a:lnTo>
                  <a:pt x="326" y="152"/>
                </a:lnTo>
                <a:lnTo>
                  <a:pt x="326" y="152"/>
                </a:lnTo>
                <a:close/>
                <a:moveTo>
                  <a:pt x="512" y="148"/>
                </a:moveTo>
                <a:lnTo>
                  <a:pt x="512" y="148"/>
                </a:lnTo>
                <a:lnTo>
                  <a:pt x="512" y="151"/>
                </a:lnTo>
                <a:lnTo>
                  <a:pt x="512" y="151"/>
                </a:lnTo>
                <a:lnTo>
                  <a:pt x="520" y="151"/>
                </a:lnTo>
                <a:lnTo>
                  <a:pt x="523" y="151"/>
                </a:lnTo>
                <a:lnTo>
                  <a:pt x="526" y="148"/>
                </a:lnTo>
                <a:lnTo>
                  <a:pt x="526" y="148"/>
                </a:lnTo>
                <a:lnTo>
                  <a:pt x="518" y="148"/>
                </a:lnTo>
                <a:lnTo>
                  <a:pt x="515" y="148"/>
                </a:lnTo>
                <a:lnTo>
                  <a:pt x="512" y="148"/>
                </a:lnTo>
                <a:lnTo>
                  <a:pt x="512" y="148"/>
                </a:lnTo>
                <a:close/>
                <a:moveTo>
                  <a:pt x="604" y="148"/>
                </a:moveTo>
                <a:lnTo>
                  <a:pt x="604" y="148"/>
                </a:lnTo>
                <a:lnTo>
                  <a:pt x="601" y="149"/>
                </a:lnTo>
                <a:lnTo>
                  <a:pt x="598" y="149"/>
                </a:lnTo>
                <a:lnTo>
                  <a:pt x="587" y="151"/>
                </a:lnTo>
                <a:lnTo>
                  <a:pt x="587" y="151"/>
                </a:lnTo>
                <a:lnTo>
                  <a:pt x="588" y="152"/>
                </a:lnTo>
                <a:lnTo>
                  <a:pt x="590" y="152"/>
                </a:lnTo>
                <a:lnTo>
                  <a:pt x="592" y="152"/>
                </a:lnTo>
                <a:lnTo>
                  <a:pt x="595" y="152"/>
                </a:lnTo>
                <a:lnTo>
                  <a:pt x="595" y="152"/>
                </a:lnTo>
                <a:lnTo>
                  <a:pt x="599" y="154"/>
                </a:lnTo>
                <a:lnTo>
                  <a:pt x="605" y="154"/>
                </a:lnTo>
                <a:lnTo>
                  <a:pt x="605" y="154"/>
                </a:lnTo>
                <a:lnTo>
                  <a:pt x="607" y="151"/>
                </a:lnTo>
                <a:lnTo>
                  <a:pt x="605" y="149"/>
                </a:lnTo>
                <a:lnTo>
                  <a:pt x="604" y="148"/>
                </a:lnTo>
                <a:lnTo>
                  <a:pt x="604" y="148"/>
                </a:lnTo>
                <a:close/>
                <a:moveTo>
                  <a:pt x="619" y="152"/>
                </a:moveTo>
                <a:lnTo>
                  <a:pt x="619" y="152"/>
                </a:lnTo>
                <a:lnTo>
                  <a:pt x="622" y="152"/>
                </a:lnTo>
                <a:lnTo>
                  <a:pt x="624" y="152"/>
                </a:lnTo>
                <a:lnTo>
                  <a:pt x="624" y="152"/>
                </a:lnTo>
                <a:lnTo>
                  <a:pt x="624" y="152"/>
                </a:lnTo>
                <a:lnTo>
                  <a:pt x="622" y="149"/>
                </a:lnTo>
                <a:lnTo>
                  <a:pt x="620" y="149"/>
                </a:lnTo>
                <a:lnTo>
                  <a:pt x="619" y="149"/>
                </a:lnTo>
                <a:lnTo>
                  <a:pt x="619" y="149"/>
                </a:lnTo>
                <a:lnTo>
                  <a:pt x="619" y="149"/>
                </a:lnTo>
                <a:lnTo>
                  <a:pt x="619" y="151"/>
                </a:lnTo>
                <a:lnTo>
                  <a:pt x="619" y="151"/>
                </a:lnTo>
                <a:lnTo>
                  <a:pt x="619" y="152"/>
                </a:lnTo>
                <a:lnTo>
                  <a:pt x="619" y="152"/>
                </a:lnTo>
                <a:close/>
                <a:moveTo>
                  <a:pt x="126" y="175"/>
                </a:moveTo>
                <a:lnTo>
                  <a:pt x="126" y="175"/>
                </a:lnTo>
                <a:lnTo>
                  <a:pt x="134" y="173"/>
                </a:lnTo>
                <a:lnTo>
                  <a:pt x="140" y="172"/>
                </a:lnTo>
                <a:lnTo>
                  <a:pt x="140" y="172"/>
                </a:lnTo>
                <a:lnTo>
                  <a:pt x="143" y="160"/>
                </a:lnTo>
                <a:lnTo>
                  <a:pt x="145" y="154"/>
                </a:lnTo>
                <a:lnTo>
                  <a:pt x="145" y="149"/>
                </a:lnTo>
                <a:lnTo>
                  <a:pt x="145" y="149"/>
                </a:lnTo>
                <a:lnTo>
                  <a:pt x="142" y="151"/>
                </a:lnTo>
                <a:lnTo>
                  <a:pt x="137" y="154"/>
                </a:lnTo>
                <a:lnTo>
                  <a:pt x="133" y="160"/>
                </a:lnTo>
                <a:lnTo>
                  <a:pt x="130" y="167"/>
                </a:lnTo>
                <a:lnTo>
                  <a:pt x="126" y="175"/>
                </a:lnTo>
                <a:lnTo>
                  <a:pt x="126" y="175"/>
                </a:lnTo>
                <a:close/>
                <a:moveTo>
                  <a:pt x="738" y="158"/>
                </a:moveTo>
                <a:lnTo>
                  <a:pt x="738" y="158"/>
                </a:lnTo>
                <a:lnTo>
                  <a:pt x="738" y="155"/>
                </a:lnTo>
                <a:lnTo>
                  <a:pt x="736" y="152"/>
                </a:lnTo>
                <a:lnTo>
                  <a:pt x="732" y="149"/>
                </a:lnTo>
                <a:lnTo>
                  <a:pt x="732" y="149"/>
                </a:lnTo>
                <a:lnTo>
                  <a:pt x="735" y="154"/>
                </a:lnTo>
                <a:lnTo>
                  <a:pt x="738" y="158"/>
                </a:lnTo>
                <a:lnTo>
                  <a:pt x="738" y="158"/>
                </a:lnTo>
                <a:close/>
                <a:moveTo>
                  <a:pt x="38" y="166"/>
                </a:moveTo>
                <a:lnTo>
                  <a:pt x="38" y="166"/>
                </a:lnTo>
                <a:lnTo>
                  <a:pt x="41" y="172"/>
                </a:lnTo>
                <a:lnTo>
                  <a:pt x="41" y="172"/>
                </a:lnTo>
                <a:lnTo>
                  <a:pt x="46" y="164"/>
                </a:lnTo>
                <a:lnTo>
                  <a:pt x="50" y="158"/>
                </a:lnTo>
                <a:lnTo>
                  <a:pt x="50" y="158"/>
                </a:lnTo>
                <a:lnTo>
                  <a:pt x="53" y="154"/>
                </a:lnTo>
                <a:lnTo>
                  <a:pt x="53" y="152"/>
                </a:lnTo>
                <a:lnTo>
                  <a:pt x="53" y="151"/>
                </a:lnTo>
                <a:lnTo>
                  <a:pt x="53" y="151"/>
                </a:lnTo>
                <a:lnTo>
                  <a:pt x="50" y="154"/>
                </a:lnTo>
                <a:lnTo>
                  <a:pt x="47" y="158"/>
                </a:lnTo>
                <a:lnTo>
                  <a:pt x="43" y="163"/>
                </a:lnTo>
                <a:lnTo>
                  <a:pt x="38" y="166"/>
                </a:lnTo>
                <a:lnTo>
                  <a:pt x="38" y="166"/>
                </a:lnTo>
                <a:close/>
                <a:moveTo>
                  <a:pt x="311" y="152"/>
                </a:moveTo>
                <a:lnTo>
                  <a:pt x="311" y="152"/>
                </a:lnTo>
                <a:lnTo>
                  <a:pt x="316" y="152"/>
                </a:lnTo>
                <a:lnTo>
                  <a:pt x="319" y="152"/>
                </a:lnTo>
                <a:lnTo>
                  <a:pt x="320" y="151"/>
                </a:lnTo>
                <a:lnTo>
                  <a:pt x="320" y="151"/>
                </a:lnTo>
                <a:lnTo>
                  <a:pt x="316" y="151"/>
                </a:lnTo>
                <a:lnTo>
                  <a:pt x="311" y="152"/>
                </a:lnTo>
                <a:lnTo>
                  <a:pt x="311" y="152"/>
                </a:lnTo>
                <a:close/>
                <a:moveTo>
                  <a:pt x="471" y="151"/>
                </a:moveTo>
                <a:lnTo>
                  <a:pt x="471" y="151"/>
                </a:lnTo>
                <a:lnTo>
                  <a:pt x="471" y="154"/>
                </a:lnTo>
                <a:lnTo>
                  <a:pt x="471" y="154"/>
                </a:lnTo>
                <a:lnTo>
                  <a:pt x="476" y="152"/>
                </a:lnTo>
                <a:lnTo>
                  <a:pt x="479" y="152"/>
                </a:lnTo>
                <a:lnTo>
                  <a:pt x="479" y="152"/>
                </a:lnTo>
                <a:lnTo>
                  <a:pt x="476" y="152"/>
                </a:lnTo>
                <a:lnTo>
                  <a:pt x="474" y="151"/>
                </a:lnTo>
                <a:lnTo>
                  <a:pt x="473" y="151"/>
                </a:lnTo>
                <a:lnTo>
                  <a:pt x="471" y="151"/>
                </a:lnTo>
                <a:lnTo>
                  <a:pt x="471" y="151"/>
                </a:lnTo>
                <a:close/>
                <a:moveTo>
                  <a:pt x="460" y="154"/>
                </a:moveTo>
                <a:lnTo>
                  <a:pt x="460" y="154"/>
                </a:lnTo>
                <a:lnTo>
                  <a:pt x="463" y="154"/>
                </a:lnTo>
                <a:lnTo>
                  <a:pt x="465" y="154"/>
                </a:lnTo>
                <a:lnTo>
                  <a:pt x="466" y="152"/>
                </a:lnTo>
                <a:lnTo>
                  <a:pt x="466" y="152"/>
                </a:lnTo>
                <a:lnTo>
                  <a:pt x="465" y="151"/>
                </a:lnTo>
                <a:lnTo>
                  <a:pt x="463" y="151"/>
                </a:lnTo>
                <a:lnTo>
                  <a:pt x="460" y="152"/>
                </a:lnTo>
                <a:lnTo>
                  <a:pt x="460" y="154"/>
                </a:lnTo>
                <a:lnTo>
                  <a:pt x="460" y="154"/>
                </a:lnTo>
                <a:close/>
                <a:moveTo>
                  <a:pt x="677" y="154"/>
                </a:moveTo>
                <a:lnTo>
                  <a:pt x="677" y="154"/>
                </a:lnTo>
                <a:lnTo>
                  <a:pt x="680" y="154"/>
                </a:lnTo>
                <a:lnTo>
                  <a:pt x="680" y="154"/>
                </a:lnTo>
                <a:lnTo>
                  <a:pt x="680" y="151"/>
                </a:lnTo>
                <a:lnTo>
                  <a:pt x="680" y="151"/>
                </a:lnTo>
                <a:lnTo>
                  <a:pt x="677" y="154"/>
                </a:lnTo>
                <a:lnTo>
                  <a:pt x="677" y="154"/>
                </a:lnTo>
                <a:close/>
                <a:moveTo>
                  <a:pt x="219" y="157"/>
                </a:moveTo>
                <a:lnTo>
                  <a:pt x="219" y="157"/>
                </a:lnTo>
                <a:lnTo>
                  <a:pt x="221" y="154"/>
                </a:lnTo>
                <a:lnTo>
                  <a:pt x="221" y="154"/>
                </a:lnTo>
                <a:lnTo>
                  <a:pt x="219" y="152"/>
                </a:lnTo>
                <a:lnTo>
                  <a:pt x="219" y="152"/>
                </a:lnTo>
                <a:lnTo>
                  <a:pt x="218" y="155"/>
                </a:lnTo>
                <a:lnTo>
                  <a:pt x="218" y="155"/>
                </a:lnTo>
                <a:lnTo>
                  <a:pt x="219" y="157"/>
                </a:lnTo>
                <a:lnTo>
                  <a:pt x="219" y="157"/>
                </a:lnTo>
                <a:close/>
                <a:moveTo>
                  <a:pt x="427" y="155"/>
                </a:moveTo>
                <a:lnTo>
                  <a:pt x="427" y="155"/>
                </a:lnTo>
                <a:lnTo>
                  <a:pt x="436" y="155"/>
                </a:lnTo>
                <a:lnTo>
                  <a:pt x="448" y="154"/>
                </a:lnTo>
                <a:lnTo>
                  <a:pt x="448" y="154"/>
                </a:lnTo>
                <a:lnTo>
                  <a:pt x="438" y="154"/>
                </a:lnTo>
                <a:lnTo>
                  <a:pt x="431" y="154"/>
                </a:lnTo>
                <a:lnTo>
                  <a:pt x="427" y="155"/>
                </a:lnTo>
                <a:lnTo>
                  <a:pt x="427" y="155"/>
                </a:lnTo>
                <a:close/>
                <a:moveTo>
                  <a:pt x="569" y="155"/>
                </a:moveTo>
                <a:lnTo>
                  <a:pt x="569" y="155"/>
                </a:lnTo>
                <a:lnTo>
                  <a:pt x="572" y="155"/>
                </a:lnTo>
                <a:lnTo>
                  <a:pt x="572" y="155"/>
                </a:lnTo>
                <a:lnTo>
                  <a:pt x="572" y="154"/>
                </a:lnTo>
                <a:lnTo>
                  <a:pt x="570" y="154"/>
                </a:lnTo>
                <a:lnTo>
                  <a:pt x="569" y="152"/>
                </a:lnTo>
                <a:lnTo>
                  <a:pt x="569" y="152"/>
                </a:lnTo>
                <a:lnTo>
                  <a:pt x="569" y="155"/>
                </a:lnTo>
                <a:lnTo>
                  <a:pt x="569" y="155"/>
                </a:lnTo>
                <a:close/>
                <a:moveTo>
                  <a:pt x="107" y="158"/>
                </a:moveTo>
                <a:lnTo>
                  <a:pt x="107" y="158"/>
                </a:lnTo>
                <a:lnTo>
                  <a:pt x="108" y="158"/>
                </a:lnTo>
                <a:lnTo>
                  <a:pt x="108" y="157"/>
                </a:lnTo>
                <a:lnTo>
                  <a:pt x="108" y="154"/>
                </a:lnTo>
                <a:lnTo>
                  <a:pt x="107" y="154"/>
                </a:lnTo>
                <a:lnTo>
                  <a:pt x="107" y="154"/>
                </a:lnTo>
                <a:lnTo>
                  <a:pt x="107" y="158"/>
                </a:lnTo>
                <a:lnTo>
                  <a:pt x="107" y="158"/>
                </a:lnTo>
                <a:close/>
                <a:moveTo>
                  <a:pt x="541" y="154"/>
                </a:moveTo>
                <a:lnTo>
                  <a:pt x="541" y="154"/>
                </a:lnTo>
                <a:lnTo>
                  <a:pt x="541" y="157"/>
                </a:lnTo>
                <a:lnTo>
                  <a:pt x="541" y="157"/>
                </a:lnTo>
                <a:lnTo>
                  <a:pt x="550" y="157"/>
                </a:lnTo>
                <a:lnTo>
                  <a:pt x="559" y="157"/>
                </a:lnTo>
                <a:lnTo>
                  <a:pt x="559" y="157"/>
                </a:lnTo>
                <a:lnTo>
                  <a:pt x="555" y="154"/>
                </a:lnTo>
                <a:lnTo>
                  <a:pt x="552" y="154"/>
                </a:lnTo>
                <a:lnTo>
                  <a:pt x="546" y="154"/>
                </a:lnTo>
                <a:lnTo>
                  <a:pt x="541" y="154"/>
                </a:lnTo>
                <a:lnTo>
                  <a:pt x="541" y="154"/>
                </a:lnTo>
                <a:close/>
                <a:moveTo>
                  <a:pt x="198" y="161"/>
                </a:moveTo>
                <a:lnTo>
                  <a:pt x="198" y="161"/>
                </a:lnTo>
                <a:lnTo>
                  <a:pt x="201" y="161"/>
                </a:lnTo>
                <a:lnTo>
                  <a:pt x="203" y="161"/>
                </a:lnTo>
                <a:lnTo>
                  <a:pt x="203" y="161"/>
                </a:lnTo>
                <a:lnTo>
                  <a:pt x="203" y="158"/>
                </a:lnTo>
                <a:lnTo>
                  <a:pt x="200" y="155"/>
                </a:lnTo>
                <a:lnTo>
                  <a:pt x="200" y="155"/>
                </a:lnTo>
                <a:lnTo>
                  <a:pt x="198" y="161"/>
                </a:lnTo>
                <a:lnTo>
                  <a:pt x="198" y="161"/>
                </a:lnTo>
                <a:close/>
                <a:moveTo>
                  <a:pt x="721" y="175"/>
                </a:moveTo>
                <a:lnTo>
                  <a:pt x="721" y="175"/>
                </a:lnTo>
                <a:lnTo>
                  <a:pt x="723" y="186"/>
                </a:lnTo>
                <a:lnTo>
                  <a:pt x="724" y="192"/>
                </a:lnTo>
                <a:lnTo>
                  <a:pt x="727" y="196"/>
                </a:lnTo>
                <a:lnTo>
                  <a:pt x="727" y="196"/>
                </a:lnTo>
                <a:lnTo>
                  <a:pt x="729" y="190"/>
                </a:lnTo>
                <a:lnTo>
                  <a:pt x="729" y="186"/>
                </a:lnTo>
                <a:lnTo>
                  <a:pt x="729" y="180"/>
                </a:lnTo>
                <a:lnTo>
                  <a:pt x="727" y="175"/>
                </a:lnTo>
                <a:lnTo>
                  <a:pt x="721" y="164"/>
                </a:lnTo>
                <a:lnTo>
                  <a:pt x="717" y="155"/>
                </a:lnTo>
                <a:lnTo>
                  <a:pt x="717" y="155"/>
                </a:lnTo>
                <a:lnTo>
                  <a:pt x="717" y="161"/>
                </a:lnTo>
                <a:lnTo>
                  <a:pt x="718" y="166"/>
                </a:lnTo>
                <a:lnTo>
                  <a:pt x="721" y="175"/>
                </a:lnTo>
                <a:lnTo>
                  <a:pt x="721" y="175"/>
                </a:lnTo>
                <a:close/>
                <a:moveTo>
                  <a:pt x="117" y="158"/>
                </a:moveTo>
                <a:lnTo>
                  <a:pt x="117" y="158"/>
                </a:lnTo>
                <a:lnTo>
                  <a:pt x="117" y="167"/>
                </a:lnTo>
                <a:lnTo>
                  <a:pt x="119" y="172"/>
                </a:lnTo>
                <a:lnTo>
                  <a:pt x="119" y="175"/>
                </a:lnTo>
                <a:lnTo>
                  <a:pt x="119" y="175"/>
                </a:lnTo>
                <a:lnTo>
                  <a:pt x="123" y="164"/>
                </a:lnTo>
                <a:lnTo>
                  <a:pt x="128" y="157"/>
                </a:lnTo>
                <a:lnTo>
                  <a:pt x="128" y="157"/>
                </a:lnTo>
                <a:lnTo>
                  <a:pt x="123" y="157"/>
                </a:lnTo>
                <a:lnTo>
                  <a:pt x="117" y="158"/>
                </a:lnTo>
                <a:lnTo>
                  <a:pt x="117" y="158"/>
                </a:lnTo>
                <a:close/>
                <a:moveTo>
                  <a:pt x="317" y="157"/>
                </a:moveTo>
                <a:lnTo>
                  <a:pt x="317" y="157"/>
                </a:lnTo>
                <a:lnTo>
                  <a:pt x="312" y="157"/>
                </a:lnTo>
                <a:lnTo>
                  <a:pt x="311" y="157"/>
                </a:lnTo>
                <a:lnTo>
                  <a:pt x="309" y="157"/>
                </a:lnTo>
                <a:lnTo>
                  <a:pt x="309" y="157"/>
                </a:lnTo>
                <a:lnTo>
                  <a:pt x="314" y="158"/>
                </a:lnTo>
                <a:lnTo>
                  <a:pt x="317" y="158"/>
                </a:lnTo>
                <a:lnTo>
                  <a:pt x="317" y="157"/>
                </a:lnTo>
                <a:lnTo>
                  <a:pt x="317" y="157"/>
                </a:lnTo>
                <a:close/>
                <a:moveTo>
                  <a:pt x="485" y="161"/>
                </a:moveTo>
                <a:lnTo>
                  <a:pt x="485" y="161"/>
                </a:lnTo>
                <a:lnTo>
                  <a:pt x="489" y="161"/>
                </a:lnTo>
                <a:lnTo>
                  <a:pt x="494" y="161"/>
                </a:lnTo>
                <a:lnTo>
                  <a:pt x="494" y="161"/>
                </a:lnTo>
                <a:lnTo>
                  <a:pt x="494" y="160"/>
                </a:lnTo>
                <a:lnTo>
                  <a:pt x="494" y="157"/>
                </a:lnTo>
                <a:lnTo>
                  <a:pt x="494" y="157"/>
                </a:lnTo>
                <a:lnTo>
                  <a:pt x="491" y="157"/>
                </a:lnTo>
                <a:lnTo>
                  <a:pt x="489" y="157"/>
                </a:lnTo>
                <a:lnTo>
                  <a:pt x="488" y="157"/>
                </a:lnTo>
                <a:lnTo>
                  <a:pt x="488" y="157"/>
                </a:lnTo>
                <a:lnTo>
                  <a:pt x="485" y="161"/>
                </a:lnTo>
                <a:lnTo>
                  <a:pt x="485" y="161"/>
                </a:lnTo>
                <a:close/>
                <a:moveTo>
                  <a:pt x="637" y="158"/>
                </a:moveTo>
                <a:lnTo>
                  <a:pt x="637" y="158"/>
                </a:lnTo>
                <a:lnTo>
                  <a:pt x="639" y="160"/>
                </a:lnTo>
                <a:lnTo>
                  <a:pt x="642" y="161"/>
                </a:lnTo>
                <a:lnTo>
                  <a:pt x="645" y="161"/>
                </a:lnTo>
                <a:lnTo>
                  <a:pt x="648" y="161"/>
                </a:lnTo>
                <a:lnTo>
                  <a:pt x="648" y="161"/>
                </a:lnTo>
                <a:lnTo>
                  <a:pt x="646" y="160"/>
                </a:lnTo>
                <a:lnTo>
                  <a:pt x="645" y="157"/>
                </a:lnTo>
                <a:lnTo>
                  <a:pt x="645" y="157"/>
                </a:lnTo>
                <a:lnTo>
                  <a:pt x="640" y="157"/>
                </a:lnTo>
                <a:lnTo>
                  <a:pt x="639" y="157"/>
                </a:lnTo>
                <a:lnTo>
                  <a:pt x="637" y="158"/>
                </a:lnTo>
                <a:lnTo>
                  <a:pt x="637" y="158"/>
                </a:lnTo>
                <a:close/>
                <a:moveTo>
                  <a:pt x="759" y="163"/>
                </a:moveTo>
                <a:lnTo>
                  <a:pt x="759" y="163"/>
                </a:lnTo>
                <a:lnTo>
                  <a:pt x="759" y="160"/>
                </a:lnTo>
                <a:lnTo>
                  <a:pt x="758" y="157"/>
                </a:lnTo>
                <a:lnTo>
                  <a:pt x="758" y="157"/>
                </a:lnTo>
                <a:lnTo>
                  <a:pt x="758" y="160"/>
                </a:lnTo>
                <a:lnTo>
                  <a:pt x="759" y="163"/>
                </a:lnTo>
                <a:lnTo>
                  <a:pt x="759" y="163"/>
                </a:lnTo>
                <a:close/>
                <a:moveTo>
                  <a:pt x="323" y="158"/>
                </a:moveTo>
                <a:lnTo>
                  <a:pt x="323" y="158"/>
                </a:lnTo>
                <a:lnTo>
                  <a:pt x="328" y="158"/>
                </a:lnTo>
                <a:lnTo>
                  <a:pt x="334" y="158"/>
                </a:lnTo>
                <a:lnTo>
                  <a:pt x="334" y="158"/>
                </a:lnTo>
                <a:lnTo>
                  <a:pt x="328" y="157"/>
                </a:lnTo>
                <a:lnTo>
                  <a:pt x="325" y="157"/>
                </a:lnTo>
                <a:lnTo>
                  <a:pt x="323" y="158"/>
                </a:lnTo>
                <a:lnTo>
                  <a:pt x="323" y="158"/>
                </a:lnTo>
                <a:close/>
                <a:moveTo>
                  <a:pt x="343" y="158"/>
                </a:moveTo>
                <a:lnTo>
                  <a:pt x="343" y="158"/>
                </a:lnTo>
                <a:lnTo>
                  <a:pt x="346" y="158"/>
                </a:lnTo>
                <a:lnTo>
                  <a:pt x="348" y="158"/>
                </a:lnTo>
                <a:lnTo>
                  <a:pt x="348" y="158"/>
                </a:lnTo>
                <a:lnTo>
                  <a:pt x="348" y="158"/>
                </a:lnTo>
                <a:lnTo>
                  <a:pt x="345" y="157"/>
                </a:lnTo>
                <a:lnTo>
                  <a:pt x="343" y="157"/>
                </a:lnTo>
                <a:lnTo>
                  <a:pt x="343" y="158"/>
                </a:lnTo>
                <a:lnTo>
                  <a:pt x="343" y="158"/>
                </a:lnTo>
                <a:close/>
                <a:moveTo>
                  <a:pt x="473" y="160"/>
                </a:moveTo>
                <a:lnTo>
                  <a:pt x="473" y="160"/>
                </a:lnTo>
                <a:lnTo>
                  <a:pt x="476" y="161"/>
                </a:lnTo>
                <a:lnTo>
                  <a:pt x="480" y="161"/>
                </a:lnTo>
                <a:lnTo>
                  <a:pt x="480" y="161"/>
                </a:lnTo>
                <a:lnTo>
                  <a:pt x="480" y="158"/>
                </a:lnTo>
                <a:lnTo>
                  <a:pt x="480" y="157"/>
                </a:lnTo>
                <a:lnTo>
                  <a:pt x="480" y="157"/>
                </a:lnTo>
                <a:lnTo>
                  <a:pt x="480" y="157"/>
                </a:lnTo>
                <a:lnTo>
                  <a:pt x="476" y="158"/>
                </a:lnTo>
                <a:lnTo>
                  <a:pt x="473" y="158"/>
                </a:lnTo>
                <a:lnTo>
                  <a:pt x="473" y="160"/>
                </a:lnTo>
                <a:lnTo>
                  <a:pt x="473" y="160"/>
                </a:lnTo>
                <a:close/>
                <a:moveTo>
                  <a:pt x="669" y="166"/>
                </a:moveTo>
                <a:lnTo>
                  <a:pt x="669" y="166"/>
                </a:lnTo>
                <a:lnTo>
                  <a:pt x="675" y="164"/>
                </a:lnTo>
                <a:lnTo>
                  <a:pt x="675" y="164"/>
                </a:lnTo>
                <a:lnTo>
                  <a:pt x="675" y="161"/>
                </a:lnTo>
                <a:lnTo>
                  <a:pt x="675" y="158"/>
                </a:lnTo>
                <a:lnTo>
                  <a:pt x="675" y="158"/>
                </a:lnTo>
                <a:lnTo>
                  <a:pt x="669" y="157"/>
                </a:lnTo>
                <a:lnTo>
                  <a:pt x="662" y="157"/>
                </a:lnTo>
                <a:lnTo>
                  <a:pt x="662" y="157"/>
                </a:lnTo>
                <a:lnTo>
                  <a:pt x="663" y="160"/>
                </a:lnTo>
                <a:lnTo>
                  <a:pt x="666" y="161"/>
                </a:lnTo>
                <a:lnTo>
                  <a:pt x="668" y="163"/>
                </a:lnTo>
                <a:lnTo>
                  <a:pt x="669" y="166"/>
                </a:lnTo>
                <a:lnTo>
                  <a:pt x="669" y="166"/>
                </a:lnTo>
                <a:close/>
                <a:moveTo>
                  <a:pt x="224" y="158"/>
                </a:moveTo>
                <a:lnTo>
                  <a:pt x="224" y="158"/>
                </a:lnTo>
                <a:lnTo>
                  <a:pt x="224" y="160"/>
                </a:lnTo>
                <a:lnTo>
                  <a:pt x="226" y="160"/>
                </a:lnTo>
                <a:lnTo>
                  <a:pt x="227" y="158"/>
                </a:lnTo>
                <a:lnTo>
                  <a:pt x="227" y="158"/>
                </a:lnTo>
                <a:lnTo>
                  <a:pt x="226" y="158"/>
                </a:lnTo>
                <a:lnTo>
                  <a:pt x="224" y="158"/>
                </a:lnTo>
                <a:lnTo>
                  <a:pt x="224" y="158"/>
                </a:lnTo>
                <a:close/>
                <a:moveTo>
                  <a:pt x="500" y="160"/>
                </a:moveTo>
                <a:lnTo>
                  <a:pt x="500" y="160"/>
                </a:lnTo>
                <a:lnTo>
                  <a:pt x="503" y="160"/>
                </a:lnTo>
                <a:lnTo>
                  <a:pt x="503" y="160"/>
                </a:lnTo>
                <a:lnTo>
                  <a:pt x="503" y="158"/>
                </a:lnTo>
                <a:lnTo>
                  <a:pt x="503" y="158"/>
                </a:lnTo>
                <a:lnTo>
                  <a:pt x="502" y="158"/>
                </a:lnTo>
                <a:lnTo>
                  <a:pt x="500" y="158"/>
                </a:lnTo>
                <a:lnTo>
                  <a:pt x="500" y="158"/>
                </a:lnTo>
                <a:lnTo>
                  <a:pt x="500" y="160"/>
                </a:lnTo>
                <a:lnTo>
                  <a:pt x="500" y="160"/>
                </a:lnTo>
                <a:close/>
                <a:moveTo>
                  <a:pt x="592" y="160"/>
                </a:moveTo>
                <a:lnTo>
                  <a:pt x="592" y="160"/>
                </a:lnTo>
                <a:lnTo>
                  <a:pt x="595" y="163"/>
                </a:lnTo>
                <a:lnTo>
                  <a:pt x="596" y="166"/>
                </a:lnTo>
                <a:lnTo>
                  <a:pt x="599" y="169"/>
                </a:lnTo>
                <a:lnTo>
                  <a:pt x="602" y="170"/>
                </a:lnTo>
                <a:lnTo>
                  <a:pt x="602" y="170"/>
                </a:lnTo>
                <a:lnTo>
                  <a:pt x="604" y="164"/>
                </a:lnTo>
                <a:lnTo>
                  <a:pt x="604" y="161"/>
                </a:lnTo>
                <a:lnTo>
                  <a:pt x="604" y="158"/>
                </a:lnTo>
                <a:lnTo>
                  <a:pt x="604" y="158"/>
                </a:lnTo>
                <a:lnTo>
                  <a:pt x="601" y="160"/>
                </a:lnTo>
                <a:lnTo>
                  <a:pt x="598" y="160"/>
                </a:lnTo>
                <a:lnTo>
                  <a:pt x="595" y="158"/>
                </a:lnTo>
                <a:lnTo>
                  <a:pt x="592" y="160"/>
                </a:lnTo>
                <a:lnTo>
                  <a:pt x="592" y="160"/>
                </a:lnTo>
                <a:close/>
                <a:moveTo>
                  <a:pt x="78" y="164"/>
                </a:moveTo>
                <a:lnTo>
                  <a:pt x="78" y="164"/>
                </a:lnTo>
                <a:lnTo>
                  <a:pt x="79" y="164"/>
                </a:lnTo>
                <a:lnTo>
                  <a:pt x="79" y="163"/>
                </a:lnTo>
                <a:lnTo>
                  <a:pt x="79" y="158"/>
                </a:lnTo>
                <a:lnTo>
                  <a:pt x="79" y="158"/>
                </a:lnTo>
                <a:lnTo>
                  <a:pt x="78" y="161"/>
                </a:lnTo>
                <a:lnTo>
                  <a:pt x="78" y="163"/>
                </a:lnTo>
                <a:lnTo>
                  <a:pt x="78" y="164"/>
                </a:lnTo>
                <a:lnTo>
                  <a:pt x="78" y="164"/>
                </a:lnTo>
                <a:close/>
                <a:moveTo>
                  <a:pt x="614" y="169"/>
                </a:moveTo>
                <a:lnTo>
                  <a:pt x="614" y="169"/>
                </a:lnTo>
                <a:lnTo>
                  <a:pt x="614" y="163"/>
                </a:lnTo>
                <a:lnTo>
                  <a:pt x="614" y="161"/>
                </a:lnTo>
                <a:lnTo>
                  <a:pt x="611" y="160"/>
                </a:lnTo>
                <a:lnTo>
                  <a:pt x="611" y="160"/>
                </a:lnTo>
                <a:lnTo>
                  <a:pt x="613" y="166"/>
                </a:lnTo>
                <a:lnTo>
                  <a:pt x="613" y="167"/>
                </a:lnTo>
                <a:lnTo>
                  <a:pt x="614" y="169"/>
                </a:lnTo>
                <a:lnTo>
                  <a:pt x="614" y="169"/>
                </a:lnTo>
                <a:close/>
                <a:moveTo>
                  <a:pt x="744" y="166"/>
                </a:moveTo>
                <a:lnTo>
                  <a:pt x="744" y="166"/>
                </a:lnTo>
                <a:lnTo>
                  <a:pt x="747" y="167"/>
                </a:lnTo>
                <a:lnTo>
                  <a:pt x="749" y="167"/>
                </a:lnTo>
                <a:lnTo>
                  <a:pt x="749" y="167"/>
                </a:lnTo>
                <a:lnTo>
                  <a:pt x="749" y="167"/>
                </a:lnTo>
                <a:lnTo>
                  <a:pt x="744" y="160"/>
                </a:lnTo>
                <a:lnTo>
                  <a:pt x="744" y="160"/>
                </a:lnTo>
                <a:lnTo>
                  <a:pt x="744" y="166"/>
                </a:lnTo>
                <a:lnTo>
                  <a:pt x="744" y="166"/>
                </a:lnTo>
                <a:close/>
                <a:moveTo>
                  <a:pt x="64" y="166"/>
                </a:moveTo>
                <a:lnTo>
                  <a:pt x="64" y="166"/>
                </a:lnTo>
                <a:lnTo>
                  <a:pt x="67" y="164"/>
                </a:lnTo>
                <a:lnTo>
                  <a:pt x="69" y="161"/>
                </a:lnTo>
                <a:lnTo>
                  <a:pt x="69" y="161"/>
                </a:lnTo>
                <a:lnTo>
                  <a:pt x="67" y="161"/>
                </a:lnTo>
                <a:lnTo>
                  <a:pt x="67" y="160"/>
                </a:lnTo>
                <a:lnTo>
                  <a:pt x="67" y="160"/>
                </a:lnTo>
                <a:lnTo>
                  <a:pt x="64" y="166"/>
                </a:lnTo>
                <a:lnTo>
                  <a:pt x="64" y="166"/>
                </a:lnTo>
                <a:close/>
                <a:moveTo>
                  <a:pt x="559" y="166"/>
                </a:moveTo>
                <a:lnTo>
                  <a:pt x="559" y="166"/>
                </a:lnTo>
                <a:lnTo>
                  <a:pt x="559" y="161"/>
                </a:lnTo>
                <a:lnTo>
                  <a:pt x="559" y="161"/>
                </a:lnTo>
                <a:lnTo>
                  <a:pt x="555" y="161"/>
                </a:lnTo>
                <a:lnTo>
                  <a:pt x="550" y="163"/>
                </a:lnTo>
                <a:lnTo>
                  <a:pt x="550" y="163"/>
                </a:lnTo>
                <a:lnTo>
                  <a:pt x="555" y="164"/>
                </a:lnTo>
                <a:lnTo>
                  <a:pt x="559" y="166"/>
                </a:lnTo>
                <a:lnTo>
                  <a:pt x="559" y="166"/>
                </a:lnTo>
                <a:close/>
                <a:moveTo>
                  <a:pt x="563" y="167"/>
                </a:moveTo>
                <a:lnTo>
                  <a:pt x="563" y="167"/>
                </a:lnTo>
                <a:lnTo>
                  <a:pt x="572" y="167"/>
                </a:lnTo>
                <a:lnTo>
                  <a:pt x="572" y="167"/>
                </a:lnTo>
                <a:lnTo>
                  <a:pt x="570" y="164"/>
                </a:lnTo>
                <a:lnTo>
                  <a:pt x="570" y="161"/>
                </a:lnTo>
                <a:lnTo>
                  <a:pt x="570" y="161"/>
                </a:lnTo>
                <a:lnTo>
                  <a:pt x="566" y="161"/>
                </a:lnTo>
                <a:lnTo>
                  <a:pt x="566" y="161"/>
                </a:lnTo>
                <a:lnTo>
                  <a:pt x="564" y="164"/>
                </a:lnTo>
                <a:lnTo>
                  <a:pt x="563" y="167"/>
                </a:lnTo>
                <a:lnTo>
                  <a:pt x="563" y="167"/>
                </a:lnTo>
                <a:close/>
                <a:moveTo>
                  <a:pt x="619" y="169"/>
                </a:moveTo>
                <a:lnTo>
                  <a:pt x="619" y="169"/>
                </a:lnTo>
                <a:lnTo>
                  <a:pt x="622" y="169"/>
                </a:lnTo>
                <a:lnTo>
                  <a:pt x="627" y="169"/>
                </a:lnTo>
                <a:lnTo>
                  <a:pt x="627" y="169"/>
                </a:lnTo>
                <a:lnTo>
                  <a:pt x="627" y="166"/>
                </a:lnTo>
                <a:lnTo>
                  <a:pt x="627" y="163"/>
                </a:lnTo>
                <a:lnTo>
                  <a:pt x="627" y="163"/>
                </a:lnTo>
                <a:lnTo>
                  <a:pt x="619" y="161"/>
                </a:lnTo>
                <a:lnTo>
                  <a:pt x="619" y="161"/>
                </a:lnTo>
                <a:lnTo>
                  <a:pt x="619" y="164"/>
                </a:lnTo>
                <a:lnTo>
                  <a:pt x="619" y="169"/>
                </a:lnTo>
                <a:lnTo>
                  <a:pt x="619" y="169"/>
                </a:lnTo>
                <a:close/>
                <a:moveTo>
                  <a:pt x="303" y="166"/>
                </a:moveTo>
                <a:lnTo>
                  <a:pt x="303" y="166"/>
                </a:lnTo>
                <a:lnTo>
                  <a:pt x="303" y="167"/>
                </a:lnTo>
                <a:lnTo>
                  <a:pt x="305" y="169"/>
                </a:lnTo>
                <a:lnTo>
                  <a:pt x="305" y="169"/>
                </a:lnTo>
                <a:lnTo>
                  <a:pt x="309" y="169"/>
                </a:lnTo>
                <a:lnTo>
                  <a:pt x="314" y="169"/>
                </a:lnTo>
                <a:lnTo>
                  <a:pt x="314" y="169"/>
                </a:lnTo>
                <a:lnTo>
                  <a:pt x="314" y="166"/>
                </a:lnTo>
                <a:lnTo>
                  <a:pt x="311" y="164"/>
                </a:lnTo>
                <a:lnTo>
                  <a:pt x="309" y="164"/>
                </a:lnTo>
                <a:lnTo>
                  <a:pt x="306" y="163"/>
                </a:lnTo>
                <a:lnTo>
                  <a:pt x="306" y="163"/>
                </a:lnTo>
                <a:lnTo>
                  <a:pt x="306" y="164"/>
                </a:lnTo>
                <a:lnTo>
                  <a:pt x="306" y="164"/>
                </a:lnTo>
                <a:lnTo>
                  <a:pt x="305" y="164"/>
                </a:lnTo>
                <a:lnTo>
                  <a:pt x="303" y="166"/>
                </a:lnTo>
                <a:lnTo>
                  <a:pt x="303" y="166"/>
                </a:lnTo>
                <a:close/>
                <a:moveTo>
                  <a:pt x="320" y="169"/>
                </a:moveTo>
                <a:lnTo>
                  <a:pt x="320" y="169"/>
                </a:lnTo>
                <a:lnTo>
                  <a:pt x="326" y="167"/>
                </a:lnTo>
                <a:lnTo>
                  <a:pt x="334" y="166"/>
                </a:lnTo>
                <a:lnTo>
                  <a:pt x="334" y="166"/>
                </a:lnTo>
                <a:lnTo>
                  <a:pt x="329" y="164"/>
                </a:lnTo>
                <a:lnTo>
                  <a:pt x="325" y="163"/>
                </a:lnTo>
                <a:lnTo>
                  <a:pt x="322" y="164"/>
                </a:lnTo>
                <a:lnTo>
                  <a:pt x="320" y="166"/>
                </a:lnTo>
                <a:lnTo>
                  <a:pt x="320" y="169"/>
                </a:lnTo>
                <a:lnTo>
                  <a:pt x="320" y="169"/>
                </a:lnTo>
                <a:close/>
                <a:moveTo>
                  <a:pt x="524" y="166"/>
                </a:moveTo>
                <a:lnTo>
                  <a:pt x="524" y="166"/>
                </a:lnTo>
                <a:lnTo>
                  <a:pt x="527" y="166"/>
                </a:lnTo>
                <a:lnTo>
                  <a:pt x="531" y="166"/>
                </a:lnTo>
                <a:lnTo>
                  <a:pt x="531" y="166"/>
                </a:lnTo>
                <a:lnTo>
                  <a:pt x="527" y="164"/>
                </a:lnTo>
                <a:lnTo>
                  <a:pt x="526" y="164"/>
                </a:lnTo>
                <a:lnTo>
                  <a:pt x="524" y="166"/>
                </a:lnTo>
                <a:lnTo>
                  <a:pt x="524" y="166"/>
                </a:lnTo>
                <a:close/>
                <a:moveTo>
                  <a:pt x="631" y="167"/>
                </a:moveTo>
                <a:lnTo>
                  <a:pt x="631" y="167"/>
                </a:lnTo>
                <a:lnTo>
                  <a:pt x="636" y="167"/>
                </a:lnTo>
                <a:lnTo>
                  <a:pt x="636" y="167"/>
                </a:lnTo>
                <a:lnTo>
                  <a:pt x="634" y="166"/>
                </a:lnTo>
                <a:lnTo>
                  <a:pt x="633" y="164"/>
                </a:lnTo>
                <a:lnTo>
                  <a:pt x="631" y="164"/>
                </a:lnTo>
                <a:lnTo>
                  <a:pt x="631" y="164"/>
                </a:lnTo>
                <a:lnTo>
                  <a:pt x="631" y="166"/>
                </a:lnTo>
                <a:lnTo>
                  <a:pt x="631" y="167"/>
                </a:lnTo>
                <a:lnTo>
                  <a:pt x="631" y="167"/>
                </a:lnTo>
                <a:close/>
                <a:moveTo>
                  <a:pt x="146" y="170"/>
                </a:moveTo>
                <a:lnTo>
                  <a:pt x="146" y="170"/>
                </a:lnTo>
                <a:lnTo>
                  <a:pt x="149" y="169"/>
                </a:lnTo>
                <a:lnTo>
                  <a:pt x="149" y="167"/>
                </a:lnTo>
                <a:lnTo>
                  <a:pt x="149" y="166"/>
                </a:lnTo>
                <a:lnTo>
                  <a:pt x="148" y="164"/>
                </a:lnTo>
                <a:lnTo>
                  <a:pt x="148" y="164"/>
                </a:lnTo>
                <a:lnTo>
                  <a:pt x="148" y="167"/>
                </a:lnTo>
                <a:lnTo>
                  <a:pt x="146" y="170"/>
                </a:lnTo>
                <a:lnTo>
                  <a:pt x="146" y="170"/>
                </a:lnTo>
                <a:close/>
                <a:moveTo>
                  <a:pt x="250" y="170"/>
                </a:moveTo>
                <a:lnTo>
                  <a:pt x="250" y="170"/>
                </a:lnTo>
                <a:lnTo>
                  <a:pt x="261" y="172"/>
                </a:lnTo>
                <a:lnTo>
                  <a:pt x="261" y="172"/>
                </a:lnTo>
                <a:lnTo>
                  <a:pt x="262" y="170"/>
                </a:lnTo>
                <a:lnTo>
                  <a:pt x="262" y="167"/>
                </a:lnTo>
                <a:lnTo>
                  <a:pt x="262" y="167"/>
                </a:lnTo>
                <a:lnTo>
                  <a:pt x="258" y="166"/>
                </a:lnTo>
                <a:lnTo>
                  <a:pt x="255" y="166"/>
                </a:lnTo>
                <a:lnTo>
                  <a:pt x="252" y="167"/>
                </a:lnTo>
                <a:lnTo>
                  <a:pt x="250" y="170"/>
                </a:lnTo>
                <a:lnTo>
                  <a:pt x="250" y="170"/>
                </a:lnTo>
                <a:close/>
                <a:moveTo>
                  <a:pt x="393" y="166"/>
                </a:moveTo>
                <a:lnTo>
                  <a:pt x="393" y="166"/>
                </a:lnTo>
                <a:lnTo>
                  <a:pt x="398" y="166"/>
                </a:lnTo>
                <a:lnTo>
                  <a:pt x="399" y="166"/>
                </a:lnTo>
                <a:lnTo>
                  <a:pt x="401" y="166"/>
                </a:lnTo>
                <a:lnTo>
                  <a:pt x="401" y="166"/>
                </a:lnTo>
                <a:lnTo>
                  <a:pt x="396" y="164"/>
                </a:lnTo>
                <a:lnTo>
                  <a:pt x="395" y="164"/>
                </a:lnTo>
                <a:lnTo>
                  <a:pt x="393" y="166"/>
                </a:lnTo>
                <a:lnTo>
                  <a:pt x="393" y="166"/>
                </a:lnTo>
                <a:close/>
                <a:moveTo>
                  <a:pt x="707" y="170"/>
                </a:moveTo>
                <a:lnTo>
                  <a:pt x="707" y="170"/>
                </a:lnTo>
                <a:lnTo>
                  <a:pt x="707" y="169"/>
                </a:lnTo>
                <a:lnTo>
                  <a:pt x="706" y="167"/>
                </a:lnTo>
                <a:lnTo>
                  <a:pt x="706" y="166"/>
                </a:lnTo>
                <a:lnTo>
                  <a:pt x="704" y="164"/>
                </a:lnTo>
                <a:lnTo>
                  <a:pt x="704" y="164"/>
                </a:lnTo>
                <a:lnTo>
                  <a:pt x="704" y="167"/>
                </a:lnTo>
                <a:lnTo>
                  <a:pt x="704" y="170"/>
                </a:lnTo>
                <a:lnTo>
                  <a:pt x="706" y="170"/>
                </a:lnTo>
                <a:lnTo>
                  <a:pt x="707" y="170"/>
                </a:lnTo>
                <a:lnTo>
                  <a:pt x="707" y="170"/>
                </a:lnTo>
                <a:close/>
                <a:moveTo>
                  <a:pt x="197" y="167"/>
                </a:moveTo>
                <a:lnTo>
                  <a:pt x="197" y="167"/>
                </a:lnTo>
                <a:lnTo>
                  <a:pt x="201" y="167"/>
                </a:lnTo>
                <a:lnTo>
                  <a:pt x="204" y="166"/>
                </a:lnTo>
                <a:lnTo>
                  <a:pt x="204" y="166"/>
                </a:lnTo>
                <a:lnTo>
                  <a:pt x="200" y="166"/>
                </a:lnTo>
                <a:lnTo>
                  <a:pt x="198" y="166"/>
                </a:lnTo>
                <a:lnTo>
                  <a:pt x="197" y="167"/>
                </a:lnTo>
                <a:lnTo>
                  <a:pt x="197" y="167"/>
                </a:lnTo>
                <a:close/>
                <a:moveTo>
                  <a:pt x="282" y="170"/>
                </a:moveTo>
                <a:lnTo>
                  <a:pt x="282" y="170"/>
                </a:lnTo>
                <a:lnTo>
                  <a:pt x="290" y="170"/>
                </a:lnTo>
                <a:lnTo>
                  <a:pt x="299" y="169"/>
                </a:lnTo>
                <a:lnTo>
                  <a:pt x="299" y="169"/>
                </a:lnTo>
                <a:lnTo>
                  <a:pt x="299" y="166"/>
                </a:lnTo>
                <a:lnTo>
                  <a:pt x="299" y="166"/>
                </a:lnTo>
                <a:lnTo>
                  <a:pt x="288" y="166"/>
                </a:lnTo>
                <a:lnTo>
                  <a:pt x="285" y="167"/>
                </a:lnTo>
                <a:lnTo>
                  <a:pt x="282" y="170"/>
                </a:lnTo>
                <a:lnTo>
                  <a:pt x="282" y="170"/>
                </a:lnTo>
                <a:close/>
                <a:moveTo>
                  <a:pt x="579" y="170"/>
                </a:moveTo>
                <a:lnTo>
                  <a:pt x="579" y="170"/>
                </a:lnTo>
                <a:lnTo>
                  <a:pt x="582" y="170"/>
                </a:lnTo>
                <a:lnTo>
                  <a:pt x="582" y="170"/>
                </a:lnTo>
                <a:lnTo>
                  <a:pt x="582" y="169"/>
                </a:lnTo>
                <a:lnTo>
                  <a:pt x="582" y="167"/>
                </a:lnTo>
                <a:lnTo>
                  <a:pt x="579" y="166"/>
                </a:lnTo>
                <a:lnTo>
                  <a:pt x="579" y="166"/>
                </a:lnTo>
                <a:lnTo>
                  <a:pt x="579" y="169"/>
                </a:lnTo>
                <a:lnTo>
                  <a:pt x="579" y="170"/>
                </a:lnTo>
                <a:lnTo>
                  <a:pt x="579" y="170"/>
                </a:lnTo>
                <a:close/>
                <a:moveTo>
                  <a:pt x="267" y="167"/>
                </a:moveTo>
                <a:lnTo>
                  <a:pt x="267" y="167"/>
                </a:lnTo>
                <a:lnTo>
                  <a:pt x="268" y="169"/>
                </a:lnTo>
                <a:lnTo>
                  <a:pt x="270" y="169"/>
                </a:lnTo>
                <a:lnTo>
                  <a:pt x="271" y="167"/>
                </a:lnTo>
                <a:lnTo>
                  <a:pt x="273" y="166"/>
                </a:lnTo>
                <a:lnTo>
                  <a:pt x="273" y="166"/>
                </a:lnTo>
                <a:lnTo>
                  <a:pt x="267" y="167"/>
                </a:lnTo>
                <a:lnTo>
                  <a:pt x="267" y="167"/>
                </a:lnTo>
                <a:close/>
                <a:moveTo>
                  <a:pt x="473" y="167"/>
                </a:moveTo>
                <a:lnTo>
                  <a:pt x="473" y="167"/>
                </a:lnTo>
                <a:lnTo>
                  <a:pt x="473" y="178"/>
                </a:lnTo>
                <a:lnTo>
                  <a:pt x="473" y="178"/>
                </a:lnTo>
                <a:lnTo>
                  <a:pt x="476" y="180"/>
                </a:lnTo>
                <a:lnTo>
                  <a:pt x="480" y="180"/>
                </a:lnTo>
                <a:lnTo>
                  <a:pt x="480" y="180"/>
                </a:lnTo>
                <a:lnTo>
                  <a:pt x="480" y="167"/>
                </a:lnTo>
                <a:lnTo>
                  <a:pt x="480" y="167"/>
                </a:lnTo>
                <a:lnTo>
                  <a:pt x="476" y="166"/>
                </a:lnTo>
                <a:lnTo>
                  <a:pt x="473" y="167"/>
                </a:lnTo>
                <a:lnTo>
                  <a:pt x="473" y="167"/>
                </a:lnTo>
                <a:close/>
                <a:moveTo>
                  <a:pt x="486" y="180"/>
                </a:moveTo>
                <a:lnTo>
                  <a:pt x="486" y="180"/>
                </a:lnTo>
                <a:lnTo>
                  <a:pt x="488" y="178"/>
                </a:lnTo>
                <a:lnTo>
                  <a:pt x="491" y="178"/>
                </a:lnTo>
                <a:lnTo>
                  <a:pt x="495" y="178"/>
                </a:lnTo>
                <a:lnTo>
                  <a:pt x="495" y="178"/>
                </a:lnTo>
                <a:lnTo>
                  <a:pt x="495" y="167"/>
                </a:lnTo>
                <a:lnTo>
                  <a:pt x="495" y="167"/>
                </a:lnTo>
                <a:lnTo>
                  <a:pt x="491" y="166"/>
                </a:lnTo>
                <a:lnTo>
                  <a:pt x="485" y="166"/>
                </a:lnTo>
                <a:lnTo>
                  <a:pt x="485" y="166"/>
                </a:lnTo>
                <a:lnTo>
                  <a:pt x="485" y="173"/>
                </a:lnTo>
                <a:lnTo>
                  <a:pt x="485" y="176"/>
                </a:lnTo>
                <a:lnTo>
                  <a:pt x="486" y="180"/>
                </a:lnTo>
                <a:lnTo>
                  <a:pt x="486" y="180"/>
                </a:lnTo>
                <a:close/>
                <a:moveTo>
                  <a:pt x="459" y="167"/>
                </a:moveTo>
                <a:lnTo>
                  <a:pt x="459" y="167"/>
                </a:lnTo>
                <a:lnTo>
                  <a:pt x="459" y="175"/>
                </a:lnTo>
                <a:lnTo>
                  <a:pt x="459" y="175"/>
                </a:lnTo>
                <a:lnTo>
                  <a:pt x="463" y="176"/>
                </a:lnTo>
                <a:lnTo>
                  <a:pt x="468" y="178"/>
                </a:lnTo>
                <a:lnTo>
                  <a:pt x="468" y="178"/>
                </a:lnTo>
                <a:lnTo>
                  <a:pt x="468" y="172"/>
                </a:lnTo>
                <a:lnTo>
                  <a:pt x="468" y="169"/>
                </a:lnTo>
                <a:lnTo>
                  <a:pt x="466" y="167"/>
                </a:lnTo>
                <a:lnTo>
                  <a:pt x="466" y="167"/>
                </a:lnTo>
                <a:lnTo>
                  <a:pt x="463" y="167"/>
                </a:lnTo>
                <a:lnTo>
                  <a:pt x="459" y="167"/>
                </a:lnTo>
                <a:lnTo>
                  <a:pt x="459" y="167"/>
                </a:lnTo>
                <a:close/>
                <a:moveTo>
                  <a:pt x="500" y="176"/>
                </a:moveTo>
                <a:lnTo>
                  <a:pt x="500" y="176"/>
                </a:lnTo>
                <a:lnTo>
                  <a:pt x="502" y="175"/>
                </a:lnTo>
                <a:lnTo>
                  <a:pt x="502" y="172"/>
                </a:lnTo>
                <a:lnTo>
                  <a:pt x="502" y="167"/>
                </a:lnTo>
                <a:lnTo>
                  <a:pt x="502" y="167"/>
                </a:lnTo>
                <a:lnTo>
                  <a:pt x="500" y="167"/>
                </a:lnTo>
                <a:lnTo>
                  <a:pt x="500" y="167"/>
                </a:lnTo>
                <a:lnTo>
                  <a:pt x="500" y="172"/>
                </a:lnTo>
                <a:lnTo>
                  <a:pt x="500" y="176"/>
                </a:lnTo>
                <a:lnTo>
                  <a:pt x="500" y="176"/>
                </a:lnTo>
                <a:close/>
                <a:moveTo>
                  <a:pt x="187" y="169"/>
                </a:moveTo>
                <a:lnTo>
                  <a:pt x="187" y="169"/>
                </a:lnTo>
                <a:lnTo>
                  <a:pt x="189" y="169"/>
                </a:lnTo>
                <a:lnTo>
                  <a:pt x="191" y="169"/>
                </a:lnTo>
                <a:lnTo>
                  <a:pt x="191" y="167"/>
                </a:lnTo>
                <a:lnTo>
                  <a:pt x="191" y="167"/>
                </a:lnTo>
                <a:lnTo>
                  <a:pt x="189" y="167"/>
                </a:lnTo>
                <a:lnTo>
                  <a:pt x="187" y="169"/>
                </a:lnTo>
                <a:lnTo>
                  <a:pt x="187" y="169"/>
                </a:lnTo>
                <a:close/>
                <a:moveTo>
                  <a:pt x="681" y="173"/>
                </a:moveTo>
                <a:lnTo>
                  <a:pt x="681" y="173"/>
                </a:lnTo>
                <a:lnTo>
                  <a:pt x="683" y="173"/>
                </a:lnTo>
                <a:lnTo>
                  <a:pt x="685" y="175"/>
                </a:lnTo>
                <a:lnTo>
                  <a:pt x="685" y="175"/>
                </a:lnTo>
                <a:lnTo>
                  <a:pt x="685" y="170"/>
                </a:lnTo>
                <a:lnTo>
                  <a:pt x="683" y="169"/>
                </a:lnTo>
                <a:lnTo>
                  <a:pt x="681" y="167"/>
                </a:lnTo>
                <a:lnTo>
                  <a:pt x="681" y="167"/>
                </a:lnTo>
                <a:lnTo>
                  <a:pt x="681" y="170"/>
                </a:lnTo>
                <a:lnTo>
                  <a:pt x="681" y="173"/>
                </a:lnTo>
                <a:lnTo>
                  <a:pt x="681" y="173"/>
                </a:lnTo>
                <a:close/>
                <a:moveTo>
                  <a:pt x="441" y="169"/>
                </a:moveTo>
                <a:lnTo>
                  <a:pt x="441" y="169"/>
                </a:lnTo>
                <a:lnTo>
                  <a:pt x="445" y="170"/>
                </a:lnTo>
                <a:lnTo>
                  <a:pt x="450" y="172"/>
                </a:lnTo>
                <a:lnTo>
                  <a:pt x="450" y="172"/>
                </a:lnTo>
                <a:lnTo>
                  <a:pt x="448" y="169"/>
                </a:lnTo>
                <a:lnTo>
                  <a:pt x="445" y="169"/>
                </a:lnTo>
                <a:lnTo>
                  <a:pt x="441" y="169"/>
                </a:lnTo>
                <a:lnTo>
                  <a:pt x="441" y="169"/>
                </a:lnTo>
                <a:close/>
                <a:moveTo>
                  <a:pt x="506" y="173"/>
                </a:moveTo>
                <a:lnTo>
                  <a:pt x="506" y="173"/>
                </a:lnTo>
                <a:lnTo>
                  <a:pt x="512" y="172"/>
                </a:lnTo>
                <a:lnTo>
                  <a:pt x="514" y="170"/>
                </a:lnTo>
                <a:lnTo>
                  <a:pt x="515" y="169"/>
                </a:lnTo>
                <a:lnTo>
                  <a:pt x="515" y="169"/>
                </a:lnTo>
                <a:lnTo>
                  <a:pt x="512" y="167"/>
                </a:lnTo>
                <a:lnTo>
                  <a:pt x="509" y="169"/>
                </a:lnTo>
                <a:lnTo>
                  <a:pt x="506" y="170"/>
                </a:lnTo>
                <a:lnTo>
                  <a:pt x="506" y="173"/>
                </a:lnTo>
                <a:lnTo>
                  <a:pt x="506" y="173"/>
                </a:lnTo>
                <a:close/>
                <a:moveTo>
                  <a:pt x="168" y="172"/>
                </a:moveTo>
                <a:lnTo>
                  <a:pt x="168" y="172"/>
                </a:lnTo>
                <a:lnTo>
                  <a:pt x="175" y="172"/>
                </a:lnTo>
                <a:lnTo>
                  <a:pt x="178" y="170"/>
                </a:lnTo>
                <a:lnTo>
                  <a:pt x="181" y="169"/>
                </a:lnTo>
                <a:lnTo>
                  <a:pt x="181" y="169"/>
                </a:lnTo>
                <a:lnTo>
                  <a:pt x="174" y="170"/>
                </a:lnTo>
                <a:lnTo>
                  <a:pt x="171" y="170"/>
                </a:lnTo>
                <a:lnTo>
                  <a:pt x="168" y="172"/>
                </a:lnTo>
                <a:lnTo>
                  <a:pt x="168" y="172"/>
                </a:lnTo>
                <a:close/>
                <a:moveTo>
                  <a:pt x="413" y="172"/>
                </a:moveTo>
                <a:lnTo>
                  <a:pt x="413" y="172"/>
                </a:lnTo>
                <a:lnTo>
                  <a:pt x="415" y="170"/>
                </a:lnTo>
                <a:lnTo>
                  <a:pt x="416" y="170"/>
                </a:lnTo>
                <a:lnTo>
                  <a:pt x="419" y="170"/>
                </a:lnTo>
                <a:lnTo>
                  <a:pt x="419" y="169"/>
                </a:lnTo>
                <a:lnTo>
                  <a:pt x="419" y="169"/>
                </a:lnTo>
                <a:lnTo>
                  <a:pt x="418" y="170"/>
                </a:lnTo>
                <a:lnTo>
                  <a:pt x="416" y="170"/>
                </a:lnTo>
                <a:lnTo>
                  <a:pt x="415" y="170"/>
                </a:lnTo>
                <a:lnTo>
                  <a:pt x="413" y="172"/>
                </a:lnTo>
                <a:lnTo>
                  <a:pt x="413" y="172"/>
                </a:lnTo>
                <a:close/>
                <a:moveTo>
                  <a:pt x="24" y="187"/>
                </a:moveTo>
                <a:lnTo>
                  <a:pt x="24" y="187"/>
                </a:lnTo>
                <a:lnTo>
                  <a:pt x="26" y="189"/>
                </a:lnTo>
                <a:lnTo>
                  <a:pt x="27" y="192"/>
                </a:lnTo>
                <a:lnTo>
                  <a:pt x="27" y="192"/>
                </a:lnTo>
                <a:lnTo>
                  <a:pt x="30" y="187"/>
                </a:lnTo>
                <a:lnTo>
                  <a:pt x="35" y="181"/>
                </a:lnTo>
                <a:lnTo>
                  <a:pt x="37" y="178"/>
                </a:lnTo>
                <a:lnTo>
                  <a:pt x="37" y="175"/>
                </a:lnTo>
                <a:lnTo>
                  <a:pt x="35" y="173"/>
                </a:lnTo>
                <a:lnTo>
                  <a:pt x="32" y="170"/>
                </a:lnTo>
                <a:lnTo>
                  <a:pt x="32" y="170"/>
                </a:lnTo>
                <a:lnTo>
                  <a:pt x="27" y="178"/>
                </a:lnTo>
                <a:lnTo>
                  <a:pt x="24" y="187"/>
                </a:lnTo>
                <a:lnTo>
                  <a:pt x="24" y="187"/>
                </a:lnTo>
                <a:close/>
                <a:moveTo>
                  <a:pt x="427" y="175"/>
                </a:moveTo>
                <a:lnTo>
                  <a:pt x="427" y="175"/>
                </a:lnTo>
                <a:lnTo>
                  <a:pt x="433" y="175"/>
                </a:lnTo>
                <a:lnTo>
                  <a:pt x="434" y="175"/>
                </a:lnTo>
                <a:lnTo>
                  <a:pt x="436" y="172"/>
                </a:lnTo>
                <a:lnTo>
                  <a:pt x="436" y="172"/>
                </a:lnTo>
                <a:lnTo>
                  <a:pt x="431" y="170"/>
                </a:lnTo>
                <a:lnTo>
                  <a:pt x="428" y="170"/>
                </a:lnTo>
                <a:lnTo>
                  <a:pt x="428" y="170"/>
                </a:lnTo>
                <a:lnTo>
                  <a:pt x="427" y="172"/>
                </a:lnTo>
                <a:lnTo>
                  <a:pt x="427" y="175"/>
                </a:lnTo>
                <a:lnTo>
                  <a:pt x="427" y="175"/>
                </a:lnTo>
                <a:close/>
                <a:moveTo>
                  <a:pt x="527" y="176"/>
                </a:moveTo>
                <a:lnTo>
                  <a:pt x="527" y="176"/>
                </a:lnTo>
                <a:lnTo>
                  <a:pt x="529" y="175"/>
                </a:lnTo>
                <a:lnTo>
                  <a:pt x="529" y="170"/>
                </a:lnTo>
                <a:lnTo>
                  <a:pt x="529" y="170"/>
                </a:lnTo>
                <a:lnTo>
                  <a:pt x="527" y="170"/>
                </a:lnTo>
                <a:lnTo>
                  <a:pt x="526" y="170"/>
                </a:lnTo>
                <a:lnTo>
                  <a:pt x="526" y="170"/>
                </a:lnTo>
                <a:lnTo>
                  <a:pt x="526" y="173"/>
                </a:lnTo>
                <a:lnTo>
                  <a:pt x="526" y="175"/>
                </a:lnTo>
                <a:lnTo>
                  <a:pt x="527" y="176"/>
                </a:lnTo>
                <a:lnTo>
                  <a:pt x="527" y="176"/>
                </a:lnTo>
                <a:close/>
                <a:moveTo>
                  <a:pt x="569" y="173"/>
                </a:moveTo>
                <a:lnTo>
                  <a:pt x="569" y="173"/>
                </a:lnTo>
                <a:lnTo>
                  <a:pt x="567" y="172"/>
                </a:lnTo>
                <a:lnTo>
                  <a:pt x="566" y="170"/>
                </a:lnTo>
                <a:lnTo>
                  <a:pt x="564" y="170"/>
                </a:lnTo>
                <a:lnTo>
                  <a:pt x="563" y="170"/>
                </a:lnTo>
                <a:lnTo>
                  <a:pt x="563" y="170"/>
                </a:lnTo>
                <a:lnTo>
                  <a:pt x="563" y="172"/>
                </a:lnTo>
                <a:lnTo>
                  <a:pt x="564" y="173"/>
                </a:lnTo>
                <a:lnTo>
                  <a:pt x="569" y="173"/>
                </a:lnTo>
                <a:lnTo>
                  <a:pt x="569" y="173"/>
                </a:lnTo>
                <a:close/>
                <a:moveTo>
                  <a:pt x="72" y="178"/>
                </a:moveTo>
                <a:lnTo>
                  <a:pt x="72" y="178"/>
                </a:lnTo>
                <a:lnTo>
                  <a:pt x="73" y="178"/>
                </a:lnTo>
                <a:lnTo>
                  <a:pt x="75" y="176"/>
                </a:lnTo>
                <a:lnTo>
                  <a:pt x="75" y="176"/>
                </a:lnTo>
                <a:lnTo>
                  <a:pt x="75" y="172"/>
                </a:lnTo>
                <a:lnTo>
                  <a:pt x="73" y="172"/>
                </a:lnTo>
                <a:lnTo>
                  <a:pt x="73" y="172"/>
                </a:lnTo>
                <a:lnTo>
                  <a:pt x="73" y="172"/>
                </a:lnTo>
                <a:lnTo>
                  <a:pt x="73" y="175"/>
                </a:lnTo>
                <a:lnTo>
                  <a:pt x="72" y="178"/>
                </a:lnTo>
                <a:lnTo>
                  <a:pt x="72" y="178"/>
                </a:lnTo>
                <a:close/>
                <a:moveTo>
                  <a:pt x="154" y="175"/>
                </a:moveTo>
                <a:lnTo>
                  <a:pt x="154" y="175"/>
                </a:lnTo>
                <a:lnTo>
                  <a:pt x="159" y="173"/>
                </a:lnTo>
                <a:lnTo>
                  <a:pt x="160" y="173"/>
                </a:lnTo>
                <a:lnTo>
                  <a:pt x="163" y="172"/>
                </a:lnTo>
                <a:lnTo>
                  <a:pt x="163" y="172"/>
                </a:lnTo>
                <a:lnTo>
                  <a:pt x="159" y="172"/>
                </a:lnTo>
                <a:lnTo>
                  <a:pt x="155" y="173"/>
                </a:lnTo>
                <a:lnTo>
                  <a:pt x="154" y="175"/>
                </a:lnTo>
                <a:lnTo>
                  <a:pt x="154" y="175"/>
                </a:lnTo>
                <a:close/>
                <a:moveTo>
                  <a:pt x="534" y="175"/>
                </a:moveTo>
                <a:lnTo>
                  <a:pt x="534" y="175"/>
                </a:lnTo>
                <a:lnTo>
                  <a:pt x="537" y="175"/>
                </a:lnTo>
                <a:lnTo>
                  <a:pt x="538" y="172"/>
                </a:lnTo>
                <a:lnTo>
                  <a:pt x="538" y="172"/>
                </a:lnTo>
                <a:lnTo>
                  <a:pt x="534" y="172"/>
                </a:lnTo>
                <a:lnTo>
                  <a:pt x="534" y="172"/>
                </a:lnTo>
                <a:lnTo>
                  <a:pt x="534" y="175"/>
                </a:lnTo>
                <a:lnTo>
                  <a:pt x="534" y="175"/>
                </a:lnTo>
                <a:close/>
                <a:moveTo>
                  <a:pt x="219" y="173"/>
                </a:moveTo>
                <a:lnTo>
                  <a:pt x="219" y="173"/>
                </a:lnTo>
                <a:lnTo>
                  <a:pt x="221" y="175"/>
                </a:lnTo>
                <a:lnTo>
                  <a:pt x="221" y="178"/>
                </a:lnTo>
                <a:lnTo>
                  <a:pt x="221" y="178"/>
                </a:lnTo>
                <a:lnTo>
                  <a:pt x="226" y="176"/>
                </a:lnTo>
                <a:lnTo>
                  <a:pt x="229" y="175"/>
                </a:lnTo>
                <a:lnTo>
                  <a:pt x="229" y="173"/>
                </a:lnTo>
                <a:lnTo>
                  <a:pt x="229" y="173"/>
                </a:lnTo>
                <a:lnTo>
                  <a:pt x="224" y="173"/>
                </a:lnTo>
                <a:lnTo>
                  <a:pt x="223" y="172"/>
                </a:lnTo>
                <a:lnTo>
                  <a:pt x="219" y="173"/>
                </a:lnTo>
                <a:lnTo>
                  <a:pt x="219" y="173"/>
                </a:lnTo>
                <a:close/>
                <a:moveTo>
                  <a:pt x="764" y="178"/>
                </a:moveTo>
                <a:lnTo>
                  <a:pt x="764" y="178"/>
                </a:lnTo>
                <a:lnTo>
                  <a:pt x="762" y="175"/>
                </a:lnTo>
                <a:lnTo>
                  <a:pt x="761" y="172"/>
                </a:lnTo>
                <a:lnTo>
                  <a:pt x="761" y="172"/>
                </a:lnTo>
                <a:lnTo>
                  <a:pt x="762" y="175"/>
                </a:lnTo>
                <a:lnTo>
                  <a:pt x="764" y="178"/>
                </a:lnTo>
                <a:lnTo>
                  <a:pt x="764" y="178"/>
                </a:lnTo>
                <a:close/>
                <a:moveTo>
                  <a:pt x="514" y="176"/>
                </a:moveTo>
                <a:lnTo>
                  <a:pt x="514" y="176"/>
                </a:lnTo>
                <a:lnTo>
                  <a:pt x="520" y="176"/>
                </a:lnTo>
                <a:lnTo>
                  <a:pt x="520" y="176"/>
                </a:lnTo>
                <a:lnTo>
                  <a:pt x="520" y="173"/>
                </a:lnTo>
                <a:lnTo>
                  <a:pt x="520" y="173"/>
                </a:lnTo>
                <a:lnTo>
                  <a:pt x="518" y="173"/>
                </a:lnTo>
                <a:lnTo>
                  <a:pt x="518" y="173"/>
                </a:lnTo>
                <a:lnTo>
                  <a:pt x="517" y="175"/>
                </a:lnTo>
                <a:lnTo>
                  <a:pt x="514" y="176"/>
                </a:lnTo>
                <a:lnTo>
                  <a:pt x="514" y="176"/>
                </a:lnTo>
                <a:close/>
                <a:moveTo>
                  <a:pt x="631" y="173"/>
                </a:moveTo>
                <a:lnTo>
                  <a:pt x="631" y="173"/>
                </a:lnTo>
                <a:lnTo>
                  <a:pt x="631" y="178"/>
                </a:lnTo>
                <a:lnTo>
                  <a:pt x="631" y="183"/>
                </a:lnTo>
                <a:lnTo>
                  <a:pt x="631" y="183"/>
                </a:lnTo>
                <a:lnTo>
                  <a:pt x="637" y="184"/>
                </a:lnTo>
                <a:lnTo>
                  <a:pt x="645" y="186"/>
                </a:lnTo>
                <a:lnTo>
                  <a:pt x="645" y="186"/>
                </a:lnTo>
                <a:lnTo>
                  <a:pt x="639" y="173"/>
                </a:lnTo>
                <a:lnTo>
                  <a:pt x="639" y="173"/>
                </a:lnTo>
                <a:lnTo>
                  <a:pt x="631" y="173"/>
                </a:lnTo>
                <a:lnTo>
                  <a:pt x="631" y="173"/>
                </a:lnTo>
                <a:close/>
                <a:moveTo>
                  <a:pt x="648" y="178"/>
                </a:moveTo>
                <a:lnTo>
                  <a:pt x="648" y="178"/>
                </a:lnTo>
                <a:lnTo>
                  <a:pt x="648" y="175"/>
                </a:lnTo>
                <a:lnTo>
                  <a:pt x="648" y="173"/>
                </a:lnTo>
                <a:lnTo>
                  <a:pt x="648" y="173"/>
                </a:lnTo>
                <a:lnTo>
                  <a:pt x="645" y="173"/>
                </a:lnTo>
                <a:lnTo>
                  <a:pt x="645" y="173"/>
                </a:lnTo>
                <a:lnTo>
                  <a:pt x="645" y="176"/>
                </a:lnTo>
                <a:lnTo>
                  <a:pt x="646" y="176"/>
                </a:lnTo>
                <a:lnTo>
                  <a:pt x="648" y="178"/>
                </a:lnTo>
                <a:lnTo>
                  <a:pt x="648" y="178"/>
                </a:lnTo>
                <a:close/>
                <a:moveTo>
                  <a:pt x="660" y="180"/>
                </a:moveTo>
                <a:lnTo>
                  <a:pt x="660" y="180"/>
                </a:lnTo>
                <a:lnTo>
                  <a:pt x="660" y="175"/>
                </a:lnTo>
                <a:lnTo>
                  <a:pt x="659" y="173"/>
                </a:lnTo>
                <a:lnTo>
                  <a:pt x="659" y="173"/>
                </a:lnTo>
                <a:lnTo>
                  <a:pt x="659" y="173"/>
                </a:lnTo>
                <a:lnTo>
                  <a:pt x="659" y="178"/>
                </a:lnTo>
                <a:lnTo>
                  <a:pt x="659" y="180"/>
                </a:lnTo>
                <a:lnTo>
                  <a:pt x="660" y="180"/>
                </a:lnTo>
                <a:lnTo>
                  <a:pt x="660" y="180"/>
                </a:lnTo>
                <a:close/>
                <a:moveTo>
                  <a:pt x="47" y="224"/>
                </a:moveTo>
                <a:lnTo>
                  <a:pt x="47" y="224"/>
                </a:lnTo>
                <a:lnTo>
                  <a:pt x="47" y="215"/>
                </a:lnTo>
                <a:lnTo>
                  <a:pt x="49" y="205"/>
                </a:lnTo>
                <a:lnTo>
                  <a:pt x="52" y="196"/>
                </a:lnTo>
                <a:lnTo>
                  <a:pt x="56" y="190"/>
                </a:lnTo>
                <a:lnTo>
                  <a:pt x="56" y="190"/>
                </a:lnTo>
                <a:lnTo>
                  <a:pt x="56" y="181"/>
                </a:lnTo>
                <a:lnTo>
                  <a:pt x="56" y="176"/>
                </a:lnTo>
                <a:lnTo>
                  <a:pt x="55" y="173"/>
                </a:lnTo>
                <a:lnTo>
                  <a:pt x="55" y="173"/>
                </a:lnTo>
                <a:lnTo>
                  <a:pt x="50" y="186"/>
                </a:lnTo>
                <a:lnTo>
                  <a:pt x="47" y="198"/>
                </a:lnTo>
                <a:lnTo>
                  <a:pt x="46" y="210"/>
                </a:lnTo>
                <a:lnTo>
                  <a:pt x="46" y="218"/>
                </a:lnTo>
                <a:lnTo>
                  <a:pt x="47" y="224"/>
                </a:lnTo>
                <a:lnTo>
                  <a:pt x="47" y="224"/>
                </a:lnTo>
                <a:close/>
                <a:moveTo>
                  <a:pt x="64" y="184"/>
                </a:moveTo>
                <a:lnTo>
                  <a:pt x="64" y="184"/>
                </a:lnTo>
                <a:lnTo>
                  <a:pt x="65" y="178"/>
                </a:lnTo>
                <a:lnTo>
                  <a:pt x="65" y="175"/>
                </a:lnTo>
                <a:lnTo>
                  <a:pt x="65" y="173"/>
                </a:lnTo>
                <a:lnTo>
                  <a:pt x="65" y="173"/>
                </a:lnTo>
                <a:lnTo>
                  <a:pt x="62" y="180"/>
                </a:lnTo>
                <a:lnTo>
                  <a:pt x="62" y="181"/>
                </a:lnTo>
                <a:lnTo>
                  <a:pt x="64" y="184"/>
                </a:lnTo>
                <a:lnTo>
                  <a:pt x="64" y="184"/>
                </a:lnTo>
                <a:close/>
                <a:moveTo>
                  <a:pt x="82" y="190"/>
                </a:moveTo>
                <a:lnTo>
                  <a:pt x="82" y="190"/>
                </a:lnTo>
                <a:lnTo>
                  <a:pt x="85" y="192"/>
                </a:lnTo>
                <a:lnTo>
                  <a:pt x="88" y="190"/>
                </a:lnTo>
                <a:lnTo>
                  <a:pt x="94" y="187"/>
                </a:lnTo>
                <a:lnTo>
                  <a:pt x="94" y="187"/>
                </a:lnTo>
                <a:lnTo>
                  <a:pt x="96" y="181"/>
                </a:lnTo>
                <a:lnTo>
                  <a:pt x="96" y="175"/>
                </a:lnTo>
                <a:lnTo>
                  <a:pt x="96" y="175"/>
                </a:lnTo>
                <a:lnTo>
                  <a:pt x="91" y="173"/>
                </a:lnTo>
                <a:lnTo>
                  <a:pt x="88" y="173"/>
                </a:lnTo>
                <a:lnTo>
                  <a:pt x="85" y="175"/>
                </a:lnTo>
                <a:lnTo>
                  <a:pt x="84" y="178"/>
                </a:lnTo>
                <a:lnTo>
                  <a:pt x="82" y="184"/>
                </a:lnTo>
                <a:lnTo>
                  <a:pt x="82" y="190"/>
                </a:lnTo>
                <a:lnTo>
                  <a:pt x="82" y="190"/>
                </a:lnTo>
                <a:close/>
                <a:moveTo>
                  <a:pt x="627" y="181"/>
                </a:moveTo>
                <a:lnTo>
                  <a:pt x="627" y="181"/>
                </a:lnTo>
                <a:lnTo>
                  <a:pt x="627" y="173"/>
                </a:lnTo>
                <a:lnTo>
                  <a:pt x="627" y="173"/>
                </a:lnTo>
                <a:lnTo>
                  <a:pt x="624" y="173"/>
                </a:lnTo>
                <a:lnTo>
                  <a:pt x="620" y="173"/>
                </a:lnTo>
                <a:lnTo>
                  <a:pt x="620" y="175"/>
                </a:lnTo>
                <a:lnTo>
                  <a:pt x="619" y="176"/>
                </a:lnTo>
                <a:lnTo>
                  <a:pt x="622" y="180"/>
                </a:lnTo>
                <a:lnTo>
                  <a:pt x="624" y="181"/>
                </a:lnTo>
                <a:lnTo>
                  <a:pt x="627" y="181"/>
                </a:lnTo>
                <a:lnTo>
                  <a:pt x="627" y="181"/>
                </a:lnTo>
                <a:close/>
                <a:moveTo>
                  <a:pt x="710" y="212"/>
                </a:moveTo>
                <a:lnTo>
                  <a:pt x="710" y="212"/>
                </a:lnTo>
                <a:lnTo>
                  <a:pt x="710" y="190"/>
                </a:lnTo>
                <a:lnTo>
                  <a:pt x="709" y="180"/>
                </a:lnTo>
                <a:lnTo>
                  <a:pt x="706" y="176"/>
                </a:lnTo>
                <a:lnTo>
                  <a:pt x="703" y="175"/>
                </a:lnTo>
                <a:lnTo>
                  <a:pt x="703" y="175"/>
                </a:lnTo>
                <a:lnTo>
                  <a:pt x="704" y="184"/>
                </a:lnTo>
                <a:lnTo>
                  <a:pt x="706" y="193"/>
                </a:lnTo>
                <a:lnTo>
                  <a:pt x="707" y="202"/>
                </a:lnTo>
                <a:lnTo>
                  <a:pt x="710" y="212"/>
                </a:lnTo>
                <a:lnTo>
                  <a:pt x="710" y="212"/>
                </a:lnTo>
                <a:close/>
                <a:moveTo>
                  <a:pt x="741" y="178"/>
                </a:moveTo>
                <a:lnTo>
                  <a:pt x="741" y="178"/>
                </a:lnTo>
                <a:lnTo>
                  <a:pt x="746" y="190"/>
                </a:lnTo>
                <a:lnTo>
                  <a:pt x="752" y="201"/>
                </a:lnTo>
                <a:lnTo>
                  <a:pt x="752" y="201"/>
                </a:lnTo>
                <a:lnTo>
                  <a:pt x="752" y="178"/>
                </a:lnTo>
                <a:lnTo>
                  <a:pt x="752" y="178"/>
                </a:lnTo>
                <a:lnTo>
                  <a:pt x="746" y="175"/>
                </a:lnTo>
                <a:lnTo>
                  <a:pt x="742" y="175"/>
                </a:lnTo>
                <a:lnTo>
                  <a:pt x="741" y="178"/>
                </a:lnTo>
                <a:lnTo>
                  <a:pt x="741" y="178"/>
                </a:lnTo>
                <a:close/>
                <a:moveTo>
                  <a:pt x="354" y="178"/>
                </a:moveTo>
                <a:lnTo>
                  <a:pt x="354" y="178"/>
                </a:lnTo>
                <a:lnTo>
                  <a:pt x="355" y="178"/>
                </a:lnTo>
                <a:lnTo>
                  <a:pt x="355" y="176"/>
                </a:lnTo>
                <a:lnTo>
                  <a:pt x="355" y="175"/>
                </a:lnTo>
                <a:lnTo>
                  <a:pt x="354" y="175"/>
                </a:lnTo>
                <a:lnTo>
                  <a:pt x="354" y="175"/>
                </a:lnTo>
                <a:lnTo>
                  <a:pt x="354" y="178"/>
                </a:lnTo>
                <a:lnTo>
                  <a:pt x="354" y="178"/>
                </a:lnTo>
                <a:close/>
                <a:moveTo>
                  <a:pt x="665" y="190"/>
                </a:moveTo>
                <a:lnTo>
                  <a:pt x="665" y="190"/>
                </a:lnTo>
                <a:lnTo>
                  <a:pt x="669" y="190"/>
                </a:lnTo>
                <a:lnTo>
                  <a:pt x="672" y="189"/>
                </a:lnTo>
                <a:lnTo>
                  <a:pt x="674" y="187"/>
                </a:lnTo>
                <a:lnTo>
                  <a:pt x="674" y="187"/>
                </a:lnTo>
                <a:lnTo>
                  <a:pt x="669" y="180"/>
                </a:lnTo>
                <a:lnTo>
                  <a:pt x="668" y="178"/>
                </a:lnTo>
                <a:lnTo>
                  <a:pt x="663" y="175"/>
                </a:lnTo>
                <a:lnTo>
                  <a:pt x="663" y="175"/>
                </a:lnTo>
                <a:lnTo>
                  <a:pt x="665" y="190"/>
                </a:lnTo>
                <a:lnTo>
                  <a:pt x="665" y="190"/>
                </a:lnTo>
                <a:close/>
                <a:moveTo>
                  <a:pt x="44" y="183"/>
                </a:moveTo>
                <a:lnTo>
                  <a:pt x="44" y="183"/>
                </a:lnTo>
                <a:lnTo>
                  <a:pt x="43" y="184"/>
                </a:lnTo>
                <a:lnTo>
                  <a:pt x="43" y="184"/>
                </a:lnTo>
                <a:lnTo>
                  <a:pt x="44" y="183"/>
                </a:lnTo>
                <a:lnTo>
                  <a:pt x="46" y="181"/>
                </a:lnTo>
                <a:lnTo>
                  <a:pt x="46" y="176"/>
                </a:lnTo>
                <a:lnTo>
                  <a:pt x="46" y="176"/>
                </a:lnTo>
                <a:lnTo>
                  <a:pt x="43" y="180"/>
                </a:lnTo>
                <a:lnTo>
                  <a:pt x="43" y="181"/>
                </a:lnTo>
                <a:lnTo>
                  <a:pt x="44" y="183"/>
                </a:lnTo>
                <a:lnTo>
                  <a:pt x="44" y="183"/>
                </a:lnTo>
                <a:close/>
                <a:moveTo>
                  <a:pt x="166" y="178"/>
                </a:moveTo>
                <a:lnTo>
                  <a:pt x="166" y="178"/>
                </a:lnTo>
                <a:lnTo>
                  <a:pt x="166" y="181"/>
                </a:lnTo>
                <a:lnTo>
                  <a:pt x="166" y="181"/>
                </a:lnTo>
                <a:lnTo>
                  <a:pt x="175" y="180"/>
                </a:lnTo>
                <a:lnTo>
                  <a:pt x="178" y="178"/>
                </a:lnTo>
                <a:lnTo>
                  <a:pt x="181" y="176"/>
                </a:lnTo>
                <a:lnTo>
                  <a:pt x="181" y="176"/>
                </a:lnTo>
                <a:lnTo>
                  <a:pt x="174" y="176"/>
                </a:lnTo>
                <a:lnTo>
                  <a:pt x="166" y="178"/>
                </a:lnTo>
                <a:lnTo>
                  <a:pt x="166" y="178"/>
                </a:lnTo>
                <a:close/>
                <a:moveTo>
                  <a:pt x="373" y="176"/>
                </a:moveTo>
                <a:lnTo>
                  <a:pt x="373" y="176"/>
                </a:lnTo>
                <a:lnTo>
                  <a:pt x="369" y="176"/>
                </a:lnTo>
                <a:lnTo>
                  <a:pt x="366" y="176"/>
                </a:lnTo>
                <a:lnTo>
                  <a:pt x="364" y="176"/>
                </a:lnTo>
                <a:lnTo>
                  <a:pt x="364" y="176"/>
                </a:lnTo>
                <a:lnTo>
                  <a:pt x="369" y="178"/>
                </a:lnTo>
                <a:lnTo>
                  <a:pt x="372" y="176"/>
                </a:lnTo>
                <a:lnTo>
                  <a:pt x="373" y="176"/>
                </a:lnTo>
                <a:lnTo>
                  <a:pt x="373" y="176"/>
                </a:lnTo>
                <a:close/>
                <a:moveTo>
                  <a:pt x="396" y="176"/>
                </a:moveTo>
                <a:lnTo>
                  <a:pt x="396" y="176"/>
                </a:lnTo>
                <a:lnTo>
                  <a:pt x="387" y="176"/>
                </a:lnTo>
                <a:lnTo>
                  <a:pt x="380" y="176"/>
                </a:lnTo>
                <a:lnTo>
                  <a:pt x="380" y="176"/>
                </a:lnTo>
                <a:lnTo>
                  <a:pt x="383" y="178"/>
                </a:lnTo>
                <a:lnTo>
                  <a:pt x="387" y="178"/>
                </a:lnTo>
                <a:lnTo>
                  <a:pt x="393" y="178"/>
                </a:lnTo>
                <a:lnTo>
                  <a:pt x="396" y="176"/>
                </a:lnTo>
                <a:lnTo>
                  <a:pt x="396" y="176"/>
                </a:lnTo>
                <a:close/>
                <a:moveTo>
                  <a:pt x="317" y="178"/>
                </a:moveTo>
                <a:lnTo>
                  <a:pt x="317" y="178"/>
                </a:lnTo>
                <a:lnTo>
                  <a:pt x="322" y="178"/>
                </a:lnTo>
                <a:lnTo>
                  <a:pt x="328" y="178"/>
                </a:lnTo>
                <a:lnTo>
                  <a:pt x="328" y="178"/>
                </a:lnTo>
                <a:lnTo>
                  <a:pt x="326" y="176"/>
                </a:lnTo>
                <a:lnTo>
                  <a:pt x="322" y="176"/>
                </a:lnTo>
                <a:lnTo>
                  <a:pt x="319" y="176"/>
                </a:lnTo>
                <a:lnTo>
                  <a:pt x="317" y="178"/>
                </a:lnTo>
                <a:lnTo>
                  <a:pt x="317" y="178"/>
                </a:lnTo>
                <a:close/>
                <a:moveTo>
                  <a:pt x="587" y="178"/>
                </a:moveTo>
                <a:lnTo>
                  <a:pt x="587" y="178"/>
                </a:lnTo>
                <a:lnTo>
                  <a:pt x="587" y="180"/>
                </a:lnTo>
                <a:lnTo>
                  <a:pt x="587" y="180"/>
                </a:lnTo>
                <a:lnTo>
                  <a:pt x="595" y="183"/>
                </a:lnTo>
                <a:lnTo>
                  <a:pt x="598" y="184"/>
                </a:lnTo>
                <a:lnTo>
                  <a:pt x="601" y="184"/>
                </a:lnTo>
                <a:lnTo>
                  <a:pt x="601" y="184"/>
                </a:lnTo>
                <a:lnTo>
                  <a:pt x="599" y="181"/>
                </a:lnTo>
                <a:lnTo>
                  <a:pt x="599" y="178"/>
                </a:lnTo>
                <a:lnTo>
                  <a:pt x="599" y="178"/>
                </a:lnTo>
                <a:lnTo>
                  <a:pt x="595" y="178"/>
                </a:lnTo>
                <a:lnTo>
                  <a:pt x="592" y="176"/>
                </a:lnTo>
                <a:lnTo>
                  <a:pt x="592" y="176"/>
                </a:lnTo>
                <a:lnTo>
                  <a:pt x="587" y="178"/>
                </a:lnTo>
                <a:lnTo>
                  <a:pt x="587" y="178"/>
                </a:lnTo>
                <a:close/>
                <a:moveTo>
                  <a:pt x="107" y="181"/>
                </a:moveTo>
                <a:lnTo>
                  <a:pt x="107" y="181"/>
                </a:lnTo>
                <a:lnTo>
                  <a:pt x="110" y="181"/>
                </a:lnTo>
                <a:lnTo>
                  <a:pt x="111" y="178"/>
                </a:lnTo>
                <a:lnTo>
                  <a:pt x="111" y="178"/>
                </a:lnTo>
                <a:lnTo>
                  <a:pt x="110" y="178"/>
                </a:lnTo>
                <a:lnTo>
                  <a:pt x="108" y="178"/>
                </a:lnTo>
                <a:lnTo>
                  <a:pt x="108" y="178"/>
                </a:lnTo>
                <a:lnTo>
                  <a:pt x="108" y="180"/>
                </a:lnTo>
                <a:lnTo>
                  <a:pt x="107" y="181"/>
                </a:lnTo>
                <a:lnTo>
                  <a:pt x="107" y="181"/>
                </a:lnTo>
                <a:close/>
                <a:moveTo>
                  <a:pt x="195" y="183"/>
                </a:moveTo>
                <a:lnTo>
                  <a:pt x="195" y="183"/>
                </a:lnTo>
                <a:lnTo>
                  <a:pt x="198" y="183"/>
                </a:lnTo>
                <a:lnTo>
                  <a:pt x="203" y="181"/>
                </a:lnTo>
                <a:lnTo>
                  <a:pt x="203" y="181"/>
                </a:lnTo>
                <a:lnTo>
                  <a:pt x="203" y="178"/>
                </a:lnTo>
                <a:lnTo>
                  <a:pt x="203" y="178"/>
                </a:lnTo>
                <a:lnTo>
                  <a:pt x="197" y="178"/>
                </a:lnTo>
                <a:lnTo>
                  <a:pt x="195" y="180"/>
                </a:lnTo>
                <a:lnTo>
                  <a:pt x="195" y="183"/>
                </a:lnTo>
                <a:lnTo>
                  <a:pt x="195" y="183"/>
                </a:lnTo>
                <a:close/>
                <a:moveTo>
                  <a:pt x="413" y="181"/>
                </a:moveTo>
                <a:lnTo>
                  <a:pt x="413" y="181"/>
                </a:lnTo>
                <a:lnTo>
                  <a:pt x="418" y="183"/>
                </a:lnTo>
                <a:lnTo>
                  <a:pt x="421" y="183"/>
                </a:lnTo>
                <a:lnTo>
                  <a:pt x="422" y="181"/>
                </a:lnTo>
                <a:lnTo>
                  <a:pt x="422" y="181"/>
                </a:lnTo>
                <a:lnTo>
                  <a:pt x="422" y="181"/>
                </a:lnTo>
                <a:lnTo>
                  <a:pt x="422" y="180"/>
                </a:lnTo>
                <a:lnTo>
                  <a:pt x="422" y="180"/>
                </a:lnTo>
                <a:lnTo>
                  <a:pt x="418" y="178"/>
                </a:lnTo>
                <a:lnTo>
                  <a:pt x="413" y="178"/>
                </a:lnTo>
                <a:lnTo>
                  <a:pt x="413" y="178"/>
                </a:lnTo>
                <a:lnTo>
                  <a:pt x="413" y="181"/>
                </a:lnTo>
                <a:lnTo>
                  <a:pt x="413" y="181"/>
                </a:lnTo>
                <a:close/>
                <a:moveTo>
                  <a:pt x="233" y="181"/>
                </a:moveTo>
                <a:lnTo>
                  <a:pt x="233" y="181"/>
                </a:lnTo>
                <a:lnTo>
                  <a:pt x="238" y="178"/>
                </a:lnTo>
                <a:lnTo>
                  <a:pt x="238" y="178"/>
                </a:lnTo>
                <a:lnTo>
                  <a:pt x="236" y="178"/>
                </a:lnTo>
                <a:lnTo>
                  <a:pt x="235" y="178"/>
                </a:lnTo>
                <a:lnTo>
                  <a:pt x="235" y="178"/>
                </a:lnTo>
                <a:lnTo>
                  <a:pt x="233" y="181"/>
                </a:lnTo>
                <a:lnTo>
                  <a:pt x="233" y="181"/>
                </a:lnTo>
                <a:close/>
                <a:moveTo>
                  <a:pt x="427" y="183"/>
                </a:moveTo>
                <a:lnTo>
                  <a:pt x="427" y="183"/>
                </a:lnTo>
                <a:lnTo>
                  <a:pt x="431" y="183"/>
                </a:lnTo>
                <a:lnTo>
                  <a:pt x="433" y="183"/>
                </a:lnTo>
                <a:lnTo>
                  <a:pt x="434" y="181"/>
                </a:lnTo>
                <a:lnTo>
                  <a:pt x="434" y="181"/>
                </a:lnTo>
                <a:lnTo>
                  <a:pt x="431" y="180"/>
                </a:lnTo>
                <a:lnTo>
                  <a:pt x="428" y="178"/>
                </a:lnTo>
                <a:lnTo>
                  <a:pt x="428" y="178"/>
                </a:lnTo>
                <a:lnTo>
                  <a:pt x="428" y="180"/>
                </a:lnTo>
                <a:lnTo>
                  <a:pt x="427" y="181"/>
                </a:lnTo>
                <a:lnTo>
                  <a:pt x="427" y="183"/>
                </a:lnTo>
                <a:lnTo>
                  <a:pt x="427" y="183"/>
                </a:lnTo>
                <a:close/>
                <a:moveTo>
                  <a:pt x="561" y="178"/>
                </a:moveTo>
                <a:lnTo>
                  <a:pt x="561" y="178"/>
                </a:lnTo>
                <a:lnTo>
                  <a:pt x="558" y="187"/>
                </a:lnTo>
                <a:lnTo>
                  <a:pt x="558" y="187"/>
                </a:lnTo>
                <a:lnTo>
                  <a:pt x="566" y="186"/>
                </a:lnTo>
                <a:lnTo>
                  <a:pt x="569" y="186"/>
                </a:lnTo>
                <a:lnTo>
                  <a:pt x="572" y="186"/>
                </a:lnTo>
                <a:lnTo>
                  <a:pt x="572" y="186"/>
                </a:lnTo>
                <a:lnTo>
                  <a:pt x="572" y="180"/>
                </a:lnTo>
                <a:lnTo>
                  <a:pt x="572" y="180"/>
                </a:lnTo>
                <a:lnTo>
                  <a:pt x="567" y="178"/>
                </a:lnTo>
                <a:lnTo>
                  <a:pt x="564" y="178"/>
                </a:lnTo>
                <a:lnTo>
                  <a:pt x="561" y="178"/>
                </a:lnTo>
                <a:lnTo>
                  <a:pt x="561" y="178"/>
                </a:lnTo>
                <a:close/>
                <a:moveTo>
                  <a:pt x="653" y="187"/>
                </a:moveTo>
                <a:lnTo>
                  <a:pt x="653" y="187"/>
                </a:lnTo>
                <a:lnTo>
                  <a:pt x="653" y="183"/>
                </a:lnTo>
                <a:lnTo>
                  <a:pt x="653" y="180"/>
                </a:lnTo>
                <a:lnTo>
                  <a:pt x="651" y="178"/>
                </a:lnTo>
                <a:lnTo>
                  <a:pt x="651" y="178"/>
                </a:lnTo>
                <a:lnTo>
                  <a:pt x="653" y="181"/>
                </a:lnTo>
                <a:lnTo>
                  <a:pt x="651" y="184"/>
                </a:lnTo>
                <a:lnTo>
                  <a:pt x="651" y="186"/>
                </a:lnTo>
                <a:lnTo>
                  <a:pt x="653" y="187"/>
                </a:lnTo>
                <a:lnTo>
                  <a:pt x="653" y="187"/>
                </a:lnTo>
                <a:close/>
                <a:moveTo>
                  <a:pt x="154" y="186"/>
                </a:moveTo>
                <a:lnTo>
                  <a:pt x="154" y="186"/>
                </a:lnTo>
                <a:lnTo>
                  <a:pt x="157" y="184"/>
                </a:lnTo>
                <a:lnTo>
                  <a:pt x="159" y="184"/>
                </a:lnTo>
                <a:lnTo>
                  <a:pt x="162" y="183"/>
                </a:lnTo>
                <a:lnTo>
                  <a:pt x="162" y="178"/>
                </a:lnTo>
                <a:lnTo>
                  <a:pt x="162" y="178"/>
                </a:lnTo>
                <a:lnTo>
                  <a:pt x="155" y="178"/>
                </a:lnTo>
                <a:lnTo>
                  <a:pt x="155" y="178"/>
                </a:lnTo>
                <a:lnTo>
                  <a:pt x="154" y="186"/>
                </a:lnTo>
                <a:lnTo>
                  <a:pt x="154" y="186"/>
                </a:lnTo>
                <a:close/>
                <a:moveTo>
                  <a:pt x="277" y="186"/>
                </a:moveTo>
                <a:lnTo>
                  <a:pt x="277" y="186"/>
                </a:lnTo>
                <a:lnTo>
                  <a:pt x="280" y="186"/>
                </a:lnTo>
                <a:lnTo>
                  <a:pt x="285" y="184"/>
                </a:lnTo>
                <a:lnTo>
                  <a:pt x="293" y="181"/>
                </a:lnTo>
                <a:lnTo>
                  <a:pt x="293" y="181"/>
                </a:lnTo>
                <a:lnTo>
                  <a:pt x="297" y="181"/>
                </a:lnTo>
                <a:lnTo>
                  <a:pt x="299" y="180"/>
                </a:lnTo>
                <a:lnTo>
                  <a:pt x="297" y="178"/>
                </a:lnTo>
                <a:lnTo>
                  <a:pt x="297" y="178"/>
                </a:lnTo>
                <a:lnTo>
                  <a:pt x="293" y="180"/>
                </a:lnTo>
                <a:lnTo>
                  <a:pt x="287" y="181"/>
                </a:lnTo>
                <a:lnTo>
                  <a:pt x="280" y="181"/>
                </a:lnTo>
                <a:lnTo>
                  <a:pt x="279" y="183"/>
                </a:lnTo>
                <a:lnTo>
                  <a:pt x="277" y="186"/>
                </a:lnTo>
                <a:lnTo>
                  <a:pt x="277" y="186"/>
                </a:lnTo>
                <a:close/>
                <a:moveTo>
                  <a:pt x="541" y="180"/>
                </a:moveTo>
                <a:lnTo>
                  <a:pt x="541" y="180"/>
                </a:lnTo>
                <a:lnTo>
                  <a:pt x="541" y="190"/>
                </a:lnTo>
                <a:lnTo>
                  <a:pt x="541" y="190"/>
                </a:lnTo>
                <a:lnTo>
                  <a:pt x="546" y="192"/>
                </a:lnTo>
                <a:lnTo>
                  <a:pt x="552" y="193"/>
                </a:lnTo>
                <a:lnTo>
                  <a:pt x="552" y="193"/>
                </a:lnTo>
                <a:lnTo>
                  <a:pt x="552" y="189"/>
                </a:lnTo>
                <a:lnTo>
                  <a:pt x="549" y="184"/>
                </a:lnTo>
                <a:lnTo>
                  <a:pt x="546" y="180"/>
                </a:lnTo>
                <a:lnTo>
                  <a:pt x="541" y="180"/>
                </a:lnTo>
                <a:lnTo>
                  <a:pt x="541" y="180"/>
                </a:lnTo>
                <a:close/>
                <a:moveTo>
                  <a:pt x="123" y="181"/>
                </a:moveTo>
                <a:lnTo>
                  <a:pt x="123" y="181"/>
                </a:lnTo>
                <a:lnTo>
                  <a:pt x="122" y="186"/>
                </a:lnTo>
                <a:lnTo>
                  <a:pt x="120" y="190"/>
                </a:lnTo>
                <a:lnTo>
                  <a:pt x="120" y="190"/>
                </a:lnTo>
                <a:lnTo>
                  <a:pt x="130" y="190"/>
                </a:lnTo>
                <a:lnTo>
                  <a:pt x="137" y="189"/>
                </a:lnTo>
                <a:lnTo>
                  <a:pt x="137" y="189"/>
                </a:lnTo>
                <a:lnTo>
                  <a:pt x="139" y="184"/>
                </a:lnTo>
                <a:lnTo>
                  <a:pt x="140" y="180"/>
                </a:lnTo>
                <a:lnTo>
                  <a:pt x="140" y="180"/>
                </a:lnTo>
                <a:lnTo>
                  <a:pt x="134" y="180"/>
                </a:lnTo>
                <a:lnTo>
                  <a:pt x="130" y="180"/>
                </a:lnTo>
                <a:lnTo>
                  <a:pt x="123" y="181"/>
                </a:lnTo>
                <a:lnTo>
                  <a:pt x="123" y="181"/>
                </a:lnTo>
                <a:close/>
                <a:moveTo>
                  <a:pt x="145" y="187"/>
                </a:moveTo>
                <a:lnTo>
                  <a:pt x="145" y="187"/>
                </a:lnTo>
                <a:lnTo>
                  <a:pt x="146" y="187"/>
                </a:lnTo>
                <a:lnTo>
                  <a:pt x="148" y="187"/>
                </a:lnTo>
                <a:lnTo>
                  <a:pt x="148" y="187"/>
                </a:lnTo>
                <a:lnTo>
                  <a:pt x="148" y="180"/>
                </a:lnTo>
                <a:lnTo>
                  <a:pt x="148" y="180"/>
                </a:lnTo>
                <a:lnTo>
                  <a:pt x="146" y="180"/>
                </a:lnTo>
                <a:lnTo>
                  <a:pt x="146" y="180"/>
                </a:lnTo>
                <a:lnTo>
                  <a:pt x="145" y="184"/>
                </a:lnTo>
                <a:lnTo>
                  <a:pt x="145" y="186"/>
                </a:lnTo>
                <a:lnTo>
                  <a:pt x="145" y="187"/>
                </a:lnTo>
                <a:lnTo>
                  <a:pt x="145" y="187"/>
                </a:lnTo>
                <a:close/>
                <a:moveTo>
                  <a:pt x="345" y="187"/>
                </a:moveTo>
                <a:lnTo>
                  <a:pt x="345" y="187"/>
                </a:lnTo>
                <a:lnTo>
                  <a:pt x="346" y="187"/>
                </a:lnTo>
                <a:lnTo>
                  <a:pt x="348" y="187"/>
                </a:lnTo>
                <a:lnTo>
                  <a:pt x="348" y="187"/>
                </a:lnTo>
                <a:lnTo>
                  <a:pt x="348" y="183"/>
                </a:lnTo>
                <a:lnTo>
                  <a:pt x="346" y="180"/>
                </a:lnTo>
                <a:lnTo>
                  <a:pt x="346" y="180"/>
                </a:lnTo>
                <a:lnTo>
                  <a:pt x="346" y="180"/>
                </a:lnTo>
                <a:lnTo>
                  <a:pt x="346" y="180"/>
                </a:lnTo>
                <a:lnTo>
                  <a:pt x="345" y="180"/>
                </a:lnTo>
                <a:lnTo>
                  <a:pt x="345" y="180"/>
                </a:lnTo>
                <a:lnTo>
                  <a:pt x="343" y="184"/>
                </a:lnTo>
                <a:lnTo>
                  <a:pt x="345" y="187"/>
                </a:lnTo>
                <a:lnTo>
                  <a:pt x="345" y="187"/>
                </a:lnTo>
                <a:close/>
                <a:moveTo>
                  <a:pt x="378" y="181"/>
                </a:moveTo>
                <a:lnTo>
                  <a:pt x="378" y="181"/>
                </a:lnTo>
                <a:lnTo>
                  <a:pt x="381" y="181"/>
                </a:lnTo>
                <a:lnTo>
                  <a:pt x="383" y="181"/>
                </a:lnTo>
                <a:lnTo>
                  <a:pt x="383" y="180"/>
                </a:lnTo>
                <a:lnTo>
                  <a:pt x="383" y="180"/>
                </a:lnTo>
                <a:lnTo>
                  <a:pt x="381" y="180"/>
                </a:lnTo>
                <a:lnTo>
                  <a:pt x="378" y="180"/>
                </a:lnTo>
                <a:lnTo>
                  <a:pt x="378" y="180"/>
                </a:lnTo>
                <a:lnTo>
                  <a:pt x="378" y="181"/>
                </a:lnTo>
                <a:lnTo>
                  <a:pt x="378" y="181"/>
                </a:lnTo>
                <a:close/>
                <a:moveTo>
                  <a:pt x="759" y="192"/>
                </a:moveTo>
                <a:lnTo>
                  <a:pt x="759" y="192"/>
                </a:lnTo>
                <a:lnTo>
                  <a:pt x="761" y="190"/>
                </a:lnTo>
                <a:lnTo>
                  <a:pt x="762" y="189"/>
                </a:lnTo>
                <a:lnTo>
                  <a:pt x="762" y="189"/>
                </a:lnTo>
                <a:lnTo>
                  <a:pt x="759" y="183"/>
                </a:lnTo>
                <a:lnTo>
                  <a:pt x="759" y="181"/>
                </a:lnTo>
                <a:lnTo>
                  <a:pt x="756" y="180"/>
                </a:lnTo>
                <a:lnTo>
                  <a:pt x="756" y="180"/>
                </a:lnTo>
                <a:lnTo>
                  <a:pt x="759" y="192"/>
                </a:lnTo>
                <a:lnTo>
                  <a:pt x="759" y="192"/>
                </a:lnTo>
                <a:close/>
                <a:moveTo>
                  <a:pt x="316" y="183"/>
                </a:moveTo>
                <a:lnTo>
                  <a:pt x="316" y="183"/>
                </a:lnTo>
                <a:lnTo>
                  <a:pt x="316" y="186"/>
                </a:lnTo>
                <a:lnTo>
                  <a:pt x="314" y="187"/>
                </a:lnTo>
                <a:lnTo>
                  <a:pt x="314" y="187"/>
                </a:lnTo>
                <a:lnTo>
                  <a:pt x="325" y="189"/>
                </a:lnTo>
                <a:lnTo>
                  <a:pt x="335" y="189"/>
                </a:lnTo>
                <a:lnTo>
                  <a:pt x="335" y="189"/>
                </a:lnTo>
                <a:lnTo>
                  <a:pt x="335" y="186"/>
                </a:lnTo>
                <a:lnTo>
                  <a:pt x="335" y="180"/>
                </a:lnTo>
                <a:lnTo>
                  <a:pt x="335" y="180"/>
                </a:lnTo>
                <a:lnTo>
                  <a:pt x="316" y="183"/>
                </a:lnTo>
                <a:lnTo>
                  <a:pt x="316" y="183"/>
                </a:lnTo>
                <a:close/>
                <a:moveTo>
                  <a:pt x="354" y="187"/>
                </a:moveTo>
                <a:lnTo>
                  <a:pt x="354" y="187"/>
                </a:lnTo>
                <a:lnTo>
                  <a:pt x="354" y="183"/>
                </a:lnTo>
                <a:lnTo>
                  <a:pt x="354" y="180"/>
                </a:lnTo>
                <a:lnTo>
                  <a:pt x="354" y="180"/>
                </a:lnTo>
                <a:lnTo>
                  <a:pt x="352" y="184"/>
                </a:lnTo>
                <a:lnTo>
                  <a:pt x="354" y="187"/>
                </a:lnTo>
                <a:lnTo>
                  <a:pt x="354" y="187"/>
                </a:lnTo>
                <a:lnTo>
                  <a:pt x="354" y="187"/>
                </a:lnTo>
                <a:close/>
                <a:moveTo>
                  <a:pt x="532" y="181"/>
                </a:moveTo>
                <a:lnTo>
                  <a:pt x="532" y="181"/>
                </a:lnTo>
                <a:lnTo>
                  <a:pt x="532" y="186"/>
                </a:lnTo>
                <a:lnTo>
                  <a:pt x="532" y="189"/>
                </a:lnTo>
                <a:lnTo>
                  <a:pt x="532" y="189"/>
                </a:lnTo>
                <a:lnTo>
                  <a:pt x="534" y="190"/>
                </a:lnTo>
                <a:lnTo>
                  <a:pt x="537" y="190"/>
                </a:lnTo>
                <a:lnTo>
                  <a:pt x="537" y="190"/>
                </a:lnTo>
                <a:lnTo>
                  <a:pt x="537" y="187"/>
                </a:lnTo>
                <a:lnTo>
                  <a:pt x="537" y="186"/>
                </a:lnTo>
                <a:lnTo>
                  <a:pt x="537" y="183"/>
                </a:lnTo>
                <a:lnTo>
                  <a:pt x="538" y="180"/>
                </a:lnTo>
                <a:lnTo>
                  <a:pt x="538" y="180"/>
                </a:lnTo>
                <a:lnTo>
                  <a:pt x="535" y="181"/>
                </a:lnTo>
                <a:lnTo>
                  <a:pt x="532" y="181"/>
                </a:lnTo>
                <a:lnTo>
                  <a:pt x="532" y="181"/>
                </a:lnTo>
                <a:close/>
                <a:moveTo>
                  <a:pt x="76" y="181"/>
                </a:moveTo>
                <a:lnTo>
                  <a:pt x="76" y="181"/>
                </a:lnTo>
                <a:lnTo>
                  <a:pt x="72" y="183"/>
                </a:lnTo>
                <a:lnTo>
                  <a:pt x="70" y="184"/>
                </a:lnTo>
                <a:lnTo>
                  <a:pt x="69" y="187"/>
                </a:lnTo>
                <a:lnTo>
                  <a:pt x="69" y="187"/>
                </a:lnTo>
                <a:lnTo>
                  <a:pt x="72" y="189"/>
                </a:lnTo>
                <a:lnTo>
                  <a:pt x="76" y="190"/>
                </a:lnTo>
                <a:lnTo>
                  <a:pt x="76" y="190"/>
                </a:lnTo>
                <a:lnTo>
                  <a:pt x="76" y="187"/>
                </a:lnTo>
                <a:lnTo>
                  <a:pt x="76" y="184"/>
                </a:lnTo>
                <a:lnTo>
                  <a:pt x="76" y="183"/>
                </a:lnTo>
                <a:lnTo>
                  <a:pt x="76" y="181"/>
                </a:lnTo>
                <a:lnTo>
                  <a:pt x="76" y="181"/>
                </a:lnTo>
                <a:close/>
                <a:moveTo>
                  <a:pt x="505" y="183"/>
                </a:moveTo>
                <a:lnTo>
                  <a:pt x="505" y="183"/>
                </a:lnTo>
                <a:lnTo>
                  <a:pt x="505" y="187"/>
                </a:lnTo>
                <a:lnTo>
                  <a:pt x="505" y="187"/>
                </a:lnTo>
                <a:lnTo>
                  <a:pt x="509" y="186"/>
                </a:lnTo>
                <a:lnTo>
                  <a:pt x="514" y="186"/>
                </a:lnTo>
                <a:lnTo>
                  <a:pt x="521" y="187"/>
                </a:lnTo>
                <a:lnTo>
                  <a:pt x="521" y="187"/>
                </a:lnTo>
                <a:lnTo>
                  <a:pt x="521" y="181"/>
                </a:lnTo>
                <a:lnTo>
                  <a:pt x="521" y="181"/>
                </a:lnTo>
                <a:lnTo>
                  <a:pt x="514" y="181"/>
                </a:lnTo>
                <a:lnTo>
                  <a:pt x="505" y="183"/>
                </a:lnTo>
                <a:lnTo>
                  <a:pt x="505" y="183"/>
                </a:lnTo>
                <a:close/>
                <a:moveTo>
                  <a:pt x="360" y="187"/>
                </a:moveTo>
                <a:lnTo>
                  <a:pt x="360" y="187"/>
                </a:lnTo>
                <a:lnTo>
                  <a:pt x="361" y="187"/>
                </a:lnTo>
                <a:lnTo>
                  <a:pt x="364" y="187"/>
                </a:lnTo>
                <a:lnTo>
                  <a:pt x="367" y="186"/>
                </a:lnTo>
                <a:lnTo>
                  <a:pt x="367" y="186"/>
                </a:lnTo>
                <a:lnTo>
                  <a:pt x="367" y="184"/>
                </a:lnTo>
                <a:lnTo>
                  <a:pt x="364" y="183"/>
                </a:lnTo>
                <a:lnTo>
                  <a:pt x="360" y="181"/>
                </a:lnTo>
                <a:lnTo>
                  <a:pt x="360" y="181"/>
                </a:lnTo>
                <a:lnTo>
                  <a:pt x="360" y="184"/>
                </a:lnTo>
                <a:lnTo>
                  <a:pt x="360" y="187"/>
                </a:lnTo>
                <a:lnTo>
                  <a:pt x="360" y="187"/>
                </a:lnTo>
                <a:close/>
                <a:moveTo>
                  <a:pt x="582" y="193"/>
                </a:moveTo>
                <a:lnTo>
                  <a:pt x="582" y="193"/>
                </a:lnTo>
                <a:lnTo>
                  <a:pt x="582" y="184"/>
                </a:lnTo>
                <a:lnTo>
                  <a:pt x="582" y="184"/>
                </a:lnTo>
                <a:lnTo>
                  <a:pt x="579" y="183"/>
                </a:lnTo>
                <a:lnTo>
                  <a:pt x="578" y="181"/>
                </a:lnTo>
                <a:lnTo>
                  <a:pt x="578" y="181"/>
                </a:lnTo>
                <a:lnTo>
                  <a:pt x="578" y="186"/>
                </a:lnTo>
                <a:lnTo>
                  <a:pt x="578" y="189"/>
                </a:lnTo>
                <a:lnTo>
                  <a:pt x="579" y="192"/>
                </a:lnTo>
                <a:lnTo>
                  <a:pt x="582" y="193"/>
                </a:lnTo>
                <a:lnTo>
                  <a:pt x="582" y="193"/>
                </a:lnTo>
                <a:close/>
                <a:moveTo>
                  <a:pt x="387" y="186"/>
                </a:moveTo>
                <a:lnTo>
                  <a:pt x="387" y="186"/>
                </a:lnTo>
                <a:lnTo>
                  <a:pt x="392" y="184"/>
                </a:lnTo>
                <a:lnTo>
                  <a:pt x="393" y="183"/>
                </a:lnTo>
                <a:lnTo>
                  <a:pt x="393" y="183"/>
                </a:lnTo>
                <a:lnTo>
                  <a:pt x="390" y="183"/>
                </a:lnTo>
                <a:lnTo>
                  <a:pt x="387" y="186"/>
                </a:lnTo>
                <a:lnTo>
                  <a:pt x="387" y="186"/>
                </a:lnTo>
                <a:close/>
                <a:moveTo>
                  <a:pt x="611" y="189"/>
                </a:moveTo>
                <a:lnTo>
                  <a:pt x="611" y="189"/>
                </a:lnTo>
                <a:lnTo>
                  <a:pt x="610" y="186"/>
                </a:lnTo>
                <a:lnTo>
                  <a:pt x="610" y="183"/>
                </a:lnTo>
                <a:lnTo>
                  <a:pt x="608" y="183"/>
                </a:lnTo>
                <a:lnTo>
                  <a:pt x="608" y="183"/>
                </a:lnTo>
                <a:lnTo>
                  <a:pt x="607" y="187"/>
                </a:lnTo>
                <a:lnTo>
                  <a:pt x="608" y="189"/>
                </a:lnTo>
                <a:lnTo>
                  <a:pt x="611" y="189"/>
                </a:lnTo>
                <a:lnTo>
                  <a:pt x="611" y="189"/>
                </a:lnTo>
                <a:close/>
                <a:moveTo>
                  <a:pt x="265" y="184"/>
                </a:moveTo>
                <a:lnTo>
                  <a:pt x="265" y="184"/>
                </a:lnTo>
                <a:lnTo>
                  <a:pt x="265" y="187"/>
                </a:lnTo>
                <a:lnTo>
                  <a:pt x="267" y="190"/>
                </a:lnTo>
                <a:lnTo>
                  <a:pt x="267" y="190"/>
                </a:lnTo>
                <a:lnTo>
                  <a:pt x="271" y="190"/>
                </a:lnTo>
                <a:lnTo>
                  <a:pt x="271" y="190"/>
                </a:lnTo>
                <a:lnTo>
                  <a:pt x="273" y="187"/>
                </a:lnTo>
                <a:lnTo>
                  <a:pt x="273" y="183"/>
                </a:lnTo>
                <a:lnTo>
                  <a:pt x="273" y="183"/>
                </a:lnTo>
                <a:lnTo>
                  <a:pt x="270" y="183"/>
                </a:lnTo>
                <a:lnTo>
                  <a:pt x="265" y="184"/>
                </a:lnTo>
                <a:lnTo>
                  <a:pt x="265" y="184"/>
                </a:lnTo>
                <a:close/>
                <a:moveTo>
                  <a:pt x="165" y="189"/>
                </a:moveTo>
                <a:lnTo>
                  <a:pt x="165" y="189"/>
                </a:lnTo>
                <a:lnTo>
                  <a:pt x="165" y="192"/>
                </a:lnTo>
                <a:lnTo>
                  <a:pt x="165" y="193"/>
                </a:lnTo>
                <a:lnTo>
                  <a:pt x="166" y="193"/>
                </a:lnTo>
                <a:lnTo>
                  <a:pt x="166" y="193"/>
                </a:lnTo>
                <a:lnTo>
                  <a:pt x="181" y="187"/>
                </a:lnTo>
                <a:lnTo>
                  <a:pt x="181" y="187"/>
                </a:lnTo>
                <a:lnTo>
                  <a:pt x="180" y="186"/>
                </a:lnTo>
                <a:lnTo>
                  <a:pt x="180" y="184"/>
                </a:lnTo>
                <a:lnTo>
                  <a:pt x="180" y="184"/>
                </a:lnTo>
                <a:lnTo>
                  <a:pt x="172" y="186"/>
                </a:lnTo>
                <a:lnTo>
                  <a:pt x="165" y="189"/>
                </a:lnTo>
                <a:lnTo>
                  <a:pt x="165" y="189"/>
                </a:lnTo>
                <a:close/>
                <a:moveTo>
                  <a:pt x="207" y="187"/>
                </a:moveTo>
                <a:lnTo>
                  <a:pt x="207" y="187"/>
                </a:lnTo>
                <a:lnTo>
                  <a:pt x="210" y="187"/>
                </a:lnTo>
                <a:lnTo>
                  <a:pt x="212" y="184"/>
                </a:lnTo>
                <a:lnTo>
                  <a:pt x="212" y="184"/>
                </a:lnTo>
                <a:lnTo>
                  <a:pt x="207" y="184"/>
                </a:lnTo>
                <a:lnTo>
                  <a:pt x="207" y="186"/>
                </a:lnTo>
                <a:lnTo>
                  <a:pt x="207" y="187"/>
                </a:lnTo>
                <a:lnTo>
                  <a:pt x="207" y="187"/>
                </a:lnTo>
                <a:close/>
                <a:moveTo>
                  <a:pt x="305" y="187"/>
                </a:moveTo>
                <a:lnTo>
                  <a:pt x="305" y="187"/>
                </a:lnTo>
                <a:lnTo>
                  <a:pt x="309" y="187"/>
                </a:lnTo>
                <a:lnTo>
                  <a:pt x="309" y="187"/>
                </a:lnTo>
                <a:lnTo>
                  <a:pt x="309" y="186"/>
                </a:lnTo>
                <a:lnTo>
                  <a:pt x="309" y="184"/>
                </a:lnTo>
                <a:lnTo>
                  <a:pt x="309" y="184"/>
                </a:lnTo>
                <a:lnTo>
                  <a:pt x="306" y="184"/>
                </a:lnTo>
                <a:lnTo>
                  <a:pt x="305" y="186"/>
                </a:lnTo>
                <a:lnTo>
                  <a:pt x="305" y="187"/>
                </a:lnTo>
                <a:lnTo>
                  <a:pt x="305" y="187"/>
                </a:lnTo>
                <a:close/>
                <a:moveTo>
                  <a:pt x="8" y="263"/>
                </a:moveTo>
                <a:lnTo>
                  <a:pt x="8" y="263"/>
                </a:lnTo>
                <a:lnTo>
                  <a:pt x="11" y="268"/>
                </a:lnTo>
                <a:lnTo>
                  <a:pt x="11" y="276"/>
                </a:lnTo>
                <a:lnTo>
                  <a:pt x="9" y="282"/>
                </a:lnTo>
                <a:lnTo>
                  <a:pt x="11" y="289"/>
                </a:lnTo>
                <a:lnTo>
                  <a:pt x="11" y="289"/>
                </a:lnTo>
                <a:lnTo>
                  <a:pt x="14" y="274"/>
                </a:lnTo>
                <a:lnTo>
                  <a:pt x="17" y="259"/>
                </a:lnTo>
                <a:lnTo>
                  <a:pt x="20" y="244"/>
                </a:lnTo>
                <a:lnTo>
                  <a:pt x="24" y="230"/>
                </a:lnTo>
                <a:lnTo>
                  <a:pt x="24" y="230"/>
                </a:lnTo>
                <a:lnTo>
                  <a:pt x="27" y="224"/>
                </a:lnTo>
                <a:lnTo>
                  <a:pt x="27" y="224"/>
                </a:lnTo>
                <a:lnTo>
                  <a:pt x="35" y="204"/>
                </a:lnTo>
                <a:lnTo>
                  <a:pt x="40" y="184"/>
                </a:lnTo>
                <a:lnTo>
                  <a:pt x="40" y="184"/>
                </a:lnTo>
                <a:lnTo>
                  <a:pt x="27" y="201"/>
                </a:lnTo>
                <a:lnTo>
                  <a:pt x="20" y="221"/>
                </a:lnTo>
                <a:lnTo>
                  <a:pt x="14" y="241"/>
                </a:lnTo>
                <a:lnTo>
                  <a:pt x="8" y="263"/>
                </a:lnTo>
                <a:lnTo>
                  <a:pt x="8" y="263"/>
                </a:lnTo>
                <a:close/>
                <a:moveTo>
                  <a:pt x="235" y="186"/>
                </a:moveTo>
                <a:lnTo>
                  <a:pt x="235" y="186"/>
                </a:lnTo>
                <a:lnTo>
                  <a:pt x="235" y="187"/>
                </a:lnTo>
                <a:lnTo>
                  <a:pt x="236" y="187"/>
                </a:lnTo>
                <a:lnTo>
                  <a:pt x="238" y="187"/>
                </a:lnTo>
                <a:lnTo>
                  <a:pt x="238" y="187"/>
                </a:lnTo>
                <a:lnTo>
                  <a:pt x="238" y="187"/>
                </a:lnTo>
                <a:lnTo>
                  <a:pt x="239" y="184"/>
                </a:lnTo>
                <a:lnTo>
                  <a:pt x="239" y="184"/>
                </a:lnTo>
                <a:lnTo>
                  <a:pt x="238" y="184"/>
                </a:lnTo>
                <a:lnTo>
                  <a:pt x="235" y="186"/>
                </a:lnTo>
                <a:lnTo>
                  <a:pt x="235" y="186"/>
                </a:lnTo>
                <a:close/>
                <a:moveTo>
                  <a:pt x="683" y="190"/>
                </a:moveTo>
                <a:lnTo>
                  <a:pt x="683" y="190"/>
                </a:lnTo>
                <a:lnTo>
                  <a:pt x="681" y="187"/>
                </a:lnTo>
                <a:lnTo>
                  <a:pt x="678" y="184"/>
                </a:lnTo>
                <a:lnTo>
                  <a:pt x="678" y="184"/>
                </a:lnTo>
                <a:lnTo>
                  <a:pt x="680" y="189"/>
                </a:lnTo>
                <a:lnTo>
                  <a:pt x="681" y="190"/>
                </a:lnTo>
                <a:lnTo>
                  <a:pt x="683" y="190"/>
                </a:lnTo>
                <a:lnTo>
                  <a:pt x="683" y="190"/>
                </a:lnTo>
                <a:close/>
                <a:moveTo>
                  <a:pt x="250" y="189"/>
                </a:moveTo>
                <a:lnTo>
                  <a:pt x="250" y="189"/>
                </a:lnTo>
                <a:lnTo>
                  <a:pt x="259" y="189"/>
                </a:lnTo>
                <a:lnTo>
                  <a:pt x="259" y="189"/>
                </a:lnTo>
                <a:lnTo>
                  <a:pt x="259" y="187"/>
                </a:lnTo>
                <a:lnTo>
                  <a:pt x="259" y="187"/>
                </a:lnTo>
                <a:lnTo>
                  <a:pt x="255" y="187"/>
                </a:lnTo>
                <a:lnTo>
                  <a:pt x="252" y="187"/>
                </a:lnTo>
                <a:lnTo>
                  <a:pt x="250" y="189"/>
                </a:lnTo>
                <a:lnTo>
                  <a:pt x="250" y="189"/>
                </a:lnTo>
                <a:close/>
                <a:moveTo>
                  <a:pt x="447" y="187"/>
                </a:moveTo>
                <a:lnTo>
                  <a:pt x="447" y="187"/>
                </a:lnTo>
                <a:lnTo>
                  <a:pt x="448" y="189"/>
                </a:lnTo>
                <a:lnTo>
                  <a:pt x="450" y="189"/>
                </a:lnTo>
                <a:lnTo>
                  <a:pt x="450" y="189"/>
                </a:lnTo>
                <a:lnTo>
                  <a:pt x="450" y="187"/>
                </a:lnTo>
                <a:lnTo>
                  <a:pt x="448" y="186"/>
                </a:lnTo>
                <a:lnTo>
                  <a:pt x="448" y="186"/>
                </a:lnTo>
                <a:lnTo>
                  <a:pt x="447" y="187"/>
                </a:lnTo>
                <a:lnTo>
                  <a:pt x="447" y="187"/>
                </a:lnTo>
                <a:lnTo>
                  <a:pt x="447" y="187"/>
                </a:lnTo>
                <a:close/>
                <a:moveTo>
                  <a:pt x="468" y="189"/>
                </a:moveTo>
                <a:lnTo>
                  <a:pt x="468" y="189"/>
                </a:lnTo>
                <a:lnTo>
                  <a:pt x="468" y="187"/>
                </a:lnTo>
                <a:lnTo>
                  <a:pt x="468" y="187"/>
                </a:lnTo>
                <a:lnTo>
                  <a:pt x="465" y="186"/>
                </a:lnTo>
                <a:lnTo>
                  <a:pt x="465" y="186"/>
                </a:lnTo>
                <a:lnTo>
                  <a:pt x="466" y="189"/>
                </a:lnTo>
                <a:lnTo>
                  <a:pt x="468" y="189"/>
                </a:lnTo>
                <a:lnTo>
                  <a:pt x="468" y="189"/>
                </a:lnTo>
                <a:close/>
                <a:moveTo>
                  <a:pt x="620" y="192"/>
                </a:moveTo>
                <a:lnTo>
                  <a:pt x="620" y="192"/>
                </a:lnTo>
                <a:lnTo>
                  <a:pt x="624" y="192"/>
                </a:lnTo>
                <a:lnTo>
                  <a:pt x="627" y="192"/>
                </a:lnTo>
                <a:lnTo>
                  <a:pt x="627" y="189"/>
                </a:lnTo>
                <a:lnTo>
                  <a:pt x="627" y="189"/>
                </a:lnTo>
                <a:lnTo>
                  <a:pt x="622" y="187"/>
                </a:lnTo>
                <a:lnTo>
                  <a:pt x="620" y="186"/>
                </a:lnTo>
                <a:lnTo>
                  <a:pt x="620" y="186"/>
                </a:lnTo>
                <a:lnTo>
                  <a:pt x="619" y="189"/>
                </a:lnTo>
                <a:lnTo>
                  <a:pt x="620" y="192"/>
                </a:lnTo>
                <a:lnTo>
                  <a:pt x="620" y="192"/>
                </a:lnTo>
                <a:close/>
                <a:moveTo>
                  <a:pt x="194" y="187"/>
                </a:moveTo>
                <a:lnTo>
                  <a:pt x="194" y="187"/>
                </a:lnTo>
                <a:lnTo>
                  <a:pt x="194" y="190"/>
                </a:lnTo>
                <a:lnTo>
                  <a:pt x="194" y="192"/>
                </a:lnTo>
                <a:lnTo>
                  <a:pt x="194" y="192"/>
                </a:lnTo>
                <a:lnTo>
                  <a:pt x="195" y="192"/>
                </a:lnTo>
                <a:lnTo>
                  <a:pt x="197" y="192"/>
                </a:lnTo>
                <a:lnTo>
                  <a:pt x="201" y="190"/>
                </a:lnTo>
                <a:lnTo>
                  <a:pt x="201" y="190"/>
                </a:lnTo>
                <a:lnTo>
                  <a:pt x="201" y="187"/>
                </a:lnTo>
                <a:lnTo>
                  <a:pt x="201" y="187"/>
                </a:lnTo>
                <a:lnTo>
                  <a:pt x="194" y="187"/>
                </a:lnTo>
                <a:lnTo>
                  <a:pt x="194" y="187"/>
                </a:lnTo>
                <a:close/>
                <a:moveTo>
                  <a:pt x="428" y="187"/>
                </a:moveTo>
                <a:lnTo>
                  <a:pt x="428" y="187"/>
                </a:lnTo>
                <a:lnTo>
                  <a:pt x="428" y="195"/>
                </a:lnTo>
                <a:lnTo>
                  <a:pt x="430" y="204"/>
                </a:lnTo>
                <a:lnTo>
                  <a:pt x="430" y="204"/>
                </a:lnTo>
                <a:lnTo>
                  <a:pt x="434" y="204"/>
                </a:lnTo>
                <a:lnTo>
                  <a:pt x="441" y="204"/>
                </a:lnTo>
                <a:lnTo>
                  <a:pt x="441" y="204"/>
                </a:lnTo>
                <a:lnTo>
                  <a:pt x="438" y="195"/>
                </a:lnTo>
                <a:lnTo>
                  <a:pt x="436" y="187"/>
                </a:lnTo>
                <a:lnTo>
                  <a:pt x="436" y="187"/>
                </a:lnTo>
                <a:lnTo>
                  <a:pt x="431" y="187"/>
                </a:lnTo>
                <a:lnTo>
                  <a:pt x="428" y="187"/>
                </a:lnTo>
                <a:lnTo>
                  <a:pt x="428" y="187"/>
                </a:lnTo>
                <a:close/>
                <a:moveTo>
                  <a:pt x="473" y="193"/>
                </a:moveTo>
                <a:lnTo>
                  <a:pt x="473" y="193"/>
                </a:lnTo>
                <a:lnTo>
                  <a:pt x="476" y="195"/>
                </a:lnTo>
                <a:lnTo>
                  <a:pt x="482" y="196"/>
                </a:lnTo>
                <a:lnTo>
                  <a:pt x="482" y="196"/>
                </a:lnTo>
                <a:lnTo>
                  <a:pt x="480" y="190"/>
                </a:lnTo>
                <a:lnTo>
                  <a:pt x="480" y="187"/>
                </a:lnTo>
                <a:lnTo>
                  <a:pt x="480" y="187"/>
                </a:lnTo>
                <a:lnTo>
                  <a:pt x="476" y="187"/>
                </a:lnTo>
                <a:lnTo>
                  <a:pt x="473" y="187"/>
                </a:lnTo>
                <a:lnTo>
                  <a:pt x="473" y="187"/>
                </a:lnTo>
                <a:lnTo>
                  <a:pt x="473" y="190"/>
                </a:lnTo>
                <a:lnTo>
                  <a:pt x="473" y="193"/>
                </a:lnTo>
                <a:lnTo>
                  <a:pt x="473" y="193"/>
                </a:lnTo>
                <a:close/>
                <a:moveTo>
                  <a:pt x="587" y="193"/>
                </a:moveTo>
                <a:lnTo>
                  <a:pt x="587" y="193"/>
                </a:lnTo>
                <a:lnTo>
                  <a:pt x="595" y="193"/>
                </a:lnTo>
                <a:lnTo>
                  <a:pt x="598" y="193"/>
                </a:lnTo>
                <a:lnTo>
                  <a:pt x="601" y="192"/>
                </a:lnTo>
                <a:lnTo>
                  <a:pt x="601" y="192"/>
                </a:lnTo>
                <a:lnTo>
                  <a:pt x="593" y="189"/>
                </a:lnTo>
                <a:lnTo>
                  <a:pt x="587" y="187"/>
                </a:lnTo>
                <a:lnTo>
                  <a:pt x="587" y="187"/>
                </a:lnTo>
                <a:lnTo>
                  <a:pt x="587" y="193"/>
                </a:lnTo>
                <a:lnTo>
                  <a:pt x="587" y="193"/>
                </a:lnTo>
                <a:close/>
                <a:moveTo>
                  <a:pt x="107" y="192"/>
                </a:moveTo>
                <a:lnTo>
                  <a:pt x="107" y="192"/>
                </a:lnTo>
                <a:lnTo>
                  <a:pt x="108" y="189"/>
                </a:lnTo>
                <a:lnTo>
                  <a:pt x="108" y="187"/>
                </a:lnTo>
                <a:lnTo>
                  <a:pt x="107" y="187"/>
                </a:lnTo>
                <a:lnTo>
                  <a:pt x="107" y="187"/>
                </a:lnTo>
                <a:lnTo>
                  <a:pt x="107" y="190"/>
                </a:lnTo>
                <a:lnTo>
                  <a:pt x="107" y="192"/>
                </a:lnTo>
                <a:lnTo>
                  <a:pt x="107" y="192"/>
                </a:lnTo>
                <a:lnTo>
                  <a:pt x="107" y="192"/>
                </a:lnTo>
                <a:close/>
                <a:moveTo>
                  <a:pt x="422" y="187"/>
                </a:moveTo>
                <a:lnTo>
                  <a:pt x="422" y="187"/>
                </a:lnTo>
                <a:lnTo>
                  <a:pt x="418" y="187"/>
                </a:lnTo>
                <a:lnTo>
                  <a:pt x="413" y="189"/>
                </a:lnTo>
                <a:lnTo>
                  <a:pt x="413" y="189"/>
                </a:lnTo>
                <a:lnTo>
                  <a:pt x="415" y="196"/>
                </a:lnTo>
                <a:lnTo>
                  <a:pt x="415" y="204"/>
                </a:lnTo>
                <a:lnTo>
                  <a:pt x="415" y="204"/>
                </a:lnTo>
                <a:lnTo>
                  <a:pt x="421" y="204"/>
                </a:lnTo>
                <a:lnTo>
                  <a:pt x="422" y="205"/>
                </a:lnTo>
                <a:lnTo>
                  <a:pt x="425" y="204"/>
                </a:lnTo>
                <a:lnTo>
                  <a:pt x="425" y="204"/>
                </a:lnTo>
                <a:lnTo>
                  <a:pt x="422" y="187"/>
                </a:lnTo>
                <a:lnTo>
                  <a:pt x="422" y="187"/>
                </a:lnTo>
                <a:close/>
                <a:moveTo>
                  <a:pt x="486" y="189"/>
                </a:moveTo>
                <a:lnTo>
                  <a:pt x="486" y="189"/>
                </a:lnTo>
                <a:lnTo>
                  <a:pt x="486" y="193"/>
                </a:lnTo>
                <a:lnTo>
                  <a:pt x="486" y="198"/>
                </a:lnTo>
                <a:lnTo>
                  <a:pt x="486" y="198"/>
                </a:lnTo>
                <a:lnTo>
                  <a:pt x="491" y="199"/>
                </a:lnTo>
                <a:lnTo>
                  <a:pt x="495" y="199"/>
                </a:lnTo>
                <a:lnTo>
                  <a:pt x="495" y="199"/>
                </a:lnTo>
                <a:lnTo>
                  <a:pt x="495" y="192"/>
                </a:lnTo>
                <a:lnTo>
                  <a:pt x="495" y="192"/>
                </a:lnTo>
                <a:lnTo>
                  <a:pt x="491" y="189"/>
                </a:lnTo>
                <a:lnTo>
                  <a:pt x="488" y="189"/>
                </a:lnTo>
                <a:lnTo>
                  <a:pt x="486" y="189"/>
                </a:lnTo>
                <a:lnTo>
                  <a:pt x="486" y="189"/>
                </a:lnTo>
                <a:close/>
                <a:moveTo>
                  <a:pt x="410" y="202"/>
                </a:moveTo>
                <a:lnTo>
                  <a:pt x="410" y="202"/>
                </a:lnTo>
                <a:lnTo>
                  <a:pt x="410" y="196"/>
                </a:lnTo>
                <a:lnTo>
                  <a:pt x="409" y="192"/>
                </a:lnTo>
                <a:lnTo>
                  <a:pt x="407" y="189"/>
                </a:lnTo>
                <a:lnTo>
                  <a:pt x="407" y="189"/>
                </a:lnTo>
                <a:lnTo>
                  <a:pt x="409" y="192"/>
                </a:lnTo>
                <a:lnTo>
                  <a:pt x="409" y="196"/>
                </a:lnTo>
                <a:lnTo>
                  <a:pt x="409" y="199"/>
                </a:lnTo>
                <a:lnTo>
                  <a:pt x="410" y="202"/>
                </a:lnTo>
                <a:lnTo>
                  <a:pt x="410" y="202"/>
                </a:lnTo>
                <a:close/>
                <a:moveTo>
                  <a:pt x="451" y="202"/>
                </a:moveTo>
                <a:lnTo>
                  <a:pt x="451" y="202"/>
                </a:lnTo>
                <a:lnTo>
                  <a:pt x="450" y="199"/>
                </a:lnTo>
                <a:lnTo>
                  <a:pt x="450" y="195"/>
                </a:lnTo>
                <a:lnTo>
                  <a:pt x="451" y="192"/>
                </a:lnTo>
                <a:lnTo>
                  <a:pt x="451" y="189"/>
                </a:lnTo>
                <a:lnTo>
                  <a:pt x="451" y="189"/>
                </a:lnTo>
                <a:lnTo>
                  <a:pt x="448" y="190"/>
                </a:lnTo>
                <a:lnTo>
                  <a:pt x="447" y="190"/>
                </a:lnTo>
                <a:lnTo>
                  <a:pt x="442" y="189"/>
                </a:lnTo>
                <a:lnTo>
                  <a:pt x="442" y="189"/>
                </a:lnTo>
                <a:lnTo>
                  <a:pt x="444" y="199"/>
                </a:lnTo>
                <a:lnTo>
                  <a:pt x="447" y="202"/>
                </a:lnTo>
                <a:lnTo>
                  <a:pt x="448" y="202"/>
                </a:lnTo>
                <a:lnTo>
                  <a:pt x="451" y="202"/>
                </a:lnTo>
                <a:lnTo>
                  <a:pt x="451" y="202"/>
                </a:lnTo>
                <a:close/>
                <a:moveTo>
                  <a:pt x="642" y="192"/>
                </a:moveTo>
                <a:lnTo>
                  <a:pt x="642" y="192"/>
                </a:lnTo>
                <a:lnTo>
                  <a:pt x="642" y="189"/>
                </a:lnTo>
                <a:lnTo>
                  <a:pt x="642" y="189"/>
                </a:lnTo>
                <a:lnTo>
                  <a:pt x="639" y="189"/>
                </a:lnTo>
                <a:lnTo>
                  <a:pt x="639" y="189"/>
                </a:lnTo>
                <a:lnTo>
                  <a:pt x="640" y="190"/>
                </a:lnTo>
                <a:lnTo>
                  <a:pt x="642" y="192"/>
                </a:lnTo>
                <a:lnTo>
                  <a:pt x="642" y="192"/>
                </a:lnTo>
                <a:close/>
                <a:moveTo>
                  <a:pt x="386" y="190"/>
                </a:moveTo>
                <a:lnTo>
                  <a:pt x="386" y="190"/>
                </a:lnTo>
                <a:lnTo>
                  <a:pt x="392" y="198"/>
                </a:lnTo>
                <a:lnTo>
                  <a:pt x="396" y="199"/>
                </a:lnTo>
                <a:lnTo>
                  <a:pt x="401" y="202"/>
                </a:lnTo>
                <a:lnTo>
                  <a:pt x="401" y="202"/>
                </a:lnTo>
                <a:lnTo>
                  <a:pt x="401" y="196"/>
                </a:lnTo>
                <a:lnTo>
                  <a:pt x="401" y="189"/>
                </a:lnTo>
                <a:lnTo>
                  <a:pt x="401" y="189"/>
                </a:lnTo>
                <a:lnTo>
                  <a:pt x="393" y="190"/>
                </a:lnTo>
                <a:lnTo>
                  <a:pt x="386" y="190"/>
                </a:lnTo>
                <a:lnTo>
                  <a:pt x="386" y="190"/>
                </a:lnTo>
                <a:close/>
                <a:moveTo>
                  <a:pt x="154" y="192"/>
                </a:moveTo>
                <a:lnTo>
                  <a:pt x="154" y="192"/>
                </a:lnTo>
                <a:lnTo>
                  <a:pt x="152" y="195"/>
                </a:lnTo>
                <a:lnTo>
                  <a:pt x="152" y="198"/>
                </a:lnTo>
                <a:lnTo>
                  <a:pt x="152" y="198"/>
                </a:lnTo>
                <a:lnTo>
                  <a:pt x="155" y="198"/>
                </a:lnTo>
                <a:lnTo>
                  <a:pt x="159" y="196"/>
                </a:lnTo>
                <a:lnTo>
                  <a:pt x="159" y="196"/>
                </a:lnTo>
                <a:lnTo>
                  <a:pt x="159" y="190"/>
                </a:lnTo>
                <a:lnTo>
                  <a:pt x="159" y="190"/>
                </a:lnTo>
                <a:lnTo>
                  <a:pt x="157" y="190"/>
                </a:lnTo>
                <a:lnTo>
                  <a:pt x="154" y="192"/>
                </a:lnTo>
                <a:lnTo>
                  <a:pt x="154" y="192"/>
                </a:lnTo>
                <a:close/>
                <a:moveTo>
                  <a:pt x="561" y="193"/>
                </a:moveTo>
                <a:lnTo>
                  <a:pt x="561" y="193"/>
                </a:lnTo>
                <a:lnTo>
                  <a:pt x="567" y="195"/>
                </a:lnTo>
                <a:lnTo>
                  <a:pt x="570" y="195"/>
                </a:lnTo>
                <a:lnTo>
                  <a:pt x="573" y="193"/>
                </a:lnTo>
                <a:lnTo>
                  <a:pt x="573" y="193"/>
                </a:lnTo>
                <a:lnTo>
                  <a:pt x="570" y="190"/>
                </a:lnTo>
                <a:lnTo>
                  <a:pt x="567" y="190"/>
                </a:lnTo>
                <a:lnTo>
                  <a:pt x="563" y="190"/>
                </a:lnTo>
                <a:lnTo>
                  <a:pt x="561" y="193"/>
                </a:lnTo>
                <a:lnTo>
                  <a:pt x="561" y="193"/>
                </a:lnTo>
                <a:close/>
                <a:moveTo>
                  <a:pt x="21" y="201"/>
                </a:moveTo>
                <a:lnTo>
                  <a:pt x="21" y="201"/>
                </a:lnTo>
                <a:lnTo>
                  <a:pt x="24" y="196"/>
                </a:lnTo>
                <a:lnTo>
                  <a:pt x="27" y="193"/>
                </a:lnTo>
                <a:lnTo>
                  <a:pt x="27" y="193"/>
                </a:lnTo>
                <a:lnTo>
                  <a:pt x="24" y="193"/>
                </a:lnTo>
                <a:lnTo>
                  <a:pt x="24" y="192"/>
                </a:lnTo>
                <a:lnTo>
                  <a:pt x="24" y="192"/>
                </a:lnTo>
                <a:lnTo>
                  <a:pt x="23" y="190"/>
                </a:lnTo>
                <a:lnTo>
                  <a:pt x="23" y="190"/>
                </a:lnTo>
                <a:lnTo>
                  <a:pt x="23" y="193"/>
                </a:lnTo>
                <a:lnTo>
                  <a:pt x="23" y="196"/>
                </a:lnTo>
                <a:lnTo>
                  <a:pt x="21" y="199"/>
                </a:lnTo>
                <a:lnTo>
                  <a:pt x="21" y="201"/>
                </a:lnTo>
                <a:lnTo>
                  <a:pt x="21" y="201"/>
                </a:lnTo>
                <a:close/>
                <a:moveTo>
                  <a:pt x="692" y="193"/>
                </a:moveTo>
                <a:lnTo>
                  <a:pt x="692" y="193"/>
                </a:lnTo>
                <a:lnTo>
                  <a:pt x="695" y="199"/>
                </a:lnTo>
                <a:lnTo>
                  <a:pt x="697" y="202"/>
                </a:lnTo>
                <a:lnTo>
                  <a:pt x="700" y="204"/>
                </a:lnTo>
                <a:lnTo>
                  <a:pt x="700" y="204"/>
                </a:lnTo>
                <a:lnTo>
                  <a:pt x="700" y="198"/>
                </a:lnTo>
                <a:lnTo>
                  <a:pt x="698" y="190"/>
                </a:lnTo>
                <a:lnTo>
                  <a:pt x="698" y="190"/>
                </a:lnTo>
                <a:lnTo>
                  <a:pt x="695" y="192"/>
                </a:lnTo>
                <a:lnTo>
                  <a:pt x="692" y="193"/>
                </a:lnTo>
                <a:lnTo>
                  <a:pt x="692" y="193"/>
                </a:lnTo>
                <a:close/>
                <a:moveTo>
                  <a:pt x="69" y="199"/>
                </a:moveTo>
                <a:lnTo>
                  <a:pt x="69" y="199"/>
                </a:lnTo>
                <a:lnTo>
                  <a:pt x="73" y="198"/>
                </a:lnTo>
                <a:lnTo>
                  <a:pt x="75" y="196"/>
                </a:lnTo>
                <a:lnTo>
                  <a:pt x="76" y="195"/>
                </a:lnTo>
                <a:lnTo>
                  <a:pt x="76" y="195"/>
                </a:lnTo>
                <a:lnTo>
                  <a:pt x="72" y="193"/>
                </a:lnTo>
                <a:lnTo>
                  <a:pt x="67" y="192"/>
                </a:lnTo>
                <a:lnTo>
                  <a:pt x="67" y="192"/>
                </a:lnTo>
                <a:lnTo>
                  <a:pt x="67" y="196"/>
                </a:lnTo>
                <a:lnTo>
                  <a:pt x="69" y="199"/>
                </a:lnTo>
                <a:lnTo>
                  <a:pt x="69" y="199"/>
                </a:lnTo>
                <a:close/>
                <a:moveTo>
                  <a:pt x="354" y="195"/>
                </a:moveTo>
                <a:lnTo>
                  <a:pt x="354" y="195"/>
                </a:lnTo>
                <a:lnTo>
                  <a:pt x="355" y="195"/>
                </a:lnTo>
                <a:lnTo>
                  <a:pt x="357" y="193"/>
                </a:lnTo>
                <a:lnTo>
                  <a:pt x="357" y="193"/>
                </a:lnTo>
                <a:lnTo>
                  <a:pt x="355" y="192"/>
                </a:lnTo>
                <a:lnTo>
                  <a:pt x="354" y="193"/>
                </a:lnTo>
                <a:lnTo>
                  <a:pt x="354" y="195"/>
                </a:lnTo>
                <a:lnTo>
                  <a:pt x="354" y="195"/>
                </a:lnTo>
                <a:close/>
                <a:moveTo>
                  <a:pt x="364" y="198"/>
                </a:moveTo>
                <a:lnTo>
                  <a:pt x="364" y="198"/>
                </a:lnTo>
                <a:lnTo>
                  <a:pt x="367" y="199"/>
                </a:lnTo>
                <a:lnTo>
                  <a:pt x="373" y="199"/>
                </a:lnTo>
                <a:lnTo>
                  <a:pt x="373" y="199"/>
                </a:lnTo>
                <a:lnTo>
                  <a:pt x="372" y="195"/>
                </a:lnTo>
                <a:lnTo>
                  <a:pt x="370" y="192"/>
                </a:lnTo>
                <a:lnTo>
                  <a:pt x="370" y="192"/>
                </a:lnTo>
                <a:lnTo>
                  <a:pt x="370" y="195"/>
                </a:lnTo>
                <a:lnTo>
                  <a:pt x="367" y="196"/>
                </a:lnTo>
                <a:lnTo>
                  <a:pt x="366" y="196"/>
                </a:lnTo>
                <a:lnTo>
                  <a:pt x="364" y="198"/>
                </a:lnTo>
                <a:lnTo>
                  <a:pt x="364" y="198"/>
                </a:lnTo>
                <a:close/>
                <a:moveTo>
                  <a:pt x="378" y="199"/>
                </a:moveTo>
                <a:lnTo>
                  <a:pt x="378" y="199"/>
                </a:lnTo>
                <a:lnTo>
                  <a:pt x="383" y="201"/>
                </a:lnTo>
                <a:lnTo>
                  <a:pt x="387" y="201"/>
                </a:lnTo>
                <a:lnTo>
                  <a:pt x="387" y="201"/>
                </a:lnTo>
                <a:lnTo>
                  <a:pt x="384" y="195"/>
                </a:lnTo>
                <a:lnTo>
                  <a:pt x="378" y="192"/>
                </a:lnTo>
                <a:lnTo>
                  <a:pt x="378" y="192"/>
                </a:lnTo>
                <a:lnTo>
                  <a:pt x="378" y="199"/>
                </a:lnTo>
                <a:lnTo>
                  <a:pt x="378" y="199"/>
                </a:lnTo>
                <a:close/>
                <a:moveTo>
                  <a:pt x="457" y="193"/>
                </a:moveTo>
                <a:lnTo>
                  <a:pt x="457" y="193"/>
                </a:lnTo>
                <a:lnTo>
                  <a:pt x="457" y="198"/>
                </a:lnTo>
                <a:lnTo>
                  <a:pt x="459" y="202"/>
                </a:lnTo>
                <a:lnTo>
                  <a:pt x="459" y="202"/>
                </a:lnTo>
                <a:lnTo>
                  <a:pt x="463" y="202"/>
                </a:lnTo>
                <a:lnTo>
                  <a:pt x="468" y="202"/>
                </a:lnTo>
                <a:lnTo>
                  <a:pt x="468" y="202"/>
                </a:lnTo>
                <a:lnTo>
                  <a:pt x="468" y="198"/>
                </a:lnTo>
                <a:lnTo>
                  <a:pt x="465" y="195"/>
                </a:lnTo>
                <a:lnTo>
                  <a:pt x="462" y="193"/>
                </a:lnTo>
                <a:lnTo>
                  <a:pt x="457" y="193"/>
                </a:lnTo>
                <a:lnTo>
                  <a:pt x="457" y="193"/>
                </a:lnTo>
                <a:close/>
                <a:moveTo>
                  <a:pt x="119" y="196"/>
                </a:moveTo>
                <a:lnTo>
                  <a:pt x="119" y="196"/>
                </a:lnTo>
                <a:lnTo>
                  <a:pt x="119" y="201"/>
                </a:lnTo>
                <a:lnTo>
                  <a:pt x="117" y="204"/>
                </a:lnTo>
                <a:lnTo>
                  <a:pt x="117" y="204"/>
                </a:lnTo>
                <a:lnTo>
                  <a:pt x="128" y="199"/>
                </a:lnTo>
                <a:lnTo>
                  <a:pt x="133" y="196"/>
                </a:lnTo>
                <a:lnTo>
                  <a:pt x="137" y="195"/>
                </a:lnTo>
                <a:lnTo>
                  <a:pt x="137" y="195"/>
                </a:lnTo>
                <a:lnTo>
                  <a:pt x="137" y="193"/>
                </a:lnTo>
                <a:lnTo>
                  <a:pt x="137" y="193"/>
                </a:lnTo>
                <a:lnTo>
                  <a:pt x="137" y="193"/>
                </a:lnTo>
                <a:lnTo>
                  <a:pt x="128" y="195"/>
                </a:lnTo>
                <a:lnTo>
                  <a:pt x="119" y="196"/>
                </a:lnTo>
                <a:lnTo>
                  <a:pt x="119" y="196"/>
                </a:lnTo>
                <a:close/>
                <a:moveTo>
                  <a:pt x="163" y="199"/>
                </a:moveTo>
                <a:lnTo>
                  <a:pt x="163" y="199"/>
                </a:lnTo>
                <a:lnTo>
                  <a:pt x="168" y="198"/>
                </a:lnTo>
                <a:lnTo>
                  <a:pt x="174" y="198"/>
                </a:lnTo>
                <a:lnTo>
                  <a:pt x="177" y="196"/>
                </a:lnTo>
                <a:lnTo>
                  <a:pt x="180" y="193"/>
                </a:lnTo>
                <a:lnTo>
                  <a:pt x="180" y="193"/>
                </a:lnTo>
                <a:lnTo>
                  <a:pt x="171" y="196"/>
                </a:lnTo>
                <a:lnTo>
                  <a:pt x="163" y="199"/>
                </a:lnTo>
                <a:lnTo>
                  <a:pt x="163" y="199"/>
                </a:lnTo>
                <a:close/>
                <a:moveTo>
                  <a:pt x="242" y="198"/>
                </a:moveTo>
                <a:lnTo>
                  <a:pt x="242" y="198"/>
                </a:lnTo>
                <a:lnTo>
                  <a:pt x="250" y="198"/>
                </a:lnTo>
                <a:lnTo>
                  <a:pt x="253" y="196"/>
                </a:lnTo>
                <a:lnTo>
                  <a:pt x="255" y="193"/>
                </a:lnTo>
                <a:lnTo>
                  <a:pt x="255" y="193"/>
                </a:lnTo>
                <a:lnTo>
                  <a:pt x="248" y="193"/>
                </a:lnTo>
                <a:lnTo>
                  <a:pt x="244" y="193"/>
                </a:lnTo>
                <a:lnTo>
                  <a:pt x="244" y="193"/>
                </a:lnTo>
                <a:lnTo>
                  <a:pt x="242" y="196"/>
                </a:lnTo>
                <a:lnTo>
                  <a:pt x="242" y="198"/>
                </a:lnTo>
                <a:lnTo>
                  <a:pt x="242" y="198"/>
                </a:lnTo>
                <a:close/>
                <a:moveTo>
                  <a:pt x="312" y="195"/>
                </a:moveTo>
                <a:lnTo>
                  <a:pt x="312" y="195"/>
                </a:lnTo>
                <a:lnTo>
                  <a:pt x="312" y="198"/>
                </a:lnTo>
                <a:lnTo>
                  <a:pt x="312" y="199"/>
                </a:lnTo>
                <a:lnTo>
                  <a:pt x="312" y="199"/>
                </a:lnTo>
                <a:lnTo>
                  <a:pt x="325" y="198"/>
                </a:lnTo>
                <a:lnTo>
                  <a:pt x="335" y="193"/>
                </a:lnTo>
                <a:lnTo>
                  <a:pt x="335" y="193"/>
                </a:lnTo>
                <a:lnTo>
                  <a:pt x="323" y="193"/>
                </a:lnTo>
                <a:lnTo>
                  <a:pt x="312" y="195"/>
                </a:lnTo>
                <a:lnTo>
                  <a:pt x="312" y="195"/>
                </a:lnTo>
                <a:close/>
                <a:moveTo>
                  <a:pt x="532" y="193"/>
                </a:moveTo>
                <a:lnTo>
                  <a:pt x="532" y="193"/>
                </a:lnTo>
                <a:lnTo>
                  <a:pt x="532" y="195"/>
                </a:lnTo>
                <a:lnTo>
                  <a:pt x="534" y="195"/>
                </a:lnTo>
                <a:lnTo>
                  <a:pt x="537" y="196"/>
                </a:lnTo>
                <a:lnTo>
                  <a:pt x="537" y="196"/>
                </a:lnTo>
                <a:lnTo>
                  <a:pt x="535" y="195"/>
                </a:lnTo>
                <a:lnTo>
                  <a:pt x="535" y="193"/>
                </a:lnTo>
                <a:lnTo>
                  <a:pt x="532" y="193"/>
                </a:lnTo>
                <a:lnTo>
                  <a:pt x="532" y="193"/>
                </a:lnTo>
                <a:close/>
                <a:moveTo>
                  <a:pt x="732" y="209"/>
                </a:moveTo>
                <a:lnTo>
                  <a:pt x="732" y="209"/>
                </a:lnTo>
                <a:lnTo>
                  <a:pt x="733" y="201"/>
                </a:lnTo>
                <a:lnTo>
                  <a:pt x="732" y="193"/>
                </a:lnTo>
                <a:lnTo>
                  <a:pt x="732" y="193"/>
                </a:lnTo>
                <a:lnTo>
                  <a:pt x="730" y="201"/>
                </a:lnTo>
                <a:lnTo>
                  <a:pt x="729" y="205"/>
                </a:lnTo>
                <a:lnTo>
                  <a:pt x="732" y="209"/>
                </a:lnTo>
                <a:lnTo>
                  <a:pt x="732" y="209"/>
                </a:lnTo>
                <a:close/>
                <a:moveTo>
                  <a:pt x="750" y="227"/>
                </a:moveTo>
                <a:lnTo>
                  <a:pt x="750" y="227"/>
                </a:lnTo>
                <a:lnTo>
                  <a:pt x="752" y="221"/>
                </a:lnTo>
                <a:lnTo>
                  <a:pt x="752" y="216"/>
                </a:lnTo>
                <a:lnTo>
                  <a:pt x="749" y="207"/>
                </a:lnTo>
                <a:lnTo>
                  <a:pt x="739" y="193"/>
                </a:lnTo>
                <a:lnTo>
                  <a:pt x="739" y="193"/>
                </a:lnTo>
                <a:lnTo>
                  <a:pt x="741" y="202"/>
                </a:lnTo>
                <a:lnTo>
                  <a:pt x="742" y="212"/>
                </a:lnTo>
                <a:lnTo>
                  <a:pt x="746" y="221"/>
                </a:lnTo>
                <a:lnTo>
                  <a:pt x="747" y="224"/>
                </a:lnTo>
                <a:lnTo>
                  <a:pt x="750" y="227"/>
                </a:lnTo>
                <a:lnTo>
                  <a:pt x="750" y="227"/>
                </a:lnTo>
                <a:close/>
                <a:moveTo>
                  <a:pt x="53" y="215"/>
                </a:moveTo>
                <a:lnTo>
                  <a:pt x="53" y="215"/>
                </a:lnTo>
                <a:lnTo>
                  <a:pt x="55" y="213"/>
                </a:lnTo>
                <a:lnTo>
                  <a:pt x="58" y="210"/>
                </a:lnTo>
                <a:lnTo>
                  <a:pt x="61" y="204"/>
                </a:lnTo>
                <a:lnTo>
                  <a:pt x="61" y="198"/>
                </a:lnTo>
                <a:lnTo>
                  <a:pt x="59" y="196"/>
                </a:lnTo>
                <a:lnTo>
                  <a:pt x="58" y="195"/>
                </a:lnTo>
                <a:lnTo>
                  <a:pt x="58" y="195"/>
                </a:lnTo>
                <a:lnTo>
                  <a:pt x="55" y="202"/>
                </a:lnTo>
                <a:lnTo>
                  <a:pt x="53" y="215"/>
                </a:lnTo>
                <a:lnTo>
                  <a:pt x="53" y="215"/>
                </a:lnTo>
                <a:close/>
                <a:moveTo>
                  <a:pt x="277" y="195"/>
                </a:moveTo>
                <a:lnTo>
                  <a:pt x="277" y="195"/>
                </a:lnTo>
                <a:lnTo>
                  <a:pt x="276" y="202"/>
                </a:lnTo>
                <a:lnTo>
                  <a:pt x="274" y="207"/>
                </a:lnTo>
                <a:lnTo>
                  <a:pt x="276" y="210"/>
                </a:lnTo>
                <a:lnTo>
                  <a:pt x="276" y="210"/>
                </a:lnTo>
                <a:lnTo>
                  <a:pt x="288" y="207"/>
                </a:lnTo>
                <a:lnTo>
                  <a:pt x="294" y="205"/>
                </a:lnTo>
                <a:lnTo>
                  <a:pt x="300" y="202"/>
                </a:lnTo>
                <a:lnTo>
                  <a:pt x="300" y="202"/>
                </a:lnTo>
                <a:lnTo>
                  <a:pt x="300" y="198"/>
                </a:lnTo>
                <a:lnTo>
                  <a:pt x="299" y="195"/>
                </a:lnTo>
                <a:lnTo>
                  <a:pt x="299" y="195"/>
                </a:lnTo>
                <a:lnTo>
                  <a:pt x="287" y="195"/>
                </a:lnTo>
                <a:lnTo>
                  <a:pt x="277" y="195"/>
                </a:lnTo>
                <a:lnTo>
                  <a:pt x="277" y="195"/>
                </a:lnTo>
                <a:close/>
                <a:moveTo>
                  <a:pt x="305" y="202"/>
                </a:moveTo>
                <a:lnTo>
                  <a:pt x="305" y="202"/>
                </a:lnTo>
                <a:lnTo>
                  <a:pt x="306" y="201"/>
                </a:lnTo>
                <a:lnTo>
                  <a:pt x="306" y="199"/>
                </a:lnTo>
                <a:lnTo>
                  <a:pt x="306" y="195"/>
                </a:lnTo>
                <a:lnTo>
                  <a:pt x="306" y="195"/>
                </a:lnTo>
                <a:lnTo>
                  <a:pt x="305" y="195"/>
                </a:lnTo>
                <a:lnTo>
                  <a:pt x="305" y="195"/>
                </a:lnTo>
                <a:lnTo>
                  <a:pt x="303" y="198"/>
                </a:lnTo>
                <a:lnTo>
                  <a:pt x="305" y="202"/>
                </a:lnTo>
                <a:lnTo>
                  <a:pt x="305" y="202"/>
                </a:lnTo>
                <a:close/>
                <a:moveTo>
                  <a:pt x="345" y="198"/>
                </a:moveTo>
                <a:lnTo>
                  <a:pt x="345" y="198"/>
                </a:lnTo>
                <a:lnTo>
                  <a:pt x="348" y="196"/>
                </a:lnTo>
                <a:lnTo>
                  <a:pt x="348" y="196"/>
                </a:lnTo>
                <a:lnTo>
                  <a:pt x="348" y="195"/>
                </a:lnTo>
                <a:lnTo>
                  <a:pt x="348" y="195"/>
                </a:lnTo>
                <a:lnTo>
                  <a:pt x="345" y="195"/>
                </a:lnTo>
                <a:lnTo>
                  <a:pt x="345" y="196"/>
                </a:lnTo>
                <a:lnTo>
                  <a:pt x="345" y="198"/>
                </a:lnTo>
                <a:lnTo>
                  <a:pt x="345" y="198"/>
                </a:lnTo>
                <a:close/>
                <a:moveTo>
                  <a:pt x="503" y="198"/>
                </a:moveTo>
                <a:lnTo>
                  <a:pt x="503" y="198"/>
                </a:lnTo>
                <a:lnTo>
                  <a:pt x="511" y="198"/>
                </a:lnTo>
                <a:lnTo>
                  <a:pt x="511" y="198"/>
                </a:lnTo>
                <a:lnTo>
                  <a:pt x="508" y="196"/>
                </a:lnTo>
                <a:lnTo>
                  <a:pt x="503" y="195"/>
                </a:lnTo>
                <a:lnTo>
                  <a:pt x="503" y="195"/>
                </a:lnTo>
                <a:lnTo>
                  <a:pt x="503" y="198"/>
                </a:lnTo>
                <a:lnTo>
                  <a:pt x="503" y="198"/>
                </a:lnTo>
                <a:close/>
                <a:moveTo>
                  <a:pt x="517" y="198"/>
                </a:moveTo>
                <a:lnTo>
                  <a:pt x="517" y="198"/>
                </a:lnTo>
                <a:lnTo>
                  <a:pt x="520" y="198"/>
                </a:lnTo>
                <a:lnTo>
                  <a:pt x="521" y="198"/>
                </a:lnTo>
                <a:lnTo>
                  <a:pt x="523" y="198"/>
                </a:lnTo>
                <a:lnTo>
                  <a:pt x="523" y="198"/>
                </a:lnTo>
                <a:lnTo>
                  <a:pt x="520" y="195"/>
                </a:lnTo>
                <a:lnTo>
                  <a:pt x="517" y="195"/>
                </a:lnTo>
                <a:lnTo>
                  <a:pt x="517" y="195"/>
                </a:lnTo>
                <a:lnTo>
                  <a:pt x="517" y="196"/>
                </a:lnTo>
                <a:lnTo>
                  <a:pt x="517" y="198"/>
                </a:lnTo>
                <a:lnTo>
                  <a:pt x="517" y="198"/>
                </a:lnTo>
                <a:close/>
                <a:moveTo>
                  <a:pt x="204" y="199"/>
                </a:moveTo>
                <a:lnTo>
                  <a:pt x="204" y="199"/>
                </a:lnTo>
                <a:lnTo>
                  <a:pt x="206" y="199"/>
                </a:lnTo>
                <a:lnTo>
                  <a:pt x="207" y="198"/>
                </a:lnTo>
                <a:lnTo>
                  <a:pt x="207" y="195"/>
                </a:lnTo>
                <a:lnTo>
                  <a:pt x="207" y="195"/>
                </a:lnTo>
                <a:lnTo>
                  <a:pt x="206" y="195"/>
                </a:lnTo>
                <a:lnTo>
                  <a:pt x="206" y="195"/>
                </a:lnTo>
                <a:lnTo>
                  <a:pt x="206" y="198"/>
                </a:lnTo>
                <a:lnTo>
                  <a:pt x="204" y="199"/>
                </a:lnTo>
                <a:lnTo>
                  <a:pt x="204" y="199"/>
                </a:lnTo>
                <a:close/>
                <a:moveTo>
                  <a:pt x="230" y="202"/>
                </a:moveTo>
                <a:lnTo>
                  <a:pt x="230" y="202"/>
                </a:lnTo>
                <a:lnTo>
                  <a:pt x="233" y="202"/>
                </a:lnTo>
                <a:lnTo>
                  <a:pt x="235" y="202"/>
                </a:lnTo>
                <a:lnTo>
                  <a:pt x="235" y="202"/>
                </a:lnTo>
                <a:lnTo>
                  <a:pt x="235" y="199"/>
                </a:lnTo>
                <a:lnTo>
                  <a:pt x="232" y="196"/>
                </a:lnTo>
                <a:lnTo>
                  <a:pt x="230" y="196"/>
                </a:lnTo>
                <a:lnTo>
                  <a:pt x="227" y="196"/>
                </a:lnTo>
                <a:lnTo>
                  <a:pt x="227" y="196"/>
                </a:lnTo>
                <a:lnTo>
                  <a:pt x="229" y="199"/>
                </a:lnTo>
                <a:lnTo>
                  <a:pt x="230" y="202"/>
                </a:lnTo>
                <a:lnTo>
                  <a:pt x="230" y="202"/>
                </a:lnTo>
                <a:close/>
                <a:moveTo>
                  <a:pt x="265" y="198"/>
                </a:moveTo>
                <a:lnTo>
                  <a:pt x="265" y="198"/>
                </a:lnTo>
                <a:lnTo>
                  <a:pt x="265" y="199"/>
                </a:lnTo>
                <a:lnTo>
                  <a:pt x="265" y="201"/>
                </a:lnTo>
                <a:lnTo>
                  <a:pt x="265" y="201"/>
                </a:lnTo>
                <a:lnTo>
                  <a:pt x="267" y="202"/>
                </a:lnTo>
                <a:lnTo>
                  <a:pt x="267" y="202"/>
                </a:lnTo>
                <a:lnTo>
                  <a:pt x="268" y="204"/>
                </a:lnTo>
                <a:lnTo>
                  <a:pt x="270" y="205"/>
                </a:lnTo>
                <a:lnTo>
                  <a:pt x="270" y="205"/>
                </a:lnTo>
                <a:lnTo>
                  <a:pt x="271" y="199"/>
                </a:lnTo>
                <a:lnTo>
                  <a:pt x="271" y="198"/>
                </a:lnTo>
                <a:lnTo>
                  <a:pt x="270" y="195"/>
                </a:lnTo>
                <a:lnTo>
                  <a:pt x="270" y="195"/>
                </a:lnTo>
                <a:lnTo>
                  <a:pt x="267" y="196"/>
                </a:lnTo>
                <a:lnTo>
                  <a:pt x="265" y="198"/>
                </a:lnTo>
                <a:lnTo>
                  <a:pt x="265" y="198"/>
                </a:lnTo>
                <a:close/>
                <a:moveTo>
                  <a:pt x="721" y="218"/>
                </a:moveTo>
                <a:lnTo>
                  <a:pt x="721" y="218"/>
                </a:lnTo>
                <a:lnTo>
                  <a:pt x="721" y="212"/>
                </a:lnTo>
                <a:lnTo>
                  <a:pt x="720" y="205"/>
                </a:lnTo>
                <a:lnTo>
                  <a:pt x="715" y="195"/>
                </a:lnTo>
                <a:lnTo>
                  <a:pt x="715" y="195"/>
                </a:lnTo>
                <a:lnTo>
                  <a:pt x="717" y="209"/>
                </a:lnTo>
                <a:lnTo>
                  <a:pt x="718" y="215"/>
                </a:lnTo>
                <a:lnTo>
                  <a:pt x="721" y="218"/>
                </a:lnTo>
                <a:lnTo>
                  <a:pt x="721" y="218"/>
                </a:lnTo>
                <a:close/>
                <a:moveTo>
                  <a:pt x="143" y="202"/>
                </a:moveTo>
                <a:lnTo>
                  <a:pt x="143" y="202"/>
                </a:lnTo>
                <a:lnTo>
                  <a:pt x="145" y="202"/>
                </a:lnTo>
                <a:lnTo>
                  <a:pt x="146" y="201"/>
                </a:lnTo>
                <a:lnTo>
                  <a:pt x="146" y="196"/>
                </a:lnTo>
                <a:lnTo>
                  <a:pt x="146" y="196"/>
                </a:lnTo>
                <a:lnTo>
                  <a:pt x="145" y="196"/>
                </a:lnTo>
                <a:lnTo>
                  <a:pt x="145" y="196"/>
                </a:lnTo>
                <a:lnTo>
                  <a:pt x="143" y="196"/>
                </a:lnTo>
                <a:lnTo>
                  <a:pt x="143" y="199"/>
                </a:lnTo>
                <a:lnTo>
                  <a:pt x="143" y="202"/>
                </a:lnTo>
                <a:lnTo>
                  <a:pt x="143" y="202"/>
                </a:lnTo>
                <a:close/>
                <a:moveTo>
                  <a:pt x="671" y="205"/>
                </a:moveTo>
                <a:lnTo>
                  <a:pt x="671" y="205"/>
                </a:lnTo>
                <a:lnTo>
                  <a:pt x="672" y="201"/>
                </a:lnTo>
                <a:lnTo>
                  <a:pt x="672" y="199"/>
                </a:lnTo>
                <a:lnTo>
                  <a:pt x="672" y="196"/>
                </a:lnTo>
                <a:lnTo>
                  <a:pt x="672" y="196"/>
                </a:lnTo>
                <a:lnTo>
                  <a:pt x="669" y="196"/>
                </a:lnTo>
                <a:lnTo>
                  <a:pt x="665" y="196"/>
                </a:lnTo>
                <a:lnTo>
                  <a:pt x="665" y="196"/>
                </a:lnTo>
                <a:lnTo>
                  <a:pt x="665" y="199"/>
                </a:lnTo>
                <a:lnTo>
                  <a:pt x="665" y="202"/>
                </a:lnTo>
                <a:lnTo>
                  <a:pt x="668" y="204"/>
                </a:lnTo>
                <a:lnTo>
                  <a:pt x="671" y="205"/>
                </a:lnTo>
                <a:lnTo>
                  <a:pt x="671" y="205"/>
                </a:lnTo>
                <a:close/>
                <a:moveTo>
                  <a:pt x="82" y="204"/>
                </a:moveTo>
                <a:lnTo>
                  <a:pt x="82" y="204"/>
                </a:lnTo>
                <a:lnTo>
                  <a:pt x="87" y="204"/>
                </a:lnTo>
                <a:lnTo>
                  <a:pt x="91" y="205"/>
                </a:lnTo>
                <a:lnTo>
                  <a:pt x="91" y="205"/>
                </a:lnTo>
                <a:lnTo>
                  <a:pt x="93" y="201"/>
                </a:lnTo>
                <a:lnTo>
                  <a:pt x="93" y="196"/>
                </a:lnTo>
                <a:lnTo>
                  <a:pt x="93" y="196"/>
                </a:lnTo>
                <a:lnTo>
                  <a:pt x="88" y="196"/>
                </a:lnTo>
                <a:lnTo>
                  <a:pt x="84" y="196"/>
                </a:lnTo>
                <a:lnTo>
                  <a:pt x="82" y="199"/>
                </a:lnTo>
                <a:lnTo>
                  <a:pt x="82" y="204"/>
                </a:lnTo>
                <a:lnTo>
                  <a:pt x="82" y="204"/>
                </a:lnTo>
                <a:close/>
                <a:moveTo>
                  <a:pt x="107" y="205"/>
                </a:moveTo>
                <a:lnTo>
                  <a:pt x="107" y="205"/>
                </a:lnTo>
                <a:lnTo>
                  <a:pt x="108" y="201"/>
                </a:lnTo>
                <a:lnTo>
                  <a:pt x="108" y="196"/>
                </a:lnTo>
                <a:lnTo>
                  <a:pt x="108" y="196"/>
                </a:lnTo>
                <a:lnTo>
                  <a:pt x="107" y="196"/>
                </a:lnTo>
                <a:lnTo>
                  <a:pt x="107" y="196"/>
                </a:lnTo>
                <a:lnTo>
                  <a:pt x="105" y="201"/>
                </a:lnTo>
                <a:lnTo>
                  <a:pt x="105" y="204"/>
                </a:lnTo>
                <a:lnTo>
                  <a:pt x="107" y="205"/>
                </a:lnTo>
                <a:lnTo>
                  <a:pt x="107" y="205"/>
                </a:lnTo>
                <a:close/>
                <a:moveTo>
                  <a:pt x="630" y="198"/>
                </a:moveTo>
                <a:lnTo>
                  <a:pt x="630" y="198"/>
                </a:lnTo>
                <a:lnTo>
                  <a:pt x="631" y="201"/>
                </a:lnTo>
                <a:lnTo>
                  <a:pt x="636" y="204"/>
                </a:lnTo>
                <a:lnTo>
                  <a:pt x="645" y="207"/>
                </a:lnTo>
                <a:lnTo>
                  <a:pt x="645" y="207"/>
                </a:lnTo>
                <a:lnTo>
                  <a:pt x="645" y="202"/>
                </a:lnTo>
                <a:lnTo>
                  <a:pt x="645" y="198"/>
                </a:lnTo>
                <a:lnTo>
                  <a:pt x="645" y="198"/>
                </a:lnTo>
                <a:lnTo>
                  <a:pt x="642" y="196"/>
                </a:lnTo>
                <a:lnTo>
                  <a:pt x="637" y="196"/>
                </a:lnTo>
                <a:lnTo>
                  <a:pt x="630" y="198"/>
                </a:lnTo>
                <a:lnTo>
                  <a:pt x="630" y="198"/>
                </a:lnTo>
                <a:close/>
                <a:moveTo>
                  <a:pt x="192" y="199"/>
                </a:moveTo>
                <a:lnTo>
                  <a:pt x="192" y="199"/>
                </a:lnTo>
                <a:lnTo>
                  <a:pt x="192" y="202"/>
                </a:lnTo>
                <a:lnTo>
                  <a:pt x="192" y="207"/>
                </a:lnTo>
                <a:lnTo>
                  <a:pt x="192" y="207"/>
                </a:lnTo>
                <a:lnTo>
                  <a:pt x="195" y="205"/>
                </a:lnTo>
                <a:lnTo>
                  <a:pt x="197" y="204"/>
                </a:lnTo>
                <a:lnTo>
                  <a:pt x="200" y="201"/>
                </a:lnTo>
                <a:lnTo>
                  <a:pt x="200" y="198"/>
                </a:lnTo>
                <a:lnTo>
                  <a:pt x="200" y="198"/>
                </a:lnTo>
                <a:lnTo>
                  <a:pt x="195" y="198"/>
                </a:lnTo>
                <a:lnTo>
                  <a:pt x="192" y="199"/>
                </a:lnTo>
                <a:lnTo>
                  <a:pt x="192" y="199"/>
                </a:lnTo>
                <a:close/>
                <a:moveTo>
                  <a:pt x="219" y="205"/>
                </a:moveTo>
                <a:lnTo>
                  <a:pt x="219" y="205"/>
                </a:lnTo>
                <a:lnTo>
                  <a:pt x="223" y="205"/>
                </a:lnTo>
                <a:lnTo>
                  <a:pt x="226" y="204"/>
                </a:lnTo>
                <a:lnTo>
                  <a:pt x="226" y="204"/>
                </a:lnTo>
                <a:lnTo>
                  <a:pt x="224" y="202"/>
                </a:lnTo>
                <a:lnTo>
                  <a:pt x="224" y="201"/>
                </a:lnTo>
                <a:lnTo>
                  <a:pt x="224" y="199"/>
                </a:lnTo>
                <a:lnTo>
                  <a:pt x="224" y="198"/>
                </a:lnTo>
                <a:lnTo>
                  <a:pt x="224" y="198"/>
                </a:lnTo>
                <a:lnTo>
                  <a:pt x="221" y="198"/>
                </a:lnTo>
                <a:lnTo>
                  <a:pt x="221" y="198"/>
                </a:lnTo>
                <a:lnTo>
                  <a:pt x="219" y="201"/>
                </a:lnTo>
                <a:lnTo>
                  <a:pt x="219" y="205"/>
                </a:lnTo>
                <a:lnTo>
                  <a:pt x="219" y="205"/>
                </a:lnTo>
                <a:close/>
                <a:moveTo>
                  <a:pt x="482" y="199"/>
                </a:moveTo>
                <a:lnTo>
                  <a:pt x="482" y="199"/>
                </a:lnTo>
                <a:lnTo>
                  <a:pt x="480" y="198"/>
                </a:lnTo>
                <a:lnTo>
                  <a:pt x="479" y="198"/>
                </a:lnTo>
                <a:lnTo>
                  <a:pt x="476" y="198"/>
                </a:lnTo>
                <a:lnTo>
                  <a:pt x="476" y="198"/>
                </a:lnTo>
                <a:lnTo>
                  <a:pt x="476" y="199"/>
                </a:lnTo>
                <a:lnTo>
                  <a:pt x="477" y="199"/>
                </a:lnTo>
                <a:lnTo>
                  <a:pt x="479" y="201"/>
                </a:lnTo>
                <a:lnTo>
                  <a:pt x="482" y="199"/>
                </a:lnTo>
                <a:lnTo>
                  <a:pt x="482" y="199"/>
                </a:lnTo>
                <a:close/>
                <a:moveTo>
                  <a:pt x="674" y="207"/>
                </a:moveTo>
                <a:lnTo>
                  <a:pt x="674" y="207"/>
                </a:lnTo>
                <a:lnTo>
                  <a:pt x="677" y="205"/>
                </a:lnTo>
                <a:lnTo>
                  <a:pt x="680" y="204"/>
                </a:lnTo>
                <a:lnTo>
                  <a:pt x="681" y="202"/>
                </a:lnTo>
                <a:lnTo>
                  <a:pt x="681" y="199"/>
                </a:lnTo>
                <a:lnTo>
                  <a:pt x="681" y="199"/>
                </a:lnTo>
                <a:lnTo>
                  <a:pt x="680" y="198"/>
                </a:lnTo>
                <a:lnTo>
                  <a:pt x="680" y="198"/>
                </a:lnTo>
                <a:lnTo>
                  <a:pt x="680" y="198"/>
                </a:lnTo>
                <a:lnTo>
                  <a:pt x="675" y="198"/>
                </a:lnTo>
                <a:lnTo>
                  <a:pt x="675" y="198"/>
                </a:lnTo>
                <a:lnTo>
                  <a:pt x="674" y="207"/>
                </a:lnTo>
                <a:lnTo>
                  <a:pt x="674" y="207"/>
                </a:lnTo>
                <a:close/>
                <a:moveTo>
                  <a:pt x="326" y="202"/>
                </a:moveTo>
                <a:lnTo>
                  <a:pt x="326" y="202"/>
                </a:lnTo>
                <a:lnTo>
                  <a:pt x="329" y="202"/>
                </a:lnTo>
                <a:lnTo>
                  <a:pt x="331" y="201"/>
                </a:lnTo>
                <a:lnTo>
                  <a:pt x="334" y="201"/>
                </a:lnTo>
                <a:lnTo>
                  <a:pt x="335" y="201"/>
                </a:lnTo>
                <a:lnTo>
                  <a:pt x="335" y="201"/>
                </a:lnTo>
                <a:lnTo>
                  <a:pt x="335" y="198"/>
                </a:lnTo>
                <a:lnTo>
                  <a:pt x="335" y="198"/>
                </a:lnTo>
                <a:lnTo>
                  <a:pt x="331" y="199"/>
                </a:lnTo>
                <a:lnTo>
                  <a:pt x="326" y="202"/>
                </a:lnTo>
                <a:lnTo>
                  <a:pt x="326" y="202"/>
                </a:lnTo>
                <a:close/>
                <a:moveTo>
                  <a:pt x="588" y="198"/>
                </a:moveTo>
                <a:lnTo>
                  <a:pt x="588" y="198"/>
                </a:lnTo>
                <a:lnTo>
                  <a:pt x="590" y="201"/>
                </a:lnTo>
                <a:lnTo>
                  <a:pt x="592" y="202"/>
                </a:lnTo>
                <a:lnTo>
                  <a:pt x="592" y="202"/>
                </a:lnTo>
                <a:lnTo>
                  <a:pt x="593" y="201"/>
                </a:lnTo>
                <a:lnTo>
                  <a:pt x="595" y="198"/>
                </a:lnTo>
                <a:lnTo>
                  <a:pt x="595" y="198"/>
                </a:lnTo>
                <a:lnTo>
                  <a:pt x="592" y="198"/>
                </a:lnTo>
                <a:lnTo>
                  <a:pt x="588" y="198"/>
                </a:lnTo>
                <a:lnTo>
                  <a:pt x="588" y="198"/>
                </a:lnTo>
                <a:close/>
                <a:moveTo>
                  <a:pt x="610" y="205"/>
                </a:moveTo>
                <a:lnTo>
                  <a:pt x="610" y="205"/>
                </a:lnTo>
                <a:lnTo>
                  <a:pt x="608" y="202"/>
                </a:lnTo>
                <a:lnTo>
                  <a:pt x="608" y="199"/>
                </a:lnTo>
                <a:lnTo>
                  <a:pt x="608" y="198"/>
                </a:lnTo>
                <a:lnTo>
                  <a:pt x="608" y="198"/>
                </a:lnTo>
                <a:lnTo>
                  <a:pt x="607" y="199"/>
                </a:lnTo>
                <a:lnTo>
                  <a:pt x="607" y="201"/>
                </a:lnTo>
                <a:lnTo>
                  <a:pt x="608" y="204"/>
                </a:lnTo>
                <a:lnTo>
                  <a:pt x="610" y="205"/>
                </a:lnTo>
                <a:lnTo>
                  <a:pt x="610" y="205"/>
                </a:lnTo>
                <a:close/>
                <a:moveTo>
                  <a:pt x="128" y="204"/>
                </a:moveTo>
                <a:lnTo>
                  <a:pt x="128" y="204"/>
                </a:lnTo>
                <a:lnTo>
                  <a:pt x="134" y="204"/>
                </a:lnTo>
                <a:lnTo>
                  <a:pt x="139" y="204"/>
                </a:lnTo>
                <a:lnTo>
                  <a:pt x="139" y="204"/>
                </a:lnTo>
                <a:lnTo>
                  <a:pt x="139" y="199"/>
                </a:lnTo>
                <a:lnTo>
                  <a:pt x="139" y="199"/>
                </a:lnTo>
                <a:lnTo>
                  <a:pt x="133" y="201"/>
                </a:lnTo>
                <a:lnTo>
                  <a:pt x="128" y="204"/>
                </a:lnTo>
                <a:lnTo>
                  <a:pt x="128" y="204"/>
                </a:lnTo>
                <a:close/>
                <a:moveTo>
                  <a:pt x="244" y="205"/>
                </a:moveTo>
                <a:lnTo>
                  <a:pt x="244" y="205"/>
                </a:lnTo>
                <a:lnTo>
                  <a:pt x="248" y="210"/>
                </a:lnTo>
                <a:lnTo>
                  <a:pt x="250" y="213"/>
                </a:lnTo>
                <a:lnTo>
                  <a:pt x="253" y="216"/>
                </a:lnTo>
                <a:lnTo>
                  <a:pt x="253" y="216"/>
                </a:lnTo>
                <a:lnTo>
                  <a:pt x="255" y="209"/>
                </a:lnTo>
                <a:lnTo>
                  <a:pt x="256" y="199"/>
                </a:lnTo>
                <a:lnTo>
                  <a:pt x="256" y="199"/>
                </a:lnTo>
                <a:lnTo>
                  <a:pt x="250" y="202"/>
                </a:lnTo>
                <a:lnTo>
                  <a:pt x="247" y="202"/>
                </a:lnTo>
                <a:lnTo>
                  <a:pt x="244" y="205"/>
                </a:lnTo>
                <a:lnTo>
                  <a:pt x="244" y="205"/>
                </a:lnTo>
                <a:close/>
                <a:moveTo>
                  <a:pt x="213" y="207"/>
                </a:moveTo>
                <a:lnTo>
                  <a:pt x="213" y="207"/>
                </a:lnTo>
                <a:lnTo>
                  <a:pt x="215" y="207"/>
                </a:lnTo>
                <a:lnTo>
                  <a:pt x="215" y="204"/>
                </a:lnTo>
                <a:lnTo>
                  <a:pt x="215" y="202"/>
                </a:lnTo>
                <a:lnTo>
                  <a:pt x="213" y="201"/>
                </a:lnTo>
                <a:lnTo>
                  <a:pt x="213" y="201"/>
                </a:lnTo>
                <a:lnTo>
                  <a:pt x="212" y="204"/>
                </a:lnTo>
                <a:lnTo>
                  <a:pt x="212" y="207"/>
                </a:lnTo>
                <a:lnTo>
                  <a:pt x="213" y="207"/>
                </a:lnTo>
                <a:lnTo>
                  <a:pt x="213" y="207"/>
                </a:lnTo>
                <a:close/>
                <a:moveTo>
                  <a:pt x="524" y="201"/>
                </a:moveTo>
                <a:lnTo>
                  <a:pt x="524" y="201"/>
                </a:lnTo>
                <a:lnTo>
                  <a:pt x="521" y="202"/>
                </a:lnTo>
                <a:lnTo>
                  <a:pt x="518" y="202"/>
                </a:lnTo>
                <a:lnTo>
                  <a:pt x="518" y="202"/>
                </a:lnTo>
                <a:lnTo>
                  <a:pt x="518" y="204"/>
                </a:lnTo>
                <a:lnTo>
                  <a:pt x="517" y="205"/>
                </a:lnTo>
                <a:lnTo>
                  <a:pt x="515" y="207"/>
                </a:lnTo>
                <a:lnTo>
                  <a:pt x="517" y="209"/>
                </a:lnTo>
                <a:lnTo>
                  <a:pt x="517" y="209"/>
                </a:lnTo>
                <a:lnTo>
                  <a:pt x="521" y="212"/>
                </a:lnTo>
                <a:lnTo>
                  <a:pt x="526" y="213"/>
                </a:lnTo>
                <a:lnTo>
                  <a:pt x="526" y="213"/>
                </a:lnTo>
                <a:lnTo>
                  <a:pt x="526" y="207"/>
                </a:lnTo>
                <a:lnTo>
                  <a:pt x="526" y="202"/>
                </a:lnTo>
                <a:lnTo>
                  <a:pt x="524" y="201"/>
                </a:lnTo>
                <a:lnTo>
                  <a:pt x="524" y="201"/>
                </a:lnTo>
                <a:close/>
                <a:moveTo>
                  <a:pt x="532" y="202"/>
                </a:moveTo>
                <a:lnTo>
                  <a:pt x="532" y="202"/>
                </a:lnTo>
                <a:lnTo>
                  <a:pt x="532" y="210"/>
                </a:lnTo>
                <a:lnTo>
                  <a:pt x="532" y="213"/>
                </a:lnTo>
                <a:lnTo>
                  <a:pt x="534" y="216"/>
                </a:lnTo>
                <a:lnTo>
                  <a:pt x="534" y="216"/>
                </a:lnTo>
                <a:lnTo>
                  <a:pt x="534" y="216"/>
                </a:lnTo>
                <a:lnTo>
                  <a:pt x="535" y="216"/>
                </a:lnTo>
                <a:lnTo>
                  <a:pt x="535" y="216"/>
                </a:lnTo>
                <a:lnTo>
                  <a:pt x="537" y="209"/>
                </a:lnTo>
                <a:lnTo>
                  <a:pt x="537" y="204"/>
                </a:lnTo>
                <a:lnTo>
                  <a:pt x="535" y="201"/>
                </a:lnTo>
                <a:lnTo>
                  <a:pt x="535" y="201"/>
                </a:lnTo>
                <a:lnTo>
                  <a:pt x="535" y="202"/>
                </a:lnTo>
                <a:lnTo>
                  <a:pt x="534" y="202"/>
                </a:lnTo>
                <a:lnTo>
                  <a:pt x="532" y="202"/>
                </a:lnTo>
                <a:lnTo>
                  <a:pt x="532" y="202"/>
                </a:lnTo>
                <a:close/>
                <a:moveTo>
                  <a:pt x="541" y="202"/>
                </a:moveTo>
                <a:lnTo>
                  <a:pt x="541" y="202"/>
                </a:lnTo>
                <a:lnTo>
                  <a:pt x="540" y="209"/>
                </a:lnTo>
                <a:lnTo>
                  <a:pt x="540" y="216"/>
                </a:lnTo>
                <a:lnTo>
                  <a:pt x="540" y="216"/>
                </a:lnTo>
                <a:lnTo>
                  <a:pt x="541" y="216"/>
                </a:lnTo>
                <a:lnTo>
                  <a:pt x="543" y="218"/>
                </a:lnTo>
                <a:lnTo>
                  <a:pt x="544" y="218"/>
                </a:lnTo>
                <a:lnTo>
                  <a:pt x="546" y="218"/>
                </a:lnTo>
                <a:lnTo>
                  <a:pt x="546" y="218"/>
                </a:lnTo>
                <a:lnTo>
                  <a:pt x="549" y="212"/>
                </a:lnTo>
                <a:lnTo>
                  <a:pt x="550" y="202"/>
                </a:lnTo>
                <a:lnTo>
                  <a:pt x="550" y="202"/>
                </a:lnTo>
                <a:lnTo>
                  <a:pt x="546" y="201"/>
                </a:lnTo>
                <a:lnTo>
                  <a:pt x="541" y="202"/>
                </a:lnTo>
                <a:lnTo>
                  <a:pt x="541" y="202"/>
                </a:lnTo>
                <a:close/>
                <a:moveTo>
                  <a:pt x="625" y="216"/>
                </a:moveTo>
                <a:lnTo>
                  <a:pt x="625" y="216"/>
                </a:lnTo>
                <a:lnTo>
                  <a:pt x="625" y="213"/>
                </a:lnTo>
                <a:lnTo>
                  <a:pt x="625" y="210"/>
                </a:lnTo>
                <a:lnTo>
                  <a:pt x="625" y="204"/>
                </a:lnTo>
                <a:lnTo>
                  <a:pt x="625" y="204"/>
                </a:lnTo>
                <a:lnTo>
                  <a:pt x="620" y="201"/>
                </a:lnTo>
                <a:lnTo>
                  <a:pt x="620" y="201"/>
                </a:lnTo>
                <a:lnTo>
                  <a:pt x="622" y="210"/>
                </a:lnTo>
                <a:lnTo>
                  <a:pt x="622" y="213"/>
                </a:lnTo>
                <a:lnTo>
                  <a:pt x="625" y="216"/>
                </a:lnTo>
                <a:lnTo>
                  <a:pt x="625" y="216"/>
                </a:lnTo>
                <a:close/>
                <a:moveTo>
                  <a:pt x="345" y="210"/>
                </a:moveTo>
                <a:lnTo>
                  <a:pt x="345" y="210"/>
                </a:lnTo>
                <a:lnTo>
                  <a:pt x="346" y="210"/>
                </a:lnTo>
                <a:lnTo>
                  <a:pt x="346" y="209"/>
                </a:lnTo>
                <a:lnTo>
                  <a:pt x="348" y="209"/>
                </a:lnTo>
                <a:lnTo>
                  <a:pt x="348" y="209"/>
                </a:lnTo>
                <a:lnTo>
                  <a:pt x="348" y="202"/>
                </a:lnTo>
                <a:lnTo>
                  <a:pt x="348" y="202"/>
                </a:lnTo>
                <a:lnTo>
                  <a:pt x="345" y="202"/>
                </a:lnTo>
                <a:lnTo>
                  <a:pt x="343" y="205"/>
                </a:lnTo>
                <a:lnTo>
                  <a:pt x="345" y="210"/>
                </a:lnTo>
                <a:lnTo>
                  <a:pt x="345" y="210"/>
                </a:lnTo>
                <a:close/>
                <a:moveTo>
                  <a:pt x="649" y="210"/>
                </a:moveTo>
                <a:lnTo>
                  <a:pt x="649" y="210"/>
                </a:lnTo>
                <a:lnTo>
                  <a:pt x="654" y="213"/>
                </a:lnTo>
                <a:lnTo>
                  <a:pt x="654" y="213"/>
                </a:lnTo>
                <a:lnTo>
                  <a:pt x="654" y="207"/>
                </a:lnTo>
                <a:lnTo>
                  <a:pt x="653" y="204"/>
                </a:lnTo>
                <a:lnTo>
                  <a:pt x="649" y="202"/>
                </a:lnTo>
                <a:lnTo>
                  <a:pt x="649" y="202"/>
                </a:lnTo>
                <a:lnTo>
                  <a:pt x="649" y="205"/>
                </a:lnTo>
                <a:lnTo>
                  <a:pt x="649" y="210"/>
                </a:lnTo>
                <a:lnTo>
                  <a:pt x="649" y="210"/>
                </a:lnTo>
                <a:close/>
                <a:moveTo>
                  <a:pt x="311" y="207"/>
                </a:moveTo>
                <a:lnTo>
                  <a:pt x="311" y="207"/>
                </a:lnTo>
                <a:lnTo>
                  <a:pt x="312" y="207"/>
                </a:lnTo>
                <a:lnTo>
                  <a:pt x="314" y="205"/>
                </a:lnTo>
                <a:lnTo>
                  <a:pt x="314" y="204"/>
                </a:lnTo>
                <a:lnTo>
                  <a:pt x="314" y="204"/>
                </a:lnTo>
                <a:lnTo>
                  <a:pt x="314" y="204"/>
                </a:lnTo>
                <a:lnTo>
                  <a:pt x="312" y="205"/>
                </a:lnTo>
                <a:lnTo>
                  <a:pt x="311" y="205"/>
                </a:lnTo>
                <a:lnTo>
                  <a:pt x="311" y="207"/>
                </a:lnTo>
                <a:lnTo>
                  <a:pt x="311" y="207"/>
                </a:lnTo>
                <a:close/>
                <a:moveTo>
                  <a:pt x="335" y="210"/>
                </a:moveTo>
                <a:lnTo>
                  <a:pt x="335" y="210"/>
                </a:lnTo>
                <a:lnTo>
                  <a:pt x="335" y="205"/>
                </a:lnTo>
                <a:lnTo>
                  <a:pt x="335" y="204"/>
                </a:lnTo>
                <a:lnTo>
                  <a:pt x="334" y="204"/>
                </a:lnTo>
                <a:lnTo>
                  <a:pt x="334" y="204"/>
                </a:lnTo>
                <a:lnTo>
                  <a:pt x="334" y="205"/>
                </a:lnTo>
                <a:lnTo>
                  <a:pt x="334" y="207"/>
                </a:lnTo>
                <a:lnTo>
                  <a:pt x="334" y="209"/>
                </a:lnTo>
                <a:lnTo>
                  <a:pt x="335" y="210"/>
                </a:lnTo>
                <a:lnTo>
                  <a:pt x="335" y="210"/>
                </a:lnTo>
                <a:close/>
                <a:moveTo>
                  <a:pt x="512" y="204"/>
                </a:moveTo>
                <a:lnTo>
                  <a:pt x="512" y="204"/>
                </a:lnTo>
                <a:lnTo>
                  <a:pt x="508" y="204"/>
                </a:lnTo>
                <a:lnTo>
                  <a:pt x="508" y="204"/>
                </a:lnTo>
                <a:lnTo>
                  <a:pt x="508" y="205"/>
                </a:lnTo>
                <a:lnTo>
                  <a:pt x="509" y="205"/>
                </a:lnTo>
                <a:lnTo>
                  <a:pt x="511" y="205"/>
                </a:lnTo>
                <a:lnTo>
                  <a:pt x="512" y="204"/>
                </a:lnTo>
                <a:lnTo>
                  <a:pt x="512" y="204"/>
                </a:lnTo>
                <a:close/>
                <a:moveTo>
                  <a:pt x="64" y="224"/>
                </a:moveTo>
                <a:lnTo>
                  <a:pt x="64" y="224"/>
                </a:lnTo>
                <a:lnTo>
                  <a:pt x="67" y="225"/>
                </a:lnTo>
                <a:lnTo>
                  <a:pt x="70" y="225"/>
                </a:lnTo>
                <a:lnTo>
                  <a:pt x="76" y="225"/>
                </a:lnTo>
                <a:lnTo>
                  <a:pt x="76" y="225"/>
                </a:lnTo>
                <a:lnTo>
                  <a:pt x="75" y="216"/>
                </a:lnTo>
                <a:lnTo>
                  <a:pt x="75" y="207"/>
                </a:lnTo>
                <a:lnTo>
                  <a:pt x="75" y="207"/>
                </a:lnTo>
                <a:lnTo>
                  <a:pt x="70" y="204"/>
                </a:lnTo>
                <a:lnTo>
                  <a:pt x="70" y="204"/>
                </a:lnTo>
                <a:lnTo>
                  <a:pt x="67" y="207"/>
                </a:lnTo>
                <a:lnTo>
                  <a:pt x="65" y="212"/>
                </a:lnTo>
                <a:lnTo>
                  <a:pt x="64" y="218"/>
                </a:lnTo>
                <a:lnTo>
                  <a:pt x="64" y="224"/>
                </a:lnTo>
                <a:lnTo>
                  <a:pt x="64" y="224"/>
                </a:lnTo>
                <a:close/>
                <a:moveTo>
                  <a:pt x="177" y="204"/>
                </a:moveTo>
                <a:lnTo>
                  <a:pt x="177" y="204"/>
                </a:lnTo>
                <a:lnTo>
                  <a:pt x="171" y="207"/>
                </a:lnTo>
                <a:lnTo>
                  <a:pt x="162" y="210"/>
                </a:lnTo>
                <a:lnTo>
                  <a:pt x="162" y="210"/>
                </a:lnTo>
                <a:lnTo>
                  <a:pt x="162" y="218"/>
                </a:lnTo>
                <a:lnTo>
                  <a:pt x="162" y="218"/>
                </a:lnTo>
                <a:lnTo>
                  <a:pt x="166" y="218"/>
                </a:lnTo>
                <a:lnTo>
                  <a:pt x="169" y="218"/>
                </a:lnTo>
                <a:lnTo>
                  <a:pt x="177" y="216"/>
                </a:lnTo>
                <a:lnTo>
                  <a:pt x="177" y="216"/>
                </a:lnTo>
                <a:lnTo>
                  <a:pt x="178" y="210"/>
                </a:lnTo>
                <a:lnTo>
                  <a:pt x="178" y="207"/>
                </a:lnTo>
                <a:lnTo>
                  <a:pt x="177" y="204"/>
                </a:lnTo>
                <a:lnTo>
                  <a:pt x="177" y="204"/>
                </a:lnTo>
                <a:close/>
                <a:moveTo>
                  <a:pt x="378" y="209"/>
                </a:moveTo>
                <a:lnTo>
                  <a:pt x="378" y="209"/>
                </a:lnTo>
                <a:lnTo>
                  <a:pt x="387" y="207"/>
                </a:lnTo>
                <a:lnTo>
                  <a:pt x="395" y="207"/>
                </a:lnTo>
                <a:lnTo>
                  <a:pt x="395" y="207"/>
                </a:lnTo>
                <a:lnTo>
                  <a:pt x="392" y="205"/>
                </a:lnTo>
                <a:lnTo>
                  <a:pt x="387" y="205"/>
                </a:lnTo>
                <a:lnTo>
                  <a:pt x="378" y="204"/>
                </a:lnTo>
                <a:lnTo>
                  <a:pt x="378" y="204"/>
                </a:lnTo>
                <a:lnTo>
                  <a:pt x="378" y="207"/>
                </a:lnTo>
                <a:lnTo>
                  <a:pt x="378" y="209"/>
                </a:lnTo>
                <a:lnTo>
                  <a:pt x="378" y="209"/>
                </a:lnTo>
                <a:close/>
                <a:moveTo>
                  <a:pt x="486" y="205"/>
                </a:moveTo>
                <a:lnTo>
                  <a:pt x="486" y="205"/>
                </a:lnTo>
                <a:lnTo>
                  <a:pt x="488" y="209"/>
                </a:lnTo>
                <a:lnTo>
                  <a:pt x="488" y="210"/>
                </a:lnTo>
                <a:lnTo>
                  <a:pt x="488" y="210"/>
                </a:lnTo>
                <a:lnTo>
                  <a:pt x="492" y="210"/>
                </a:lnTo>
                <a:lnTo>
                  <a:pt x="499" y="210"/>
                </a:lnTo>
                <a:lnTo>
                  <a:pt x="499" y="210"/>
                </a:lnTo>
                <a:lnTo>
                  <a:pt x="497" y="207"/>
                </a:lnTo>
                <a:lnTo>
                  <a:pt x="495" y="204"/>
                </a:lnTo>
                <a:lnTo>
                  <a:pt x="495" y="204"/>
                </a:lnTo>
                <a:lnTo>
                  <a:pt x="491" y="205"/>
                </a:lnTo>
                <a:lnTo>
                  <a:pt x="486" y="205"/>
                </a:lnTo>
                <a:lnTo>
                  <a:pt x="486" y="205"/>
                </a:lnTo>
                <a:close/>
                <a:moveTo>
                  <a:pt x="555" y="219"/>
                </a:moveTo>
                <a:lnTo>
                  <a:pt x="555" y="219"/>
                </a:lnTo>
                <a:lnTo>
                  <a:pt x="556" y="216"/>
                </a:lnTo>
                <a:lnTo>
                  <a:pt x="558" y="212"/>
                </a:lnTo>
                <a:lnTo>
                  <a:pt x="558" y="204"/>
                </a:lnTo>
                <a:lnTo>
                  <a:pt x="558" y="204"/>
                </a:lnTo>
                <a:lnTo>
                  <a:pt x="555" y="204"/>
                </a:lnTo>
                <a:lnTo>
                  <a:pt x="555" y="204"/>
                </a:lnTo>
                <a:lnTo>
                  <a:pt x="555" y="219"/>
                </a:lnTo>
                <a:lnTo>
                  <a:pt x="555" y="219"/>
                </a:lnTo>
                <a:close/>
                <a:moveTo>
                  <a:pt x="204" y="210"/>
                </a:moveTo>
                <a:lnTo>
                  <a:pt x="204" y="210"/>
                </a:lnTo>
                <a:lnTo>
                  <a:pt x="206" y="210"/>
                </a:lnTo>
                <a:lnTo>
                  <a:pt x="207" y="207"/>
                </a:lnTo>
                <a:lnTo>
                  <a:pt x="206" y="205"/>
                </a:lnTo>
                <a:lnTo>
                  <a:pt x="206" y="205"/>
                </a:lnTo>
                <a:lnTo>
                  <a:pt x="206" y="205"/>
                </a:lnTo>
                <a:lnTo>
                  <a:pt x="204" y="207"/>
                </a:lnTo>
                <a:lnTo>
                  <a:pt x="204" y="210"/>
                </a:lnTo>
                <a:lnTo>
                  <a:pt x="204" y="210"/>
                </a:lnTo>
                <a:close/>
                <a:moveTo>
                  <a:pt x="151" y="209"/>
                </a:moveTo>
                <a:lnTo>
                  <a:pt x="151" y="209"/>
                </a:lnTo>
                <a:lnTo>
                  <a:pt x="154" y="209"/>
                </a:lnTo>
                <a:lnTo>
                  <a:pt x="157" y="207"/>
                </a:lnTo>
                <a:lnTo>
                  <a:pt x="157" y="207"/>
                </a:lnTo>
                <a:lnTo>
                  <a:pt x="155" y="205"/>
                </a:lnTo>
                <a:lnTo>
                  <a:pt x="154" y="205"/>
                </a:lnTo>
                <a:lnTo>
                  <a:pt x="152" y="207"/>
                </a:lnTo>
                <a:lnTo>
                  <a:pt x="151" y="209"/>
                </a:lnTo>
                <a:lnTo>
                  <a:pt x="151" y="209"/>
                </a:lnTo>
                <a:close/>
                <a:moveTo>
                  <a:pt x="354" y="209"/>
                </a:moveTo>
                <a:lnTo>
                  <a:pt x="354" y="209"/>
                </a:lnTo>
                <a:lnTo>
                  <a:pt x="358" y="210"/>
                </a:lnTo>
                <a:lnTo>
                  <a:pt x="361" y="209"/>
                </a:lnTo>
                <a:lnTo>
                  <a:pt x="363" y="207"/>
                </a:lnTo>
                <a:lnTo>
                  <a:pt x="363" y="207"/>
                </a:lnTo>
                <a:lnTo>
                  <a:pt x="360" y="207"/>
                </a:lnTo>
                <a:lnTo>
                  <a:pt x="358" y="207"/>
                </a:lnTo>
                <a:lnTo>
                  <a:pt x="354" y="205"/>
                </a:lnTo>
                <a:lnTo>
                  <a:pt x="354" y="205"/>
                </a:lnTo>
                <a:lnTo>
                  <a:pt x="354" y="209"/>
                </a:lnTo>
                <a:lnTo>
                  <a:pt x="354" y="209"/>
                </a:lnTo>
                <a:close/>
                <a:moveTo>
                  <a:pt x="459" y="209"/>
                </a:moveTo>
                <a:lnTo>
                  <a:pt x="459" y="209"/>
                </a:lnTo>
                <a:lnTo>
                  <a:pt x="463" y="209"/>
                </a:lnTo>
                <a:lnTo>
                  <a:pt x="468" y="209"/>
                </a:lnTo>
                <a:lnTo>
                  <a:pt x="468" y="209"/>
                </a:lnTo>
                <a:lnTo>
                  <a:pt x="468" y="207"/>
                </a:lnTo>
                <a:lnTo>
                  <a:pt x="466" y="205"/>
                </a:lnTo>
                <a:lnTo>
                  <a:pt x="466" y="205"/>
                </a:lnTo>
                <a:lnTo>
                  <a:pt x="465" y="207"/>
                </a:lnTo>
                <a:lnTo>
                  <a:pt x="462" y="207"/>
                </a:lnTo>
                <a:lnTo>
                  <a:pt x="460" y="207"/>
                </a:lnTo>
                <a:lnTo>
                  <a:pt x="459" y="209"/>
                </a:lnTo>
                <a:lnTo>
                  <a:pt x="459" y="209"/>
                </a:lnTo>
                <a:close/>
                <a:moveTo>
                  <a:pt x="473" y="209"/>
                </a:moveTo>
                <a:lnTo>
                  <a:pt x="473" y="209"/>
                </a:lnTo>
                <a:lnTo>
                  <a:pt x="479" y="209"/>
                </a:lnTo>
                <a:lnTo>
                  <a:pt x="479" y="209"/>
                </a:lnTo>
                <a:lnTo>
                  <a:pt x="477" y="207"/>
                </a:lnTo>
                <a:lnTo>
                  <a:pt x="476" y="205"/>
                </a:lnTo>
                <a:lnTo>
                  <a:pt x="473" y="207"/>
                </a:lnTo>
                <a:lnTo>
                  <a:pt x="473" y="209"/>
                </a:lnTo>
                <a:lnTo>
                  <a:pt x="473" y="209"/>
                </a:lnTo>
                <a:close/>
                <a:moveTo>
                  <a:pt x="630" y="218"/>
                </a:moveTo>
                <a:lnTo>
                  <a:pt x="630" y="218"/>
                </a:lnTo>
                <a:lnTo>
                  <a:pt x="634" y="218"/>
                </a:lnTo>
                <a:lnTo>
                  <a:pt x="640" y="219"/>
                </a:lnTo>
                <a:lnTo>
                  <a:pt x="640" y="219"/>
                </a:lnTo>
                <a:lnTo>
                  <a:pt x="642" y="218"/>
                </a:lnTo>
                <a:lnTo>
                  <a:pt x="642" y="216"/>
                </a:lnTo>
                <a:lnTo>
                  <a:pt x="643" y="215"/>
                </a:lnTo>
                <a:lnTo>
                  <a:pt x="643" y="213"/>
                </a:lnTo>
                <a:lnTo>
                  <a:pt x="643" y="213"/>
                </a:lnTo>
                <a:lnTo>
                  <a:pt x="637" y="209"/>
                </a:lnTo>
                <a:lnTo>
                  <a:pt x="633" y="207"/>
                </a:lnTo>
                <a:lnTo>
                  <a:pt x="630" y="207"/>
                </a:lnTo>
                <a:lnTo>
                  <a:pt x="630" y="207"/>
                </a:lnTo>
                <a:lnTo>
                  <a:pt x="630" y="212"/>
                </a:lnTo>
                <a:lnTo>
                  <a:pt x="630" y="218"/>
                </a:lnTo>
                <a:lnTo>
                  <a:pt x="630" y="218"/>
                </a:lnTo>
                <a:close/>
                <a:moveTo>
                  <a:pt x="703" y="234"/>
                </a:moveTo>
                <a:lnTo>
                  <a:pt x="703" y="234"/>
                </a:lnTo>
                <a:lnTo>
                  <a:pt x="703" y="225"/>
                </a:lnTo>
                <a:lnTo>
                  <a:pt x="701" y="218"/>
                </a:lnTo>
                <a:lnTo>
                  <a:pt x="698" y="212"/>
                </a:lnTo>
                <a:lnTo>
                  <a:pt x="694" y="207"/>
                </a:lnTo>
                <a:lnTo>
                  <a:pt x="692" y="207"/>
                </a:lnTo>
                <a:lnTo>
                  <a:pt x="692" y="207"/>
                </a:lnTo>
                <a:lnTo>
                  <a:pt x="694" y="213"/>
                </a:lnTo>
                <a:lnTo>
                  <a:pt x="697" y="221"/>
                </a:lnTo>
                <a:lnTo>
                  <a:pt x="700" y="227"/>
                </a:lnTo>
                <a:lnTo>
                  <a:pt x="703" y="234"/>
                </a:lnTo>
                <a:lnTo>
                  <a:pt x="703" y="234"/>
                </a:lnTo>
                <a:close/>
                <a:moveTo>
                  <a:pt x="238" y="216"/>
                </a:moveTo>
                <a:lnTo>
                  <a:pt x="238" y="216"/>
                </a:lnTo>
                <a:lnTo>
                  <a:pt x="239" y="216"/>
                </a:lnTo>
                <a:lnTo>
                  <a:pt x="241" y="216"/>
                </a:lnTo>
                <a:lnTo>
                  <a:pt x="245" y="216"/>
                </a:lnTo>
                <a:lnTo>
                  <a:pt x="245" y="216"/>
                </a:lnTo>
                <a:lnTo>
                  <a:pt x="242" y="210"/>
                </a:lnTo>
                <a:lnTo>
                  <a:pt x="239" y="207"/>
                </a:lnTo>
                <a:lnTo>
                  <a:pt x="239" y="207"/>
                </a:lnTo>
                <a:lnTo>
                  <a:pt x="238" y="216"/>
                </a:lnTo>
                <a:lnTo>
                  <a:pt x="238" y="216"/>
                </a:lnTo>
                <a:close/>
                <a:moveTo>
                  <a:pt x="503" y="210"/>
                </a:moveTo>
                <a:lnTo>
                  <a:pt x="503" y="210"/>
                </a:lnTo>
                <a:lnTo>
                  <a:pt x="505" y="209"/>
                </a:lnTo>
                <a:lnTo>
                  <a:pt x="506" y="207"/>
                </a:lnTo>
                <a:lnTo>
                  <a:pt x="506" y="207"/>
                </a:lnTo>
                <a:lnTo>
                  <a:pt x="505" y="207"/>
                </a:lnTo>
                <a:lnTo>
                  <a:pt x="503" y="207"/>
                </a:lnTo>
                <a:lnTo>
                  <a:pt x="503" y="207"/>
                </a:lnTo>
                <a:lnTo>
                  <a:pt x="503" y="210"/>
                </a:lnTo>
                <a:lnTo>
                  <a:pt x="503" y="210"/>
                </a:lnTo>
                <a:close/>
                <a:moveTo>
                  <a:pt x="290" y="209"/>
                </a:moveTo>
                <a:lnTo>
                  <a:pt x="290" y="209"/>
                </a:lnTo>
                <a:lnTo>
                  <a:pt x="290" y="210"/>
                </a:lnTo>
                <a:lnTo>
                  <a:pt x="288" y="212"/>
                </a:lnTo>
                <a:lnTo>
                  <a:pt x="284" y="212"/>
                </a:lnTo>
                <a:lnTo>
                  <a:pt x="280" y="212"/>
                </a:lnTo>
                <a:lnTo>
                  <a:pt x="279" y="213"/>
                </a:lnTo>
                <a:lnTo>
                  <a:pt x="277" y="215"/>
                </a:lnTo>
                <a:lnTo>
                  <a:pt x="277" y="215"/>
                </a:lnTo>
                <a:lnTo>
                  <a:pt x="288" y="213"/>
                </a:lnTo>
                <a:lnTo>
                  <a:pt x="299" y="212"/>
                </a:lnTo>
                <a:lnTo>
                  <a:pt x="299" y="212"/>
                </a:lnTo>
                <a:lnTo>
                  <a:pt x="299" y="210"/>
                </a:lnTo>
                <a:lnTo>
                  <a:pt x="299" y="207"/>
                </a:lnTo>
                <a:lnTo>
                  <a:pt x="299" y="207"/>
                </a:lnTo>
                <a:lnTo>
                  <a:pt x="294" y="209"/>
                </a:lnTo>
                <a:lnTo>
                  <a:pt x="293" y="210"/>
                </a:lnTo>
                <a:lnTo>
                  <a:pt x="290" y="209"/>
                </a:lnTo>
                <a:lnTo>
                  <a:pt x="290" y="209"/>
                </a:lnTo>
                <a:close/>
                <a:moveTo>
                  <a:pt x="561" y="221"/>
                </a:moveTo>
                <a:lnTo>
                  <a:pt x="561" y="221"/>
                </a:lnTo>
                <a:lnTo>
                  <a:pt x="566" y="222"/>
                </a:lnTo>
                <a:lnTo>
                  <a:pt x="569" y="222"/>
                </a:lnTo>
                <a:lnTo>
                  <a:pt x="572" y="222"/>
                </a:lnTo>
                <a:lnTo>
                  <a:pt x="572" y="222"/>
                </a:lnTo>
                <a:lnTo>
                  <a:pt x="569" y="213"/>
                </a:lnTo>
                <a:lnTo>
                  <a:pt x="563" y="207"/>
                </a:lnTo>
                <a:lnTo>
                  <a:pt x="563" y="207"/>
                </a:lnTo>
                <a:lnTo>
                  <a:pt x="561" y="221"/>
                </a:lnTo>
                <a:lnTo>
                  <a:pt x="561" y="221"/>
                </a:lnTo>
                <a:close/>
                <a:moveTo>
                  <a:pt x="683" y="207"/>
                </a:moveTo>
                <a:lnTo>
                  <a:pt x="683" y="207"/>
                </a:lnTo>
                <a:lnTo>
                  <a:pt x="680" y="210"/>
                </a:lnTo>
                <a:lnTo>
                  <a:pt x="674" y="212"/>
                </a:lnTo>
                <a:lnTo>
                  <a:pt x="674" y="212"/>
                </a:lnTo>
                <a:lnTo>
                  <a:pt x="677" y="215"/>
                </a:lnTo>
                <a:lnTo>
                  <a:pt x="678" y="219"/>
                </a:lnTo>
                <a:lnTo>
                  <a:pt x="678" y="222"/>
                </a:lnTo>
                <a:lnTo>
                  <a:pt x="677" y="227"/>
                </a:lnTo>
                <a:lnTo>
                  <a:pt x="677" y="227"/>
                </a:lnTo>
                <a:lnTo>
                  <a:pt x="688" y="233"/>
                </a:lnTo>
                <a:lnTo>
                  <a:pt x="688" y="233"/>
                </a:lnTo>
                <a:lnTo>
                  <a:pt x="686" y="227"/>
                </a:lnTo>
                <a:lnTo>
                  <a:pt x="688" y="219"/>
                </a:lnTo>
                <a:lnTo>
                  <a:pt x="686" y="213"/>
                </a:lnTo>
                <a:lnTo>
                  <a:pt x="686" y="210"/>
                </a:lnTo>
                <a:lnTo>
                  <a:pt x="683" y="207"/>
                </a:lnTo>
                <a:lnTo>
                  <a:pt x="683" y="207"/>
                </a:lnTo>
                <a:close/>
                <a:moveTo>
                  <a:pt x="37" y="230"/>
                </a:moveTo>
                <a:lnTo>
                  <a:pt x="37" y="230"/>
                </a:lnTo>
                <a:lnTo>
                  <a:pt x="38" y="219"/>
                </a:lnTo>
                <a:lnTo>
                  <a:pt x="38" y="213"/>
                </a:lnTo>
                <a:lnTo>
                  <a:pt x="38" y="209"/>
                </a:lnTo>
                <a:lnTo>
                  <a:pt x="38" y="209"/>
                </a:lnTo>
                <a:lnTo>
                  <a:pt x="37" y="215"/>
                </a:lnTo>
                <a:lnTo>
                  <a:pt x="35" y="219"/>
                </a:lnTo>
                <a:lnTo>
                  <a:pt x="33" y="225"/>
                </a:lnTo>
                <a:lnTo>
                  <a:pt x="33" y="228"/>
                </a:lnTo>
                <a:lnTo>
                  <a:pt x="37" y="230"/>
                </a:lnTo>
                <a:lnTo>
                  <a:pt x="37" y="230"/>
                </a:lnTo>
                <a:close/>
                <a:moveTo>
                  <a:pt x="82" y="227"/>
                </a:moveTo>
                <a:lnTo>
                  <a:pt x="82" y="227"/>
                </a:lnTo>
                <a:lnTo>
                  <a:pt x="84" y="227"/>
                </a:lnTo>
                <a:lnTo>
                  <a:pt x="85" y="225"/>
                </a:lnTo>
                <a:lnTo>
                  <a:pt x="90" y="227"/>
                </a:lnTo>
                <a:lnTo>
                  <a:pt x="90" y="227"/>
                </a:lnTo>
                <a:lnTo>
                  <a:pt x="91" y="222"/>
                </a:lnTo>
                <a:lnTo>
                  <a:pt x="91" y="218"/>
                </a:lnTo>
                <a:lnTo>
                  <a:pt x="93" y="210"/>
                </a:lnTo>
                <a:lnTo>
                  <a:pt x="93" y="210"/>
                </a:lnTo>
                <a:lnTo>
                  <a:pt x="82" y="209"/>
                </a:lnTo>
                <a:lnTo>
                  <a:pt x="82" y="209"/>
                </a:lnTo>
                <a:lnTo>
                  <a:pt x="82" y="215"/>
                </a:lnTo>
                <a:lnTo>
                  <a:pt x="81" y="219"/>
                </a:lnTo>
                <a:lnTo>
                  <a:pt x="81" y="224"/>
                </a:lnTo>
                <a:lnTo>
                  <a:pt x="82" y="227"/>
                </a:lnTo>
                <a:lnTo>
                  <a:pt x="82" y="227"/>
                </a:lnTo>
                <a:close/>
                <a:moveTo>
                  <a:pt x="267" y="212"/>
                </a:moveTo>
                <a:lnTo>
                  <a:pt x="267" y="212"/>
                </a:lnTo>
                <a:lnTo>
                  <a:pt x="267" y="212"/>
                </a:lnTo>
                <a:lnTo>
                  <a:pt x="267" y="210"/>
                </a:lnTo>
                <a:lnTo>
                  <a:pt x="265" y="209"/>
                </a:lnTo>
                <a:lnTo>
                  <a:pt x="265" y="209"/>
                </a:lnTo>
                <a:lnTo>
                  <a:pt x="265" y="212"/>
                </a:lnTo>
                <a:lnTo>
                  <a:pt x="267" y="212"/>
                </a:lnTo>
                <a:lnTo>
                  <a:pt x="267" y="212"/>
                </a:lnTo>
                <a:close/>
                <a:moveTo>
                  <a:pt x="117" y="210"/>
                </a:moveTo>
                <a:lnTo>
                  <a:pt x="117" y="210"/>
                </a:lnTo>
                <a:lnTo>
                  <a:pt x="116" y="215"/>
                </a:lnTo>
                <a:lnTo>
                  <a:pt x="116" y="215"/>
                </a:lnTo>
                <a:lnTo>
                  <a:pt x="117" y="216"/>
                </a:lnTo>
                <a:lnTo>
                  <a:pt x="119" y="218"/>
                </a:lnTo>
                <a:lnTo>
                  <a:pt x="119" y="222"/>
                </a:lnTo>
                <a:lnTo>
                  <a:pt x="119" y="222"/>
                </a:lnTo>
                <a:lnTo>
                  <a:pt x="123" y="221"/>
                </a:lnTo>
                <a:lnTo>
                  <a:pt x="128" y="216"/>
                </a:lnTo>
                <a:lnTo>
                  <a:pt x="134" y="209"/>
                </a:lnTo>
                <a:lnTo>
                  <a:pt x="134" y="209"/>
                </a:lnTo>
                <a:lnTo>
                  <a:pt x="126" y="209"/>
                </a:lnTo>
                <a:lnTo>
                  <a:pt x="117" y="210"/>
                </a:lnTo>
                <a:lnTo>
                  <a:pt x="117" y="210"/>
                </a:lnTo>
                <a:close/>
                <a:moveTo>
                  <a:pt x="221" y="212"/>
                </a:moveTo>
                <a:lnTo>
                  <a:pt x="221" y="212"/>
                </a:lnTo>
                <a:lnTo>
                  <a:pt x="221" y="218"/>
                </a:lnTo>
                <a:lnTo>
                  <a:pt x="221" y="218"/>
                </a:lnTo>
                <a:lnTo>
                  <a:pt x="224" y="218"/>
                </a:lnTo>
                <a:lnTo>
                  <a:pt x="229" y="218"/>
                </a:lnTo>
                <a:lnTo>
                  <a:pt x="229" y="218"/>
                </a:lnTo>
                <a:lnTo>
                  <a:pt x="229" y="213"/>
                </a:lnTo>
                <a:lnTo>
                  <a:pt x="226" y="209"/>
                </a:lnTo>
                <a:lnTo>
                  <a:pt x="226" y="209"/>
                </a:lnTo>
                <a:lnTo>
                  <a:pt x="223" y="210"/>
                </a:lnTo>
                <a:lnTo>
                  <a:pt x="221" y="212"/>
                </a:lnTo>
                <a:lnTo>
                  <a:pt x="221" y="212"/>
                </a:lnTo>
                <a:close/>
                <a:moveTo>
                  <a:pt x="735" y="221"/>
                </a:moveTo>
                <a:lnTo>
                  <a:pt x="735" y="221"/>
                </a:lnTo>
                <a:lnTo>
                  <a:pt x="738" y="221"/>
                </a:lnTo>
                <a:lnTo>
                  <a:pt x="739" y="219"/>
                </a:lnTo>
                <a:lnTo>
                  <a:pt x="739" y="219"/>
                </a:lnTo>
                <a:lnTo>
                  <a:pt x="738" y="213"/>
                </a:lnTo>
                <a:lnTo>
                  <a:pt x="738" y="210"/>
                </a:lnTo>
                <a:lnTo>
                  <a:pt x="736" y="209"/>
                </a:lnTo>
                <a:lnTo>
                  <a:pt x="736" y="209"/>
                </a:lnTo>
                <a:lnTo>
                  <a:pt x="736" y="215"/>
                </a:lnTo>
                <a:lnTo>
                  <a:pt x="735" y="221"/>
                </a:lnTo>
                <a:lnTo>
                  <a:pt x="735" y="221"/>
                </a:lnTo>
                <a:close/>
                <a:moveTo>
                  <a:pt x="416" y="212"/>
                </a:moveTo>
                <a:lnTo>
                  <a:pt x="416" y="212"/>
                </a:lnTo>
                <a:lnTo>
                  <a:pt x="419" y="212"/>
                </a:lnTo>
                <a:lnTo>
                  <a:pt x="422" y="212"/>
                </a:lnTo>
                <a:lnTo>
                  <a:pt x="422" y="212"/>
                </a:lnTo>
                <a:lnTo>
                  <a:pt x="419" y="210"/>
                </a:lnTo>
                <a:lnTo>
                  <a:pt x="418" y="210"/>
                </a:lnTo>
                <a:lnTo>
                  <a:pt x="416" y="212"/>
                </a:lnTo>
                <a:lnTo>
                  <a:pt x="416" y="212"/>
                </a:lnTo>
                <a:close/>
                <a:moveTo>
                  <a:pt x="431" y="212"/>
                </a:moveTo>
                <a:lnTo>
                  <a:pt x="431" y="212"/>
                </a:lnTo>
                <a:lnTo>
                  <a:pt x="438" y="213"/>
                </a:lnTo>
                <a:lnTo>
                  <a:pt x="441" y="215"/>
                </a:lnTo>
                <a:lnTo>
                  <a:pt x="442" y="213"/>
                </a:lnTo>
                <a:lnTo>
                  <a:pt x="442" y="213"/>
                </a:lnTo>
                <a:lnTo>
                  <a:pt x="438" y="212"/>
                </a:lnTo>
                <a:lnTo>
                  <a:pt x="434" y="212"/>
                </a:lnTo>
                <a:lnTo>
                  <a:pt x="431" y="212"/>
                </a:lnTo>
                <a:lnTo>
                  <a:pt x="431" y="212"/>
                </a:lnTo>
                <a:close/>
                <a:moveTo>
                  <a:pt x="511" y="212"/>
                </a:moveTo>
                <a:lnTo>
                  <a:pt x="511" y="212"/>
                </a:lnTo>
                <a:lnTo>
                  <a:pt x="511" y="213"/>
                </a:lnTo>
                <a:lnTo>
                  <a:pt x="514" y="213"/>
                </a:lnTo>
                <a:lnTo>
                  <a:pt x="517" y="212"/>
                </a:lnTo>
                <a:lnTo>
                  <a:pt x="517" y="212"/>
                </a:lnTo>
                <a:lnTo>
                  <a:pt x="514" y="212"/>
                </a:lnTo>
                <a:lnTo>
                  <a:pt x="511" y="212"/>
                </a:lnTo>
                <a:lnTo>
                  <a:pt x="511" y="212"/>
                </a:lnTo>
                <a:close/>
                <a:moveTo>
                  <a:pt x="99" y="216"/>
                </a:moveTo>
                <a:lnTo>
                  <a:pt x="99" y="216"/>
                </a:lnTo>
                <a:lnTo>
                  <a:pt x="101" y="213"/>
                </a:lnTo>
                <a:lnTo>
                  <a:pt x="101" y="212"/>
                </a:lnTo>
                <a:lnTo>
                  <a:pt x="99" y="212"/>
                </a:lnTo>
                <a:lnTo>
                  <a:pt x="99" y="212"/>
                </a:lnTo>
                <a:lnTo>
                  <a:pt x="99" y="215"/>
                </a:lnTo>
                <a:lnTo>
                  <a:pt x="98" y="215"/>
                </a:lnTo>
                <a:lnTo>
                  <a:pt x="99" y="216"/>
                </a:lnTo>
                <a:lnTo>
                  <a:pt x="99" y="216"/>
                </a:lnTo>
                <a:close/>
                <a:moveTo>
                  <a:pt x="390" y="215"/>
                </a:moveTo>
                <a:lnTo>
                  <a:pt x="390" y="215"/>
                </a:lnTo>
                <a:lnTo>
                  <a:pt x="389" y="213"/>
                </a:lnTo>
                <a:lnTo>
                  <a:pt x="386" y="213"/>
                </a:lnTo>
                <a:lnTo>
                  <a:pt x="386" y="213"/>
                </a:lnTo>
                <a:lnTo>
                  <a:pt x="386" y="212"/>
                </a:lnTo>
                <a:lnTo>
                  <a:pt x="384" y="212"/>
                </a:lnTo>
                <a:lnTo>
                  <a:pt x="384" y="212"/>
                </a:lnTo>
                <a:lnTo>
                  <a:pt x="383" y="212"/>
                </a:lnTo>
                <a:lnTo>
                  <a:pt x="381" y="212"/>
                </a:lnTo>
                <a:lnTo>
                  <a:pt x="380" y="213"/>
                </a:lnTo>
                <a:lnTo>
                  <a:pt x="378" y="215"/>
                </a:lnTo>
                <a:lnTo>
                  <a:pt x="378" y="215"/>
                </a:lnTo>
                <a:lnTo>
                  <a:pt x="387" y="215"/>
                </a:lnTo>
                <a:lnTo>
                  <a:pt x="392" y="215"/>
                </a:lnTo>
                <a:lnTo>
                  <a:pt x="390" y="215"/>
                </a:lnTo>
                <a:lnTo>
                  <a:pt x="390" y="215"/>
                </a:lnTo>
                <a:close/>
                <a:moveTo>
                  <a:pt x="151" y="215"/>
                </a:moveTo>
                <a:lnTo>
                  <a:pt x="151" y="215"/>
                </a:lnTo>
                <a:lnTo>
                  <a:pt x="149" y="218"/>
                </a:lnTo>
                <a:lnTo>
                  <a:pt x="149" y="221"/>
                </a:lnTo>
                <a:lnTo>
                  <a:pt x="149" y="221"/>
                </a:lnTo>
                <a:lnTo>
                  <a:pt x="152" y="221"/>
                </a:lnTo>
                <a:lnTo>
                  <a:pt x="157" y="219"/>
                </a:lnTo>
                <a:lnTo>
                  <a:pt x="157" y="219"/>
                </a:lnTo>
                <a:lnTo>
                  <a:pt x="157" y="216"/>
                </a:lnTo>
                <a:lnTo>
                  <a:pt x="157" y="215"/>
                </a:lnTo>
                <a:lnTo>
                  <a:pt x="157" y="213"/>
                </a:lnTo>
                <a:lnTo>
                  <a:pt x="157" y="213"/>
                </a:lnTo>
                <a:lnTo>
                  <a:pt x="155" y="212"/>
                </a:lnTo>
                <a:lnTo>
                  <a:pt x="154" y="213"/>
                </a:lnTo>
                <a:lnTo>
                  <a:pt x="151" y="215"/>
                </a:lnTo>
                <a:lnTo>
                  <a:pt x="151" y="215"/>
                </a:lnTo>
                <a:close/>
                <a:moveTo>
                  <a:pt x="587" y="213"/>
                </a:moveTo>
                <a:lnTo>
                  <a:pt x="587" y="213"/>
                </a:lnTo>
                <a:lnTo>
                  <a:pt x="587" y="219"/>
                </a:lnTo>
                <a:lnTo>
                  <a:pt x="587" y="219"/>
                </a:lnTo>
                <a:lnTo>
                  <a:pt x="588" y="218"/>
                </a:lnTo>
                <a:lnTo>
                  <a:pt x="588" y="216"/>
                </a:lnTo>
                <a:lnTo>
                  <a:pt x="588" y="212"/>
                </a:lnTo>
                <a:lnTo>
                  <a:pt x="588" y="212"/>
                </a:lnTo>
                <a:lnTo>
                  <a:pt x="588" y="213"/>
                </a:lnTo>
                <a:lnTo>
                  <a:pt x="587" y="213"/>
                </a:lnTo>
                <a:lnTo>
                  <a:pt x="587" y="213"/>
                </a:lnTo>
                <a:close/>
                <a:moveTo>
                  <a:pt x="133" y="219"/>
                </a:moveTo>
                <a:lnTo>
                  <a:pt x="133" y="219"/>
                </a:lnTo>
                <a:lnTo>
                  <a:pt x="136" y="216"/>
                </a:lnTo>
                <a:lnTo>
                  <a:pt x="139" y="213"/>
                </a:lnTo>
                <a:lnTo>
                  <a:pt x="139" y="213"/>
                </a:lnTo>
                <a:lnTo>
                  <a:pt x="134" y="215"/>
                </a:lnTo>
                <a:lnTo>
                  <a:pt x="133" y="219"/>
                </a:lnTo>
                <a:lnTo>
                  <a:pt x="133" y="219"/>
                </a:lnTo>
                <a:close/>
                <a:moveTo>
                  <a:pt x="210" y="215"/>
                </a:moveTo>
                <a:lnTo>
                  <a:pt x="210" y="215"/>
                </a:lnTo>
                <a:lnTo>
                  <a:pt x="210" y="218"/>
                </a:lnTo>
                <a:lnTo>
                  <a:pt x="212" y="219"/>
                </a:lnTo>
                <a:lnTo>
                  <a:pt x="212" y="219"/>
                </a:lnTo>
                <a:lnTo>
                  <a:pt x="213" y="219"/>
                </a:lnTo>
                <a:lnTo>
                  <a:pt x="215" y="218"/>
                </a:lnTo>
                <a:lnTo>
                  <a:pt x="215" y="218"/>
                </a:lnTo>
                <a:lnTo>
                  <a:pt x="215" y="216"/>
                </a:lnTo>
                <a:lnTo>
                  <a:pt x="215" y="213"/>
                </a:lnTo>
                <a:lnTo>
                  <a:pt x="215" y="213"/>
                </a:lnTo>
                <a:lnTo>
                  <a:pt x="213" y="213"/>
                </a:lnTo>
                <a:lnTo>
                  <a:pt x="210" y="215"/>
                </a:lnTo>
                <a:lnTo>
                  <a:pt x="210" y="215"/>
                </a:lnTo>
                <a:close/>
                <a:moveTo>
                  <a:pt x="358" y="215"/>
                </a:moveTo>
                <a:lnTo>
                  <a:pt x="358" y="215"/>
                </a:lnTo>
                <a:lnTo>
                  <a:pt x="363" y="215"/>
                </a:lnTo>
                <a:lnTo>
                  <a:pt x="364" y="215"/>
                </a:lnTo>
                <a:lnTo>
                  <a:pt x="364" y="215"/>
                </a:lnTo>
                <a:lnTo>
                  <a:pt x="361" y="213"/>
                </a:lnTo>
                <a:lnTo>
                  <a:pt x="360" y="213"/>
                </a:lnTo>
                <a:lnTo>
                  <a:pt x="358" y="215"/>
                </a:lnTo>
                <a:lnTo>
                  <a:pt x="358" y="215"/>
                </a:lnTo>
                <a:close/>
                <a:moveTo>
                  <a:pt x="483" y="218"/>
                </a:moveTo>
                <a:lnTo>
                  <a:pt x="483" y="218"/>
                </a:lnTo>
                <a:lnTo>
                  <a:pt x="483" y="215"/>
                </a:lnTo>
                <a:lnTo>
                  <a:pt x="483" y="215"/>
                </a:lnTo>
                <a:lnTo>
                  <a:pt x="473" y="213"/>
                </a:lnTo>
                <a:lnTo>
                  <a:pt x="473" y="213"/>
                </a:lnTo>
                <a:lnTo>
                  <a:pt x="474" y="216"/>
                </a:lnTo>
                <a:lnTo>
                  <a:pt x="477" y="216"/>
                </a:lnTo>
                <a:lnTo>
                  <a:pt x="483" y="218"/>
                </a:lnTo>
                <a:lnTo>
                  <a:pt x="483" y="218"/>
                </a:lnTo>
                <a:close/>
                <a:moveTo>
                  <a:pt x="206" y="218"/>
                </a:moveTo>
                <a:lnTo>
                  <a:pt x="206" y="218"/>
                </a:lnTo>
                <a:lnTo>
                  <a:pt x="206" y="216"/>
                </a:lnTo>
                <a:lnTo>
                  <a:pt x="206" y="215"/>
                </a:lnTo>
                <a:lnTo>
                  <a:pt x="206" y="215"/>
                </a:lnTo>
                <a:lnTo>
                  <a:pt x="206" y="215"/>
                </a:lnTo>
                <a:lnTo>
                  <a:pt x="204" y="216"/>
                </a:lnTo>
                <a:lnTo>
                  <a:pt x="204" y="218"/>
                </a:lnTo>
                <a:lnTo>
                  <a:pt x="206" y="218"/>
                </a:lnTo>
                <a:lnTo>
                  <a:pt x="206" y="218"/>
                </a:lnTo>
                <a:close/>
                <a:moveTo>
                  <a:pt x="503" y="216"/>
                </a:moveTo>
                <a:lnTo>
                  <a:pt x="503" y="216"/>
                </a:lnTo>
                <a:lnTo>
                  <a:pt x="503" y="219"/>
                </a:lnTo>
                <a:lnTo>
                  <a:pt x="503" y="222"/>
                </a:lnTo>
                <a:lnTo>
                  <a:pt x="503" y="222"/>
                </a:lnTo>
                <a:lnTo>
                  <a:pt x="509" y="224"/>
                </a:lnTo>
                <a:lnTo>
                  <a:pt x="515" y="224"/>
                </a:lnTo>
                <a:lnTo>
                  <a:pt x="520" y="224"/>
                </a:lnTo>
                <a:lnTo>
                  <a:pt x="526" y="221"/>
                </a:lnTo>
                <a:lnTo>
                  <a:pt x="526" y="221"/>
                </a:lnTo>
                <a:lnTo>
                  <a:pt x="521" y="218"/>
                </a:lnTo>
                <a:lnTo>
                  <a:pt x="515" y="218"/>
                </a:lnTo>
                <a:lnTo>
                  <a:pt x="503" y="216"/>
                </a:lnTo>
                <a:lnTo>
                  <a:pt x="503" y="216"/>
                </a:lnTo>
                <a:close/>
                <a:moveTo>
                  <a:pt x="56" y="219"/>
                </a:moveTo>
                <a:lnTo>
                  <a:pt x="56" y="219"/>
                </a:lnTo>
                <a:lnTo>
                  <a:pt x="56" y="221"/>
                </a:lnTo>
                <a:lnTo>
                  <a:pt x="58" y="221"/>
                </a:lnTo>
                <a:lnTo>
                  <a:pt x="58" y="221"/>
                </a:lnTo>
                <a:lnTo>
                  <a:pt x="59" y="218"/>
                </a:lnTo>
                <a:lnTo>
                  <a:pt x="59" y="218"/>
                </a:lnTo>
                <a:lnTo>
                  <a:pt x="58" y="216"/>
                </a:lnTo>
                <a:lnTo>
                  <a:pt x="58" y="216"/>
                </a:lnTo>
                <a:lnTo>
                  <a:pt x="56" y="218"/>
                </a:lnTo>
                <a:lnTo>
                  <a:pt x="56" y="219"/>
                </a:lnTo>
                <a:lnTo>
                  <a:pt x="56" y="219"/>
                </a:lnTo>
                <a:close/>
                <a:moveTo>
                  <a:pt x="616" y="234"/>
                </a:moveTo>
                <a:lnTo>
                  <a:pt x="616" y="234"/>
                </a:lnTo>
                <a:lnTo>
                  <a:pt x="613" y="224"/>
                </a:lnTo>
                <a:lnTo>
                  <a:pt x="611" y="219"/>
                </a:lnTo>
                <a:lnTo>
                  <a:pt x="608" y="216"/>
                </a:lnTo>
                <a:lnTo>
                  <a:pt x="608" y="216"/>
                </a:lnTo>
                <a:lnTo>
                  <a:pt x="607" y="219"/>
                </a:lnTo>
                <a:lnTo>
                  <a:pt x="605" y="222"/>
                </a:lnTo>
                <a:lnTo>
                  <a:pt x="607" y="228"/>
                </a:lnTo>
                <a:lnTo>
                  <a:pt x="611" y="233"/>
                </a:lnTo>
                <a:lnTo>
                  <a:pt x="613" y="234"/>
                </a:lnTo>
                <a:lnTo>
                  <a:pt x="616" y="234"/>
                </a:lnTo>
                <a:lnTo>
                  <a:pt x="616" y="234"/>
                </a:lnTo>
                <a:close/>
                <a:moveTo>
                  <a:pt x="192" y="219"/>
                </a:moveTo>
                <a:lnTo>
                  <a:pt x="192" y="219"/>
                </a:lnTo>
                <a:lnTo>
                  <a:pt x="198" y="219"/>
                </a:lnTo>
                <a:lnTo>
                  <a:pt x="198" y="219"/>
                </a:lnTo>
                <a:lnTo>
                  <a:pt x="198" y="218"/>
                </a:lnTo>
                <a:lnTo>
                  <a:pt x="198" y="218"/>
                </a:lnTo>
                <a:lnTo>
                  <a:pt x="194" y="218"/>
                </a:lnTo>
                <a:lnTo>
                  <a:pt x="192" y="218"/>
                </a:lnTo>
                <a:lnTo>
                  <a:pt x="192" y="219"/>
                </a:lnTo>
                <a:lnTo>
                  <a:pt x="192" y="219"/>
                </a:lnTo>
                <a:close/>
                <a:moveTo>
                  <a:pt x="280" y="219"/>
                </a:moveTo>
                <a:lnTo>
                  <a:pt x="280" y="219"/>
                </a:lnTo>
                <a:lnTo>
                  <a:pt x="282" y="221"/>
                </a:lnTo>
                <a:lnTo>
                  <a:pt x="284" y="222"/>
                </a:lnTo>
                <a:lnTo>
                  <a:pt x="288" y="222"/>
                </a:lnTo>
                <a:lnTo>
                  <a:pt x="294" y="221"/>
                </a:lnTo>
                <a:lnTo>
                  <a:pt x="297" y="218"/>
                </a:lnTo>
                <a:lnTo>
                  <a:pt x="297" y="218"/>
                </a:lnTo>
                <a:lnTo>
                  <a:pt x="293" y="218"/>
                </a:lnTo>
                <a:lnTo>
                  <a:pt x="288" y="219"/>
                </a:lnTo>
                <a:lnTo>
                  <a:pt x="285" y="219"/>
                </a:lnTo>
                <a:lnTo>
                  <a:pt x="280" y="219"/>
                </a:lnTo>
                <a:lnTo>
                  <a:pt x="280" y="219"/>
                </a:lnTo>
                <a:close/>
                <a:moveTo>
                  <a:pt x="130" y="222"/>
                </a:moveTo>
                <a:lnTo>
                  <a:pt x="130" y="222"/>
                </a:lnTo>
                <a:lnTo>
                  <a:pt x="139" y="222"/>
                </a:lnTo>
                <a:lnTo>
                  <a:pt x="139" y="222"/>
                </a:lnTo>
                <a:lnTo>
                  <a:pt x="139" y="219"/>
                </a:lnTo>
                <a:lnTo>
                  <a:pt x="139" y="219"/>
                </a:lnTo>
                <a:lnTo>
                  <a:pt x="137" y="218"/>
                </a:lnTo>
                <a:lnTo>
                  <a:pt x="137" y="218"/>
                </a:lnTo>
                <a:lnTo>
                  <a:pt x="134" y="221"/>
                </a:lnTo>
                <a:lnTo>
                  <a:pt x="130" y="222"/>
                </a:lnTo>
                <a:lnTo>
                  <a:pt x="130" y="222"/>
                </a:lnTo>
                <a:close/>
                <a:moveTo>
                  <a:pt x="380" y="227"/>
                </a:moveTo>
                <a:lnTo>
                  <a:pt x="380" y="227"/>
                </a:lnTo>
                <a:lnTo>
                  <a:pt x="389" y="231"/>
                </a:lnTo>
                <a:lnTo>
                  <a:pt x="393" y="231"/>
                </a:lnTo>
                <a:lnTo>
                  <a:pt x="399" y="231"/>
                </a:lnTo>
                <a:lnTo>
                  <a:pt x="399" y="231"/>
                </a:lnTo>
                <a:lnTo>
                  <a:pt x="399" y="225"/>
                </a:lnTo>
                <a:lnTo>
                  <a:pt x="399" y="219"/>
                </a:lnTo>
                <a:lnTo>
                  <a:pt x="399" y="219"/>
                </a:lnTo>
                <a:lnTo>
                  <a:pt x="389" y="219"/>
                </a:lnTo>
                <a:lnTo>
                  <a:pt x="380" y="218"/>
                </a:lnTo>
                <a:lnTo>
                  <a:pt x="380" y="218"/>
                </a:lnTo>
                <a:lnTo>
                  <a:pt x="380" y="222"/>
                </a:lnTo>
                <a:lnTo>
                  <a:pt x="380" y="227"/>
                </a:lnTo>
                <a:lnTo>
                  <a:pt x="380" y="227"/>
                </a:lnTo>
                <a:close/>
                <a:moveTo>
                  <a:pt x="497" y="221"/>
                </a:moveTo>
                <a:lnTo>
                  <a:pt x="497" y="221"/>
                </a:lnTo>
                <a:lnTo>
                  <a:pt x="497" y="219"/>
                </a:lnTo>
                <a:lnTo>
                  <a:pt x="494" y="218"/>
                </a:lnTo>
                <a:lnTo>
                  <a:pt x="494" y="218"/>
                </a:lnTo>
                <a:lnTo>
                  <a:pt x="495" y="221"/>
                </a:lnTo>
                <a:lnTo>
                  <a:pt x="497" y="221"/>
                </a:lnTo>
                <a:lnTo>
                  <a:pt x="497" y="221"/>
                </a:lnTo>
                <a:close/>
                <a:moveTo>
                  <a:pt x="354" y="219"/>
                </a:moveTo>
                <a:lnTo>
                  <a:pt x="354" y="219"/>
                </a:lnTo>
                <a:lnTo>
                  <a:pt x="357" y="225"/>
                </a:lnTo>
                <a:lnTo>
                  <a:pt x="360" y="230"/>
                </a:lnTo>
                <a:lnTo>
                  <a:pt x="366" y="231"/>
                </a:lnTo>
                <a:lnTo>
                  <a:pt x="372" y="231"/>
                </a:lnTo>
                <a:lnTo>
                  <a:pt x="372" y="231"/>
                </a:lnTo>
                <a:lnTo>
                  <a:pt x="372" y="227"/>
                </a:lnTo>
                <a:lnTo>
                  <a:pt x="370" y="224"/>
                </a:lnTo>
                <a:lnTo>
                  <a:pt x="366" y="219"/>
                </a:lnTo>
                <a:lnTo>
                  <a:pt x="366" y="219"/>
                </a:lnTo>
                <a:lnTo>
                  <a:pt x="363" y="219"/>
                </a:lnTo>
                <a:lnTo>
                  <a:pt x="360" y="219"/>
                </a:lnTo>
                <a:lnTo>
                  <a:pt x="357" y="219"/>
                </a:lnTo>
                <a:lnTo>
                  <a:pt x="354" y="219"/>
                </a:lnTo>
                <a:lnTo>
                  <a:pt x="354" y="219"/>
                </a:lnTo>
                <a:close/>
                <a:moveTo>
                  <a:pt x="160" y="224"/>
                </a:moveTo>
                <a:lnTo>
                  <a:pt x="160" y="224"/>
                </a:lnTo>
                <a:lnTo>
                  <a:pt x="160" y="230"/>
                </a:lnTo>
                <a:lnTo>
                  <a:pt x="160" y="230"/>
                </a:lnTo>
                <a:lnTo>
                  <a:pt x="175" y="228"/>
                </a:lnTo>
                <a:lnTo>
                  <a:pt x="175" y="228"/>
                </a:lnTo>
                <a:lnTo>
                  <a:pt x="175" y="224"/>
                </a:lnTo>
                <a:lnTo>
                  <a:pt x="177" y="221"/>
                </a:lnTo>
                <a:lnTo>
                  <a:pt x="175" y="219"/>
                </a:lnTo>
                <a:lnTo>
                  <a:pt x="175" y="219"/>
                </a:lnTo>
                <a:lnTo>
                  <a:pt x="174" y="222"/>
                </a:lnTo>
                <a:lnTo>
                  <a:pt x="169" y="222"/>
                </a:lnTo>
                <a:lnTo>
                  <a:pt x="160" y="224"/>
                </a:lnTo>
                <a:lnTo>
                  <a:pt x="160" y="224"/>
                </a:lnTo>
                <a:close/>
                <a:moveTo>
                  <a:pt x="409" y="228"/>
                </a:moveTo>
                <a:lnTo>
                  <a:pt x="409" y="228"/>
                </a:lnTo>
                <a:lnTo>
                  <a:pt x="412" y="228"/>
                </a:lnTo>
                <a:lnTo>
                  <a:pt x="415" y="228"/>
                </a:lnTo>
                <a:lnTo>
                  <a:pt x="415" y="228"/>
                </a:lnTo>
                <a:lnTo>
                  <a:pt x="415" y="225"/>
                </a:lnTo>
                <a:lnTo>
                  <a:pt x="413" y="222"/>
                </a:lnTo>
                <a:lnTo>
                  <a:pt x="409" y="219"/>
                </a:lnTo>
                <a:lnTo>
                  <a:pt x="409" y="219"/>
                </a:lnTo>
                <a:lnTo>
                  <a:pt x="409" y="228"/>
                </a:lnTo>
                <a:lnTo>
                  <a:pt x="409" y="228"/>
                </a:lnTo>
                <a:close/>
                <a:moveTo>
                  <a:pt x="430" y="225"/>
                </a:moveTo>
                <a:lnTo>
                  <a:pt x="430" y="225"/>
                </a:lnTo>
                <a:lnTo>
                  <a:pt x="428" y="224"/>
                </a:lnTo>
                <a:lnTo>
                  <a:pt x="428" y="221"/>
                </a:lnTo>
                <a:lnTo>
                  <a:pt x="428" y="221"/>
                </a:lnTo>
                <a:lnTo>
                  <a:pt x="424" y="219"/>
                </a:lnTo>
                <a:lnTo>
                  <a:pt x="419" y="219"/>
                </a:lnTo>
                <a:lnTo>
                  <a:pt x="419" y="219"/>
                </a:lnTo>
                <a:lnTo>
                  <a:pt x="419" y="224"/>
                </a:lnTo>
                <a:lnTo>
                  <a:pt x="422" y="225"/>
                </a:lnTo>
                <a:lnTo>
                  <a:pt x="425" y="227"/>
                </a:lnTo>
                <a:lnTo>
                  <a:pt x="430" y="225"/>
                </a:lnTo>
                <a:lnTo>
                  <a:pt x="430" y="225"/>
                </a:lnTo>
                <a:close/>
                <a:moveTo>
                  <a:pt x="236" y="225"/>
                </a:moveTo>
                <a:lnTo>
                  <a:pt x="236" y="225"/>
                </a:lnTo>
                <a:lnTo>
                  <a:pt x="244" y="224"/>
                </a:lnTo>
                <a:lnTo>
                  <a:pt x="250" y="221"/>
                </a:lnTo>
                <a:lnTo>
                  <a:pt x="250" y="221"/>
                </a:lnTo>
                <a:lnTo>
                  <a:pt x="241" y="221"/>
                </a:lnTo>
                <a:lnTo>
                  <a:pt x="238" y="222"/>
                </a:lnTo>
                <a:lnTo>
                  <a:pt x="236" y="224"/>
                </a:lnTo>
                <a:lnTo>
                  <a:pt x="236" y="225"/>
                </a:lnTo>
                <a:lnTo>
                  <a:pt x="236" y="225"/>
                </a:lnTo>
                <a:close/>
                <a:moveTo>
                  <a:pt x="274" y="225"/>
                </a:moveTo>
                <a:lnTo>
                  <a:pt x="274" y="225"/>
                </a:lnTo>
                <a:lnTo>
                  <a:pt x="276" y="224"/>
                </a:lnTo>
                <a:lnTo>
                  <a:pt x="276" y="224"/>
                </a:lnTo>
                <a:lnTo>
                  <a:pt x="274" y="222"/>
                </a:lnTo>
                <a:lnTo>
                  <a:pt x="274" y="221"/>
                </a:lnTo>
                <a:lnTo>
                  <a:pt x="274" y="221"/>
                </a:lnTo>
                <a:lnTo>
                  <a:pt x="274" y="224"/>
                </a:lnTo>
                <a:lnTo>
                  <a:pt x="274" y="224"/>
                </a:lnTo>
                <a:lnTo>
                  <a:pt x="274" y="225"/>
                </a:lnTo>
                <a:lnTo>
                  <a:pt x="274" y="225"/>
                </a:lnTo>
                <a:close/>
                <a:moveTo>
                  <a:pt x="434" y="225"/>
                </a:moveTo>
                <a:lnTo>
                  <a:pt x="434" y="225"/>
                </a:lnTo>
                <a:lnTo>
                  <a:pt x="438" y="224"/>
                </a:lnTo>
                <a:lnTo>
                  <a:pt x="441" y="224"/>
                </a:lnTo>
                <a:lnTo>
                  <a:pt x="445" y="224"/>
                </a:lnTo>
                <a:lnTo>
                  <a:pt x="447" y="222"/>
                </a:lnTo>
                <a:lnTo>
                  <a:pt x="447" y="222"/>
                </a:lnTo>
                <a:lnTo>
                  <a:pt x="441" y="222"/>
                </a:lnTo>
                <a:lnTo>
                  <a:pt x="433" y="221"/>
                </a:lnTo>
                <a:lnTo>
                  <a:pt x="433" y="221"/>
                </a:lnTo>
                <a:lnTo>
                  <a:pt x="433" y="222"/>
                </a:lnTo>
                <a:lnTo>
                  <a:pt x="434" y="225"/>
                </a:lnTo>
                <a:lnTo>
                  <a:pt x="434" y="225"/>
                </a:lnTo>
                <a:close/>
                <a:moveTo>
                  <a:pt x="98" y="227"/>
                </a:moveTo>
                <a:lnTo>
                  <a:pt x="98" y="227"/>
                </a:lnTo>
                <a:lnTo>
                  <a:pt x="101" y="227"/>
                </a:lnTo>
                <a:lnTo>
                  <a:pt x="101" y="227"/>
                </a:lnTo>
                <a:lnTo>
                  <a:pt x="101" y="224"/>
                </a:lnTo>
                <a:lnTo>
                  <a:pt x="99" y="222"/>
                </a:lnTo>
                <a:lnTo>
                  <a:pt x="99" y="222"/>
                </a:lnTo>
                <a:lnTo>
                  <a:pt x="101" y="222"/>
                </a:lnTo>
                <a:lnTo>
                  <a:pt x="101" y="221"/>
                </a:lnTo>
                <a:lnTo>
                  <a:pt x="101" y="221"/>
                </a:lnTo>
                <a:lnTo>
                  <a:pt x="99" y="222"/>
                </a:lnTo>
                <a:lnTo>
                  <a:pt x="98" y="222"/>
                </a:lnTo>
                <a:lnTo>
                  <a:pt x="98" y="227"/>
                </a:lnTo>
                <a:lnTo>
                  <a:pt x="98" y="227"/>
                </a:lnTo>
                <a:close/>
                <a:moveTo>
                  <a:pt x="335" y="227"/>
                </a:moveTo>
                <a:lnTo>
                  <a:pt x="335" y="227"/>
                </a:lnTo>
                <a:lnTo>
                  <a:pt x="335" y="224"/>
                </a:lnTo>
                <a:lnTo>
                  <a:pt x="335" y="221"/>
                </a:lnTo>
                <a:lnTo>
                  <a:pt x="335" y="221"/>
                </a:lnTo>
                <a:lnTo>
                  <a:pt x="334" y="221"/>
                </a:lnTo>
                <a:lnTo>
                  <a:pt x="334" y="221"/>
                </a:lnTo>
                <a:lnTo>
                  <a:pt x="334" y="225"/>
                </a:lnTo>
                <a:lnTo>
                  <a:pt x="334" y="227"/>
                </a:lnTo>
                <a:lnTo>
                  <a:pt x="335" y="227"/>
                </a:lnTo>
                <a:lnTo>
                  <a:pt x="335" y="227"/>
                </a:lnTo>
                <a:close/>
                <a:moveTo>
                  <a:pt x="593" y="228"/>
                </a:moveTo>
                <a:lnTo>
                  <a:pt x="593" y="228"/>
                </a:lnTo>
                <a:lnTo>
                  <a:pt x="596" y="228"/>
                </a:lnTo>
                <a:lnTo>
                  <a:pt x="599" y="228"/>
                </a:lnTo>
                <a:lnTo>
                  <a:pt x="599" y="228"/>
                </a:lnTo>
                <a:lnTo>
                  <a:pt x="599" y="225"/>
                </a:lnTo>
                <a:lnTo>
                  <a:pt x="598" y="224"/>
                </a:lnTo>
                <a:lnTo>
                  <a:pt x="595" y="222"/>
                </a:lnTo>
                <a:lnTo>
                  <a:pt x="595" y="222"/>
                </a:lnTo>
                <a:lnTo>
                  <a:pt x="593" y="224"/>
                </a:lnTo>
                <a:lnTo>
                  <a:pt x="593" y="225"/>
                </a:lnTo>
                <a:lnTo>
                  <a:pt x="593" y="228"/>
                </a:lnTo>
                <a:lnTo>
                  <a:pt x="593" y="228"/>
                </a:lnTo>
                <a:close/>
                <a:moveTo>
                  <a:pt x="52" y="237"/>
                </a:moveTo>
                <a:lnTo>
                  <a:pt x="52" y="237"/>
                </a:lnTo>
                <a:lnTo>
                  <a:pt x="53" y="231"/>
                </a:lnTo>
                <a:lnTo>
                  <a:pt x="56" y="225"/>
                </a:lnTo>
                <a:lnTo>
                  <a:pt x="56" y="225"/>
                </a:lnTo>
                <a:lnTo>
                  <a:pt x="55" y="224"/>
                </a:lnTo>
                <a:lnTo>
                  <a:pt x="53" y="224"/>
                </a:lnTo>
                <a:lnTo>
                  <a:pt x="53" y="222"/>
                </a:lnTo>
                <a:lnTo>
                  <a:pt x="52" y="222"/>
                </a:lnTo>
                <a:lnTo>
                  <a:pt x="52" y="222"/>
                </a:lnTo>
                <a:lnTo>
                  <a:pt x="50" y="231"/>
                </a:lnTo>
                <a:lnTo>
                  <a:pt x="50" y="234"/>
                </a:lnTo>
                <a:lnTo>
                  <a:pt x="52" y="237"/>
                </a:lnTo>
                <a:lnTo>
                  <a:pt x="52" y="237"/>
                </a:lnTo>
                <a:close/>
                <a:moveTo>
                  <a:pt x="219" y="228"/>
                </a:moveTo>
                <a:lnTo>
                  <a:pt x="219" y="228"/>
                </a:lnTo>
                <a:lnTo>
                  <a:pt x="226" y="228"/>
                </a:lnTo>
                <a:lnTo>
                  <a:pt x="230" y="227"/>
                </a:lnTo>
                <a:lnTo>
                  <a:pt x="230" y="227"/>
                </a:lnTo>
                <a:lnTo>
                  <a:pt x="230" y="224"/>
                </a:lnTo>
                <a:lnTo>
                  <a:pt x="229" y="222"/>
                </a:lnTo>
                <a:lnTo>
                  <a:pt x="229" y="222"/>
                </a:lnTo>
                <a:lnTo>
                  <a:pt x="223" y="224"/>
                </a:lnTo>
                <a:lnTo>
                  <a:pt x="221" y="225"/>
                </a:lnTo>
                <a:lnTo>
                  <a:pt x="219" y="228"/>
                </a:lnTo>
                <a:lnTo>
                  <a:pt x="219" y="228"/>
                </a:lnTo>
                <a:close/>
                <a:moveTo>
                  <a:pt x="317" y="225"/>
                </a:moveTo>
                <a:lnTo>
                  <a:pt x="317" y="225"/>
                </a:lnTo>
                <a:lnTo>
                  <a:pt x="319" y="227"/>
                </a:lnTo>
                <a:lnTo>
                  <a:pt x="322" y="227"/>
                </a:lnTo>
                <a:lnTo>
                  <a:pt x="329" y="227"/>
                </a:lnTo>
                <a:lnTo>
                  <a:pt x="329" y="227"/>
                </a:lnTo>
                <a:lnTo>
                  <a:pt x="328" y="224"/>
                </a:lnTo>
                <a:lnTo>
                  <a:pt x="328" y="222"/>
                </a:lnTo>
                <a:lnTo>
                  <a:pt x="328" y="222"/>
                </a:lnTo>
                <a:lnTo>
                  <a:pt x="322" y="222"/>
                </a:lnTo>
                <a:lnTo>
                  <a:pt x="319" y="222"/>
                </a:lnTo>
                <a:lnTo>
                  <a:pt x="317" y="225"/>
                </a:lnTo>
                <a:lnTo>
                  <a:pt x="317" y="225"/>
                </a:lnTo>
                <a:close/>
                <a:moveTo>
                  <a:pt x="630" y="227"/>
                </a:moveTo>
                <a:lnTo>
                  <a:pt x="630" y="227"/>
                </a:lnTo>
                <a:lnTo>
                  <a:pt x="634" y="227"/>
                </a:lnTo>
                <a:lnTo>
                  <a:pt x="637" y="228"/>
                </a:lnTo>
                <a:lnTo>
                  <a:pt x="637" y="228"/>
                </a:lnTo>
                <a:lnTo>
                  <a:pt x="637" y="225"/>
                </a:lnTo>
                <a:lnTo>
                  <a:pt x="639" y="224"/>
                </a:lnTo>
                <a:lnTo>
                  <a:pt x="639" y="224"/>
                </a:lnTo>
                <a:lnTo>
                  <a:pt x="634" y="222"/>
                </a:lnTo>
                <a:lnTo>
                  <a:pt x="630" y="222"/>
                </a:lnTo>
                <a:lnTo>
                  <a:pt x="630" y="222"/>
                </a:lnTo>
                <a:lnTo>
                  <a:pt x="630" y="227"/>
                </a:lnTo>
                <a:lnTo>
                  <a:pt x="630" y="227"/>
                </a:lnTo>
                <a:close/>
                <a:moveTo>
                  <a:pt x="701" y="245"/>
                </a:moveTo>
                <a:lnTo>
                  <a:pt x="701" y="245"/>
                </a:lnTo>
                <a:lnTo>
                  <a:pt x="698" y="236"/>
                </a:lnTo>
                <a:lnTo>
                  <a:pt x="697" y="231"/>
                </a:lnTo>
                <a:lnTo>
                  <a:pt x="697" y="227"/>
                </a:lnTo>
                <a:lnTo>
                  <a:pt x="697" y="227"/>
                </a:lnTo>
                <a:lnTo>
                  <a:pt x="694" y="227"/>
                </a:lnTo>
                <a:lnTo>
                  <a:pt x="694" y="225"/>
                </a:lnTo>
                <a:lnTo>
                  <a:pt x="692" y="224"/>
                </a:lnTo>
                <a:lnTo>
                  <a:pt x="691" y="222"/>
                </a:lnTo>
                <a:lnTo>
                  <a:pt x="691" y="222"/>
                </a:lnTo>
                <a:lnTo>
                  <a:pt x="691" y="230"/>
                </a:lnTo>
                <a:lnTo>
                  <a:pt x="692" y="237"/>
                </a:lnTo>
                <a:lnTo>
                  <a:pt x="697" y="244"/>
                </a:lnTo>
                <a:lnTo>
                  <a:pt x="700" y="245"/>
                </a:lnTo>
                <a:lnTo>
                  <a:pt x="701" y="245"/>
                </a:lnTo>
                <a:lnTo>
                  <a:pt x="701" y="245"/>
                </a:lnTo>
                <a:close/>
                <a:moveTo>
                  <a:pt x="264" y="227"/>
                </a:moveTo>
                <a:lnTo>
                  <a:pt x="264" y="227"/>
                </a:lnTo>
                <a:lnTo>
                  <a:pt x="265" y="227"/>
                </a:lnTo>
                <a:lnTo>
                  <a:pt x="268" y="227"/>
                </a:lnTo>
                <a:lnTo>
                  <a:pt x="268" y="227"/>
                </a:lnTo>
                <a:lnTo>
                  <a:pt x="268" y="224"/>
                </a:lnTo>
                <a:lnTo>
                  <a:pt x="267" y="224"/>
                </a:lnTo>
                <a:lnTo>
                  <a:pt x="267" y="224"/>
                </a:lnTo>
                <a:lnTo>
                  <a:pt x="265" y="224"/>
                </a:lnTo>
                <a:lnTo>
                  <a:pt x="264" y="225"/>
                </a:lnTo>
                <a:lnTo>
                  <a:pt x="264" y="227"/>
                </a:lnTo>
                <a:lnTo>
                  <a:pt x="264" y="227"/>
                </a:lnTo>
                <a:close/>
                <a:moveTo>
                  <a:pt x="726" y="227"/>
                </a:moveTo>
                <a:lnTo>
                  <a:pt x="726" y="227"/>
                </a:lnTo>
                <a:lnTo>
                  <a:pt x="726" y="225"/>
                </a:lnTo>
                <a:lnTo>
                  <a:pt x="726" y="224"/>
                </a:lnTo>
                <a:lnTo>
                  <a:pt x="724" y="224"/>
                </a:lnTo>
                <a:lnTo>
                  <a:pt x="724" y="224"/>
                </a:lnTo>
                <a:lnTo>
                  <a:pt x="724" y="225"/>
                </a:lnTo>
                <a:lnTo>
                  <a:pt x="724" y="227"/>
                </a:lnTo>
                <a:lnTo>
                  <a:pt x="726" y="227"/>
                </a:lnTo>
                <a:lnTo>
                  <a:pt x="726" y="227"/>
                </a:lnTo>
                <a:close/>
                <a:moveTo>
                  <a:pt x="308" y="227"/>
                </a:moveTo>
                <a:lnTo>
                  <a:pt x="308" y="227"/>
                </a:lnTo>
                <a:lnTo>
                  <a:pt x="311" y="227"/>
                </a:lnTo>
                <a:lnTo>
                  <a:pt x="311" y="224"/>
                </a:lnTo>
                <a:lnTo>
                  <a:pt x="311" y="224"/>
                </a:lnTo>
                <a:lnTo>
                  <a:pt x="308" y="224"/>
                </a:lnTo>
                <a:lnTo>
                  <a:pt x="308" y="224"/>
                </a:lnTo>
                <a:lnTo>
                  <a:pt x="308" y="227"/>
                </a:lnTo>
                <a:lnTo>
                  <a:pt x="308" y="227"/>
                </a:lnTo>
                <a:close/>
                <a:moveTo>
                  <a:pt x="462" y="245"/>
                </a:moveTo>
                <a:lnTo>
                  <a:pt x="462" y="245"/>
                </a:lnTo>
                <a:lnTo>
                  <a:pt x="466" y="245"/>
                </a:lnTo>
                <a:lnTo>
                  <a:pt x="466" y="245"/>
                </a:lnTo>
                <a:lnTo>
                  <a:pt x="468" y="236"/>
                </a:lnTo>
                <a:lnTo>
                  <a:pt x="468" y="231"/>
                </a:lnTo>
                <a:lnTo>
                  <a:pt x="466" y="225"/>
                </a:lnTo>
                <a:lnTo>
                  <a:pt x="466" y="225"/>
                </a:lnTo>
                <a:lnTo>
                  <a:pt x="463" y="224"/>
                </a:lnTo>
                <a:lnTo>
                  <a:pt x="460" y="225"/>
                </a:lnTo>
                <a:lnTo>
                  <a:pt x="459" y="227"/>
                </a:lnTo>
                <a:lnTo>
                  <a:pt x="459" y="231"/>
                </a:lnTo>
                <a:lnTo>
                  <a:pt x="459" y="239"/>
                </a:lnTo>
                <a:lnTo>
                  <a:pt x="462" y="245"/>
                </a:lnTo>
                <a:lnTo>
                  <a:pt x="462" y="245"/>
                </a:lnTo>
                <a:close/>
                <a:moveTo>
                  <a:pt x="148" y="227"/>
                </a:moveTo>
                <a:lnTo>
                  <a:pt x="148" y="227"/>
                </a:lnTo>
                <a:lnTo>
                  <a:pt x="148" y="228"/>
                </a:lnTo>
                <a:lnTo>
                  <a:pt x="146" y="231"/>
                </a:lnTo>
                <a:lnTo>
                  <a:pt x="146" y="231"/>
                </a:lnTo>
                <a:lnTo>
                  <a:pt x="151" y="231"/>
                </a:lnTo>
                <a:lnTo>
                  <a:pt x="157" y="231"/>
                </a:lnTo>
                <a:lnTo>
                  <a:pt x="157" y="231"/>
                </a:lnTo>
                <a:lnTo>
                  <a:pt x="155" y="228"/>
                </a:lnTo>
                <a:lnTo>
                  <a:pt x="155" y="225"/>
                </a:lnTo>
                <a:lnTo>
                  <a:pt x="155" y="225"/>
                </a:lnTo>
                <a:lnTo>
                  <a:pt x="151" y="225"/>
                </a:lnTo>
                <a:lnTo>
                  <a:pt x="148" y="227"/>
                </a:lnTo>
                <a:lnTo>
                  <a:pt x="148" y="227"/>
                </a:lnTo>
                <a:close/>
                <a:moveTo>
                  <a:pt x="210" y="225"/>
                </a:moveTo>
                <a:lnTo>
                  <a:pt x="210" y="225"/>
                </a:lnTo>
                <a:lnTo>
                  <a:pt x="210" y="228"/>
                </a:lnTo>
                <a:lnTo>
                  <a:pt x="210" y="231"/>
                </a:lnTo>
                <a:lnTo>
                  <a:pt x="210" y="231"/>
                </a:lnTo>
                <a:lnTo>
                  <a:pt x="213" y="231"/>
                </a:lnTo>
                <a:lnTo>
                  <a:pt x="215" y="230"/>
                </a:lnTo>
                <a:lnTo>
                  <a:pt x="215" y="230"/>
                </a:lnTo>
                <a:lnTo>
                  <a:pt x="216" y="227"/>
                </a:lnTo>
                <a:lnTo>
                  <a:pt x="215" y="225"/>
                </a:lnTo>
                <a:lnTo>
                  <a:pt x="215" y="225"/>
                </a:lnTo>
                <a:lnTo>
                  <a:pt x="215" y="225"/>
                </a:lnTo>
                <a:lnTo>
                  <a:pt x="213" y="225"/>
                </a:lnTo>
                <a:lnTo>
                  <a:pt x="213" y="225"/>
                </a:lnTo>
                <a:lnTo>
                  <a:pt x="210" y="225"/>
                </a:lnTo>
                <a:lnTo>
                  <a:pt x="210" y="225"/>
                </a:lnTo>
                <a:close/>
                <a:moveTo>
                  <a:pt x="759" y="228"/>
                </a:moveTo>
                <a:lnTo>
                  <a:pt x="759" y="228"/>
                </a:lnTo>
                <a:lnTo>
                  <a:pt x="759" y="228"/>
                </a:lnTo>
                <a:lnTo>
                  <a:pt x="761" y="227"/>
                </a:lnTo>
                <a:lnTo>
                  <a:pt x="761" y="225"/>
                </a:lnTo>
                <a:lnTo>
                  <a:pt x="759" y="225"/>
                </a:lnTo>
                <a:lnTo>
                  <a:pt x="759" y="225"/>
                </a:lnTo>
                <a:lnTo>
                  <a:pt x="759" y="228"/>
                </a:lnTo>
                <a:lnTo>
                  <a:pt x="759" y="228"/>
                </a:lnTo>
                <a:close/>
                <a:moveTo>
                  <a:pt x="660" y="257"/>
                </a:moveTo>
                <a:lnTo>
                  <a:pt x="660" y="257"/>
                </a:lnTo>
                <a:lnTo>
                  <a:pt x="656" y="227"/>
                </a:lnTo>
                <a:lnTo>
                  <a:pt x="656" y="227"/>
                </a:lnTo>
                <a:lnTo>
                  <a:pt x="651" y="227"/>
                </a:lnTo>
                <a:lnTo>
                  <a:pt x="648" y="225"/>
                </a:lnTo>
                <a:lnTo>
                  <a:pt x="648" y="225"/>
                </a:lnTo>
                <a:lnTo>
                  <a:pt x="648" y="236"/>
                </a:lnTo>
                <a:lnTo>
                  <a:pt x="651" y="245"/>
                </a:lnTo>
                <a:lnTo>
                  <a:pt x="654" y="251"/>
                </a:lnTo>
                <a:lnTo>
                  <a:pt x="660" y="257"/>
                </a:lnTo>
                <a:lnTo>
                  <a:pt x="660" y="257"/>
                </a:lnTo>
                <a:close/>
                <a:moveTo>
                  <a:pt x="741" y="247"/>
                </a:moveTo>
                <a:lnTo>
                  <a:pt x="741" y="247"/>
                </a:lnTo>
                <a:lnTo>
                  <a:pt x="742" y="242"/>
                </a:lnTo>
                <a:lnTo>
                  <a:pt x="742" y="236"/>
                </a:lnTo>
                <a:lnTo>
                  <a:pt x="741" y="228"/>
                </a:lnTo>
                <a:lnTo>
                  <a:pt x="739" y="227"/>
                </a:lnTo>
                <a:lnTo>
                  <a:pt x="736" y="225"/>
                </a:lnTo>
                <a:lnTo>
                  <a:pt x="736" y="225"/>
                </a:lnTo>
                <a:lnTo>
                  <a:pt x="736" y="231"/>
                </a:lnTo>
                <a:lnTo>
                  <a:pt x="738" y="236"/>
                </a:lnTo>
                <a:lnTo>
                  <a:pt x="741" y="247"/>
                </a:lnTo>
                <a:lnTo>
                  <a:pt x="741" y="247"/>
                </a:lnTo>
                <a:close/>
                <a:moveTo>
                  <a:pt x="473" y="227"/>
                </a:moveTo>
                <a:lnTo>
                  <a:pt x="473" y="227"/>
                </a:lnTo>
                <a:lnTo>
                  <a:pt x="473" y="236"/>
                </a:lnTo>
                <a:lnTo>
                  <a:pt x="471" y="244"/>
                </a:lnTo>
                <a:lnTo>
                  <a:pt x="471" y="244"/>
                </a:lnTo>
                <a:lnTo>
                  <a:pt x="479" y="242"/>
                </a:lnTo>
                <a:lnTo>
                  <a:pt x="486" y="241"/>
                </a:lnTo>
                <a:lnTo>
                  <a:pt x="486" y="241"/>
                </a:lnTo>
                <a:lnTo>
                  <a:pt x="485" y="230"/>
                </a:lnTo>
                <a:lnTo>
                  <a:pt x="485" y="230"/>
                </a:lnTo>
                <a:lnTo>
                  <a:pt x="479" y="227"/>
                </a:lnTo>
                <a:lnTo>
                  <a:pt x="476" y="227"/>
                </a:lnTo>
                <a:lnTo>
                  <a:pt x="473" y="227"/>
                </a:lnTo>
                <a:lnTo>
                  <a:pt x="473" y="227"/>
                </a:lnTo>
                <a:close/>
                <a:moveTo>
                  <a:pt x="718" y="234"/>
                </a:moveTo>
                <a:lnTo>
                  <a:pt x="718" y="234"/>
                </a:lnTo>
                <a:lnTo>
                  <a:pt x="718" y="230"/>
                </a:lnTo>
                <a:lnTo>
                  <a:pt x="718" y="228"/>
                </a:lnTo>
                <a:lnTo>
                  <a:pt x="718" y="227"/>
                </a:lnTo>
                <a:lnTo>
                  <a:pt x="718" y="227"/>
                </a:lnTo>
                <a:lnTo>
                  <a:pt x="718" y="228"/>
                </a:lnTo>
                <a:lnTo>
                  <a:pt x="717" y="231"/>
                </a:lnTo>
                <a:lnTo>
                  <a:pt x="717" y="233"/>
                </a:lnTo>
                <a:lnTo>
                  <a:pt x="718" y="234"/>
                </a:lnTo>
                <a:lnTo>
                  <a:pt x="718" y="234"/>
                </a:lnTo>
                <a:close/>
                <a:moveTo>
                  <a:pt x="125" y="228"/>
                </a:moveTo>
                <a:lnTo>
                  <a:pt x="125" y="228"/>
                </a:lnTo>
                <a:lnTo>
                  <a:pt x="123" y="231"/>
                </a:lnTo>
                <a:lnTo>
                  <a:pt x="123" y="236"/>
                </a:lnTo>
                <a:lnTo>
                  <a:pt x="123" y="236"/>
                </a:lnTo>
                <a:lnTo>
                  <a:pt x="139" y="234"/>
                </a:lnTo>
                <a:lnTo>
                  <a:pt x="139" y="234"/>
                </a:lnTo>
                <a:lnTo>
                  <a:pt x="139" y="230"/>
                </a:lnTo>
                <a:lnTo>
                  <a:pt x="139" y="228"/>
                </a:lnTo>
                <a:lnTo>
                  <a:pt x="139" y="227"/>
                </a:lnTo>
                <a:lnTo>
                  <a:pt x="139" y="227"/>
                </a:lnTo>
                <a:lnTo>
                  <a:pt x="133" y="228"/>
                </a:lnTo>
                <a:lnTo>
                  <a:pt x="125" y="228"/>
                </a:lnTo>
                <a:lnTo>
                  <a:pt x="125" y="228"/>
                </a:lnTo>
                <a:close/>
                <a:moveTo>
                  <a:pt x="238" y="233"/>
                </a:moveTo>
                <a:lnTo>
                  <a:pt x="238" y="233"/>
                </a:lnTo>
                <a:lnTo>
                  <a:pt x="247" y="231"/>
                </a:lnTo>
                <a:lnTo>
                  <a:pt x="250" y="230"/>
                </a:lnTo>
                <a:lnTo>
                  <a:pt x="252" y="227"/>
                </a:lnTo>
                <a:lnTo>
                  <a:pt x="252" y="227"/>
                </a:lnTo>
                <a:lnTo>
                  <a:pt x="244" y="228"/>
                </a:lnTo>
                <a:lnTo>
                  <a:pt x="238" y="233"/>
                </a:lnTo>
                <a:lnTo>
                  <a:pt x="238" y="233"/>
                </a:lnTo>
                <a:close/>
                <a:moveTo>
                  <a:pt x="285" y="228"/>
                </a:moveTo>
                <a:lnTo>
                  <a:pt x="285" y="228"/>
                </a:lnTo>
                <a:lnTo>
                  <a:pt x="288" y="228"/>
                </a:lnTo>
                <a:lnTo>
                  <a:pt x="290" y="228"/>
                </a:lnTo>
                <a:lnTo>
                  <a:pt x="290" y="227"/>
                </a:lnTo>
                <a:lnTo>
                  <a:pt x="290" y="227"/>
                </a:lnTo>
                <a:lnTo>
                  <a:pt x="288" y="227"/>
                </a:lnTo>
                <a:lnTo>
                  <a:pt x="285" y="228"/>
                </a:lnTo>
                <a:lnTo>
                  <a:pt x="285" y="228"/>
                </a:lnTo>
                <a:close/>
                <a:moveTo>
                  <a:pt x="643" y="233"/>
                </a:moveTo>
                <a:lnTo>
                  <a:pt x="643" y="233"/>
                </a:lnTo>
                <a:lnTo>
                  <a:pt x="643" y="230"/>
                </a:lnTo>
                <a:lnTo>
                  <a:pt x="643" y="228"/>
                </a:lnTo>
                <a:lnTo>
                  <a:pt x="642" y="227"/>
                </a:lnTo>
                <a:lnTo>
                  <a:pt x="642" y="227"/>
                </a:lnTo>
                <a:lnTo>
                  <a:pt x="642" y="230"/>
                </a:lnTo>
                <a:lnTo>
                  <a:pt x="642" y="231"/>
                </a:lnTo>
                <a:lnTo>
                  <a:pt x="643" y="233"/>
                </a:lnTo>
                <a:lnTo>
                  <a:pt x="643" y="233"/>
                </a:lnTo>
                <a:close/>
                <a:moveTo>
                  <a:pt x="192" y="228"/>
                </a:moveTo>
                <a:lnTo>
                  <a:pt x="192" y="228"/>
                </a:lnTo>
                <a:lnTo>
                  <a:pt x="194" y="234"/>
                </a:lnTo>
                <a:lnTo>
                  <a:pt x="194" y="234"/>
                </a:lnTo>
                <a:lnTo>
                  <a:pt x="198" y="234"/>
                </a:lnTo>
                <a:lnTo>
                  <a:pt x="200" y="234"/>
                </a:lnTo>
                <a:lnTo>
                  <a:pt x="201" y="233"/>
                </a:lnTo>
                <a:lnTo>
                  <a:pt x="201" y="233"/>
                </a:lnTo>
                <a:lnTo>
                  <a:pt x="200" y="231"/>
                </a:lnTo>
                <a:lnTo>
                  <a:pt x="200" y="230"/>
                </a:lnTo>
                <a:lnTo>
                  <a:pt x="200" y="227"/>
                </a:lnTo>
                <a:lnTo>
                  <a:pt x="200" y="227"/>
                </a:lnTo>
                <a:lnTo>
                  <a:pt x="197" y="228"/>
                </a:lnTo>
                <a:lnTo>
                  <a:pt x="192" y="228"/>
                </a:lnTo>
                <a:lnTo>
                  <a:pt x="192" y="228"/>
                </a:lnTo>
                <a:close/>
                <a:moveTo>
                  <a:pt x="434" y="230"/>
                </a:moveTo>
                <a:lnTo>
                  <a:pt x="434" y="230"/>
                </a:lnTo>
                <a:lnTo>
                  <a:pt x="436" y="236"/>
                </a:lnTo>
                <a:lnTo>
                  <a:pt x="438" y="239"/>
                </a:lnTo>
                <a:lnTo>
                  <a:pt x="439" y="242"/>
                </a:lnTo>
                <a:lnTo>
                  <a:pt x="439" y="242"/>
                </a:lnTo>
                <a:lnTo>
                  <a:pt x="442" y="242"/>
                </a:lnTo>
                <a:lnTo>
                  <a:pt x="444" y="242"/>
                </a:lnTo>
                <a:lnTo>
                  <a:pt x="448" y="242"/>
                </a:lnTo>
                <a:lnTo>
                  <a:pt x="448" y="242"/>
                </a:lnTo>
                <a:lnTo>
                  <a:pt x="450" y="234"/>
                </a:lnTo>
                <a:lnTo>
                  <a:pt x="450" y="227"/>
                </a:lnTo>
                <a:lnTo>
                  <a:pt x="450" y="227"/>
                </a:lnTo>
                <a:lnTo>
                  <a:pt x="442" y="228"/>
                </a:lnTo>
                <a:lnTo>
                  <a:pt x="434" y="230"/>
                </a:lnTo>
                <a:lnTo>
                  <a:pt x="434" y="230"/>
                </a:lnTo>
                <a:close/>
                <a:moveTo>
                  <a:pt x="273" y="231"/>
                </a:moveTo>
                <a:lnTo>
                  <a:pt x="273" y="231"/>
                </a:lnTo>
                <a:lnTo>
                  <a:pt x="274" y="231"/>
                </a:lnTo>
                <a:lnTo>
                  <a:pt x="277" y="231"/>
                </a:lnTo>
                <a:lnTo>
                  <a:pt x="279" y="231"/>
                </a:lnTo>
                <a:lnTo>
                  <a:pt x="280" y="228"/>
                </a:lnTo>
                <a:lnTo>
                  <a:pt x="280" y="228"/>
                </a:lnTo>
                <a:lnTo>
                  <a:pt x="277" y="228"/>
                </a:lnTo>
                <a:lnTo>
                  <a:pt x="276" y="228"/>
                </a:lnTo>
                <a:lnTo>
                  <a:pt x="274" y="228"/>
                </a:lnTo>
                <a:lnTo>
                  <a:pt x="274" y="228"/>
                </a:lnTo>
                <a:lnTo>
                  <a:pt x="273" y="230"/>
                </a:lnTo>
                <a:lnTo>
                  <a:pt x="273" y="231"/>
                </a:lnTo>
                <a:lnTo>
                  <a:pt x="273" y="231"/>
                </a:lnTo>
                <a:close/>
                <a:moveTo>
                  <a:pt x="561" y="230"/>
                </a:moveTo>
                <a:lnTo>
                  <a:pt x="561" y="230"/>
                </a:lnTo>
                <a:lnTo>
                  <a:pt x="559" y="233"/>
                </a:lnTo>
                <a:lnTo>
                  <a:pt x="559" y="233"/>
                </a:lnTo>
                <a:lnTo>
                  <a:pt x="564" y="234"/>
                </a:lnTo>
                <a:lnTo>
                  <a:pt x="570" y="234"/>
                </a:lnTo>
                <a:lnTo>
                  <a:pt x="570" y="234"/>
                </a:lnTo>
                <a:lnTo>
                  <a:pt x="570" y="231"/>
                </a:lnTo>
                <a:lnTo>
                  <a:pt x="570" y="230"/>
                </a:lnTo>
                <a:lnTo>
                  <a:pt x="570" y="228"/>
                </a:lnTo>
                <a:lnTo>
                  <a:pt x="570" y="228"/>
                </a:lnTo>
                <a:lnTo>
                  <a:pt x="566" y="228"/>
                </a:lnTo>
                <a:lnTo>
                  <a:pt x="561" y="230"/>
                </a:lnTo>
                <a:lnTo>
                  <a:pt x="561" y="230"/>
                </a:lnTo>
                <a:close/>
                <a:moveTo>
                  <a:pt x="184" y="236"/>
                </a:moveTo>
                <a:lnTo>
                  <a:pt x="184" y="236"/>
                </a:lnTo>
                <a:lnTo>
                  <a:pt x="187" y="236"/>
                </a:lnTo>
                <a:lnTo>
                  <a:pt x="187" y="236"/>
                </a:lnTo>
                <a:lnTo>
                  <a:pt x="187" y="234"/>
                </a:lnTo>
                <a:lnTo>
                  <a:pt x="187" y="231"/>
                </a:lnTo>
                <a:lnTo>
                  <a:pt x="187" y="230"/>
                </a:lnTo>
                <a:lnTo>
                  <a:pt x="186" y="228"/>
                </a:lnTo>
                <a:lnTo>
                  <a:pt x="186" y="228"/>
                </a:lnTo>
                <a:lnTo>
                  <a:pt x="184" y="236"/>
                </a:lnTo>
                <a:lnTo>
                  <a:pt x="184" y="236"/>
                </a:lnTo>
                <a:close/>
                <a:moveTo>
                  <a:pt x="491" y="230"/>
                </a:moveTo>
                <a:lnTo>
                  <a:pt x="491" y="230"/>
                </a:lnTo>
                <a:lnTo>
                  <a:pt x="491" y="234"/>
                </a:lnTo>
                <a:lnTo>
                  <a:pt x="492" y="239"/>
                </a:lnTo>
                <a:lnTo>
                  <a:pt x="492" y="239"/>
                </a:lnTo>
                <a:lnTo>
                  <a:pt x="494" y="239"/>
                </a:lnTo>
                <a:lnTo>
                  <a:pt x="495" y="239"/>
                </a:lnTo>
                <a:lnTo>
                  <a:pt x="495" y="239"/>
                </a:lnTo>
                <a:lnTo>
                  <a:pt x="497" y="234"/>
                </a:lnTo>
                <a:lnTo>
                  <a:pt x="495" y="228"/>
                </a:lnTo>
                <a:lnTo>
                  <a:pt x="495" y="228"/>
                </a:lnTo>
                <a:lnTo>
                  <a:pt x="492" y="230"/>
                </a:lnTo>
                <a:lnTo>
                  <a:pt x="491" y="230"/>
                </a:lnTo>
                <a:lnTo>
                  <a:pt x="491" y="230"/>
                </a:lnTo>
                <a:close/>
                <a:moveTo>
                  <a:pt x="573" y="236"/>
                </a:moveTo>
                <a:lnTo>
                  <a:pt x="573" y="236"/>
                </a:lnTo>
                <a:lnTo>
                  <a:pt x="576" y="236"/>
                </a:lnTo>
                <a:lnTo>
                  <a:pt x="579" y="237"/>
                </a:lnTo>
                <a:lnTo>
                  <a:pt x="579" y="237"/>
                </a:lnTo>
                <a:lnTo>
                  <a:pt x="578" y="233"/>
                </a:lnTo>
                <a:lnTo>
                  <a:pt x="576" y="230"/>
                </a:lnTo>
                <a:lnTo>
                  <a:pt x="575" y="228"/>
                </a:lnTo>
                <a:lnTo>
                  <a:pt x="575" y="228"/>
                </a:lnTo>
                <a:lnTo>
                  <a:pt x="575" y="233"/>
                </a:lnTo>
                <a:lnTo>
                  <a:pt x="573" y="236"/>
                </a:lnTo>
                <a:lnTo>
                  <a:pt x="573" y="236"/>
                </a:lnTo>
                <a:close/>
                <a:moveTo>
                  <a:pt x="75" y="237"/>
                </a:moveTo>
                <a:lnTo>
                  <a:pt x="75" y="237"/>
                </a:lnTo>
                <a:lnTo>
                  <a:pt x="75" y="234"/>
                </a:lnTo>
                <a:lnTo>
                  <a:pt x="76" y="230"/>
                </a:lnTo>
                <a:lnTo>
                  <a:pt x="76" y="230"/>
                </a:lnTo>
                <a:lnTo>
                  <a:pt x="73" y="230"/>
                </a:lnTo>
                <a:lnTo>
                  <a:pt x="69" y="230"/>
                </a:lnTo>
                <a:lnTo>
                  <a:pt x="69" y="230"/>
                </a:lnTo>
                <a:lnTo>
                  <a:pt x="72" y="234"/>
                </a:lnTo>
                <a:lnTo>
                  <a:pt x="75" y="237"/>
                </a:lnTo>
                <a:lnTo>
                  <a:pt x="75" y="237"/>
                </a:lnTo>
                <a:close/>
                <a:moveTo>
                  <a:pt x="96" y="230"/>
                </a:moveTo>
                <a:lnTo>
                  <a:pt x="96" y="230"/>
                </a:lnTo>
                <a:lnTo>
                  <a:pt x="93" y="237"/>
                </a:lnTo>
                <a:lnTo>
                  <a:pt x="93" y="237"/>
                </a:lnTo>
                <a:lnTo>
                  <a:pt x="96" y="236"/>
                </a:lnTo>
                <a:lnTo>
                  <a:pt x="99" y="234"/>
                </a:lnTo>
                <a:lnTo>
                  <a:pt x="101" y="233"/>
                </a:lnTo>
                <a:lnTo>
                  <a:pt x="104" y="230"/>
                </a:lnTo>
                <a:lnTo>
                  <a:pt x="104" y="230"/>
                </a:lnTo>
                <a:lnTo>
                  <a:pt x="99" y="230"/>
                </a:lnTo>
                <a:lnTo>
                  <a:pt x="96" y="230"/>
                </a:lnTo>
                <a:lnTo>
                  <a:pt x="96" y="230"/>
                </a:lnTo>
                <a:close/>
                <a:moveTo>
                  <a:pt x="749" y="250"/>
                </a:moveTo>
                <a:lnTo>
                  <a:pt x="749" y="250"/>
                </a:lnTo>
                <a:lnTo>
                  <a:pt x="750" y="239"/>
                </a:lnTo>
                <a:lnTo>
                  <a:pt x="749" y="233"/>
                </a:lnTo>
                <a:lnTo>
                  <a:pt x="746" y="230"/>
                </a:lnTo>
                <a:lnTo>
                  <a:pt x="746" y="230"/>
                </a:lnTo>
                <a:lnTo>
                  <a:pt x="747" y="241"/>
                </a:lnTo>
                <a:lnTo>
                  <a:pt x="747" y="245"/>
                </a:lnTo>
                <a:lnTo>
                  <a:pt x="749" y="250"/>
                </a:lnTo>
                <a:lnTo>
                  <a:pt x="749" y="250"/>
                </a:lnTo>
                <a:close/>
                <a:moveTo>
                  <a:pt x="81" y="231"/>
                </a:moveTo>
                <a:lnTo>
                  <a:pt x="81" y="231"/>
                </a:lnTo>
                <a:lnTo>
                  <a:pt x="81" y="233"/>
                </a:lnTo>
                <a:lnTo>
                  <a:pt x="82" y="233"/>
                </a:lnTo>
                <a:lnTo>
                  <a:pt x="85" y="234"/>
                </a:lnTo>
                <a:lnTo>
                  <a:pt x="85" y="234"/>
                </a:lnTo>
                <a:lnTo>
                  <a:pt x="85" y="233"/>
                </a:lnTo>
                <a:lnTo>
                  <a:pt x="87" y="230"/>
                </a:lnTo>
                <a:lnTo>
                  <a:pt x="87" y="230"/>
                </a:lnTo>
                <a:lnTo>
                  <a:pt x="82" y="230"/>
                </a:lnTo>
                <a:lnTo>
                  <a:pt x="81" y="231"/>
                </a:lnTo>
                <a:lnTo>
                  <a:pt x="81" y="231"/>
                </a:lnTo>
                <a:close/>
                <a:moveTo>
                  <a:pt x="262" y="233"/>
                </a:moveTo>
                <a:lnTo>
                  <a:pt x="262" y="233"/>
                </a:lnTo>
                <a:lnTo>
                  <a:pt x="265" y="233"/>
                </a:lnTo>
                <a:lnTo>
                  <a:pt x="268" y="233"/>
                </a:lnTo>
                <a:lnTo>
                  <a:pt x="268" y="233"/>
                </a:lnTo>
                <a:lnTo>
                  <a:pt x="268" y="230"/>
                </a:lnTo>
                <a:lnTo>
                  <a:pt x="268" y="230"/>
                </a:lnTo>
                <a:lnTo>
                  <a:pt x="264" y="231"/>
                </a:lnTo>
                <a:lnTo>
                  <a:pt x="262" y="233"/>
                </a:lnTo>
                <a:lnTo>
                  <a:pt x="262" y="233"/>
                </a:lnTo>
                <a:close/>
                <a:moveTo>
                  <a:pt x="322" y="242"/>
                </a:moveTo>
                <a:lnTo>
                  <a:pt x="322" y="242"/>
                </a:lnTo>
                <a:lnTo>
                  <a:pt x="328" y="241"/>
                </a:lnTo>
                <a:lnTo>
                  <a:pt x="334" y="241"/>
                </a:lnTo>
                <a:lnTo>
                  <a:pt x="334" y="241"/>
                </a:lnTo>
                <a:lnTo>
                  <a:pt x="334" y="237"/>
                </a:lnTo>
                <a:lnTo>
                  <a:pt x="334" y="234"/>
                </a:lnTo>
                <a:lnTo>
                  <a:pt x="331" y="230"/>
                </a:lnTo>
                <a:lnTo>
                  <a:pt x="331" y="230"/>
                </a:lnTo>
                <a:lnTo>
                  <a:pt x="316" y="230"/>
                </a:lnTo>
                <a:lnTo>
                  <a:pt x="316" y="230"/>
                </a:lnTo>
                <a:lnTo>
                  <a:pt x="316" y="234"/>
                </a:lnTo>
                <a:lnTo>
                  <a:pt x="317" y="237"/>
                </a:lnTo>
                <a:lnTo>
                  <a:pt x="322" y="242"/>
                </a:lnTo>
                <a:lnTo>
                  <a:pt x="322" y="242"/>
                </a:lnTo>
                <a:close/>
                <a:moveTo>
                  <a:pt x="343" y="231"/>
                </a:moveTo>
                <a:lnTo>
                  <a:pt x="343" y="231"/>
                </a:lnTo>
                <a:lnTo>
                  <a:pt x="340" y="234"/>
                </a:lnTo>
                <a:lnTo>
                  <a:pt x="340" y="237"/>
                </a:lnTo>
                <a:lnTo>
                  <a:pt x="341" y="239"/>
                </a:lnTo>
                <a:lnTo>
                  <a:pt x="341" y="239"/>
                </a:lnTo>
                <a:lnTo>
                  <a:pt x="346" y="237"/>
                </a:lnTo>
                <a:lnTo>
                  <a:pt x="351" y="237"/>
                </a:lnTo>
                <a:lnTo>
                  <a:pt x="351" y="237"/>
                </a:lnTo>
                <a:lnTo>
                  <a:pt x="348" y="234"/>
                </a:lnTo>
                <a:lnTo>
                  <a:pt x="346" y="231"/>
                </a:lnTo>
                <a:lnTo>
                  <a:pt x="346" y="231"/>
                </a:lnTo>
                <a:lnTo>
                  <a:pt x="345" y="231"/>
                </a:lnTo>
                <a:lnTo>
                  <a:pt x="343" y="231"/>
                </a:lnTo>
                <a:lnTo>
                  <a:pt x="343" y="231"/>
                </a:lnTo>
                <a:close/>
                <a:moveTo>
                  <a:pt x="428" y="231"/>
                </a:moveTo>
                <a:lnTo>
                  <a:pt x="428" y="231"/>
                </a:lnTo>
                <a:lnTo>
                  <a:pt x="430" y="234"/>
                </a:lnTo>
                <a:lnTo>
                  <a:pt x="431" y="236"/>
                </a:lnTo>
                <a:lnTo>
                  <a:pt x="431" y="236"/>
                </a:lnTo>
                <a:lnTo>
                  <a:pt x="431" y="230"/>
                </a:lnTo>
                <a:lnTo>
                  <a:pt x="431" y="230"/>
                </a:lnTo>
                <a:lnTo>
                  <a:pt x="428" y="231"/>
                </a:lnTo>
                <a:lnTo>
                  <a:pt x="428" y="231"/>
                </a:lnTo>
                <a:close/>
                <a:moveTo>
                  <a:pt x="117" y="237"/>
                </a:moveTo>
                <a:lnTo>
                  <a:pt x="117" y="237"/>
                </a:lnTo>
                <a:lnTo>
                  <a:pt x="117" y="234"/>
                </a:lnTo>
                <a:lnTo>
                  <a:pt x="116" y="231"/>
                </a:lnTo>
                <a:lnTo>
                  <a:pt x="116" y="231"/>
                </a:lnTo>
                <a:lnTo>
                  <a:pt x="116" y="231"/>
                </a:lnTo>
                <a:lnTo>
                  <a:pt x="116" y="234"/>
                </a:lnTo>
                <a:lnTo>
                  <a:pt x="116" y="236"/>
                </a:lnTo>
                <a:lnTo>
                  <a:pt x="117" y="237"/>
                </a:lnTo>
                <a:lnTo>
                  <a:pt x="117" y="237"/>
                </a:lnTo>
                <a:close/>
                <a:moveTo>
                  <a:pt x="160" y="233"/>
                </a:moveTo>
                <a:lnTo>
                  <a:pt x="160" y="233"/>
                </a:lnTo>
                <a:lnTo>
                  <a:pt x="160" y="237"/>
                </a:lnTo>
                <a:lnTo>
                  <a:pt x="160" y="241"/>
                </a:lnTo>
                <a:lnTo>
                  <a:pt x="160" y="241"/>
                </a:lnTo>
                <a:lnTo>
                  <a:pt x="172" y="239"/>
                </a:lnTo>
                <a:lnTo>
                  <a:pt x="172" y="239"/>
                </a:lnTo>
                <a:lnTo>
                  <a:pt x="174" y="236"/>
                </a:lnTo>
                <a:lnTo>
                  <a:pt x="174" y="231"/>
                </a:lnTo>
                <a:lnTo>
                  <a:pt x="174" y="231"/>
                </a:lnTo>
                <a:lnTo>
                  <a:pt x="171" y="233"/>
                </a:lnTo>
                <a:lnTo>
                  <a:pt x="168" y="233"/>
                </a:lnTo>
                <a:lnTo>
                  <a:pt x="160" y="233"/>
                </a:lnTo>
                <a:lnTo>
                  <a:pt x="160" y="233"/>
                </a:lnTo>
                <a:close/>
                <a:moveTo>
                  <a:pt x="178" y="237"/>
                </a:moveTo>
                <a:lnTo>
                  <a:pt x="178" y="237"/>
                </a:lnTo>
                <a:lnTo>
                  <a:pt x="180" y="237"/>
                </a:lnTo>
                <a:lnTo>
                  <a:pt x="180" y="234"/>
                </a:lnTo>
                <a:lnTo>
                  <a:pt x="178" y="231"/>
                </a:lnTo>
                <a:lnTo>
                  <a:pt x="178" y="231"/>
                </a:lnTo>
                <a:lnTo>
                  <a:pt x="178" y="234"/>
                </a:lnTo>
                <a:lnTo>
                  <a:pt x="178" y="236"/>
                </a:lnTo>
                <a:lnTo>
                  <a:pt x="178" y="237"/>
                </a:lnTo>
                <a:lnTo>
                  <a:pt x="178" y="237"/>
                </a:lnTo>
                <a:close/>
                <a:moveTo>
                  <a:pt x="674" y="231"/>
                </a:moveTo>
                <a:lnTo>
                  <a:pt x="674" y="231"/>
                </a:lnTo>
                <a:lnTo>
                  <a:pt x="674" y="237"/>
                </a:lnTo>
                <a:lnTo>
                  <a:pt x="675" y="245"/>
                </a:lnTo>
                <a:lnTo>
                  <a:pt x="678" y="259"/>
                </a:lnTo>
                <a:lnTo>
                  <a:pt x="678" y="259"/>
                </a:lnTo>
                <a:lnTo>
                  <a:pt x="683" y="259"/>
                </a:lnTo>
                <a:lnTo>
                  <a:pt x="686" y="259"/>
                </a:lnTo>
                <a:lnTo>
                  <a:pt x="686" y="259"/>
                </a:lnTo>
                <a:lnTo>
                  <a:pt x="686" y="239"/>
                </a:lnTo>
                <a:lnTo>
                  <a:pt x="686" y="239"/>
                </a:lnTo>
                <a:lnTo>
                  <a:pt x="680" y="234"/>
                </a:lnTo>
                <a:lnTo>
                  <a:pt x="677" y="233"/>
                </a:lnTo>
                <a:lnTo>
                  <a:pt x="674" y="231"/>
                </a:lnTo>
                <a:lnTo>
                  <a:pt x="674" y="231"/>
                </a:lnTo>
                <a:close/>
                <a:moveTo>
                  <a:pt x="630" y="233"/>
                </a:moveTo>
                <a:lnTo>
                  <a:pt x="630" y="233"/>
                </a:lnTo>
                <a:lnTo>
                  <a:pt x="628" y="236"/>
                </a:lnTo>
                <a:lnTo>
                  <a:pt x="630" y="239"/>
                </a:lnTo>
                <a:lnTo>
                  <a:pt x="631" y="241"/>
                </a:lnTo>
                <a:lnTo>
                  <a:pt x="634" y="242"/>
                </a:lnTo>
                <a:lnTo>
                  <a:pt x="634" y="242"/>
                </a:lnTo>
                <a:lnTo>
                  <a:pt x="634" y="236"/>
                </a:lnTo>
                <a:lnTo>
                  <a:pt x="634" y="233"/>
                </a:lnTo>
                <a:lnTo>
                  <a:pt x="631" y="231"/>
                </a:lnTo>
                <a:lnTo>
                  <a:pt x="631" y="231"/>
                </a:lnTo>
                <a:lnTo>
                  <a:pt x="630" y="233"/>
                </a:lnTo>
                <a:lnTo>
                  <a:pt x="630" y="233"/>
                </a:lnTo>
                <a:close/>
                <a:moveTo>
                  <a:pt x="355" y="237"/>
                </a:moveTo>
                <a:lnTo>
                  <a:pt x="355" y="237"/>
                </a:lnTo>
                <a:lnTo>
                  <a:pt x="360" y="237"/>
                </a:lnTo>
                <a:lnTo>
                  <a:pt x="360" y="237"/>
                </a:lnTo>
                <a:lnTo>
                  <a:pt x="358" y="234"/>
                </a:lnTo>
                <a:lnTo>
                  <a:pt x="355" y="233"/>
                </a:lnTo>
                <a:lnTo>
                  <a:pt x="355" y="233"/>
                </a:lnTo>
                <a:lnTo>
                  <a:pt x="355" y="234"/>
                </a:lnTo>
                <a:lnTo>
                  <a:pt x="355" y="237"/>
                </a:lnTo>
                <a:lnTo>
                  <a:pt x="355" y="237"/>
                </a:lnTo>
                <a:close/>
                <a:moveTo>
                  <a:pt x="593" y="241"/>
                </a:moveTo>
                <a:lnTo>
                  <a:pt x="593" y="241"/>
                </a:lnTo>
                <a:lnTo>
                  <a:pt x="596" y="239"/>
                </a:lnTo>
                <a:lnTo>
                  <a:pt x="598" y="239"/>
                </a:lnTo>
                <a:lnTo>
                  <a:pt x="599" y="239"/>
                </a:lnTo>
                <a:lnTo>
                  <a:pt x="599" y="239"/>
                </a:lnTo>
                <a:lnTo>
                  <a:pt x="599" y="234"/>
                </a:lnTo>
                <a:lnTo>
                  <a:pt x="599" y="234"/>
                </a:lnTo>
                <a:lnTo>
                  <a:pt x="592" y="233"/>
                </a:lnTo>
                <a:lnTo>
                  <a:pt x="592" y="233"/>
                </a:lnTo>
                <a:lnTo>
                  <a:pt x="592" y="234"/>
                </a:lnTo>
                <a:lnTo>
                  <a:pt x="592" y="237"/>
                </a:lnTo>
                <a:lnTo>
                  <a:pt x="593" y="241"/>
                </a:lnTo>
                <a:lnTo>
                  <a:pt x="593" y="241"/>
                </a:lnTo>
                <a:close/>
                <a:moveTo>
                  <a:pt x="299" y="245"/>
                </a:moveTo>
                <a:lnTo>
                  <a:pt x="299" y="245"/>
                </a:lnTo>
                <a:lnTo>
                  <a:pt x="300" y="244"/>
                </a:lnTo>
                <a:lnTo>
                  <a:pt x="302" y="244"/>
                </a:lnTo>
                <a:lnTo>
                  <a:pt x="302" y="244"/>
                </a:lnTo>
                <a:lnTo>
                  <a:pt x="302" y="237"/>
                </a:lnTo>
                <a:lnTo>
                  <a:pt x="302" y="236"/>
                </a:lnTo>
                <a:lnTo>
                  <a:pt x="300" y="233"/>
                </a:lnTo>
                <a:lnTo>
                  <a:pt x="300" y="233"/>
                </a:lnTo>
                <a:lnTo>
                  <a:pt x="299" y="239"/>
                </a:lnTo>
                <a:lnTo>
                  <a:pt x="299" y="242"/>
                </a:lnTo>
                <a:lnTo>
                  <a:pt x="299" y="245"/>
                </a:lnTo>
                <a:lnTo>
                  <a:pt x="299" y="245"/>
                </a:lnTo>
                <a:close/>
                <a:moveTo>
                  <a:pt x="409" y="239"/>
                </a:moveTo>
                <a:lnTo>
                  <a:pt x="409" y="239"/>
                </a:lnTo>
                <a:lnTo>
                  <a:pt x="413" y="239"/>
                </a:lnTo>
                <a:lnTo>
                  <a:pt x="418" y="242"/>
                </a:lnTo>
                <a:lnTo>
                  <a:pt x="418" y="242"/>
                </a:lnTo>
                <a:lnTo>
                  <a:pt x="418" y="237"/>
                </a:lnTo>
                <a:lnTo>
                  <a:pt x="416" y="233"/>
                </a:lnTo>
                <a:lnTo>
                  <a:pt x="416" y="233"/>
                </a:lnTo>
                <a:lnTo>
                  <a:pt x="410" y="233"/>
                </a:lnTo>
                <a:lnTo>
                  <a:pt x="409" y="234"/>
                </a:lnTo>
                <a:lnTo>
                  <a:pt x="409" y="239"/>
                </a:lnTo>
                <a:lnTo>
                  <a:pt x="409" y="239"/>
                </a:lnTo>
                <a:close/>
                <a:moveTo>
                  <a:pt x="422" y="244"/>
                </a:moveTo>
                <a:lnTo>
                  <a:pt x="422" y="244"/>
                </a:lnTo>
                <a:lnTo>
                  <a:pt x="428" y="247"/>
                </a:lnTo>
                <a:lnTo>
                  <a:pt x="434" y="247"/>
                </a:lnTo>
                <a:lnTo>
                  <a:pt x="434" y="247"/>
                </a:lnTo>
                <a:lnTo>
                  <a:pt x="428" y="239"/>
                </a:lnTo>
                <a:lnTo>
                  <a:pt x="422" y="233"/>
                </a:lnTo>
                <a:lnTo>
                  <a:pt x="422" y="233"/>
                </a:lnTo>
                <a:lnTo>
                  <a:pt x="422" y="239"/>
                </a:lnTo>
                <a:lnTo>
                  <a:pt x="422" y="244"/>
                </a:lnTo>
                <a:lnTo>
                  <a:pt x="422" y="244"/>
                </a:lnTo>
                <a:close/>
                <a:moveTo>
                  <a:pt x="105" y="239"/>
                </a:moveTo>
                <a:lnTo>
                  <a:pt x="105" y="239"/>
                </a:lnTo>
                <a:lnTo>
                  <a:pt x="108" y="237"/>
                </a:lnTo>
                <a:lnTo>
                  <a:pt x="110" y="237"/>
                </a:lnTo>
                <a:lnTo>
                  <a:pt x="110" y="237"/>
                </a:lnTo>
                <a:lnTo>
                  <a:pt x="110" y="234"/>
                </a:lnTo>
                <a:lnTo>
                  <a:pt x="110" y="234"/>
                </a:lnTo>
                <a:lnTo>
                  <a:pt x="108" y="234"/>
                </a:lnTo>
                <a:lnTo>
                  <a:pt x="108" y="234"/>
                </a:lnTo>
                <a:lnTo>
                  <a:pt x="107" y="236"/>
                </a:lnTo>
                <a:lnTo>
                  <a:pt x="105" y="237"/>
                </a:lnTo>
                <a:lnTo>
                  <a:pt x="105" y="239"/>
                </a:lnTo>
                <a:lnTo>
                  <a:pt x="105" y="239"/>
                </a:lnTo>
                <a:close/>
                <a:moveTo>
                  <a:pt x="146" y="234"/>
                </a:moveTo>
                <a:lnTo>
                  <a:pt x="146" y="234"/>
                </a:lnTo>
                <a:lnTo>
                  <a:pt x="145" y="239"/>
                </a:lnTo>
                <a:lnTo>
                  <a:pt x="145" y="241"/>
                </a:lnTo>
                <a:lnTo>
                  <a:pt x="146" y="244"/>
                </a:lnTo>
                <a:lnTo>
                  <a:pt x="146" y="244"/>
                </a:lnTo>
                <a:lnTo>
                  <a:pt x="155" y="242"/>
                </a:lnTo>
                <a:lnTo>
                  <a:pt x="155" y="242"/>
                </a:lnTo>
                <a:lnTo>
                  <a:pt x="155" y="237"/>
                </a:lnTo>
                <a:lnTo>
                  <a:pt x="155" y="234"/>
                </a:lnTo>
                <a:lnTo>
                  <a:pt x="155" y="234"/>
                </a:lnTo>
                <a:lnTo>
                  <a:pt x="155" y="234"/>
                </a:lnTo>
                <a:lnTo>
                  <a:pt x="151" y="236"/>
                </a:lnTo>
                <a:lnTo>
                  <a:pt x="146" y="234"/>
                </a:lnTo>
                <a:lnTo>
                  <a:pt x="146" y="234"/>
                </a:lnTo>
                <a:close/>
                <a:moveTo>
                  <a:pt x="219" y="237"/>
                </a:moveTo>
                <a:lnTo>
                  <a:pt x="219" y="237"/>
                </a:lnTo>
                <a:lnTo>
                  <a:pt x="223" y="236"/>
                </a:lnTo>
                <a:lnTo>
                  <a:pt x="224" y="234"/>
                </a:lnTo>
                <a:lnTo>
                  <a:pt x="224" y="234"/>
                </a:lnTo>
                <a:lnTo>
                  <a:pt x="221" y="234"/>
                </a:lnTo>
                <a:lnTo>
                  <a:pt x="219" y="237"/>
                </a:lnTo>
                <a:lnTo>
                  <a:pt x="219" y="237"/>
                </a:lnTo>
                <a:close/>
                <a:moveTo>
                  <a:pt x="274" y="237"/>
                </a:moveTo>
                <a:lnTo>
                  <a:pt x="274" y="237"/>
                </a:lnTo>
                <a:lnTo>
                  <a:pt x="277" y="241"/>
                </a:lnTo>
                <a:lnTo>
                  <a:pt x="279" y="244"/>
                </a:lnTo>
                <a:lnTo>
                  <a:pt x="279" y="247"/>
                </a:lnTo>
                <a:lnTo>
                  <a:pt x="279" y="247"/>
                </a:lnTo>
                <a:lnTo>
                  <a:pt x="284" y="247"/>
                </a:lnTo>
                <a:lnTo>
                  <a:pt x="290" y="247"/>
                </a:lnTo>
                <a:lnTo>
                  <a:pt x="290" y="247"/>
                </a:lnTo>
                <a:lnTo>
                  <a:pt x="288" y="241"/>
                </a:lnTo>
                <a:lnTo>
                  <a:pt x="284" y="236"/>
                </a:lnTo>
                <a:lnTo>
                  <a:pt x="282" y="234"/>
                </a:lnTo>
                <a:lnTo>
                  <a:pt x="279" y="234"/>
                </a:lnTo>
                <a:lnTo>
                  <a:pt x="276" y="236"/>
                </a:lnTo>
                <a:lnTo>
                  <a:pt x="274" y="237"/>
                </a:lnTo>
                <a:lnTo>
                  <a:pt x="274" y="237"/>
                </a:lnTo>
                <a:close/>
                <a:moveTo>
                  <a:pt x="26" y="280"/>
                </a:moveTo>
                <a:lnTo>
                  <a:pt x="26" y="280"/>
                </a:lnTo>
                <a:lnTo>
                  <a:pt x="29" y="273"/>
                </a:lnTo>
                <a:lnTo>
                  <a:pt x="35" y="266"/>
                </a:lnTo>
                <a:lnTo>
                  <a:pt x="35" y="266"/>
                </a:lnTo>
                <a:lnTo>
                  <a:pt x="35" y="257"/>
                </a:lnTo>
                <a:lnTo>
                  <a:pt x="33" y="248"/>
                </a:lnTo>
                <a:lnTo>
                  <a:pt x="33" y="242"/>
                </a:lnTo>
                <a:lnTo>
                  <a:pt x="30" y="236"/>
                </a:lnTo>
                <a:lnTo>
                  <a:pt x="30" y="236"/>
                </a:lnTo>
                <a:lnTo>
                  <a:pt x="26" y="257"/>
                </a:lnTo>
                <a:lnTo>
                  <a:pt x="24" y="268"/>
                </a:lnTo>
                <a:lnTo>
                  <a:pt x="26" y="280"/>
                </a:lnTo>
                <a:lnTo>
                  <a:pt x="26" y="280"/>
                </a:lnTo>
                <a:close/>
                <a:moveTo>
                  <a:pt x="65" y="245"/>
                </a:moveTo>
                <a:lnTo>
                  <a:pt x="65" y="245"/>
                </a:lnTo>
                <a:lnTo>
                  <a:pt x="67" y="245"/>
                </a:lnTo>
                <a:lnTo>
                  <a:pt x="70" y="247"/>
                </a:lnTo>
                <a:lnTo>
                  <a:pt x="70" y="247"/>
                </a:lnTo>
                <a:lnTo>
                  <a:pt x="69" y="241"/>
                </a:lnTo>
                <a:lnTo>
                  <a:pt x="64" y="236"/>
                </a:lnTo>
                <a:lnTo>
                  <a:pt x="64" y="236"/>
                </a:lnTo>
                <a:lnTo>
                  <a:pt x="65" y="241"/>
                </a:lnTo>
                <a:lnTo>
                  <a:pt x="65" y="245"/>
                </a:lnTo>
                <a:lnTo>
                  <a:pt x="65" y="245"/>
                </a:lnTo>
                <a:close/>
                <a:moveTo>
                  <a:pt x="761" y="241"/>
                </a:moveTo>
                <a:lnTo>
                  <a:pt x="761" y="241"/>
                </a:lnTo>
                <a:lnTo>
                  <a:pt x="764" y="242"/>
                </a:lnTo>
                <a:lnTo>
                  <a:pt x="765" y="245"/>
                </a:lnTo>
                <a:lnTo>
                  <a:pt x="765" y="245"/>
                </a:lnTo>
                <a:lnTo>
                  <a:pt x="765" y="239"/>
                </a:lnTo>
                <a:lnTo>
                  <a:pt x="764" y="237"/>
                </a:lnTo>
                <a:lnTo>
                  <a:pt x="762" y="236"/>
                </a:lnTo>
                <a:lnTo>
                  <a:pt x="762" y="236"/>
                </a:lnTo>
                <a:lnTo>
                  <a:pt x="762" y="237"/>
                </a:lnTo>
                <a:lnTo>
                  <a:pt x="761" y="241"/>
                </a:lnTo>
                <a:lnTo>
                  <a:pt x="761" y="241"/>
                </a:lnTo>
                <a:close/>
                <a:moveTo>
                  <a:pt x="210" y="245"/>
                </a:moveTo>
                <a:lnTo>
                  <a:pt x="210" y="245"/>
                </a:lnTo>
                <a:lnTo>
                  <a:pt x="213" y="244"/>
                </a:lnTo>
                <a:lnTo>
                  <a:pt x="215" y="242"/>
                </a:lnTo>
                <a:lnTo>
                  <a:pt x="215" y="237"/>
                </a:lnTo>
                <a:lnTo>
                  <a:pt x="215" y="237"/>
                </a:lnTo>
                <a:lnTo>
                  <a:pt x="212" y="236"/>
                </a:lnTo>
                <a:lnTo>
                  <a:pt x="210" y="237"/>
                </a:lnTo>
                <a:lnTo>
                  <a:pt x="210" y="241"/>
                </a:lnTo>
                <a:lnTo>
                  <a:pt x="210" y="245"/>
                </a:lnTo>
                <a:lnTo>
                  <a:pt x="210" y="245"/>
                </a:lnTo>
                <a:close/>
                <a:moveTo>
                  <a:pt x="239" y="239"/>
                </a:moveTo>
                <a:lnTo>
                  <a:pt x="239" y="239"/>
                </a:lnTo>
                <a:lnTo>
                  <a:pt x="239" y="248"/>
                </a:lnTo>
                <a:lnTo>
                  <a:pt x="239" y="248"/>
                </a:lnTo>
                <a:lnTo>
                  <a:pt x="242" y="248"/>
                </a:lnTo>
                <a:lnTo>
                  <a:pt x="245" y="247"/>
                </a:lnTo>
                <a:lnTo>
                  <a:pt x="245" y="247"/>
                </a:lnTo>
                <a:lnTo>
                  <a:pt x="248" y="236"/>
                </a:lnTo>
                <a:lnTo>
                  <a:pt x="248" y="236"/>
                </a:lnTo>
                <a:lnTo>
                  <a:pt x="244" y="237"/>
                </a:lnTo>
                <a:lnTo>
                  <a:pt x="242" y="239"/>
                </a:lnTo>
                <a:lnTo>
                  <a:pt x="239" y="239"/>
                </a:lnTo>
                <a:lnTo>
                  <a:pt x="239" y="239"/>
                </a:lnTo>
                <a:close/>
                <a:moveTo>
                  <a:pt x="404" y="242"/>
                </a:moveTo>
                <a:lnTo>
                  <a:pt x="404" y="242"/>
                </a:lnTo>
                <a:lnTo>
                  <a:pt x="406" y="239"/>
                </a:lnTo>
                <a:lnTo>
                  <a:pt x="406" y="237"/>
                </a:lnTo>
                <a:lnTo>
                  <a:pt x="404" y="236"/>
                </a:lnTo>
                <a:lnTo>
                  <a:pt x="404" y="236"/>
                </a:lnTo>
                <a:lnTo>
                  <a:pt x="404" y="242"/>
                </a:lnTo>
                <a:lnTo>
                  <a:pt x="404" y="242"/>
                </a:lnTo>
                <a:close/>
                <a:moveTo>
                  <a:pt x="59" y="244"/>
                </a:moveTo>
                <a:lnTo>
                  <a:pt x="59" y="244"/>
                </a:lnTo>
                <a:lnTo>
                  <a:pt x="59" y="239"/>
                </a:lnTo>
                <a:lnTo>
                  <a:pt x="59" y="237"/>
                </a:lnTo>
                <a:lnTo>
                  <a:pt x="58" y="237"/>
                </a:lnTo>
                <a:lnTo>
                  <a:pt x="58" y="237"/>
                </a:lnTo>
                <a:lnTo>
                  <a:pt x="56" y="241"/>
                </a:lnTo>
                <a:lnTo>
                  <a:pt x="58" y="244"/>
                </a:lnTo>
                <a:lnTo>
                  <a:pt x="59" y="244"/>
                </a:lnTo>
                <a:lnTo>
                  <a:pt x="59" y="244"/>
                </a:lnTo>
                <a:close/>
                <a:moveTo>
                  <a:pt x="125" y="239"/>
                </a:moveTo>
                <a:lnTo>
                  <a:pt x="125" y="239"/>
                </a:lnTo>
                <a:lnTo>
                  <a:pt x="125" y="244"/>
                </a:lnTo>
                <a:lnTo>
                  <a:pt x="126" y="245"/>
                </a:lnTo>
                <a:lnTo>
                  <a:pt x="126" y="245"/>
                </a:lnTo>
                <a:lnTo>
                  <a:pt x="136" y="245"/>
                </a:lnTo>
                <a:lnTo>
                  <a:pt x="136" y="245"/>
                </a:lnTo>
                <a:lnTo>
                  <a:pt x="137" y="241"/>
                </a:lnTo>
                <a:lnTo>
                  <a:pt x="137" y="239"/>
                </a:lnTo>
                <a:lnTo>
                  <a:pt x="137" y="237"/>
                </a:lnTo>
                <a:lnTo>
                  <a:pt x="137" y="237"/>
                </a:lnTo>
                <a:lnTo>
                  <a:pt x="125" y="239"/>
                </a:lnTo>
                <a:lnTo>
                  <a:pt x="125" y="239"/>
                </a:lnTo>
                <a:close/>
                <a:moveTo>
                  <a:pt x="308" y="244"/>
                </a:moveTo>
                <a:lnTo>
                  <a:pt x="308" y="244"/>
                </a:lnTo>
                <a:lnTo>
                  <a:pt x="309" y="242"/>
                </a:lnTo>
                <a:lnTo>
                  <a:pt x="311" y="241"/>
                </a:lnTo>
                <a:lnTo>
                  <a:pt x="309" y="237"/>
                </a:lnTo>
                <a:lnTo>
                  <a:pt x="308" y="237"/>
                </a:lnTo>
                <a:lnTo>
                  <a:pt x="308" y="237"/>
                </a:lnTo>
                <a:lnTo>
                  <a:pt x="308" y="244"/>
                </a:lnTo>
                <a:lnTo>
                  <a:pt x="308" y="244"/>
                </a:lnTo>
                <a:close/>
                <a:moveTo>
                  <a:pt x="384" y="239"/>
                </a:moveTo>
                <a:lnTo>
                  <a:pt x="384" y="239"/>
                </a:lnTo>
                <a:lnTo>
                  <a:pt x="386" y="245"/>
                </a:lnTo>
                <a:lnTo>
                  <a:pt x="389" y="251"/>
                </a:lnTo>
                <a:lnTo>
                  <a:pt x="389" y="251"/>
                </a:lnTo>
                <a:lnTo>
                  <a:pt x="398" y="251"/>
                </a:lnTo>
                <a:lnTo>
                  <a:pt x="398" y="251"/>
                </a:lnTo>
                <a:lnTo>
                  <a:pt x="398" y="248"/>
                </a:lnTo>
                <a:lnTo>
                  <a:pt x="398" y="245"/>
                </a:lnTo>
                <a:lnTo>
                  <a:pt x="396" y="242"/>
                </a:lnTo>
                <a:lnTo>
                  <a:pt x="393" y="241"/>
                </a:lnTo>
                <a:lnTo>
                  <a:pt x="389" y="237"/>
                </a:lnTo>
                <a:lnTo>
                  <a:pt x="386" y="237"/>
                </a:lnTo>
                <a:lnTo>
                  <a:pt x="384" y="239"/>
                </a:lnTo>
                <a:lnTo>
                  <a:pt x="384" y="239"/>
                </a:lnTo>
                <a:close/>
                <a:moveTo>
                  <a:pt x="377" y="244"/>
                </a:moveTo>
                <a:lnTo>
                  <a:pt x="377" y="244"/>
                </a:lnTo>
                <a:lnTo>
                  <a:pt x="377" y="239"/>
                </a:lnTo>
                <a:lnTo>
                  <a:pt x="375" y="239"/>
                </a:lnTo>
                <a:lnTo>
                  <a:pt x="373" y="237"/>
                </a:lnTo>
                <a:lnTo>
                  <a:pt x="373" y="237"/>
                </a:lnTo>
                <a:lnTo>
                  <a:pt x="373" y="239"/>
                </a:lnTo>
                <a:lnTo>
                  <a:pt x="373" y="241"/>
                </a:lnTo>
                <a:lnTo>
                  <a:pt x="377" y="244"/>
                </a:lnTo>
                <a:lnTo>
                  <a:pt x="377" y="244"/>
                </a:lnTo>
                <a:close/>
                <a:moveTo>
                  <a:pt x="512" y="241"/>
                </a:moveTo>
                <a:lnTo>
                  <a:pt x="512" y="241"/>
                </a:lnTo>
                <a:lnTo>
                  <a:pt x="515" y="245"/>
                </a:lnTo>
                <a:lnTo>
                  <a:pt x="520" y="248"/>
                </a:lnTo>
                <a:lnTo>
                  <a:pt x="520" y="248"/>
                </a:lnTo>
                <a:lnTo>
                  <a:pt x="520" y="244"/>
                </a:lnTo>
                <a:lnTo>
                  <a:pt x="521" y="239"/>
                </a:lnTo>
                <a:lnTo>
                  <a:pt x="521" y="239"/>
                </a:lnTo>
                <a:lnTo>
                  <a:pt x="517" y="239"/>
                </a:lnTo>
                <a:lnTo>
                  <a:pt x="512" y="241"/>
                </a:lnTo>
                <a:lnTo>
                  <a:pt x="512" y="241"/>
                </a:lnTo>
                <a:close/>
                <a:moveTo>
                  <a:pt x="639" y="244"/>
                </a:moveTo>
                <a:lnTo>
                  <a:pt x="639" y="244"/>
                </a:lnTo>
                <a:lnTo>
                  <a:pt x="640" y="247"/>
                </a:lnTo>
                <a:lnTo>
                  <a:pt x="643" y="247"/>
                </a:lnTo>
                <a:lnTo>
                  <a:pt x="643" y="247"/>
                </a:lnTo>
                <a:lnTo>
                  <a:pt x="643" y="242"/>
                </a:lnTo>
                <a:lnTo>
                  <a:pt x="642" y="239"/>
                </a:lnTo>
                <a:lnTo>
                  <a:pt x="640" y="239"/>
                </a:lnTo>
                <a:lnTo>
                  <a:pt x="640" y="239"/>
                </a:lnTo>
                <a:lnTo>
                  <a:pt x="639" y="241"/>
                </a:lnTo>
                <a:lnTo>
                  <a:pt x="639" y="244"/>
                </a:lnTo>
                <a:lnTo>
                  <a:pt x="639" y="244"/>
                </a:lnTo>
                <a:close/>
                <a:moveTo>
                  <a:pt x="195" y="251"/>
                </a:moveTo>
                <a:lnTo>
                  <a:pt x="195" y="251"/>
                </a:lnTo>
                <a:lnTo>
                  <a:pt x="200" y="251"/>
                </a:lnTo>
                <a:lnTo>
                  <a:pt x="201" y="250"/>
                </a:lnTo>
                <a:lnTo>
                  <a:pt x="203" y="247"/>
                </a:lnTo>
                <a:lnTo>
                  <a:pt x="203" y="247"/>
                </a:lnTo>
                <a:lnTo>
                  <a:pt x="200" y="242"/>
                </a:lnTo>
                <a:lnTo>
                  <a:pt x="195" y="239"/>
                </a:lnTo>
                <a:lnTo>
                  <a:pt x="195" y="239"/>
                </a:lnTo>
                <a:lnTo>
                  <a:pt x="194" y="242"/>
                </a:lnTo>
                <a:lnTo>
                  <a:pt x="194" y="245"/>
                </a:lnTo>
                <a:lnTo>
                  <a:pt x="195" y="251"/>
                </a:lnTo>
                <a:lnTo>
                  <a:pt x="195" y="251"/>
                </a:lnTo>
                <a:close/>
                <a:moveTo>
                  <a:pt x="360" y="241"/>
                </a:moveTo>
                <a:lnTo>
                  <a:pt x="360" y="241"/>
                </a:lnTo>
                <a:lnTo>
                  <a:pt x="361" y="247"/>
                </a:lnTo>
                <a:lnTo>
                  <a:pt x="363" y="250"/>
                </a:lnTo>
                <a:lnTo>
                  <a:pt x="366" y="251"/>
                </a:lnTo>
                <a:lnTo>
                  <a:pt x="366" y="251"/>
                </a:lnTo>
                <a:lnTo>
                  <a:pt x="367" y="247"/>
                </a:lnTo>
                <a:lnTo>
                  <a:pt x="367" y="241"/>
                </a:lnTo>
                <a:lnTo>
                  <a:pt x="367" y="241"/>
                </a:lnTo>
                <a:lnTo>
                  <a:pt x="363" y="241"/>
                </a:lnTo>
                <a:lnTo>
                  <a:pt x="361" y="241"/>
                </a:lnTo>
                <a:lnTo>
                  <a:pt x="360" y="241"/>
                </a:lnTo>
                <a:lnTo>
                  <a:pt x="360" y="241"/>
                </a:lnTo>
                <a:close/>
                <a:moveTo>
                  <a:pt x="713" y="245"/>
                </a:moveTo>
                <a:lnTo>
                  <a:pt x="713" y="245"/>
                </a:lnTo>
                <a:lnTo>
                  <a:pt x="712" y="242"/>
                </a:lnTo>
                <a:lnTo>
                  <a:pt x="710" y="239"/>
                </a:lnTo>
                <a:lnTo>
                  <a:pt x="710" y="239"/>
                </a:lnTo>
                <a:lnTo>
                  <a:pt x="710" y="244"/>
                </a:lnTo>
                <a:lnTo>
                  <a:pt x="710" y="245"/>
                </a:lnTo>
                <a:lnTo>
                  <a:pt x="713" y="245"/>
                </a:lnTo>
                <a:lnTo>
                  <a:pt x="713" y="245"/>
                </a:lnTo>
                <a:close/>
                <a:moveTo>
                  <a:pt x="735" y="250"/>
                </a:moveTo>
                <a:lnTo>
                  <a:pt x="735" y="250"/>
                </a:lnTo>
                <a:lnTo>
                  <a:pt x="735" y="244"/>
                </a:lnTo>
                <a:lnTo>
                  <a:pt x="732" y="239"/>
                </a:lnTo>
                <a:lnTo>
                  <a:pt x="732" y="239"/>
                </a:lnTo>
                <a:lnTo>
                  <a:pt x="733" y="242"/>
                </a:lnTo>
                <a:lnTo>
                  <a:pt x="733" y="245"/>
                </a:lnTo>
                <a:lnTo>
                  <a:pt x="733" y="248"/>
                </a:lnTo>
                <a:lnTo>
                  <a:pt x="735" y="250"/>
                </a:lnTo>
                <a:lnTo>
                  <a:pt x="735" y="250"/>
                </a:lnTo>
                <a:close/>
                <a:moveTo>
                  <a:pt x="40" y="254"/>
                </a:moveTo>
                <a:lnTo>
                  <a:pt x="40" y="254"/>
                </a:lnTo>
                <a:lnTo>
                  <a:pt x="41" y="251"/>
                </a:lnTo>
                <a:lnTo>
                  <a:pt x="41" y="247"/>
                </a:lnTo>
                <a:lnTo>
                  <a:pt x="41" y="241"/>
                </a:lnTo>
                <a:lnTo>
                  <a:pt x="41" y="241"/>
                </a:lnTo>
                <a:lnTo>
                  <a:pt x="40" y="254"/>
                </a:lnTo>
                <a:lnTo>
                  <a:pt x="40" y="254"/>
                </a:lnTo>
                <a:close/>
                <a:moveTo>
                  <a:pt x="41" y="266"/>
                </a:moveTo>
                <a:lnTo>
                  <a:pt x="41" y="266"/>
                </a:lnTo>
                <a:lnTo>
                  <a:pt x="44" y="266"/>
                </a:lnTo>
                <a:lnTo>
                  <a:pt x="46" y="263"/>
                </a:lnTo>
                <a:lnTo>
                  <a:pt x="49" y="259"/>
                </a:lnTo>
                <a:lnTo>
                  <a:pt x="50" y="244"/>
                </a:lnTo>
                <a:lnTo>
                  <a:pt x="50" y="244"/>
                </a:lnTo>
                <a:lnTo>
                  <a:pt x="49" y="244"/>
                </a:lnTo>
                <a:lnTo>
                  <a:pt x="49" y="242"/>
                </a:lnTo>
                <a:lnTo>
                  <a:pt x="47" y="241"/>
                </a:lnTo>
                <a:lnTo>
                  <a:pt x="46" y="241"/>
                </a:lnTo>
                <a:lnTo>
                  <a:pt x="46" y="241"/>
                </a:lnTo>
                <a:lnTo>
                  <a:pt x="44" y="248"/>
                </a:lnTo>
                <a:lnTo>
                  <a:pt x="43" y="254"/>
                </a:lnTo>
                <a:lnTo>
                  <a:pt x="41" y="260"/>
                </a:lnTo>
                <a:lnTo>
                  <a:pt x="41" y="266"/>
                </a:lnTo>
                <a:lnTo>
                  <a:pt x="41" y="266"/>
                </a:lnTo>
                <a:close/>
                <a:moveTo>
                  <a:pt x="85" y="247"/>
                </a:moveTo>
                <a:lnTo>
                  <a:pt x="85" y="247"/>
                </a:lnTo>
                <a:lnTo>
                  <a:pt x="84" y="244"/>
                </a:lnTo>
                <a:lnTo>
                  <a:pt x="82" y="242"/>
                </a:lnTo>
                <a:lnTo>
                  <a:pt x="81" y="241"/>
                </a:lnTo>
                <a:lnTo>
                  <a:pt x="81" y="241"/>
                </a:lnTo>
                <a:lnTo>
                  <a:pt x="81" y="245"/>
                </a:lnTo>
                <a:lnTo>
                  <a:pt x="82" y="247"/>
                </a:lnTo>
                <a:lnTo>
                  <a:pt x="85" y="247"/>
                </a:lnTo>
                <a:lnTo>
                  <a:pt x="85" y="247"/>
                </a:lnTo>
                <a:close/>
                <a:moveTo>
                  <a:pt x="99" y="242"/>
                </a:moveTo>
                <a:lnTo>
                  <a:pt x="99" y="242"/>
                </a:lnTo>
                <a:lnTo>
                  <a:pt x="99" y="244"/>
                </a:lnTo>
                <a:lnTo>
                  <a:pt x="98" y="245"/>
                </a:lnTo>
                <a:lnTo>
                  <a:pt x="98" y="245"/>
                </a:lnTo>
                <a:lnTo>
                  <a:pt x="101" y="247"/>
                </a:lnTo>
                <a:lnTo>
                  <a:pt x="107" y="247"/>
                </a:lnTo>
                <a:lnTo>
                  <a:pt x="107" y="247"/>
                </a:lnTo>
                <a:lnTo>
                  <a:pt x="107" y="244"/>
                </a:lnTo>
                <a:lnTo>
                  <a:pt x="108" y="241"/>
                </a:lnTo>
                <a:lnTo>
                  <a:pt x="108" y="241"/>
                </a:lnTo>
                <a:lnTo>
                  <a:pt x="105" y="241"/>
                </a:lnTo>
                <a:lnTo>
                  <a:pt x="105" y="241"/>
                </a:lnTo>
                <a:lnTo>
                  <a:pt x="105" y="244"/>
                </a:lnTo>
                <a:lnTo>
                  <a:pt x="104" y="244"/>
                </a:lnTo>
                <a:lnTo>
                  <a:pt x="101" y="242"/>
                </a:lnTo>
                <a:lnTo>
                  <a:pt x="99" y="242"/>
                </a:lnTo>
                <a:lnTo>
                  <a:pt x="99" y="242"/>
                </a:lnTo>
                <a:close/>
                <a:moveTo>
                  <a:pt x="561" y="244"/>
                </a:moveTo>
                <a:lnTo>
                  <a:pt x="561" y="244"/>
                </a:lnTo>
                <a:lnTo>
                  <a:pt x="567" y="245"/>
                </a:lnTo>
                <a:lnTo>
                  <a:pt x="567" y="245"/>
                </a:lnTo>
                <a:lnTo>
                  <a:pt x="566" y="244"/>
                </a:lnTo>
                <a:lnTo>
                  <a:pt x="564" y="242"/>
                </a:lnTo>
                <a:lnTo>
                  <a:pt x="561" y="241"/>
                </a:lnTo>
                <a:lnTo>
                  <a:pt x="561" y="241"/>
                </a:lnTo>
                <a:lnTo>
                  <a:pt x="561" y="242"/>
                </a:lnTo>
                <a:lnTo>
                  <a:pt x="561" y="244"/>
                </a:lnTo>
                <a:lnTo>
                  <a:pt x="561" y="244"/>
                </a:lnTo>
                <a:close/>
                <a:moveTo>
                  <a:pt x="181" y="256"/>
                </a:moveTo>
                <a:lnTo>
                  <a:pt x="181" y="256"/>
                </a:lnTo>
                <a:lnTo>
                  <a:pt x="186" y="256"/>
                </a:lnTo>
                <a:lnTo>
                  <a:pt x="191" y="256"/>
                </a:lnTo>
                <a:lnTo>
                  <a:pt x="191" y="256"/>
                </a:lnTo>
                <a:lnTo>
                  <a:pt x="189" y="248"/>
                </a:lnTo>
                <a:lnTo>
                  <a:pt x="189" y="245"/>
                </a:lnTo>
                <a:lnTo>
                  <a:pt x="189" y="242"/>
                </a:lnTo>
                <a:lnTo>
                  <a:pt x="189" y="242"/>
                </a:lnTo>
                <a:lnTo>
                  <a:pt x="184" y="244"/>
                </a:lnTo>
                <a:lnTo>
                  <a:pt x="183" y="247"/>
                </a:lnTo>
                <a:lnTo>
                  <a:pt x="181" y="251"/>
                </a:lnTo>
                <a:lnTo>
                  <a:pt x="181" y="256"/>
                </a:lnTo>
                <a:lnTo>
                  <a:pt x="181" y="256"/>
                </a:lnTo>
                <a:close/>
                <a:moveTo>
                  <a:pt x="508" y="253"/>
                </a:moveTo>
                <a:lnTo>
                  <a:pt x="508" y="253"/>
                </a:lnTo>
                <a:lnTo>
                  <a:pt x="512" y="253"/>
                </a:lnTo>
                <a:lnTo>
                  <a:pt x="515" y="251"/>
                </a:lnTo>
                <a:lnTo>
                  <a:pt x="515" y="251"/>
                </a:lnTo>
                <a:lnTo>
                  <a:pt x="512" y="250"/>
                </a:lnTo>
                <a:lnTo>
                  <a:pt x="511" y="247"/>
                </a:lnTo>
                <a:lnTo>
                  <a:pt x="509" y="244"/>
                </a:lnTo>
                <a:lnTo>
                  <a:pt x="506" y="242"/>
                </a:lnTo>
                <a:lnTo>
                  <a:pt x="506" y="242"/>
                </a:lnTo>
                <a:lnTo>
                  <a:pt x="506" y="247"/>
                </a:lnTo>
                <a:lnTo>
                  <a:pt x="508" y="253"/>
                </a:lnTo>
                <a:lnTo>
                  <a:pt x="508" y="253"/>
                </a:lnTo>
                <a:close/>
                <a:moveTo>
                  <a:pt x="723" y="248"/>
                </a:moveTo>
                <a:lnTo>
                  <a:pt x="723" y="248"/>
                </a:lnTo>
                <a:lnTo>
                  <a:pt x="726" y="253"/>
                </a:lnTo>
                <a:lnTo>
                  <a:pt x="726" y="253"/>
                </a:lnTo>
                <a:lnTo>
                  <a:pt x="727" y="250"/>
                </a:lnTo>
                <a:lnTo>
                  <a:pt x="727" y="247"/>
                </a:lnTo>
                <a:lnTo>
                  <a:pt x="726" y="244"/>
                </a:lnTo>
                <a:lnTo>
                  <a:pt x="724" y="242"/>
                </a:lnTo>
                <a:lnTo>
                  <a:pt x="724" y="242"/>
                </a:lnTo>
                <a:lnTo>
                  <a:pt x="724" y="244"/>
                </a:lnTo>
                <a:lnTo>
                  <a:pt x="723" y="245"/>
                </a:lnTo>
                <a:lnTo>
                  <a:pt x="723" y="247"/>
                </a:lnTo>
                <a:lnTo>
                  <a:pt x="723" y="248"/>
                </a:lnTo>
                <a:lnTo>
                  <a:pt x="723" y="248"/>
                </a:lnTo>
                <a:close/>
                <a:moveTo>
                  <a:pt x="343" y="244"/>
                </a:moveTo>
                <a:lnTo>
                  <a:pt x="343" y="244"/>
                </a:lnTo>
                <a:lnTo>
                  <a:pt x="345" y="248"/>
                </a:lnTo>
                <a:lnTo>
                  <a:pt x="346" y="253"/>
                </a:lnTo>
                <a:lnTo>
                  <a:pt x="346" y="253"/>
                </a:lnTo>
                <a:lnTo>
                  <a:pt x="354" y="253"/>
                </a:lnTo>
                <a:lnTo>
                  <a:pt x="354" y="253"/>
                </a:lnTo>
                <a:lnTo>
                  <a:pt x="352" y="247"/>
                </a:lnTo>
                <a:lnTo>
                  <a:pt x="352" y="242"/>
                </a:lnTo>
                <a:lnTo>
                  <a:pt x="352" y="242"/>
                </a:lnTo>
                <a:lnTo>
                  <a:pt x="343" y="244"/>
                </a:lnTo>
                <a:lnTo>
                  <a:pt x="343" y="244"/>
                </a:lnTo>
                <a:close/>
                <a:moveTo>
                  <a:pt x="160" y="245"/>
                </a:moveTo>
                <a:lnTo>
                  <a:pt x="160" y="245"/>
                </a:lnTo>
                <a:lnTo>
                  <a:pt x="160" y="248"/>
                </a:lnTo>
                <a:lnTo>
                  <a:pt x="160" y="253"/>
                </a:lnTo>
                <a:lnTo>
                  <a:pt x="160" y="253"/>
                </a:lnTo>
                <a:lnTo>
                  <a:pt x="165" y="254"/>
                </a:lnTo>
                <a:lnTo>
                  <a:pt x="168" y="251"/>
                </a:lnTo>
                <a:lnTo>
                  <a:pt x="171" y="248"/>
                </a:lnTo>
                <a:lnTo>
                  <a:pt x="172" y="244"/>
                </a:lnTo>
                <a:lnTo>
                  <a:pt x="172" y="244"/>
                </a:lnTo>
                <a:lnTo>
                  <a:pt x="166" y="245"/>
                </a:lnTo>
                <a:lnTo>
                  <a:pt x="163" y="245"/>
                </a:lnTo>
                <a:lnTo>
                  <a:pt x="160" y="245"/>
                </a:lnTo>
                <a:lnTo>
                  <a:pt x="160" y="245"/>
                </a:lnTo>
                <a:close/>
                <a:moveTo>
                  <a:pt x="232" y="253"/>
                </a:moveTo>
                <a:lnTo>
                  <a:pt x="232" y="253"/>
                </a:lnTo>
                <a:lnTo>
                  <a:pt x="236" y="253"/>
                </a:lnTo>
                <a:lnTo>
                  <a:pt x="236" y="253"/>
                </a:lnTo>
                <a:lnTo>
                  <a:pt x="235" y="247"/>
                </a:lnTo>
                <a:lnTo>
                  <a:pt x="233" y="244"/>
                </a:lnTo>
                <a:lnTo>
                  <a:pt x="233" y="244"/>
                </a:lnTo>
                <a:lnTo>
                  <a:pt x="233" y="248"/>
                </a:lnTo>
                <a:lnTo>
                  <a:pt x="232" y="253"/>
                </a:lnTo>
                <a:lnTo>
                  <a:pt x="232" y="253"/>
                </a:lnTo>
                <a:close/>
                <a:moveTo>
                  <a:pt x="223" y="245"/>
                </a:moveTo>
                <a:lnTo>
                  <a:pt x="223" y="245"/>
                </a:lnTo>
                <a:lnTo>
                  <a:pt x="223" y="248"/>
                </a:lnTo>
                <a:lnTo>
                  <a:pt x="223" y="253"/>
                </a:lnTo>
                <a:lnTo>
                  <a:pt x="223" y="253"/>
                </a:lnTo>
                <a:lnTo>
                  <a:pt x="224" y="253"/>
                </a:lnTo>
                <a:lnTo>
                  <a:pt x="227" y="253"/>
                </a:lnTo>
                <a:lnTo>
                  <a:pt x="227" y="253"/>
                </a:lnTo>
                <a:lnTo>
                  <a:pt x="227" y="245"/>
                </a:lnTo>
                <a:lnTo>
                  <a:pt x="226" y="244"/>
                </a:lnTo>
                <a:lnTo>
                  <a:pt x="223" y="245"/>
                </a:lnTo>
                <a:lnTo>
                  <a:pt x="223" y="245"/>
                </a:lnTo>
                <a:close/>
                <a:moveTo>
                  <a:pt x="261" y="248"/>
                </a:moveTo>
                <a:lnTo>
                  <a:pt x="261" y="248"/>
                </a:lnTo>
                <a:lnTo>
                  <a:pt x="264" y="250"/>
                </a:lnTo>
                <a:lnTo>
                  <a:pt x="265" y="250"/>
                </a:lnTo>
                <a:lnTo>
                  <a:pt x="265" y="248"/>
                </a:lnTo>
                <a:lnTo>
                  <a:pt x="265" y="248"/>
                </a:lnTo>
                <a:lnTo>
                  <a:pt x="265" y="245"/>
                </a:lnTo>
                <a:lnTo>
                  <a:pt x="262" y="244"/>
                </a:lnTo>
                <a:lnTo>
                  <a:pt x="262" y="244"/>
                </a:lnTo>
                <a:lnTo>
                  <a:pt x="261" y="245"/>
                </a:lnTo>
                <a:lnTo>
                  <a:pt x="261" y="248"/>
                </a:lnTo>
                <a:lnTo>
                  <a:pt x="261" y="248"/>
                </a:lnTo>
                <a:close/>
                <a:moveTo>
                  <a:pt x="503" y="253"/>
                </a:moveTo>
                <a:lnTo>
                  <a:pt x="503" y="253"/>
                </a:lnTo>
                <a:lnTo>
                  <a:pt x="500" y="244"/>
                </a:lnTo>
                <a:lnTo>
                  <a:pt x="500" y="244"/>
                </a:lnTo>
                <a:lnTo>
                  <a:pt x="500" y="251"/>
                </a:lnTo>
                <a:lnTo>
                  <a:pt x="500" y="253"/>
                </a:lnTo>
                <a:lnTo>
                  <a:pt x="503" y="253"/>
                </a:lnTo>
                <a:lnTo>
                  <a:pt x="503" y="253"/>
                </a:lnTo>
                <a:close/>
                <a:moveTo>
                  <a:pt x="691" y="257"/>
                </a:moveTo>
                <a:lnTo>
                  <a:pt x="691" y="257"/>
                </a:lnTo>
                <a:lnTo>
                  <a:pt x="694" y="257"/>
                </a:lnTo>
                <a:lnTo>
                  <a:pt x="695" y="256"/>
                </a:lnTo>
                <a:lnTo>
                  <a:pt x="695" y="251"/>
                </a:lnTo>
                <a:lnTo>
                  <a:pt x="694" y="248"/>
                </a:lnTo>
                <a:lnTo>
                  <a:pt x="691" y="245"/>
                </a:lnTo>
                <a:lnTo>
                  <a:pt x="691" y="245"/>
                </a:lnTo>
                <a:lnTo>
                  <a:pt x="691" y="257"/>
                </a:lnTo>
                <a:lnTo>
                  <a:pt x="691" y="257"/>
                </a:lnTo>
                <a:close/>
                <a:moveTo>
                  <a:pt x="154" y="245"/>
                </a:moveTo>
                <a:lnTo>
                  <a:pt x="154" y="245"/>
                </a:lnTo>
                <a:lnTo>
                  <a:pt x="152" y="247"/>
                </a:lnTo>
                <a:lnTo>
                  <a:pt x="149" y="247"/>
                </a:lnTo>
                <a:lnTo>
                  <a:pt x="146" y="247"/>
                </a:lnTo>
                <a:lnTo>
                  <a:pt x="146" y="247"/>
                </a:lnTo>
                <a:lnTo>
                  <a:pt x="146" y="251"/>
                </a:lnTo>
                <a:lnTo>
                  <a:pt x="146" y="251"/>
                </a:lnTo>
                <a:lnTo>
                  <a:pt x="151" y="253"/>
                </a:lnTo>
                <a:lnTo>
                  <a:pt x="155" y="253"/>
                </a:lnTo>
                <a:lnTo>
                  <a:pt x="155" y="253"/>
                </a:lnTo>
                <a:lnTo>
                  <a:pt x="155" y="248"/>
                </a:lnTo>
                <a:lnTo>
                  <a:pt x="155" y="247"/>
                </a:lnTo>
                <a:lnTo>
                  <a:pt x="154" y="245"/>
                </a:lnTo>
                <a:lnTo>
                  <a:pt x="154" y="245"/>
                </a:lnTo>
                <a:close/>
                <a:moveTo>
                  <a:pt x="328" y="247"/>
                </a:moveTo>
                <a:lnTo>
                  <a:pt x="328" y="247"/>
                </a:lnTo>
                <a:lnTo>
                  <a:pt x="331" y="251"/>
                </a:lnTo>
                <a:lnTo>
                  <a:pt x="332" y="253"/>
                </a:lnTo>
                <a:lnTo>
                  <a:pt x="335" y="253"/>
                </a:lnTo>
                <a:lnTo>
                  <a:pt x="335" y="253"/>
                </a:lnTo>
                <a:lnTo>
                  <a:pt x="335" y="250"/>
                </a:lnTo>
                <a:lnTo>
                  <a:pt x="335" y="247"/>
                </a:lnTo>
                <a:lnTo>
                  <a:pt x="335" y="247"/>
                </a:lnTo>
                <a:lnTo>
                  <a:pt x="331" y="245"/>
                </a:lnTo>
                <a:lnTo>
                  <a:pt x="328" y="247"/>
                </a:lnTo>
                <a:lnTo>
                  <a:pt x="328" y="247"/>
                </a:lnTo>
                <a:close/>
                <a:moveTo>
                  <a:pt x="471" y="254"/>
                </a:moveTo>
                <a:lnTo>
                  <a:pt x="471" y="254"/>
                </a:lnTo>
                <a:lnTo>
                  <a:pt x="477" y="254"/>
                </a:lnTo>
                <a:lnTo>
                  <a:pt x="482" y="253"/>
                </a:lnTo>
                <a:lnTo>
                  <a:pt x="486" y="250"/>
                </a:lnTo>
                <a:lnTo>
                  <a:pt x="488" y="247"/>
                </a:lnTo>
                <a:lnTo>
                  <a:pt x="488" y="247"/>
                </a:lnTo>
                <a:lnTo>
                  <a:pt x="476" y="248"/>
                </a:lnTo>
                <a:lnTo>
                  <a:pt x="471" y="250"/>
                </a:lnTo>
                <a:lnTo>
                  <a:pt x="470" y="251"/>
                </a:lnTo>
                <a:lnTo>
                  <a:pt x="471" y="254"/>
                </a:lnTo>
                <a:lnTo>
                  <a:pt x="471" y="254"/>
                </a:lnTo>
                <a:close/>
                <a:moveTo>
                  <a:pt x="412" y="251"/>
                </a:moveTo>
                <a:lnTo>
                  <a:pt x="412" y="251"/>
                </a:lnTo>
                <a:lnTo>
                  <a:pt x="416" y="251"/>
                </a:lnTo>
                <a:lnTo>
                  <a:pt x="418" y="250"/>
                </a:lnTo>
                <a:lnTo>
                  <a:pt x="418" y="250"/>
                </a:lnTo>
                <a:lnTo>
                  <a:pt x="415" y="248"/>
                </a:lnTo>
                <a:lnTo>
                  <a:pt x="412" y="247"/>
                </a:lnTo>
                <a:lnTo>
                  <a:pt x="412" y="247"/>
                </a:lnTo>
                <a:lnTo>
                  <a:pt x="412" y="251"/>
                </a:lnTo>
                <a:lnTo>
                  <a:pt x="412" y="251"/>
                </a:lnTo>
                <a:close/>
                <a:moveTo>
                  <a:pt x="316" y="247"/>
                </a:moveTo>
                <a:lnTo>
                  <a:pt x="316" y="247"/>
                </a:lnTo>
                <a:lnTo>
                  <a:pt x="316" y="256"/>
                </a:lnTo>
                <a:lnTo>
                  <a:pt x="316" y="256"/>
                </a:lnTo>
                <a:lnTo>
                  <a:pt x="322" y="254"/>
                </a:lnTo>
                <a:lnTo>
                  <a:pt x="326" y="253"/>
                </a:lnTo>
                <a:lnTo>
                  <a:pt x="326" y="253"/>
                </a:lnTo>
                <a:lnTo>
                  <a:pt x="325" y="251"/>
                </a:lnTo>
                <a:lnTo>
                  <a:pt x="322" y="248"/>
                </a:lnTo>
                <a:lnTo>
                  <a:pt x="320" y="247"/>
                </a:lnTo>
                <a:lnTo>
                  <a:pt x="316" y="247"/>
                </a:lnTo>
                <a:lnTo>
                  <a:pt x="316" y="247"/>
                </a:lnTo>
                <a:close/>
                <a:moveTo>
                  <a:pt x="53" y="263"/>
                </a:moveTo>
                <a:lnTo>
                  <a:pt x="53" y="263"/>
                </a:lnTo>
                <a:lnTo>
                  <a:pt x="56" y="263"/>
                </a:lnTo>
                <a:lnTo>
                  <a:pt x="58" y="266"/>
                </a:lnTo>
                <a:lnTo>
                  <a:pt x="62" y="270"/>
                </a:lnTo>
                <a:lnTo>
                  <a:pt x="62" y="270"/>
                </a:lnTo>
                <a:lnTo>
                  <a:pt x="61" y="259"/>
                </a:lnTo>
                <a:lnTo>
                  <a:pt x="59" y="248"/>
                </a:lnTo>
                <a:lnTo>
                  <a:pt x="59" y="248"/>
                </a:lnTo>
                <a:lnTo>
                  <a:pt x="58" y="248"/>
                </a:lnTo>
                <a:lnTo>
                  <a:pt x="56" y="247"/>
                </a:lnTo>
                <a:lnTo>
                  <a:pt x="56" y="247"/>
                </a:lnTo>
                <a:lnTo>
                  <a:pt x="53" y="263"/>
                </a:lnTo>
                <a:lnTo>
                  <a:pt x="53" y="263"/>
                </a:lnTo>
                <a:close/>
                <a:moveTo>
                  <a:pt x="575" y="250"/>
                </a:moveTo>
                <a:lnTo>
                  <a:pt x="575" y="250"/>
                </a:lnTo>
                <a:lnTo>
                  <a:pt x="578" y="250"/>
                </a:lnTo>
                <a:lnTo>
                  <a:pt x="581" y="251"/>
                </a:lnTo>
                <a:lnTo>
                  <a:pt x="581" y="251"/>
                </a:lnTo>
                <a:lnTo>
                  <a:pt x="581" y="248"/>
                </a:lnTo>
                <a:lnTo>
                  <a:pt x="581" y="248"/>
                </a:lnTo>
                <a:lnTo>
                  <a:pt x="581" y="247"/>
                </a:lnTo>
                <a:lnTo>
                  <a:pt x="581" y="247"/>
                </a:lnTo>
                <a:lnTo>
                  <a:pt x="579" y="248"/>
                </a:lnTo>
                <a:lnTo>
                  <a:pt x="578" y="248"/>
                </a:lnTo>
                <a:lnTo>
                  <a:pt x="576" y="248"/>
                </a:lnTo>
                <a:lnTo>
                  <a:pt x="575" y="250"/>
                </a:lnTo>
                <a:lnTo>
                  <a:pt x="575" y="250"/>
                </a:lnTo>
                <a:close/>
                <a:moveTo>
                  <a:pt x="306" y="256"/>
                </a:moveTo>
                <a:lnTo>
                  <a:pt x="306" y="256"/>
                </a:lnTo>
                <a:lnTo>
                  <a:pt x="309" y="256"/>
                </a:lnTo>
                <a:lnTo>
                  <a:pt x="311" y="257"/>
                </a:lnTo>
                <a:lnTo>
                  <a:pt x="311" y="257"/>
                </a:lnTo>
                <a:lnTo>
                  <a:pt x="311" y="251"/>
                </a:lnTo>
                <a:lnTo>
                  <a:pt x="311" y="250"/>
                </a:lnTo>
                <a:lnTo>
                  <a:pt x="309" y="248"/>
                </a:lnTo>
                <a:lnTo>
                  <a:pt x="309" y="248"/>
                </a:lnTo>
                <a:lnTo>
                  <a:pt x="308" y="250"/>
                </a:lnTo>
                <a:lnTo>
                  <a:pt x="308" y="251"/>
                </a:lnTo>
                <a:lnTo>
                  <a:pt x="308" y="254"/>
                </a:lnTo>
                <a:lnTo>
                  <a:pt x="306" y="256"/>
                </a:lnTo>
                <a:lnTo>
                  <a:pt x="306" y="256"/>
                </a:lnTo>
                <a:close/>
                <a:moveTo>
                  <a:pt x="377" y="250"/>
                </a:moveTo>
                <a:lnTo>
                  <a:pt x="377" y="250"/>
                </a:lnTo>
                <a:lnTo>
                  <a:pt x="375" y="250"/>
                </a:lnTo>
                <a:lnTo>
                  <a:pt x="375" y="248"/>
                </a:lnTo>
                <a:lnTo>
                  <a:pt x="373" y="248"/>
                </a:lnTo>
                <a:lnTo>
                  <a:pt x="372" y="248"/>
                </a:lnTo>
                <a:lnTo>
                  <a:pt x="372" y="248"/>
                </a:lnTo>
                <a:lnTo>
                  <a:pt x="372" y="250"/>
                </a:lnTo>
                <a:lnTo>
                  <a:pt x="373" y="251"/>
                </a:lnTo>
                <a:lnTo>
                  <a:pt x="375" y="251"/>
                </a:lnTo>
                <a:lnTo>
                  <a:pt x="377" y="250"/>
                </a:lnTo>
                <a:lnTo>
                  <a:pt x="377" y="250"/>
                </a:lnTo>
                <a:close/>
                <a:moveTo>
                  <a:pt x="299" y="251"/>
                </a:moveTo>
                <a:lnTo>
                  <a:pt x="299" y="251"/>
                </a:lnTo>
                <a:lnTo>
                  <a:pt x="300" y="253"/>
                </a:lnTo>
                <a:lnTo>
                  <a:pt x="302" y="256"/>
                </a:lnTo>
                <a:lnTo>
                  <a:pt x="302" y="256"/>
                </a:lnTo>
                <a:lnTo>
                  <a:pt x="302" y="253"/>
                </a:lnTo>
                <a:lnTo>
                  <a:pt x="302" y="248"/>
                </a:lnTo>
                <a:lnTo>
                  <a:pt x="302" y="248"/>
                </a:lnTo>
                <a:lnTo>
                  <a:pt x="300" y="250"/>
                </a:lnTo>
                <a:lnTo>
                  <a:pt x="299" y="250"/>
                </a:lnTo>
                <a:lnTo>
                  <a:pt x="299" y="251"/>
                </a:lnTo>
                <a:lnTo>
                  <a:pt x="299" y="251"/>
                </a:lnTo>
                <a:close/>
                <a:moveTo>
                  <a:pt x="341" y="253"/>
                </a:moveTo>
                <a:lnTo>
                  <a:pt x="341" y="253"/>
                </a:lnTo>
                <a:lnTo>
                  <a:pt x="341" y="253"/>
                </a:lnTo>
                <a:lnTo>
                  <a:pt x="341" y="251"/>
                </a:lnTo>
                <a:lnTo>
                  <a:pt x="340" y="248"/>
                </a:lnTo>
                <a:lnTo>
                  <a:pt x="340" y="248"/>
                </a:lnTo>
                <a:lnTo>
                  <a:pt x="340" y="251"/>
                </a:lnTo>
                <a:lnTo>
                  <a:pt x="340" y="253"/>
                </a:lnTo>
                <a:lnTo>
                  <a:pt x="341" y="253"/>
                </a:lnTo>
                <a:lnTo>
                  <a:pt x="341" y="253"/>
                </a:lnTo>
                <a:close/>
                <a:moveTo>
                  <a:pt x="601" y="256"/>
                </a:moveTo>
                <a:lnTo>
                  <a:pt x="601" y="256"/>
                </a:lnTo>
                <a:lnTo>
                  <a:pt x="601" y="254"/>
                </a:lnTo>
                <a:lnTo>
                  <a:pt x="601" y="253"/>
                </a:lnTo>
                <a:lnTo>
                  <a:pt x="601" y="248"/>
                </a:lnTo>
                <a:lnTo>
                  <a:pt x="601" y="248"/>
                </a:lnTo>
                <a:lnTo>
                  <a:pt x="596" y="248"/>
                </a:lnTo>
                <a:lnTo>
                  <a:pt x="596" y="248"/>
                </a:lnTo>
                <a:lnTo>
                  <a:pt x="598" y="253"/>
                </a:lnTo>
                <a:lnTo>
                  <a:pt x="598" y="256"/>
                </a:lnTo>
                <a:lnTo>
                  <a:pt x="601" y="256"/>
                </a:lnTo>
                <a:lnTo>
                  <a:pt x="601" y="256"/>
                </a:lnTo>
                <a:close/>
                <a:moveTo>
                  <a:pt x="117" y="250"/>
                </a:moveTo>
                <a:lnTo>
                  <a:pt x="117" y="250"/>
                </a:lnTo>
                <a:lnTo>
                  <a:pt x="117" y="254"/>
                </a:lnTo>
                <a:lnTo>
                  <a:pt x="119" y="257"/>
                </a:lnTo>
                <a:lnTo>
                  <a:pt x="119" y="257"/>
                </a:lnTo>
                <a:lnTo>
                  <a:pt x="123" y="257"/>
                </a:lnTo>
                <a:lnTo>
                  <a:pt x="126" y="256"/>
                </a:lnTo>
                <a:lnTo>
                  <a:pt x="126" y="256"/>
                </a:lnTo>
                <a:lnTo>
                  <a:pt x="123" y="251"/>
                </a:lnTo>
                <a:lnTo>
                  <a:pt x="120" y="250"/>
                </a:lnTo>
                <a:lnTo>
                  <a:pt x="117" y="250"/>
                </a:lnTo>
                <a:lnTo>
                  <a:pt x="117" y="250"/>
                </a:lnTo>
                <a:close/>
                <a:moveTo>
                  <a:pt x="210" y="254"/>
                </a:moveTo>
                <a:lnTo>
                  <a:pt x="210" y="254"/>
                </a:lnTo>
                <a:lnTo>
                  <a:pt x="213" y="254"/>
                </a:lnTo>
                <a:lnTo>
                  <a:pt x="213" y="254"/>
                </a:lnTo>
                <a:lnTo>
                  <a:pt x="213" y="251"/>
                </a:lnTo>
                <a:lnTo>
                  <a:pt x="213" y="250"/>
                </a:lnTo>
                <a:lnTo>
                  <a:pt x="213" y="250"/>
                </a:lnTo>
                <a:lnTo>
                  <a:pt x="213" y="250"/>
                </a:lnTo>
                <a:lnTo>
                  <a:pt x="212" y="251"/>
                </a:lnTo>
                <a:lnTo>
                  <a:pt x="212" y="251"/>
                </a:lnTo>
                <a:lnTo>
                  <a:pt x="210" y="253"/>
                </a:lnTo>
                <a:lnTo>
                  <a:pt x="210" y="254"/>
                </a:lnTo>
                <a:lnTo>
                  <a:pt x="210" y="254"/>
                </a:lnTo>
                <a:close/>
                <a:moveTo>
                  <a:pt x="65" y="257"/>
                </a:moveTo>
                <a:lnTo>
                  <a:pt x="65" y="257"/>
                </a:lnTo>
                <a:lnTo>
                  <a:pt x="67" y="256"/>
                </a:lnTo>
                <a:lnTo>
                  <a:pt x="69" y="254"/>
                </a:lnTo>
                <a:lnTo>
                  <a:pt x="70" y="250"/>
                </a:lnTo>
                <a:lnTo>
                  <a:pt x="70" y="250"/>
                </a:lnTo>
                <a:lnTo>
                  <a:pt x="65" y="250"/>
                </a:lnTo>
                <a:lnTo>
                  <a:pt x="65" y="250"/>
                </a:lnTo>
                <a:lnTo>
                  <a:pt x="65" y="254"/>
                </a:lnTo>
                <a:lnTo>
                  <a:pt x="65" y="257"/>
                </a:lnTo>
                <a:lnTo>
                  <a:pt x="65" y="257"/>
                </a:lnTo>
                <a:close/>
                <a:moveTo>
                  <a:pt x="175" y="254"/>
                </a:moveTo>
                <a:lnTo>
                  <a:pt x="175" y="254"/>
                </a:lnTo>
                <a:lnTo>
                  <a:pt x="177" y="254"/>
                </a:lnTo>
                <a:lnTo>
                  <a:pt x="177" y="253"/>
                </a:lnTo>
                <a:lnTo>
                  <a:pt x="177" y="251"/>
                </a:lnTo>
                <a:lnTo>
                  <a:pt x="175" y="250"/>
                </a:lnTo>
                <a:lnTo>
                  <a:pt x="175" y="250"/>
                </a:lnTo>
                <a:lnTo>
                  <a:pt x="175" y="253"/>
                </a:lnTo>
                <a:lnTo>
                  <a:pt x="175" y="254"/>
                </a:lnTo>
                <a:lnTo>
                  <a:pt x="175" y="254"/>
                </a:lnTo>
                <a:close/>
                <a:moveTo>
                  <a:pt x="564" y="256"/>
                </a:moveTo>
                <a:lnTo>
                  <a:pt x="564" y="256"/>
                </a:lnTo>
                <a:lnTo>
                  <a:pt x="569" y="256"/>
                </a:lnTo>
                <a:lnTo>
                  <a:pt x="569" y="256"/>
                </a:lnTo>
                <a:lnTo>
                  <a:pt x="569" y="253"/>
                </a:lnTo>
                <a:lnTo>
                  <a:pt x="569" y="251"/>
                </a:lnTo>
                <a:lnTo>
                  <a:pt x="569" y="251"/>
                </a:lnTo>
                <a:lnTo>
                  <a:pt x="567" y="250"/>
                </a:lnTo>
                <a:lnTo>
                  <a:pt x="563" y="250"/>
                </a:lnTo>
                <a:lnTo>
                  <a:pt x="563" y="250"/>
                </a:lnTo>
                <a:lnTo>
                  <a:pt x="564" y="253"/>
                </a:lnTo>
                <a:lnTo>
                  <a:pt x="564" y="253"/>
                </a:lnTo>
                <a:lnTo>
                  <a:pt x="564" y="256"/>
                </a:lnTo>
                <a:lnTo>
                  <a:pt x="564" y="256"/>
                </a:lnTo>
                <a:close/>
                <a:moveTo>
                  <a:pt x="651" y="256"/>
                </a:moveTo>
                <a:lnTo>
                  <a:pt x="651" y="256"/>
                </a:lnTo>
                <a:lnTo>
                  <a:pt x="651" y="254"/>
                </a:lnTo>
                <a:lnTo>
                  <a:pt x="649" y="253"/>
                </a:lnTo>
                <a:lnTo>
                  <a:pt x="649" y="251"/>
                </a:lnTo>
                <a:lnTo>
                  <a:pt x="648" y="250"/>
                </a:lnTo>
                <a:lnTo>
                  <a:pt x="648" y="250"/>
                </a:lnTo>
                <a:lnTo>
                  <a:pt x="649" y="254"/>
                </a:lnTo>
                <a:lnTo>
                  <a:pt x="649" y="256"/>
                </a:lnTo>
                <a:lnTo>
                  <a:pt x="651" y="256"/>
                </a:lnTo>
                <a:lnTo>
                  <a:pt x="651" y="256"/>
                </a:lnTo>
                <a:close/>
                <a:moveTo>
                  <a:pt x="280" y="253"/>
                </a:moveTo>
                <a:lnTo>
                  <a:pt x="280" y="253"/>
                </a:lnTo>
                <a:lnTo>
                  <a:pt x="287" y="254"/>
                </a:lnTo>
                <a:lnTo>
                  <a:pt x="293" y="254"/>
                </a:lnTo>
                <a:lnTo>
                  <a:pt x="293" y="254"/>
                </a:lnTo>
                <a:lnTo>
                  <a:pt x="293" y="251"/>
                </a:lnTo>
                <a:lnTo>
                  <a:pt x="293" y="251"/>
                </a:lnTo>
                <a:lnTo>
                  <a:pt x="285" y="251"/>
                </a:lnTo>
                <a:lnTo>
                  <a:pt x="280" y="253"/>
                </a:lnTo>
                <a:lnTo>
                  <a:pt x="280" y="253"/>
                </a:lnTo>
                <a:close/>
                <a:moveTo>
                  <a:pt x="607" y="253"/>
                </a:moveTo>
                <a:lnTo>
                  <a:pt x="607" y="253"/>
                </a:lnTo>
                <a:lnTo>
                  <a:pt x="607" y="254"/>
                </a:lnTo>
                <a:lnTo>
                  <a:pt x="610" y="256"/>
                </a:lnTo>
                <a:lnTo>
                  <a:pt x="613" y="256"/>
                </a:lnTo>
                <a:lnTo>
                  <a:pt x="614" y="254"/>
                </a:lnTo>
                <a:lnTo>
                  <a:pt x="614" y="254"/>
                </a:lnTo>
                <a:lnTo>
                  <a:pt x="613" y="254"/>
                </a:lnTo>
                <a:lnTo>
                  <a:pt x="613" y="253"/>
                </a:lnTo>
                <a:lnTo>
                  <a:pt x="613" y="253"/>
                </a:lnTo>
                <a:lnTo>
                  <a:pt x="610" y="251"/>
                </a:lnTo>
                <a:lnTo>
                  <a:pt x="607" y="253"/>
                </a:lnTo>
                <a:lnTo>
                  <a:pt x="607" y="253"/>
                </a:lnTo>
                <a:close/>
                <a:moveTo>
                  <a:pt x="709" y="253"/>
                </a:moveTo>
                <a:lnTo>
                  <a:pt x="709" y="253"/>
                </a:lnTo>
                <a:lnTo>
                  <a:pt x="710" y="257"/>
                </a:lnTo>
                <a:lnTo>
                  <a:pt x="712" y="259"/>
                </a:lnTo>
                <a:lnTo>
                  <a:pt x="713" y="260"/>
                </a:lnTo>
                <a:lnTo>
                  <a:pt x="713" y="260"/>
                </a:lnTo>
                <a:lnTo>
                  <a:pt x="713" y="251"/>
                </a:lnTo>
                <a:lnTo>
                  <a:pt x="713" y="251"/>
                </a:lnTo>
                <a:lnTo>
                  <a:pt x="709" y="253"/>
                </a:lnTo>
                <a:lnTo>
                  <a:pt x="709" y="253"/>
                </a:lnTo>
                <a:close/>
                <a:moveTo>
                  <a:pt x="546" y="256"/>
                </a:moveTo>
                <a:lnTo>
                  <a:pt x="546" y="256"/>
                </a:lnTo>
                <a:lnTo>
                  <a:pt x="549" y="256"/>
                </a:lnTo>
                <a:lnTo>
                  <a:pt x="549" y="256"/>
                </a:lnTo>
                <a:lnTo>
                  <a:pt x="549" y="253"/>
                </a:lnTo>
                <a:lnTo>
                  <a:pt x="546" y="253"/>
                </a:lnTo>
                <a:lnTo>
                  <a:pt x="546" y="253"/>
                </a:lnTo>
                <a:lnTo>
                  <a:pt x="546" y="256"/>
                </a:lnTo>
                <a:lnTo>
                  <a:pt x="546" y="256"/>
                </a:lnTo>
                <a:close/>
                <a:moveTo>
                  <a:pt x="578" y="254"/>
                </a:moveTo>
                <a:lnTo>
                  <a:pt x="578" y="254"/>
                </a:lnTo>
                <a:lnTo>
                  <a:pt x="572" y="253"/>
                </a:lnTo>
                <a:lnTo>
                  <a:pt x="572" y="253"/>
                </a:lnTo>
                <a:lnTo>
                  <a:pt x="573" y="256"/>
                </a:lnTo>
                <a:lnTo>
                  <a:pt x="573" y="256"/>
                </a:lnTo>
                <a:lnTo>
                  <a:pt x="578" y="254"/>
                </a:lnTo>
                <a:lnTo>
                  <a:pt x="578" y="254"/>
                </a:lnTo>
                <a:close/>
                <a:moveTo>
                  <a:pt x="248" y="257"/>
                </a:moveTo>
                <a:lnTo>
                  <a:pt x="248" y="257"/>
                </a:lnTo>
                <a:lnTo>
                  <a:pt x="250" y="256"/>
                </a:lnTo>
                <a:lnTo>
                  <a:pt x="250" y="256"/>
                </a:lnTo>
                <a:lnTo>
                  <a:pt x="250" y="256"/>
                </a:lnTo>
                <a:lnTo>
                  <a:pt x="250" y="254"/>
                </a:lnTo>
                <a:lnTo>
                  <a:pt x="248" y="254"/>
                </a:lnTo>
                <a:lnTo>
                  <a:pt x="248" y="254"/>
                </a:lnTo>
                <a:lnTo>
                  <a:pt x="247" y="256"/>
                </a:lnTo>
                <a:lnTo>
                  <a:pt x="247" y="257"/>
                </a:lnTo>
                <a:lnTo>
                  <a:pt x="248" y="257"/>
                </a:lnTo>
                <a:lnTo>
                  <a:pt x="248" y="257"/>
                </a:lnTo>
                <a:close/>
                <a:moveTo>
                  <a:pt x="270" y="257"/>
                </a:moveTo>
                <a:lnTo>
                  <a:pt x="270" y="257"/>
                </a:lnTo>
                <a:lnTo>
                  <a:pt x="268" y="256"/>
                </a:lnTo>
                <a:lnTo>
                  <a:pt x="267" y="254"/>
                </a:lnTo>
                <a:lnTo>
                  <a:pt x="262" y="256"/>
                </a:lnTo>
                <a:lnTo>
                  <a:pt x="262" y="256"/>
                </a:lnTo>
                <a:lnTo>
                  <a:pt x="265" y="257"/>
                </a:lnTo>
                <a:lnTo>
                  <a:pt x="270" y="257"/>
                </a:lnTo>
                <a:lnTo>
                  <a:pt x="270" y="257"/>
                </a:lnTo>
                <a:close/>
                <a:moveTo>
                  <a:pt x="146" y="257"/>
                </a:moveTo>
                <a:lnTo>
                  <a:pt x="146" y="257"/>
                </a:lnTo>
                <a:lnTo>
                  <a:pt x="149" y="257"/>
                </a:lnTo>
                <a:lnTo>
                  <a:pt x="151" y="257"/>
                </a:lnTo>
                <a:lnTo>
                  <a:pt x="151" y="257"/>
                </a:lnTo>
                <a:lnTo>
                  <a:pt x="151" y="256"/>
                </a:lnTo>
                <a:lnTo>
                  <a:pt x="149" y="256"/>
                </a:lnTo>
                <a:lnTo>
                  <a:pt x="146" y="257"/>
                </a:lnTo>
                <a:lnTo>
                  <a:pt x="146" y="257"/>
                </a:lnTo>
                <a:close/>
                <a:moveTo>
                  <a:pt x="738" y="263"/>
                </a:moveTo>
                <a:lnTo>
                  <a:pt x="738" y="263"/>
                </a:lnTo>
                <a:lnTo>
                  <a:pt x="738" y="259"/>
                </a:lnTo>
                <a:lnTo>
                  <a:pt x="736" y="257"/>
                </a:lnTo>
                <a:lnTo>
                  <a:pt x="735" y="257"/>
                </a:lnTo>
                <a:lnTo>
                  <a:pt x="735" y="257"/>
                </a:lnTo>
                <a:lnTo>
                  <a:pt x="736" y="260"/>
                </a:lnTo>
                <a:lnTo>
                  <a:pt x="738" y="263"/>
                </a:lnTo>
                <a:lnTo>
                  <a:pt x="738" y="263"/>
                </a:lnTo>
                <a:close/>
                <a:moveTo>
                  <a:pt x="90" y="260"/>
                </a:moveTo>
                <a:lnTo>
                  <a:pt x="90" y="260"/>
                </a:lnTo>
                <a:lnTo>
                  <a:pt x="90" y="260"/>
                </a:lnTo>
                <a:lnTo>
                  <a:pt x="88" y="260"/>
                </a:lnTo>
                <a:lnTo>
                  <a:pt x="87" y="263"/>
                </a:lnTo>
                <a:lnTo>
                  <a:pt x="85" y="273"/>
                </a:lnTo>
                <a:lnTo>
                  <a:pt x="85" y="273"/>
                </a:lnTo>
                <a:lnTo>
                  <a:pt x="87" y="277"/>
                </a:lnTo>
                <a:lnTo>
                  <a:pt x="88" y="283"/>
                </a:lnTo>
                <a:lnTo>
                  <a:pt x="91" y="291"/>
                </a:lnTo>
                <a:lnTo>
                  <a:pt x="91" y="291"/>
                </a:lnTo>
                <a:lnTo>
                  <a:pt x="94" y="288"/>
                </a:lnTo>
                <a:lnTo>
                  <a:pt x="96" y="283"/>
                </a:lnTo>
                <a:lnTo>
                  <a:pt x="98" y="279"/>
                </a:lnTo>
                <a:lnTo>
                  <a:pt x="96" y="274"/>
                </a:lnTo>
                <a:lnTo>
                  <a:pt x="94" y="265"/>
                </a:lnTo>
                <a:lnTo>
                  <a:pt x="90" y="257"/>
                </a:lnTo>
                <a:lnTo>
                  <a:pt x="90" y="257"/>
                </a:lnTo>
                <a:lnTo>
                  <a:pt x="90" y="259"/>
                </a:lnTo>
                <a:lnTo>
                  <a:pt x="90" y="260"/>
                </a:lnTo>
                <a:lnTo>
                  <a:pt x="90" y="260"/>
                </a:lnTo>
                <a:close/>
                <a:moveTo>
                  <a:pt x="759" y="277"/>
                </a:moveTo>
                <a:lnTo>
                  <a:pt x="759" y="277"/>
                </a:lnTo>
                <a:lnTo>
                  <a:pt x="761" y="280"/>
                </a:lnTo>
                <a:lnTo>
                  <a:pt x="762" y="283"/>
                </a:lnTo>
                <a:lnTo>
                  <a:pt x="765" y="285"/>
                </a:lnTo>
                <a:lnTo>
                  <a:pt x="768" y="288"/>
                </a:lnTo>
                <a:lnTo>
                  <a:pt x="768" y="288"/>
                </a:lnTo>
                <a:lnTo>
                  <a:pt x="768" y="280"/>
                </a:lnTo>
                <a:lnTo>
                  <a:pt x="768" y="271"/>
                </a:lnTo>
                <a:lnTo>
                  <a:pt x="767" y="263"/>
                </a:lnTo>
                <a:lnTo>
                  <a:pt x="765" y="260"/>
                </a:lnTo>
                <a:lnTo>
                  <a:pt x="764" y="257"/>
                </a:lnTo>
                <a:lnTo>
                  <a:pt x="764" y="257"/>
                </a:lnTo>
                <a:lnTo>
                  <a:pt x="761" y="268"/>
                </a:lnTo>
                <a:lnTo>
                  <a:pt x="759" y="277"/>
                </a:lnTo>
                <a:lnTo>
                  <a:pt x="759" y="277"/>
                </a:lnTo>
                <a:close/>
                <a:moveTo>
                  <a:pt x="99" y="265"/>
                </a:moveTo>
                <a:lnTo>
                  <a:pt x="99" y="265"/>
                </a:lnTo>
                <a:lnTo>
                  <a:pt x="101" y="265"/>
                </a:lnTo>
                <a:lnTo>
                  <a:pt x="101" y="263"/>
                </a:lnTo>
                <a:lnTo>
                  <a:pt x="101" y="259"/>
                </a:lnTo>
                <a:lnTo>
                  <a:pt x="101" y="259"/>
                </a:lnTo>
                <a:lnTo>
                  <a:pt x="99" y="259"/>
                </a:lnTo>
                <a:lnTo>
                  <a:pt x="98" y="257"/>
                </a:lnTo>
                <a:lnTo>
                  <a:pt x="98" y="257"/>
                </a:lnTo>
                <a:lnTo>
                  <a:pt x="98" y="262"/>
                </a:lnTo>
                <a:lnTo>
                  <a:pt x="99" y="265"/>
                </a:lnTo>
                <a:lnTo>
                  <a:pt x="99" y="265"/>
                </a:lnTo>
                <a:close/>
                <a:moveTo>
                  <a:pt x="180" y="263"/>
                </a:moveTo>
                <a:lnTo>
                  <a:pt x="180" y="263"/>
                </a:lnTo>
                <a:lnTo>
                  <a:pt x="177" y="276"/>
                </a:lnTo>
                <a:lnTo>
                  <a:pt x="177" y="276"/>
                </a:lnTo>
                <a:lnTo>
                  <a:pt x="183" y="279"/>
                </a:lnTo>
                <a:lnTo>
                  <a:pt x="189" y="283"/>
                </a:lnTo>
                <a:lnTo>
                  <a:pt x="189" y="283"/>
                </a:lnTo>
                <a:lnTo>
                  <a:pt x="197" y="282"/>
                </a:lnTo>
                <a:lnTo>
                  <a:pt x="197" y="282"/>
                </a:lnTo>
                <a:lnTo>
                  <a:pt x="192" y="259"/>
                </a:lnTo>
                <a:lnTo>
                  <a:pt x="192" y="259"/>
                </a:lnTo>
                <a:lnTo>
                  <a:pt x="187" y="260"/>
                </a:lnTo>
                <a:lnTo>
                  <a:pt x="184" y="260"/>
                </a:lnTo>
                <a:lnTo>
                  <a:pt x="180" y="263"/>
                </a:lnTo>
                <a:lnTo>
                  <a:pt x="180" y="263"/>
                </a:lnTo>
                <a:close/>
                <a:moveTo>
                  <a:pt x="547" y="260"/>
                </a:moveTo>
                <a:lnTo>
                  <a:pt x="547" y="260"/>
                </a:lnTo>
                <a:lnTo>
                  <a:pt x="547" y="262"/>
                </a:lnTo>
                <a:lnTo>
                  <a:pt x="549" y="262"/>
                </a:lnTo>
                <a:lnTo>
                  <a:pt x="552" y="260"/>
                </a:lnTo>
                <a:lnTo>
                  <a:pt x="552" y="260"/>
                </a:lnTo>
                <a:lnTo>
                  <a:pt x="552" y="259"/>
                </a:lnTo>
                <a:lnTo>
                  <a:pt x="552" y="259"/>
                </a:lnTo>
                <a:lnTo>
                  <a:pt x="549" y="260"/>
                </a:lnTo>
                <a:lnTo>
                  <a:pt x="547" y="260"/>
                </a:lnTo>
                <a:lnTo>
                  <a:pt x="547" y="260"/>
                </a:lnTo>
                <a:close/>
                <a:moveTo>
                  <a:pt x="691" y="265"/>
                </a:moveTo>
                <a:lnTo>
                  <a:pt x="691" y="265"/>
                </a:lnTo>
                <a:lnTo>
                  <a:pt x="692" y="266"/>
                </a:lnTo>
                <a:lnTo>
                  <a:pt x="692" y="268"/>
                </a:lnTo>
                <a:lnTo>
                  <a:pt x="692" y="271"/>
                </a:lnTo>
                <a:lnTo>
                  <a:pt x="692" y="273"/>
                </a:lnTo>
                <a:lnTo>
                  <a:pt x="692" y="273"/>
                </a:lnTo>
                <a:lnTo>
                  <a:pt x="695" y="270"/>
                </a:lnTo>
                <a:lnTo>
                  <a:pt x="697" y="266"/>
                </a:lnTo>
                <a:lnTo>
                  <a:pt x="700" y="259"/>
                </a:lnTo>
                <a:lnTo>
                  <a:pt x="700" y="259"/>
                </a:lnTo>
                <a:lnTo>
                  <a:pt x="698" y="262"/>
                </a:lnTo>
                <a:lnTo>
                  <a:pt x="695" y="262"/>
                </a:lnTo>
                <a:lnTo>
                  <a:pt x="694" y="263"/>
                </a:lnTo>
                <a:lnTo>
                  <a:pt x="691" y="265"/>
                </a:lnTo>
                <a:lnTo>
                  <a:pt x="691" y="265"/>
                </a:lnTo>
                <a:close/>
                <a:moveTo>
                  <a:pt x="197" y="260"/>
                </a:moveTo>
                <a:lnTo>
                  <a:pt x="197" y="260"/>
                </a:lnTo>
                <a:lnTo>
                  <a:pt x="198" y="265"/>
                </a:lnTo>
                <a:lnTo>
                  <a:pt x="198" y="270"/>
                </a:lnTo>
                <a:lnTo>
                  <a:pt x="201" y="279"/>
                </a:lnTo>
                <a:lnTo>
                  <a:pt x="201" y="279"/>
                </a:lnTo>
                <a:lnTo>
                  <a:pt x="203" y="279"/>
                </a:lnTo>
                <a:lnTo>
                  <a:pt x="206" y="277"/>
                </a:lnTo>
                <a:lnTo>
                  <a:pt x="206" y="277"/>
                </a:lnTo>
                <a:lnTo>
                  <a:pt x="206" y="271"/>
                </a:lnTo>
                <a:lnTo>
                  <a:pt x="206" y="263"/>
                </a:lnTo>
                <a:lnTo>
                  <a:pt x="206" y="263"/>
                </a:lnTo>
                <a:lnTo>
                  <a:pt x="203" y="260"/>
                </a:lnTo>
                <a:lnTo>
                  <a:pt x="200" y="260"/>
                </a:lnTo>
                <a:lnTo>
                  <a:pt x="197" y="260"/>
                </a:lnTo>
                <a:lnTo>
                  <a:pt x="197" y="260"/>
                </a:lnTo>
                <a:close/>
                <a:moveTo>
                  <a:pt x="479" y="262"/>
                </a:moveTo>
                <a:lnTo>
                  <a:pt x="479" y="262"/>
                </a:lnTo>
                <a:lnTo>
                  <a:pt x="482" y="263"/>
                </a:lnTo>
                <a:lnTo>
                  <a:pt x="483" y="265"/>
                </a:lnTo>
                <a:lnTo>
                  <a:pt x="491" y="265"/>
                </a:lnTo>
                <a:lnTo>
                  <a:pt x="491" y="265"/>
                </a:lnTo>
                <a:lnTo>
                  <a:pt x="491" y="262"/>
                </a:lnTo>
                <a:lnTo>
                  <a:pt x="491" y="260"/>
                </a:lnTo>
                <a:lnTo>
                  <a:pt x="491" y="260"/>
                </a:lnTo>
                <a:lnTo>
                  <a:pt x="483" y="260"/>
                </a:lnTo>
                <a:lnTo>
                  <a:pt x="479" y="262"/>
                </a:lnTo>
                <a:lnTo>
                  <a:pt x="479" y="262"/>
                </a:lnTo>
                <a:close/>
                <a:moveTo>
                  <a:pt x="499" y="265"/>
                </a:moveTo>
                <a:lnTo>
                  <a:pt x="499" y="265"/>
                </a:lnTo>
                <a:lnTo>
                  <a:pt x="502" y="265"/>
                </a:lnTo>
                <a:lnTo>
                  <a:pt x="505" y="265"/>
                </a:lnTo>
                <a:lnTo>
                  <a:pt x="505" y="265"/>
                </a:lnTo>
                <a:lnTo>
                  <a:pt x="505" y="262"/>
                </a:lnTo>
                <a:lnTo>
                  <a:pt x="503" y="260"/>
                </a:lnTo>
                <a:lnTo>
                  <a:pt x="499" y="260"/>
                </a:lnTo>
                <a:lnTo>
                  <a:pt x="499" y="260"/>
                </a:lnTo>
                <a:lnTo>
                  <a:pt x="499" y="262"/>
                </a:lnTo>
                <a:lnTo>
                  <a:pt x="499" y="265"/>
                </a:lnTo>
                <a:lnTo>
                  <a:pt x="499" y="265"/>
                </a:lnTo>
                <a:close/>
                <a:moveTo>
                  <a:pt x="163" y="266"/>
                </a:moveTo>
                <a:lnTo>
                  <a:pt x="163" y="266"/>
                </a:lnTo>
                <a:lnTo>
                  <a:pt x="166" y="263"/>
                </a:lnTo>
                <a:lnTo>
                  <a:pt x="168" y="262"/>
                </a:lnTo>
                <a:lnTo>
                  <a:pt x="166" y="260"/>
                </a:lnTo>
                <a:lnTo>
                  <a:pt x="166" y="260"/>
                </a:lnTo>
                <a:lnTo>
                  <a:pt x="163" y="263"/>
                </a:lnTo>
                <a:lnTo>
                  <a:pt x="163" y="265"/>
                </a:lnTo>
                <a:lnTo>
                  <a:pt x="163" y="266"/>
                </a:lnTo>
                <a:lnTo>
                  <a:pt x="163" y="266"/>
                </a:lnTo>
                <a:close/>
                <a:moveTo>
                  <a:pt x="572" y="262"/>
                </a:moveTo>
                <a:lnTo>
                  <a:pt x="572" y="262"/>
                </a:lnTo>
                <a:lnTo>
                  <a:pt x="575" y="262"/>
                </a:lnTo>
                <a:lnTo>
                  <a:pt x="576" y="262"/>
                </a:lnTo>
                <a:lnTo>
                  <a:pt x="579" y="263"/>
                </a:lnTo>
                <a:lnTo>
                  <a:pt x="581" y="262"/>
                </a:lnTo>
                <a:lnTo>
                  <a:pt x="581" y="262"/>
                </a:lnTo>
                <a:lnTo>
                  <a:pt x="575" y="260"/>
                </a:lnTo>
                <a:lnTo>
                  <a:pt x="573" y="260"/>
                </a:lnTo>
                <a:lnTo>
                  <a:pt x="572" y="262"/>
                </a:lnTo>
                <a:lnTo>
                  <a:pt x="572" y="262"/>
                </a:lnTo>
                <a:close/>
                <a:moveTo>
                  <a:pt x="608" y="262"/>
                </a:moveTo>
                <a:lnTo>
                  <a:pt x="608" y="262"/>
                </a:lnTo>
                <a:lnTo>
                  <a:pt x="611" y="262"/>
                </a:lnTo>
                <a:lnTo>
                  <a:pt x="613" y="262"/>
                </a:lnTo>
                <a:lnTo>
                  <a:pt x="613" y="260"/>
                </a:lnTo>
                <a:lnTo>
                  <a:pt x="613" y="260"/>
                </a:lnTo>
                <a:lnTo>
                  <a:pt x="610" y="260"/>
                </a:lnTo>
                <a:lnTo>
                  <a:pt x="608" y="260"/>
                </a:lnTo>
                <a:lnTo>
                  <a:pt x="608" y="262"/>
                </a:lnTo>
                <a:lnTo>
                  <a:pt x="608" y="262"/>
                </a:lnTo>
                <a:close/>
                <a:moveTo>
                  <a:pt x="649" y="260"/>
                </a:moveTo>
                <a:lnTo>
                  <a:pt x="649" y="260"/>
                </a:lnTo>
                <a:lnTo>
                  <a:pt x="648" y="271"/>
                </a:lnTo>
                <a:lnTo>
                  <a:pt x="649" y="283"/>
                </a:lnTo>
                <a:lnTo>
                  <a:pt x="653" y="295"/>
                </a:lnTo>
                <a:lnTo>
                  <a:pt x="657" y="306"/>
                </a:lnTo>
                <a:lnTo>
                  <a:pt x="657" y="306"/>
                </a:lnTo>
                <a:lnTo>
                  <a:pt x="659" y="294"/>
                </a:lnTo>
                <a:lnTo>
                  <a:pt x="659" y="283"/>
                </a:lnTo>
                <a:lnTo>
                  <a:pt x="657" y="271"/>
                </a:lnTo>
                <a:lnTo>
                  <a:pt x="654" y="260"/>
                </a:lnTo>
                <a:lnTo>
                  <a:pt x="654" y="260"/>
                </a:lnTo>
                <a:lnTo>
                  <a:pt x="649" y="260"/>
                </a:lnTo>
                <a:lnTo>
                  <a:pt x="649" y="260"/>
                </a:lnTo>
                <a:close/>
                <a:moveTo>
                  <a:pt x="146" y="263"/>
                </a:moveTo>
                <a:lnTo>
                  <a:pt x="146" y="263"/>
                </a:lnTo>
                <a:lnTo>
                  <a:pt x="151" y="271"/>
                </a:lnTo>
                <a:lnTo>
                  <a:pt x="151" y="271"/>
                </a:lnTo>
                <a:lnTo>
                  <a:pt x="155" y="268"/>
                </a:lnTo>
                <a:lnTo>
                  <a:pt x="157" y="262"/>
                </a:lnTo>
                <a:lnTo>
                  <a:pt x="157" y="262"/>
                </a:lnTo>
                <a:lnTo>
                  <a:pt x="151" y="262"/>
                </a:lnTo>
                <a:lnTo>
                  <a:pt x="146" y="263"/>
                </a:lnTo>
                <a:lnTo>
                  <a:pt x="146" y="263"/>
                </a:lnTo>
                <a:close/>
                <a:moveTo>
                  <a:pt x="334" y="266"/>
                </a:moveTo>
                <a:lnTo>
                  <a:pt x="334" y="266"/>
                </a:lnTo>
                <a:lnTo>
                  <a:pt x="334" y="262"/>
                </a:lnTo>
                <a:lnTo>
                  <a:pt x="334" y="262"/>
                </a:lnTo>
                <a:lnTo>
                  <a:pt x="328" y="262"/>
                </a:lnTo>
                <a:lnTo>
                  <a:pt x="323" y="262"/>
                </a:lnTo>
                <a:lnTo>
                  <a:pt x="323" y="262"/>
                </a:lnTo>
                <a:lnTo>
                  <a:pt x="326" y="265"/>
                </a:lnTo>
                <a:lnTo>
                  <a:pt x="334" y="266"/>
                </a:lnTo>
                <a:lnTo>
                  <a:pt x="334" y="266"/>
                </a:lnTo>
                <a:close/>
                <a:moveTo>
                  <a:pt x="343" y="263"/>
                </a:moveTo>
                <a:lnTo>
                  <a:pt x="343" y="263"/>
                </a:lnTo>
                <a:lnTo>
                  <a:pt x="346" y="265"/>
                </a:lnTo>
                <a:lnTo>
                  <a:pt x="346" y="266"/>
                </a:lnTo>
                <a:lnTo>
                  <a:pt x="349" y="266"/>
                </a:lnTo>
                <a:lnTo>
                  <a:pt x="349" y="266"/>
                </a:lnTo>
                <a:lnTo>
                  <a:pt x="348" y="263"/>
                </a:lnTo>
                <a:lnTo>
                  <a:pt x="346" y="262"/>
                </a:lnTo>
                <a:lnTo>
                  <a:pt x="345" y="262"/>
                </a:lnTo>
                <a:lnTo>
                  <a:pt x="343" y="263"/>
                </a:lnTo>
                <a:lnTo>
                  <a:pt x="343" y="263"/>
                </a:lnTo>
                <a:close/>
                <a:moveTo>
                  <a:pt x="517" y="262"/>
                </a:moveTo>
                <a:lnTo>
                  <a:pt x="517" y="262"/>
                </a:lnTo>
                <a:lnTo>
                  <a:pt x="517" y="262"/>
                </a:lnTo>
                <a:lnTo>
                  <a:pt x="514" y="262"/>
                </a:lnTo>
                <a:lnTo>
                  <a:pt x="511" y="262"/>
                </a:lnTo>
                <a:lnTo>
                  <a:pt x="511" y="262"/>
                </a:lnTo>
                <a:lnTo>
                  <a:pt x="511" y="263"/>
                </a:lnTo>
                <a:lnTo>
                  <a:pt x="511" y="263"/>
                </a:lnTo>
                <a:lnTo>
                  <a:pt x="512" y="265"/>
                </a:lnTo>
                <a:lnTo>
                  <a:pt x="515" y="265"/>
                </a:lnTo>
                <a:lnTo>
                  <a:pt x="517" y="263"/>
                </a:lnTo>
                <a:lnTo>
                  <a:pt x="517" y="262"/>
                </a:lnTo>
                <a:lnTo>
                  <a:pt x="517" y="262"/>
                </a:lnTo>
                <a:close/>
                <a:moveTo>
                  <a:pt x="128" y="270"/>
                </a:moveTo>
                <a:lnTo>
                  <a:pt x="128" y="270"/>
                </a:lnTo>
                <a:lnTo>
                  <a:pt x="126" y="265"/>
                </a:lnTo>
                <a:lnTo>
                  <a:pt x="126" y="263"/>
                </a:lnTo>
                <a:lnTo>
                  <a:pt x="125" y="262"/>
                </a:lnTo>
                <a:lnTo>
                  <a:pt x="125" y="262"/>
                </a:lnTo>
                <a:lnTo>
                  <a:pt x="125" y="266"/>
                </a:lnTo>
                <a:lnTo>
                  <a:pt x="128" y="270"/>
                </a:lnTo>
                <a:lnTo>
                  <a:pt x="128" y="270"/>
                </a:lnTo>
                <a:close/>
                <a:moveTo>
                  <a:pt x="386" y="263"/>
                </a:moveTo>
                <a:lnTo>
                  <a:pt x="386" y="263"/>
                </a:lnTo>
                <a:lnTo>
                  <a:pt x="386" y="263"/>
                </a:lnTo>
                <a:lnTo>
                  <a:pt x="387" y="265"/>
                </a:lnTo>
                <a:lnTo>
                  <a:pt x="389" y="265"/>
                </a:lnTo>
                <a:lnTo>
                  <a:pt x="389" y="265"/>
                </a:lnTo>
                <a:lnTo>
                  <a:pt x="389" y="263"/>
                </a:lnTo>
                <a:lnTo>
                  <a:pt x="387" y="262"/>
                </a:lnTo>
                <a:lnTo>
                  <a:pt x="386" y="263"/>
                </a:lnTo>
                <a:lnTo>
                  <a:pt x="386" y="263"/>
                </a:lnTo>
                <a:close/>
                <a:moveTo>
                  <a:pt x="662" y="268"/>
                </a:moveTo>
                <a:lnTo>
                  <a:pt x="662" y="268"/>
                </a:lnTo>
                <a:lnTo>
                  <a:pt x="662" y="266"/>
                </a:lnTo>
                <a:lnTo>
                  <a:pt x="662" y="265"/>
                </a:lnTo>
                <a:lnTo>
                  <a:pt x="660" y="262"/>
                </a:lnTo>
                <a:lnTo>
                  <a:pt x="660" y="263"/>
                </a:lnTo>
                <a:lnTo>
                  <a:pt x="660" y="263"/>
                </a:lnTo>
                <a:lnTo>
                  <a:pt x="660" y="265"/>
                </a:lnTo>
                <a:lnTo>
                  <a:pt x="660" y="266"/>
                </a:lnTo>
                <a:lnTo>
                  <a:pt x="662" y="268"/>
                </a:lnTo>
                <a:lnTo>
                  <a:pt x="662" y="268"/>
                </a:lnTo>
                <a:lnTo>
                  <a:pt x="662" y="268"/>
                </a:lnTo>
                <a:close/>
                <a:moveTo>
                  <a:pt x="143" y="277"/>
                </a:moveTo>
                <a:lnTo>
                  <a:pt x="143" y="277"/>
                </a:lnTo>
                <a:lnTo>
                  <a:pt x="145" y="273"/>
                </a:lnTo>
                <a:lnTo>
                  <a:pt x="143" y="270"/>
                </a:lnTo>
                <a:lnTo>
                  <a:pt x="140" y="265"/>
                </a:lnTo>
                <a:lnTo>
                  <a:pt x="137" y="263"/>
                </a:lnTo>
                <a:lnTo>
                  <a:pt x="137" y="263"/>
                </a:lnTo>
                <a:lnTo>
                  <a:pt x="140" y="271"/>
                </a:lnTo>
                <a:lnTo>
                  <a:pt x="143" y="277"/>
                </a:lnTo>
                <a:lnTo>
                  <a:pt x="143" y="277"/>
                </a:lnTo>
                <a:close/>
                <a:moveTo>
                  <a:pt x="76" y="297"/>
                </a:moveTo>
                <a:lnTo>
                  <a:pt x="76" y="297"/>
                </a:lnTo>
                <a:lnTo>
                  <a:pt x="78" y="289"/>
                </a:lnTo>
                <a:lnTo>
                  <a:pt x="78" y="280"/>
                </a:lnTo>
                <a:lnTo>
                  <a:pt x="78" y="280"/>
                </a:lnTo>
                <a:lnTo>
                  <a:pt x="78" y="280"/>
                </a:lnTo>
                <a:lnTo>
                  <a:pt x="76" y="282"/>
                </a:lnTo>
                <a:lnTo>
                  <a:pt x="76" y="282"/>
                </a:lnTo>
                <a:lnTo>
                  <a:pt x="75" y="282"/>
                </a:lnTo>
                <a:lnTo>
                  <a:pt x="75" y="282"/>
                </a:lnTo>
                <a:lnTo>
                  <a:pt x="78" y="273"/>
                </a:lnTo>
                <a:lnTo>
                  <a:pt x="78" y="268"/>
                </a:lnTo>
                <a:lnTo>
                  <a:pt x="75" y="263"/>
                </a:lnTo>
                <a:lnTo>
                  <a:pt x="75" y="263"/>
                </a:lnTo>
                <a:lnTo>
                  <a:pt x="73" y="273"/>
                </a:lnTo>
                <a:lnTo>
                  <a:pt x="72" y="282"/>
                </a:lnTo>
                <a:lnTo>
                  <a:pt x="72" y="289"/>
                </a:lnTo>
                <a:lnTo>
                  <a:pt x="73" y="294"/>
                </a:lnTo>
                <a:lnTo>
                  <a:pt x="76" y="297"/>
                </a:lnTo>
                <a:lnTo>
                  <a:pt x="76" y="297"/>
                </a:lnTo>
                <a:close/>
                <a:moveTo>
                  <a:pt x="215" y="273"/>
                </a:moveTo>
                <a:lnTo>
                  <a:pt x="215" y="273"/>
                </a:lnTo>
                <a:lnTo>
                  <a:pt x="219" y="270"/>
                </a:lnTo>
                <a:lnTo>
                  <a:pt x="224" y="266"/>
                </a:lnTo>
                <a:lnTo>
                  <a:pt x="224" y="266"/>
                </a:lnTo>
                <a:lnTo>
                  <a:pt x="218" y="265"/>
                </a:lnTo>
                <a:lnTo>
                  <a:pt x="216" y="265"/>
                </a:lnTo>
                <a:lnTo>
                  <a:pt x="213" y="266"/>
                </a:lnTo>
                <a:lnTo>
                  <a:pt x="213" y="266"/>
                </a:lnTo>
                <a:lnTo>
                  <a:pt x="215" y="273"/>
                </a:lnTo>
                <a:lnTo>
                  <a:pt x="215" y="273"/>
                </a:lnTo>
                <a:close/>
                <a:moveTo>
                  <a:pt x="171" y="271"/>
                </a:moveTo>
                <a:lnTo>
                  <a:pt x="171" y="271"/>
                </a:lnTo>
                <a:lnTo>
                  <a:pt x="172" y="271"/>
                </a:lnTo>
                <a:lnTo>
                  <a:pt x="174" y="270"/>
                </a:lnTo>
                <a:lnTo>
                  <a:pt x="174" y="266"/>
                </a:lnTo>
                <a:lnTo>
                  <a:pt x="174" y="266"/>
                </a:lnTo>
                <a:lnTo>
                  <a:pt x="172" y="266"/>
                </a:lnTo>
                <a:lnTo>
                  <a:pt x="171" y="268"/>
                </a:lnTo>
                <a:lnTo>
                  <a:pt x="171" y="270"/>
                </a:lnTo>
                <a:lnTo>
                  <a:pt x="171" y="271"/>
                </a:lnTo>
                <a:lnTo>
                  <a:pt x="171" y="271"/>
                </a:lnTo>
                <a:close/>
                <a:moveTo>
                  <a:pt x="264" y="266"/>
                </a:moveTo>
                <a:lnTo>
                  <a:pt x="264" y="266"/>
                </a:lnTo>
                <a:lnTo>
                  <a:pt x="267" y="274"/>
                </a:lnTo>
                <a:lnTo>
                  <a:pt x="268" y="277"/>
                </a:lnTo>
                <a:lnTo>
                  <a:pt x="273" y="279"/>
                </a:lnTo>
                <a:lnTo>
                  <a:pt x="273" y="279"/>
                </a:lnTo>
                <a:lnTo>
                  <a:pt x="273" y="274"/>
                </a:lnTo>
                <a:lnTo>
                  <a:pt x="270" y="270"/>
                </a:lnTo>
                <a:lnTo>
                  <a:pt x="267" y="268"/>
                </a:lnTo>
                <a:lnTo>
                  <a:pt x="264" y="266"/>
                </a:lnTo>
                <a:lnTo>
                  <a:pt x="264" y="266"/>
                </a:lnTo>
                <a:close/>
                <a:moveTo>
                  <a:pt x="572" y="268"/>
                </a:moveTo>
                <a:lnTo>
                  <a:pt x="572" y="268"/>
                </a:lnTo>
                <a:lnTo>
                  <a:pt x="573" y="270"/>
                </a:lnTo>
                <a:lnTo>
                  <a:pt x="573" y="270"/>
                </a:lnTo>
                <a:lnTo>
                  <a:pt x="573" y="270"/>
                </a:lnTo>
                <a:lnTo>
                  <a:pt x="572" y="270"/>
                </a:lnTo>
                <a:lnTo>
                  <a:pt x="572" y="270"/>
                </a:lnTo>
                <a:lnTo>
                  <a:pt x="570" y="276"/>
                </a:lnTo>
                <a:lnTo>
                  <a:pt x="572" y="280"/>
                </a:lnTo>
                <a:lnTo>
                  <a:pt x="572" y="280"/>
                </a:lnTo>
                <a:lnTo>
                  <a:pt x="578" y="280"/>
                </a:lnTo>
                <a:lnTo>
                  <a:pt x="578" y="280"/>
                </a:lnTo>
                <a:lnTo>
                  <a:pt x="579" y="276"/>
                </a:lnTo>
                <a:lnTo>
                  <a:pt x="578" y="271"/>
                </a:lnTo>
                <a:lnTo>
                  <a:pt x="575" y="268"/>
                </a:lnTo>
                <a:lnTo>
                  <a:pt x="572" y="268"/>
                </a:lnTo>
                <a:lnTo>
                  <a:pt x="572" y="268"/>
                </a:lnTo>
                <a:close/>
                <a:moveTo>
                  <a:pt x="280" y="270"/>
                </a:moveTo>
                <a:lnTo>
                  <a:pt x="280" y="270"/>
                </a:lnTo>
                <a:lnTo>
                  <a:pt x="282" y="274"/>
                </a:lnTo>
                <a:lnTo>
                  <a:pt x="284" y="276"/>
                </a:lnTo>
                <a:lnTo>
                  <a:pt x="284" y="276"/>
                </a:lnTo>
                <a:lnTo>
                  <a:pt x="285" y="276"/>
                </a:lnTo>
                <a:lnTo>
                  <a:pt x="287" y="274"/>
                </a:lnTo>
                <a:lnTo>
                  <a:pt x="288" y="268"/>
                </a:lnTo>
                <a:lnTo>
                  <a:pt x="288" y="268"/>
                </a:lnTo>
                <a:lnTo>
                  <a:pt x="287" y="268"/>
                </a:lnTo>
                <a:lnTo>
                  <a:pt x="285" y="268"/>
                </a:lnTo>
                <a:lnTo>
                  <a:pt x="284" y="270"/>
                </a:lnTo>
                <a:lnTo>
                  <a:pt x="280" y="270"/>
                </a:lnTo>
                <a:lnTo>
                  <a:pt x="280" y="270"/>
                </a:lnTo>
                <a:close/>
                <a:moveTo>
                  <a:pt x="499" y="270"/>
                </a:moveTo>
                <a:lnTo>
                  <a:pt x="499" y="270"/>
                </a:lnTo>
                <a:lnTo>
                  <a:pt x="502" y="273"/>
                </a:lnTo>
                <a:lnTo>
                  <a:pt x="508" y="276"/>
                </a:lnTo>
                <a:lnTo>
                  <a:pt x="508" y="276"/>
                </a:lnTo>
                <a:lnTo>
                  <a:pt x="506" y="268"/>
                </a:lnTo>
                <a:lnTo>
                  <a:pt x="506" y="268"/>
                </a:lnTo>
                <a:lnTo>
                  <a:pt x="502" y="268"/>
                </a:lnTo>
                <a:lnTo>
                  <a:pt x="499" y="270"/>
                </a:lnTo>
                <a:lnTo>
                  <a:pt x="499" y="270"/>
                </a:lnTo>
                <a:close/>
                <a:moveTo>
                  <a:pt x="552" y="282"/>
                </a:moveTo>
                <a:lnTo>
                  <a:pt x="552" y="282"/>
                </a:lnTo>
                <a:lnTo>
                  <a:pt x="552" y="280"/>
                </a:lnTo>
                <a:lnTo>
                  <a:pt x="552" y="276"/>
                </a:lnTo>
                <a:lnTo>
                  <a:pt x="552" y="268"/>
                </a:lnTo>
                <a:lnTo>
                  <a:pt x="552" y="268"/>
                </a:lnTo>
                <a:lnTo>
                  <a:pt x="546" y="268"/>
                </a:lnTo>
                <a:lnTo>
                  <a:pt x="546" y="268"/>
                </a:lnTo>
                <a:lnTo>
                  <a:pt x="547" y="276"/>
                </a:lnTo>
                <a:lnTo>
                  <a:pt x="549" y="279"/>
                </a:lnTo>
                <a:lnTo>
                  <a:pt x="552" y="282"/>
                </a:lnTo>
                <a:lnTo>
                  <a:pt x="552" y="282"/>
                </a:lnTo>
                <a:close/>
                <a:moveTo>
                  <a:pt x="611" y="276"/>
                </a:moveTo>
                <a:lnTo>
                  <a:pt x="611" y="276"/>
                </a:lnTo>
                <a:lnTo>
                  <a:pt x="611" y="274"/>
                </a:lnTo>
                <a:lnTo>
                  <a:pt x="611" y="271"/>
                </a:lnTo>
                <a:lnTo>
                  <a:pt x="611" y="270"/>
                </a:lnTo>
                <a:lnTo>
                  <a:pt x="611" y="268"/>
                </a:lnTo>
                <a:lnTo>
                  <a:pt x="611" y="268"/>
                </a:lnTo>
                <a:lnTo>
                  <a:pt x="608" y="268"/>
                </a:lnTo>
                <a:lnTo>
                  <a:pt x="608" y="268"/>
                </a:lnTo>
                <a:lnTo>
                  <a:pt x="608" y="273"/>
                </a:lnTo>
                <a:lnTo>
                  <a:pt x="608" y="276"/>
                </a:lnTo>
                <a:lnTo>
                  <a:pt x="611" y="276"/>
                </a:lnTo>
                <a:lnTo>
                  <a:pt x="611" y="276"/>
                </a:lnTo>
                <a:close/>
                <a:moveTo>
                  <a:pt x="104" y="279"/>
                </a:moveTo>
                <a:lnTo>
                  <a:pt x="104" y="279"/>
                </a:lnTo>
                <a:lnTo>
                  <a:pt x="108" y="276"/>
                </a:lnTo>
                <a:lnTo>
                  <a:pt x="110" y="271"/>
                </a:lnTo>
                <a:lnTo>
                  <a:pt x="110" y="271"/>
                </a:lnTo>
                <a:lnTo>
                  <a:pt x="108" y="268"/>
                </a:lnTo>
                <a:lnTo>
                  <a:pt x="108" y="268"/>
                </a:lnTo>
                <a:lnTo>
                  <a:pt x="104" y="279"/>
                </a:lnTo>
                <a:lnTo>
                  <a:pt x="104" y="279"/>
                </a:lnTo>
                <a:close/>
                <a:moveTo>
                  <a:pt x="540" y="274"/>
                </a:moveTo>
                <a:lnTo>
                  <a:pt x="540" y="274"/>
                </a:lnTo>
                <a:lnTo>
                  <a:pt x="541" y="271"/>
                </a:lnTo>
                <a:lnTo>
                  <a:pt x="540" y="270"/>
                </a:lnTo>
                <a:lnTo>
                  <a:pt x="538" y="268"/>
                </a:lnTo>
                <a:lnTo>
                  <a:pt x="538" y="268"/>
                </a:lnTo>
                <a:lnTo>
                  <a:pt x="538" y="271"/>
                </a:lnTo>
                <a:lnTo>
                  <a:pt x="540" y="274"/>
                </a:lnTo>
                <a:lnTo>
                  <a:pt x="540" y="274"/>
                </a:lnTo>
                <a:close/>
                <a:moveTo>
                  <a:pt x="712" y="274"/>
                </a:moveTo>
                <a:lnTo>
                  <a:pt x="712" y="274"/>
                </a:lnTo>
                <a:lnTo>
                  <a:pt x="712" y="271"/>
                </a:lnTo>
                <a:lnTo>
                  <a:pt x="709" y="270"/>
                </a:lnTo>
                <a:lnTo>
                  <a:pt x="709" y="270"/>
                </a:lnTo>
                <a:lnTo>
                  <a:pt x="710" y="273"/>
                </a:lnTo>
                <a:lnTo>
                  <a:pt x="710" y="274"/>
                </a:lnTo>
                <a:lnTo>
                  <a:pt x="712" y="274"/>
                </a:lnTo>
                <a:lnTo>
                  <a:pt x="712" y="274"/>
                </a:lnTo>
                <a:close/>
                <a:moveTo>
                  <a:pt x="58" y="289"/>
                </a:moveTo>
                <a:lnTo>
                  <a:pt x="58" y="289"/>
                </a:lnTo>
                <a:lnTo>
                  <a:pt x="58" y="286"/>
                </a:lnTo>
                <a:lnTo>
                  <a:pt x="58" y="283"/>
                </a:lnTo>
                <a:lnTo>
                  <a:pt x="61" y="279"/>
                </a:lnTo>
                <a:lnTo>
                  <a:pt x="61" y="279"/>
                </a:lnTo>
                <a:lnTo>
                  <a:pt x="58" y="273"/>
                </a:lnTo>
                <a:lnTo>
                  <a:pt x="55" y="271"/>
                </a:lnTo>
                <a:lnTo>
                  <a:pt x="52" y="270"/>
                </a:lnTo>
                <a:lnTo>
                  <a:pt x="52" y="270"/>
                </a:lnTo>
                <a:lnTo>
                  <a:pt x="50" y="276"/>
                </a:lnTo>
                <a:lnTo>
                  <a:pt x="50" y="280"/>
                </a:lnTo>
                <a:lnTo>
                  <a:pt x="53" y="286"/>
                </a:lnTo>
                <a:lnTo>
                  <a:pt x="58" y="289"/>
                </a:lnTo>
                <a:lnTo>
                  <a:pt x="58" y="289"/>
                </a:lnTo>
                <a:close/>
                <a:moveTo>
                  <a:pt x="390" y="273"/>
                </a:moveTo>
                <a:lnTo>
                  <a:pt x="390" y="273"/>
                </a:lnTo>
                <a:lnTo>
                  <a:pt x="392" y="273"/>
                </a:lnTo>
                <a:lnTo>
                  <a:pt x="395" y="273"/>
                </a:lnTo>
                <a:lnTo>
                  <a:pt x="395" y="273"/>
                </a:lnTo>
                <a:lnTo>
                  <a:pt x="395" y="271"/>
                </a:lnTo>
                <a:lnTo>
                  <a:pt x="395" y="271"/>
                </a:lnTo>
                <a:lnTo>
                  <a:pt x="392" y="271"/>
                </a:lnTo>
                <a:lnTo>
                  <a:pt x="390" y="271"/>
                </a:lnTo>
                <a:lnTo>
                  <a:pt x="390" y="273"/>
                </a:lnTo>
                <a:lnTo>
                  <a:pt x="390" y="273"/>
                </a:lnTo>
                <a:close/>
                <a:moveTo>
                  <a:pt x="409" y="276"/>
                </a:moveTo>
                <a:lnTo>
                  <a:pt x="409" y="276"/>
                </a:lnTo>
                <a:lnTo>
                  <a:pt x="409" y="273"/>
                </a:lnTo>
                <a:lnTo>
                  <a:pt x="409" y="271"/>
                </a:lnTo>
                <a:lnTo>
                  <a:pt x="407" y="270"/>
                </a:lnTo>
                <a:lnTo>
                  <a:pt x="407" y="270"/>
                </a:lnTo>
                <a:lnTo>
                  <a:pt x="407" y="274"/>
                </a:lnTo>
                <a:lnTo>
                  <a:pt x="407" y="276"/>
                </a:lnTo>
                <a:lnTo>
                  <a:pt x="409" y="276"/>
                </a:lnTo>
                <a:lnTo>
                  <a:pt x="409" y="276"/>
                </a:lnTo>
                <a:close/>
                <a:moveTo>
                  <a:pt x="441" y="271"/>
                </a:moveTo>
                <a:lnTo>
                  <a:pt x="441" y="271"/>
                </a:lnTo>
                <a:lnTo>
                  <a:pt x="442" y="273"/>
                </a:lnTo>
                <a:lnTo>
                  <a:pt x="442" y="273"/>
                </a:lnTo>
                <a:lnTo>
                  <a:pt x="442" y="274"/>
                </a:lnTo>
                <a:lnTo>
                  <a:pt x="444" y="274"/>
                </a:lnTo>
                <a:lnTo>
                  <a:pt x="444" y="274"/>
                </a:lnTo>
                <a:lnTo>
                  <a:pt x="444" y="271"/>
                </a:lnTo>
                <a:lnTo>
                  <a:pt x="444" y="271"/>
                </a:lnTo>
                <a:lnTo>
                  <a:pt x="442" y="270"/>
                </a:lnTo>
                <a:lnTo>
                  <a:pt x="441" y="271"/>
                </a:lnTo>
                <a:lnTo>
                  <a:pt x="441" y="271"/>
                </a:lnTo>
                <a:lnTo>
                  <a:pt x="441" y="271"/>
                </a:lnTo>
                <a:close/>
                <a:moveTo>
                  <a:pt x="495" y="286"/>
                </a:moveTo>
                <a:lnTo>
                  <a:pt x="495" y="286"/>
                </a:lnTo>
                <a:lnTo>
                  <a:pt x="495" y="283"/>
                </a:lnTo>
                <a:lnTo>
                  <a:pt x="499" y="280"/>
                </a:lnTo>
                <a:lnTo>
                  <a:pt x="500" y="279"/>
                </a:lnTo>
                <a:lnTo>
                  <a:pt x="502" y="276"/>
                </a:lnTo>
                <a:lnTo>
                  <a:pt x="502" y="276"/>
                </a:lnTo>
                <a:lnTo>
                  <a:pt x="499" y="274"/>
                </a:lnTo>
                <a:lnTo>
                  <a:pt x="494" y="271"/>
                </a:lnTo>
                <a:lnTo>
                  <a:pt x="488" y="270"/>
                </a:lnTo>
                <a:lnTo>
                  <a:pt x="485" y="270"/>
                </a:lnTo>
                <a:lnTo>
                  <a:pt x="483" y="271"/>
                </a:lnTo>
                <a:lnTo>
                  <a:pt x="483" y="271"/>
                </a:lnTo>
                <a:lnTo>
                  <a:pt x="489" y="279"/>
                </a:lnTo>
                <a:lnTo>
                  <a:pt x="495" y="286"/>
                </a:lnTo>
                <a:lnTo>
                  <a:pt x="495" y="286"/>
                </a:lnTo>
                <a:close/>
                <a:moveTo>
                  <a:pt x="162" y="271"/>
                </a:moveTo>
                <a:lnTo>
                  <a:pt x="162" y="271"/>
                </a:lnTo>
                <a:lnTo>
                  <a:pt x="162" y="274"/>
                </a:lnTo>
                <a:lnTo>
                  <a:pt x="160" y="277"/>
                </a:lnTo>
                <a:lnTo>
                  <a:pt x="160" y="277"/>
                </a:lnTo>
                <a:lnTo>
                  <a:pt x="162" y="276"/>
                </a:lnTo>
                <a:lnTo>
                  <a:pt x="163" y="274"/>
                </a:lnTo>
                <a:lnTo>
                  <a:pt x="166" y="271"/>
                </a:lnTo>
                <a:lnTo>
                  <a:pt x="166" y="271"/>
                </a:lnTo>
                <a:lnTo>
                  <a:pt x="163" y="271"/>
                </a:lnTo>
                <a:lnTo>
                  <a:pt x="162" y="271"/>
                </a:lnTo>
                <a:lnTo>
                  <a:pt x="162" y="271"/>
                </a:lnTo>
                <a:close/>
                <a:moveTo>
                  <a:pt x="242" y="271"/>
                </a:moveTo>
                <a:lnTo>
                  <a:pt x="242" y="271"/>
                </a:lnTo>
                <a:lnTo>
                  <a:pt x="244" y="277"/>
                </a:lnTo>
                <a:lnTo>
                  <a:pt x="244" y="283"/>
                </a:lnTo>
                <a:lnTo>
                  <a:pt x="244" y="283"/>
                </a:lnTo>
                <a:lnTo>
                  <a:pt x="247" y="280"/>
                </a:lnTo>
                <a:lnTo>
                  <a:pt x="247" y="277"/>
                </a:lnTo>
                <a:lnTo>
                  <a:pt x="248" y="271"/>
                </a:lnTo>
                <a:lnTo>
                  <a:pt x="248" y="271"/>
                </a:lnTo>
                <a:lnTo>
                  <a:pt x="245" y="271"/>
                </a:lnTo>
                <a:lnTo>
                  <a:pt x="242" y="271"/>
                </a:lnTo>
                <a:lnTo>
                  <a:pt x="242" y="271"/>
                </a:lnTo>
                <a:close/>
                <a:moveTo>
                  <a:pt x="252" y="282"/>
                </a:moveTo>
                <a:lnTo>
                  <a:pt x="252" y="282"/>
                </a:lnTo>
                <a:lnTo>
                  <a:pt x="253" y="282"/>
                </a:lnTo>
                <a:lnTo>
                  <a:pt x="256" y="282"/>
                </a:lnTo>
                <a:lnTo>
                  <a:pt x="258" y="280"/>
                </a:lnTo>
                <a:lnTo>
                  <a:pt x="261" y="280"/>
                </a:lnTo>
                <a:lnTo>
                  <a:pt x="261" y="280"/>
                </a:lnTo>
                <a:lnTo>
                  <a:pt x="259" y="274"/>
                </a:lnTo>
                <a:lnTo>
                  <a:pt x="258" y="273"/>
                </a:lnTo>
                <a:lnTo>
                  <a:pt x="255" y="271"/>
                </a:lnTo>
                <a:lnTo>
                  <a:pt x="255" y="271"/>
                </a:lnTo>
                <a:lnTo>
                  <a:pt x="252" y="282"/>
                </a:lnTo>
                <a:lnTo>
                  <a:pt x="252" y="282"/>
                </a:lnTo>
                <a:close/>
                <a:moveTo>
                  <a:pt x="296" y="274"/>
                </a:moveTo>
                <a:lnTo>
                  <a:pt x="296" y="274"/>
                </a:lnTo>
                <a:lnTo>
                  <a:pt x="299" y="274"/>
                </a:lnTo>
                <a:lnTo>
                  <a:pt x="302" y="273"/>
                </a:lnTo>
                <a:lnTo>
                  <a:pt x="302" y="273"/>
                </a:lnTo>
                <a:lnTo>
                  <a:pt x="300" y="271"/>
                </a:lnTo>
                <a:lnTo>
                  <a:pt x="299" y="271"/>
                </a:lnTo>
                <a:lnTo>
                  <a:pt x="299" y="271"/>
                </a:lnTo>
                <a:lnTo>
                  <a:pt x="296" y="274"/>
                </a:lnTo>
                <a:lnTo>
                  <a:pt x="296" y="274"/>
                </a:lnTo>
                <a:close/>
                <a:moveTo>
                  <a:pt x="415" y="276"/>
                </a:moveTo>
                <a:lnTo>
                  <a:pt x="415" y="276"/>
                </a:lnTo>
                <a:lnTo>
                  <a:pt x="416" y="277"/>
                </a:lnTo>
                <a:lnTo>
                  <a:pt x="419" y="277"/>
                </a:lnTo>
                <a:lnTo>
                  <a:pt x="419" y="277"/>
                </a:lnTo>
                <a:lnTo>
                  <a:pt x="419" y="273"/>
                </a:lnTo>
                <a:lnTo>
                  <a:pt x="418" y="271"/>
                </a:lnTo>
                <a:lnTo>
                  <a:pt x="416" y="271"/>
                </a:lnTo>
                <a:lnTo>
                  <a:pt x="416" y="271"/>
                </a:lnTo>
                <a:lnTo>
                  <a:pt x="415" y="273"/>
                </a:lnTo>
                <a:lnTo>
                  <a:pt x="415" y="276"/>
                </a:lnTo>
                <a:lnTo>
                  <a:pt x="415" y="276"/>
                </a:lnTo>
                <a:close/>
                <a:moveTo>
                  <a:pt x="483" y="291"/>
                </a:moveTo>
                <a:lnTo>
                  <a:pt x="483" y="291"/>
                </a:lnTo>
                <a:lnTo>
                  <a:pt x="488" y="291"/>
                </a:lnTo>
                <a:lnTo>
                  <a:pt x="491" y="289"/>
                </a:lnTo>
                <a:lnTo>
                  <a:pt x="491" y="289"/>
                </a:lnTo>
                <a:lnTo>
                  <a:pt x="483" y="279"/>
                </a:lnTo>
                <a:lnTo>
                  <a:pt x="479" y="274"/>
                </a:lnTo>
                <a:lnTo>
                  <a:pt x="473" y="271"/>
                </a:lnTo>
                <a:lnTo>
                  <a:pt x="473" y="271"/>
                </a:lnTo>
                <a:lnTo>
                  <a:pt x="477" y="282"/>
                </a:lnTo>
                <a:lnTo>
                  <a:pt x="483" y="291"/>
                </a:lnTo>
                <a:lnTo>
                  <a:pt x="483" y="291"/>
                </a:lnTo>
                <a:close/>
                <a:moveTo>
                  <a:pt x="643" y="276"/>
                </a:moveTo>
                <a:lnTo>
                  <a:pt x="643" y="276"/>
                </a:lnTo>
                <a:lnTo>
                  <a:pt x="643" y="273"/>
                </a:lnTo>
                <a:lnTo>
                  <a:pt x="643" y="271"/>
                </a:lnTo>
                <a:lnTo>
                  <a:pt x="642" y="271"/>
                </a:lnTo>
                <a:lnTo>
                  <a:pt x="642" y="271"/>
                </a:lnTo>
                <a:lnTo>
                  <a:pt x="642" y="274"/>
                </a:lnTo>
                <a:lnTo>
                  <a:pt x="642" y="274"/>
                </a:lnTo>
                <a:lnTo>
                  <a:pt x="643" y="276"/>
                </a:lnTo>
                <a:lnTo>
                  <a:pt x="643" y="276"/>
                </a:lnTo>
                <a:close/>
                <a:moveTo>
                  <a:pt x="675" y="295"/>
                </a:moveTo>
                <a:lnTo>
                  <a:pt x="675" y="295"/>
                </a:lnTo>
                <a:lnTo>
                  <a:pt x="674" y="283"/>
                </a:lnTo>
                <a:lnTo>
                  <a:pt x="672" y="277"/>
                </a:lnTo>
                <a:lnTo>
                  <a:pt x="669" y="271"/>
                </a:lnTo>
                <a:lnTo>
                  <a:pt x="669" y="271"/>
                </a:lnTo>
                <a:lnTo>
                  <a:pt x="669" y="277"/>
                </a:lnTo>
                <a:lnTo>
                  <a:pt x="671" y="283"/>
                </a:lnTo>
                <a:lnTo>
                  <a:pt x="675" y="295"/>
                </a:lnTo>
                <a:lnTo>
                  <a:pt x="675" y="295"/>
                </a:lnTo>
                <a:close/>
                <a:moveTo>
                  <a:pt x="136" y="280"/>
                </a:moveTo>
                <a:lnTo>
                  <a:pt x="136" y="280"/>
                </a:lnTo>
                <a:lnTo>
                  <a:pt x="137" y="279"/>
                </a:lnTo>
                <a:lnTo>
                  <a:pt x="137" y="276"/>
                </a:lnTo>
                <a:lnTo>
                  <a:pt x="134" y="271"/>
                </a:lnTo>
                <a:lnTo>
                  <a:pt x="134" y="271"/>
                </a:lnTo>
                <a:lnTo>
                  <a:pt x="136" y="276"/>
                </a:lnTo>
                <a:lnTo>
                  <a:pt x="136" y="277"/>
                </a:lnTo>
                <a:lnTo>
                  <a:pt x="136" y="280"/>
                </a:lnTo>
                <a:lnTo>
                  <a:pt x="136" y="280"/>
                </a:lnTo>
                <a:close/>
                <a:moveTo>
                  <a:pt x="337" y="274"/>
                </a:moveTo>
                <a:lnTo>
                  <a:pt x="337" y="274"/>
                </a:lnTo>
                <a:lnTo>
                  <a:pt x="341" y="276"/>
                </a:lnTo>
                <a:lnTo>
                  <a:pt x="345" y="274"/>
                </a:lnTo>
                <a:lnTo>
                  <a:pt x="345" y="274"/>
                </a:lnTo>
                <a:lnTo>
                  <a:pt x="345" y="273"/>
                </a:lnTo>
                <a:lnTo>
                  <a:pt x="343" y="273"/>
                </a:lnTo>
                <a:lnTo>
                  <a:pt x="337" y="271"/>
                </a:lnTo>
                <a:lnTo>
                  <a:pt x="337" y="271"/>
                </a:lnTo>
                <a:lnTo>
                  <a:pt x="337" y="274"/>
                </a:lnTo>
                <a:lnTo>
                  <a:pt x="337" y="274"/>
                </a:lnTo>
                <a:close/>
                <a:moveTo>
                  <a:pt x="439" y="279"/>
                </a:moveTo>
                <a:lnTo>
                  <a:pt x="439" y="279"/>
                </a:lnTo>
                <a:lnTo>
                  <a:pt x="438" y="274"/>
                </a:lnTo>
                <a:lnTo>
                  <a:pt x="434" y="271"/>
                </a:lnTo>
                <a:lnTo>
                  <a:pt x="434" y="271"/>
                </a:lnTo>
                <a:lnTo>
                  <a:pt x="434" y="274"/>
                </a:lnTo>
                <a:lnTo>
                  <a:pt x="434" y="277"/>
                </a:lnTo>
                <a:lnTo>
                  <a:pt x="436" y="279"/>
                </a:lnTo>
                <a:lnTo>
                  <a:pt x="439" y="279"/>
                </a:lnTo>
                <a:lnTo>
                  <a:pt x="439" y="279"/>
                </a:lnTo>
                <a:close/>
                <a:moveTo>
                  <a:pt x="566" y="280"/>
                </a:moveTo>
                <a:lnTo>
                  <a:pt x="566" y="280"/>
                </a:lnTo>
                <a:lnTo>
                  <a:pt x="566" y="276"/>
                </a:lnTo>
                <a:lnTo>
                  <a:pt x="564" y="271"/>
                </a:lnTo>
                <a:lnTo>
                  <a:pt x="564" y="271"/>
                </a:lnTo>
                <a:lnTo>
                  <a:pt x="563" y="274"/>
                </a:lnTo>
                <a:lnTo>
                  <a:pt x="564" y="276"/>
                </a:lnTo>
                <a:lnTo>
                  <a:pt x="566" y="280"/>
                </a:lnTo>
                <a:lnTo>
                  <a:pt x="566" y="280"/>
                </a:lnTo>
                <a:close/>
                <a:moveTo>
                  <a:pt x="616" y="276"/>
                </a:moveTo>
                <a:lnTo>
                  <a:pt x="616" y="276"/>
                </a:lnTo>
                <a:lnTo>
                  <a:pt x="620" y="276"/>
                </a:lnTo>
                <a:lnTo>
                  <a:pt x="620" y="276"/>
                </a:lnTo>
                <a:lnTo>
                  <a:pt x="619" y="273"/>
                </a:lnTo>
                <a:lnTo>
                  <a:pt x="616" y="271"/>
                </a:lnTo>
                <a:lnTo>
                  <a:pt x="616" y="271"/>
                </a:lnTo>
                <a:lnTo>
                  <a:pt x="616" y="273"/>
                </a:lnTo>
                <a:lnTo>
                  <a:pt x="616" y="276"/>
                </a:lnTo>
                <a:lnTo>
                  <a:pt x="616" y="276"/>
                </a:lnTo>
                <a:close/>
                <a:moveTo>
                  <a:pt x="326" y="276"/>
                </a:moveTo>
                <a:lnTo>
                  <a:pt x="326" y="276"/>
                </a:lnTo>
                <a:lnTo>
                  <a:pt x="329" y="276"/>
                </a:lnTo>
                <a:lnTo>
                  <a:pt x="329" y="276"/>
                </a:lnTo>
                <a:lnTo>
                  <a:pt x="329" y="273"/>
                </a:lnTo>
                <a:lnTo>
                  <a:pt x="326" y="273"/>
                </a:lnTo>
                <a:lnTo>
                  <a:pt x="326" y="273"/>
                </a:lnTo>
                <a:lnTo>
                  <a:pt x="326" y="276"/>
                </a:lnTo>
                <a:lnTo>
                  <a:pt x="326" y="276"/>
                </a:lnTo>
                <a:close/>
                <a:moveTo>
                  <a:pt x="445" y="276"/>
                </a:moveTo>
                <a:lnTo>
                  <a:pt x="445" y="276"/>
                </a:lnTo>
                <a:lnTo>
                  <a:pt x="447" y="282"/>
                </a:lnTo>
                <a:lnTo>
                  <a:pt x="451" y="285"/>
                </a:lnTo>
                <a:lnTo>
                  <a:pt x="451" y="285"/>
                </a:lnTo>
                <a:lnTo>
                  <a:pt x="456" y="279"/>
                </a:lnTo>
                <a:lnTo>
                  <a:pt x="456" y="276"/>
                </a:lnTo>
                <a:lnTo>
                  <a:pt x="456" y="273"/>
                </a:lnTo>
                <a:lnTo>
                  <a:pt x="456" y="273"/>
                </a:lnTo>
                <a:lnTo>
                  <a:pt x="454" y="276"/>
                </a:lnTo>
                <a:lnTo>
                  <a:pt x="451" y="276"/>
                </a:lnTo>
                <a:lnTo>
                  <a:pt x="445" y="276"/>
                </a:lnTo>
                <a:lnTo>
                  <a:pt x="445" y="276"/>
                </a:lnTo>
                <a:close/>
                <a:moveTo>
                  <a:pt x="584" y="279"/>
                </a:moveTo>
                <a:lnTo>
                  <a:pt x="584" y="279"/>
                </a:lnTo>
                <a:lnTo>
                  <a:pt x="585" y="274"/>
                </a:lnTo>
                <a:lnTo>
                  <a:pt x="585" y="273"/>
                </a:lnTo>
                <a:lnTo>
                  <a:pt x="584" y="273"/>
                </a:lnTo>
                <a:lnTo>
                  <a:pt x="584" y="273"/>
                </a:lnTo>
                <a:lnTo>
                  <a:pt x="584" y="274"/>
                </a:lnTo>
                <a:lnTo>
                  <a:pt x="582" y="276"/>
                </a:lnTo>
                <a:lnTo>
                  <a:pt x="582" y="277"/>
                </a:lnTo>
                <a:lnTo>
                  <a:pt x="584" y="279"/>
                </a:lnTo>
                <a:lnTo>
                  <a:pt x="584" y="279"/>
                </a:lnTo>
                <a:close/>
                <a:moveTo>
                  <a:pt x="428" y="277"/>
                </a:moveTo>
                <a:lnTo>
                  <a:pt x="428" y="277"/>
                </a:lnTo>
                <a:lnTo>
                  <a:pt x="428" y="274"/>
                </a:lnTo>
                <a:lnTo>
                  <a:pt x="427" y="273"/>
                </a:lnTo>
                <a:lnTo>
                  <a:pt x="427" y="273"/>
                </a:lnTo>
                <a:lnTo>
                  <a:pt x="427" y="276"/>
                </a:lnTo>
                <a:lnTo>
                  <a:pt x="427" y="277"/>
                </a:lnTo>
                <a:lnTo>
                  <a:pt x="428" y="277"/>
                </a:lnTo>
                <a:lnTo>
                  <a:pt x="428" y="277"/>
                </a:lnTo>
                <a:close/>
                <a:moveTo>
                  <a:pt x="17" y="292"/>
                </a:moveTo>
                <a:lnTo>
                  <a:pt x="17" y="292"/>
                </a:lnTo>
                <a:lnTo>
                  <a:pt x="18" y="292"/>
                </a:lnTo>
                <a:lnTo>
                  <a:pt x="18" y="292"/>
                </a:lnTo>
                <a:lnTo>
                  <a:pt x="20" y="294"/>
                </a:lnTo>
                <a:lnTo>
                  <a:pt x="20" y="294"/>
                </a:lnTo>
                <a:lnTo>
                  <a:pt x="20" y="283"/>
                </a:lnTo>
                <a:lnTo>
                  <a:pt x="20" y="277"/>
                </a:lnTo>
                <a:lnTo>
                  <a:pt x="18" y="274"/>
                </a:lnTo>
                <a:lnTo>
                  <a:pt x="18" y="274"/>
                </a:lnTo>
                <a:lnTo>
                  <a:pt x="17" y="282"/>
                </a:lnTo>
                <a:lnTo>
                  <a:pt x="17" y="292"/>
                </a:lnTo>
                <a:lnTo>
                  <a:pt x="17" y="292"/>
                </a:lnTo>
                <a:close/>
                <a:moveTo>
                  <a:pt x="157" y="280"/>
                </a:moveTo>
                <a:lnTo>
                  <a:pt x="157" y="280"/>
                </a:lnTo>
                <a:lnTo>
                  <a:pt x="157" y="277"/>
                </a:lnTo>
                <a:lnTo>
                  <a:pt x="157" y="276"/>
                </a:lnTo>
                <a:lnTo>
                  <a:pt x="155" y="274"/>
                </a:lnTo>
                <a:lnTo>
                  <a:pt x="155" y="274"/>
                </a:lnTo>
                <a:lnTo>
                  <a:pt x="154" y="276"/>
                </a:lnTo>
                <a:lnTo>
                  <a:pt x="155" y="277"/>
                </a:lnTo>
                <a:lnTo>
                  <a:pt x="157" y="280"/>
                </a:lnTo>
                <a:lnTo>
                  <a:pt x="157" y="280"/>
                </a:lnTo>
                <a:close/>
                <a:moveTo>
                  <a:pt x="363" y="276"/>
                </a:moveTo>
                <a:lnTo>
                  <a:pt x="363" y="276"/>
                </a:lnTo>
                <a:lnTo>
                  <a:pt x="364" y="276"/>
                </a:lnTo>
                <a:lnTo>
                  <a:pt x="364" y="276"/>
                </a:lnTo>
                <a:lnTo>
                  <a:pt x="364" y="276"/>
                </a:lnTo>
                <a:lnTo>
                  <a:pt x="364" y="274"/>
                </a:lnTo>
                <a:lnTo>
                  <a:pt x="364" y="274"/>
                </a:lnTo>
                <a:lnTo>
                  <a:pt x="363" y="274"/>
                </a:lnTo>
                <a:lnTo>
                  <a:pt x="363" y="276"/>
                </a:lnTo>
                <a:lnTo>
                  <a:pt x="363" y="276"/>
                </a:lnTo>
                <a:lnTo>
                  <a:pt x="363" y="276"/>
                </a:lnTo>
                <a:lnTo>
                  <a:pt x="363" y="276"/>
                </a:lnTo>
                <a:lnTo>
                  <a:pt x="363" y="276"/>
                </a:lnTo>
                <a:close/>
                <a:moveTo>
                  <a:pt x="633" y="276"/>
                </a:moveTo>
                <a:lnTo>
                  <a:pt x="633" y="276"/>
                </a:lnTo>
                <a:lnTo>
                  <a:pt x="636" y="279"/>
                </a:lnTo>
                <a:lnTo>
                  <a:pt x="640" y="280"/>
                </a:lnTo>
                <a:lnTo>
                  <a:pt x="640" y="280"/>
                </a:lnTo>
                <a:lnTo>
                  <a:pt x="639" y="276"/>
                </a:lnTo>
                <a:lnTo>
                  <a:pt x="637" y="276"/>
                </a:lnTo>
                <a:lnTo>
                  <a:pt x="636" y="274"/>
                </a:lnTo>
                <a:lnTo>
                  <a:pt x="636" y="274"/>
                </a:lnTo>
                <a:lnTo>
                  <a:pt x="636" y="276"/>
                </a:lnTo>
                <a:lnTo>
                  <a:pt x="634" y="276"/>
                </a:lnTo>
                <a:lnTo>
                  <a:pt x="633" y="276"/>
                </a:lnTo>
                <a:lnTo>
                  <a:pt x="633" y="276"/>
                </a:lnTo>
                <a:close/>
                <a:moveTo>
                  <a:pt x="701" y="297"/>
                </a:moveTo>
                <a:lnTo>
                  <a:pt x="701" y="297"/>
                </a:lnTo>
                <a:lnTo>
                  <a:pt x="701" y="291"/>
                </a:lnTo>
                <a:lnTo>
                  <a:pt x="703" y="285"/>
                </a:lnTo>
                <a:lnTo>
                  <a:pt x="703" y="279"/>
                </a:lnTo>
                <a:lnTo>
                  <a:pt x="701" y="276"/>
                </a:lnTo>
                <a:lnTo>
                  <a:pt x="700" y="274"/>
                </a:lnTo>
                <a:lnTo>
                  <a:pt x="700" y="274"/>
                </a:lnTo>
                <a:lnTo>
                  <a:pt x="698" y="286"/>
                </a:lnTo>
                <a:lnTo>
                  <a:pt x="698" y="292"/>
                </a:lnTo>
                <a:lnTo>
                  <a:pt x="701" y="297"/>
                </a:lnTo>
                <a:lnTo>
                  <a:pt x="701" y="297"/>
                </a:lnTo>
                <a:close/>
                <a:moveTo>
                  <a:pt x="370" y="279"/>
                </a:moveTo>
                <a:lnTo>
                  <a:pt x="370" y="279"/>
                </a:lnTo>
                <a:lnTo>
                  <a:pt x="373" y="277"/>
                </a:lnTo>
                <a:lnTo>
                  <a:pt x="373" y="277"/>
                </a:lnTo>
                <a:lnTo>
                  <a:pt x="372" y="276"/>
                </a:lnTo>
                <a:lnTo>
                  <a:pt x="370" y="276"/>
                </a:lnTo>
                <a:lnTo>
                  <a:pt x="370" y="276"/>
                </a:lnTo>
                <a:lnTo>
                  <a:pt x="370" y="279"/>
                </a:lnTo>
                <a:lnTo>
                  <a:pt x="370" y="279"/>
                </a:lnTo>
                <a:close/>
                <a:moveTo>
                  <a:pt x="515" y="280"/>
                </a:moveTo>
                <a:lnTo>
                  <a:pt x="515" y="280"/>
                </a:lnTo>
                <a:lnTo>
                  <a:pt x="515" y="279"/>
                </a:lnTo>
                <a:lnTo>
                  <a:pt x="517" y="276"/>
                </a:lnTo>
                <a:lnTo>
                  <a:pt x="517" y="276"/>
                </a:lnTo>
                <a:lnTo>
                  <a:pt x="515" y="276"/>
                </a:lnTo>
                <a:lnTo>
                  <a:pt x="514" y="277"/>
                </a:lnTo>
                <a:lnTo>
                  <a:pt x="515" y="280"/>
                </a:lnTo>
                <a:lnTo>
                  <a:pt x="515" y="280"/>
                </a:lnTo>
                <a:close/>
                <a:moveTo>
                  <a:pt x="290" y="282"/>
                </a:moveTo>
                <a:lnTo>
                  <a:pt x="290" y="282"/>
                </a:lnTo>
                <a:lnTo>
                  <a:pt x="303" y="279"/>
                </a:lnTo>
                <a:lnTo>
                  <a:pt x="303" y="279"/>
                </a:lnTo>
                <a:lnTo>
                  <a:pt x="303" y="277"/>
                </a:lnTo>
                <a:lnTo>
                  <a:pt x="302" y="276"/>
                </a:lnTo>
                <a:lnTo>
                  <a:pt x="302" y="276"/>
                </a:lnTo>
                <a:lnTo>
                  <a:pt x="299" y="279"/>
                </a:lnTo>
                <a:lnTo>
                  <a:pt x="296" y="279"/>
                </a:lnTo>
                <a:lnTo>
                  <a:pt x="291" y="279"/>
                </a:lnTo>
                <a:lnTo>
                  <a:pt x="290" y="282"/>
                </a:lnTo>
                <a:lnTo>
                  <a:pt x="290" y="282"/>
                </a:lnTo>
                <a:close/>
                <a:moveTo>
                  <a:pt x="341" y="279"/>
                </a:moveTo>
                <a:lnTo>
                  <a:pt x="341" y="279"/>
                </a:lnTo>
                <a:lnTo>
                  <a:pt x="345" y="282"/>
                </a:lnTo>
                <a:lnTo>
                  <a:pt x="348" y="285"/>
                </a:lnTo>
                <a:lnTo>
                  <a:pt x="354" y="291"/>
                </a:lnTo>
                <a:lnTo>
                  <a:pt x="354" y="291"/>
                </a:lnTo>
                <a:lnTo>
                  <a:pt x="358" y="288"/>
                </a:lnTo>
                <a:lnTo>
                  <a:pt x="358" y="288"/>
                </a:lnTo>
                <a:lnTo>
                  <a:pt x="355" y="283"/>
                </a:lnTo>
                <a:lnTo>
                  <a:pt x="351" y="279"/>
                </a:lnTo>
                <a:lnTo>
                  <a:pt x="346" y="277"/>
                </a:lnTo>
                <a:lnTo>
                  <a:pt x="345" y="277"/>
                </a:lnTo>
                <a:lnTo>
                  <a:pt x="341" y="279"/>
                </a:lnTo>
                <a:lnTo>
                  <a:pt x="341" y="279"/>
                </a:lnTo>
                <a:close/>
                <a:moveTo>
                  <a:pt x="165" y="289"/>
                </a:moveTo>
                <a:lnTo>
                  <a:pt x="165" y="289"/>
                </a:lnTo>
                <a:lnTo>
                  <a:pt x="166" y="288"/>
                </a:lnTo>
                <a:lnTo>
                  <a:pt x="168" y="285"/>
                </a:lnTo>
                <a:lnTo>
                  <a:pt x="171" y="279"/>
                </a:lnTo>
                <a:lnTo>
                  <a:pt x="171" y="279"/>
                </a:lnTo>
                <a:lnTo>
                  <a:pt x="169" y="279"/>
                </a:lnTo>
                <a:lnTo>
                  <a:pt x="168" y="277"/>
                </a:lnTo>
                <a:lnTo>
                  <a:pt x="168" y="277"/>
                </a:lnTo>
                <a:lnTo>
                  <a:pt x="166" y="283"/>
                </a:lnTo>
                <a:lnTo>
                  <a:pt x="165" y="289"/>
                </a:lnTo>
                <a:lnTo>
                  <a:pt x="165" y="289"/>
                </a:lnTo>
                <a:close/>
                <a:moveTo>
                  <a:pt x="363" y="279"/>
                </a:moveTo>
                <a:lnTo>
                  <a:pt x="363" y="279"/>
                </a:lnTo>
                <a:lnTo>
                  <a:pt x="363" y="280"/>
                </a:lnTo>
                <a:lnTo>
                  <a:pt x="364" y="283"/>
                </a:lnTo>
                <a:lnTo>
                  <a:pt x="364" y="283"/>
                </a:lnTo>
                <a:lnTo>
                  <a:pt x="366" y="282"/>
                </a:lnTo>
                <a:lnTo>
                  <a:pt x="366" y="282"/>
                </a:lnTo>
                <a:lnTo>
                  <a:pt x="364" y="279"/>
                </a:lnTo>
                <a:lnTo>
                  <a:pt x="364" y="279"/>
                </a:lnTo>
                <a:lnTo>
                  <a:pt x="363" y="279"/>
                </a:lnTo>
                <a:lnTo>
                  <a:pt x="363" y="279"/>
                </a:lnTo>
                <a:close/>
                <a:moveTo>
                  <a:pt x="532" y="285"/>
                </a:moveTo>
                <a:lnTo>
                  <a:pt x="532" y="285"/>
                </a:lnTo>
                <a:lnTo>
                  <a:pt x="535" y="285"/>
                </a:lnTo>
                <a:lnTo>
                  <a:pt x="537" y="283"/>
                </a:lnTo>
                <a:lnTo>
                  <a:pt x="537" y="283"/>
                </a:lnTo>
                <a:lnTo>
                  <a:pt x="535" y="280"/>
                </a:lnTo>
                <a:lnTo>
                  <a:pt x="535" y="279"/>
                </a:lnTo>
                <a:lnTo>
                  <a:pt x="534" y="279"/>
                </a:lnTo>
                <a:lnTo>
                  <a:pt x="534" y="279"/>
                </a:lnTo>
                <a:lnTo>
                  <a:pt x="532" y="282"/>
                </a:lnTo>
                <a:lnTo>
                  <a:pt x="532" y="285"/>
                </a:lnTo>
                <a:lnTo>
                  <a:pt x="532" y="285"/>
                </a:lnTo>
                <a:close/>
                <a:moveTo>
                  <a:pt x="32" y="288"/>
                </a:moveTo>
                <a:lnTo>
                  <a:pt x="32" y="288"/>
                </a:lnTo>
                <a:lnTo>
                  <a:pt x="33" y="283"/>
                </a:lnTo>
                <a:lnTo>
                  <a:pt x="33" y="280"/>
                </a:lnTo>
                <a:lnTo>
                  <a:pt x="32" y="279"/>
                </a:lnTo>
                <a:lnTo>
                  <a:pt x="32" y="279"/>
                </a:lnTo>
                <a:lnTo>
                  <a:pt x="32" y="282"/>
                </a:lnTo>
                <a:lnTo>
                  <a:pt x="32" y="285"/>
                </a:lnTo>
                <a:lnTo>
                  <a:pt x="32" y="286"/>
                </a:lnTo>
                <a:lnTo>
                  <a:pt x="32" y="288"/>
                </a:lnTo>
                <a:lnTo>
                  <a:pt x="32" y="288"/>
                </a:lnTo>
                <a:close/>
                <a:moveTo>
                  <a:pt x="399" y="283"/>
                </a:moveTo>
                <a:lnTo>
                  <a:pt x="399" y="283"/>
                </a:lnTo>
                <a:lnTo>
                  <a:pt x="402" y="283"/>
                </a:lnTo>
                <a:lnTo>
                  <a:pt x="402" y="283"/>
                </a:lnTo>
                <a:lnTo>
                  <a:pt x="401" y="280"/>
                </a:lnTo>
                <a:lnTo>
                  <a:pt x="399" y="279"/>
                </a:lnTo>
                <a:lnTo>
                  <a:pt x="399" y="279"/>
                </a:lnTo>
                <a:lnTo>
                  <a:pt x="399" y="283"/>
                </a:lnTo>
                <a:lnTo>
                  <a:pt x="399" y="283"/>
                </a:lnTo>
                <a:close/>
                <a:moveTo>
                  <a:pt x="620" y="282"/>
                </a:moveTo>
                <a:lnTo>
                  <a:pt x="620" y="282"/>
                </a:lnTo>
                <a:lnTo>
                  <a:pt x="620" y="279"/>
                </a:lnTo>
                <a:lnTo>
                  <a:pt x="620" y="279"/>
                </a:lnTo>
                <a:lnTo>
                  <a:pt x="617" y="279"/>
                </a:lnTo>
                <a:lnTo>
                  <a:pt x="617" y="279"/>
                </a:lnTo>
                <a:lnTo>
                  <a:pt x="619" y="282"/>
                </a:lnTo>
                <a:lnTo>
                  <a:pt x="620" y="282"/>
                </a:lnTo>
                <a:lnTo>
                  <a:pt x="620" y="282"/>
                </a:lnTo>
                <a:close/>
                <a:moveTo>
                  <a:pt x="317" y="282"/>
                </a:moveTo>
                <a:lnTo>
                  <a:pt x="317" y="282"/>
                </a:lnTo>
                <a:lnTo>
                  <a:pt x="319" y="283"/>
                </a:lnTo>
                <a:lnTo>
                  <a:pt x="322" y="285"/>
                </a:lnTo>
                <a:lnTo>
                  <a:pt x="322" y="285"/>
                </a:lnTo>
                <a:lnTo>
                  <a:pt x="322" y="282"/>
                </a:lnTo>
                <a:lnTo>
                  <a:pt x="323" y="280"/>
                </a:lnTo>
                <a:lnTo>
                  <a:pt x="323" y="280"/>
                </a:lnTo>
                <a:lnTo>
                  <a:pt x="319" y="280"/>
                </a:lnTo>
                <a:lnTo>
                  <a:pt x="319" y="280"/>
                </a:lnTo>
                <a:lnTo>
                  <a:pt x="317" y="282"/>
                </a:lnTo>
                <a:lnTo>
                  <a:pt x="317" y="282"/>
                </a:lnTo>
                <a:close/>
                <a:moveTo>
                  <a:pt x="460" y="288"/>
                </a:moveTo>
                <a:lnTo>
                  <a:pt x="460" y="288"/>
                </a:lnTo>
                <a:lnTo>
                  <a:pt x="468" y="289"/>
                </a:lnTo>
                <a:lnTo>
                  <a:pt x="468" y="289"/>
                </a:lnTo>
                <a:lnTo>
                  <a:pt x="468" y="286"/>
                </a:lnTo>
                <a:lnTo>
                  <a:pt x="466" y="285"/>
                </a:lnTo>
                <a:lnTo>
                  <a:pt x="462" y="280"/>
                </a:lnTo>
                <a:lnTo>
                  <a:pt x="462" y="280"/>
                </a:lnTo>
                <a:lnTo>
                  <a:pt x="460" y="283"/>
                </a:lnTo>
                <a:lnTo>
                  <a:pt x="460" y="288"/>
                </a:lnTo>
                <a:lnTo>
                  <a:pt x="460" y="288"/>
                </a:lnTo>
                <a:close/>
                <a:moveTo>
                  <a:pt x="107" y="298"/>
                </a:moveTo>
                <a:lnTo>
                  <a:pt x="107" y="298"/>
                </a:lnTo>
                <a:lnTo>
                  <a:pt x="107" y="294"/>
                </a:lnTo>
                <a:lnTo>
                  <a:pt x="108" y="292"/>
                </a:lnTo>
                <a:lnTo>
                  <a:pt x="110" y="292"/>
                </a:lnTo>
                <a:lnTo>
                  <a:pt x="110" y="292"/>
                </a:lnTo>
                <a:lnTo>
                  <a:pt x="110" y="285"/>
                </a:lnTo>
                <a:lnTo>
                  <a:pt x="110" y="282"/>
                </a:lnTo>
                <a:lnTo>
                  <a:pt x="110" y="280"/>
                </a:lnTo>
                <a:lnTo>
                  <a:pt x="110" y="280"/>
                </a:lnTo>
                <a:lnTo>
                  <a:pt x="105" y="289"/>
                </a:lnTo>
                <a:lnTo>
                  <a:pt x="104" y="294"/>
                </a:lnTo>
                <a:lnTo>
                  <a:pt x="107" y="298"/>
                </a:lnTo>
                <a:lnTo>
                  <a:pt x="107" y="298"/>
                </a:lnTo>
                <a:close/>
                <a:moveTo>
                  <a:pt x="213" y="286"/>
                </a:moveTo>
                <a:lnTo>
                  <a:pt x="213" y="286"/>
                </a:lnTo>
                <a:lnTo>
                  <a:pt x="215" y="286"/>
                </a:lnTo>
                <a:lnTo>
                  <a:pt x="216" y="283"/>
                </a:lnTo>
                <a:lnTo>
                  <a:pt x="216" y="282"/>
                </a:lnTo>
                <a:lnTo>
                  <a:pt x="215" y="280"/>
                </a:lnTo>
                <a:lnTo>
                  <a:pt x="215" y="280"/>
                </a:lnTo>
                <a:lnTo>
                  <a:pt x="213" y="285"/>
                </a:lnTo>
                <a:lnTo>
                  <a:pt x="213" y="286"/>
                </a:lnTo>
                <a:lnTo>
                  <a:pt x="213" y="286"/>
                </a:lnTo>
                <a:close/>
                <a:moveTo>
                  <a:pt x="419" y="286"/>
                </a:moveTo>
                <a:lnTo>
                  <a:pt x="419" y="286"/>
                </a:lnTo>
                <a:lnTo>
                  <a:pt x="419" y="283"/>
                </a:lnTo>
                <a:lnTo>
                  <a:pt x="419" y="282"/>
                </a:lnTo>
                <a:lnTo>
                  <a:pt x="419" y="282"/>
                </a:lnTo>
                <a:lnTo>
                  <a:pt x="416" y="282"/>
                </a:lnTo>
                <a:lnTo>
                  <a:pt x="416" y="282"/>
                </a:lnTo>
                <a:lnTo>
                  <a:pt x="416" y="283"/>
                </a:lnTo>
                <a:lnTo>
                  <a:pt x="416" y="285"/>
                </a:lnTo>
                <a:lnTo>
                  <a:pt x="418" y="286"/>
                </a:lnTo>
                <a:lnTo>
                  <a:pt x="419" y="286"/>
                </a:lnTo>
                <a:lnTo>
                  <a:pt x="419" y="286"/>
                </a:lnTo>
                <a:close/>
                <a:moveTo>
                  <a:pt x="790" y="318"/>
                </a:moveTo>
                <a:lnTo>
                  <a:pt x="790" y="318"/>
                </a:lnTo>
                <a:lnTo>
                  <a:pt x="790" y="308"/>
                </a:lnTo>
                <a:lnTo>
                  <a:pt x="790" y="298"/>
                </a:lnTo>
                <a:lnTo>
                  <a:pt x="788" y="291"/>
                </a:lnTo>
                <a:lnTo>
                  <a:pt x="787" y="282"/>
                </a:lnTo>
                <a:lnTo>
                  <a:pt x="787" y="282"/>
                </a:lnTo>
                <a:lnTo>
                  <a:pt x="784" y="282"/>
                </a:lnTo>
                <a:lnTo>
                  <a:pt x="784" y="282"/>
                </a:lnTo>
                <a:lnTo>
                  <a:pt x="784" y="291"/>
                </a:lnTo>
                <a:lnTo>
                  <a:pt x="785" y="300"/>
                </a:lnTo>
                <a:lnTo>
                  <a:pt x="790" y="318"/>
                </a:lnTo>
                <a:lnTo>
                  <a:pt x="790" y="318"/>
                </a:lnTo>
                <a:close/>
                <a:moveTo>
                  <a:pt x="575" y="285"/>
                </a:moveTo>
                <a:lnTo>
                  <a:pt x="575" y="285"/>
                </a:lnTo>
                <a:lnTo>
                  <a:pt x="576" y="283"/>
                </a:lnTo>
                <a:lnTo>
                  <a:pt x="578" y="282"/>
                </a:lnTo>
                <a:lnTo>
                  <a:pt x="578" y="282"/>
                </a:lnTo>
                <a:lnTo>
                  <a:pt x="575" y="283"/>
                </a:lnTo>
                <a:lnTo>
                  <a:pt x="575" y="285"/>
                </a:lnTo>
                <a:lnTo>
                  <a:pt x="575" y="285"/>
                </a:lnTo>
                <a:close/>
                <a:moveTo>
                  <a:pt x="771" y="294"/>
                </a:moveTo>
                <a:lnTo>
                  <a:pt x="771" y="294"/>
                </a:lnTo>
                <a:lnTo>
                  <a:pt x="773" y="294"/>
                </a:lnTo>
                <a:lnTo>
                  <a:pt x="776" y="294"/>
                </a:lnTo>
                <a:lnTo>
                  <a:pt x="776" y="294"/>
                </a:lnTo>
                <a:lnTo>
                  <a:pt x="774" y="288"/>
                </a:lnTo>
                <a:lnTo>
                  <a:pt x="771" y="282"/>
                </a:lnTo>
                <a:lnTo>
                  <a:pt x="771" y="282"/>
                </a:lnTo>
                <a:lnTo>
                  <a:pt x="771" y="288"/>
                </a:lnTo>
                <a:lnTo>
                  <a:pt x="771" y="291"/>
                </a:lnTo>
                <a:lnTo>
                  <a:pt x="771" y="294"/>
                </a:lnTo>
                <a:lnTo>
                  <a:pt x="771" y="294"/>
                </a:lnTo>
                <a:close/>
                <a:moveTo>
                  <a:pt x="203" y="285"/>
                </a:moveTo>
                <a:lnTo>
                  <a:pt x="203" y="285"/>
                </a:lnTo>
                <a:lnTo>
                  <a:pt x="206" y="285"/>
                </a:lnTo>
                <a:lnTo>
                  <a:pt x="206" y="283"/>
                </a:lnTo>
                <a:lnTo>
                  <a:pt x="206" y="283"/>
                </a:lnTo>
                <a:lnTo>
                  <a:pt x="204" y="283"/>
                </a:lnTo>
                <a:lnTo>
                  <a:pt x="203" y="285"/>
                </a:lnTo>
                <a:lnTo>
                  <a:pt x="203" y="285"/>
                </a:lnTo>
                <a:close/>
                <a:moveTo>
                  <a:pt x="293" y="285"/>
                </a:moveTo>
                <a:lnTo>
                  <a:pt x="293" y="285"/>
                </a:lnTo>
                <a:lnTo>
                  <a:pt x="299" y="291"/>
                </a:lnTo>
                <a:lnTo>
                  <a:pt x="305" y="297"/>
                </a:lnTo>
                <a:lnTo>
                  <a:pt x="305" y="297"/>
                </a:lnTo>
                <a:lnTo>
                  <a:pt x="305" y="291"/>
                </a:lnTo>
                <a:lnTo>
                  <a:pt x="303" y="288"/>
                </a:lnTo>
                <a:lnTo>
                  <a:pt x="305" y="285"/>
                </a:lnTo>
                <a:lnTo>
                  <a:pt x="305" y="285"/>
                </a:lnTo>
                <a:lnTo>
                  <a:pt x="302" y="283"/>
                </a:lnTo>
                <a:lnTo>
                  <a:pt x="299" y="283"/>
                </a:lnTo>
                <a:lnTo>
                  <a:pt x="296" y="285"/>
                </a:lnTo>
                <a:lnTo>
                  <a:pt x="293" y="285"/>
                </a:lnTo>
                <a:lnTo>
                  <a:pt x="293" y="285"/>
                </a:lnTo>
                <a:close/>
                <a:moveTo>
                  <a:pt x="590" y="295"/>
                </a:moveTo>
                <a:lnTo>
                  <a:pt x="590" y="295"/>
                </a:lnTo>
                <a:lnTo>
                  <a:pt x="592" y="295"/>
                </a:lnTo>
                <a:lnTo>
                  <a:pt x="595" y="294"/>
                </a:lnTo>
                <a:lnTo>
                  <a:pt x="595" y="294"/>
                </a:lnTo>
                <a:lnTo>
                  <a:pt x="593" y="288"/>
                </a:lnTo>
                <a:lnTo>
                  <a:pt x="592" y="285"/>
                </a:lnTo>
                <a:lnTo>
                  <a:pt x="590" y="283"/>
                </a:lnTo>
                <a:lnTo>
                  <a:pt x="590" y="283"/>
                </a:lnTo>
                <a:lnTo>
                  <a:pt x="588" y="289"/>
                </a:lnTo>
                <a:lnTo>
                  <a:pt x="590" y="295"/>
                </a:lnTo>
                <a:lnTo>
                  <a:pt x="590" y="295"/>
                </a:lnTo>
                <a:close/>
                <a:moveTo>
                  <a:pt x="709" y="294"/>
                </a:moveTo>
                <a:lnTo>
                  <a:pt x="709" y="294"/>
                </a:lnTo>
                <a:lnTo>
                  <a:pt x="712" y="292"/>
                </a:lnTo>
                <a:lnTo>
                  <a:pt x="712" y="289"/>
                </a:lnTo>
                <a:lnTo>
                  <a:pt x="712" y="285"/>
                </a:lnTo>
                <a:lnTo>
                  <a:pt x="709" y="283"/>
                </a:lnTo>
                <a:lnTo>
                  <a:pt x="709" y="283"/>
                </a:lnTo>
                <a:lnTo>
                  <a:pt x="710" y="288"/>
                </a:lnTo>
                <a:lnTo>
                  <a:pt x="709" y="294"/>
                </a:lnTo>
                <a:lnTo>
                  <a:pt x="709" y="294"/>
                </a:lnTo>
                <a:close/>
                <a:moveTo>
                  <a:pt x="750" y="303"/>
                </a:moveTo>
                <a:lnTo>
                  <a:pt x="750" y="303"/>
                </a:lnTo>
                <a:lnTo>
                  <a:pt x="752" y="292"/>
                </a:lnTo>
                <a:lnTo>
                  <a:pt x="752" y="288"/>
                </a:lnTo>
                <a:lnTo>
                  <a:pt x="750" y="283"/>
                </a:lnTo>
                <a:lnTo>
                  <a:pt x="750" y="283"/>
                </a:lnTo>
                <a:lnTo>
                  <a:pt x="750" y="292"/>
                </a:lnTo>
                <a:lnTo>
                  <a:pt x="749" y="298"/>
                </a:lnTo>
                <a:lnTo>
                  <a:pt x="750" y="303"/>
                </a:lnTo>
                <a:lnTo>
                  <a:pt x="750" y="303"/>
                </a:lnTo>
                <a:close/>
                <a:moveTo>
                  <a:pt x="637" y="305"/>
                </a:moveTo>
                <a:lnTo>
                  <a:pt x="637" y="305"/>
                </a:lnTo>
                <a:lnTo>
                  <a:pt x="642" y="303"/>
                </a:lnTo>
                <a:lnTo>
                  <a:pt x="645" y="303"/>
                </a:lnTo>
                <a:lnTo>
                  <a:pt x="645" y="303"/>
                </a:lnTo>
                <a:lnTo>
                  <a:pt x="645" y="295"/>
                </a:lnTo>
                <a:lnTo>
                  <a:pt x="643" y="289"/>
                </a:lnTo>
                <a:lnTo>
                  <a:pt x="639" y="286"/>
                </a:lnTo>
                <a:lnTo>
                  <a:pt x="634" y="283"/>
                </a:lnTo>
                <a:lnTo>
                  <a:pt x="634" y="283"/>
                </a:lnTo>
                <a:lnTo>
                  <a:pt x="637" y="305"/>
                </a:lnTo>
                <a:lnTo>
                  <a:pt x="637" y="305"/>
                </a:lnTo>
                <a:close/>
                <a:moveTo>
                  <a:pt x="250" y="286"/>
                </a:moveTo>
                <a:lnTo>
                  <a:pt x="250" y="286"/>
                </a:lnTo>
                <a:lnTo>
                  <a:pt x="252" y="291"/>
                </a:lnTo>
                <a:lnTo>
                  <a:pt x="256" y="295"/>
                </a:lnTo>
                <a:lnTo>
                  <a:pt x="256" y="295"/>
                </a:lnTo>
                <a:lnTo>
                  <a:pt x="259" y="292"/>
                </a:lnTo>
                <a:lnTo>
                  <a:pt x="262" y="291"/>
                </a:lnTo>
                <a:lnTo>
                  <a:pt x="262" y="291"/>
                </a:lnTo>
                <a:lnTo>
                  <a:pt x="262" y="288"/>
                </a:lnTo>
                <a:lnTo>
                  <a:pt x="262" y="285"/>
                </a:lnTo>
                <a:lnTo>
                  <a:pt x="262" y="285"/>
                </a:lnTo>
                <a:lnTo>
                  <a:pt x="255" y="285"/>
                </a:lnTo>
                <a:lnTo>
                  <a:pt x="250" y="286"/>
                </a:lnTo>
                <a:lnTo>
                  <a:pt x="250" y="286"/>
                </a:lnTo>
                <a:close/>
                <a:moveTo>
                  <a:pt x="267" y="288"/>
                </a:moveTo>
                <a:lnTo>
                  <a:pt x="267" y="288"/>
                </a:lnTo>
                <a:lnTo>
                  <a:pt x="268" y="288"/>
                </a:lnTo>
                <a:lnTo>
                  <a:pt x="270" y="286"/>
                </a:lnTo>
                <a:lnTo>
                  <a:pt x="268" y="285"/>
                </a:lnTo>
                <a:lnTo>
                  <a:pt x="265" y="285"/>
                </a:lnTo>
                <a:lnTo>
                  <a:pt x="265" y="285"/>
                </a:lnTo>
                <a:lnTo>
                  <a:pt x="267" y="286"/>
                </a:lnTo>
                <a:lnTo>
                  <a:pt x="267" y="288"/>
                </a:lnTo>
                <a:lnTo>
                  <a:pt x="267" y="288"/>
                </a:lnTo>
                <a:close/>
                <a:moveTo>
                  <a:pt x="328" y="292"/>
                </a:moveTo>
                <a:lnTo>
                  <a:pt x="328" y="292"/>
                </a:lnTo>
                <a:lnTo>
                  <a:pt x="329" y="291"/>
                </a:lnTo>
                <a:lnTo>
                  <a:pt x="331" y="288"/>
                </a:lnTo>
                <a:lnTo>
                  <a:pt x="329" y="285"/>
                </a:lnTo>
                <a:lnTo>
                  <a:pt x="328" y="285"/>
                </a:lnTo>
                <a:lnTo>
                  <a:pt x="328" y="285"/>
                </a:lnTo>
                <a:lnTo>
                  <a:pt x="326" y="288"/>
                </a:lnTo>
                <a:lnTo>
                  <a:pt x="328" y="292"/>
                </a:lnTo>
                <a:lnTo>
                  <a:pt x="328" y="292"/>
                </a:lnTo>
                <a:close/>
                <a:moveTo>
                  <a:pt x="502" y="288"/>
                </a:moveTo>
                <a:lnTo>
                  <a:pt x="502" y="288"/>
                </a:lnTo>
                <a:lnTo>
                  <a:pt x="505" y="288"/>
                </a:lnTo>
                <a:lnTo>
                  <a:pt x="505" y="288"/>
                </a:lnTo>
                <a:lnTo>
                  <a:pt x="506" y="286"/>
                </a:lnTo>
                <a:lnTo>
                  <a:pt x="506" y="285"/>
                </a:lnTo>
                <a:lnTo>
                  <a:pt x="506" y="285"/>
                </a:lnTo>
                <a:lnTo>
                  <a:pt x="503" y="286"/>
                </a:lnTo>
                <a:lnTo>
                  <a:pt x="502" y="288"/>
                </a:lnTo>
                <a:lnTo>
                  <a:pt x="502" y="288"/>
                </a:lnTo>
                <a:close/>
                <a:moveTo>
                  <a:pt x="685" y="291"/>
                </a:moveTo>
                <a:lnTo>
                  <a:pt x="685" y="291"/>
                </a:lnTo>
                <a:lnTo>
                  <a:pt x="686" y="286"/>
                </a:lnTo>
                <a:lnTo>
                  <a:pt x="685" y="285"/>
                </a:lnTo>
                <a:lnTo>
                  <a:pt x="683" y="285"/>
                </a:lnTo>
                <a:lnTo>
                  <a:pt x="683" y="285"/>
                </a:lnTo>
                <a:lnTo>
                  <a:pt x="685" y="288"/>
                </a:lnTo>
                <a:lnTo>
                  <a:pt x="685" y="291"/>
                </a:lnTo>
                <a:lnTo>
                  <a:pt x="685" y="291"/>
                </a:lnTo>
                <a:close/>
                <a:moveTo>
                  <a:pt x="139" y="289"/>
                </a:moveTo>
                <a:lnTo>
                  <a:pt x="139" y="289"/>
                </a:lnTo>
                <a:lnTo>
                  <a:pt x="140" y="288"/>
                </a:lnTo>
                <a:lnTo>
                  <a:pt x="140" y="285"/>
                </a:lnTo>
                <a:lnTo>
                  <a:pt x="140" y="285"/>
                </a:lnTo>
                <a:lnTo>
                  <a:pt x="139" y="285"/>
                </a:lnTo>
                <a:lnTo>
                  <a:pt x="137" y="286"/>
                </a:lnTo>
                <a:lnTo>
                  <a:pt x="139" y="289"/>
                </a:lnTo>
                <a:lnTo>
                  <a:pt x="139" y="289"/>
                </a:lnTo>
                <a:close/>
                <a:moveTo>
                  <a:pt x="146" y="295"/>
                </a:moveTo>
                <a:lnTo>
                  <a:pt x="146" y="295"/>
                </a:lnTo>
                <a:lnTo>
                  <a:pt x="149" y="295"/>
                </a:lnTo>
                <a:lnTo>
                  <a:pt x="152" y="295"/>
                </a:lnTo>
                <a:lnTo>
                  <a:pt x="152" y="295"/>
                </a:lnTo>
                <a:lnTo>
                  <a:pt x="149" y="289"/>
                </a:lnTo>
                <a:lnTo>
                  <a:pt x="146" y="285"/>
                </a:lnTo>
                <a:lnTo>
                  <a:pt x="146" y="285"/>
                </a:lnTo>
                <a:lnTo>
                  <a:pt x="146" y="288"/>
                </a:lnTo>
                <a:lnTo>
                  <a:pt x="146" y="289"/>
                </a:lnTo>
                <a:lnTo>
                  <a:pt x="146" y="295"/>
                </a:lnTo>
                <a:lnTo>
                  <a:pt x="146" y="295"/>
                </a:lnTo>
                <a:close/>
                <a:moveTo>
                  <a:pt x="175" y="289"/>
                </a:moveTo>
                <a:lnTo>
                  <a:pt x="175" y="289"/>
                </a:lnTo>
                <a:lnTo>
                  <a:pt x="177" y="289"/>
                </a:lnTo>
                <a:lnTo>
                  <a:pt x="177" y="289"/>
                </a:lnTo>
                <a:lnTo>
                  <a:pt x="177" y="286"/>
                </a:lnTo>
                <a:lnTo>
                  <a:pt x="175" y="285"/>
                </a:lnTo>
                <a:lnTo>
                  <a:pt x="175" y="285"/>
                </a:lnTo>
                <a:lnTo>
                  <a:pt x="175" y="289"/>
                </a:lnTo>
                <a:lnTo>
                  <a:pt x="175" y="289"/>
                </a:lnTo>
                <a:close/>
                <a:moveTo>
                  <a:pt x="614" y="288"/>
                </a:moveTo>
                <a:lnTo>
                  <a:pt x="614" y="288"/>
                </a:lnTo>
                <a:lnTo>
                  <a:pt x="616" y="289"/>
                </a:lnTo>
                <a:lnTo>
                  <a:pt x="617" y="289"/>
                </a:lnTo>
                <a:lnTo>
                  <a:pt x="617" y="291"/>
                </a:lnTo>
                <a:lnTo>
                  <a:pt x="620" y="291"/>
                </a:lnTo>
                <a:lnTo>
                  <a:pt x="620" y="291"/>
                </a:lnTo>
                <a:lnTo>
                  <a:pt x="619" y="289"/>
                </a:lnTo>
                <a:lnTo>
                  <a:pt x="617" y="288"/>
                </a:lnTo>
                <a:lnTo>
                  <a:pt x="614" y="285"/>
                </a:lnTo>
                <a:lnTo>
                  <a:pt x="614" y="285"/>
                </a:lnTo>
                <a:lnTo>
                  <a:pt x="614" y="288"/>
                </a:lnTo>
                <a:lnTo>
                  <a:pt x="614" y="288"/>
                </a:lnTo>
                <a:close/>
                <a:moveTo>
                  <a:pt x="765" y="305"/>
                </a:moveTo>
                <a:lnTo>
                  <a:pt x="765" y="305"/>
                </a:lnTo>
                <a:lnTo>
                  <a:pt x="767" y="298"/>
                </a:lnTo>
                <a:lnTo>
                  <a:pt x="765" y="292"/>
                </a:lnTo>
                <a:lnTo>
                  <a:pt x="762" y="288"/>
                </a:lnTo>
                <a:lnTo>
                  <a:pt x="759" y="285"/>
                </a:lnTo>
                <a:lnTo>
                  <a:pt x="759" y="285"/>
                </a:lnTo>
                <a:lnTo>
                  <a:pt x="761" y="297"/>
                </a:lnTo>
                <a:lnTo>
                  <a:pt x="762" y="302"/>
                </a:lnTo>
                <a:lnTo>
                  <a:pt x="765" y="305"/>
                </a:lnTo>
                <a:lnTo>
                  <a:pt x="765" y="305"/>
                </a:lnTo>
                <a:close/>
                <a:moveTo>
                  <a:pt x="194" y="286"/>
                </a:moveTo>
                <a:lnTo>
                  <a:pt x="194" y="286"/>
                </a:lnTo>
                <a:lnTo>
                  <a:pt x="194" y="288"/>
                </a:lnTo>
                <a:lnTo>
                  <a:pt x="195" y="289"/>
                </a:lnTo>
                <a:lnTo>
                  <a:pt x="198" y="289"/>
                </a:lnTo>
                <a:lnTo>
                  <a:pt x="198" y="289"/>
                </a:lnTo>
                <a:lnTo>
                  <a:pt x="198" y="286"/>
                </a:lnTo>
                <a:lnTo>
                  <a:pt x="198" y="286"/>
                </a:lnTo>
                <a:lnTo>
                  <a:pt x="197" y="286"/>
                </a:lnTo>
                <a:lnTo>
                  <a:pt x="194" y="286"/>
                </a:lnTo>
                <a:lnTo>
                  <a:pt x="194" y="286"/>
                </a:lnTo>
                <a:close/>
                <a:moveTo>
                  <a:pt x="442" y="286"/>
                </a:moveTo>
                <a:lnTo>
                  <a:pt x="442" y="286"/>
                </a:lnTo>
                <a:lnTo>
                  <a:pt x="438" y="286"/>
                </a:lnTo>
                <a:lnTo>
                  <a:pt x="433" y="286"/>
                </a:lnTo>
                <a:lnTo>
                  <a:pt x="433" y="286"/>
                </a:lnTo>
                <a:lnTo>
                  <a:pt x="434" y="288"/>
                </a:lnTo>
                <a:lnTo>
                  <a:pt x="438" y="288"/>
                </a:lnTo>
                <a:lnTo>
                  <a:pt x="442" y="286"/>
                </a:lnTo>
                <a:lnTo>
                  <a:pt x="442" y="286"/>
                </a:lnTo>
                <a:close/>
                <a:moveTo>
                  <a:pt x="236" y="302"/>
                </a:moveTo>
                <a:lnTo>
                  <a:pt x="236" y="302"/>
                </a:lnTo>
                <a:lnTo>
                  <a:pt x="238" y="300"/>
                </a:lnTo>
                <a:lnTo>
                  <a:pt x="239" y="298"/>
                </a:lnTo>
                <a:lnTo>
                  <a:pt x="239" y="294"/>
                </a:lnTo>
                <a:lnTo>
                  <a:pt x="238" y="289"/>
                </a:lnTo>
                <a:lnTo>
                  <a:pt x="236" y="286"/>
                </a:lnTo>
                <a:lnTo>
                  <a:pt x="236" y="286"/>
                </a:lnTo>
                <a:lnTo>
                  <a:pt x="235" y="294"/>
                </a:lnTo>
                <a:lnTo>
                  <a:pt x="236" y="302"/>
                </a:lnTo>
                <a:lnTo>
                  <a:pt x="236" y="302"/>
                </a:lnTo>
                <a:close/>
                <a:moveTo>
                  <a:pt x="334" y="294"/>
                </a:moveTo>
                <a:lnTo>
                  <a:pt x="334" y="294"/>
                </a:lnTo>
                <a:lnTo>
                  <a:pt x="338" y="292"/>
                </a:lnTo>
                <a:lnTo>
                  <a:pt x="341" y="291"/>
                </a:lnTo>
                <a:lnTo>
                  <a:pt x="341" y="291"/>
                </a:lnTo>
                <a:lnTo>
                  <a:pt x="338" y="289"/>
                </a:lnTo>
                <a:lnTo>
                  <a:pt x="335" y="286"/>
                </a:lnTo>
                <a:lnTo>
                  <a:pt x="335" y="286"/>
                </a:lnTo>
                <a:lnTo>
                  <a:pt x="334" y="291"/>
                </a:lnTo>
                <a:lnTo>
                  <a:pt x="334" y="294"/>
                </a:lnTo>
                <a:lnTo>
                  <a:pt x="334" y="294"/>
                </a:lnTo>
                <a:close/>
                <a:moveTo>
                  <a:pt x="529" y="289"/>
                </a:moveTo>
                <a:lnTo>
                  <a:pt x="529" y="289"/>
                </a:lnTo>
                <a:lnTo>
                  <a:pt x="529" y="292"/>
                </a:lnTo>
                <a:lnTo>
                  <a:pt x="529" y="295"/>
                </a:lnTo>
                <a:lnTo>
                  <a:pt x="529" y="295"/>
                </a:lnTo>
                <a:lnTo>
                  <a:pt x="538" y="295"/>
                </a:lnTo>
                <a:lnTo>
                  <a:pt x="538" y="295"/>
                </a:lnTo>
                <a:lnTo>
                  <a:pt x="537" y="286"/>
                </a:lnTo>
                <a:lnTo>
                  <a:pt x="537" y="286"/>
                </a:lnTo>
                <a:lnTo>
                  <a:pt x="532" y="288"/>
                </a:lnTo>
                <a:lnTo>
                  <a:pt x="529" y="289"/>
                </a:lnTo>
                <a:lnTo>
                  <a:pt x="529" y="289"/>
                </a:lnTo>
                <a:close/>
                <a:moveTo>
                  <a:pt x="582" y="286"/>
                </a:moveTo>
                <a:lnTo>
                  <a:pt x="582" y="286"/>
                </a:lnTo>
                <a:lnTo>
                  <a:pt x="581" y="288"/>
                </a:lnTo>
                <a:lnTo>
                  <a:pt x="579" y="289"/>
                </a:lnTo>
                <a:lnTo>
                  <a:pt x="579" y="294"/>
                </a:lnTo>
                <a:lnTo>
                  <a:pt x="581" y="298"/>
                </a:lnTo>
                <a:lnTo>
                  <a:pt x="582" y="302"/>
                </a:lnTo>
                <a:lnTo>
                  <a:pt x="582" y="302"/>
                </a:lnTo>
                <a:lnTo>
                  <a:pt x="584" y="298"/>
                </a:lnTo>
                <a:lnTo>
                  <a:pt x="585" y="294"/>
                </a:lnTo>
                <a:lnTo>
                  <a:pt x="584" y="289"/>
                </a:lnTo>
                <a:lnTo>
                  <a:pt x="582" y="286"/>
                </a:lnTo>
                <a:lnTo>
                  <a:pt x="582" y="286"/>
                </a:lnTo>
                <a:close/>
                <a:moveTo>
                  <a:pt x="559" y="297"/>
                </a:moveTo>
                <a:lnTo>
                  <a:pt x="559" y="297"/>
                </a:lnTo>
                <a:lnTo>
                  <a:pt x="561" y="295"/>
                </a:lnTo>
                <a:lnTo>
                  <a:pt x="563" y="292"/>
                </a:lnTo>
                <a:lnTo>
                  <a:pt x="563" y="292"/>
                </a:lnTo>
                <a:lnTo>
                  <a:pt x="563" y="291"/>
                </a:lnTo>
                <a:lnTo>
                  <a:pt x="561" y="288"/>
                </a:lnTo>
                <a:lnTo>
                  <a:pt x="561" y="288"/>
                </a:lnTo>
                <a:lnTo>
                  <a:pt x="559" y="292"/>
                </a:lnTo>
                <a:lnTo>
                  <a:pt x="559" y="295"/>
                </a:lnTo>
                <a:lnTo>
                  <a:pt x="559" y="297"/>
                </a:lnTo>
                <a:lnTo>
                  <a:pt x="559" y="297"/>
                </a:lnTo>
                <a:close/>
                <a:moveTo>
                  <a:pt x="62" y="295"/>
                </a:moveTo>
                <a:lnTo>
                  <a:pt x="62" y="295"/>
                </a:lnTo>
                <a:lnTo>
                  <a:pt x="64" y="295"/>
                </a:lnTo>
                <a:lnTo>
                  <a:pt x="64" y="297"/>
                </a:lnTo>
                <a:lnTo>
                  <a:pt x="64" y="298"/>
                </a:lnTo>
                <a:lnTo>
                  <a:pt x="65" y="298"/>
                </a:lnTo>
                <a:lnTo>
                  <a:pt x="65" y="298"/>
                </a:lnTo>
                <a:lnTo>
                  <a:pt x="65" y="297"/>
                </a:lnTo>
                <a:lnTo>
                  <a:pt x="65" y="294"/>
                </a:lnTo>
                <a:lnTo>
                  <a:pt x="65" y="291"/>
                </a:lnTo>
                <a:lnTo>
                  <a:pt x="65" y="288"/>
                </a:lnTo>
                <a:lnTo>
                  <a:pt x="65" y="288"/>
                </a:lnTo>
                <a:lnTo>
                  <a:pt x="64" y="291"/>
                </a:lnTo>
                <a:lnTo>
                  <a:pt x="64" y="292"/>
                </a:lnTo>
                <a:lnTo>
                  <a:pt x="62" y="295"/>
                </a:lnTo>
                <a:lnTo>
                  <a:pt x="62" y="295"/>
                </a:lnTo>
                <a:close/>
                <a:moveTo>
                  <a:pt x="85" y="297"/>
                </a:moveTo>
                <a:lnTo>
                  <a:pt x="85" y="297"/>
                </a:lnTo>
                <a:lnTo>
                  <a:pt x="87" y="297"/>
                </a:lnTo>
                <a:lnTo>
                  <a:pt x="88" y="295"/>
                </a:lnTo>
                <a:lnTo>
                  <a:pt x="88" y="295"/>
                </a:lnTo>
                <a:lnTo>
                  <a:pt x="87" y="294"/>
                </a:lnTo>
                <a:lnTo>
                  <a:pt x="87" y="292"/>
                </a:lnTo>
                <a:lnTo>
                  <a:pt x="85" y="291"/>
                </a:lnTo>
                <a:lnTo>
                  <a:pt x="84" y="289"/>
                </a:lnTo>
                <a:lnTo>
                  <a:pt x="84" y="289"/>
                </a:lnTo>
                <a:lnTo>
                  <a:pt x="85" y="291"/>
                </a:lnTo>
                <a:lnTo>
                  <a:pt x="85" y="294"/>
                </a:lnTo>
                <a:lnTo>
                  <a:pt x="85" y="297"/>
                </a:lnTo>
                <a:lnTo>
                  <a:pt x="85" y="297"/>
                </a:lnTo>
                <a:close/>
                <a:moveTo>
                  <a:pt x="219" y="309"/>
                </a:moveTo>
                <a:lnTo>
                  <a:pt x="219" y="309"/>
                </a:lnTo>
                <a:lnTo>
                  <a:pt x="221" y="309"/>
                </a:lnTo>
                <a:lnTo>
                  <a:pt x="224" y="309"/>
                </a:lnTo>
                <a:lnTo>
                  <a:pt x="229" y="309"/>
                </a:lnTo>
                <a:lnTo>
                  <a:pt x="229" y="309"/>
                </a:lnTo>
                <a:lnTo>
                  <a:pt x="227" y="300"/>
                </a:lnTo>
                <a:lnTo>
                  <a:pt x="226" y="289"/>
                </a:lnTo>
                <a:lnTo>
                  <a:pt x="226" y="289"/>
                </a:lnTo>
                <a:lnTo>
                  <a:pt x="223" y="289"/>
                </a:lnTo>
                <a:lnTo>
                  <a:pt x="219" y="289"/>
                </a:lnTo>
                <a:lnTo>
                  <a:pt x="219" y="289"/>
                </a:lnTo>
                <a:lnTo>
                  <a:pt x="219" y="298"/>
                </a:lnTo>
                <a:lnTo>
                  <a:pt x="219" y="309"/>
                </a:lnTo>
                <a:lnTo>
                  <a:pt x="219" y="309"/>
                </a:lnTo>
                <a:close/>
                <a:moveTo>
                  <a:pt x="509" y="292"/>
                </a:moveTo>
                <a:lnTo>
                  <a:pt x="509" y="292"/>
                </a:lnTo>
                <a:lnTo>
                  <a:pt x="512" y="292"/>
                </a:lnTo>
                <a:lnTo>
                  <a:pt x="515" y="292"/>
                </a:lnTo>
                <a:lnTo>
                  <a:pt x="515" y="292"/>
                </a:lnTo>
                <a:lnTo>
                  <a:pt x="514" y="291"/>
                </a:lnTo>
                <a:lnTo>
                  <a:pt x="514" y="291"/>
                </a:lnTo>
                <a:lnTo>
                  <a:pt x="512" y="291"/>
                </a:lnTo>
                <a:lnTo>
                  <a:pt x="509" y="292"/>
                </a:lnTo>
                <a:lnTo>
                  <a:pt x="509" y="292"/>
                </a:lnTo>
                <a:close/>
                <a:moveTo>
                  <a:pt x="293" y="300"/>
                </a:moveTo>
                <a:lnTo>
                  <a:pt x="293" y="300"/>
                </a:lnTo>
                <a:lnTo>
                  <a:pt x="293" y="297"/>
                </a:lnTo>
                <a:lnTo>
                  <a:pt x="293" y="295"/>
                </a:lnTo>
                <a:lnTo>
                  <a:pt x="291" y="292"/>
                </a:lnTo>
                <a:lnTo>
                  <a:pt x="288" y="291"/>
                </a:lnTo>
                <a:lnTo>
                  <a:pt x="288" y="291"/>
                </a:lnTo>
                <a:lnTo>
                  <a:pt x="290" y="297"/>
                </a:lnTo>
                <a:lnTo>
                  <a:pt x="293" y="300"/>
                </a:lnTo>
                <a:lnTo>
                  <a:pt x="293" y="300"/>
                </a:lnTo>
                <a:close/>
                <a:moveTo>
                  <a:pt x="41" y="306"/>
                </a:moveTo>
                <a:lnTo>
                  <a:pt x="41" y="306"/>
                </a:lnTo>
                <a:lnTo>
                  <a:pt x="41" y="298"/>
                </a:lnTo>
                <a:lnTo>
                  <a:pt x="38" y="292"/>
                </a:lnTo>
                <a:lnTo>
                  <a:pt x="38" y="292"/>
                </a:lnTo>
                <a:lnTo>
                  <a:pt x="38" y="295"/>
                </a:lnTo>
                <a:lnTo>
                  <a:pt x="38" y="300"/>
                </a:lnTo>
                <a:lnTo>
                  <a:pt x="38" y="303"/>
                </a:lnTo>
                <a:lnTo>
                  <a:pt x="41" y="306"/>
                </a:lnTo>
                <a:lnTo>
                  <a:pt x="41" y="306"/>
                </a:lnTo>
                <a:close/>
                <a:moveTo>
                  <a:pt x="93" y="295"/>
                </a:moveTo>
                <a:lnTo>
                  <a:pt x="93" y="295"/>
                </a:lnTo>
                <a:lnTo>
                  <a:pt x="94" y="294"/>
                </a:lnTo>
                <a:lnTo>
                  <a:pt x="96" y="292"/>
                </a:lnTo>
                <a:lnTo>
                  <a:pt x="96" y="292"/>
                </a:lnTo>
                <a:lnTo>
                  <a:pt x="93" y="292"/>
                </a:lnTo>
                <a:lnTo>
                  <a:pt x="93" y="292"/>
                </a:lnTo>
                <a:lnTo>
                  <a:pt x="93" y="295"/>
                </a:lnTo>
                <a:lnTo>
                  <a:pt x="93" y="295"/>
                </a:lnTo>
                <a:close/>
                <a:moveTo>
                  <a:pt x="206" y="295"/>
                </a:moveTo>
                <a:lnTo>
                  <a:pt x="206" y="295"/>
                </a:lnTo>
                <a:lnTo>
                  <a:pt x="209" y="297"/>
                </a:lnTo>
                <a:lnTo>
                  <a:pt x="209" y="297"/>
                </a:lnTo>
                <a:lnTo>
                  <a:pt x="209" y="295"/>
                </a:lnTo>
                <a:lnTo>
                  <a:pt x="209" y="294"/>
                </a:lnTo>
                <a:lnTo>
                  <a:pt x="209" y="292"/>
                </a:lnTo>
                <a:lnTo>
                  <a:pt x="207" y="292"/>
                </a:lnTo>
                <a:lnTo>
                  <a:pt x="207" y="292"/>
                </a:lnTo>
                <a:lnTo>
                  <a:pt x="207" y="294"/>
                </a:lnTo>
                <a:lnTo>
                  <a:pt x="206" y="295"/>
                </a:lnTo>
                <a:lnTo>
                  <a:pt x="206" y="295"/>
                </a:lnTo>
                <a:close/>
                <a:moveTo>
                  <a:pt x="396" y="292"/>
                </a:moveTo>
                <a:lnTo>
                  <a:pt x="396" y="292"/>
                </a:lnTo>
                <a:lnTo>
                  <a:pt x="396" y="294"/>
                </a:lnTo>
                <a:lnTo>
                  <a:pt x="398" y="295"/>
                </a:lnTo>
                <a:lnTo>
                  <a:pt x="399" y="295"/>
                </a:lnTo>
                <a:lnTo>
                  <a:pt x="399" y="295"/>
                </a:lnTo>
                <a:lnTo>
                  <a:pt x="401" y="294"/>
                </a:lnTo>
                <a:lnTo>
                  <a:pt x="401" y="292"/>
                </a:lnTo>
                <a:lnTo>
                  <a:pt x="401" y="292"/>
                </a:lnTo>
                <a:lnTo>
                  <a:pt x="396" y="292"/>
                </a:lnTo>
                <a:lnTo>
                  <a:pt x="396" y="292"/>
                </a:lnTo>
                <a:close/>
                <a:moveTo>
                  <a:pt x="404" y="302"/>
                </a:moveTo>
                <a:lnTo>
                  <a:pt x="404" y="302"/>
                </a:lnTo>
                <a:lnTo>
                  <a:pt x="407" y="302"/>
                </a:lnTo>
                <a:lnTo>
                  <a:pt x="413" y="302"/>
                </a:lnTo>
                <a:lnTo>
                  <a:pt x="413" y="302"/>
                </a:lnTo>
                <a:lnTo>
                  <a:pt x="410" y="295"/>
                </a:lnTo>
                <a:lnTo>
                  <a:pt x="409" y="294"/>
                </a:lnTo>
                <a:lnTo>
                  <a:pt x="406" y="292"/>
                </a:lnTo>
                <a:lnTo>
                  <a:pt x="406" y="292"/>
                </a:lnTo>
                <a:lnTo>
                  <a:pt x="406" y="294"/>
                </a:lnTo>
                <a:lnTo>
                  <a:pt x="404" y="297"/>
                </a:lnTo>
                <a:lnTo>
                  <a:pt x="404" y="298"/>
                </a:lnTo>
                <a:lnTo>
                  <a:pt x="404" y="302"/>
                </a:lnTo>
                <a:lnTo>
                  <a:pt x="404" y="302"/>
                </a:lnTo>
                <a:close/>
                <a:moveTo>
                  <a:pt x="424" y="298"/>
                </a:moveTo>
                <a:lnTo>
                  <a:pt x="424" y="298"/>
                </a:lnTo>
                <a:lnTo>
                  <a:pt x="427" y="298"/>
                </a:lnTo>
                <a:lnTo>
                  <a:pt x="428" y="298"/>
                </a:lnTo>
                <a:lnTo>
                  <a:pt x="428" y="298"/>
                </a:lnTo>
                <a:lnTo>
                  <a:pt x="428" y="292"/>
                </a:lnTo>
                <a:lnTo>
                  <a:pt x="428" y="292"/>
                </a:lnTo>
                <a:lnTo>
                  <a:pt x="427" y="292"/>
                </a:lnTo>
                <a:lnTo>
                  <a:pt x="424" y="292"/>
                </a:lnTo>
                <a:lnTo>
                  <a:pt x="424" y="292"/>
                </a:lnTo>
                <a:lnTo>
                  <a:pt x="424" y="298"/>
                </a:lnTo>
                <a:lnTo>
                  <a:pt x="424" y="298"/>
                </a:lnTo>
                <a:close/>
                <a:moveTo>
                  <a:pt x="436" y="297"/>
                </a:moveTo>
                <a:lnTo>
                  <a:pt x="436" y="297"/>
                </a:lnTo>
                <a:lnTo>
                  <a:pt x="439" y="297"/>
                </a:lnTo>
                <a:lnTo>
                  <a:pt x="441" y="295"/>
                </a:lnTo>
                <a:lnTo>
                  <a:pt x="442" y="292"/>
                </a:lnTo>
                <a:lnTo>
                  <a:pt x="442" y="292"/>
                </a:lnTo>
                <a:lnTo>
                  <a:pt x="439" y="292"/>
                </a:lnTo>
                <a:lnTo>
                  <a:pt x="436" y="292"/>
                </a:lnTo>
                <a:lnTo>
                  <a:pt x="436" y="292"/>
                </a:lnTo>
                <a:lnTo>
                  <a:pt x="438" y="294"/>
                </a:lnTo>
                <a:lnTo>
                  <a:pt x="438" y="294"/>
                </a:lnTo>
                <a:lnTo>
                  <a:pt x="436" y="295"/>
                </a:lnTo>
                <a:lnTo>
                  <a:pt x="436" y="297"/>
                </a:lnTo>
                <a:lnTo>
                  <a:pt x="436" y="297"/>
                </a:lnTo>
                <a:close/>
                <a:moveTo>
                  <a:pt x="625" y="308"/>
                </a:moveTo>
                <a:lnTo>
                  <a:pt x="625" y="308"/>
                </a:lnTo>
                <a:lnTo>
                  <a:pt x="627" y="300"/>
                </a:lnTo>
                <a:lnTo>
                  <a:pt x="627" y="295"/>
                </a:lnTo>
                <a:lnTo>
                  <a:pt x="625" y="292"/>
                </a:lnTo>
                <a:lnTo>
                  <a:pt x="625" y="292"/>
                </a:lnTo>
                <a:lnTo>
                  <a:pt x="622" y="300"/>
                </a:lnTo>
                <a:lnTo>
                  <a:pt x="624" y="305"/>
                </a:lnTo>
                <a:lnTo>
                  <a:pt x="625" y="308"/>
                </a:lnTo>
                <a:lnTo>
                  <a:pt x="625" y="308"/>
                </a:lnTo>
                <a:close/>
                <a:moveTo>
                  <a:pt x="139" y="295"/>
                </a:moveTo>
                <a:lnTo>
                  <a:pt x="139" y="295"/>
                </a:lnTo>
                <a:lnTo>
                  <a:pt x="142" y="295"/>
                </a:lnTo>
                <a:lnTo>
                  <a:pt x="143" y="295"/>
                </a:lnTo>
                <a:lnTo>
                  <a:pt x="143" y="295"/>
                </a:lnTo>
                <a:lnTo>
                  <a:pt x="142" y="294"/>
                </a:lnTo>
                <a:lnTo>
                  <a:pt x="140" y="292"/>
                </a:lnTo>
                <a:lnTo>
                  <a:pt x="140" y="292"/>
                </a:lnTo>
                <a:lnTo>
                  <a:pt x="140" y="294"/>
                </a:lnTo>
                <a:lnTo>
                  <a:pt x="139" y="295"/>
                </a:lnTo>
                <a:lnTo>
                  <a:pt x="139" y="295"/>
                </a:lnTo>
                <a:close/>
                <a:moveTo>
                  <a:pt x="389" y="303"/>
                </a:moveTo>
                <a:lnTo>
                  <a:pt x="389" y="303"/>
                </a:lnTo>
                <a:lnTo>
                  <a:pt x="389" y="298"/>
                </a:lnTo>
                <a:lnTo>
                  <a:pt x="386" y="294"/>
                </a:lnTo>
                <a:lnTo>
                  <a:pt x="386" y="294"/>
                </a:lnTo>
                <a:lnTo>
                  <a:pt x="387" y="298"/>
                </a:lnTo>
                <a:lnTo>
                  <a:pt x="387" y="302"/>
                </a:lnTo>
                <a:lnTo>
                  <a:pt x="389" y="303"/>
                </a:lnTo>
                <a:lnTo>
                  <a:pt x="389" y="303"/>
                </a:lnTo>
                <a:close/>
                <a:moveTo>
                  <a:pt x="445" y="295"/>
                </a:moveTo>
                <a:lnTo>
                  <a:pt x="445" y="295"/>
                </a:lnTo>
                <a:lnTo>
                  <a:pt x="450" y="295"/>
                </a:lnTo>
                <a:lnTo>
                  <a:pt x="450" y="295"/>
                </a:lnTo>
                <a:lnTo>
                  <a:pt x="448" y="294"/>
                </a:lnTo>
                <a:lnTo>
                  <a:pt x="447" y="294"/>
                </a:lnTo>
                <a:lnTo>
                  <a:pt x="447" y="294"/>
                </a:lnTo>
                <a:lnTo>
                  <a:pt x="445" y="295"/>
                </a:lnTo>
                <a:lnTo>
                  <a:pt x="445" y="295"/>
                </a:lnTo>
                <a:close/>
                <a:moveTo>
                  <a:pt x="245" y="311"/>
                </a:moveTo>
                <a:lnTo>
                  <a:pt x="245" y="311"/>
                </a:lnTo>
                <a:lnTo>
                  <a:pt x="250" y="311"/>
                </a:lnTo>
                <a:lnTo>
                  <a:pt x="253" y="309"/>
                </a:lnTo>
                <a:lnTo>
                  <a:pt x="256" y="305"/>
                </a:lnTo>
                <a:lnTo>
                  <a:pt x="256" y="305"/>
                </a:lnTo>
                <a:lnTo>
                  <a:pt x="252" y="298"/>
                </a:lnTo>
                <a:lnTo>
                  <a:pt x="250" y="295"/>
                </a:lnTo>
                <a:lnTo>
                  <a:pt x="245" y="294"/>
                </a:lnTo>
                <a:lnTo>
                  <a:pt x="245" y="294"/>
                </a:lnTo>
                <a:lnTo>
                  <a:pt x="245" y="298"/>
                </a:lnTo>
                <a:lnTo>
                  <a:pt x="245" y="303"/>
                </a:lnTo>
                <a:lnTo>
                  <a:pt x="245" y="311"/>
                </a:lnTo>
                <a:lnTo>
                  <a:pt x="245" y="311"/>
                </a:lnTo>
                <a:close/>
                <a:moveTo>
                  <a:pt x="287" y="302"/>
                </a:moveTo>
                <a:lnTo>
                  <a:pt x="287" y="302"/>
                </a:lnTo>
                <a:lnTo>
                  <a:pt x="287" y="298"/>
                </a:lnTo>
                <a:lnTo>
                  <a:pt x="284" y="294"/>
                </a:lnTo>
                <a:lnTo>
                  <a:pt x="284" y="294"/>
                </a:lnTo>
                <a:lnTo>
                  <a:pt x="284" y="298"/>
                </a:lnTo>
                <a:lnTo>
                  <a:pt x="285" y="302"/>
                </a:lnTo>
                <a:lnTo>
                  <a:pt x="287" y="302"/>
                </a:lnTo>
                <a:lnTo>
                  <a:pt x="287" y="302"/>
                </a:lnTo>
                <a:close/>
                <a:moveTo>
                  <a:pt x="357" y="295"/>
                </a:moveTo>
                <a:lnTo>
                  <a:pt x="357" y="295"/>
                </a:lnTo>
                <a:lnTo>
                  <a:pt x="358" y="298"/>
                </a:lnTo>
                <a:lnTo>
                  <a:pt x="361" y="302"/>
                </a:lnTo>
                <a:lnTo>
                  <a:pt x="361" y="302"/>
                </a:lnTo>
                <a:lnTo>
                  <a:pt x="363" y="297"/>
                </a:lnTo>
                <a:lnTo>
                  <a:pt x="361" y="295"/>
                </a:lnTo>
                <a:lnTo>
                  <a:pt x="360" y="294"/>
                </a:lnTo>
                <a:lnTo>
                  <a:pt x="360" y="294"/>
                </a:lnTo>
                <a:lnTo>
                  <a:pt x="360" y="295"/>
                </a:lnTo>
                <a:lnTo>
                  <a:pt x="358" y="295"/>
                </a:lnTo>
                <a:lnTo>
                  <a:pt x="357" y="295"/>
                </a:lnTo>
                <a:lnTo>
                  <a:pt x="357" y="295"/>
                </a:lnTo>
                <a:close/>
                <a:moveTo>
                  <a:pt x="613" y="297"/>
                </a:moveTo>
                <a:lnTo>
                  <a:pt x="613" y="297"/>
                </a:lnTo>
                <a:lnTo>
                  <a:pt x="614" y="297"/>
                </a:lnTo>
                <a:lnTo>
                  <a:pt x="614" y="297"/>
                </a:lnTo>
                <a:lnTo>
                  <a:pt x="614" y="295"/>
                </a:lnTo>
                <a:lnTo>
                  <a:pt x="613" y="294"/>
                </a:lnTo>
                <a:lnTo>
                  <a:pt x="613" y="294"/>
                </a:lnTo>
                <a:lnTo>
                  <a:pt x="613" y="297"/>
                </a:lnTo>
                <a:lnTo>
                  <a:pt x="613" y="297"/>
                </a:lnTo>
                <a:close/>
                <a:moveTo>
                  <a:pt x="189" y="300"/>
                </a:moveTo>
                <a:lnTo>
                  <a:pt x="189" y="300"/>
                </a:lnTo>
                <a:lnTo>
                  <a:pt x="192" y="300"/>
                </a:lnTo>
                <a:lnTo>
                  <a:pt x="192" y="298"/>
                </a:lnTo>
                <a:lnTo>
                  <a:pt x="191" y="297"/>
                </a:lnTo>
                <a:lnTo>
                  <a:pt x="189" y="295"/>
                </a:lnTo>
                <a:lnTo>
                  <a:pt x="189" y="295"/>
                </a:lnTo>
                <a:lnTo>
                  <a:pt x="189" y="298"/>
                </a:lnTo>
                <a:lnTo>
                  <a:pt x="189" y="300"/>
                </a:lnTo>
                <a:lnTo>
                  <a:pt x="189" y="300"/>
                </a:lnTo>
                <a:close/>
                <a:moveTo>
                  <a:pt x="334" y="297"/>
                </a:moveTo>
                <a:lnTo>
                  <a:pt x="334" y="297"/>
                </a:lnTo>
                <a:lnTo>
                  <a:pt x="335" y="300"/>
                </a:lnTo>
                <a:lnTo>
                  <a:pt x="335" y="302"/>
                </a:lnTo>
                <a:lnTo>
                  <a:pt x="338" y="303"/>
                </a:lnTo>
                <a:lnTo>
                  <a:pt x="340" y="303"/>
                </a:lnTo>
                <a:lnTo>
                  <a:pt x="345" y="300"/>
                </a:lnTo>
                <a:lnTo>
                  <a:pt x="348" y="297"/>
                </a:lnTo>
                <a:lnTo>
                  <a:pt x="348" y="297"/>
                </a:lnTo>
                <a:lnTo>
                  <a:pt x="341" y="297"/>
                </a:lnTo>
                <a:lnTo>
                  <a:pt x="334" y="297"/>
                </a:lnTo>
                <a:lnTo>
                  <a:pt x="334" y="297"/>
                </a:lnTo>
                <a:close/>
                <a:moveTo>
                  <a:pt x="460" y="300"/>
                </a:moveTo>
                <a:lnTo>
                  <a:pt x="460" y="300"/>
                </a:lnTo>
                <a:lnTo>
                  <a:pt x="470" y="302"/>
                </a:lnTo>
                <a:lnTo>
                  <a:pt x="474" y="302"/>
                </a:lnTo>
                <a:lnTo>
                  <a:pt x="477" y="300"/>
                </a:lnTo>
                <a:lnTo>
                  <a:pt x="477" y="300"/>
                </a:lnTo>
                <a:lnTo>
                  <a:pt x="474" y="297"/>
                </a:lnTo>
                <a:lnTo>
                  <a:pt x="470" y="297"/>
                </a:lnTo>
                <a:lnTo>
                  <a:pt x="463" y="297"/>
                </a:lnTo>
                <a:lnTo>
                  <a:pt x="460" y="300"/>
                </a:lnTo>
                <a:lnTo>
                  <a:pt x="460" y="300"/>
                </a:lnTo>
                <a:close/>
                <a:moveTo>
                  <a:pt x="508" y="297"/>
                </a:moveTo>
                <a:lnTo>
                  <a:pt x="508" y="297"/>
                </a:lnTo>
                <a:lnTo>
                  <a:pt x="511" y="298"/>
                </a:lnTo>
                <a:lnTo>
                  <a:pt x="514" y="298"/>
                </a:lnTo>
                <a:lnTo>
                  <a:pt x="514" y="298"/>
                </a:lnTo>
                <a:lnTo>
                  <a:pt x="514" y="297"/>
                </a:lnTo>
                <a:lnTo>
                  <a:pt x="511" y="297"/>
                </a:lnTo>
                <a:lnTo>
                  <a:pt x="508" y="297"/>
                </a:lnTo>
                <a:lnTo>
                  <a:pt x="508" y="297"/>
                </a:lnTo>
                <a:lnTo>
                  <a:pt x="508" y="297"/>
                </a:lnTo>
                <a:close/>
                <a:moveTo>
                  <a:pt x="538" y="302"/>
                </a:moveTo>
                <a:lnTo>
                  <a:pt x="538" y="302"/>
                </a:lnTo>
                <a:lnTo>
                  <a:pt x="537" y="300"/>
                </a:lnTo>
                <a:lnTo>
                  <a:pt x="534" y="298"/>
                </a:lnTo>
                <a:lnTo>
                  <a:pt x="531" y="298"/>
                </a:lnTo>
                <a:lnTo>
                  <a:pt x="529" y="295"/>
                </a:lnTo>
                <a:lnTo>
                  <a:pt x="529" y="295"/>
                </a:lnTo>
                <a:lnTo>
                  <a:pt x="529" y="298"/>
                </a:lnTo>
                <a:lnTo>
                  <a:pt x="532" y="300"/>
                </a:lnTo>
                <a:lnTo>
                  <a:pt x="538" y="302"/>
                </a:lnTo>
                <a:lnTo>
                  <a:pt x="538" y="302"/>
                </a:lnTo>
                <a:close/>
                <a:moveTo>
                  <a:pt x="688" y="311"/>
                </a:moveTo>
                <a:lnTo>
                  <a:pt x="688" y="311"/>
                </a:lnTo>
                <a:lnTo>
                  <a:pt x="689" y="303"/>
                </a:lnTo>
                <a:lnTo>
                  <a:pt x="689" y="300"/>
                </a:lnTo>
                <a:lnTo>
                  <a:pt x="689" y="295"/>
                </a:lnTo>
                <a:lnTo>
                  <a:pt x="689" y="295"/>
                </a:lnTo>
                <a:lnTo>
                  <a:pt x="688" y="303"/>
                </a:lnTo>
                <a:lnTo>
                  <a:pt x="688" y="308"/>
                </a:lnTo>
                <a:lnTo>
                  <a:pt x="688" y="311"/>
                </a:lnTo>
                <a:lnTo>
                  <a:pt x="688" y="311"/>
                </a:lnTo>
                <a:close/>
                <a:moveTo>
                  <a:pt x="117" y="297"/>
                </a:moveTo>
                <a:lnTo>
                  <a:pt x="117" y="297"/>
                </a:lnTo>
                <a:lnTo>
                  <a:pt x="116" y="303"/>
                </a:lnTo>
                <a:lnTo>
                  <a:pt x="114" y="311"/>
                </a:lnTo>
                <a:lnTo>
                  <a:pt x="114" y="318"/>
                </a:lnTo>
                <a:lnTo>
                  <a:pt x="116" y="326"/>
                </a:lnTo>
                <a:lnTo>
                  <a:pt x="116" y="326"/>
                </a:lnTo>
                <a:lnTo>
                  <a:pt x="119" y="323"/>
                </a:lnTo>
                <a:lnTo>
                  <a:pt x="120" y="320"/>
                </a:lnTo>
                <a:lnTo>
                  <a:pt x="120" y="312"/>
                </a:lnTo>
                <a:lnTo>
                  <a:pt x="119" y="297"/>
                </a:lnTo>
                <a:lnTo>
                  <a:pt x="119" y="297"/>
                </a:lnTo>
                <a:lnTo>
                  <a:pt x="117" y="297"/>
                </a:lnTo>
                <a:lnTo>
                  <a:pt x="117" y="297"/>
                </a:lnTo>
                <a:close/>
                <a:moveTo>
                  <a:pt x="378" y="302"/>
                </a:moveTo>
                <a:lnTo>
                  <a:pt x="378" y="302"/>
                </a:lnTo>
                <a:lnTo>
                  <a:pt x="380" y="303"/>
                </a:lnTo>
                <a:lnTo>
                  <a:pt x="383" y="303"/>
                </a:lnTo>
                <a:lnTo>
                  <a:pt x="383" y="303"/>
                </a:lnTo>
                <a:lnTo>
                  <a:pt x="383" y="300"/>
                </a:lnTo>
                <a:lnTo>
                  <a:pt x="380" y="297"/>
                </a:lnTo>
                <a:lnTo>
                  <a:pt x="380" y="297"/>
                </a:lnTo>
                <a:lnTo>
                  <a:pt x="380" y="298"/>
                </a:lnTo>
                <a:lnTo>
                  <a:pt x="378" y="298"/>
                </a:lnTo>
                <a:lnTo>
                  <a:pt x="378" y="300"/>
                </a:lnTo>
                <a:lnTo>
                  <a:pt x="378" y="302"/>
                </a:lnTo>
                <a:lnTo>
                  <a:pt x="378" y="302"/>
                </a:lnTo>
                <a:close/>
                <a:moveTo>
                  <a:pt x="576" y="300"/>
                </a:moveTo>
                <a:lnTo>
                  <a:pt x="576" y="300"/>
                </a:lnTo>
                <a:lnTo>
                  <a:pt x="576" y="300"/>
                </a:lnTo>
                <a:lnTo>
                  <a:pt x="576" y="298"/>
                </a:lnTo>
                <a:lnTo>
                  <a:pt x="576" y="297"/>
                </a:lnTo>
                <a:lnTo>
                  <a:pt x="575" y="297"/>
                </a:lnTo>
                <a:lnTo>
                  <a:pt x="575" y="297"/>
                </a:lnTo>
                <a:lnTo>
                  <a:pt x="575" y="298"/>
                </a:lnTo>
                <a:lnTo>
                  <a:pt x="575" y="300"/>
                </a:lnTo>
                <a:lnTo>
                  <a:pt x="576" y="302"/>
                </a:lnTo>
                <a:lnTo>
                  <a:pt x="576" y="300"/>
                </a:lnTo>
                <a:lnTo>
                  <a:pt x="576" y="300"/>
                </a:lnTo>
                <a:close/>
                <a:moveTo>
                  <a:pt x="126" y="308"/>
                </a:moveTo>
                <a:lnTo>
                  <a:pt x="126" y="308"/>
                </a:lnTo>
                <a:lnTo>
                  <a:pt x="126" y="297"/>
                </a:lnTo>
                <a:lnTo>
                  <a:pt x="126" y="297"/>
                </a:lnTo>
                <a:lnTo>
                  <a:pt x="125" y="297"/>
                </a:lnTo>
                <a:lnTo>
                  <a:pt x="123" y="298"/>
                </a:lnTo>
                <a:lnTo>
                  <a:pt x="123" y="298"/>
                </a:lnTo>
                <a:lnTo>
                  <a:pt x="125" y="303"/>
                </a:lnTo>
                <a:lnTo>
                  <a:pt x="125" y="306"/>
                </a:lnTo>
                <a:lnTo>
                  <a:pt x="126" y="308"/>
                </a:lnTo>
                <a:lnTo>
                  <a:pt x="126" y="308"/>
                </a:lnTo>
                <a:close/>
                <a:moveTo>
                  <a:pt x="149" y="305"/>
                </a:moveTo>
                <a:lnTo>
                  <a:pt x="149" y="305"/>
                </a:lnTo>
                <a:lnTo>
                  <a:pt x="151" y="303"/>
                </a:lnTo>
                <a:lnTo>
                  <a:pt x="152" y="302"/>
                </a:lnTo>
                <a:lnTo>
                  <a:pt x="157" y="300"/>
                </a:lnTo>
                <a:lnTo>
                  <a:pt x="157" y="300"/>
                </a:lnTo>
                <a:lnTo>
                  <a:pt x="155" y="298"/>
                </a:lnTo>
                <a:lnTo>
                  <a:pt x="155" y="297"/>
                </a:lnTo>
                <a:lnTo>
                  <a:pt x="155" y="297"/>
                </a:lnTo>
                <a:lnTo>
                  <a:pt x="154" y="300"/>
                </a:lnTo>
                <a:lnTo>
                  <a:pt x="152" y="300"/>
                </a:lnTo>
                <a:lnTo>
                  <a:pt x="149" y="302"/>
                </a:lnTo>
                <a:lnTo>
                  <a:pt x="149" y="305"/>
                </a:lnTo>
                <a:lnTo>
                  <a:pt x="149" y="305"/>
                </a:lnTo>
                <a:close/>
                <a:moveTo>
                  <a:pt x="755" y="305"/>
                </a:moveTo>
                <a:lnTo>
                  <a:pt x="755" y="305"/>
                </a:lnTo>
                <a:lnTo>
                  <a:pt x="759" y="300"/>
                </a:lnTo>
                <a:lnTo>
                  <a:pt x="759" y="300"/>
                </a:lnTo>
                <a:lnTo>
                  <a:pt x="758" y="298"/>
                </a:lnTo>
                <a:lnTo>
                  <a:pt x="756" y="297"/>
                </a:lnTo>
                <a:lnTo>
                  <a:pt x="756" y="297"/>
                </a:lnTo>
                <a:lnTo>
                  <a:pt x="756" y="297"/>
                </a:lnTo>
                <a:lnTo>
                  <a:pt x="755" y="302"/>
                </a:lnTo>
                <a:lnTo>
                  <a:pt x="755" y="305"/>
                </a:lnTo>
                <a:lnTo>
                  <a:pt x="755" y="305"/>
                </a:lnTo>
                <a:close/>
                <a:moveTo>
                  <a:pt x="776" y="327"/>
                </a:moveTo>
                <a:lnTo>
                  <a:pt x="776" y="327"/>
                </a:lnTo>
                <a:lnTo>
                  <a:pt x="776" y="315"/>
                </a:lnTo>
                <a:lnTo>
                  <a:pt x="776" y="300"/>
                </a:lnTo>
                <a:lnTo>
                  <a:pt x="776" y="300"/>
                </a:lnTo>
                <a:lnTo>
                  <a:pt x="773" y="300"/>
                </a:lnTo>
                <a:lnTo>
                  <a:pt x="771" y="297"/>
                </a:lnTo>
                <a:lnTo>
                  <a:pt x="771" y="297"/>
                </a:lnTo>
                <a:lnTo>
                  <a:pt x="768" y="306"/>
                </a:lnTo>
                <a:lnTo>
                  <a:pt x="770" y="314"/>
                </a:lnTo>
                <a:lnTo>
                  <a:pt x="773" y="321"/>
                </a:lnTo>
                <a:lnTo>
                  <a:pt x="776" y="327"/>
                </a:lnTo>
                <a:lnTo>
                  <a:pt x="776" y="327"/>
                </a:lnTo>
                <a:close/>
                <a:moveTo>
                  <a:pt x="85" y="300"/>
                </a:moveTo>
                <a:lnTo>
                  <a:pt x="85" y="300"/>
                </a:lnTo>
                <a:lnTo>
                  <a:pt x="87" y="305"/>
                </a:lnTo>
                <a:lnTo>
                  <a:pt x="87" y="308"/>
                </a:lnTo>
                <a:lnTo>
                  <a:pt x="87" y="308"/>
                </a:lnTo>
                <a:lnTo>
                  <a:pt x="88" y="306"/>
                </a:lnTo>
                <a:lnTo>
                  <a:pt x="90" y="305"/>
                </a:lnTo>
                <a:lnTo>
                  <a:pt x="91" y="300"/>
                </a:lnTo>
                <a:lnTo>
                  <a:pt x="91" y="300"/>
                </a:lnTo>
                <a:lnTo>
                  <a:pt x="90" y="298"/>
                </a:lnTo>
                <a:lnTo>
                  <a:pt x="88" y="298"/>
                </a:lnTo>
                <a:lnTo>
                  <a:pt x="85" y="300"/>
                </a:lnTo>
                <a:lnTo>
                  <a:pt x="85" y="300"/>
                </a:lnTo>
                <a:close/>
                <a:moveTo>
                  <a:pt x="168" y="305"/>
                </a:moveTo>
                <a:lnTo>
                  <a:pt x="168" y="305"/>
                </a:lnTo>
                <a:lnTo>
                  <a:pt x="168" y="302"/>
                </a:lnTo>
                <a:lnTo>
                  <a:pt x="168" y="300"/>
                </a:lnTo>
                <a:lnTo>
                  <a:pt x="166" y="298"/>
                </a:lnTo>
                <a:lnTo>
                  <a:pt x="166" y="298"/>
                </a:lnTo>
                <a:lnTo>
                  <a:pt x="166" y="302"/>
                </a:lnTo>
                <a:lnTo>
                  <a:pt x="166" y="303"/>
                </a:lnTo>
                <a:lnTo>
                  <a:pt x="168" y="305"/>
                </a:lnTo>
                <a:lnTo>
                  <a:pt x="168" y="305"/>
                </a:lnTo>
                <a:close/>
                <a:moveTo>
                  <a:pt x="213" y="305"/>
                </a:moveTo>
                <a:lnTo>
                  <a:pt x="213" y="305"/>
                </a:lnTo>
                <a:lnTo>
                  <a:pt x="213" y="302"/>
                </a:lnTo>
                <a:lnTo>
                  <a:pt x="213" y="300"/>
                </a:lnTo>
                <a:lnTo>
                  <a:pt x="213" y="298"/>
                </a:lnTo>
                <a:lnTo>
                  <a:pt x="213" y="298"/>
                </a:lnTo>
                <a:lnTo>
                  <a:pt x="212" y="302"/>
                </a:lnTo>
                <a:lnTo>
                  <a:pt x="213" y="305"/>
                </a:lnTo>
                <a:lnTo>
                  <a:pt x="213" y="305"/>
                </a:lnTo>
                <a:close/>
                <a:moveTo>
                  <a:pt x="441" y="302"/>
                </a:moveTo>
                <a:lnTo>
                  <a:pt x="441" y="302"/>
                </a:lnTo>
                <a:lnTo>
                  <a:pt x="441" y="305"/>
                </a:lnTo>
                <a:lnTo>
                  <a:pt x="442" y="306"/>
                </a:lnTo>
                <a:lnTo>
                  <a:pt x="442" y="306"/>
                </a:lnTo>
                <a:lnTo>
                  <a:pt x="447" y="306"/>
                </a:lnTo>
                <a:lnTo>
                  <a:pt x="453" y="306"/>
                </a:lnTo>
                <a:lnTo>
                  <a:pt x="453" y="306"/>
                </a:lnTo>
                <a:lnTo>
                  <a:pt x="453" y="302"/>
                </a:lnTo>
                <a:lnTo>
                  <a:pt x="451" y="300"/>
                </a:lnTo>
                <a:lnTo>
                  <a:pt x="450" y="300"/>
                </a:lnTo>
                <a:lnTo>
                  <a:pt x="441" y="302"/>
                </a:lnTo>
                <a:lnTo>
                  <a:pt x="441" y="302"/>
                </a:lnTo>
                <a:close/>
                <a:moveTo>
                  <a:pt x="592" y="303"/>
                </a:moveTo>
                <a:lnTo>
                  <a:pt x="592" y="303"/>
                </a:lnTo>
                <a:lnTo>
                  <a:pt x="595" y="302"/>
                </a:lnTo>
                <a:lnTo>
                  <a:pt x="596" y="302"/>
                </a:lnTo>
                <a:lnTo>
                  <a:pt x="596" y="298"/>
                </a:lnTo>
                <a:lnTo>
                  <a:pt x="596" y="298"/>
                </a:lnTo>
                <a:lnTo>
                  <a:pt x="593" y="300"/>
                </a:lnTo>
                <a:lnTo>
                  <a:pt x="592" y="302"/>
                </a:lnTo>
                <a:lnTo>
                  <a:pt x="592" y="303"/>
                </a:lnTo>
                <a:lnTo>
                  <a:pt x="592" y="303"/>
                </a:lnTo>
                <a:close/>
                <a:moveTo>
                  <a:pt x="675" y="321"/>
                </a:moveTo>
                <a:lnTo>
                  <a:pt x="675" y="321"/>
                </a:lnTo>
                <a:lnTo>
                  <a:pt x="675" y="315"/>
                </a:lnTo>
                <a:lnTo>
                  <a:pt x="675" y="309"/>
                </a:lnTo>
                <a:lnTo>
                  <a:pt x="671" y="300"/>
                </a:lnTo>
                <a:lnTo>
                  <a:pt x="671" y="300"/>
                </a:lnTo>
                <a:lnTo>
                  <a:pt x="672" y="311"/>
                </a:lnTo>
                <a:lnTo>
                  <a:pt x="675" y="321"/>
                </a:lnTo>
                <a:lnTo>
                  <a:pt x="675" y="321"/>
                </a:lnTo>
                <a:close/>
                <a:moveTo>
                  <a:pt x="352" y="302"/>
                </a:moveTo>
                <a:lnTo>
                  <a:pt x="352" y="302"/>
                </a:lnTo>
                <a:lnTo>
                  <a:pt x="349" y="300"/>
                </a:lnTo>
                <a:lnTo>
                  <a:pt x="349" y="300"/>
                </a:lnTo>
                <a:lnTo>
                  <a:pt x="349" y="302"/>
                </a:lnTo>
                <a:lnTo>
                  <a:pt x="351" y="303"/>
                </a:lnTo>
                <a:lnTo>
                  <a:pt x="352" y="302"/>
                </a:lnTo>
                <a:lnTo>
                  <a:pt x="352" y="302"/>
                </a:lnTo>
                <a:lnTo>
                  <a:pt x="352" y="302"/>
                </a:lnTo>
                <a:close/>
                <a:moveTo>
                  <a:pt x="512" y="305"/>
                </a:moveTo>
                <a:lnTo>
                  <a:pt x="512" y="305"/>
                </a:lnTo>
                <a:lnTo>
                  <a:pt x="514" y="302"/>
                </a:lnTo>
                <a:lnTo>
                  <a:pt x="514" y="302"/>
                </a:lnTo>
                <a:lnTo>
                  <a:pt x="509" y="302"/>
                </a:lnTo>
                <a:lnTo>
                  <a:pt x="505" y="302"/>
                </a:lnTo>
                <a:lnTo>
                  <a:pt x="505" y="302"/>
                </a:lnTo>
                <a:lnTo>
                  <a:pt x="508" y="303"/>
                </a:lnTo>
                <a:lnTo>
                  <a:pt x="512" y="305"/>
                </a:lnTo>
                <a:lnTo>
                  <a:pt x="512" y="305"/>
                </a:lnTo>
                <a:close/>
                <a:moveTo>
                  <a:pt x="75" y="311"/>
                </a:moveTo>
                <a:lnTo>
                  <a:pt x="75" y="311"/>
                </a:lnTo>
                <a:lnTo>
                  <a:pt x="75" y="305"/>
                </a:lnTo>
                <a:lnTo>
                  <a:pt x="75" y="303"/>
                </a:lnTo>
                <a:lnTo>
                  <a:pt x="73" y="302"/>
                </a:lnTo>
                <a:lnTo>
                  <a:pt x="73" y="302"/>
                </a:lnTo>
                <a:lnTo>
                  <a:pt x="73" y="306"/>
                </a:lnTo>
                <a:lnTo>
                  <a:pt x="75" y="311"/>
                </a:lnTo>
                <a:lnTo>
                  <a:pt x="75" y="311"/>
                </a:lnTo>
                <a:close/>
                <a:moveTo>
                  <a:pt x="107" y="341"/>
                </a:moveTo>
                <a:lnTo>
                  <a:pt x="107" y="341"/>
                </a:lnTo>
                <a:lnTo>
                  <a:pt x="110" y="332"/>
                </a:lnTo>
                <a:lnTo>
                  <a:pt x="110" y="323"/>
                </a:lnTo>
                <a:lnTo>
                  <a:pt x="108" y="302"/>
                </a:lnTo>
                <a:lnTo>
                  <a:pt x="108" y="302"/>
                </a:lnTo>
                <a:lnTo>
                  <a:pt x="107" y="311"/>
                </a:lnTo>
                <a:lnTo>
                  <a:pt x="107" y="321"/>
                </a:lnTo>
                <a:lnTo>
                  <a:pt x="107" y="341"/>
                </a:lnTo>
                <a:lnTo>
                  <a:pt x="107" y="341"/>
                </a:lnTo>
                <a:close/>
                <a:moveTo>
                  <a:pt x="177" y="317"/>
                </a:moveTo>
                <a:lnTo>
                  <a:pt x="177" y="317"/>
                </a:lnTo>
                <a:lnTo>
                  <a:pt x="180" y="315"/>
                </a:lnTo>
                <a:lnTo>
                  <a:pt x="181" y="314"/>
                </a:lnTo>
                <a:lnTo>
                  <a:pt x="181" y="309"/>
                </a:lnTo>
                <a:lnTo>
                  <a:pt x="180" y="305"/>
                </a:lnTo>
                <a:lnTo>
                  <a:pt x="177" y="303"/>
                </a:lnTo>
                <a:lnTo>
                  <a:pt x="175" y="302"/>
                </a:lnTo>
                <a:lnTo>
                  <a:pt x="175" y="302"/>
                </a:lnTo>
                <a:lnTo>
                  <a:pt x="177" y="317"/>
                </a:lnTo>
                <a:lnTo>
                  <a:pt x="177" y="317"/>
                </a:lnTo>
                <a:close/>
                <a:moveTo>
                  <a:pt x="197" y="317"/>
                </a:moveTo>
                <a:lnTo>
                  <a:pt x="197" y="317"/>
                </a:lnTo>
                <a:lnTo>
                  <a:pt x="198" y="314"/>
                </a:lnTo>
                <a:lnTo>
                  <a:pt x="200" y="309"/>
                </a:lnTo>
                <a:lnTo>
                  <a:pt x="198" y="305"/>
                </a:lnTo>
                <a:lnTo>
                  <a:pt x="197" y="303"/>
                </a:lnTo>
                <a:lnTo>
                  <a:pt x="195" y="302"/>
                </a:lnTo>
                <a:lnTo>
                  <a:pt x="195" y="302"/>
                </a:lnTo>
                <a:lnTo>
                  <a:pt x="194" y="305"/>
                </a:lnTo>
                <a:lnTo>
                  <a:pt x="192" y="309"/>
                </a:lnTo>
                <a:lnTo>
                  <a:pt x="194" y="314"/>
                </a:lnTo>
                <a:lnTo>
                  <a:pt x="197" y="317"/>
                </a:lnTo>
                <a:lnTo>
                  <a:pt x="197" y="317"/>
                </a:lnTo>
                <a:close/>
                <a:moveTo>
                  <a:pt x="494" y="312"/>
                </a:moveTo>
                <a:lnTo>
                  <a:pt x="494" y="312"/>
                </a:lnTo>
                <a:lnTo>
                  <a:pt x="497" y="311"/>
                </a:lnTo>
                <a:lnTo>
                  <a:pt x="499" y="309"/>
                </a:lnTo>
                <a:lnTo>
                  <a:pt x="500" y="306"/>
                </a:lnTo>
                <a:lnTo>
                  <a:pt x="500" y="306"/>
                </a:lnTo>
                <a:lnTo>
                  <a:pt x="499" y="303"/>
                </a:lnTo>
                <a:lnTo>
                  <a:pt x="495" y="303"/>
                </a:lnTo>
                <a:lnTo>
                  <a:pt x="495" y="303"/>
                </a:lnTo>
                <a:lnTo>
                  <a:pt x="495" y="308"/>
                </a:lnTo>
                <a:lnTo>
                  <a:pt x="494" y="312"/>
                </a:lnTo>
                <a:lnTo>
                  <a:pt x="494" y="312"/>
                </a:lnTo>
                <a:close/>
                <a:moveTo>
                  <a:pt x="47" y="311"/>
                </a:moveTo>
                <a:lnTo>
                  <a:pt x="47" y="311"/>
                </a:lnTo>
                <a:lnTo>
                  <a:pt x="49" y="311"/>
                </a:lnTo>
                <a:lnTo>
                  <a:pt x="49" y="308"/>
                </a:lnTo>
                <a:lnTo>
                  <a:pt x="50" y="303"/>
                </a:lnTo>
                <a:lnTo>
                  <a:pt x="50" y="303"/>
                </a:lnTo>
                <a:lnTo>
                  <a:pt x="47" y="303"/>
                </a:lnTo>
                <a:lnTo>
                  <a:pt x="47" y="303"/>
                </a:lnTo>
                <a:lnTo>
                  <a:pt x="47" y="308"/>
                </a:lnTo>
                <a:lnTo>
                  <a:pt x="47" y="311"/>
                </a:lnTo>
                <a:lnTo>
                  <a:pt x="47" y="311"/>
                </a:lnTo>
                <a:close/>
                <a:moveTo>
                  <a:pt x="78" y="324"/>
                </a:moveTo>
                <a:lnTo>
                  <a:pt x="78" y="324"/>
                </a:lnTo>
                <a:lnTo>
                  <a:pt x="81" y="323"/>
                </a:lnTo>
                <a:lnTo>
                  <a:pt x="82" y="320"/>
                </a:lnTo>
                <a:lnTo>
                  <a:pt x="82" y="314"/>
                </a:lnTo>
                <a:lnTo>
                  <a:pt x="82" y="308"/>
                </a:lnTo>
                <a:lnTo>
                  <a:pt x="81" y="303"/>
                </a:lnTo>
                <a:lnTo>
                  <a:pt x="81" y="303"/>
                </a:lnTo>
                <a:lnTo>
                  <a:pt x="79" y="312"/>
                </a:lnTo>
                <a:lnTo>
                  <a:pt x="78" y="324"/>
                </a:lnTo>
                <a:lnTo>
                  <a:pt x="78" y="324"/>
                </a:lnTo>
                <a:close/>
                <a:moveTo>
                  <a:pt x="94" y="359"/>
                </a:moveTo>
                <a:lnTo>
                  <a:pt x="94" y="359"/>
                </a:lnTo>
                <a:lnTo>
                  <a:pt x="98" y="346"/>
                </a:lnTo>
                <a:lnTo>
                  <a:pt x="99" y="330"/>
                </a:lnTo>
                <a:lnTo>
                  <a:pt x="101" y="315"/>
                </a:lnTo>
                <a:lnTo>
                  <a:pt x="101" y="309"/>
                </a:lnTo>
                <a:lnTo>
                  <a:pt x="99" y="303"/>
                </a:lnTo>
                <a:lnTo>
                  <a:pt x="99" y="303"/>
                </a:lnTo>
                <a:lnTo>
                  <a:pt x="98" y="317"/>
                </a:lnTo>
                <a:lnTo>
                  <a:pt x="96" y="330"/>
                </a:lnTo>
                <a:lnTo>
                  <a:pt x="94" y="344"/>
                </a:lnTo>
                <a:lnTo>
                  <a:pt x="94" y="359"/>
                </a:lnTo>
                <a:lnTo>
                  <a:pt x="94" y="359"/>
                </a:lnTo>
                <a:close/>
                <a:moveTo>
                  <a:pt x="134" y="355"/>
                </a:moveTo>
                <a:lnTo>
                  <a:pt x="134" y="355"/>
                </a:lnTo>
                <a:lnTo>
                  <a:pt x="136" y="332"/>
                </a:lnTo>
                <a:lnTo>
                  <a:pt x="136" y="318"/>
                </a:lnTo>
                <a:lnTo>
                  <a:pt x="136" y="305"/>
                </a:lnTo>
                <a:lnTo>
                  <a:pt x="136" y="305"/>
                </a:lnTo>
                <a:lnTo>
                  <a:pt x="134" y="303"/>
                </a:lnTo>
                <a:lnTo>
                  <a:pt x="134" y="303"/>
                </a:lnTo>
                <a:lnTo>
                  <a:pt x="131" y="315"/>
                </a:lnTo>
                <a:lnTo>
                  <a:pt x="131" y="329"/>
                </a:lnTo>
                <a:lnTo>
                  <a:pt x="131" y="343"/>
                </a:lnTo>
                <a:lnTo>
                  <a:pt x="134" y="355"/>
                </a:lnTo>
                <a:lnTo>
                  <a:pt x="134" y="355"/>
                </a:lnTo>
                <a:close/>
                <a:moveTo>
                  <a:pt x="532" y="305"/>
                </a:moveTo>
                <a:lnTo>
                  <a:pt x="532" y="305"/>
                </a:lnTo>
                <a:lnTo>
                  <a:pt x="534" y="308"/>
                </a:lnTo>
                <a:lnTo>
                  <a:pt x="535" y="309"/>
                </a:lnTo>
                <a:lnTo>
                  <a:pt x="538" y="309"/>
                </a:lnTo>
                <a:lnTo>
                  <a:pt x="538" y="309"/>
                </a:lnTo>
                <a:lnTo>
                  <a:pt x="538" y="306"/>
                </a:lnTo>
                <a:lnTo>
                  <a:pt x="538" y="303"/>
                </a:lnTo>
                <a:lnTo>
                  <a:pt x="538" y="303"/>
                </a:lnTo>
                <a:lnTo>
                  <a:pt x="535" y="305"/>
                </a:lnTo>
                <a:lnTo>
                  <a:pt x="532" y="305"/>
                </a:lnTo>
                <a:lnTo>
                  <a:pt x="532" y="305"/>
                </a:lnTo>
                <a:close/>
                <a:moveTo>
                  <a:pt x="87" y="318"/>
                </a:moveTo>
                <a:lnTo>
                  <a:pt x="87" y="318"/>
                </a:lnTo>
                <a:lnTo>
                  <a:pt x="88" y="323"/>
                </a:lnTo>
                <a:lnTo>
                  <a:pt x="88" y="329"/>
                </a:lnTo>
                <a:lnTo>
                  <a:pt x="90" y="341"/>
                </a:lnTo>
                <a:lnTo>
                  <a:pt x="90" y="341"/>
                </a:lnTo>
                <a:lnTo>
                  <a:pt x="91" y="321"/>
                </a:lnTo>
                <a:lnTo>
                  <a:pt x="93" y="305"/>
                </a:lnTo>
                <a:lnTo>
                  <a:pt x="93" y="305"/>
                </a:lnTo>
                <a:lnTo>
                  <a:pt x="91" y="312"/>
                </a:lnTo>
                <a:lnTo>
                  <a:pt x="87" y="318"/>
                </a:lnTo>
                <a:lnTo>
                  <a:pt x="87" y="318"/>
                </a:lnTo>
                <a:close/>
                <a:moveTo>
                  <a:pt x="296" y="305"/>
                </a:moveTo>
                <a:lnTo>
                  <a:pt x="296" y="305"/>
                </a:lnTo>
                <a:lnTo>
                  <a:pt x="296" y="308"/>
                </a:lnTo>
                <a:lnTo>
                  <a:pt x="297" y="309"/>
                </a:lnTo>
                <a:lnTo>
                  <a:pt x="297" y="309"/>
                </a:lnTo>
                <a:lnTo>
                  <a:pt x="299" y="308"/>
                </a:lnTo>
                <a:lnTo>
                  <a:pt x="300" y="308"/>
                </a:lnTo>
                <a:lnTo>
                  <a:pt x="300" y="308"/>
                </a:lnTo>
                <a:lnTo>
                  <a:pt x="302" y="306"/>
                </a:lnTo>
                <a:lnTo>
                  <a:pt x="302" y="306"/>
                </a:lnTo>
                <a:lnTo>
                  <a:pt x="300" y="306"/>
                </a:lnTo>
                <a:lnTo>
                  <a:pt x="299" y="305"/>
                </a:lnTo>
                <a:lnTo>
                  <a:pt x="299" y="305"/>
                </a:lnTo>
                <a:lnTo>
                  <a:pt x="296" y="305"/>
                </a:lnTo>
                <a:lnTo>
                  <a:pt x="296" y="305"/>
                </a:lnTo>
                <a:close/>
                <a:moveTo>
                  <a:pt x="145" y="317"/>
                </a:moveTo>
                <a:lnTo>
                  <a:pt x="145" y="317"/>
                </a:lnTo>
                <a:lnTo>
                  <a:pt x="145" y="311"/>
                </a:lnTo>
                <a:lnTo>
                  <a:pt x="145" y="305"/>
                </a:lnTo>
                <a:lnTo>
                  <a:pt x="145" y="305"/>
                </a:lnTo>
                <a:lnTo>
                  <a:pt x="142" y="305"/>
                </a:lnTo>
                <a:lnTo>
                  <a:pt x="142" y="305"/>
                </a:lnTo>
                <a:lnTo>
                  <a:pt x="140" y="306"/>
                </a:lnTo>
                <a:lnTo>
                  <a:pt x="140" y="306"/>
                </a:lnTo>
                <a:lnTo>
                  <a:pt x="142" y="308"/>
                </a:lnTo>
                <a:lnTo>
                  <a:pt x="142" y="312"/>
                </a:lnTo>
                <a:lnTo>
                  <a:pt x="143" y="315"/>
                </a:lnTo>
                <a:lnTo>
                  <a:pt x="145" y="317"/>
                </a:lnTo>
                <a:lnTo>
                  <a:pt x="145" y="317"/>
                </a:lnTo>
                <a:close/>
                <a:moveTo>
                  <a:pt x="654" y="330"/>
                </a:moveTo>
                <a:lnTo>
                  <a:pt x="654" y="330"/>
                </a:lnTo>
                <a:lnTo>
                  <a:pt x="656" y="315"/>
                </a:lnTo>
                <a:lnTo>
                  <a:pt x="654" y="309"/>
                </a:lnTo>
                <a:lnTo>
                  <a:pt x="653" y="308"/>
                </a:lnTo>
                <a:lnTo>
                  <a:pt x="651" y="306"/>
                </a:lnTo>
                <a:lnTo>
                  <a:pt x="651" y="306"/>
                </a:lnTo>
                <a:lnTo>
                  <a:pt x="654" y="330"/>
                </a:lnTo>
                <a:lnTo>
                  <a:pt x="654" y="330"/>
                </a:lnTo>
                <a:close/>
                <a:moveTo>
                  <a:pt x="238" y="315"/>
                </a:moveTo>
                <a:lnTo>
                  <a:pt x="238" y="315"/>
                </a:lnTo>
                <a:lnTo>
                  <a:pt x="241" y="314"/>
                </a:lnTo>
                <a:lnTo>
                  <a:pt x="241" y="311"/>
                </a:lnTo>
                <a:lnTo>
                  <a:pt x="239" y="308"/>
                </a:lnTo>
                <a:lnTo>
                  <a:pt x="238" y="306"/>
                </a:lnTo>
                <a:lnTo>
                  <a:pt x="238" y="306"/>
                </a:lnTo>
                <a:lnTo>
                  <a:pt x="238" y="308"/>
                </a:lnTo>
                <a:lnTo>
                  <a:pt x="238" y="311"/>
                </a:lnTo>
                <a:lnTo>
                  <a:pt x="238" y="315"/>
                </a:lnTo>
                <a:lnTo>
                  <a:pt x="238" y="315"/>
                </a:lnTo>
                <a:close/>
                <a:moveTo>
                  <a:pt x="462" y="308"/>
                </a:moveTo>
                <a:lnTo>
                  <a:pt x="462" y="308"/>
                </a:lnTo>
                <a:lnTo>
                  <a:pt x="463" y="309"/>
                </a:lnTo>
                <a:lnTo>
                  <a:pt x="468" y="311"/>
                </a:lnTo>
                <a:lnTo>
                  <a:pt x="471" y="309"/>
                </a:lnTo>
                <a:lnTo>
                  <a:pt x="473" y="306"/>
                </a:lnTo>
                <a:lnTo>
                  <a:pt x="473" y="306"/>
                </a:lnTo>
                <a:lnTo>
                  <a:pt x="471" y="306"/>
                </a:lnTo>
                <a:lnTo>
                  <a:pt x="468" y="308"/>
                </a:lnTo>
                <a:lnTo>
                  <a:pt x="465" y="308"/>
                </a:lnTo>
                <a:lnTo>
                  <a:pt x="462" y="308"/>
                </a:lnTo>
                <a:lnTo>
                  <a:pt x="462" y="308"/>
                </a:lnTo>
                <a:close/>
                <a:moveTo>
                  <a:pt x="662" y="315"/>
                </a:moveTo>
                <a:lnTo>
                  <a:pt x="662" y="315"/>
                </a:lnTo>
                <a:lnTo>
                  <a:pt x="663" y="311"/>
                </a:lnTo>
                <a:lnTo>
                  <a:pt x="662" y="306"/>
                </a:lnTo>
                <a:lnTo>
                  <a:pt x="662" y="306"/>
                </a:lnTo>
                <a:lnTo>
                  <a:pt x="660" y="311"/>
                </a:lnTo>
                <a:lnTo>
                  <a:pt x="660" y="314"/>
                </a:lnTo>
                <a:lnTo>
                  <a:pt x="662" y="315"/>
                </a:lnTo>
                <a:lnTo>
                  <a:pt x="662" y="315"/>
                </a:lnTo>
                <a:close/>
                <a:moveTo>
                  <a:pt x="341" y="309"/>
                </a:moveTo>
                <a:lnTo>
                  <a:pt x="341" y="309"/>
                </a:lnTo>
                <a:lnTo>
                  <a:pt x="355" y="308"/>
                </a:lnTo>
                <a:lnTo>
                  <a:pt x="355" y="308"/>
                </a:lnTo>
                <a:lnTo>
                  <a:pt x="352" y="308"/>
                </a:lnTo>
                <a:lnTo>
                  <a:pt x="348" y="306"/>
                </a:lnTo>
                <a:lnTo>
                  <a:pt x="345" y="308"/>
                </a:lnTo>
                <a:lnTo>
                  <a:pt x="341" y="309"/>
                </a:lnTo>
                <a:lnTo>
                  <a:pt x="341" y="309"/>
                </a:lnTo>
                <a:close/>
                <a:moveTo>
                  <a:pt x="62" y="317"/>
                </a:moveTo>
                <a:lnTo>
                  <a:pt x="62" y="317"/>
                </a:lnTo>
                <a:lnTo>
                  <a:pt x="61" y="312"/>
                </a:lnTo>
                <a:lnTo>
                  <a:pt x="58" y="308"/>
                </a:lnTo>
                <a:lnTo>
                  <a:pt x="58" y="308"/>
                </a:lnTo>
                <a:lnTo>
                  <a:pt x="59" y="314"/>
                </a:lnTo>
                <a:lnTo>
                  <a:pt x="62" y="317"/>
                </a:lnTo>
                <a:lnTo>
                  <a:pt x="62" y="317"/>
                </a:lnTo>
                <a:close/>
                <a:moveTo>
                  <a:pt x="372" y="309"/>
                </a:moveTo>
                <a:lnTo>
                  <a:pt x="372" y="309"/>
                </a:lnTo>
                <a:lnTo>
                  <a:pt x="372" y="311"/>
                </a:lnTo>
                <a:lnTo>
                  <a:pt x="372" y="312"/>
                </a:lnTo>
                <a:lnTo>
                  <a:pt x="373" y="312"/>
                </a:lnTo>
                <a:lnTo>
                  <a:pt x="373" y="312"/>
                </a:lnTo>
                <a:lnTo>
                  <a:pt x="373" y="311"/>
                </a:lnTo>
                <a:lnTo>
                  <a:pt x="373" y="309"/>
                </a:lnTo>
                <a:lnTo>
                  <a:pt x="372" y="309"/>
                </a:lnTo>
                <a:lnTo>
                  <a:pt x="372" y="309"/>
                </a:lnTo>
                <a:close/>
                <a:moveTo>
                  <a:pt x="386" y="314"/>
                </a:moveTo>
                <a:lnTo>
                  <a:pt x="386" y="314"/>
                </a:lnTo>
                <a:lnTo>
                  <a:pt x="387" y="311"/>
                </a:lnTo>
                <a:lnTo>
                  <a:pt x="384" y="309"/>
                </a:lnTo>
                <a:lnTo>
                  <a:pt x="384" y="309"/>
                </a:lnTo>
                <a:lnTo>
                  <a:pt x="384" y="309"/>
                </a:lnTo>
                <a:lnTo>
                  <a:pt x="384" y="309"/>
                </a:lnTo>
                <a:lnTo>
                  <a:pt x="384" y="309"/>
                </a:lnTo>
                <a:lnTo>
                  <a:pt x="384" y="312"/>
                </a:lnTo>
                <a:lnTo>
                  <a:pt x="386" y="314"/>
                </a:lnTo>
                <a:lnTo>
                  <a:pt x="386" y="314"/>
                </a:lnTo>
                <a:close/>
                <a:moveTo>
                  <a:pt x="476" y="312"/>
                </a:moveTo>
                <a:lnTo>
                  <a:pt x="476" y="312"/>
                </a:lnTo>
                <a:lnTo>
                  <a:pt x="482" y="312"/>
                </a:lnTo>
                <a:lnTo>
                  <a:pt x="486" y="314"/>
                </a:lnTo>
                <a:lnTo>
                  <a:pt x="486" y="314"/>
                </a:lnTo>
                <a:lnTo>
                  <a:pt x="485" y="311"/>
                </a:lnTo>
                <a:lnTo>
                  <a:pt x="482" y="309"/>
                </a:lnTo>
                <a:lnTo>
                  <a:pt x="479" y="309"/>
                </a:lnTo>
                <a:lnTo>
                  <a:pt x="476" y="312"/>
                </a:lnTo>
                <a:lnTo>
                  <a:pt x="476" y="312"/>
                </a:lnTo>
                <a:close/>
                <a:moveTo>
                  <a:pt x="588" y="309"/>
                </a:moveTo>
                <a:lnTo>
                  <a:pt x="588" y="309"/>
                </a:lnTo>
                <a:lnTo>
                  <a:pt x="588" y="318"/>
                </a:lnTo>
                <a:lnTo>
                  <a:pt x="590" y="326"/>
                </a:lnTo>
                <a:lnTo>
                  <a:pt x="593" y="340"/>
                </a:lnTo>
                <a:lnTo>
                  <a:pt x="593" y="340"/>
                </a:lnTo>
                <a:lnTo>
                  <a:pt x="598" y="334"/>
                </a:lnTo>
                <a:lnTo>
                  <a:pt x="599" y="327"/>
                </a:lnTo>
                <a:lnTo>
                  <a:pt x="601" y="312"/>
                </a:lnTo>
                <a:lnTo>
                  <a:pt x="601" y="312"/>
                </a:lnTo>
                <a:lnTo>
                  <a:pt x="595" y="311"/>
                </a:lnTo>
                <a:lnTo>
                  <a:pt x="588" y="309"/>
                </a:lnTo>
                <a:lnTo>
                  <a:pt x="588" y="309"/>
                </a:lnTo>
                <a:close/>
                <a:moveTo>
                  <a:pt x="758" y="364"/>
                </a:moveTo>
                <a:lnTo>
                  <a:pt x="758" y="364"/>
                </a:lnTo>
                <a:lnTo>
                  <a:pt x="762" y="334"/>
                </a:lnTo>
                <a:lnTo>
                  <a:pt x="762" y="327"/>
                </a:lnTo>
                <a:lnTo>
                  <a:pt x="762" y="320"/>
                </a:lnTo>
                <a:lnTo>
                  <a:pt x="761" y="314"/>
                </a:lnTo>
                <a:lnTo>
                  <a:pt x="758" y="309"/>
                </a:lnTo>
                <a:lnTo>
                  <a:pt x="758" y="309"/>
                </a:lnTo>
                <a:lnTo>
                  <a:pt x="756" y="315"/>
                </a:lnTo>
                <a:lnTo>
                  <a:pt x="755" y="321"/>
                </a:lnTo>
                <a:lnTo>
                  <a:pt x="753" y="337"/>
                </a:lnTo>
                <a:lnTo>
                  <a:pt x="755" y="350"/>
                </a:lnTo>
                <a:lnTo>
                  <a:pt x="758" y="364"/>
                </a:lnTo>
                <a:lnTo>
                  <a:pt x="758" y="364"/>
                </a:lnTo>
                <a:close/>
                <a:moveTo>
                  <a:pt x="154" y="320"/>
                </a:moveTo>
                <a:lnTo>
                  <a:pt x="154" y="320"/>
                </a:lnTo>
                <a:lnTo>
                  <a:pt x="154" y="317"/>
                </a:lnTo>
                <a:lnTo>
                  <a:pt x="155" y="314"/>
                </a:lnTo>
                <a:lnTo>
                  <a:pt x="155" y="311"/>
                </a:lnTo>
                <a:lnTo>
                  <a:pt x="154" y="309"/>
                </a:lnTo>
                <a:lnTo>
                  <a:pt x="154" y="309"/>
                </a:lnTo>
                <a:lnTo>
                  <a:pt x="151" y="315"/>
                </a:lnTo>
                <a:lnTo>
                  <a:pt x="151" y="318"/>
                </a:lnTo>
                <a:lnTo>
                  <a:pt x="154" y="320"/>
                </a:lnTo>
                <a:lnTo>
                  <a:pt x="154" y="320"/>
                </a:lnTo>
                <a:close/>
                <a:moveTo>
                  <a:pt x="198" y="323"/>
                </a:moveTo>
                <a:lnTo>
                  <a:pt x="198" y="323"/>
                </a:lnTo>
                <a:lnTo>
                  <a:pt x="206" y="323"/>
                </a:lnTo>
                <a:lnTo>
                  <a:pt x="206" y="323"/>
                </a:lnTo>
                <a:lnTo>
                  <a:pt x="206" y="318"/>
                </a:lnTo>
                <a:lnTo>
                  <a:pt x="206" y="315"/>
                </a:lnTo>
                <a:lnTo>
                  <a:pt x="204" y="312"/>
                </a:lnTo>
                <a:lnTo>
                  <a:pt x="201" y="309"/>
                </a:lnTo>
                <a:lnTo>
                  <a:pt x="201" y="309"/>
                </a:lnTo>
                <a:lnTo>
                  <a:pt x="200" y="315"/>
                </a:lnTo>
                <a:lnTo>
                  <a:pt x="198" y="318"/>
                </a:lnTo>
                <a:lnTo>
                  <a:pt x="198" y="323"/>
                </a:lnTo>
                <a:lnTo>
                  <a:pt x="198" y="323"/>
                </a:lnTo>
                <a:close/>
                <a:moveTo>
                  <a:pt x="396" y="314"/>
                </a:moveTo>
                <a:lnTo>
                  <a:pt x="396" y="314"/>
                </a:lnTo>
                <a:lnTo>
                  <a:pt x="402" y="312"/>
                </a:lnTo>
                <a:lnTo>
                  <a:pt x="407" y="314"/>
                </a:lnTo>
                <a:lnTo>
                  <a:pt x="407" y="314"/>
                </a:lnTo>
                <a:lnTo>
                  <a:pt x="406" y="312"/>
                </a:lnTo>
                <a:lnTo>
                  <a:pt x="402" y="311"/>
                </a:lnTo>
                <a:lnTo>
                  <a:pt x="398" y="309"/>
                </a:lnTo>
                <a:lnTo>
                  <a:pt x="398" y="309"/>
                </a:lnTo>
                <a:lnTo>
                  <a:pt x="396" y="312"/>
                </a:lnTo>
                <a:lnTo>
                  <a:pt x="396" y="314"/>
                </a:lnTo>
                <a:lnTo>
                  <a:pt x="396" y="314"/>
                </a:lnTo>
                <a:close/>
                <a:moveTo>
                  <a:pt x="37" y="321"/>
                </a:moveTo>
                <a:lnTo>
                  <a:pt x="37" y="321"/>
                </a:lnTo>
                <a:lnTo>
                  <a:pt x="38" y="320"/>
                </a:lnTo>
                <a:lnTo>
                  <a:pt x="38" y="318"/>
                </a:lnTo>
                <a:lnTo>
                  <a:pt x="40" y="314"/>
                </a:lnTo>
                <a:lnTo>
                  <a:pt x="40" y="314"/>
                </a:lnTo>
                <a:lnTo>
                  <a:pt x="40" y="314"/>
                </a:lnTo>
                <a:lnTo>
                  <a:pt x="38" y="312"/>
                </a:lnTo>
                <a:lnTo>
                  <a:pt x="38" y="311"/>
                </a:lnTo>
                <a:lnTo>
                  <a:pt x="38" y="311"/>
                </a:lnTo>
                <a:lnTo>
                  <a:pt x="37" y="315"/>
                </a:lnTo>
                <a:lnTo>
                  <a:pt x="37" y="321"/>
                </a:lnTo>
                <a:lnTo>
                  <a:pt x="37" y="321"/>
                </a:lnTo>
                <a:close/>
                <a:moveTo>
                  <a:pt x="160" y="321"/>
                </a:moveTo>
                <a:lnTo>
                  <a:pt x="160" y="321"/>
                </a:lnTo>
                <a:lnTo>
                  <a:pt x="162" y="321"/>
                </a:lnTo>
                <a:lnTo>
                  <a:pt x="165" y="323"/>
                </a:lnTo>
                <a:lnTo>
                  <a:pt x="165" y="323"/>
                </a:lnTo>
                <a:lnTo>
                  <a:pt x="163" y="315"/>
                </a:lnTo>
                <a:lnTo>
                  <a:pt x="160" y="311"/>
                </a:lnTo>
                <a:lnTo>
                  <a:pt x="160" y="311"/>
                </a:lnTo>
                <a:lnTo>
                  <a:pt x="160" y="315"/>
                </a:lnTo>
                <a:lnTo>
                  <a:pt x="160" y="321"/>
                </a:lnTo>
                <a:lnTo>
                  <a:pt x="160" y="321"/>
                </a:lnTo>
                <a:close/>
                <a:moveTo>
                  <a:pt x="273" y="314"/>
                </a:moveTo>
                <a:lnTo>
                  <a:pt x="273" y="314"/>
                </a:lnTo>
                <a:lnTo>
                  <a:pt x="274" y="314"/>
                </a:lnTo>
                <a:lnTo>
                  <a:pt x="276" y="314"/>
                </a:lnTo>
                <a:lnTo>
                  <a:pt x="276" y="314"/>
                </a:lnTo>
                <a:lnTo>
                  <a:pt x="276" y="311"/>
                </a:lnTo>
                <a:lnTo>
                  <a:pt x="276" y="311"/>
                </a:lnTo>
                <a:lnTo>
                  <a:pt x="274" y="312"/>
                </a:lnTo>
                <a:lnTo>
                  <a:pt x="273" y="312"/>
                </a:lnTo>
                <a:lnTo>
                  <a:pt x="273" y="314"/>
                </a:lnTo>
                <a:lnTo>
                  <a:pt x="273" y="314"/>
                </a:lnTo>
                <a:close/>
                <a:moveTo>
                  <a:pt x="345" y="312"/>
                </a:moveTo>
                <a:lnTo>
                  <a:pt x="345" y="312"/>
                </a:lnTo>
                <a:lnTo>
                  <a:pt x="348" y="315"/>
                </a:lnTo>
                <a:lnTo>
                  <a:pt x="349" y="318"/>
                </a:lnTo>
                <a:lnTo>
                  <a:pt x="349" y="318"/>
                </a:lnTo>
                <a:lnTo>
                  <a:pt x="354" y="318"/>
                </a:lnTo>
                <a:lnTo>
                  <a:pt x="357" y="317"/>
                </a:lnTo>
                <a:lnTo>
                  <a:pt x="361" y="312"/>
                </a:lnTo>
                <a:lnTo>
                  <a:pt x="361" y="312"/>
                </a:lnTo>
                <a:lnTo>
                  <a:pt x="358" y="311"/>
                </a:lnTo>
                <a:lnTo>
                  <a:pt x="354" y="312"/>
                </a:lnTo>
                <a:lnTo>
                  <a:pt x="351" y="312"/>
                </a:lnTo>
                <a:lnTo>
                  <a:pt x="345" y="312"/>
                </a:lnTo>
                <a:lnTo>
                  <a:pt x="345" y="312"/>
                </a:lnTo>
                <a:close/>
                <a:moveTo>
                  <a:pt x="561" y="311"/>
                </a:moveTo>
                <a:lnTo>
                  <a:pt x="561" y="311"/>
                </a:lnTo>
                <a:lnTo>
                  <a:pt x="563" y="315"/>
                </a:lnTo>
                <a:lnTo>
                  <a:pt x="566" y="318"/>
                </a:lnTo>
                <a:lnTo>
                  <a:pt x="566" y="318"/>
                </a:lnTo>
                <a:lnTo>
                  <a:pt x="567" y="317"/>
                </a:lnTo>
                <a:lnTo>
                  <a:pt x="567" y="315"/>
                </a:lnTo>
                <a:lnTo>
                  <a:pt x="566" y="312"/>
                </a:lnTo>
                <a:lnTo>
                  <a:pt x="567" y="311"/>
                </a:lnTo>
                <a:lnTo>
                  <a:pt x="567" y="311"/>
                </a:lnTo>
                <a:lnTo>
                  <a:pt x="564" y="311"/>
                </a:lnTo>
                <a:lnTo>
                  <a:pt x="561" y="311"/>
                </a:lnTo>
                <a:lnTo>
                  <a:pt x="561" y="311"/>
                </a:lnTo>
                <a:close/>
                <a:moveTo>
                  <a:pt x="584" y="335"/>
                </a:moveTo>
                <a:lnTo>
                  <a:pt x="584" y="335"/>
                </a:lnTo>
                <a:lnTo>
                  <a:pt x="584" y="327"/>
                </a:lnTo>
                <a:lnTo>
                  <a:pt x="584" y="321"/>
                </a:lnTo>
                <a:lnTo>
                  <a:pt x="582" y="315"/>
                </a:lnTo>
                <a:lnTo>
                  <a:pt x="579" y="311"/>
                </a:lnTo>
                <a:lnTo>
                  <a:pt x="579" y="311"/>
                </a:lnTo>
                <a:lnTo>
                  <a:pt x="578" y="317"/>
                </a:lnTo>
                <a:lnTo>
                  <a:pt x="578" y="324"/>
                </a:lnTo>
                <a:lnTo>
                  <a:pt x="579" y="332"/>
                </a:lnTo>
                <a:lnTo>
                  <a:pt x="581" y="335"/>
                </a:lnTo>
                <a:lnTo>
                  <a:pt x="584" y="335"/>
                </a:lnTo>
                <a:lnTo>
                  <a:pt x="584" y="335"/>
                </a:lnTo>
                <a:close/>
                <a:moveTo>
                  <a:pt x="639" y="312"/>
                </a:moveTo>
                <a:lnTo>
                  <a:pt x="639" y="312"/>
                </a:lnTo>
                <a:lnTo>
                  <a:pt x="639" y="317"/>
                </a:lnTo>
                <a:lnTo>
                  <a:pt x="642" y="321"/>
                </a:lnTo>
                <a:lnTo>
                  <a:pt x="645" y="323"/>
                </a:lnTo>
                <a:lnTo>
                  <a:pt x="648" y="326"/>
                </a:lnTo>
                <a:lnTo>
                  <a:pt x="648" y="326"/>
                </a:lnTo>
                <a:lnTo>
                  <a:pt x="646" y="311"/>
                </a:lnTo>
                <a:lnTo>
                  <a:pt x="646" y="311"/>
                </a:lnTo>
                <a:lnTo>
                  <a:pt x="642" y="311"/>
                </a:lnTo>
                <a:lnTo>
                  <a:pt x="639" y="312"/>
                </a:lnTo>
                <a:lnTo>
                  <a:pt x="639" y="312"/>
                </a:lnTo>
                <a:close/>
                <a:moveTo>
                  <a:pt x="252" y="318"/>
                </a:moveTo>
                <a:lnTo>
                  <a:pt x="252" y="318"/>
                </a:lnTo>
                <a:lnTo>
                  <a:pt x="256" y="318"/>
                </a:lnTo>
                <a:lnTo>
                  <a:pt x="261" y="318"/>
                </a:lnTo>
                <a:lnTo>
                  <a:pt x="261" y="318"/>
                </a:lnTo>
                <a:lnTo>
                  <a:pt x="261" y="317"/>
                </a:lnTo>
                <a:lnTo>
                  <a:pt x="262" y="317"/>
                </a:lnTo>
                <a:lnTo>
                  <a:pt x="265" y="315"/>
                </a:lnTo>
                <a:lnTo>
                  <a:pt x="265" y="315"/>
                </a:lnTo>
                <a:lnTo>
                  <a:pt x="264" y="314"/>
                </a:lnTo>
                <a:lnTo>
                  <a:pt x="262" y="312"/>
                </a:lnTo>
                <a:lnTo>
                  <a:pt x="258" y="312"/>
                </a:lnTo>
                <a:lnTo>
                  <a:pt x="253" y="315"/>
                </a:lnTo>
                <a:lnTo>
                  <a:pt x="252" y="317"/>
                </a:lnTo>
                <a:lnTo>
                  <a:pt x="252" y="318"/>
                </a:lnTo>
                <a:lnTo>
                  <a:pt x="252" y="318"/>
                </a:lnTo>
                <a:close/>
                <a:moveTo>
                  <a:pt x="299" y="314"/>
                </a:moveTo>
                <a:lnTo>
                  <a:pt x="299" y="314"/>
                </a:lnTo>
                <a:lnTo>
                  <a:pt x="303" y="314"/>
                </a:lnTo>
                <a:lnTo>
                  <a:pt x="305" y="314"/>
                </a:lnTo>
                <a:lnTo>
                  <a:pt x="305" y="314"/>
                </a:lnTo>
                <a:lnTo>
                  <a:pt x="305" y="314"/>
                </a:lnTo>
                <a:lnTo>
                  <a:pt x="305" y="312"/>
                </a:lnTo>
                <a:lnTo>
                  <a:pt x="305" y="312"/>
                </a:lnTo>
                <a:lnTo>
                  <a:pt x="302" y="312"/>
                </a:lnTo>
                <a:lnTo>
                  <a:pt x="300" y="312"/>
                </a:lnTo>
                <a:lnTo>
                  <a:pt x="299" y="314"/>
                </a:lnTo>
                <a:lnTo>
                  <a:pt x="299" y="314"/>
                </a:lnTo>
                <a:close/>
                <a:moveTo>
                  <a:pt x="439" y="317"/>
                </a:moveTo>
                <a:lnTo>
                  <a:pt x="439" y="317"/>
                </a:lnTo>
                <a:lnTo>
                  <a:pt x="439" y="314"/>
                </a:lnTo>
                <a:lnTo>
                  <a:pt x="439" y="314"/>
                </a:lnTo>
                <a:lnTo>
                  <a:pt x="436" y="312"/>
                </a:lnTo>
                <a:lnTo>
                  <a:pt x="434" y="312"/>
                </a:lnTo>
                <a:lnTo>
                  <a:pt x="434" y="312"/>
                </a:lnTo>
                <a:lnTo>
                  <a:pt x="434" y="312"/>
                </a:lnTo>
                <a:lnTo>
                  <a:pt x="436" y="315"/>
                </a:lnTo>
                <a:lnTo>
                  <a:pt x="439" y="317"/>
                </a:lnTo>
                <a:lnTo>
                  <a:pt x="439" y="317"/>
                </a:lnTo>
                <a:close/>
                <a:moveTo>
                  <a:pt x="444" y="312"/>
                </a:moveTo>
                <a:lnTo>
                  <a:pt x="444" y="312"/>
                </a:lnTo>
                <a:lnTo>
                  <a:pt x="445" y="317"/>
                </a:lnTo>
                <a:lnTo>
                  <a:pt x="447" y="318"/>
                </a:lnTo>
                <a:lnTo>
                  <a:pt x="448" y="320"/>
                </a:lnTo>
                <a:lnTo>
                  <a:pt x="448" y="320"/>
                </a:lnTo>
                <a:lnTo>
                  <a:pt x="448" y="317"/>
                </a:lnTo>
                <a:lnTo>
                  <a:pt x="450" y="312"/>
                </a:lnTo>
                <a:lnTo>
                  <a:pt x="450" y="312"/>
                </a:lnTo>
                <a:lnTo>
                  <a:pt x="447" y="312"/>
                </a:lnTo>
                <a:lnTo>
                  <a:pt x="445" y="312"/>
                </a:lnTo>
                <a:lnTo>
                  <a:pt x="444" y="312"/>
                </a:lnTo>
                <a:lnTo>
                  <a:pt x="444" y="312"/>
                </a:lnTo>
                <a:close/>
                <a:moveTo>
                  <a:pt x="221" y="318"/>
                </a:moveTo>
                <a:lnTo>
                  <a:pt x="221" y="318"/>
                </a:lnTo>
                <a:lnTo>
                  <a:pt x="227" y="317"/>
                </a:lnTo>
                <a:lnTo>
                  <a:pt x="229" y="317"/>
                </a:lnTo>
                <a:lnTo>
                  <a:pt x="230" y="315"/>
                </a:lnTo>
                <a:lnTo>
                  <a:pt x="230" y="315"/>
                </a:lnTo>
                <a:lnTo>
                  <a:pt x="230" y="314"/>
                </a:lnTo>
                <a:lnTo>
                  <a:pt x="230" y="314"/>
                </a:lnTo>
                <a:lnTo>
                  <a:pt x="224" y="314"/>
                </a:lnTo>
                <a:lnTo>
                  <a:pt x="219" y="312"/>
                </a:lnTo>
                <a:lnTo>
                  <a:pt x="219" y="312"/>
                </a:lnTo>
                <a:lnTo>
                  <a:pt x="219" y="315"/>
                </a:lnTo>
                <a:lnTo>
                  <a:pt x="221" y="318"/>
                </a:lnTo>
                <a:lnTo>
                  <a:pt x="221" y="318"/>
                </a:lnTo>
                <a:close/>
                <a:moveTo>
                  <a:pt x="546" y="318"/>
                </a:moveTo>
                <a:lnTo>
                  <a:pt x="546" y="318"/>
                </a:lnTo>
                <a:lnTo>
                  <a:pt x="549" y="312"/>
                </a:lnTo>
                <a:lnTo>
                  <a:pt x="549" y="312"/>
                </a:lnTo>
                <a:lnTo>
                  <a:pt x="546" y="315"/>
                </a:lnTo>
                <a:lnTo>
                  <a:pt x="544" y="317"/>
                </a:lnTo>
                <a:lnTo>
                  <a:pt x="546" y="318"/>
                </a:lnTo>
                <a:lnTo>
                  <a:pt x="546" y="318"/>
                </a:lnTo>
                <a:close/>
                <a:moveTo>
                  <a:pt x="15" y="337"/>
                </a:moveTo>
                <a:lnTo>
                  <a:pt x="15" y="337"/>
                </a:lnTo>
                <a:lnTo>
                  <a:pt x="17" y="330"/>
                </a:lnTo>
                <a:lnTo>
                  <a:pt x="17" y="324"/>
                </a:lnTo>
                <a:lnTo>
                  <a:pt x="15" y="318"/>
                </a:lnTo>
                <a:lnTo>
                  <a:pt x="14" y="314"/>
                </a:lnTo>
                <a:lnTo>
                  <a:pt x="14" y="314"/>
                </a:lnTo>
                <a:lnTo>
                  <a:pt x="14" y="326"/>
                </a:lnTo>
                <a:lnTo>
                  <a:pt x="14" y="332"/>
                </a:lnTo>
                <a:lnTo>
                  <a:pt x="15" y="337"/>
                </a:lnTo>
                <a:lnTo>
                  <a:pt x="15" y="337"/>
                </a:lnTo>
                <a:close/>
                <a:moveTo>
                  <a:pt x="454" y="314"/>
                </a:moveTo>
                <a:lnTo>
                  <a:pt x="454" y="314"/>
                </a:lnTo>
                <a:lnTo>
                  <a:pt x="453" y="318"/>
                </a:lnTo>
                <a:lnTo>
                  <a:pt x="453" y="321"/>
                </a:lnTo>
                <a:lnTo>
                  <a:pt x="453" y="321"/>
                </a:lnTo>
                <a:lnTo>
                  <a:pt x="456" y="321"/>
                </a:lnTo>
                <a:lnTo>
                  <a:pt x="460" y="320"/>
                </a:lnTo>
                <a:lnTo>
                  <a:pt x="460" y="320"/>
                </a:lnTo>
                <a:lnTo>
                  <a:pt x="460" y="318"/>
                </a:lnTo>
                <a:lnTo>
                  <a:pt x="460" y="315"/>
                </a:lnTo>
                <a:lnTo>
                  <a:pt x="460" y="315"/>
                </a:lnTo>
                <a:lnTo>
                  <a:pt x="457" y="314"/>
                </a:lnTo>
                <a:lnTo>
                  <a:pt x="454" y="314"/>
                </a:lnTo>
                <a:lnTo>
                  <a:pt x="454" y="314"/>
                </a:lnTo>
                <a:close/>
                <a:moveTo>
                  <a:pt x="561" y="323"/>
                </a:moveTo>
                <a:lnTo>
                  <a:pt x="561" y="323"/>
                </a:lnTo>
                <a:lnTo>
                  <a:pt x="558" y="318"/>
                </a:lnTo>
                <a:lnTo>
                  <a:pt x="555" y="314"/>
                </a:lnTo>
                <a:lnTo>
                  <a:pt x="555" y="314"/>
                </a:lnTo>
                <a:lnTo>
                  <a:pt x="555" y="320"/>
                </a:lnTo>
                <a:lnTo>
                  <a:pt x="556" y="323"/>
                </a:lnTo>
                <a:lnTo>
                  <a:pt x="558" y="323"/>
                </a:lnTo>
                <a:lnTo>
                  <a:pt x="561" y="323"/>
                </a:lnTo>
                <a:lnTo>
                  <a:pt x="561" y="323"/>
                </a:lnTo>
                <a:close/>
                <a:moveTo>
                  <a:pt x="732" y="326"/>
                </a:moveTo>
                <a:lnTo>
                  <a:pt x="732" y="326"/>
                </a:lnTo>
                <a:lnTo>
                  <a:pt x="730" y="318"/>
                </a:lnTo>
                <a:lnTo>
                  <a:pt x="729" y="314"/>
                </a:lnTo>
                <a:lnTo>
                  <a:pt x="729" y="314"/>
                </a:lnTo>
                <a:lnTo>
                  <a:pt x="730" y="321"/>
                </a:lnTo>
                <a:lnTo>
                  <a:pt x="732" y="326"/>
                </a:lnTo>
                <a:lnTo>
                  <a:pt x="732" y="326"/>
                </a:lnTo>
                <a:close/>
                <a:moveTo>
                  <a:pt x="332" y="317"/>
                </a:moveTo>
                <a:lnTo>
                  <a:pt x="332" y="317"/>
                </a:lnTo>
                <a:lnTo>
                  <a:pt x="335" y="318"/>
                </a:lnTo>
                <a:lnTo>
                  <a:pt x="340" y="318"/>
                </a:lnTo>
                <a:lnTo>
                  <a:pt x="340" y="318"/>
                </a:lnTo>
                <a:lnTo>
                  <a:pt x="338" y="315"/>
                </a:lnTo>
                <a:lnTo>
                  <a:pt x="337" y="314"/>
                </a:lnTo>
                <a:lnTo>
                  <a:pt x="334" y="315"/>
                </a:lnTo>
                <a:lnTo>
                  <a:pt x="332" y="317"/>
                </a:lnTo>
                <a:lnTo>
                  <a:pt x="332" y="317"/>
                </a:lnTo>
                <a:close/>
                <a:moveTo>
                  <a:pt x="172" y="320"/>
                </a:moveTo>
                <a:lnTo>
                  <a:pt x="172" y="320"/>
                </a:lnTo>
                <a:lnTo>
                  <a:pt x="172" y="318"/>
                </a:lnTo>
                <a:lnTo>
                  <a:pt x="172" y="317"/>
                </a:lnTo>
                <a:lnTo>
                  <a:pt x="172" y="315"/>
                </a:lnTo>
                <a:lnTo>
                  <a:pt x="172" y="315"/>
                </a:lnTo>
                <a:lnTo>
                  <a:pt x="172" y="315"/>
                </a:lnTo>
                <a:lnTo>
                  <a:pt x="171" y="318"/>
                </a:lnTo>
                <a:lnTo>
                  <a:pt x="172" y="320"/>
                </a:lnTo>
                <a:lnTo>
                  <a:pt x="172" y="320"/>
                </a:lnTo>
                <a:close/>
                <a:moveTo>
                  <a:pt x="617" y="317"/>
                </a:moveTo>
                <a:lnTo>
                  <a:pt x="617" y="317"/>
                </a:lnTo>
                <a:lnTo>
                  <a:pt x="611" y="315"/>
                </a:lnTo>
                <a:lnTo>
                  <a:pt x="611" y="315"/>
                </a:lnTo>
                <a:lnTo>
                  <a:pt x="610" y="320"/>
                </a:lnTo>
                <a:lnTo>
                  <a:pt x="611" y="321"/>
                </a:lnTo>
                <a:lnTo>
                  <a:pt x="613" y="321"/>
                </a:lnTo>
                <a:lnTo>
                  <a:pt x="616" y="320"/>
                </a:lnTo>
                <a:lnTo>
                  <a:pt x="617" y="317"/>
                </a:lnTo>
                <a:lnTo>
                  <a:pt x="617" y="317"/>
                </a:lnTo>
                <a:close/>
                <a:moveTo>
                  <a:pt x="689" y="329"/>
                </a:moveTo>
                <a:lnTo>
                  <a:pt x="689" y="329"/>
                </a:lnTo>
                <a:lnTo>
                  <a:pt x="692" y="332"/>
                </a:lnTo>
                <a:lnTo>
                  <a:pt x="697" y="335"/>
                </a:lnTo>
                <a:lnTo>
                  <a:pt x="697" y="335"/>
                </a:lnTo>
                <a:lnTo>
                  <a:pt x="692" y="315"/>
                </a:lnTo>
                <a:lnTo>
                  <a:pt x="692" y="315"/>
                </a:lnTo>
                <a:lnTo>
                  <a:pt x="691" y="321"/>
                </a:lnTo>
                <a:lnTo>
                  <a:pt x="689" y="329"/>
                </a:lnTo>
                <a:lnTo>
                  <a:pt x="689" y="329"/>
                </a:lnTo>
                <a:close/>
                <a:moveTo>
                  <a:pt x="470" y="318"/>
                </a:moveTo>
                <a:lnTo>
                  <a:pt x="470" y="318"/>
                </a:lnTo>
                <a:lnTo>
                  <a:pt x="474" y="318"/>
                </a:lnTo>
                <a:lnTo>
                  <a:pt x="477" y="318"/>
                </a:lnTo>
                <a:lnTo>
                  <a:pt x="479" y="317"/>
                </a:lnTo>
                <a:lnTo>
                  <a:pt x="479" y="317"/>
                </a:lnTo>
                <a:lnTo>
                  <a:pt x="473" y="315"/>
                </a:lnTo>
                <a:lnTo>
                  <a:pt x="470" y="317"/>
                </a:lnTo>
                <a:lnTo>
                  <a:pt x="470" y="318"/>
                </a:lnTo>
                <a:lnTo>
                  <a:pt x="470" y="318"/>
                </a:lnTo>
                <a:close/>
                <a:moveTo>
                  <a:pt x="395" y="320"/>
                </a:moveTo>
                <a:lnTo>
                  <a:pt x="395" y="320"/>
                </a:lnTo>
                <a:lnTo>
                  <a:pt x="399" y="323"/>
                </a:lnTo>
                <a:lnTo>
                  <a:pt x="402" y="324"/>
                </a:lnTo>
                <a:lnTo>
                  <a:pt x="412" y="326"/>
                </a:lnTo>
                <a:lnTo>
                  <a:pt x="412" y="326"/>
                </a:lnTo>
                <a:lnTo>
                  <a:pt x="413" y="324"/>
                </a:lnTo>
                <a:lnTo>
                  <a:pt x="415" y="321"/>
                </a:lnTo>
                <a:lnTo>
                  <a:pt x="415" y="321"/>
                </a:lnTo>
                <a:lnTo>
                  <a:pt x="412" y="318"/>
                </a:lnTo>
                <a:lnTo>
                  <a:pt x="407" y="317"/>
                </a:lnTo>
                <a:lnTo>
                  <a:pt x="401" y="317"/>
                </a:lnTo>
                <a:lnTo>
                  <a:pt x="395" y="320"/>
                </a:lnTo>
                <a:lnTo>
                  <a:pt x="395" y="320"/>
                </a:lnTo>
                <a:close/>
                <a:moveTo>
                  <a:pt x="532" y="323"/>
                </a:moveTo>
                <a:lnTo>
                  <a:pt x="532" y="323"/>
                </a:lnTo>
                <a:lnTo>
                  <a:pt x="532" y="321"/>
                </a:lnTo>
                <a:lnTo>
                  <a:pt x="534" y="320"/>
                </a:lnTo>
                <a:lnTo>
                  <a:pt x="534" y="318"/>
                </a:lnTo>
                <a:lnTo>
                  <a:pt x="534" y="318"/>
                </a:lnTo>
                <a:lnTo>
                  <a:pt x="532" y="317"/>
                </a:lnTo>
                <a:lnTo>
                  <a:pt x="529" y="315"/>
                </a:lnTo>
                <a:lnTo>
                  <a:pt x="529" y="315"/>
                </a:lnTo>
                <a:lnTo>
                  <a:pt x="529" y="320"/>
                </a:lnTo>
                <a:lnTo>
                  <a:pt x="532" y="323"/>
                </a:lnTo>
                <a:lnTo>
                  <a:pt x="532" y="323"/>
                </a:lnTo>
                <a:close/>
                <a:moveTo>
                  <a:pt x="187" y="324"/>
                </a:moveTo>
                <a:lnTo>
                  <a:pt x="187" y="324"/>
                </a:lnTo>
                <a:lnTo>
                  <a:pt x="192" y="324"/>
                </a:lnTo>
                <a:lnTo>
                  <a:pt x="192" y="324"/>
                </a:lnTo>
                <a:lnTo>
                  <a:pt x="191" y="320"/>
                </a:lnTo>
                <a:lnTo>
                  <a:pt x="187" y="317"/>
                </a:lnTo>
                <a:lnTo>
                  <a:pt x="187" y="317"/>
                </a:lnTo>
                <a:lnTo>
                  <a:pt x="187" y="324"/>
                </a:lnTo>
                <a:lnTo>
                  <a:pt x="187" y="324"/>
                </a:lnTo>
                <a:close/>
                <a:moveTo>
                  <a:pt x="720" y="343"/>
                </a:moveTo>
                <a:lnTo>
                  <a:pt x="720" y="343"/>
                </a:lnTo>
                <a:lnTo>
                  <a:pt x="720" y="329"/>
                </a:lnTo>
                <a:lnTo>
                  <a:pt x="718" y="317"/>
                </a:lnTo>
                <a:lnTo>
                  <a:pt x="718" y="317"/>
                </a:lnTo>
                <a:lnTo>
                  <a:pt x="715" y="332"/>
                </a:lnTo>
                <a:lnTo>
                  <a:pt x="717" y="338"/>
                </a:lnTo>
                <a:lnTo>
                  <a:pt x="718" y="341"/>
                </a:lnTo>
                <a:lnTo>
                  <a:pt x="720" y="343"/>
                </a:lnTo>
                <a:lnTo>
                  <a:pt x="720" y="343"/>
                </a:lnTo>
                <a:close/>
                <a:moveTo>
                  <a:pt x="309" y="324"/>
                </a:moveTo>
                <a:lnTo>
                  <a:pt x="309" y="324"/>
                </a:lnTo>
                <a:lnTo>
                  <a:pt x="309" y="321"/>
                </a:lnTo>
                <a:lnTo>
                  <a:pt x="308" y="320"/>
                </a:lnTo>
                <a:lnTo>
                  <a:pt x="308" y="320"/>
                </a:lnTo>
                <a:lnTo>
                  <a:pt x="308" y="320"/>
                </a:lnTo>
                <a:lnTo>
                  <a:pt x="305" y="320"/>
                </a:lnTo>
                <a:lnTo>
                  <a:pt x="299" y="318"/>
                </a:lnTo>
                <a:lnTo>
                  <a:pt x="299" y="318"/>
                </a:lnTo>
                <a:lnTo>
                  <a:pt x="299" y="320"/>
                </a:lnTo>
                <a:lnTo>
                  <a:pt x="300" y="323"/>
                </a:lnTo>
                <a:lnTo>
                  <a:pt x="303" y="324"/>
                </a:lnTo>
                <a:lnTo>
                  <a:pt x="309" y="324"/>
                </a:lnTo>
                <a:lnTo>
                  <a:pt x="309" y="324"/>
                </a:lnTo>
                <a:close/>
                <a:moveTo>
                  <a:pt x="683" y="321"/>
                </a:moveTo>
                <a:lnTo>
                  <a:pt x="685" y="321"/>
                </a:lnTo>
                <a:lnTo>
                  <a:pt x="685" y="321"/>
                </a:lnTo>
                <a:lnTo>
                  <a:pt x="686" y="320"/>
                </a:lnTo>
                <a:lnTo>
                  <a:pt x="686" y="318"/>
                </a:lnTo>
                <a:lnTo>
                  <a:pt x="686" y="318"/>
                </a:lnTo>
                <a:lnTo>
                  <a:pt x="685" y="318"/>
                </a:lnTo>
                <a:lnTo>
                  <a:pt x="685" y="318"/>
                </a:lnTo>
                <a:lnTo>
                  <a:pt x="683" y="320"/>
                </a:lnTo>
                <a:lnTo>
                  <a:pt x="683" y="321"/>
                </a:lnTo>
                <a:lnTo>
                  <a:pt x="683" y="321"/>
                </a:lnTo>
                <a:close/>
                <a:moveTo>
                  <a:pt x="294" y="337"/>
                </a:moveTo>
                <a:lnTo>
                  <a:pt x="294" y="337"/>
                </a:lnTo>
                <a:lnTo>
                  <a:pt x="293" y="327"/>
                </a:lnTo>
                <a:lnTo>
                  <a:pt x="291" y="323"/>
                </a:lnTo>
                <a:lnTo>
                  <a:pt x="290" y="318"/>
                </a:lnTo>
                <a:lnTo>
                  <a:pt x="290" y="318"/>
                </a:lnTo>
                <a:lnTo>
                  <a:pt x="291" y="329"/>
                </a:lnTo>
                <a:lnTo>
                  <a:pt x="294" y="337"/>
                </a:lnTo>
                <a:lnTo>
                  <a:pt x="294" y="337"/>
                </a:lnTo>
                <a:close/>
                <a:moveTo>
                  <a:pt x="430" y="326"/>
                </a:moveTo>
                <a:lnTo>
                  <a:pt x="430" y="326"/>
                </a:lnTo>
                <a:lnTo>
                  <a:pt x="428" y="321"/>
                </a:lnTo>
                <a:lnTo>
                  <a:pt x="424" y="318"/>
                </a:lnTo>
                <a:lnTo>
                  <a:pt x="424" y="318"/>
                </a:lnTo>
                <a:lnTo>
                  <a:pt x="425" y="324"/>
                </a:lnTo>
                <a:lnTo>
                  <a:pt x="427" y="326"/>
                </a:lnTo>
                <a:lnTo>
                  <a:pt x="430" y="326"/>
                </a:lnTo>
                <a:lnTo>
                  <a:pt x="430" y="326"/>
                </a:lnTo>
                <a:close/>
                <a:moveTo>
                  <a:pt x="470" y="324"/>
                </a:moveTo>
                <a:lnTo>
                  <a:pt x="470" y="324"/>
                </a:lnTo>
                <a:lnTo>
                  <a:pt x="471" y="327"/>
                </a:lnTo>
                <a:lnTo>
                  <a:pt x="476" y="330"/>
                </a:lnTo>
                <a:lnTo>
                  <a:pt x="482" y="332"/>
                </a:lnTo>
                <a:lnTo>
                  <a:pt x="486" y="334"/>
                </a:lnTo>
                <a:lnTo>
                  <a:pt x="486" y="334"/>
                </a:lnTo>
                <a:lnTo>
                  <a:pt x="488" y="326"/>
                </a:lnTo>
                <a:lnTo>
                  <a:pt x="488" y="323"/>
                </a:lnTo>
                <a:lnTo>
                  <a:pt x="486" y="318"/>
                </a:lnTo>
                <a:lnTo>
                  <a:pt x="486" y="318"/>
                </a:lnTo>
                <a:lnTo>
                  <a:pt x="483" y="321"/>
                </a:lnTo>
                <a:lnTo>
                  <a:pt x="479" y="323"/>
                </a:lnTo>
                <a:lnTo>
                  <a:pt x="474" y="323"/>
                </a:lnTo>
                <a:lnTo>
                  <a:pt x="470" y="324"/>
                </a:lnTo>
                <a:lnTo>
                  <a:pt x="470" y="324"/>
                </a:lnTo>
                <a:close/>
                <a:moveTo>
                  <a:pt x="148" y="329"/>
                </a:moveTo>
                <a:lnTo>
                  <a:pt x="148" y="329"/>
                </a:lnTo>
                <a:lnTo>
                  <a:pt x="148" y="323"/>
                </a:lnTo>
                <a:lnTo>
                  <a:pt x="146" y="321"/>
                </a:lnTo>
                <a:lnTo>
                  <a:pt x="145" y="320"/>
                </a:lnTo>
                <a:lnTo>
                  <a:pt x="145" y="320"/>
                </a:lnTo>
                <a:lnTo>
                  <a:pt x="145" y="324"/>
                </a:lnTo>
                <a:lnTo>
                  <a:pt x="146" y="327"/>
                </a:lnTo>
                <a:lnTo>
                  <a:pt x="148" y="329"/>
                </a:lnTo>
                <a:lnTo>
                  <a:pt x="148" y="329"/>
                </a:lnTo>
                <a:close/>
                <a:moveTo>
                  <a:pt x="180" y="324"/>
                </a:moveTo>
                <a:lnTo>
                  <a:pt x="180" y="324"/>
                </a:lnTo>
                <a:lnTo>
                  <a:pt x="181" y="323"/>
                </a:lnTo>
                <a:lnTo>
                  <a:pt x="181" y="323"/>
                </a:lnTo>
                <a:lnTo>
                  <a:pt x="181" y="321"/>
                </a:lnTo>
                <a:lnTo>
                  <a:pt x="181" y="320"/>
                </a:lnTo>
                <a:lnTo>
                  <a:pt x="181" y="320"/>
                </a:lnTo>
                <a:lnTo>
                  <a:pt x="180" y="321"/>
                </a:lnTo>
                <a:lnTo>
                  <a:pt x="178" y="323"/>
                </a:lnTo>
                <a:lnTo>
                  <a:pt x="180" y="324"/>
                </a:lnTo>
                <a:lnTo>
                  <a:pt x="180" y="324"/>
                </a:lnTo>
                <a:close/>
                <a:moveTo>
                  <a:pt x="226" y="321"/>
                </a:moveTo>
                <a:lnTo>
                  <a:pt x="226" y="321"/>
                </a:lnTo>
                <a:lnTo>
                  <a:pt x="230" y="321"/>
                </a:lnTo>
                <a:lnTo>
                  <a:pt x="232" y="321"/>
                </a:lnTo>
                <a:lnTo>
                  <a:pt x="233" y="320"/>
                </a:lnTo>
                <a:lnTo>
                  <a:pt x="233" y="320"/>
                </a:lnTo>
                <a:lnTo>
                  <a:pt x="229" y="320"/>
                </a:lnTo>
                <a:lnTo>
                  <a:pt x="226" y="321"/>
                </a:lnTo>
                <a:lnTo>
                  <a:pt x="226" y="321"/>
                </a:lnTo>
                <a:close/>
                <a:moveTo>
                  <a:pt x="285" y="326"/>
                </a:moveTo>
                <a:lnTo>
                  <a:pt x="285" y="326"/>
                </a:lnTo>
                <a:lnTo>
                  <a:pt x="285" y="323"/>
                </a:lnTo>
                <a:lnTo>
                  <a:pt x="284" y="321"/>
                </a:lnTo>
                <a:lnTo>
                  <a:pt x="284" y="321"/>
                </a:lnTo>
                <a:lnTo>
                  <a:pt x="284" y="321"/>
                </a:lnTo>
                <a:lnTo>
                  <a:pt x="284" y="323"/>
                </a:lnTo>
                <a:lnTo>
                  <a:pt x="284" y="324"/>
                </a:lnTo>
                <a:lnTo>
                  <a:pt x="284" y="326"/>
                </a:lnTo>
                <a:lnTo>
                  <a:pt x="285" y="326"/>
                </a:lnTo>
                <a:lnTo>
                  <a:pt x="285" y="326"/>
                </a:lnTo>
                <a:close/>
                <a:moveTo>
                  <a:pt x="355" y="326"/>
                </a:moveTo>
                <a:lnTo>
                  <a:pt x="355" y="326"/>
                </a:lnTo>
                <a:lnTo>
                  <a:pt x="355" y="327"/>
                </a:lnTo>
                <a:lnTo>
                  <a:pt x="355" y="327"/>
                </a:lnTo>
                <a:lnTo>
                  <a:pt x="361" y="329"/>
                </a:lnTo>
                <a:lnTo>
                  <a:pt x="367" y="329"/>
                </a:lnTo>
                <a:lnTo>
                  <a:pt x="367" y="329"/>
                </a:lnTo>
                <a:lnTo>
                  <a:pt x="367" y="326"/>
                </a:lnTo>
                <a:lnTo>
                  <a:pt x="367" y="321"/>
                </a:lnTo>
                <a:lnTo>
                  <a:pt x="367" y="321"/>
                </a:lnTo>
                <a:lnTo>
                  <a:pt x="360" y="321"/>
                </a:lnTo>
                <a:lnTo>
                  <a:pt x="357" y="323"/>
                </a:lnTo>
                <a:lnTo>
                  <a:pt x="355" y="326"/>
                </a:lnTo>
                <a:lnTo>
                  <a:pt x="355" y="326"/>
                </a:lnTo>
                <a:close/>
                <a:moveTo>
                  <a:pt x="541" y="326"/>
                </a:moveTo>
                <a:lnTo>
                  <a:pt x="541" y="326"/>
                </a:lnTo>
                <a:lnTo>
                  <a:pt x="543" y="324"/>
                </a:lnTo>
                <a:lnTo>
                  <a:pt x="544" y="324"/>
                </a:lnTo>
                <a:lnTo>
                  <a:pt x="544" y="321"/>
                </a:lnTo>
                <a:lnTo>
                  <a:pt x="544" y="321"/>
                </a:lnTo>
                <a:lnTo>
                  <a:pt x="541" y="321"/>
                </a:lnTo>
                <a:lnTo>
                  <a:pt x="541" y="321"/>
                </a:lnTo>
                <a:lnTo>
                  <a:pt x="541" y="326"/>
                </a:lnTo>
                <a:lnTo>
                  <a:pt x="541" y="326"/>
                </a:lnTo>
                <a:close/>
                <a:moveTo>
                  <a:pt x="627" y="346"/>
                </a:moveTo>
                <a:lnTo>
                  <a:pt x="627" y="346"/>
                </a:lnTo>
                <a:lnTo>
                  <a:pt x="628" y="346"/>
                </a:lnTo>
                <a:lnTo>
                  <a:pt x="630" y="344"/>
                </a:lnTo>
                <a:lnTo>
                  <a:pt x="633" y="341"/>
                </a:lnTo>
                <a:lnTo>
                  <a:pt x="633" y="341"/>
                </a:lnTo>
                <a:lnTo>
                  <a:pt x="633" y="335"/>
                </a:lnTo>
                <a:lnTo>
                  <a:pt x="633" y="329"/>
                </a:lnTo>
                <a:lnTo>
                  <a:pt x="631" y="324"/>
                </a:lnTo>
                <a:lnTo>
                  <a:pt x="630" y="323"/>
                </a:lnTo>
                <a:lnTo>
                  <a:pt x="628" y="321"/>
                </a:lnTo>
                <a:lnTo>
                  <a:pt x="628" y="321"/>
                </a:lnTo>
                <a:lnTo>
                  <a:pt x="627" y="346"/>
                </a:lnTo>
                <a:lnTo>
                  <a:pt x="627" y="346"/>
                </a:lnTo>
                <a:close/>
                <a:moveTo>
                  <a:pt x="657" y="346"/>
                </a:moveTo>
                <a:lnTo>
                  <a:pt x="657" y="346"/>
                </a:lnTo>
                <a:lnTo>
                  <a:pt x="663" y="344"/>
                </a:lnTo>
                <a:lnTo>
                  <a:pt x="663" y="344"/>
                </a:lnTo>
                <a:lnTo>
                  <a:pt x="663" y="330"/>
                </a:lnTo>
                <a:lnTo>
                  <a:pt x="663" y="326"/>
                </a:lnTo>
                <a:lnTo>
                  <a:pt x="660" y="321"/>
                </a:lnTo>
                <a:lnTo>
                  <a:pt x="660" y="321"/>
                </a:lnTo>
                <a:lnTo>
                  <a:pt x="659" y="335"/>
                </a:lnTo>
                <a:lnTo>
                  <a:pt x="657" y="346"/>
                </a:lnTo>
                <a:lnTo>
                  <a:pt x="657" y="346"/>
                </a:lnTo>
                <a:close/>
                <a:moveTo>
                  <a:pt x="669" y="324"/>
                </a:moveTo>
                <a:lnTo>
                  <a:pt x="669" y="324"/>
                </a:lnTo>
                <a:lnTo>
                  <a:pt x="669" y="327"/>
                </a:lnTo>
                <a:lnTo>
                  <a:pt x="671" y="330"/>
                </a:lnTo>
                <a:lnTo>
                  <a:pt x="671" y="334"/>
                </a:lnTo>
                <a:lnTo>
                  <a:pt x="674" y="335"/>
                </a:lnTo>
                <a:lnTo>
                  <a:pt x="674" y="335"/>
                </a:lnTo>
                <a:lnTo>
                  <a:pt x="671" y="326"/>
                </a:lnTo>
                <a:lnTo>
                  <a:pt x="671" y="323"/>
                </a:lnTo>
                <a:lnTo>
                  <a:pt x="669" y="324"/>
                </a:lnTo>
                <a:lnTo>
                  <a:pt x="669" y="324"/>
                </a:lnTo>
                <a:close/>
                <a:moveTo>
                  <a:pt x="335" y="324"/>
                </a:moveTo>
                <a:lnTo>
                  <a:pt x="335" y="324"/>
                </a:lnTo>
                <a:lnTo>
                  <a:pt x="338" y="326"/>
                </a:lnTo>
                <a:lnTo>
                  <a:pt x="340" y="327"/>
                </a:lnTo>
                <a:lnTo>
                  <a:pt x="341" y="330"/>
                </a:lnTo>
                <a:lnTo>
                  <a:pt x="343" y="332"/>
                </a:lnTo>
                <a:lnTo>
                  <a:pt x="343" y="332"/>
                </a:lnTo>
                <a:lnTo>
                  <a:pt x="346" y="329"/>
                </a:lnTo>
                <a:lnTo>
                  <a:pt x="346" y="329"/>
                </a:lnTo>
                <a:lnTo>
                  <a:pt x="348" y="326"/>
                </a:lnTo>
                <a:lnTo>
                  <a:pt x="348" y="326"/>
                </a:lnTo>
                <a:lnTo>
                  <a:pt x="345" y="323"/>
                </a:lnTo>
                <a:lnTo>
                  <a:pt x="345" y="323"/>
                </a:lnTo>
                <a:lnTo>
                  <a:pt x="340" y="323"/>
                </a:lnTo>
                <a:lnTo>
                  <a:pt x="337" y="323"/>
                </a:lnTo>
                <a:lnTo>
                  <a:pt x="335" y="324"/>
                </a:lnTo>
                <a:lnTo>
                  <a:pt x="335" y="324"/>
                </a:lnTo>
                <a:close/>
                <a:moveTo>
                  <a:pt x="503" y="327"/>
                </a:moveTo>
                <a:lnTo>
                  <a:pt x="503" y="327"/>
                </a:lnTo>
                <a:lnTo>
                  <a:pt x="506" y="335"/>
                </a:lnTo>
                <a:lnTo>
                  <a:pt x="512" y="341"/>
                </a:lnTo>
                <a:lnTo>
                  <a:pt x="512" y="341"/>
                </a:lnTo>
                <a:lnTo>
                  <a:pt x="514" y="340"/>
                </a:lnTo>
                <a:lnTo>
                  <a:pt x="514" y="337"/>
                </a:lnTo>
                <a:lnTo>
                  <a:pt x="514" y="332"/>
                </a:lnTo>
                <a:lnTo>
                  <a:pt x="511" y="326"/>
                </a:lnTo>
                <a:lnTo>
                  <a:pt x="506" y="323"/>
                </a:lnTo>
                <a:lnTo>
                  <a:pt x="506" y="323"/>
                </a:lnTo>
                <a:lnTo>
                  <a:pt x="505" y="326"/>
                </a:lnTo>
                <a:lnTo>
                  <a:pt x="503" y="327"/>
                </a:lnTo>
                <a:lnTo>
                  <a:pt x="503" y="327"/>
                </a:lnTo>
                <a:close/>
                <a:moveTo>
                  <a:pt x="117" y="405"/>
                </a:moveTo>
                <a:lnTo>
                  <a:pt x="117" y="405"/>
                </a:lnTo>
                <a:lnTo>
                  <a:pt x="120" y="402"/>
                </a:lnTo>
                <a:lnTo>
                  <a:pt x="122" y="399"/>
                </a:lnTo>
                <a:lnTo>
                  <a:pt x="125" y="393"/>
                </a:lnTo>
                <a:lnTo>
                  <a:pt x="125" y="385"/>
                </a:lnTo>
                <a:lnTo>
                  <a:pt x="125" y="378"/>
                </a:lnTo>
                <a:lnTo>
                  <a:pt x="125" y="378"/>
                </a:lnTo>
                <a:lnTo>
                  <a:pt x="125" y="349"/>
                </a:lnTo>
                <a:lnTo>
                  <a:pt x="123" y="335"/>
                </a:lnTo>
                <a:lnTo>
                  <a:pt x="122" y="323"/>
                </a:lnTo>
                <a:lnTo>
                  <a:pt x="122" y="323"/>
                </a:lnTo>
                <a:lnTo>
                  <a:pt x="117" y="330"/>
                </a:lnTo>
                <a:lnTo>
                  <a:pt x="116" y="341"/>
                </a:lnTo>
                <a:lnTo>
                  <a:pt x="114" y="352"/>
                </a:lnTo>
                <a:lnTo>
                  <a:pt x="116" y="363"/>
                </a:lnTo>
                <a:lnTo>
                  <a:pt x="117" y="384"/>
                </a:lnTo>
                <a:lnTo>
                  <a:pt x="117" y="395"/>
                </a:lnTo>
                <a:lnTo>
                  <a:pt x="117" y="405"/>
                </a:lnTo>
                <a:lnTo>
                  <a:pt x="117" y="405"/>
                </a:lnTo>
                <a:close/>
                <a:moveTo>
                  <a:pt x="619" y="323"/>
                </a:moveTo>
                <a:lnTo>
                  <a:pt x="619" y="323"/>
                </a:lnTo>
                <a:lnTo>
                  <a:pt x="613" y="329"/>
                </a:lnTo>
                <a:lnTo>
                  <a:pt x="613" y="329"/>
                </a:lnTo>
                <a:lnTo>
                  <a:pt x="614" y="337"/>
                </a:lnTo>
                <a:lnTo>
                  <a:pt x="616" y="343"/>
                </a:lnTo>
                <a:lnTo>
                  <a:pt x="616" y="343"/>
                </a:lnTo>
                <a:lnTo>
                  <a:pt x="619" y="340"/>
                </a:lnTo>
                <a:lnTo>
                  <a:pt x="620" y="334"/>
                </a:lnTo>
                <a:lnTo>
                  <a:pt x="620" y="327"/>
                </a:lnTo>
                <a:lnTo>
                  <a:pt x="619" y="323"/>
                </a:lnTo>
                <a:lnTo>
                  <a:pt x="619" y="323"/>
                </a:lnTo>
                <a:close/>
                <a:moveTo>
                  <a:pt x="61" y="364"/>
                </a:moveTo>
                <a:lnTo>
                  <a:pt x="61" y="364"/>
                </a:lnTo>
                <a:lnTo>
                  <a:pt x="64" y="361"/>
                </a:lnTo>
                <a:lnTo>
                  <a:pt x="65" y="358"/>
                </a:lnTo>
                <a:lnTo>
                  <a:pt x="65" y="352"/>
                </a:lnTo>
                <a:lnTo>
                  <a:pt x="64" y="346"/>
                </a:lnTo>
                <a:lnTo>
                  <a:pt x="62" y="340"/>
                </a:lnTo>
                <a:lnTo>
                  <a:pt x="62" y="340"/>
                </a:lnTo>
                <a:lnTo>
                  <a:pt x="61" y="330"/>
                </a:lnTo>
                <a:lnTo>
                  <a:pt x="59" y="326"/>
                </a:lnTo>
                <a:lnTo>
                  <a:pt x="58" y="324"/>
                </a:lnTo>
                <a:lnTo>
                  <a:pt x="58" y="324"/>
                </a:lnTo>
                <a:lnTo>
                  <a:pt x="58" y="344"/>
                </a:lnTo>
                <a:lnTo>
                  <a:pt x="59" y="355"/>
                </a:lnTo>
                <a:lnTo>
                  <a:pt x="61" y="364"/>
                </a:lnTo>
                <a:lnTo>
                  <a:pt x="61" y="364"/>
                </a:lnTo>
                <a:close/>
                <a:moveTo>
                  <a:pt x="274" y="340"/>
                </a:moveTo>
                <a:lnTo>
                  <a:pt x="274" y="340"/>
                </a:lnTo>
                <a:lnTo>
                  <a:pt x="279" y="340"/>
                </a:lnTo>
                <a:lnTo>
                  <a:pt x="282" y="338"/>
                </a:lnTo>
                <a:lnTo>
                  <a:pt x="282" y="338"/>
                </a:lnTo>
                <a:lnTo>
                  <a:pt x="280" y="334"/>
                </a:lnTo>
                <a:lnTo>
                  <a:pt x="277" y="330"/>
                </a:lnTo>
                <a:lnTo>
                  <a:pt x="273" y="324"/>
                </a:lnTo>
                <a:lnTo>
                  <a:pt x="273" y="324"/>
                </a:lnTo>
                <a:lnTo>
                  <a:pt x="274" y="332"/>
                </a:lnTo>
                <a:lnTo>
                  <a:pt x="274" y="340"/>
                </a:lnTo>
                <a:lnTo>
                  <a:pt x="274" y="340"/>
                </a:lnTo>
                <a:close/>
                <a:moveTo>
                  <a:pt x="549" y="326"/>
                </a:moveTo>
                <a:lnTo>
                  <a:pt x="549" y="326"/>
                </a:lnTo>
                <a:lnTo>
                  <a:pt x="550" y="327"/>
                </a:lnTo>
                <a:lnTo>
                  <a:pt x="550" y="326"/>
                </a:lnTo>
                <a:lnTo>
                  <a:pt x="550" y="324"/>
                </a:lnTo>
                <a:lnTo>
                  <a:pt x="549" y="324"/>
                </a:lnTo>
                <a:lnTo>
                  <a:pt x="549" y="324"/>
                </a:lnTo>
                <a:lnTo>
                  <a:pt x="549" y="326"/>
                </a:lnTo>
                <a:lnTo>
                  <a:pt x="549" y="326"/>
                </a:lnTo>
                <a:close/>
                <a:moveTo>
                  <a:pt x="152" y="335"/>
                </a:moveTo>
                <a:lnTo>
                  <a:pt x="152" y="335"/>
                </a:lnTo>
                <a:lnTo>
                  <a:pt x="154" y="332"/>
                </a:lnTo>
                <a:lnTo>
                  <a:pt x="154" y="329"/>
                </a:lnTo>
                <a:lnTo>
                  <a:pt x="154" y="324"/>
                </a:lnTo>
                <a:lnTo>
                  <a:pt x="154" y="324"/>
                </a:lnTo>
                <a:lnTo>
                  <a:pt x="151" y="324"/>
                </a:lnTo>
                <a:lnTo>
                  <a:pt x="151" y="324"/>
                </a:lnTo>
                <a:lnTo>
                  <a:pt x="152" y="329"/>
                </a:lnTo>
                <a:lnTo>
                  <a:pt x="152" y="335"/>
                </a:lnTo>
                <a:lnTo>
                  <a:pt x="152" y="335"/>
                </a:lnTo>
                <a:close/>
                <a:moveTo>
                  <a:pt x="250" y="327"/>
                </a:moveTo>
                <a:lnTo>
                  <a:pt x="250" y="327"/>
                </a:lnTo>
                <a:lnTo>
                  <a:pt x="250" y="337"/>
                </a:lnTo>
                <a:lnTo>
                  <a:pt x="252" y="340"/>
                </a:lnTo>
                <a:lnTo>
                  <a:pt x="253" y="344"/>
                </a:lnTo>
                <a:lnTo>
                  <a:pt x="253" y="344"/>
                </a:lnTo>
                <a:lnTo>
                  <a:pt x="258" y="334"/>
                </a:lnTo>
                <a:lnTo>
                  <a:pt x="259" y="329"/>
                </a:lnTo>
                <a:lnTo>
                  <a:pt x="259" y="324"/>
                </a:lnTo>
                <a:lnTo>
                  <a:pt x="259" y="324"/>
                </a:lnTo>
                <a:lnTo>
                  <a:pt x="258" y="326"/>
                </a:lnTo>
                <a:lnTo>
                  <a:pt x="255" y="327"/>
                </a:lnTo>
                <a:lnTo>
                  <a:pt x="250" y="327"/>
                </a:lnTo>
                <a:lnTo>
                  <a:pt x="250" y="327"/>
                </a:lnTo>
                <a:close/>
                <a:moveTo>
                  <a:pt x="255" y="355"/>
                </a:moveTo>
                <a:lnTo>
                  <a:pt x="255" y="355"/>
                </a:lnTo>
                <a:lnTo>
                  <a:pt x="259" y="356"/>
                </a:lnTo>
                <a:lnTo>
                  <a:pt x="261" y="355"/>
                </a:lnTo>
                <a:lnTo>
                  <a:pt x="261" y="355"/>
                </a:lnTo>
                <a:lnTo>
                  <a:pt x="261" y="350"/>
                </a:lnTo>
                <a:lnTo>
                  <a:pt x="262" y="346"/>
                </a:lnTo>
                <a:lnTo>
                  <a:pt x="265" y="344"/>
                </a:lnTo>
                <a:lnTo>
                  <a:pt x="270" y="343"/>
                </a:lnTo>
                <a:lnTo>
                  <a:pt x="270" y="343"/>
                </a:lnTo>
                <a:lnTo>
                  <a:pt x="270" y="332"/>
                </a:lnTo>
                <a:lnTo>
                  <a:pt x="268" y="327"/>
                </a:lnTo>
                <a:lnTo>
                  <a:pt x="267" y="324"/>
                </a:lnTo>
                <a:lnTo>
                  <a:pt x="267" y="324"/>
                </a:lnTo>
                <a:lnTo>
                  <a:pt x="261" y="340"/>
                </a:lnTo>
                <a:lnTo>
                  <a:pt x="258" y="347"/>
                </a:lnTo>
                <a:lnTo>
                  <a:pt x="255" y="355"/>
                </a:lnTo>
                <a:lnTo>
                  <a:pt x="255" y="355"/>
                </a:lnTo>
                <a:close/>
                <a:moveTo>
                  <a:pt x="770" y="358"/>
                </a:moveTo>
                <a:lnTo>
                  <a:pt x="770" y="358"/>
                </a:lnTo>
                <a:lnTo>
                  <a:pt x="768" y="376"/>
                </a:lnTo>
                <a:lnTo>
                  <a:pt x="768" y="385"/>
                </a:lnTo>
                <a:lnTo>
                  <a:pt x="768" y="395"/>
                </a:lnTo>
                <a:lnTo>
                  <a:pt x="768" y="395"/>
                </a:lnTo>
                <a:lnTo>
                  <a:pt x="771" y="404"/>
                </a:lnTo>
                <a:lnTo>
                  <a:pt x="774" y="408"/>
                </a:lnTo>
                <a:lnTo>
                  <a:pt x="774" y="413"/>
                </a:lnTo>
                <a:lnTo>
                  <a:pt x="774" y="413"/>
                </a:lnTo>
                <a:lnTo>
                  <a:pt x="778" y="390"/>
                </a:lnTo>
                <a:lnTo>
                  <a:pt x="778" y="367"/>
                </a:lnTo>
                <a:lnTo>
                  <a:pt x="774" y="346"/>
                </a:lnTo>
                <a:lnTo>
                  <a:pt x="771" y="335"/>
                </a:lnTo>
                <a:lnTo>
                  <a:pt x="768" y="324"/>
                </a:lnTo>
                <a:lnTo>
                  <a:pt x="768" y="324"/>
                </a:lnTo>
                <a:lnTo>
                  <a:pt x="768" y="341"/>
                </a:lnTo>
                <a:lnTo>
                  <a:pt x="770" y="358"/>
                </a:lnTo>
                <a:lnTo>
                  <a:pt x="770" y="358"/>
                </a:lnTo>
                <a:close/>
                <a:moveTo>
                  <a:pt x="159" y="326"/>
                </a:moveTo>
                <a:lnTo>
                  <a:pt x="159" y="326"/>
                </a:lnTo>
                <a:lnTo>
                  <a:pt x="159" y="334"/>
                </a:lnTo>
                <a:lnTo>
                  <a:pt x="159" y="341"/>
                </a:lnTo>
                <a:lnTo>
                  <a:pt x="159" y="341"/>
                </a:lnTo>
                <a:lnTo>
                  <a:pt x="162" y="340"/>
                </a:lnTo>
                <a:lnTo>
                  <a:pt x="163" y="335"/>
                </a:lnTo>
                <a:lnTo>
                  <a:pt x="165" y="326"/>
                </a:lnTo>
                <a:lnTo>
                  <a:pt x="165" y="326"/>
                </a:lnTo>
                <a:lnTo>
                  <a:pt x="162" y="326"/>
                </a:lnTo>
                <a:lnTo>
                  <a:pt x="159" y="326"/>
                </a:lnTo>
                <a:lnTo>
                  <a:pt x="159" y="326"/>
                </a:lnTo>
                <a:close/>
                <a:moveTo>
                  <a:pt x="389" y="334"/>
                </a:moveTo>
                <a:lnTo>
                  <a:pt x="389" y="334"/>
                </a:lnTo>
                <a:lnTo>
                  <a:pt x="387" y="327"/>
                </a:lnTo>
                <a:lnTo>
                  <a:pt x="387" y="326"/>
                </a:lnTo>
                <a:lnTo>
                  <a:pt x="384" y="326"/>
                </a:lnTo>
                <a:lnTo>
                  <a:pt x="384" y="326"/>
                </a:lnTo>
                <a:lnTo>
                  <a:pt x="384" y="330"/>
                </a:lnTo>
                <a:lnTo>
                  <a:pt x="386" y="332"/>
                </a:lnTo>
                <a:lnTo>
                  <a:pt x="389" y="334"/>
                </a:lnTo>
                <a:lnTo>
                  <a:pt x="389" y="334"/>
                </a:lnTo>
                <a:close/>
                <a:moveTo>
                  <a:pt x="573" y="330"/>
                </a:moveTo>
                <a:lnTo>
                  <a:pt x="573" y="330"/>
                </a:lnTo>
                <a:lnTo>
                  <a:pt x="573" y="327"/>
                </a:lnTo>
                <a:lnTo>
                  <a:pt x="573" y="326"/>
                </a:lnTo>
                <a:lnTo>
                  <a:pt x="572" y="326"/>
                </a:lnTo>
                <a:lnTo>
                  <a:pt x="572" y="326"/>
                </a:lnTo>
                <a:lnTo>
                  <a:pt x="573" y="327"/>
                </a:lnTo>
                <a:lnTo>
                  <a:pt x="573" y="330"/>
                </a:lnTo>
                <a:lnTo>
                  <a:pt x="573" y="330"/>
                </a:lnTo>
                <a:close/>
                <a:moveTo>
                  <a:pt x="209" y="334"/>
                </a:moveTo>
                <a:lnTo>
                  <a:pt x="209" y="334"/>
                </a:lnTo>
                <a:lnTo>
                  <a:pt x="210" y="332"/>
                </a:lnTo>
                <a:lnTo>
                  <a:pt x="212" y="330"/>
                </a:lnTo>
                <a:lnTo>
                  <a:pt x="212" y="330"/>
                </a:lnTo>
                <a:lnTo>
                  <a:pt x="210" y="329"/>
                </a:lnTo>
                <a:lnTo>
                  <a:pt x="210" y="329"/>
                </a:lnTo>
                <a:lnTo>
                  <a:pt x="212" y="326"/>
                </a:lnTo>
                <a:lnTo>
                  <a:pt x="212" y="326"/>
                </a:lnTo>
                <a:lnTo>
                  <a:pt x="209" y="326"/>
                </a:lnTo>
                <a:lnTo>
                  <a:pt x="209" y="326"/>
                </a:lnTo>
                <a:lnTo>
                  <a:pt x="209" y="329"/>
                </a:lnTo>
                <a:lnTo>
                  <a:pt x="207" y="332"/>
                </a:lnTo>
                <a:lnTo>
                  <a:pt x="209" y="334"/>
                </a:lnTo>
                <a:lnTo>
                  <a:pt x="209" y="334"/>
                </a:lnTo>
                <a:close/>
                <a:moveTo>
                  <a:pt x="305" y="338"/>
                </a:moveTo>
                <a:lnTo>
                  <a:pt x="305" y="338"/>
                </a:lnTo>
                <a:lnTo>
                  <a:pt x="308" y="337"/>
                </a:lnTo>
                <a:lnTo>
                  <a:pt x="309" y="335"/>
                </a:lnTo>
                <a:lnTo>
                  <a:pt x="309" y="335"/>
                </a:lnTo>
                <a:lnTo>
                  <a:pt x="309" y="330"/>
                </a:lnTo>
                <a:lnTo>
                  <a:pt x="308" y="327"/>
                </a:lnTo>
                <a:lnTo>
                  <a:pt x="308" y="327"/>
                </a:lnTo>
                <a:lnTo>
                  <a:pt x="305" y="327"/>
                </a:lnTo>
                <a:lnTo>
                  <a:pt x="300" y="326"/>
                </a:lnTo>
                <a:lnTo>
                  <a:pt x="300" y="326"/>
                </a:lnTo>
                <a:lnTo>
                  <a:pt x="302" y="332"/>
                </a:lnTo>
                <a:lnTo>
                  <a:pt x="303" y="337"/>
                </a:lnTo>
                <a:lnTo>
                  <a:pt x="305" y="338"/>
                </a:lnTo>
                <a:lnTo>
                  <a:pt x="305" y="338"/>
                </a:lnTo>
                <a:close/>
                <a:moveTo>
                  <a:pt x="335" y="340"/>
                </a:moveTo>
                <a:lnTo>
                  <a:pt x="335" y="340"/>
                </a:lnTo>
                <a:lnTo>
                  <a:pt x="338" y="338"/>
                </a:lnTo>
                <a:lnTo>
                  <a:pt x="340" y="337"/>
                </a:lnTo>
                <a:lnTo>
                  <a:pt x="340" y="337"/>
                </a:lnTo>
                <a:lnTo>
                  <a:pt x="337" y="330"/>
                </a:lnTo>
                <a:lnTo>
                  <a:pt x="332" y="326"/>
                </a:lnTo>
                <a:lnTo>
                  <a:pt x="332" y="326"/>
                </a:lnTo>
                <a:lnTo>
                  <a:pt x="335" y="340"/>
                </a:lnTo>
                <a:lnTo>
                  <a:pt x="335" y="340"/>
                </a:lnTo>
                <a:close/>
                <a:moveTo>
                  <a:pt x="450" y="326"/>
                </a:moveTo>
                <a:lnTo>
                  <a:pt x="450" y="326"/>
                </a:lnTo>
                <a:lnTo>
                  <a:pt x="450" y="330"/>
                </a:lnTo>
                <a:lnTo>
                  <a:pt x="450" y="330"/>
                </a:lnTo>
                <a:lnTo>
                  <a:pt x="453" y="329"/>
                </a:lnTo>
                <a:lnTo>
                  <a:pt x="454" y="326"/>
                </a:lnTo>
                <a:lnTo>
                  <a:pt x="454" y="326"/>
                </a:lnTo>
                <a:lnTo>
                  <a:pt x="450" y="326"/>
                </a:lnTo>
                <a:lnTo>
                  <a:pt x="450" y="326"/>
                </a:lnTo>
                <a:close/>
                <a:moveTo>
                  <a:pt x="187" y="327"/>
                </a:moveTo>
                <a:lnTo>
                  <a:pt x="187" y="327"/>
                </a:lnTo>
                <a:lnTo>
                  <a:pt x="189" y="329"/>
                </a:lnTo>
                <a:lnTo>
                  <a:pt x="191" y="329"/>
                </a:lnTo>
                <a:lnTo>
                  <a:pt x="192" y="327"/>
                </a:lnTo>
                <a:lnTo>
                  <a:pt x="192" y="326"/>
                </a:lnTo>
                <a:lnTo>
                  <a:pt x="192" y="326"/>
                </a:lnTo>
                <a:lnTo>
                  <a:pt x="189" y="326"/>
                </a:lnTo>
                <a:lnTo>
                  <a:pt x="187" y="327"/>
                </a:lnTo>
                <a:lnTo>
                  <a:pt x="187" y="327"/>
                </a:lnTo>
                <a:lnTo>
                  <a:pt x="187" y="327"/>
                </a:lnTo>
                <a:close/>
                <a:moveTo>
                  <a:pt x="399" y="330"/>
                </a:moveTo>
                <a:lnTo>
                  <a:pt x="399" y="330"/>
                </a:lnTo>
                <a:lnTo>
                  <a:pt x="404" y="330"/>
                </a:lnTo>
                <a:lnTo>
                  <a:pt x="406" y="329"/>
                </a:lnTo>
                <a:lnTo>
                  <a:pt x="406" y="327"/>
                </a:lnTo>
                <a:lnTo>
                  <a:pt x="406" y="327"/>
                </a:lnTo>
                <a:lnTo>
                  <a:pt x="402" y="327"/>
                </a:lnTo>
                <a:lnTo>
                  <a:pt x="398" y="326"/>
                </a:lnTo>
                <a:lnTo>
                  <a:pt x="398" y="326"/>
                </a:lnTo>
                <a:lnTo>
                  <a:pt x="398" y="329"/>
                </a:lnTo>
                <a:lnTo>
                  <a:pt x="399" y="330"/>
                </a:lnTo>
                <a:lnTo>
                  <a:pt x="399" y="330"/>
                </a:lnTo>
                <a:close/>
                <a:moveTo>
                  <a:pt x="49" y="385"/>
                </a:moveTo>
                <a:lnTo>
                  <a:pt x="49" y="385"/>
                </a:lnTo>
                <a:lnTo>
                  <a:pt x="50" y="379"/>
                </a:lnTo>
                <a:lnTo>
                  <a:pt x="52" y="372"/>
                </a:lnTo>
                <a:lnTo>
                  <a:pt x="49" y="356"/>
                </a:lnTo>
                <a:lnTo>
                  <a:pt x="49" y="356"/>
                </a:lnTo>
                <a:lnTo>
                  <a:pt x="47" y="340"/>
                </a:lnTo>
                <a:lnTo>
                  <a:pt x="47" y="332"/>
                </a:lnTo>
                <a:lnTo>
                  <a:pt x="46" y="327"/>
                </a:lnTo>
                <a:lnTo>
                  <a:pt x="46" y="327"/>
                </a:lnTo>
                <a:lnTo>
                  <a:pt x="49" y="385"/>
                </a:lnTo>
                <a:lnTo>
                  <a:pt x="49" y="385"/>
                </a:lnTo>
                <a:close/>
                <a:moveTo>
                  <a:pt x="84" y="350"/>
                </a:moveTo>
                <a:lnTo>
                  <a:pt x="84" y="350"/>
                </a:lnTo>
                <a:lnTo>
                  <a:pt x="84" y="369"/>
                </a:lnTo>
                <a:lnTo>
                  <a:pt x="85" y="382"/>
                </a:lnTo>
                <a:lnTo>
                  <a:pt x="85" y="382"/>
                </a:lnTo>
                <a:lnTo>
                  <a:pt x="88" y="379"/>
                </a:lnTo>
                <a:lnTo>
                  <a:pt x="88" y="375"/>
                </a:lnTo>
                <a:lnTo>
                  <a:pt x="87" y="366"/>
                </a:lnTo>
                <a:lnTo>
                  <a:pt x="87" y="366"/>
                </a:lnTo>
                <a:lnTo>
                  <a:pt x="88" y="363"/>
                </a:lnTo>
                <a:lnTo>
                  <a:pt x="88" y="358"/>
                </a:lnTo>
                <a:lnTo>
                  <a:pt x="88" y="358"/>
                </a:lnTo>
                <a:lnTo>
                  <a:pt x="87" y="358"/>
                </a:lnTo>
                <a:lnTo>
                  <a:pt x="85" y="358"/>
                </a:lnTo>
                <a:lnTo>
                  <a:pt x="85" y="356"/>
                </a:lnTo>
                <a:lnTo>
                  <a:pt x="85" y="356"/>
                </a:lnTo>
                <a:lnTo>
                  <a:pt x="85" y="341"/>
                </a:lnTo>
                <a:lnTo>
                  <a:pt x="82" y="327"/>
                </a:lnTo>
                <a:lnTo>
                  <a:pt x="82" y="327"/>
                </a:lnTo>
                <a:lnTo>
                  <a:pt x="81" y="332"/>
                </a:lnTo>
                <a:lnTo>
                  <a:pt x="81" y="338"/>
                </a:lnTo>
                <a:lnTo>
                  <a:pt x="84" y="350"/>
                </a:lnTo>
                <a:lnTo>
                  <a:pt x="84" y="350"/>
                </a:lnTo>
                <a:close/>
                <a:moveTo>
                  <a:pt x="137" y="356"/>
                </a:moveTo>
                <a:lnTo>
                  <a:pt x="137" y="356"/>
                </a:lnTo>
                <a:lnTo>
                  <a:pt x="142" y="353"/>
                </a:lnTo>
                <a:lnTo>
                  <a:pt x="145" y="349"/>
                </a:lnTo>
                <a:lnTo>
                  <a:pt x="145" y="349"/>
                </a:lnTo>
                <a:lnTo>
                  <a:pt x="143" y="338"/>
                </a:lnTo>
                <a:lnTo>
                  <a:pt x="142" y="332"/>
                </a:lnTo>
                <a:lnTo>
                  <a:pt x="140" y="327"/>
                </a:lnTo>
                <a:lnTo>
                  <a:pt x="140" y="327"/>
                </a:lnTo>
                <a:lnTo>
                  <a:pt x="140" y="343"/>
                </a:lnTo>
                <a:lnTo>
                  <a:pt x="137" y="356"/>
                </a:lnTo>
                <a:lnTo>
                  <a:pt x="137" y="356"/>
                </a:lnTo>
                <a:close/>
                <a:moveTo>
                  <a:pt x="180" y="332"/>
                </a:moveTo>
                <a:lnTo>
                  <a:pt x="180" y="332"/>
                </a:lnTo>
                <a:lnTo>
                  <a:pt x="181" y="332"/>
                </a:lnTo>
                <a:lnTo>
                  <a:pt x="183" y="329"/>
                </a:lnTo>
                <a:lnTo>
                  <a:pt x="181" y="327"/>
                </a:lnTo>
                <a:lnTo>
                  <a:pt x="180" y="327"/>
                </a:lnTo>
                <a:lnTo>
                  <a:pt x="180" y="327"/>
                </a:lnTo>
                <a:lnTo>
                  <a:pt x="180" y="332"/>
                </a:lnTo>
                <a:lnTo>
                  <a:pt x="180" y="332"/>
                </a:lnTo>
                <a:close/>
                <a:moveTo>
                  <a:pt x="287" y="332"/>
                </a:moveTo>
                <a:lnTo>
                  <a:pt x="287" y="332"/>
                </a:lnTo>
                <a:lnTo>
                  <a:pt x="287" y="329"/>
                </a:lnTo>
                <a:lnTo>
                  <a:pt x="285" y="327"/>
                </a:lnTo>
                <a:lnTo>
                  <a:pt x="285" y="327"/>
                </a:lnTo>
                <a:lnTo>
                  <a:pt x="285" y="327"/>
                </a:lnTo>
                <a:lnTo>
                  <a:pt x="285" y="330"/>
                </a:lnTo>
                <a:lnTo>
                  <a:pt x="287" y="332"/>
                </a:lnTo>
                <a:lnTo>
                  <a:pt x="287" y="332"/>
                </a:lnTo>
                <a:lnTo>
                  <a:pt x="287" y="332"/>
                </a:lnTo>
                <a:close/>
                <a:moveTo>
                  <a:pt x="646" y="340"/>
                </a:moveTo>
                <a:lnTo>
                  <a:pt x="646" y="340"/>
                </a:lnTo>
                <a:lnTo>
                  <a:pt x="646" y="338"/>
                </a:lnTo>
                <a:lnTo>
                  <a:pt x="646" y="337"/>
                </a:lnTo>
                <a:lnTo>
                  <a:pt x="648" y="335"/>
                </a:lnTo>
                <a:lnTo>
                  <a:pt x="648" y="332"/>
                </a:lnTo>
                <a:lnTo>
                  <a:pt x="648" y="332"/>
                </a:lnTo>
                <a:lnTo>
                  <a:pt x="645" y="329"/>
                </a:lnTo>
                <a:lnTo>
                  <a:pt x="642" y="327"/>
                </a:lnTo>
                <a:lnTo>
                  <a:pt x="642" y="327"/>
                </a:lnTo>
                <a:lnTo>
                  <a:pt x="642" y="335"/>
                </a:lnTo>
                <a:lnTo>
                  <a:pt x="643" y="338"/>
                </a:lnTo>
                <a:lnTo>
                  <a:pt x="646" y="340"/>
                </a:lnTo>
                <a:lnTo>
                  <a:pt x="646" y="340"/>
                </a:lnTo>
                <a:close/>
                <a:moveTo>
                  <a:pt x="733" y="334"/>
                </a:moveTo>
                <a:lnTo>
                  <a:pt x="733" y="334"/>
                </a:lnTo>
                <a:lnTo>
                  <a:pt x="733" y="330"/>
                </a:lnTo>
                <a:lnTo>
                  <a:pt x="732" y="327"/>
                </a:lnTo>
                <a:lnTo>
                  <a:pt x="732" y="327"/>
                </a:lnTo>
                <a:lnTo>
                  <a:pt x="732" y="330"/>
                </a:lnTo>
                <a:lnTo>
                  <a:pt x="732" y="332"/>
                </a:lnTo>
                <a:lnTo>
                  <a:pt x="733" y="334"/>
                </a:lnTo>
                <a:lnTo>
                  <a:pt x="733" y="334"/>
                </a:lnTo>
                <a:close/>
                <a:moveTo>
                  <a:pt x="204" y="332"/>
                </a:moveTo>
                <a:lnTo>
                  <a:pt x="204" y="332"/>
                </a:lnTo>
                <a:lnTo>
                  <a:pt x="204" y="329"/>
                </a:lnTo>
                <a:lnTo>
                  <a:pt x="203" y="327"/>
                </a:lnTo>
                <a:lnTo>
                  <a:pt x="203" y="327"/>
                </a:lnTo>
                <a:lnTo>
                  <a:pt x="203" y="327"/>
                </a:lnTo>
                <a:lnTo>
                  <a:pt x="201" y="330"/>
                </a:lnTo>
                <a:lnTo>
                  <a:pt x="203" y="332"/>
                </a:lnTo>
                <a:lnTo>
                  <a:pt x="204" y="332"/>
                </a:lnTo>
                <a:lnTo>
                  <a:pt x="204" y="332"/>
                </a:lnTo>
                <a:close/>
                <a:moveTo>
                  <a:pt x="230" y="330"/>
                </a:moveTo>
                <a:lnTo>
                  <a:pt x="230" y="330"/>
                </a:lnTo>
                <a:lnTo>
                  <a:pt x="232" y="332"/>
                </a:lnTo>
                <a:lnTo>
                  <a:pt x="232" y="332"/>
                </a:lnTo>
                <a:lnTo>
                  <a:pt x="235" y="330"/>
                </a:lnTo>
                <a:lnTo>
                  <a:pt x="235" y="327"/>
                </a:lnTo>
                <a:lnTo>
                  <a:pt x="235" y="327"/>
                </a:lnTo>
                <a:lnTo>
                  <a:pt x="232" y="329"/>
                </a:lnTo>
                <a:lnTo>
                  <a:pt x="230" y="330"/>
                </a:lnTo>
                <a:lnTo>
                  <a:pt x="230" y="330"/>
                </a:lnTo>
                <a:close/>
                <a:moveTo>
                  <a:pt x="453" y="335"/>
                </a:moveTo>
                <a:lnTo>
                  <a:pt x="453" y="335"/>
                </a:lnTo>
                <a:lnTo>
                  <a:pt x="453" y="338"/>
                </a:lnTo>
                <a:lnTo>
                  <a:pt x="454" y="340"/>
                </a:lnTo>
                <a:lnTo>
                  <a:pt x="460" y="343"/>
                </a:lnTo>
                <a:lnTo>
                  <a:pt x="466" y="343"/>
                </a:lnTo>
                <a:lnTo>
                  <a:pt x="473" y="346"/>
                </a:lnTo>
                <a:lnTo>
                  <a:pt x="473" y="346"/>
                </a:lnTo>
                <a:lnTo>
                  <a:pt x="471" y="343"/>
                </a:lnTo>
                <a:lnTo>
                  <a:pt x="471" y="340"/>
                </a:lnTo>
                <a:lnTo>
                  <a:pt x="468" y="332"/>
                </a:lnTo>
                <a:lnTo>
                  <a:pt x="468" y="332"/>
                </a:lnTo>
                <a:lnTo>
                  <a:pt x="463" y="329"/>
                </a:lnTo>
                <a:lnTo>
                  <a:pt x="459" y="329"/>
                </a:lnTo>
                <a:lnTo>
                  <a:pt x="456" y="330"/>
                </a:lnTo>
                <a:lnTo>
                  <a:pt x="453" y="335"/>
                </a:lnTo>
                <a:lnTo>
                  <a:pt x="453" y="335"/>
                </a:lnTo>
                <a:close/>
                <a:moveTo>
                  <a:pt x="43" y="375"/>
                </a:moveTo>
                <a:lnTo>
                  <a:pt x="43" y="375"/>
                </a:lnTo>
                <a:lnTo>
                  <a:pt x="41" y="352"/>
                </a:lnTo>
                <a:lnTo>
                  <a:pt x="40" y="329"/>
                </a:lnTo>
                <a:lnTo>
                  <a:pt x="40" y="329"/>
                </a:lnTo>
                <a:lnTo>
                  <a:pt x="38" y="341"/>
                </a:lnTo>
                <a:lnTo>
                  <a:pt x="38" y="352"/>
                </a:lnTo>
                <a:lnTo>
                  <a:pt x="40" y="364"/>
                </a:lnTo>
                <a:lnTo>
                  <a:pt x="43" y="375"/>
                </a:lnTo>
                <a:lnTo>
                  <a:pt x="43" y="375"/>
                </a:lnTo>
                <a:close/>
                <a:moveTo>
                  <a:pt x="444" y="335"/>
                </a:moveTo>
                <a:lnTo>
                  <a:pt x="444" y="335"/>
                </a:lnTo>
                <a:lnTo>
                  <a:pt x="441" y="332"/>
                </a:lnTo>
                <a:lnTo>
                  <a:pt x="441" y="330"/>
                </a:lnTo>
                <a:lnTo>
                  <a:pt x="438" y="329"/>
                </a:lnTo>
                <a:lnTo>
                  <a:pt x="438" y="329"/>
                </a:lnTo>
                <a:lnTo>
                  <a:pt x="441" y="334"/>
                </a:lnTo>
                <a:lnTo>
                  <a:pt x="442" y="335"/>
                </a:lnTo>
                <a:lnTo>
                  <a:pt x="444" y="335"/>
                </a:lnTo>
                <a:lnTo>
                  <a:pt x="444" y="335"/>
                </a:lnTo>
                <a:close/>
                <a:moveTo>
                  <a:pt x="538" y="334"/>
                </a:moveTo>
                <a:lnTo>
                  <a:pt x="538" y="334"/>
                </a:lnTo>
                <a:lnTo>
                  <a:pt x="538" y="332"/>
                </a:lnTo>
                <a:lnTo>
                  <a:pt x="538" y="329"/>
                </a:lnTo>
                <a:lnTo>
                  <a:pt x="538" y="329"/>
                </a:lnTo>
                <a:lnTo>
                  <a:pt x="535" y="329"/>
                </a:lnTo>
                <a:lnTo>
                  <a:pt x="535" y="329"/>
                </a:lnTo>
                <a:lnTo>
                  <a:pt x="537" y="332"/>
                </a:lnTo>
                <a:lnTo>
                  <a:pt x="538" y="334"/>
                </a:lnTo>
                <a:lnTo>
                  <a:pt x="538" y="334"/>
                </a:lnTo>
                <a:close/>
                <a:moveTo>
                  <a:pt x="431" y="332"/>
                </a:moveTo>
                <a:lnTo>
                  <a:pt x="431" y="332"/>
                </a:lnTo>
                <a:lnTo>
                  <a:pt x="431" y="330"/>
                </a:lnTo>
                <a:lnTo>
                  <a:pt x="431" y="329"/>
                </a:lnTo>
                <a:lnTo>
                  <a:pt x="431" y="329"/>
                </a:lnTo>
                <a:lnTo>
                  <a:pt x="428" y="329"/>
                </a:lnTo>
                <a:lnTo>
                  <a:pt x="428" y="329"/>
                </a:lnTo>
                <a:lnTo>
                  <a:pt x="428" y="332"/>
                </a:lnTo>
                <a:lnTo>
                  <a:pt x="431" y="332"/>
                </a:lnTo>
                <a:lnTo>
                  <a:pt x="431" y="332"/>
                </a:lnTo>
                <a:close/>
                <a:moveTo>
                  <a:pt x="189" y="343"/>
                </a:moveTo>
                <a:lnTo>
                  <a:pt x="189" y="343"/>
                </a:lnTo>
                <a:lnTo>
                  <a:pt x="197" y="338"/>
                </a:lnTo>
                <a:lnTo>
                  <a:pt x="197" y="338"/>
                </a:lnTo>
                <a:lnTo>
                  <a:pt x="197" y="335"/>
                </a:lnTo>
                <a:lnTo>
                  <a:pt x="195" y="332"/>
                </a:lnTo>
                <a:lnTo>
                  <a:pt x="194" y="332"/>
                </a:lnTo>
                <a:lnTo>
                  <a:pt x="191" y="334"/>
                </a:lnTo>
                <a:lnTo>
                  <a:pt x="189" y="338"/>
                </a:lnTo>
                <a:lnTo>
                  <a:pt x="189" y="341"/>
                </a:lnTo>
                <a:lnTo>
                  <a:pt x="189" y="343"/>
                </a:lnTo>
                <a:lnTo>
                  <a:pt x="189" y="343"/>
                </a:lnTo>
                <a:close/>
                <a:moveTo>
                  <a:pt x="227" y="338"/>
                </a:moveTo>
                <a:lnTo>
                  <a:pt x="227" y="338"/>
                </a:lnTo>
                <a:lnTo>
                  <a:pt x="229" y="337"/>
                </a:lnTo>
                <a:lnTo>
                  <a:pt x="227" y="335"/>
                </a:lnTo>
                <a:lnTo>
                  <a:pt x="226" y="334"/>
                </a:lnTo>
                <a:lnTo>
                  <a:pt x="226" y="332"/>
                </a:lnTo>
                <a:lnTo>
                  <a:pt x="226" y="332"/>
                </a:lnTo>
                <a:lnTo>
                  <a:pt x="223" y="332"/>
                </a:lnTo>
                <a:lnTo>
                  <a:pt x="223" y="332"/>
                </a:lnTo>
                <a:lnTo>
                  <a:pt x="224" y="337"/>
                </a:lnTo>
                <a:lnTo>
                  <a:pt x="226" y="338"/>
                </a:lnTo>
                <a:lnTo>
                  <a:pt x="227" y="338"/>
                </a:lnTo>
                <a:lnTo>
                  <a:pt x="227" y="338"/>
                </a:lnTo>
                <a:close/>
                <a:moveTo>
                  <a:pt x="406" y="341"/>
                </a:moveTo>
                <a:lnTo>
                  <a:pt x="406" y="341"/>
                </a:lnTo>
                <a:lnTo>
                  <a:pt x="421" y="346"/>
                </a:lnTo>
                <a:lnTo>
                  <a:pt x="421" y="346"/>
                </a:lnTo>
                <a:lnTo>
                  <a:pt x="419" y="340"/>
                </a:lnTo>
                <a:lnTo>
                  <a:pt x="419" y="334"/>
                </a:lnTo>
                <a:lnTo>
                  <a:pt x="419" y="334"/>
                </a:lnTo>
                <a:lnTo>
                  <a:pt x="415" y="332"/>
                </a:lnTo>
                <a:lnTo>
                  <a:pt x="412" y="334"/>
                </a:lnTo>
                <a:lnTo>
                  <a:pt x="409" y="338"/>
                </a:lnTo>
                <a:lnTo>
                  <a:pt x="406" y="341"/>
                </a:lnTo>
                <a:lnTo>
                  <a:pt x="406" y="341"/>
                </a:lnTo>
                <a:close/>
                <a:moveTo>
                  <a:pt x="547" y="337"/>
                </a:moveTo>
                <a:lnTo>
                  <a:pt x="547" y="337"/>
                </a:lnTo>
                <a:lnTo>
                  <a:pt x="549" y="335"/>
                </a:lnTo>
                <a:lnTo>
                  <a:pt x="550" y="334"/>
                </a:lnTo>
                <a:lnTo>
                  <a:pt x="550" y="332"/>
                </a:lnTo>
                <a:lnTo>
                  <a:pt x="550" y="332"/>
                </a:lnTo>
                <a:lnTo>
                  <a:pt x="549" y="332"/>
                </a:lnTo>
                <a:lnTo>
                  <a:pt x="546" y="332"/>
                </a:lnTo>
                <a:lnTo>
                  <a:pt x="546" y="332"/>
                </a:lnTo>
                <a:lnTo>
                  <a:pt x="546" y="335"/>
                </a:lnTo>
                <a:lnTo>
                  <a:pt x="547" y="337"/>
                </a:lnTo>
                <a:lnTo>
                  <a:pt x="547" y="337"/>
                </a:lnTo>
                <a:close/>
                <a:moveTo>
                  <a:pt x="348" y="340"/>
                </a:moveTo>
                <a:lnTo>
                  <a:pt x="348" y="340"/>
                </a:lnTo>
                <a:lnTo>
                  <a:pt x="352" y="340"/>
                </a:lnTo>
                <a:lnTo>
                  <a:pt x="354" y="340"/>
                </a:lnTo>
                <a:lnTo>
                  <a:pt x="355" y="338"/>
                </a:lnTo>
                <a:lnTo>
                  <a:pt x="355" y="338"/>
                </a:lnTo>
                <a:lnTo>
                  <a:pt x="352" y="335"/>
                </a:lnTo>
                <a:lnTo>
                  <a:pt x="348" y="332"/>
                </a:lnTo>
                <a:lnTo>
                  <a:pt x="348" y="332"/>
                </a:lnTo>
                <a:lnTo>
                  <a:pt x="346" y="337"/>
                </a:lnTo>
                <a:lnTo>
                  <a:pt x="346" y="338"/>
                </a:lnTo>
                <a:lnTo>
                  <a:pt x="348" y="340"/>
                </a:lnTo>
                <a:lnTo>
                  <a:pt x="348" y="340"/>
                </a:lnTo>
                <a:close/>
                <a:moveTo>
                  <a:pt x="796" y="376"/>
                </a:moveTo>
                <a:lnTo>
                  <a:pt x="796" y="376"/>
                </a:lnTo>
                <a:lnTo>
                  <a:pt x="797" y="373"/>
                </a:lnTo>
                <a:lnTo>
                  <a:pt x="799" y="367"/>
                </a:lnTo>
                <a:lnTo>
                  <a:pt x="799" y="356"/>
                </a:lnTo>
                <a:lnTo>
                  <a:pt x="799" y="356"/>
                </a:lnTo>
                <a:lnTo>
                  <a:pt x="797" y="343"/>
                </a:lnTo>
                <a:lnTo>
                  <a:pt x="796" y="337"/>
                </a:lnTo>
                <a:lnTo>
                  <a:pt x="794" y="332"/>
                </a:lnTo>
                <a:lnTo>
                  <a:pt x="794" y="332"/>
                </a:lnTo>
                <a:lnTo>
                  <a:pt x="791" y="353"/>
                </a:lnTo>
                <a:lnTo>
                  <a:pt x="793" y="366"/>
                </a:lnTo>
                <a:lnTo>
                  <a:pt x="793" y="372"/>
                </a:lnTo>
                <a:lnTo>
                  <a:pt x="796" y="376"/>
                </a:lnTo>
                <a:lnTo>
                  <a:pt x="796" y="376"/>
                </a:lnTo>
                <a:close/>
                <a:moveTo>
                  <a:pt x="556" y="334"/>
                </a:moveTo>
                <a:lnTo>
                  <a:pt x="556" y="334"/>
                </a:lnTo>
                <a:lnTo>
                  <a:pt x="555" y="338"/>
                </a:lnTo>
                <a:lnTo>
                  <a:pt x="555" y="344"/>
                </a:lnTo>
                <a:lnTo>
                  <a:pt x="555" y="353"/>
                </a:lnTo>
                <a:lnTo>
                  <a:pt x="555" y="353"/>
                </a:lnTo>
                <a:lnTo>
                  <a:pt x="570" y="352"/>
                </a:lnTo>
                <a:lnTo>
                  <a:pt x="570" y="352"/>
                </a:lnTo>
                <a:lnTo>
                  <a:pt x="569" y="344"/>
                </a:lnTo>
                <a:lnTo>
                  <a:pt x="566" y="337"/>
                </a:lnTo>
                <a:lnTo>
                  <a:pt x="566" y="337"/>
                </a:lnTo>
                <a:lnTo>
                  <a:pt x="561" y="335"/>
                </a:lnTo>
                <a:lnTo>
                  <a:pt x="556" y="334"/>
                </a:lnTo>
                <a:lnTo>
                  <a:pt x="556" y="334"/>
                </a:lnTo>
                <a:close/>
                <a:moveTo>
                  <a:pt x="238" y="341"/>
                </a:moveTo>
                <a:lnTo>
                  <a:pt x="238" y="341"/>
                </a:lnTo>
                <a:lnTo>
                  <a:pt x="236" y="335"/>
                </a:lnTo>
                <a:lnTo>
                  <a:pt x="236" y="335"/>
                </a:lnTo>
                <a:lnTo>
                  <a:pt x="235" y="337"/>
                </a:lnTo>
                <a:lnTo>
                  <a:pt x="235" y="338"/>
                </a:lnTo>
                <a:lnTo>
                  <a:pt x="236" y="340"/>
                </a:lnTo>
                <a:lnTo>
                  <a:pt x="238" y="341"/>
                </a:lnTo>
                <a:lnTo>
                  <a:pt x="238" y="341"/>
                </a:lnTo>
                <a:close/>
                <a:moveTo>
                  <a:pt x="247" y="355"/>
                </a:moveTo>
                <a:lnTo>
                  <a:pt x="247" y="355"/>
                </a:lnTo>
                <a:lnTo>
                  <a:pt x="248" y="350"/>
                </a:lnTo>
                <a:lnTo>
                  <a:pt x="248" y="344"/>
                </a:lnTo>
                <a:lnTo>
                  <a:pt x="245" y="335"/>
                </a:lnTo>
                <a:lnTo>
                  <a:pt x="245" y="335"/>
                </a:lnTo>
                <a:lnTo>
                  <a:pt x="245" y="346"/>
                </a:lnTo>
                <a:lnTo>
                  <a:pt x="247" y="355"/>
                </a:lnTo>
                <a:lnTo>
                  <a:pt x="247" y="355"/>
                </a:lnTo>
                <a:close/>
                <a:moveTo>
                  <a:pt x="482" y="347"/>
                </a:moveTo>
                <a:lnTo>
                  <a:pt x="482" y="347"/>
                </a:lnTo>
                <a:lnTo>
                  <a:pt x="485" y="344"/>
                </a:lnTo>
                <a:lnTo>
                  <a:pt x="486" y="341"/>
                </a:lnTo>
                <a:lnTo>
                  <a:pt x="485" y="338"/>
                </a:lnTo>
                <a:lnTo>
                  <a:pt x="485" y="338"/>
                </a:lnTo>
                <a:lnTo>
                  <a:pt x="479" y="337"/>
                </a:lnTo>
                <a:lnTo>
                  <a:pt x="476" y="335"/>
                </a:lnTo>
                <a:lnTo>
                  <a:pt x="473" y="335"/>
                </a:lnTo>
                <a:lnTo>
                  <a:pt x="473" y="335"/>
                </a:lnTo>
                <a:lnTo>
                  <a:pt x="476" y="338"/>
                </a:lnTo>
                <a:lnTo>
                  <a:pt x="476" y="343"/>
                </a:lnTo>
                <a:lnTo>
                  <a:pt x="479" y="346"/>
                </a:lnTo>
                <a:lnTo>
                  <a:pt x="482" y="347"/>
                </a:lnTo>
                <a:lnTo>
                  <a:pt x="482" y="347"/>
                </a:lnTo>
                <a:close/>
                <a:moveTo>
                  <a:pt x="399" y="337"/>
                </a:moveTo>
                <a:lnTo>
                  <a:pt x="399" y="337"/>
                </a:lnTo>
                <a:lnTo>
                  <a:pt x="401" y="338"/>
                </a:lnTo>
                <a:lnTo>
                  <a:pt x="401" y="338"/>
                </a:lnTo>
                <a:lnTo>
                  <a:pt x="402" y="338"/>
                </a:lnTo>
                <a:lnTo>
                  <a:pt x="402" y="337"/>
                </a:lnTo>
                <a:lnTo>
                  <a:pt x="404" y="335"/>
                </a:lnTo>
                <a:lnTo>
                  <a:pt x="404" y="335"/>
                </a:lnTo>
                <a:lnTo>
                  <a:pt x="401" y="335"/>
                </a:lnTo>
                <a:lnTo>
                  <a:pt x="399" y="335"/>
                </a:lnTo>
                <a:lnTo>
                  <a:pt x="399" y="337"/>
                </a:lnTo>
                <a:lnTo>
                  <a:pt x="399" y="337"/>
                </a:lnTo>
                <a:close/>
                <a:moveTo>
                  <a:pt x="681" y="349"/>
                </a:moveTo>
                <a:lnTo>
                  <a:pt x="681" y="349"/>
                </a:lnTo>
                <a:lnTo>
                  <a:pt x="681" y="341"/>
                </a:lnTo>
                <a:lnTo>
                  <a:pt x="681" y="338"/>
                </a:lnTo>
                <a:lnTo>
                  <a:pt x="680" y="335"/>
                </a:lnTo>
                <a:lnTo>
                  <a:pt x="680" y="335"/>
                </a:lnTo>
                <a:lnTo>
                  <a:pt x="680" y="343"/>
                </a:lnTo>
                <a:lnTo>
                  <a:pt x="680" y="347"/>
                </a:lnTo>
                <a:lnTo>
                  <a:pt x="681" y="349"/>
                </a:lnTo>
                <a:lnTo>
                  <a:pt x="681" y="349"/>
                </a:lnTo>
                <a:close/>
                <a:moveTo>
                  <a:pt x="698" y="376"/>
                </a:moveTo>
                <a:lnTo>
                  <a:pt x="698" y="376"/>
                </a:lnTo>
                <a:lnTo>
                  <a:pt x="698" y="358"/>
                </a:lnTo>
                <a:lnTo>
                  <a:pt x="698" y="340"/>
                </a:lnTo>
                <a:lnTo>
                  <a:pt x="698" y="340"/>
                </a:lnTo>
                <a:lnTo>
                  <a:pt x="694" y="338"/>
                </a:lnTo>
                <a:lnTo>
                  <a:pt x="689" y="335"/>
                </a:lnTo>
                <a:lnTo>
                  <a:pt x="689" y="335"/>
                </a:lnTo>
                <a:lnTo>
                  <a:pt x="688" y="347"/>
                </a:lnTo>
                <a:lnTo>
                  <a:pt x="689" y="359"/>
                </a:lnTo>
                <a:lnTo>
                  <a:pt x="692" y="369"/>
                </a:lnTo>
                <a:lnTo>
                  <a:pt x="695" y="372"/>
                </a:lnTo>
                <a:lnTo>
                  <a:pt x="698" y="376"/>
                </a:lnTo>
                <a:lnTo>
                  <a:pt x="698" y="376"/>
                </a:lnTo>
                <a:close/>
                <a:moveTo>
                  <a:pt x="729" y="361"/>
                </a:moveTo>
                <a:lnTo>
                  <a:pt x="729" y="361"/>
                </a:lnTo>
                <a:lnTo>
                  <a:pt x="730" y="353"/>
                </a:lnTo>
                <a:lnTo>
                  <a:pt x="730" y="347"/>
                </a:lnTo>
                <a:lnTo>
                  <a:pt x="729" y="341"/>
                </a:lnTo>
                <a:lnTo>
                  <a:pt x="727" y="337"/>
                </a:lnTo>
                <a:lnTo>
                  <a:pt x="727" y="337"/>
                </a:lnTo>
                <a:lnTo>
                  <a:pt x="727" y="349"/>
                </a:lnTo>
                <a:lnTo>
                  <a:pt x="729" y="361"/>
                </a:lnTo>
                <a:lnTo>
                  <a:pt x="729" y="361"/>
                </a:lnTo>
                <a:close/>
                <a:moveTo>
                  <a:pt x="183" y="341"/>
                </a:moveTo>
                <a:lnTo>
                  <a:pt x="183" y="341"/>
                </a:lnTo>
                <a:lnTo>
                  <a:pt x="183" y="338"/>
                </a:lnTo>
                <a:lnTo>
                  <a:pt x="183" y="337"/>
                </a:lnTo>
                <a:lnTo>
                  <a:pt x="181" y="337"/>
                </a:lnTo>
                <a:lnTo>
                  <a:pt x="181" y="337"/>
                </a:lnTo>
                <a:lnTo>
                  <a:pt x="181" y="340"/>
                </a:lnTo>
                <a:lnTo>
                  <a:pt x="183" y="341"/>
                </a:lnTo>
                <a:lnTo>
                  <a:pt x="183" y="341"/>
                </a:lnTo>
                <a:close/>
                <a:moveTo>
                  <a:pt x="494" y="350"/>
                </a:moveTo>
                <a:lnTo>
                  <a:pt x="494" y="350"/>
                </a:lnTo>
                <a:lnTo>
                  <a:pt x="497" y="350"/>
                </a:lnTo>
                <a:lnTo>
                  <a:pt x="500" y="352"/>
                </a:lnTo>
                <a:lnTo>
                  <a:pt x="500" y="352"/>
                </a:lnTo>
                <a:lnTo>
                  <a:pt x="502" y="350"/>
                </a:lnTo>
                <a:lnTo>
                  <a:pt x="503" y="349"/>
                </a:lnTo>
                <a:lnTo>
                  <a:pt x="502" y="346"/>
                </a:lnTo>
                <a:lnTo>
                  <a:pt x="502" y="346"/>
                </a:lnTo>
                <a:lnTo>
                  <a:pt x="499" y="344"/>
                </a:lnTo>
                <a:lnTo>
                  <a:pt x="497" y="343"/>
                </a:lnTo>
                <a:lnTo>
                  <a:pt x="495" y="341"/>
                </a:lnTo>
                <a:lnTo>
                  <a:pt x="495" y="341"/>
                </a:lnTo>
                <a:lnTo>
                  <a:pt x="495" y="340"/>
                </a:lnTo>
                <a:lnTo>
                  <a:pt x="495" y="340"/>
                </a:lnTo>
                <a:lnTo>
                  <a:pt x="499" y="340"/>
                </a:lnTo>
                <a:lnTo>
                  <a:pt x="500" y="338"/>
                </a:lnTo>
                <a:lnTo>
                  <a:pt x="500" y="338"/>
                </a:lnTo>
                <a:lnTo>
                  <a:pt x="499" y="337"/>
                </a:lnTo>
                <a:lnTo>
                  <a:pt x="497" y="337"/>
                </a:lnTo>
                <a:lnTo>
                  <a:pt x="497" y="337"/>
                </a:lnTo>
                <a:lnTo>
                  <a:pt x="494" y="343"/>
                </a:lnTo>
                <a:lnTo>
                  <a:pt x="494" y="350"/>
                </a:lnTo>
                <a:lnTo>
                  <a:pt x="494" y="350"/>
                </a:lnTo>
                <a:close/>
                <a:moveTo>
                  <a:pt x="206" y="338"/>
                </a:moveTo>
                <a:lnTo>
                  <a:pt x="206" y="338"/>
                </a:lnTo>
                <a:lnTo>
                  <a:pt x="209" y="349"/>
                </a:lnTo>
                <a:lnTo>
                  <a:pt x="213" y="356"/>
                </a:lnTo>
                <a:lnTo>
                  <a:pt x="213" y="356"/>
                </a:lnTo>
                <a:lnTo>
                  <a:pt x="213" y="347"/>
                </a:lnTo>
                <a:lnTo>
                  <a:pt x="212" y="337"/>
                </a:lnTo>
                <a:lnTo>
                  <a:pt x="212" y="337"/>
                </a:lnTo>
                <a:lnTo>
                  <a:pt x="209" y="338"/>
                </a:lnTo>
                <a:lnTo>
                  <a:pt x="206" y="338"/>
                </a:lnTo>
                <a:lnTo>
                  <a:pt x="206" y="338"/>
                </a:lnTo>
                <a:close/>
                <a:moveTo>
                  <a:pt x="602" y="346"/>
                </a:moveTo>
                <a:lnTo>
                  <a:pt x="602" y="346"/>
                </a:lnTo>
                <a:lnTo>
                  <a:pt x="602" y="343"/>
                </a:lnTo>
                <a:lnTo>
                  <a:pt x="602" y="341"/>
                </a:lnTo>
                <a:lnTo>
                  <a:pt x="602" y="340"/>
                </a:lnTo>
                <a:lnTo>
                  <a:pt x="601" y="338"/>
                </a:lnTo>
                <a:lnTo>
                  <a:pt x="601" y="338"/>
                </a:lnTo>
                <a:lnTo>
                  <a:pt x="599" y="343"/>
                </a:lnTo>
                <a:lnTo>
                  <a:pt x="599" y="344"/>
                </a:lnTo>
                <a:lnTo>
                  <a:pt x="602" y="346"/>
                </a:lnTo>
                <a:lnTo>
                  <a:pt x="602" y="346"/>
                </a:lnTo>
                <a:close/>
                <a:moveTo>
                  <a:pt x="381" y="344"/>
                </a:moveTo>
                <a:lnTo>
                  <a:pt x="381" y="344"/>
                </a:lnTo>
                <a:lnTo>
                  <a:pt x="380" y="341"/>
                </a:lnTo>
                <a:lnTo>
                  <a:pt x="380" y="340"/>
                </a:lnTo>
                <a:lnTo>
                  <a:pt x="378" y="338"/>
                </a:lnTo>
                <a:lnTo>
                  <a:pt x="378" y="338"/>
                </a:lnTo>
                <a:lnTo>
                  <a:pt x="378" y="343"/>
                </a:lnTo>
                <a:lnTo>
                  <a:pt x="381" y="344"/>
                </a:lnTo>
                <a:lnTo>
                  <a:pt x="381" y="344"/>
                </a:lnTo>
                <a:close/>
                <a:moveTo>
                  <a:pt x="436" y="343"/>
                </a:moveTo>
                <a:lnTo>
                  <a:pt x="436" y="343"/>
                </a:lnTo>
                <a:lnTo>
                  <a:pt x="439" y="343"/>
                </a:lnTo>
                <a:lnTo>
                  <a:pt x="439" y="340"/>
                </a:lnTo>
                <a:lnTo>
                  <a:pt x="439" y="340"/>
                </a:lnTo>
                <a:lnTo>
                  <a:pt x="436" y="338"/>
                </a:lnTo>
                <a:lnTo>
                  <a:pt x="436" y="338"/>
                </a:lnTo>
                <a:lnTo>
                  <a:pt x="436" y="340"/>
                </a:lnTo>
                <a:lnTo>
                  <a:pt x="436" y="343"/>
                </a:lnTo>
                <a:lnTo>
                  <a:pt x="436" y="343"/>
                </a:lnTo>
                <a:close/>
                <a:moveTo>
                  <a:pt x="425" y="349"/>
                </a:moveTo>
                <a:lnTo>
                  <a:pt x="425" y="349"/>
                </a:lnTo>
                <a:lnTo>
                  <a:pt x="428" y="349"/>
                </a:lnTo>
                <a:lnTo>
                  <a:pt x="428" y="349"/>
                </a:lnTo>
                <a:lnTo>
                  <a:pt x="427" y="344"/>
                </a:lnTo>
                <a:lnTo>
                  <a:pt x="424" y="340"/>
                </a:lnTo>
                <a:lnTo>
                  <a:pt x="424" y="340"/>
                </a:lnTo>
                <a:lnTo>
                  <a:pt x="425" y="349"/>
                </a:lnTo>
                <a:lnTo>
                  <a:pt x="425" y="349"/>
                </a:lnTo>
                <a:close/>
                <a:moveTo>
                  <a:pt x="531" y="349"/>
                </a:moveTo>
                <a:lnTo>
                  <a:pt x="531" y="349"/>
                </a:lnTo>
                <a:lnTo>
                  <a:pt x="531" y="344"/>
                </a:lnTo>
                <a:lnTo>
                  <a:pt x="529" y="340"/>
                </a:lnTo>
                <a:lnTo>
                  <a:pt x="529" y="340"/>
                </a:lnTo>
                <a:lnTo>
                  <a:pt x="529" y="346"/>
                </a:lnTo>
                <a:lnTo>
                  <a:pt x="529" y="347"/>
                </a:lnTo>
                <a:lnTo>
                  <a:pt x="531" y="349"/>
                </a:lnTo>
                <a:lnTo>
                  <a:pt x="531" y="349"/>
                </a:lnTo>
                <a:close/>
                <a:moveTo>
                  <a:pt x="550" y="344"/>
                </a:moveTo>
                <a:lnTo>
                  <a:pt x="550" y="344"/>
                </a:lnTo>
                <a:lnTo>
                  <a:pt x="550" y="341"/>
                </a:lnTo>
                <a:lnTo>
                  <a:pt x="550" y="340"/>
                </a:lnTo>
                <a:lnTo>
                  <a:pt x="549" y="340"/>
                </a:lnTo>
                <a:lnTo>
                  <a:pt x="549" y="340"/>
                </a:lnTo>
                <a:lnTo>
                  <a:pt x="549" y="343"/>
                </a:lnTo>
                <a:lnTo>
                  <a:pt x="549" y="343"/>
                </a:lnTo>
                <a:lnTo>
                  <a:pt x="550" y="344"/>
                </a:lnTo>
                <a:lnTo>
                  <a:pt x="550" y="344"/>
                </a:lnTo>
                <a:close/>
                <a:moveTo>
                  <a:pt x="239" y="358"/>
                </a:moveTo>
                <a:lnTo>
                  <a:pt x="239" y="358"/>
                </a:lnTo>
                <a:lnTo>
                  <a:pt x="238" y="352"/>
                </a:lnTo>
                <a:lnTo>
                  <a:pt x="236" y="347"/>
                </a:lnTo>
                <a:lnTo>
                  <a:pt x="233" y="344"/>
                </a:lnTo>
                <a:lnTo>
                  <a:pt x="230" y="341"/>
                </a:lnTo>
                <a:lnTo>
                  <a:pt x="230" y="341"/>
                </a:lnTo>
                <a:lnTo>
                  <a:pt x="230" y="346"/>
                </a:lnTo>
                <a:lnTo>
                  <a:pt x="232" y="352"/>
                </a:lnTo>
                <a:lnTo>
                  <a:pt x="235" y="356"/>
                </a:lnTo>
                <a:lnTo>
                  <a:pt x="239" y="358"/>
                </a:lnTo>
                <a:lnTo>
                  <a:pt x="239" y="358"/>
                </a:lnTo>
                <a:close/>
                <a:moveTo>
                  <a:pt x="221" y="346"/>
                </a:moveTo>
                <a:lnTo>
                  <a:pt x="221" y="346"/>
                </a:lnTo>
                <a:lnTo>
                  <a:pt x="223" y="344"/>
                </a:lnTo>
                <a:lnTo>
                  <a:pt x="223" y="343"/>
                </a:lnTo>
                <a:lnTo>
                  <a:pt x="223" y="343"/>
                </a:lnTo>
                <a:lnTo>
                  <a:pt x="221" y="341"/>
                </a:lnTo>
                <a:lnTo>
                  <a:pt x="221" y="341"/>
                </a:lnTo>
                <a:lnTo>
                  <a:pt x="221" y="346"/>
                </a:lnTo>
                <a:lnTo>
                  <a:pt x="221" y="346"/>
                </a:lnTo>
                <a:close/>
                <a:moveTo>
                  <a:pt x="351" y="346"/>
                </a:moveTo>
                <a:lnTo>
                  <a:pt x="351" y="346"/>
                </a:lnTo>
                <a:lnTo>
                  <a:pt x="363" y="349"/>
                </a:lnTo>
                <a:lnTo>
                  <a:pt x="363" y="349"/>
                </a:lnTo>
                <a:lnTo>
                  <a:pt x="361" y="344"/>
                </a:lnTo>
                <a:lnTo>
                  <a:pt x="357" y="343"/>
                </a:lnTo>
                <a:lnTo>
                  <a:pt x="354" y="343"/>
                </a:lnTo>
                <a:lnTo>
                  <a:pt x="351" y="346"/>
                </a:lnTo>
                <a:lnTo>
                  <a:pt x="351" y="346"/>
                </a:lnTo>
                <a:close/>
                <a:moveTo>
                  <a:pt x="370" y="346"/>
                </a:moveTo>
                <a:lnTo>
                  <a:pt x="370" y="346"/>
                </a:lnTo>
                <a:lnTo>
                  <a:pt x="369" y="344"/>
                </a:lnTo>
                <a:lnTo>
                  <a:pt x="366" y="343"/>
                </a:lnTo>
                <a:lnTo>
                  <a:pt x="366" y="343"/>
                </a:lnTo>
                <a:lnTo>
                  <a:pt x="367" y="346"/>
                </a:lnTo>
                <a:lnTo>
                  <a:pt x="369" y="346"/>
                </a:lnTo>
                <a:lnTo>
                  <a:pt x="370" y="346"/>
                </a:lnTo>
                <a:lnTo>
                  <a:pt x="370" y="346"/>
                </a:lnTo>
                <a:close/>
                <a:moveTo>
                  <a:pt x="396" y="346"/>
                </a:moveTo>
                <a:lnTo>
                  <a:pt x="396" y="346"/>
                </a:lnTo>
                <a:lnTo>
                  <a:pt x="396" y="343"/>
                </a:lnTo>
                <a:lnTo>
                  <a:pt x="393" y="343"/>
                </a:lnTo>
                <a:lnTo>
                  <a:pt x="393" y="343"/>
                </a:lnTo>
                <a:lnTo>
                  <a:pt x="395" y="344"/>
                </a:lnTo>
                <a:lnTo>
                  <a:pt x="396" y="346"/>
                </a:lnTo>
                <a:lnTo>
                  <a:pt x="396" y="346"/>
                </a:lnTo>
                <a:close/>
                <a:moveTo>
                  <a:pt x="166" y="366"/>
                </a:moveTo>
                <a:lnTo>
                  <a:pt x="166" y="366"/>
                </a:lnTo>
                <a:lnTo>
                  <a:pt x="177" y="364"/>
                </a:lnTo>
                <a:lnTo>
                  <a:pt x="177" y="364"/>
                </a:lnTo>
                <a:lnTo>
                  <a:pt x="174" y="352"/>
                </a:lnTo>
                <a:lnTo>
                  <a:pt x="172" y="347"/>
                </a:lnTo>
                <a:lnTo>
                  <a:pt x="168" y="343"/>
                </a:lnTo>
                <a:lnTo>
                  <a:pt x="168" y="343"/>
                </a:lnTo>
                <a:lnTo>
                  <a:pt x="166" y="366"/>
                </a:lnTo>
                <a:lnTo>
                  <a:pt x="166" y="366"/>
                </a:lnTo>
                <a:close/>
                <a:moveTo>
                  <a:pt x="308" y="347"/>
                </a:moveTo>
                <a:lnTo>
                  <a:pt x="308" y="347"/>
                </a:lnTo>
                <a:lnTo>
                  <a:pt x="311" y="347"/>
                </a:lnTo>
                <a:lnTo>
                  <a:pt x="314" y="346"/>
                </a:lnTo>
                <a:lnTo>
                  <a:pt x="314" y="346"/>
                </a:lnTo>
                <a:lnTo>
                  <a:pt x="312" y="344"/>
                </a:lnTo>
                <a:lnTo>
                  <a:pt x="312" y="344"/>
                </a:lnTo>
                <a:lnTo>
                  <a:pt x="311" y="343"/>
                </a:lnTo>
                <a:lnTo>
                  <a:pt x="311" y="343"/>
                </a:lnTo>
                <a:lnTo>
                  <a:pt x="311" y="343"/>
                </a:lnTo>
                <a:lnTo>
                  <a:pt x="308" y="347"/>
                </a:lnTo>
                <a:lnTo>
                  <a:pt x="308" y="347"/>
                </a:lnTo>
                <a:close/>
                <a:moveTo>
                  <a:pt x="512" y="346"/>
                </a:moveTo>
                <a:lnTo>
                  <a:pt x="512" y="346"/>
                </a:lnTo>
                <a:lnTo>
                  <a:pt x="515" y="347"/>
                </a:lnTo>
                <a:lnTo>
                  <a:pt x="515" y="347"/>
                </a:lnTo>
                <a:lnTo>
                  <a:pt x="515" y="344"/>
                </a:lnTo>
                <a:lnTo>
                  <a:pt x="514" y="343"/>
                </a:lnTo>
                <a:lnTo>
                  <a:pt x="514" y="343"/>
                </a:lnTo>
                <a:lnTo>
                  <a:pt x="514" y="344"/>
                </a:lnTo>
                <a:lnTo>
                  <a:pt x="514" y="344"/>
                </a:lnTo>
                <a:lnTo>
                  <a:pt x="512" y="346"/>
                </a:lnTo>
                <a:lnTo>
                  <a:pt x="512" y="346"/>
                </a:lnTo>
                <a:lnTo>
                  <a:pt x="512" y="346"/>
                </a:lnTo>
                <a:close/>
                <a:moveTo>
                  <a:pt x="581" y="350"/>
                </a:moveTo>
                <a:lnTo>
                  <a:pt x="581" y="350"/>
                </a:lnTo>
                <a:lnTo>
                  <a:pt x="584" y="350"/>
                </a:lnTo>
                <a:lnTo>
                  <a:pt x="584" y="350"/>
                </a:lnTo>
                <a:lnTo>
                  <a:pt x="584" y="347"/>
                </a:lnTo>
                <a:lnTo>
                  <a:pt x="584" y="344"/>
                </a:lnTo>
                <a:lnTo>
                  <a:pt x="584" y="344"/>
                </a:lnTo>
                <a:lnTo>
                  <a:pt x="582" y="343"/>
                </a:lnTo>
                <a:lnTo>
                  <a:pt x="581" y="343"/>
                </a:lnTo>
                <a:lnTo>
                  <a:pt x="581" y="343"/>
                </a:lnTo>
                <a:lnTo>
                  <a:pt x="581" y="350"/>
                </a:lnTo>
                <a:lnTo>
                  <a:pt x="581" y="350"/>
                </a:lnTo>
                <a:close/>
                <a:moveTo>
                  <a:pt x="277" y="353"/>
                </a:moveTo>
                <a:lnTo>
                  <a:pt x="277" y="353"/>
                </a:lnTo>
                <a:lnTo>
                  <a:pt x="282" y="352"/>
                </a:lnTo>
                <a:lnTo>
                  <a:pt x="284" y="352"/>
                </a:lnTo>
                <a:lnTo>
                  <a:pt x="285" y="350"/>
                </a:lnTo>
                <a:lnTo>
                  <a:pt x="285" y="350"/>
                </a:lnTo>
                <a:lnTo>
                  <a:pt x="284" y="344"/>
                </a:lnTo>
                <a:lnTo>
                  <a:pt x="284" y="344"/>
                </a:lnTo>
                <a:lnTo>
                  <a:pt x="279" y="344"/>
                </a:lnTo>
                <a:lnTo>
                  <a:pt x="277" y="344"/>
                </a:lnTo>
                <a:lnTo>
                  <a:pt x="276" y="344"/>
                </a:lnTo>
                <a:lnTo>
                  <a:pt x="276" y="344"/>
                </a:lnTo>
                <a:lnTo>
                  <a:pt x="276" y="346"/>
                </a:lnTo>
                <a:lnTo>
                  <a:pt x="276" y="349"/>
                </a:lnTo>
                <a:lnTo>
                  <a:pt x="277" y="353"/>
                </a:lnTo>
                <a:lnTo>
                  <a:pt x="277" y="353"/>
                </a:lnTo>
                <a:close/>
                <a:moveTo>
                  <a:pt x="197" y="344"/>
                </a:moveTo>
                <a:lnTo>
                  <a:pt x="197" y="344"/>
                </a:lnTo>
                <a:lnTo>
                  <a:pt x="192" y="347"/>
                </a:lnTo>
                <a:lnTo>
                  <a:pt x="191" y="352"/>
                </a:lnTo>
                <a:lnTo>
                  <a:pt x="189" y="356"/>
                </a:lnTo>
                <a:lnTo>
                  <a:pt x="191" y="363"/>
                </a:lnTo>
                <a:lnTo>
                  <a:pt x="191" y="363"/>
                </a:lnTo>
                <a:lnTo>
                  <a:pt x="195" y="359"/>
                </a:lnTo>
                <a:lnTo>
                  <a:pt x="197" y="353"/>
                </a:lnTo>
                <a:lnTo>
                  <a:pt x="198" y="349"/>
                </a:lnTo>
                <a:lnTo>
                  <a:pt x="197" y="346"/>
                </a:lnTo>
                <a:lnTo>
                  <a:pt x="197" y="344"/>
                </a:lnTo>
                <a:lnTo>
                  <a:pt x="197" y="344"/>
                </a:lnTo>
                <a:close/>
                <a:moveTo>
                  <a:pt x="462" y="359"/>
                </a:moveTo>
                <a:lnTo>
                  <a:pt x="462" y="359"/>
                </a:lnTo>
                <a:lnTo>
                  <a:pt x="468" y="359"/>
                </a:lnTo>
                <a:lnTo>
                  <a:pt x="473" y="361"/>
                </a:lnTo>
                <a:lnTo>
                  <a:pt x="473" y="361"/>
                </a:lnTo>
                <a:lnTo>
                  <a:pt x="476" y="358"/>
                </a:lnTo>
                <a:lnTo>
                  <a:pt x="476" y="355"/>
                </a:lnTo>
                <a:lnTo>
                  <a:pt x="474" y="352"/>
                </a:lnTo>
                <a:lnTo>
                  <a:pt x="471" y="350"/>
                </a:lnTo>
                <a:lnTo>
                  <a:pt x="463" y="346"/>
                </a:lnTo>
                <a:lnTo>
                  <a:pt x="456" y="344"/>
                </a:lnTo>
                <a:lnTo>
                  <a:pt x="456" y="344"/>
                </a:lnTo>
                <a:lnTo>
                  <a:pt x="457" y="349"/>
                </a:lnTo>
                <a:lnTo>
                  <a:pt x="459" y="353"/>
                </a:lnTo>
                <a:lnTo>
                  <a:pt x="462" y="359"/>
                </a:lnTo>
                <a:lnTo>
                  <a:pt x="462" y="359"/>
                </a:lnTo>
                <a:close/>
                <a:moveTo>
                  <a:pt x="108" y="388"/>
                </a:moveTo>
                <a:lnTo>
                  <a:pt x="108" y="388"/>
                </a:lnTo>
                <a:lnTo>
                  <a:pt x="111" y="420"/>
                </a:lnTo>
                <a:lnTo>
                  <a:pt x="111" y="420"/>
                </a:lnTo>
                <a:lnTo>
                  <a:pt x="113" y="417"/>
                </a:lnTo>
                <a:lnTo>
                  <a:pt x="114" y="414"/>
                </a:lnTo>
                <a:lnTo>
                  <a:pt x="114" y="414"/>
                </a:lnTo>
                <a:lnTo>
                  <a:pt x="110" y="346"/>
                </a:lnTo>
                <a:lnTo>
                  <a:pt x="110" y="346"/>
                </a:lnTo>
                <a:lnTo>
                  <a:pt x="108" y="355"/>
                </a:lnTo>
                <a:lnTo>
                  <a:pt x="108" y="366"/>
                </a:lnTo>
                <a:lnTo>
                  <a:pt x="108" y="388"/>
                </a:lnTo>
                <a:lnTo>
                  <a:pt x="108" y="388"/>
                </a:lnTo>
                <a:close/>
                <a:moveTo>
                  <a:pt x="340" y="346"/>
                </a:moveTo>
                <a:lnTo>
                  <a:pt x="340" y="346"/>
                </a:lnTo>
                <a:lnTo>
                  <a:pt x="341" y="349"/>
                </a:lnTo>
                <a:lnTo>
                  <a:pt x="343" y="352"/>
                </a:lnTo>
                <a:lnTo>
                  <a:pt x="343" y="352"/>
                </a:lnTo>
                <a:lnTo>
                  <a:pt x="346" y="352"/>
                </a:lnTo>
                <a:lnTo>
                  <a:pt x="349" y="352"/>
                </a:lnTo>
                <a:lnTo>
                  <a:pt x="349" y="350"/>
                </a:lnTo>
                <a:lnTo>
                  <a:pt x="349" y="350"/>
                </a:lnTo>
                <a:lnTo>
                  <a:pt x="348" y="349"/>
                </a:lnTo>
                <a:lnTo>
                  <a:pt x="346" y="347"/>
                </a:lnTo>
                <a:lnTo>
                  <a:pt x="343" y="346"/>
                </a:lnTo>
                <a:lnTo>
                  <a:pt x="340" y="346"/>
                </a:lnTo>
                <a:lnTo>
                  <a:pt x="340" y="346"/>
                </a:lnTo>
                <a:close/>
                <a:moveTo>
                  <a:pt x="451" y="356"/>
                </a:moveTo>
                <a:lnTo>
                  <a:pt x="451" y="356"/>
                </a:lnTo>
                <a:lnTo>
                  <a:pt x="448" y="350"/>
                </a:lnTo>
                <a:lnTo>
                  <a:pt x="445" y="347"/>
                </a:lnTo>
                <a:lnTo>
                  <a:pt x="442" y="346"/>
                </a:lnTo>
                <a:lnTo>
                  <a:pt x="442" y="346"/>
                </a:lnTo>
                <a:lnTo>
                  <a:pt x="442" y="350"/>
                </a:lnTo>
                <a:lnTo>
                  <a:pt x="444" y="355"/>
                </a:lnTo>
                <a:lnTo>
                  <a:pt x="447" y="356"/>
                </a:lnTo>
                <a:lnTo>
                  <a:pt x="450" y="358"/>
                </a:lnTo>
                <a:lnTo>
                  <a:pt x="451" y="356"/>
                </a:lnTo>
                <a:lnTo>
                  <a:pt x="451" y="356"/>
                </a:lnTo>
                <a:close/>
                <a:moveTo>
                  <a:pt x="651" y="350"/>
                </a:moveTo>
                <a:lnTo>
                  <a:pt x="651" y="350"/>
                </a:lnTo>
                <a:lnTo>
                  <a:pt x="651" y="349"/>
                </a:lnTo>
                <a:lnTo>
                  <a:pt x="649" y="346"/>
                </a:lnTo>
                <a:lnTo>
                  <a:pt x="649" y="346"/>
                </a:lnTo>
                <a:lnTo>
                  <a:pt x="649" y="349"/>
                </a:lnTo>
                <a:lnTo>
                  <a:pt x="649" y="350"/>
                </a:lnTo>
                <a:lnTo>
                  <a:pt x="651" y="350"/>
                </a:lnTo>
                <a:lnTo>
                  <a:pt x="651" y="350"/>
                </a:lnTo>
                <a:close/>
                <a:moveTo>
                  <a:pt x="102" y="352"/>
                </a:moveTo>
                <a:lnTo>
                  <a:pt x="102" y="352"/>
                </a:lnTo>
                <a:lnTo>
                  <a:pt x="104" y="349"/>
                </a:lnTo>
                <a:lnTo>
                  <a:pt x="104" y="347"/>
                </a:lnTo>
                <a:lnTo>
                  <a:pt x="102" y="346"/>
                </a:lnTo>
                <a:lnTo>
                  <a:pt x="102" y="346"/>
                </a:lnTo>
                <a:lnTo>
                  <a:pt x="101" y="349"/>
                </a:lnTo>
                <a:lnTo>
                  <a:pt x="101" y="350"/>
                </a:lnTo>
                <a:lnTo>
                  <a:pt x="102" y="352"/>
                </a:lnTo>
                <a:lnTo>
                  <a:pt x="102" y="352"/>
                </a:lnTo>
                <a:close/>
                <a:moveTo>
                  <a:pt x="265" y="350"/>
                </a:moveTo>
                <a:lnTo>
                  <a:pt x="265" y="350"/>
                </a:lnTo>
                <a:lnTo>
                  <a:pt x="267" y="352"/>
                </a:lnTo>
                <a:lnTo>
                  <a:pt x="267" y="355"/>
                </a:lnTo>
                <a:lnTo>
                  <a:pt x="267" y="355"/>
                </a:lnTo>
                <a:lnTo>
                  <a:pt x="270" y="353"/>
                </a:lnTo>
                <a:lnTo>
                  <a:pt x="273" y="353"/>
                </a:lnTo>
                <a:lnTo>
                  <a:pt x="273" y="353"/>
                </a:lnTo>
                <a:lnTo>
                  <a:pt x="271" y="349"/>
                </a:lnTo>
                <a:lnTo>
                  <a:pt x="270" y="347"/>
                </a:lnTo>
                <a:lnTo>
                  <a:pt x="268" y="347"/>
                </a:lnTo>
                <a:lnTo>
                  <a:pt x="265" y="350"/>
                </a:lnTo>
                <a:lnTo>
                  <a:pt x="265" y="350"/>
                </a:lnTo>
                <a:close/>
                <a:moveTo>
                  <a:pt x="159" y="366"/>
                </a:moveTo>
                <a:lnTo>
                  <a:pt x="159" y="366"/>
                </a:lnTo>
                <a:lnTo>
                  <a:pt x="162" y="366"/>
                </a:lnTo>
                <a:lnTo>
                  <a:pt x="162" y="366"/>
                </a:lnTo>
                <a:lnTo>
                  <a:pt x="163" y="347"/>
                </a:lnTo>
                <a:lnTo>
                  <a:pt x="163" y="347"/>
                </a:lnTo>
                <a:lnTo>
                  <a:pt x="160" y="349"/>
                </a:lnTo>
                <a:lnTo>
                  <a:pt x="159" y="350"/>
                </a:lnTo>
                <a:lnTo>
                  <a:pt x="157" y="355"/>
                </a:lnTo>
                <a:lnTo>
                  <a:pt x="159" y="366"/>
                </a:lnTo>
                <a:lnTo>
                  <a:pt x="159" y="366"/>
                </a:lnTo>
                <a:close/>
                <a:moveTo>
                  <a:pt x="383" y="352"/>
                </a:moveTo>
                <a:lnTo>
                  <a:pt x="383" y="352"/>
                </a:lnTo>
                <a:lnTo>
                  <a:pt x="383" y="349"/>
                </a:lnTo>
                <a:lnTo>
                  <a:pt x="380" y="347"/>
                </a:lnTo>
                <a:lnTo>
                  <a:pt x="380" y="347"/>
                </a:lnTo>
                <a:lnTo>
                  <a:pt x="381" y="350"/>
                </a:lnTo>
                <a:lnTo>
                  <a:pt x="383" y="352"/>
                </a:lnTo>
                <a:lnTo>
                  <a:pt x="383" y="352"/>
                </a:lnTo>
                <a:close/>
                <a:moveTo>
                  <a:pt x="421" y="355"/>
                </a:moveTo>
                <a:lnTo>
                  <a:pt x="421" y="355"/>
                </a:lnTo>
                <a:lnTo>
                  <a:pt x="419" y="352"/>
                </a:lnTo>
                <a:lnTo>
                  <a:pt x="416" y="350"/>
                </a:lnTo>
                <a:lnTo>
                  <a:pt x="409" y="347"/>
                </a:lnTo>
                <a:lnTo>
                  <a:pt x="409" y="347"/>
                </a:lnTo>
                <a:lnTo>
                  <a:pt x="409" y="352"/>
                </a:lnTo>
                <a:lnTo>
                  <a:pt x="412" y="353"/>
                </a:lnTo>
                <a:lnTo>
                  <a:pt x="416" y="355"/>
                </a:lnTo>
                <a:lnTo>
                  <a:pt x="421" y="355"/>
                </a:lnTo>
                <a:lnTo>
                  <a:pt x="421" y="355"/>
                </a:lnTo>
                <a:close/>
                <a:moveTo>
                  <a:pt x="639" y="359"/>
                </a:moveTo>
                <a:lnTo>
                  <a:pt x="639" y="359"/>
                </a:lnTo>
                <a:lnTo>
                  <a:pt x="640" y="359"/>
                </a:lnTo>
                <a:lnTo>
                  <a:pt x="640" y="358"/>
                </a:lnTo>
                <a:lnTo>
                  <a:pt x="642" y="353"/>
                </a:lnTo>
                <a:lnTo>
                  <a:pt x="640" y="350"/>
                </a:lnTo>
                <a:lnTo>
                  <a:pt x="639" y="349"/>
                </a:lnTo>
                <a:lnTo>
                  <a:pt x="639" y="347"/>
                </a:lnTo>
                <a:lnTo>
                  <a:pt x="639" y="347"/>
                </a:lnTo>
                <a:lnTo>
                  <a:pt x="639" y="353"/>
                </a:lnTo>
                <a:lnTo>
                  <a:pt x="639" y="359"/>
                </a:lnTo>
                <a:lnTo>
                  <a:pt x="639" y="359"/>
                </a:lnTo>
                <a:close/>
                <a:moveTo>
                  <a:pt x="223" y="359"/>
                </a:moveTo>
                <a:lnTo>
                  <a:pt x="223" y="359"/>
                </a:lnTo>
                <a:lnTo>
                  <a:pt x="226" y="359"/>
                </a:lnTo>
                <a:lnTo>
                  <a:pt x="230" y="359"/>
                </a:lnTo>
                <a:lnTo>
                  <a:pt x="230" y="359"/>
                </a:lnTo>
                <a:lnTo>
                  <a:pt x="229" y="355"/>
                </a:lnTo>
                <a:lnTo>
                  <a:pt x="227" y="349"/>
                </a:lnTo>
                <a:lnTo>
                  <a:pt x="227" y="349"/>
                </a:lnTo>
                <a:lnTo>
                  <a:pt x="224" y="349"/>
                </a:lnTo>
                <a:lnTo>
                  <a:pt x="224" y="349"/>
                </a:lnTo>
                <a:lnTo>
                  <a:pt x="223" y="350"/>
                </a:lnTo>
                <a:lnTo>
                  <a:pt x="223" y="353"/>
                </a:lnTo>
                <a:lnTo>
                  <a:pt x="223" y="359"/>
                </a:lnTo>
                <a:lnTo>
                  <a:pt x="223" y="359"/>
                </a:lnTo>
                <a:close/>
                <a:moveTo>
                  <a:pt x="325" y="353"/>
                </a:moveTo>
                <a:lnTo>
                  <a:pt x="325" y="353"/>
                </a:lnTo>
                <a:lnTo>
                  <a:pt x="326" y="353"/>
                </a:lnTo>
                <a:lnTo>
                  <a:pt x="326" y="353"/>
                </a:lnTo>
                <a:lnTo>
                  <a:pt x="326" y="350"/>
                </a:lnTo>
                <a:lnTo>
                  <a:pt x="323" y="349"/>
                </a:lnTo>
                <a:lnTo>
                  <a:pt x="323" y="349"/>
                </a:lnTo>
                <a:lnTo>
                  <a:pt x="323" y="350"/>
                </a:lnTo>
                <a:lnTo>
                  <a:pt x="325" y="353"/>
                </a:lnTo>
                <a:lnTo>
                  <a:pt x="325" y="353"/>
                </a:lnTo>
                <a:close/>
                <a:moveTo>
                  <a:pt x="718" y="353"/>
                </a:moveTo>
                <a:lnTo>
                  <a:pt x="718" y="353"/>
                </a:lnTo>
                <a:lnTo>
                  <a:pt x="718" y="350"/>
                </a:lnTo>
                <a:lnTo>
                  <a:pt x="717" y="349"/>
                </a:lnTo>
                <a:lnTo>
                  <a:pt x="717" y="349"/>
                </a:lnTo>
                <a:lnTo>
                  <a:pt x="717" y="349"/>
                </a:lnTo>
                <a:lnTo>
                  <a:pt x="717" y="352"/>
                </a:lnTo>
                <a:lnTo>
                  <a:pt x="717" y="352"/>
                </a:lnTo>
                <a:lnTo>
                  <a:pt x="718" y="353"/>
                </a:lnTo>
                <a:lnTo>
                  <a:pt x="718" y="353"/>
                </a:lnTo>
                <a:close/>
                <a:moveTo>
                  <a:pt x="764" y="395"/>
                </a:moveTo>
                <a:lnTo>
                  <a:pt x="764" y="395"/>
                </a:lnTo>
                <a:lnTo>
                  <a:pt x="765" y="375"/>
                </a:lnTo>
                <a:lnTo>
                  <a:pt x="765" y="356"/>
                </a:lnTo>
                <a:lnTo>
                  <a:pt x="765" y="356"/>
                </a:lnTo>
                <a:lnTo>
                  <a:pt x="767" y="352"/>
                </a:lnTo>
                <a:lnTo>
                  <a:pt x="765" y="350"/>
                </a:lnTo>
                <a:lnTo>
                  <a:pt x="764" y="349"/>
                </a:lnTo>
                <a:lnTo>
                  <a:pt x="764" y="349"/>
                </a:lnTo>
                <a:lnTo>
                  <a:pt x="762" y="361"/>
                </a:lnTo>
                <a:lnTo>
                  <a:pt x="761" y="372"/>
                </a:lnTo>
                <a:lnTo>
                  <a:pt x="761" y="384"/>
                </a:lnTo>
                <a:lnTo>
                  <a:pt x="761" y="388"/>
                </a:lnTo>
                <a:lnTo>
                  <a:pt x="764" y="395"/>
                </a:lnTo>
                <a:lnTo>
                  <a:pt x="764" y="395"/>
                </a:lnTo>
                <a:close/>
                <a:moveTo>
                  <a:pt x="355" y="352"/>
                </a:moveTo>
                <a:lnTo>
                  <a:pt x="355" y="352"/>
                </a:lnTo>
                <a:lnTo>
                  <a:pt x="360" y="352"/>
                </a:lnTo>
                <a:lnTo>
                  <a:pt x="361" y="352"/>
                </a:lnTo>
                <a:lnTo>
                  <a:pt x="363" y="350"/>
                </a:lnTo>
                <a:lnTo>
                  <a:pt x="363" y="350"/>
                </a:lnTo>
                <a:lnTo>
                  <a:pt x="354" y="349"/>
                </a:lnTo>
                <a:lnTo>
                  <a:pt x="354" y="349"/>
                </a:lnTo>
                <a:lnTo>
                  <a:pt x="355" y="352"/>
                </a:lnTo>
                <a:lnTo>
                  <a:pt x="355" y="352"/>
                </a:lnTo>
                <a:close/>
                <a:moveTo>
                  <a:pt x="511" y="353"/>
                </a:moveTo>
                <a:lnTo>
                  <a:pt x="511" y="353"/>
                </a:lnTo>
                <a:lnTo>
                  <a:pt x="511" y="350"/>
                </a:lnTo>
                <a:lnTo>
                  <a:pt x="509" y="349"/>
                </a:lnTo>
                <a:lnTo>
                  <a:pt x="509" y="349"/>
                </a:lnTo>
                <a:lnTo>
                  <a:pt x="509" y="352"/>
                </a:lnTo>
                <a:lnTo>
                  <a:pt x="511" y="353"/>
                </a:lnTo>
                <a:lnTo>
                  <a:pt x="511" y="353"/>
                </a:lnTo>
                <a:close/>
                <a:moveTo>
                  <a:pt x="631" y="349"/>
                </a:moveTo>
                <a:lnTo>
                  <a:pt x="631" y="349"/>
                </a:lnTo>
                <a:lnTo>
                  <a:pt x="627" y="353"/>
                </a:lnTo>
                <a:lnTo>
                  <a:pt x="625" y="358"/>
                </a:lnTo>
                <a:lnTo>
                  <a:pt x="625" y="364"/>
                </a:lnTo>
                <a:lnTo>
                  <a:pt x="627" y="369"/>
                </a:lnTo>
                <a:lnTo>
                  <a:pt x="627" y="369"/>
                </a:lnTo>
                <a:lnTo>
                  <a:pt x="630" y="367"/>
                </a:lnTo>
                <a:lnTo>
                  <a:pt x="633" y="364"/>
                </a:lnTo>
                <a:lnTo>
                  <a:pt x="633" y="364"/>
                </a:lnTo>
                <a:lnTo>
                  <a:pt x="631" y="361"/>
                </a:lnTo>
                <a:lnTo>
                  <a:pt x="633" y="355"/>
                </a:lnTo>
                <a:lnTo>
                  <a:pt x="633" y="352"/>
                </a:lnTo>
                <a:lnTo>
                  <a:pt x="631" y="350"/>
                </a:lnTo>
                <a:lnTo>
                  <a:pt x="631" y="349"/>
                </a:lnTo>
                <a:lnTo>
                  <a:pt x="631" y="349"/>
                </a:lnTo>
                <a:close/>
                <a:moveTo>
                  <a:pt x="309" y="353"/>
                </a:moveTo>
                <a:lnTo>
                  <a:pt x="309" y="353"/>
                </a:lnTo>
                <a:lnTo>
                  <a:pt x="311" y="355"/>
                </a:lnTo>
                <a:lnTo>
                  <a:pt x="312" y="355"/>
                </a:lnTo>
                <a:lnTo>
                  <a:pt x="316" y="355"/>
                </a:lnTo>
                <a:lnTo>
                  <a:pt x="316" y="355"/>
                </a:lnTo>
                <a:lnTo>
                  <a:pt x="316" y="352"/>
                </a:lnTo>
                <a:lnTo>
                  <a:pt x="316" y="350"/>
                </a:lnTo>
                <a:lnTo>
                  <a:pt x="312" y="350"/>
                </a:lnTo>
                <a:lnTo>
                  <a:pt x="309" y="352"/>
                </a:lnTo>
                <a:lnTo>
                  <a:pt x="309" y="353"/>
                </a:lnTo>
                <a:lnTo>
                  <a:pt x="309" y="353"/>
                </a:lnTo>
                <a:close/>
                <a:moveTo>
                  <a:pt x="657" y="353"/>
                </a:moveTo>
                <a:lnTo>
                  <a:pt x="657" y="353"/>
                </a:lnTo>
                <a:lnTo>
                  <a:pt x="659" y="356"/>
                </a:lnTo>
                <a:lnTo>
                  <a:pt x="659" y="358"/>
                </a:lnTo>
                <a:lnTo>
                  <a:pt x="660" y="358"/>
                </a:lnTo>
                <a:lnTo>
                  <a:pt x="660" y="358"/>
                </a:lnTo>
                <a:lnTo>
                  <a:pt x="662" y="355"/>
                </a:lnTo>
                <a:lnTo>
                  <a:pt x="662" y="352"/>
                </a:lnTo>
                <a:lnTo>
                  <a:pt x="660" y="350"/>
                </a:lnTo>
                <a:lnTo>
                  <a:pt x="660" y="350"/>
                </a:lnTo>
                <a:lnTo>
                  <a:pt x="660" y="352"/>
                </a:lnTo>
                <a:lnTo>
                  <a:pt x="657" y="353"/>
                </a:lnTo>
                <a:lnTo>
                  <a:pt x="657" y="353"/>
                </a:lnTo>
                <a:close/>
                <a:moveTo>
                  <a:pt x="671" y="369"/>
                </a:moveTo>
                <a:lnTo>
                  <a:pt x="671" y="369"/>
                </a:lnTo>
                <a:lnTo>
                  <a:pt x="672" y="358"/>
                </a:lnTo>
                <a:lnTo>
                  <a:pt x="672" y="353"/>
                </a:lnTo>
                <a:lnTo>
                  <a:pt x="671" y="352"/>
                </a:lnTo>
                <a:lnTo>
                  <a:pt x="669" y="352"/>
                </a:lnTo>
                <a:lnTo>
                  <a:pt x="669" y="352"/>
                </a:lnTo>
                <a:lnTo>
                  <a:pt x="669" y="359"/>
                </a:lnTo>
                <a:lnTo>
                  <a:pt x="669" y="366"/>
                </a:lnTo>
                <a:lnTo>
                  <a:pt x="671" y="369"/>
                </a:lnTo>
                <a:lnTo>
                  <a:pt x="671" y="369"/>
                </a:lnTo>
                <a:close/>
                <a:moveTo>
                  <a:pt x="485" y="361"/>
                </a:moveTo>
                <a:lnTo>
                  <a:pt x="485" y="361"/>
                </a:lnTo>
                <a:lnTo>
                  <a:pt x="485" y="356"/>
                </a:lnTo>
                <a:lnTo>
                  <a:pt x="485" y="353"/>
                </a:lnTo>
                <a:lnTo>
                  <a:pt x="483" y="353"/>
                </a:lnTo>
                <a:lnTo>
                  <a:pt x="483" y="353"/>
                </a:lnTo>
                <a:lnTo>
                  <a:pt x="482" y="358"/>
                </a:lnTo>
                <a:lnTo>
                  <a:pt x="483" y="359"/>
                </a:lnTo>
                <a:lnTo>
                  <a:pt x="485" y="361"/>
                </a:lnTo>
                <a:lnTo>
                  <a:pt x="485" y="361"/>
                </a:lnTo>
                <a:close/>
                <a:moveTo>
                  <a:pt x="492" y="355"/>
                </a:moveTo>
                <a:lnTo>
                  <a:pt x="492" y="355"/>
                </a:lnTo>
                <a:lnTo>
                  <a:pt x="492" y="356"/>
                </a:lnTo>
                <a:lnTo>
                  <a:pt x="492" y="358"/>
                </a:lnTo>
                <a:lnTo>
                  <a:pt x="492" y="358"/>
                </a:lnTo>
                <a:lnTo>
                  <a:pt x="494" y="358"/>
                </a:lnTo>
                <a:lnTo>
                  <a:pt x="495" y="358"/>
                </a:lnTo>
                <a:lnTo>
                  <a:pt x="497" y="353"/>
                </a:lnTo>
                <a:lnTo>
                  <a:pt x="497" y="353"/>
                </a:lnTo>
                <a:lnTo>
                  <a:pt x="495" y="353"/>
                </a:lnTo>
                <a:lnTo>
                  <a:pt x="492" y="355"/>
                </a:lnTo>
                <a:lnTo>
                  <a:pt x="492" y="355"/>
                </a:lnTo>
                <a:close/>
                <a:moveTo>
                  <a:pt x="207" y="363"/>
                </a:moveTo>
                <a:lnTo>
                  <a:pt x="207" y="363"/>
                </a:lnTo>
                <a:lnTo>
                  <a:pt x="207" y="358"/>
                </a:lnTo>
                <a:lnTo>
                  <a:pt x="206" y="355"/>
                </a:lnTo>
                <a:lnTo>
                  <a:pt x="206" y="355"/>
                </a:lnTo>
                <a:lnTo>
                  <a:pt x="206" y="359"/>
                </a:lnTo>
                <a:lnTo>
                  <a:pt x="207" y="363"/>
                </a:lnTo>
                <a:lnTo>
                  <a:pt x="207" y="363"/>
                </a:lnTo>
                <a:close/>
                <a:moveTo>
                  <a:pt x="553" y="361"/>
                </a:moveTo>
                <a:lnTo>
                  <a:pt x="553" y="361"/>
                </a:lnTo>
                <a:lnTo>
                  <a:pt x="556" y="363"/>
                </a:lnTo>
                <a:lnTo>
                  <a:pt x="561" y="364"/>
                </a:lnTo>
                <a:lnTo>
                  <a:pt x="569" y="366"/>
                </a:lnTo>
                <a:lnTo>
                  <a:pt x="569" y="366"/>
                </a:lnTo>
                <a:lnTo>
                  <a:pt x="570" y="361"/>
                </a:lnTo>
                <a:lnTo>
                  <a:pt x="570" y="356"/>
                </a:lnTo>
                <a:lnTo>
                  <a:pt x="570" y="356"/>
                </a:lnTo>
                <a:lnTo>
                  <a:pt x="569" y="356"/>
                </a:lnTo>
                <a:lnTo>
                  <a:pt x="567" y="355"/>
                </a:lnTo>
                <a:lnTo>
                  <a:pt x="567" y="355"/>
                </a:lnTo>
                <a:lnTo>
                  <a:pt x="563" y="356"/>
                </a:lnTo>
                <a:lnTo>
                  <a:pt x="559" y="356"/>
                </a:lnTo>
                <a:lnTo>
                  <a:pt x="556" y="358"/>
                </a:lnTo>
                <a:lnTo>
                  <a:pt x="555" y="358"/>
                </a:lnTo>
                <a:lnTo>
                  <a:pt x="553" y="361"/>
                </a:lnTo>
                <a:lnTo>
                  <a:pt x="553" y="361"/>
                </a:lnTo>
                <a:close/>
                <a:moveTo>
                  <a:pt x="581" y="356"/>
                </a:moveTo>
                <a:lnTo>
                  <a:pt x="581" y="356"/>
                </a:lnTo>
                <a:lnTo>
                  <a:pt x="582" y="363"/>
                </a:lnTo>
                <a:lnTo>
                  <a:pt x="584" y="364"/>
                </a:lnTo>
                <a:lnTo>
                  <a:pt x="585" y="366"/>
                </a:lnTo>
                <a:lnTo>
                  <a:pt x="585" y="366"/>
                </a:lnTo>
                <a:lnTo>
                  <a:pt x="584" y="355"/>
                </a:lnTo>
                <a:lnTo>
                  <a:pt x="584" y="355"/>
                </a:lnTo>
                <a:lnTo>
                  <a:pt x="584" y="356"/>
                </a:lnTo>
                <a:lnTo>
                  <a:pt x="581" y="356"/>
                </a:lnTo>
                <a:lnTo>
                  <a:pt x="581" y="356"/>
                </a:lnTo>
                <a:close/>
                <a:moveTo>
                  <a:pt x="598" y="366"/>
                </a:moveTo>
                <a:lnTo>
                  <a:pt x="598" y="366"/>
                </a:lnTo>
                <a:lnTo>
                  <a:pt x="601" y="364"/>
                </a:lnTo>
                <a:lnTo>
                  <a:pt x="601" y="359"/>
                </a:lnTo>
                <a:lnTo>
                  <a:pt x="599" y="356"/>
                </a:lnTo>
                <a:lnTo>
                  <a:pt x="596" y="355"/>
                </a:lnTo>
                <a:lnTo>
                  <a:pt x="596" y="355"/>
                </a:lnTo>
                <a:lnTo>
                  <a:pt x="598" y="361"/>
                </a:lnTo>
                <a:lnTo>
                  <a:pt x="598" y="366"/>
                </a:lnTo>
                <a:lnTo>
                  <a:pt x="598" y="366"/>
                </a:lnTo>
                <a:close/>
                <a:moveTo>
                  <a:pt x="277" y="358"/>
                </a:moveTo>
                <a:lnTo>
                  <a:pt x="277" y="358"/>
                </a:lnTo>
                <a:lnTo>
                  <a:pt x="284" y="358"/>
                </a:lnTo>
                <a:lnTo>
                  <a:pt x="285" y="356"/>
                </a:lnTo>
                <a:lnTo>
                  <a:pt x="285" y="355"/>
                </a:lnTo>
                <a:lnTo>
                  <a:pt x="285" y="355"/>
                </a:lnTo>
                <a:lnTo>
                  <a:pt x="282" y="356"/>
                </a:lnTo>
                <a:lnTo>
                  <a:pt x="280" y="356"/>
                </a:lnTo>
                <a:lnTo>
                  <a:pt x="279" y="355"/>
                </a:lnTo>
                <a:lnTo>
                  <a:pt x="279" y="355"/>
                </a:lnTo>
                <a:lnTo>
                  <a:pt x="279" y="356"/>
                </a:lnTo>
                <a:lnTo>
                  <a:pt x="279" y="356"/>
                </a:lnTo>
                <a:lnTo>
                  <a:pt x="277" y="358"/>
                </a:lnTo>
                <a:lnTo>
                  <a:pt x="277" y="358"/>
                </a:lnTo>
                <a:lnTo>
                  <a:pt x="277" y="358"/>
                </a:lnTo>
                <a:close/>
                <a:moveTo>
                  <a:pt x="358" y="356"/>
                </a:moveTo>
                <a:lnTo>
                  <a:pt x="358" y="356"/>
                </a:lnTo>
                <a:lnTo>
                  <a:pt x="363" y="366"/>
                </a:lnTo>
                <a:lnTo>
                  <a:pt x="367" y="367"/>
                </a:lnTo>
                <a:lnTo>
                  <a:pt x="369" y="369"/>
                </a:lnTo>
                <a:lnTo>
                  <a:pt x="372" y="367"/>
                </a:lnTo>
                <a:lnTo>
                  <a:pt x="372" y="367"/>
                </a:lnTo>
                <a:lnTo>
                  <a:pt x="372" y="364"/>
                </a:lnTo>
                <a:lnTo>
                  <a:pt x="370" y="361"/>
                </a:lnTo>
                <a:lnTo>
                  <a:pt x="367" y="356"/>
                </a:lnTo>
                <a:lnTo>
                  <a:pt x="367" y="356"/>
                </a:lnTo>
                <a:lnTo>
                  <a:pt x="363" y="356"/>
                </a:lnTo>
                <a:lnTo>
                  <a:pt x="360" y="356"/>
                </a:lnTo>
                <a:lnTo>
                  <a:pt x="358" y="356"/>
                </a:lnTo>
                <a:lnTo>
                  <a:pt x="358" y="356"/>
                </a:lnTo>
                <a:close/>
                <a:moveTo>
                  <a:pt x="607" y="364"/>
                </a:moveTo>
                <a:lnTo>
                  <a:pt x="607" y="364"/>
                </a:lnTo>
                <a:lnTo>
                  <a:pt x="608" y="363"/>
                </a:lnTo>
                <a:lnTo>
                  <a:pt x="608" y="359"/>
                </a:lnTo>
                <a:lnTo>
                  <a:pt x="608" y="358"/>
                </a:lnTo>
                <a:lnTo>
                  <a:pt x="607" y="355"/>
                </a:lnTo>
                <a:lnTo>
                  <a:pt x="607" y="355"/>
                </a:lnTo>
                <a:lnTo>
                  <a:pt x="607" y="359"/>
                </a:lnTo>
                <a:lnTo>
                  <a:pt x="607" y="364"/>
                </a:lnTo>
                <a:lnTo>
                  <a:pt x="607" y="364"/>
                </a:lnTo>
                <a:close/>
                <a:moveTo>
                  <a:pt x="351" y="369"/>
                </a:moveTo>
                <a:lnTo>
                  <a:pt x="351" y="369"/>
                </a:lnTo>
                <a:lnTo>
                  <a:pt x="355" y="369"/>
                </a:lnTo>
                <a:lnTo>
                  <a:pt x="360" y="367"/>
                </a:lnTo>
                <a:lnTo>
                  <a:pt x="360" y="367"/>
                </a:lnTo>
                <a:lnTo>
                  <a:pt x="358" y="364"/>
                </a:lnTo>
                <a:lnTo>
                  <a:pt x="357" y="363"/>
                </a:lnTo>
                <a:lnTo>
                  <a:pt x="354" y="356"/>
                </a:lnTo>
                <a:lnTo>
                  <a:pt x="354" y="356"/>
                </a:lnTo>
                <a:lnTo>
                  <a:pt x="349" y="356"/>
                </a:lnTo>
                <a:lnTo>
                  <a:pt x="348" y="356"/>
                </a:lnTo>
                <a:lnTo>
                  <a:pt x="346" y="358"/>
                </a:lnTo>
                <a:lnTo>
                  <a:pt x="346" y="359"/>
                </a:lnTo>
                <a:lnTo>
                  <a:pt x="348" y="364"/>
                </a:lnTo>
                <a:lnTo>
                  <a:pt x="351" y="369"/>
                </a:lnTo>
                <a:lnTo>
                  <a:pt x="351" y="369"/>
                </a:lnTo>
                <a:close/>
                <a:moveTo>
                  <a:pt x="378" y="361"/>
                </a:moveTo>
                <a:lnTo>
                  <a:pt x="378" y="361"/>
                </a:lnTo>
                <a:lnTo>
                  <a:pt x="378" y="358"/>
                </a:lnTo>
                <a:lnTo>
                  <a:pt x="377" y="356"/>
                </a:lnTo>
                <a:lnTo>
                  <a:pt x="377" y="356"/>
                </a:lnTo>
                <a:lnTo>
                  <a:pt x="377" y="359"/>
                </a:lnTo>
                <a:lnTo>
                  <a:pt x="378" y="361"/>
                </a:lnTo>
                <a:lnTo>
                  <a:pt x="378" y="361"/>
                </a:lnTo>
                <a:close/>
                <a:moveTo>
                  <a:pt x="398" y="359"/>
                </a:moveTo>
                <a:lnTo>
                  <a:pt x="398" y="359"/>
                </a:lnTo>
                <a:lnTo>
                  <a:pt x="396" y="361"/>
                </a:lnTo>
                <a:lnTo>
                  <a:pt x="396" y="363"/>
                </a:lnTo>
                <a:lnTo>
                  <a:pt x="399" y="367"/>
                </a:lnTo>
                <a:lnTo>
                  <a:pt x="399" y="367"/>
                </a:lnTo>
                <a:lnTo>
                  <a:pt x="404" y="367"/>
                </a:lnTo>
                <a:lnTo>
                  <a:pt x="404" y="367"/>
                </a:lnTo>
                <a:lnTo>
                  <a:pt x="402" y="364"/>
                </a:lnTo>
                <a:lnTo>
                  <a:pt x="402" y="363"/>
                </a:lnTo>
                <a:lnTo>
                  <a:pt x="399" y="361"/>
                </a:lnTo>
                <a:lnTo>
                  <a:pt x="399" y="361"/>
                </a:lnTo>
                <a:lnTo>
                  <a:pt x="399" y="359"/>
                </a:lnTo>
                <a:lnTo>
                  <a:pt x="398" y="358"/>
                </a:lnTo>
                <a:lnTo>
                  <a:pt x="395" y="356"/>
                </a:lnTo>
                <a:lnTo>
                  <a:pt x="395" y="356"/>
                </a:lnTo>
                <a:lnTo>
                  <a:pt x="395" y="358"/>
                </a:lnTo>
                <a:lnTo>
                  <a:pt x="396" y="358"/>
                </a:lnTo>
                <a:lnTo>
                  <a:pt x="398" y="359"/>
                </a:lnTo>
                <a:lnTo>
                  <a:pt x="398" y="359"/>
                </a:lnTo>
                <a:close/>
                <a:moveTo>
                  <a:pt x="500" y="358"/>
                </a:moveTo>
                <a:lnTo>
                  <a:pt x="500" y="358"/>
                </a:lnTo>
                <a:lnTo>
                  <a:pt x="505" y="358"/>
                </a:lnTo>
                <a:lnTo>
                  <a:pt x="505" y="358"/>
                </a:lnTo>
                <a:lnTo>
                  <a:pt x="505" y="358"/>
                </a:lnTo>
                <a:lnTo>
                  <a:pt x="503" y="356"/>
                </a:lnTo>
                <a:lnTo>
                  <a:pt x="502" y="356"/>
                </a:lnTo>
                <a:lnTo>
                  <a:pt x="502" y="356"/>
                </a:lnTo>
                <a:lnTo>
                  <a:pt x="500" y="358"/>
                </a:lnTo>
                <a:lnTo>
                  <a:pt x="500" y="358"/>
                </a:lnTo>
                <a:close/>
                <a:moveTo>
                  <a:pt x="651" y="364"/>
                </a:moveTo>
                <a:lnTo>
                  <a:pt x="651" y="364"/>
                </a:lnTo>
                <a:lnTo>
                  <a:pt x="651" y="359"/>
                </a:lnTo>
                <a:lnTo>
                  <a:pt x="651" y="358"/>
                </a:lnTo>
                <a:lnTo>
                  <a:pt x="651" y="356"/>
                </a:lnTo>
                <a:lnTo>
                  <a:pt x="651" y="356"/>
                </a:lnTo>
                <a:lnTo>
                  <a:pt x="649" y="361"/>
                </a:lnTo>
                <a:lnTo>
                  <a:pt x="651" y="364"/>
                </a:lnTo>
                <a:lnTo>
                  <a:pt x="651" y="364"/>
                </a:lnTo>
                <a:close/>
                <a:moveTo>
                  <a:pt x="659" y="370"/>
                </a:moveTo>
                <a:lnTo>
                  <a:pt x="659" y="370"/>
                </a:lnTo>
                <a:lnTo>
                  <a:pt x="657" y="369"/>
                </a:lnTo>
                <a:lnTo>
                  <a:pt x="656" y="366"/>
                </a:lnTo>
                <a:lnTo>
                  <a:pt x="656" y="366"/>
                </a:lnTo>
                <a:lnTo>
                  <a:pt x="654" y="378"/>
                </a:lnTo>
                <a:lnTo>
                  <a:pt x="654" y="390"/>
                </a:lnTo>
                <a:lnTo>
                  <a:pt x="653" y="404"/>
                </a:lnTo>
                <a:lnTo>
                  <a:pt x="654" y="416"/>
                </a:lnTo>
                <a:lnTo>
                  <a:pt x="654" y="416"/>
                </a:lnTo>
                <a:lnTo>
                  <a:pt x="660" y="413"/>
                </a:lnTo>
                <a:lnTo>
                  <a:pt x="662" y="407"/>
                </a:lnTo>
                <a:lnTo>
                  <a:pt x="665" y="399"/>
                </a:lnTo>
                <a:lnTo>
                  <a:pt x="665" y="391"/>
                </a:lnTo>
                <a:lnTo>
                  <a:pt x="665" y="375"/>
                </a:lnTo>
                <a:lnTo>
                  <a:pt x="665" y="367"/>
                </a:lnTo>
                <a:lnTo>
                  <a:pt x="666" y="361"/>
                </a:lnTo>
                <a:lnTo>
                  <a:pt x="666" y="361"/>
                </a:lnTo>
                <a:lnTo>
                  <a:pt x="666" y="359"/>
                </a:lnTo>
                <a:lnTo>
                  <a:pt x="665" y="359"/>
                </a:lnTo>
                <a:lnTo>
                  <a:pt x="665" y="356"/>
                </a:lnTo>
                <a:lnTo>
                  <a:pt x="665" y="356"/>
                </a:lnTo>
                <a:lnTo>
                  <a:pt x="663" y="366"/>
                </a:lnTo>
                <a:lnTo>
                  <a:pt x="662" y="369"/>
                </a:lnTo>
                <a:lnTo>
                  <a:pt x="659" y="370"/>
                </a:lnTo>
                <a:lnTo>
                  <a:pt x="659" y="370"/>
                </a:lnTo>
                <a:close/>
                <a:moveTo>
                  <a:pt x="105" y="425"/>
                </a:moveTo>
                <a:lnTo>
                  <a:pt x="105" y="425"/>
                </a:lnTo>
                <a:lnTo>
                  <a:pt x="105" y="387"/>
                </a:lnTo>
                <a:lnTo>
                  <a:pt x="105" y="372"/>
                </a:lnTo>
                <a:lnTo>
                  <a:pt x="104" y="358"/>
                </a:lnTo>
                <a:lnTo>
                  <a:pt x="104" y="358"/>
                </a:lnTo>
                <a:lnTo>
                  <a:pt x="99" y="364"/>
                </a:lnTo>
                <a:lnTo>
                  <a:pt x="96" y="373"/>
                </a:lnTo>
                <a:lnTo>
                  <a:pt x="94" y="382"/>
                </a:lnTo>
                <a:lnTo>
                  <a:pt x="94" y="391"/>
                </a:lnTo>
                <a:lnTo>
                  <a:pt x="96" y="401"/>
                </a:lnTo>
                <a:lnTo>
                  <a:pt x="98" y="410"/>
                </a:lnTo>
                <a:lnTo>
                  <a:pt x="101" y="417"/>
                </a:lnTo>
                <a:lnTo>
                  <a:pt x="105" y="425"/>
                </a:lnTo>
                <a:lnTo>
                  <a:pt x="105" y="425"/>
                </a:lnTo>
                <a:close/>
                <a:moveTo>
                  <a:pt x="329" y="369"/>
                </a:moveTo>
                <a:lnTo>
                  <a:pt x="329" y="369"/>
                </a:lnTo>
                <a:lnTo>
                  <a:pt x="331" y="363"/>
                </a:lnTo>
                <a:lnTo>
                  <a:pt x="329" y="359"/>
                </a:lnTo>
                <a:lnTo>
                  <a:pt x="326" y="358"/>
                </a:lnTo>
                <a:lnTo>
                  <a:pt x="326" y="358"/>
                </a:lnTo>
                <a:lnTo>
                  <a:pt x="326" y="361"/>
                </a:lnTo>
                <a:lnTo>
                  <a:pt x="325" y="364"/>
                </a:lnTo>
                <a:lnTo>
                  <a:pt x="326" y="367"/>
                </a:lnTo>
                <a:lnTo>
                  <a:pt x="329" y="369"/>
                </a:lnTo>
                <a:lnTo>
                  <a:pt x="329" y="369"/>
                </a:lnTo>
                <a:close/>
                <a:moveTo>
                  <a:pt x="75" y="370"/>
                </a:moveTo>
                <a:lnTo>
                  <a:pt x="75" y="370"/>
                </a:lnTo>
                <a:lnTo>
                  <a:pt x="75" y="367"/>
                </a:lnTo>
                <a:lnTo>
                  <a:pt x="75" y="364"/>
                </a:lnTo>
                <a:lnTo>
                  <a:pt x="73" y="358"/>
                </a:lnTo>
                <a:lnTo>
                  <a:pt x="73" y="358"/>
                </a:lnTo>
                <a:lnTo>
                  <a:pt x="72" y="364"/>
                </a:lnTo>
                <a:lnTo>
                  <a:pt x="73" y="367"/>
                </a:lnTo>
                <a:lnTo>
                  <a:pt x="75" y="370"/>
                </a:lnTo>
                <a:lnTo>
                  <a:pt x="75" y="370"/>
                </a:lnTo>
                <a:close/>
                <a:moveTo>
                  <a:pt x="256" y="359"/>
                </a:moveTo>
                <a:lnTo>
                  <a:pt x="256" y="359"/>
                </a:lnTo>
                <a:lnTo>
                  <a:pt x="258" y="361"/>
                </a:lnTo>
                <a:lnTo>
                  <a:pt x="261" y="361"/>
                </a:lnTo>
                <a:lnTo>
                  <a:pt x="264" y="361"/>
                </a:lnTo>
                <a:lnTo>
                  <a:pt x="265" y="361"/>
                </a:lnTo>
                <a:lnTo>
                  <a:pt x="265" y="361"/>
                </a:lnTo>
                <a:lnTo>
                  <a:pt x="265" y="359"/>
                </a:lnTo>
                <a:lnTo>
                  <a:pt x="262" y="359"/>
                </a:lnTo>
                <a:lnTo>
                  <a:pt x="259" y="359"/>
                </a:lnTo>
                <a:lnTo>
                  <a:pt x="256" y="359"/>
                </a:lnTo>
                <a:lnTo>
                  <a:pt x="256" y="359"/>
                </a:lnTo>
                <a:close/>
                <a:moveTo>
                  <a:pt x="311" y="359"/>
                </a:moveTo>
                <a:lnTo>
                  <a:pt x="311" y="359"/>
                </a:lnTo>
                <a:lnTo>
                  <a:pt x="312" y="364"/>
                </a:lnTo>
                <a:lnTo>
                  <a:pt x="312" y="367"/>
                </a:lnTo>
                <a:lnTo>
                  <a:pt x="314" y="367"/>
                </a:lnTo>
                <a:lnTo>
                  <a:pt x="314" y="367"/>
                </a:lnTo>
                <a:lnTo>
                  <a:pt x="317" y="364"/>
                </a:lnTo>
                <a:lnTo>
                  <a:pt x="319" y="359"/>
                </a:lnTo>
                <a:lnTo>
                  <a:pt x="319" y="359"/>
                </a:lnTo>
                <a:lnTo>
                  <a:pt x="314" y="358"/>
                </a:lnTo>
                <a:lnTo>
                  <a:pt x="311" y="359"/>
                </a:lnTo>
                <a:lnTo>
                  <a:pt x="311" y="359"/>
                </a:lnTo>
                <a:close/>
                <a:moveTo>
                  <a:pt x="303" y="361"/>
                </a:moveTo>
                <a:lnTo>
                  <a:pt x="303" y="361"/>
                </a:lnTo>
                <a:lnTo>
                  <a:pt x="303" y="364"/>
                </a:lnTo>
                <a:lnTo>
                  <a:pt x="305" y="367"/>
                </a:lnTo>
                <a:lnTo>
                  <a:pt x="305" y="367"/>
                </a:lnTo>
                <a:lnTo>
                  <a:pt x="306" y="367"/>
                </a:lnTo>
                <a:lnTo>
                  <a:pt x="306" y="367"/>
                </a:lnTo>
                <a:lnTo>
                  <a:pt x="308" y="366"/>
                </a:lnTo>
                <a:lnTo>
                  <a:pt x="306" y="364"/>
                </a:lnTo>
                <a:lnTo>
                  <a:pt x="306" y="363"/>
                </a:lnTo>
                <a:lnTo>
                  <a:pt x="306" y="359"/>
                </a:lnTo>
                <a:lnTo>
                  <a:pt x="306" y="359"/>
                </a:lnTo>
                <a:lnTo>
                  <a:pt x="303" y="361"/>
                </a:lnTo>
                <a:lnTo>
                  <a:pt x="303" y="361"/>
                </a:lnTo>
                <a:close/>
                <a:moveTo>
                  <a:pt x="386" y="367"/>
                </a:moveTo>
                <a:lnTo>
                  <a:pt x="386" y="367"/>
                </a:lnTo>
                <a:lnTo>
                  <a:pt x="389" y="367"/>
                </a:lnTo>
                <a:lnTo>
                  <a:pt x="392" y="367"/>
                </a:lnTo>
                <a:lnTo>
                  <a:pt x="392" y="367"/>
                </a:lnTo>
                <a:lnTo>
                  <a:pt x="390" y="363"/>
                </a:lnTo>
                <a:lnTo>
                  <a:pt x="389" y="361"/>
                </a:lnTo>
                <a:lnTo>
                  <a:pt x="387" y="361"/>
                </a:lnTo>
                <a:lnTo>
                  <a:pt x="387" y="361"/>
                </a:lnTo>
                <a:lnTo>
                  <a:pt x="386" y="364"/>
                </a:lnTo>
                <a:lnTo>
                  <a:pt x="386" y="367"/>
                </a:lnTo>
                <a:lnTo>
                  <a:pt x="386" y="367"/>
                </a:lnTo>
                <a:close/>
                <a:moveTo>
                  <a:pt x="720" y="378"/>
                </a:moveTo>
                <a:lnTo>
                  <a:pt x="720" y="378"/>
                </a:lnTo>
                <a:lnTo>
                  <a:pt x="721" y="379"/>
                </a:lnTo>
                <a:lnTo>
                  <a:pt x="721" y="382"/>
                </a:lnTo>
                <a:lnTo>
                  <a:pt x="721" y="382"/>
                </a:lnTo>
                <a:lnTo>
                  <a:pt x="726" y="381"/>
                </a:lnTo>
                <a:lnTo>
                  <a:pt x="726" y="381"/>
                </a:lnTo>
                <a:lnTo>
                  <a:pt x="726" y="369"/>
                </a:lnTo>
                <a:lnTo>
                  <a:pt x="724" y="364"/>
                </a:lnTo>
                <a:lnTo>
                  <a:pt x="721" y="361"/>
                </a:lnTo>
                <a:lnTo>
                  <a:pt x="721" y="361"/>
                </a:lnTo>
                <a:lnTo>
                  <a:pt x="720" y="378"/>
                </a:lnTo>
                <a:lnTo>
                  <a:pt x="720" y="378"/>
                </a:lnTo>
                <a:close/>
                <a:moveTo>
                  <a:pt x="252" y="361"/>
                </a:moveTo>
                <a:lnTo>
                  <a:pt x="252" y="361"/>
                </a:lnTo>
                <a:lnTo>
                  <a:pt x="250" y="363"/>
                </a:lnTo>
                <a:lnTo>
                  <a:pt x="250" y="364"/>
                </a:lnTo>
                <a:lnTo>
                  <a:pt x="250" y="364"/>
                </a:lnTo>
                <a:lnTo>
                  <a:pt x="252" y="364"/>
                </a:lnTo>
                <a:lnTo>
                  <a:pt x="252" y="361"/>
                </a:lnTo>
                <a:lnTo>
                  <a:pt x="252" y="361"/>
                </a:lnTo>
                <a:close/>
                <a:moveTo>
                  <a:pt x="296" y="367"/>
                </a:moveTo>
                <a:lnTo>
                  <a:pt x="296" y="367"/>
                </a:lnTo>
                <a:lnTo>
                  <a:pt x="296" y="366"/>
                </a:lnTo>
                <a:lnTo>
                  <a:pt x="296" y="363"/>
                </a:lnTo>
                <a:lnTo>
                  <a:pt x="296" y="363"/>
                </a:lnTo>
                <a:lnTo>
                  <a:pt x="296" y="363"/>
                </a:lnTo>
                <a:lnTo>
                  <a:pt x="294" y="363"/>
                </a:lnTo>
                <a:lnTo>
                  <a:pt x="294" y="361"/>
                </a:lnTo>
                <a:lnTo>
                  <a:pt x="293" y="361"/>
                </a:lnTo>
                <a:lnTo>
                  <a:pt x="293" y="361"/>
                </a:lnTo>
                <a:lnTo>
                  <a:pt x="293" y="366"/>
                </a:lnTo>
                <a:lnTo>
                  <a:pt x="294" y="367"/>
                </a:lnTo>
                <a:lnTo>
                  <a:pt x="296" y="367"/>
                </a:lnTo>
                <a:lnTo>
                  <a:pt x="296" y="367"/>
                </a:lnTo>
                <a:close/>
                <a:moveTo>
                  <a:pt x="418" y="366"/>
                </a:moveTo>
                <a:lnTo>
                  <a:pt x="418" y="366"/>
                </a:lnTo>
                <a:lnTo>
                  <a:pt x="419" y="364"/>
                </a:lnTo>
                <a:lnTo>
                  <a:pt x="421" y="363"/>
                </a:lnTo>
                <a:lnTo>
                  <a:pt x="421" y="363"/>
                </a:lnTo>
                <a:lnTo>
                  <a:pt x="418" y="361"/>
                </a:lnTo>
                <a:lnTo>
                  <a:pt x="416" y="361"/>
                </a:lnTo>
                <a:lnTo>
                  <a:pt x="416" y="361"/>
                </a:lnTo>
                <a:lnTo>
                  <a:pt x="418" y="366"/>
                </a:lnTo>
                <a:lnTo>
                  <a:pt x="418" y="366"/>
                </a:lnTo>
                <a:close/>
                <a:moveTo>
                  <a:pt x="444" y="361"/>
                </a:moveTo>
                <a:lnTo>
                  <a:pt x="444" y="361"/>
                </a:lnTo>
                <a:lnTo>
                  <a:pt x="439" y="361"/>
                </a:lnTo>
                <a:lnTo>
                  <a:pt x="439" y="361"/>
                </a:lnTo>
                <a:lnTo>
                  <a:pt x="439" y="364"/>
                </a:lnTo>
                <a:lnTo>
                  <a:pt x="441" y="364"/>
                </a:lnTo>
                <a:lnTo>
                  <a:pt x="444" y="364"/>
                </a:lnTo>
                <a:lnTo>
                  <a:pt x="444" y="361"/>
                </a:lnTo>
                <a:lnTo>
                  <a:pt x="444" y="361"/>
                </a:lnTo>
                <a:close/>
                <a:moveTo>
                  <a:pt x="280" y="364"/>
                </a:moveTo>
                <a:lnTo>
                  <a:pt x="280" y="364"/>
                </a:lnTo>
                <a:lnTo>
                  <a:pt x="284" y="364"/>
                </a:lnTo>
                <a:lnTo>
                  <a:pt x="285" y="364"/>
                </a:lnTo>
                <a:lnTo>
                  <a:pt x="285" y="363"/>
                </a:lnTo>
                <a:lnTo>
                  <a:pt x="285" y="363"/>
                </a:lnTo>
                <a:lnTo>
                  <a:pt x="282" y="363"/>
                </a:lnTo>
                <a:lnTo>
                  <a:pt x="280" y="364"/>
                </a:lnTo>
                <a:lnTo>
                  <a:pt x="280" y="364"/>
                </a:lnTo>
                <a:close/>
                <a:moveTo>
                  <a:pt x="236" y="364"/>
                </a:moveTo>
                <a:lnTo>
                  <a:pt x="236" y="364"/>
                </a:lnTo>
                <a:lnTo>
                  <a:pt x="238" y="366"/>
                </a:lnTo>
                <a:lnTo>
                  <a:pt x="238" y="366"/>
                </a:lnTo>
                <a:lnTo>
                  <a:pt x="238" y="366"/>
                </a:lnTo>
                <a:lnTo>
                  <a:pt x="239" y="364"/>
                </a:lnTo>
                <a:lnTo>
                  <a:pt x="241" y="364"/>
                </a:lnTo>
                <a:lnTo>
                  <a:pt x="241" y="364"/>
                </a:lnTo>
                <a:lnTo>
                  <a:pt x="239" y="363"/>
                </a:lnTo>
                <a:lnTo>
                  <a:pt x="236" y="364"/>
                </a:lnTo>
                <a:lnTo>
                  <a:pt x="236" y="364"/>
                </a:lnTo>
                <a:close/>
                <a:moveTo>
                  <a:pt x="495" y="364"/>
                </a:moveTo>
                <a:lnTo>
                  <a:pt x="495" y="364"/>
                </a:lnTo>
                <a:lnTo>
                  <a:pt x="495" y="364"/>
                </a:lnTo>
                <a:lnTo>
                  <a:pt x="499" y="366"/>
                </a:lnTo>
                <a:lnTo>
                  <a:pt x="500" y="364"/>
                </a:lnTo>
                <a:lnTo>
                  <a:pt x="502" y="364"/>
                </a:lnTo>
                <a:lnTo>
                  <a:pt x="502" y="364"/>
                </a:lnTo>
                <a:lnTo>
                  <a:pt x="499" y="363"/>
                </a:lnTo>
                <a:lnTo>
                  <a:pt x="495" y="364"/>
                </a:lnTo>
                <a:lnTo>
                  <a:pt x="495" y="364"/>
                </a:lnTo>
                <a:close/>
                <a:moveTo>
                  <a:pt x="531" y="372"/>
                </a:moveTo>
                <a:lnTo>
                  <a:pt x="531" y="372"/>
                </a:lnTo>
                <a:lnTo>
                  <a:pt x="538" y="373"/>
                </a:lnTo>
                <a:lnTo>
                  <a:pt x="538" y="373"/>
                </a:lnTo>
                <a:lnTo>
                  <a:pt x="540" y="369"/>
                </a:lnTo>
                <a:lnTo>
                  <a:pt x="538" y="364"/>
                </a:lnTo>
                <a:lnTo>
                  <a:pt x="538" y="364"/>
                </a:lnTo>
                <a:lnTo>
                  <a:pt x="537" y="364"/>
                </a:lnTo>
                <a:lnTo>
                  <a:pt x="534" y="364"/>
                </a:lnTo>
                <a:lnTo>
                  <a:pt x="532" y="363"/>
                </a:lnTo>
                <a:lnTo>
                  <a:pt x="531" y="363"/>
                </a:lnTo>
                <a:lnTo>
                  <a:pt x="531" y="363"/>
                </a:lnTo>
                <a:lnTo>
                  <a:pt x="529" y="367"/>
                </a:lnTo>
                <a:lnTo>
                  <a:pt x="531" y="372"/>
                </a:lnTo>
                <a:lnTo>
                  <a:pt x="531" y="372"/>
                </a:lnTo>
                <a:close/>
                <a:moveTo>
                  <a:pt x="590" y="370"/>
                </a:moveTo>
                <a:lnTo>
                  <a:pt x="590" y="370"/>
                </a:lnTo>
                <a:lnTo>
                  <a:pt x="592" y="370"/>
                </a:lnTo>
                <a:lnTo>
                  <a:pt x="592" y="370"/>
                </a:lnTo>
                <a:lnTo>
                  <a:pt x="593" y="369"/>
                </a:lnTo>
                <a:lnTo>
                  <a:pt x="593" y="367"/>
                </a:lnTo>
                <a:lnTo>
                  <a:pt x="593" y="364"/>
                </a:lnTo>
                <a:lnTo>
                  <a:pt x="592" y="363"/>
                </a:lnTo>
                <a:lnTo>
                  <a:pt x="592" y="363"/>
                </a:lnTo>
                <a:lnTo>
                  <a:pt x="590" y="367"/>
                </a:lnTo>
                <a:lnTo>
                  <a:pt x="590" y="369"/>
                </a:lnTo>
                <a:lnTo>
                  <a:pt x="590" y="370"/>
                </a:lnTo>
                <a:lnTo>
                  <a:pt x="590" y="370"/>
                </a:lnTo>
                <a:close/>
                <a:moveTo>
                  <a:pt x="224" y="366"/>
                </a:moveTo>
                <a:lnTo>
                  <a:pt x="224" y="366"/>
                </a:lnTo>
                <a:lnTo>
                  <a:pt x="229" y="366"/>
                </a:lnTo>
                <a:lnTo>
                  <a:pt x="230" y="366"/>
                </a:lnTo>
                <a:lnTo>
                  <a:pt x="232" y="364"/>
                </a:lnTo>
                <a:lnTo>
                  <a:pt x="232" y="364"/>
                </a:lnTo>
                <a:lnTo>
                  <a:pt x="229" y="364"/>
                </a:lnTo>
                <a:lnTo>
                  <a:pt x="227" y="364"/>
                </a:lnTo>
                <a:lnTo>
                  <a:pt x="226" y="364"/>
                </a:lnTo>
                <a:lnTo>
                  <a:pt x="226" y="364"/>
                </a:lnTo>
                <a:lnTo>
                  <a:pt x="226" y="364"/>
                </a:lnTo>
                <a:lnTo>
                  <a:pt x="224" y="364"/>
                </a:lnTo>
                <a:lnTo>
                  <a:pt x="224" y="366"/>
                </a:lnTo>
                <a:lnTo>
                  <a:pt x="224" y="366"/>
                </a:lnTo>
                <a:lnTo>
                  <a:pt x="224" y="366"/>
                </a:lnTo>
                <a:close/>
                <a:moveTo>
                  <a:pt x="517" y="369"/>
                </a:moveTo>
                <a:lnTo>
                  <a:pt x="517" y="369"/>
                </a:lnTo>
                <a:lnTo>
                  <a:pt x="517" y="367"/>
                </a:lnTo>
                <a:lnTo>
                  <a:pt x="517" y="366"/>
                </a:lnTo>
                <a:lnTo>
                  <a:pt x="517" y="364"/>
                </a:lnTo>
                <a:lnTo>
                  <a:pt x="517" y="364"/>
                </a:lnTo>
                <a:lnTo>
                  <a:pt x="514" y="364"/>
                </a:lnTo>
                <a:lnTo>
                  <a:pt x="514" y="366"/>
                </a:lnTo>
                <a:lnTo>
                  <a:pt x="514" y="366"/>
                </a:lnTo>
                <a:lnTo>
                  <a:pt x="515" y="369"/>
                </a:lnTo>
                <a:lnTo>
                  <a:pt x="517" y="369"/>
                </a:lnTo>
                <a:lnTo>
                  <a:pt x="517" y="369"/>
                </a:lnTo>
                <a:lnTo>
                  <a:pt x="517" y="369"/>
                </a:lnTo>
                <a:close/>
                <a:moveTo>
                  <a:pt x="262" y="366"/>
                </a:moveTo>
                <a:lnTo>
                  <a:pt x="262" y="366"/>
                </a:lnTo>
                <a:lnTo>
                  <a:pt x="268" y="367"/>
                </a:lnTo>
                <a:lnTo>
                  <a:pt x="274" y="366"/>
                </a:lnTo>
                <a:lnTo>
                  <a:pt x="274" y="366"/>
                </a:lnTo>
                <a:lnTo>
                  <a:pt x="273" y="364"/>
                </a:lnTo>
                <a:lnTo>
                  <a:pt x="268" y="364"/>
                </a:lnTo>
                <a:lnTo>
                  <a:pt x="262" y="366"/>
                </a:lnTo>
                <a:lnTo>
                  <a:pt x="262" y="366"/>
                </a:lnTo>
                <a:close/>
                <a:moveTo>
                  <a:pt x="750" y="404"/>
                </a:moveTo>
                <a:lnTo>
                  <a:pt x="750" y="404"/>
                </a:lnTo>
                <a:lnTo>
                  <a:pt x="753" y="395"/>
                </a:lnTo>
                <a:lnTo>
                  <a:pt x="755" y="385"/>
                </a:lnTo>
                <a:lnTo>
                  <a:pt x="755" y="375"/>
                </a:lnTo>
                <a:lnTo>
                  <a:pt x="752" y="366"/>
                </a:lnTo>
                <a:lnTo>
                  <a:pt x="752" y="366"/>
                </a:lnTo>
                <a:lnTo>
                  <a:pt x="750" y="384"/>
                </a:lnTo>
                <a:lnTo>
                  <a:pt x="750" y="393"/>
                </a:lnTo>
                <a:lnTo>
                  <a:pt x="750" y="404"/>
                </a:lnTo>
                <a:lnTo>
                  <a:pt x="750" y="404"/>
                </a:lnTo>
                <a:close/>
                <a:moveTo>
                  <a:pt x="137" y="366"/>
                </a:moveTo>
                <a:lnTo>
                  <a:pt x="137" y="366"/>
                </a:lnTo>
                <a:lnTo>
                  <a:pt x="136" y="372"/>
                </a:lnTo>
                <a:lnTo>
                  <a:pt x="136" y="376"/>
                </a:lnTo>
                <a:lnTo>
                  <a:pt x="136" y="378"/>
                </a:lnTo>
                <a:lnTo>
                  <a:pt x="136" y="378"/>
                </a:lnTo>
                <a:lnTo>
                  <a:pt x="137" y="375"/>
                </a:lnTo>
                <a:lnTo>
                  <a:pt x="140" y="372"/>
                </a:lnTo>
                <a:lnTo>
                  <a:pt x="142" y="369"/>
                </a:lnTo>
                <a:lnTo>
                  <a:pt x="142" y="367"/>
                </a:lnTo>
                <a:lnTo>
                  <a:pt x="140" y="366"/>
                </a:lnTo>
                <a:lnTo>
                  <a:pt x="140" y="366"/>
                </a:lnTo>
                <a:lnTo>
                  <a:pt x="140" y="367"/>
                </a:lnTo>
                <a:lnTo>
                  <a:pt x="137" y="366"/>
                </a:lnTo>
                <a:lnTo>
                  <a:pt x="137" y="366"/>
                </a:lnTo>
                <a:close/>
                <a:moveTo>
                  <a:pt x="473" y="367"/>
                </a:moveTo>
                <a:lnTo>
                  <a:pt x="473" y="367"/>
                </a:lnTo>
                <a:lnTo>
                  <a:pt x="473" y="369"/>
                </a:lnTo>
                <a:lnTo>
                  <a:pt x="473" y="369"/>
                </a:lnTo>
                <a:lnTo>
                  <a:pt x="479" y="370"/>
                </a:lnTo>
                <a:lnTo>
                  <a:pt x="480" y="369"/>
                </a:lnTo>
                <a:lnTo>
                  <a:pt x="480" y="366"/>
                </a:lnTo>
                <a:lnTo>
                  <a:pt x="480" y="366"/>
                </a:lnTo>
                <a:lnTo>
                  <a:pt x="477" y="366"/>
                </a:lnTo>
                <a:lnTo>
                  <a:pt x="473" y="367"/>
                </a:lnTo>
                <a:lnTo>
                  <a:pt x="473" y="367"/>
                </a:lnTo>
                <a:close/>
                <a:moveTo>
                  <a:pt x="543" y="375"/>
                </a:moveTo>
                <a:lnTo>
                  <a:pt x="543" y="375"/>
                </a:lnTo>
                <a:lnTo>
                  <a:pt x="549" y="376"/>
                </a:lnTo>
                <a:lnTo>
                  <a:pt x="549" y="376"/>
                </a:lnTo>
                <a:lnTo>
                  <a:pt x="549" y="369"/>
                </a:lnTo>
                <a:lnTo>
                  <a:pt x="549" y="369"/>
                </a:lnTo>
                <a:lnTo>
                  <a:pt x="546" y="367"/>
                </a:lnTo>
                <a:lnTo>
                  <a:pt x="543" y="366"/>
                </a:lnTo>
                <a:lnTo>
                  <a:pt x="543" y="366"/>
                </a:lnTo>
                <a:lnTo>
                  <a:pt x="543" y="370"/>
                </a:lnTo>
                <a:lnTo>
                  <a:pt x="543" y="375"/>
                </a:lnTo>
                <a:lnTo>
                  <a:pt x="543" y="375"/>
                </a:lnTo>
                <a:close/>
                <a:moveTo>
                  <a:pt x="194" y="381"/>
                </a:moveTo>
                <a:lnTo>
                  <a:pt x="194" y="381"/>
                </a:lnTo>
                <a:lnTo>
                  <a:pt x="200" y="375"/>
                </a:lnTo>
                <a:lnTo>
                  <a:pt x="201" y="372"/>
                </a:lnTo>
                <a:lnTo>
                  <a:pt x="201" y="369"/>
                </a:lnTo>
                <a:lnTo>
                  <a:pt x="201" y="369"/>
                </a:lnTo>
                <a:lnTo>
                  <a:pt x="198" y="369"/>
                </a:lnTo>
                <a:lnTo>
                  <a:pt x="197" y="367"/>
                </a:lnTo>
                <a:lnTo>
                  <a:pt x="197" y="367"/>
                </a:lnTo>
                <a:lnTo>
                  <a:pt x="194" y="375"/>
                </a:lnTo>
                <a:lnTo>
                  <a:pt x="192" y="378"/>
                </a:lnTo>
                <a:lnTo>
                  <a:pt x="194" y="381"/>
                </a:lnTo>
                <a:lnTo>
                  <a:pt x="194" y="381"/>
                </a:lnTo>
                <a:close/>
                <a:moveTo>
                  <a:pt x="564" y="369"/>
                </a:moveTo>
                <a:lnTo>
                  <a:pt x="564" y="369"/>
                </a:lnTo>
                <a:lnTo>
                  <a:pt x="563" y="369"/>
                </a:lnTo>
                <a:lnTo>
                  <a:pt x="561" y="369"/>
                </a:lnTo>
                <a:lnTo>
                  <a:pt x="559" y="367"/>
                </a:lnTo>
                <a:lnTo>
                  <a:pt x="558" y="369"/>
                </a:lnTo>
                <a:lnTo>
                  <a:pt x="558" y="369"/>
                </a:lnTo>
                <a:lnTo>
                  <a:pt x="561" y="370"/>
                </a:lnTo>
                <a:lnTo>
                  <a:pt x="564" y="370"/>
                </a:lnTo>
                <a:lnTo>
                  <a:pt x="564" y="369"/>
                </a:lnTo>
                <a:lnTo>
                  <a:pt x="564" y="369"/>
                </a:lnTo>
                <a:close/>
                <a:moveTo>
                  <a:pt x="168" y="369"/>
                </a:moveTo>
                <a:lnTo>
                  <a:pt x="168" y="369"/>
                </a:lnTo>
                <a:lnTo>
                  <a:pt x="168" y="387"/>
                </a:lnTo>
                <a:lnTo>
                  <a:pt x="168" y="396"/>
                </a:lnTo>
                <a:lnTo>
                  <a:pt x="169" y="405"/>
                </a:lnTo>
                <a:lnTo>
                  <a:pt x="169" y="405"/>
                </a:lnTo>
                <a:lnTo>
                  <a:pt x="175" y="396"/>
                </a:lnTo>
                <a:lnTo>
                  <a:pt x="180" y="388"/>
                </a:lnTo>
                <a:lnTo>
                  <a:pt x="180" y="388"/>
                </a:lnTo>
                <a:lnTo>
                  <a:pt x="178" y="378"/>
                </a:lnTo>
                <a:lnTo>
                  <a:pt x="177" y="369"/>
                </a:lnTo>
                <a:lnTo>
                  <a:pt x="177" y="369"/>
                </a:lnTo>
                <a:lnTo>
                  <a:pt x="172" y="369"/>
                </a:lnTo>
                <a:lnTo>
                  <a:pt x="168" y="369"/>
                </a:lnTo>
                <a:lnTo>
                  <a:pt x="168" y="369"/>
                </a:lnTo>
                <a:close/>
                <a:moveTo>
                  <a:pt x="184" y="382"/>
                </a:moveTo>
                <a:lnTo>
                  <a:pt x="184" y="382"/>
                </a:lnTo>
                <a:lnTo>
                  <a:pt x="186" y="375"/>
                </a:lnTo>
                <a:lnTo>
                  <a:pt x="184" y="372"/>
                </a:lnTo>
                <a:lnTo>
                  <a:pt x="183" y="369"/>
                </a:lnTo>
                <a:lnTo>
                  <a:pt x="183" y="369"/>
                </a:lnTo>
                <a:lnTo>
                  <a:pt x="183" y="375"/>
                </a:lnTo>
                <a:lnTo>
                  <a:pt x="183" y="379"/>
                </a:lnTo>
                <a:lnTo>
                  <a:pt x="184" y="382"/>
                </a:lnTo>
                <a:lnTo>
                  <a:pt x="184" y="382"/>
                </a:lnTo>
                <a:close/>
                <a:moveTo>
                  <a:pt x="136" y="387"/>
                </a:moveTo>
                <a:lnTo>
                  <a:pt x="136" y="387"/>
                </a:lnTo>
                <a:lnTo>
                  <a:pt x="136" y="396"/>
                </a:lnTo>
                <a:lnTo>
                  <a:pt x="137" y="405"/>
                </a:lnTo>
                <a:lnTo>
                  <a:pt x="139" y="414"/>
                </a:lnTo>
                <a:lnTo>
                  <a:pt x="140" y="425"/>
                </a:lnTo>
                <a:lnTo>
                  <a:pt x="140" y="425"/>
                </a:lnTo>
                <a:lnTo>
                  <a:pt x="145" y="424"/>
                </a:lnTo>
                <a:lnTo>
                  <a:pt x="149" y="424"/>
                </a:lnTo>
                <a:lnTo>
                  <a:pt x="149" y="424"/>
                </a:lnTo>
                <a:lnTo>
                  <a:pt x="149" y="398"/>
                </a:lnTo>
                <a:lnTo>
                  <a:pt x="148" y="370"/>
                </a:lnTo>
                <a:lnTo>
                  <a:pt x="148" y="370"/>
                </a:lnTo>
                <a:lnTo>
                  <a:pt x="146" y="369"/>
                </a:lnTo>
                <a:lnTo>
                  <a:pt x="146" y="369"/>
                </a:lnTo>
                <a:lnTo>
                  <a:pt x="143" y="373"/>
                </a:lnTo>
                <a:lnTo>
                  <a:pt x="140" y="378"/>
                </a:lnTo>
                <a:lnTo>
                  <a:pt x="137" y="382"/>
                </a:lnTo>
                <a:lnTo>
                  <a:pt x="136" y="387"/>
                </a:lnTo>
                <a:lnTo>
                  <a:pt x="136" y="387"/>
                </a:lnTo>
                <a:close/>
                <a:moveTo>
                  <a:pt x="162" y="414"/>
                </a:moveTo>
                <a:lnTo>
                  <a:pt x="162" y="414"/>
                </a:lnTo>
                <a:lnTo>
                  <a:pt x="163" y="411"/>
                </a:lnTo>
                <a:lnTo>
                  <a:pt x="165" y="407"/>
                </a:lnTo>
                <a:lnTo>
                  <a:pt x="163" y="396"/>
                </a:lnTo>
                <a:lnTo>
                  <a:pt x="162" y="385"/>
                </a:lnTo>
                <a:lnTo>
                  <a:pt x="163" y="381"/>
                </a:lnTo>
                <a:lnTo>
                  <a:pt x="163" y="376"/>
                </a:lnTo>
                <a:lnTo>
                  <a:pt x="163" y="376"/>
                </a:lnTo>
                <a:lnTo>
                  <a:pt x="162" y="375"/>
                </a:lnTo>
                <a:lnTo>
                  <a:pt x="162" y="373"/>
                </a:lnTo>
                <a:lnTo>
                  <a:pt x="162" y="369"/>
                </a:lnTo>
                <a:lnTo>
                  <a:pt x="162" y="369"/>
                </a:lnTo>
                <a:lnTo>
                  <a:pt x="159" y="369"/>
                </a:lnTo>
                <a:lnTo>
                  <a:pt x="159" y="369"/>
                </a:lnTo>
                <a:lnTo>
                  <a:pt x="159" y="391"/>
                </a:lnTo>
                <a:lnTo>
                  <a:pt x="162" y="414"/>
                </a:lnTo>
                <a:lnTo>
                  <a:pt x="162" y="414"/>
                </a:lnTo>
                <a:close/>
                <a:moveTo>
                  <a:pt x="431" y="370"/>
                </a:moveTo>
                <a:lnTo>
                  <a:pt x="431" y="370"/>
                </a:lnTo>
                <a:lnTo>
                  <a:pt x="433" y="372"/>
                </a:lnTo>
                <a:lnTo>
                  <a:pt x="434" y="373"/>
                </a:lnTo>
                <a:lnTo>
                  <a:pt x="434" y="373"/>
                </a:lnTo>
                <a:lnTo>
                  <a:pt x="434" y="372"/>
                </a:lnTo>
                <a:lnTo>
                  <a:pt x="434" y="369"/>
                </a:lnTo>
                <a:lnTo>
                  <a:pt x="434" y="369"/>
                </a:lnTo>
                <a:lnTo>
                  <a:pt x="431" y="370"/>
                </a:lnTo>
                <a:lnTo>
                  <a:pt x="431" y="370"/>
                </a:lnTo>
                <a:close/>
                <a:moveTo>
                  <a:pt x="450" y="375"/>
                </a:moveTo>
                <a:lnTo>
                  <a:pt x="450" y="375"/>
                </a:lnTo>
                <a:lnTo>
                  <a:pt x="445" y="370"/>
                </a:lnTo>
                <a:lnTo>
                  <a:pt x="444" y="370"/>
                </a:lnTo>
                <a:lnTo>
                  <a:pt x="441" y="369"/>
                </a:lnTo>
                <a:lnTo>
                  <a:pt x="441" y="369"/>
                </a:lnTo>
                <a:lnTo>
                  <a:pt x="441" y="373"/>
                </a:lnTo>
                <a:lnTo>
                  <a:pt x="442" y="375"/>
                </a:lnTo>
                <a:lnTo>
                  <a:pt x="447" y="376"/>
                </a:lnTo>
                <a:lnTo>
                  <a:pt x="450" y="375"/>
                </a:lnTo>
                <a:lnTo>
                  <a:pt x="450" y="375"/>
                </a:lnTo>
                <a:close/>
                <a:moveTo>
                  <a:pt x="207" y="375"/>
                </a:moveTo>
                <a:lnTo>
                  <a:pt x="207" y="375"/>
                </a:lnTo>
                <a:lnTo>
                  <a:pt x="210" y="375"/>
                </a:lnTo>
                <a:lnTo>
                  <a:pt x="212" y="373"/>
                </a:lnTo>
                <a:lnTo>
                  <a:pt x="212" y="373"/>
                </a:lnTo>
                <a:lnTo>
                  <a:pt x="210" y="372"/>
                </a:lnTo>
                <a:lnTo>
                  <a:pt x="210" y="370"/>
                </a:lnTo>
                <a:lnTo>
                  <a:pt x="210" y="370"/>
                </a:lnTo>
                <a:lnTo>
                  <a:pt x="207" y="370"/>
                </a:lnTo>
                <a:lnTo>
                  <a:pt x="207" y="370"/>
                </a:lnTo>
                <a:lnTo>
                  <a:pt x="207" y="375"/>
                </a:lnTo>
                <a:lnTo>
                  <a:pt x="207" y="375"/>
                </a:lnTo>
                <a:close/>
                <a:moveTo>
                  <a:pt x="491" y="378"/>
                </a:moveTo>
                <a:lnTo>
                  <a:pt x="491" y="378"/>
                </a:lnTo>
                <a:lnTo>
                  <a:pt x="497" y="379"/>
                </a:lnTo>
                <a:lnTo>
                  <a:pt x="502" y="381"/>
                </a:lnTo>
                <a:lnTo>
                  <a:pt x="508" y="381"/>
                </a:lnTo>
                <a:lnTo>
                  <a:pt x="511" y="381"/>
                </a:lnTo>
                <a:lnTo>
                  <a:pt x="512" y="379"/>
                </a:lnTo>
                <a:lnTo>
                  <a:pt x="512" y="379"/>
                </a:lnTo>
                <a:lnTo>
                  <a:pt x="511" y="372"/>
                </a:lnTo>
                <a:lnTo>
                  <a:pt x="511" y="372"/>
                </a:lnTo>
                <a:lnTo>
                  <a:pt x="505" y="372"/>
                </a:lnTo>
                <a:lnTo>
                  <a:pt x="497" y="370"/>
                </a:lnTo>
                <a:lnTo>
                  <a:pt x="494" y="370"/>
                </a:lnTo>
                <a:lnTo>
                  <a:pt x="492" y="372"/>
                </a:lnTo>
                <a:lnTo>
                  <a:pt x="491" y="373"/>
                </a:lnTo>
                <a:lnTo>
                  <a:pt x="491" y="378"/>
                </a:lnTo>
                <a:lnTo>
                  <a:pt x="491" y="378"/>
                </a:lnTo>
                <a:close/>
                <a:moveTo>
                  <a:pt x="261" y="372"/>
                </a:moveTo>
                <a:lnTo>
                  <a:pt x="261" y="372"/>
                </a:lnTo>
                <a:lnTo>
                  <a:pt x="264" y="387"/>
                </a:lnTo>
                <a:lnTo>
                  <a:pt x="264" y="387"/>
                </a:lnTo>
                <a:lnTo>
                  <a:pt x="268" y="384"/>
                </a:lnTo>
                <a:lnTo>
                  <a:pt x="271" y="381"/>
                </a:lnTo>
                <a:lnTo>
                  <a:pt x="276" y="373"/>
                </a:lnTo>
                <a:lnTo>
                  <a:pt x="276" y="373"/>
                </a:lnTo>
                <a:lnTo>
                  <a:pt x="268" y="372"/>
                </a:lnTo>
                <a:lnTo>
                  <a:pt x="261" y="372"/>
                </a:lnTo>
                <a:lnTo>
                  <a:pt x="261" y="372"/>
                </a:lnTo>
                <a:close/>
                <a:moveTo>
                  <a:pt x="404" y="381"/>
                </a:moveTo>
                <a:lnTo>
                  <a:pt x="404" y="381"/>
                </a:lnTo>
                <a:lnTo>
                  <a:pt x="406" y="378"/>
                </a:lnTo>
                <a:lnTo>
                  <a:pt x="406" y="375"/>
                </a:lnTo>
                <a:lnTo>
                  <a:pt x="404" y="372"/>
                </a:lnTo>
                <a:lnTo>
                  <a:pt x="401" y="370"/>
                </a:lnTo>
                <a:lnTo>
                  <a:pt x="401" y="370"/>
                </a:lnTo>
                <a:lnTo>
                  <a:pt x="402" y="376"/>
                </a:lnTo>
                <a:lnTo>
                  <a:pt x="404" y="381"/>
                </a:lnTo>
                <a:lnTo>
                  <a:pt x="404" y="381"/>
                </a:lnTo>
                <a:close/>
                <a:moveTo>
                  <a:pt x="567" y="375"/>
                </a:moveTo>
                <a:lnTo>
                  <a:pt x="567" y="375"/>
                </a:lnTo>
                <a:lnTo>
                  <a:pt x="569" y="375"/>
                </a:lnTo>
                <a:lnTo>
                  <a:pt x="570" y="375"/>
                </a:lnTo>
                <a:lnTo>
                  <a:pt x="570" y="375"/>
                </a:lnTo>
                <a:lnTo>
                  <a:pt x="570" y="373"/>
                </a:lnTo>
                <a:lnTo>
                  <a:pt x="570" y="373"/>
                </a:lnTo>
                <a:lnTo>
                  <a:pt x="572" y="370"/>
                </a:lnTo>
                <a:lnTo>
                  <a:pt x="572" y="370"/>
                </a:lnTo>
                <a:lnTo>
                  <a:pt x="569" y="370"/>
                </a:lnTo>
                <a:lnTo>
                  <a:pt x="569" y="372"/>
                </a:lnTo>
                <a:lnTo>
                  <a:pt x="567" y="375"/>
                </a:lnTo>
                <a:lnTo>
                  <a:pt x="567" y="375"/>
                </a:lnTo>
                <a:close/>
                <a:moveTo>
                  <a:pt x="47" y="411"/>
                </a:moveTo>
                <a:lnTo>
                  <a:pt x="47" y="411"/>
                </a:lnTo>
                <a:lnTo>
                  <a:pt x="44" y="401"/>
                </a:lnTo>
                <a:lnTo>
                  <a:pt x="43" y="390"/>
                </a:lnTo>
                <a:lnTo>
                  <a:pt x="37" y="372"/>
                </a:lnTo>
                <a:lnTo>
                  <a:pt x="37" y="372"/>
                </a:lnTo>
                <a:lnTo>
                  <a:pt x="37" y="382"/>
                </a:lnTo>
                <a:lnTo>
                  <a:pt x="40" y="393"/>
                </a:lnTo>
                <a:lnTo>
                  <a:pt x="47" y="411"/>
                </a:lnTo>
                <a:lnTo>
                  <a:pt x="47" y="411"/>
                </a:lnTo>
                <a:close/>
                <a:moveTo>
                  <a:pt x="64" y="419"/>
                </a:moveTo>
                <a:lnTo>
                  <a:pt x="64" y="419"/>
                </a:lnTo>
                <a:lnTo>
                  <a:pt x="67" y="408"/>
                </a:lnTo>
                <a:lnTo>
                  <a:pt x="67" y="398"/>
                </a:lnTo>
                <a:lnTo>
                  <a:pt x="67" y="385"/>
                </a:lnTo>
                <a:lnTo>
                  <a:pt x="69" y="375"/>
                </a:lnTo>
                <a:lnTo>
                  <a:pt x="69" y="375"/>
                </a:lnTo>
                <a:lnTo>
                  <a:pt x="67" y="372"/>
                </a:lnTo>
                <a:lnTo>
                  <a:pt x="67" y="372"/>
                </a:lnTo>
                <a:lnTo>
                  <a:pt x="65" y="372"/>
                </a:lnTo>
                <a:lnTo>
                  <a:pt x="65" y="372"/>
                </a:lnTo>
                <a:lnTo>
                  <a:pt x="62" y="384"/>
                </a:lnTo>
                <a:lnTo>
                  <a:pt x="61" y="396"/>
                </a:lnTo>
                <a:lnTo>
                  <a:pt x="61" y="408"/>
                </a:lnTo>
                <a:lnTo>
                  <a:pt x="62" y="414"/>
                </a:lnTo>
                <a:lnTo>
                  <a:pt x="64" y="419"/>
                </a:lnTo>
                <a:lnTo>
                  <a:pt x="64" y="419"/>
                </a:lnTo>
                <a:close/>
                <a:moveTo>
                  <a:pt x="247" y="396"/>
                </a:moveTo>
                <a:lnTo>
                  <a:pt x="247" y="396"/>
                </a:lnTo>
                <a:lnTo>
                  <a:pt x="253" y="395"/>
                </a:lnTo>
                <a:lnTo>
                  <a:pt x="253" y="395"/>
                </a:lnTo>
                <a:lnTo>
                  <a:pt x="245" y="372"/>
                </a:lnTo>
                <a:lnTo>
                  <a:pt x="245" y="372"/>
                </a:lnTo>
                <a:lnTo>
                  <a:pt x="244" y="372"/>
                </a:lnTo>
                <a:lnTo>
                  <a:pt x="244" y="372"/>
                </a:lnTo>
                <a:lnTo>
                  <a:pt x="244" y="378"/>
                </a:lnTo>
                <a:lnTo>
                  <a:pt x="244" y="384"/>
                </a:lnTo>
                <a:lnTo>
                  <a:pt x="247" y="396"/>
                </a:lnTo>
                <a:lnTo>
                  <a:pt x="247" y="396"/>
                </a:lnTo>
                <a:close/>
                <a:moveTo>
                  <a:pt x="279" y="378"/>
                </a:moveTo>
                <a:lnTo>
                  <a:pt x="279" y="378"/>
                </a:lnTo>
                <a:lnTo>
                  <a:pt x="280" y="379"/>
                </a:lnTo>
                <a:lnTo>
                  <a:pt x="282" y="384"/>
                </a:lnTo>
                <a:lnTo>
                  <a:pt x="282" y="387"/>
                </a:lnTo>
                <a:lnTo>
                  <a:pt x="284" y="388"/>
                </a:lnTo>
                <a:lnTo>
                  <a:pt x="284" y="388"/>
                </a:lnTo>
                <a:lnTo>
                  <a:pt x="288" y="381"/>
                </a:lnTo>
                <a:lnTo>
                  <a:pt x="290" y="376"/>
                </a:lnTo>
                <a:lnTo>
                  <a:pt x="290" y="372"/>
                </a:lnTo>
                <a:lnTo>
                  <a:pt x="290" y="372"/>
                </a:lnTo>
                <a:lnTo>
                  <a:pt x="285" y="372"/>
                </a:lnTo>
                <a:lnTo>
                  <a:pt x="284" y="372"/>
                </a:lnTo>
                <a:lnTo>
                  <a:pt x="280" y="375"/>
                </a:lnTo>
                <a:lnTo>
                  <a:pt x="279" y="378"/>
                </a:lnTo>
                <a:lnTo>
                  <a:pt x="279" y="378"/>
                </a:lnTo>
                <a:close/>
                <a:moveTo>
                  <a:pt x="575" y="375"/>
                </a:moveTo>
                <a:lnTo>
                  <a:pt x="575" y="375"/>
                </a:lnTo>
                <a:lnTo>
                  <a:pt x="576" y="375"/>
                </a:lnTo>
                <a:lnTo>
                  <a:pt x="578" y="373"/>
                </a:lnTo>
                <a:lnTo>
                  <a:pt x="576" y="372"/>
                </a:lnTo>
                <a:lnTo>
                  <a:pt x="575" y="372"/>
                </a:lnTo>
                <a:lnTo>
                  <a:pt x="575" y="372"/>
                </a:lnTo>
                <a:lnTo>
                  <a:pt x="575" y="375"/>
                </a:lnTo>
                <a:lnTo>
                  <a:pt x="575" y="375"/>
                </a:lnTo>
                <a:close/>
                <a:moveTo>
                  <a:pt x="226" y="375"/>
                </a:moveTo>
                <a:lnTo>
                  <a:pt x="226" y="375"/>
                </a:lnTo>
                <a:lnTo>
                  <a:pt x="226" y="381"/>
                </a:lnTo>
                <a:lnTo>
                  <a:pt x="227" y="387"/>
                </a:lnTo>
                <a:lnTo>
                  <a:pt x="227" y="387"/>
                </a:lnTo>
                <a:lnTo>
                  <a:pt x="230" y="385"/>
                </a:lnTo>
                <a:lnTo>
                  <a:pt x="232" y="382"/>
                </a:lnTo>
                <a:lnTo>
                  <a:pt x="233" y="379"/>
                </a:lnTo>
                <a:lnTo>
                  <a:pt x="236" y="376"/>
                </a:lnTo>
                <a:lnTo>
                  <a:pt x="236" y="376"/>
                </a:lnTo>
                <a:lnTo>
                  <a:pt x="235" y="373"/>
                </a:lnTo>
                <a:lnTo>
                  <a:pt x="232" y="373"/>
                </a:lnTo>
                <a:lnTo>
                  <a:pt x="226" y="375"/>
                </a:lnTo>
                <a:lnTo>
                  <a:pt x="226" y="375"/>
                </a:lnTo>
                <a:close/>
                <a:moveTo>
                  <a:pt x="316" y="373"/>
                </a:moveTo>
                <a:lnTo>
                  <a:pt x="316" y="373"/>
                </a:lnTo>
                <a:lnTo>
                  <a:pt x="317" y="375"/>
                </a:lnTo>
                <a:lnTo>
                  <a:pt x="319" y="375"/>
                </a:lnTo>
                <a:lnTo>
                  <a:pt x="322" y="375"/>
                </a:lnTo>
                <a:lnTo>
                  <a:pt x="322" y="375"/>
                </a:lnTo>
                <a:lnTo>
                  <a:pt x="322" y="373"/>
                </a:lnTo>
                <a:lnTo>
                  <a:pt x="320" y="372"/>
                </a:lnTo>
                <a:lnTo>
                  <a:pt x="316" y="373"/>
                </a:lnTo>
                <a:lnTo>
                  <a:pt x="316" y="373"/>
                </a:lnTo>
                <a:close/>
                <a:moveTo>
                  <a:pt x="332" y="378"/>
                </a:moveTo>
                <a:lnTo>
                  <a:pt x="332" y="378"/>
                </a:lnTo>
                <a:lnTo>
                  <a:pt x="332" y="375"/>
                </a:lnTo>
                <a:lnTo>
                  <a:pt x="331" y="373"/>
                </a:lnTo>
                <a:lnTo>
                  <a:pt x="331" y="373"/>
                </a:lnTo>
                <a:lnTo>
                  <a:pt x="329" y="373"/>
                </a:lnTo>
                <a:lnTo>
                  <a:pt x="328" y="372"/>
                </a:lnTo>
                <a:lnTo>
                  <a:pt x="328" y="372"/>
                </a:lnTo>
                <a:lnTo>
                  <a:pt x="328" y="376"/>
                </a:lnTo>
                <a:lnTo>
                  <a:pt x="329" y="378"/>
                </a:lnTo>
                <a:lnTo>
                  <a:pt x="332" y="378"/>
                </a:lnTo>
                <a:lnTo>
                  <a:pt x="332" y="378"/>
                </a:lnTo>
                <a:close/>
                <a:moveTo>
                  <a:pt x="352" y="373"/>
                </a:moveTo>
                <a:lnTo>
                  <a:pt x="352" y="373"/>
                </a:lnTo>
                <a:lnTo>
                  <a:pt x="354" y="378"/>
                </a:lnTo>
                <a:lnTo>
                  <a:pt x="355" y="382"/>
                </a:lnTo>
                <a:lnTo>
                  <a:pt x="355" y="382"/>
                </a:lnTo>
                <a:lnTo>
                  <a:pt x="361" y="382"/>
                </a:lnTo>
                <a:lnTo>
                  <a:pt x="366" y="382"/>
                </a:lnTo>
                <a:lnTo>
                  <a:pt x="367" y="381"/>
                </a:lnTo>
                <a:lnTo>
                  <a:pt x="367" y="381"/>
                </a:lnTo>
                <a:lnTo>
                  <a:pt x="366" y="375"/>
                </a:lnTo>
                <a:lnTo>
                  <a:pt x="363" y="373"/>
                </a:lnTo>
                <a:lnTo>
                  <a:pt x="357" y="372"/>
                </a:lnTo>
                <a:lnTo>
                  <a:pt x="352" y="373"/>
                </a:lnTo>
                <a:lnTo>
                  <a:pt x="352" y="373"/>
                </a:lnTo>
                <a:close/>
                <a:moveTo>
                  <a:pt x="372" y="375"/>
                </a:moveTo>
                <a:lnTo>
                  <a:pt x="372" y="375"/>
                </a:lnTo>
                <a:lnTo>
                  <a:pt x="372" y="372"/>
                </a:lnTo>
                <a:lnTo>
                  <a:pt x="372" y="372"/>
                </a:lnTo>
                <a:lnTo>
                  <a:pt x="370" y="372"/>
                </a:lnTo>
                <a:lnTo>
                  <a:pt x="369" y="372"/>
                </a:lnTo>
                <a:lnTo>
                  <a:pt x="369" y="373"/>
                </a:lnTo>
                <a:lnTo>
                  <a:pt x="369" y="373"/>
                </a:lnTo>
                <a:lnTo>
                  <a:pt x="370" y="375"/>
                </a:lnTo>
                <a:lnTo>
                  <a:pt x="372" y="375"/>
                </a:lnTo>
                <a:lnTo>
                  <a:pt x="372" y="375"/>
                </a:lnTo>
                <a:close/>
                <a:moveTo>
                  <a:pt x="389" y="373"/>
                </a:moveTo>
                <a:lnTo>
                  <a:pt x="389" y="373"/>
                </a:lnTo>
                <a:lnTo>
                  <a:pt x="392" y="382"/>
                </a:lnTo>
                <a:lnTo>
                  <a:pt x="392" y="382"/>
                </a:lnTo>
                <a:lnTo>
                  <a:pt x="393" y="382"/>
                </a:lnTo>
                <a:lnTo>
                  <a:pt x="395" y="382"/>
                </a:lnTo>
                <a:lnTo>
                  <a:pt x="395" y="382"/>
                </a:lnTo>
                <a:lnTo>
                  <a:pt x="393" y="372"/>
                </a:lnTo>
                <a:lnTo>
                  <a:pt x="393" y="372"/>
                </a:lnTo>
                <a:lnTo>
                  <a:pt x="390" y="372"/>
                </a:lnTo>
                <a:lnTo>
                  <a:pt x="389" y="373"/>
                </a:lnTo>
                <a:lnTo>
                  <a:pt x="389" y="373"/>
                </a:lnTo>
                <a:close/>
                <a:moveTo>
                  <a:pt x="628" y="375"/>
                </a:moveTo>
                <a:lnTo>
                  <a:pt x="628" y="375"/>
                </a:lnTo>
                <a:lnTo>
                  <a:pt x="630" y="375"/>
                </a:lnTo>
                <a:lnTo>
                  <a:pt x="630" y="376"/>
                </a:lnTo>
                <a:lnTo>
                  <a:pt x="630" y="378"/>
                </a:lnTo>
                <a:lnTo>
                  <a:pt x="631" y="378"/>
                </a:lnTo>
                <a:lnTo>
                  <a:pt x="631" y="378"/>
                </a:lnTo>
                <a:lnTo>
                  <a:pt x="631" y="375"/>
                </a:lnTo>
                <a:lnTo>
                  <a:pt x="633" y="373"/>
                </a:lnTo>
                <a:lnTo>
                  <a:pt x="631" y="372"/>
                </a:lnTo>
                <a:lnTo>
                  <a:pt x="631" y="372"/>
                </a:lnTo>
                <a:lnTo>
                  <a:pt x="631" y="373"/>
                </a:lnTo>
                <a:lnTo>
                  <a:pt x="630" y="373"/>
                </a:lnTo>
                <a:lnTo>
                  <a:pt x="628" y="373"/>
                </a:lnTo>
                <a:lnTo>
                  <a:pt x="628" y="375"/>
                </a:lnTo>
                <a:lnTo>
                  <a:pt x="628" y="375"/>
                </a:lnTo>
                <a:close/>
                <a:moveTo>
                  <a:pt x="343" y="381"/>
                </a:moveTo>
                <a:lnTo>
                  <a:pt x="343" y="381"/>
                </a:lnTo>
                <a:lnTo>
                  <a:pt x="343" y="378"/>
                </a:lnTo>
                <a:lnTo>
                  <a:pt x="343" y="376"/>
                </a:lnTo>
                <a:lnTo>
                  <a:pt x="340" y="373"/>
                </a:lnTo>
                <a:lnTo>
                  <a:pt x="340" y="373"/>
                </a:lnTo>
                <a:lnTo>
                  <a:pt x="341" y="378"/>
                </a:lnTo>
                <a:lnTo>
                  <a:pt x="341" y="379"/>
                </a:lnTo>
                <a:lnTo>
                  <a:pt x="343" y="381"/>
                </a:lnTo>
                <a:lnTo>
                  <a:pt x="343" y="381"/>
                </a:lnTo>
                <a:close/>
                <a:moveTo>
                  <a:pt x="430" y="379"/>
                </a:moveTo>
                <a:lnTo>
                  <a:pt x="430" y="379"/>
                </a:lnTo>
                <a:lnTo>
                  <a:pt x="433" y="378"/>
                </a:lnTo>
                <a:lnTo>
                  <a:pt x="434" y="378"/>
                </a:lnTo>
                <a:lnTo>
                  <a:pt x="436" y="376"/>
                </a:lnTo>
                <a:lnTo>
                  <a:pt x="436" y="376"/>
                </a:lnTo>
                <a:lnTo>
                  <a:pt x="433" y="375"/>
                </a:lnTo>
                <a:lnTo>
                  <a:pt x="430" y="373"/>
                </a:lnTo>
                <a:lnTo>
                  <a:pt x="430" y="373"/>
                </a:lnTo>
                <a:lnTo>
                  <a:pt x="428" y="376"/>
                </a:lnTo>
                <a:lnTo>
                  <a:pt x="430" y="379"/>
                </a:lnTo>
                <a:lnTo>
                  <a:pt x="430" y="379"/>
                </a:lnTo>
                <a:close/>
                <a:moveTo>
                  <a:pt x="558" y="378"/>
                </a:moveTo>
                <a:lnTo>
                  <a:pt x="558" y="378"/>
                </a:lnTo>
                <a:lnTo>
                  <a:pt x="558" y="376"/>
                </a:lnTo>
                <a:lnTo>
                  <a:pt x="558" y="376"/>
                </a:lnTo>
                <a:lnTo>
                  <a:pt x="559" y="376"/>
                </a:lnTo>
                <a:lnTo>
                  <a:pt x="559" y="375"/>
                </a:lnTo>
                <a:lnTo>
                  <a:pt x="559" y="375"/>
                </a:lnTo>
                <a:lnTo>
                  <a:pt x="558" y="373"/>
                </a:lnTo>
                <a:lnTo>
                  <a:pt x="556" y="373"/>
                </a:lnTo>
                <a:lnTo>
                  <a:pt x="556" y="373"/>
                </a:lnTo>
                <a:lnTo>
                  <a:pt x="556" y="376"/>
                </a:lnTo>
                <a:lnTo>
                  <a:pt x="558" y="378"/>
                </a:lnTo>
                <a:lnTo>
                  <a:pt x="558" y="378"/>
                </a:lnTo>
                <a:close/>
                <a:moveTo>
                  <a:pt x="299" y="387"/>
                </a:moveTo>
                <a:lnTo>
                  <a:pt x="299" y="387"/>
                </a:lnTo>
                <a:lnTo>
                  <a:pt x="300" y="379"/>
                </a:lnTo>
                <a:lnTo>
                  <a:pt x="299" y="376"/>
                </a:lnTo>
                <a:lnTo>
                  <a:pt x="297" y="375"/>
                </a:lnTo>
                <a:lnTo>
                  <a:pt x="297" y="375"/>
                </a:lnTo>
                <a:lnTo>
                  <a:pt x="297" y="378"/>
                </a:lnTo>
                <a:lnTo>
                  <a:pt x="297" y="381"/>
                </a:lnTo>
                <a:lnTo>
                  <a:pt x="299" y="387"/>
                </a:lnTo>
                <a:lnTo>
                  <a:pt x="299" y="387"/>
                </a:lnTo>
                <a:close/>
                <a:moveTo>
                  <a:pt x="642" y="401"/>
                </a:moveTo>
                <a:lnTo>
                  <a:pt x="642" y="401"/>
                </a:lnTo>
                <a:lnTo>
                  <a:pt x="643" y="387"/>
                </a:lnTo>
                <a:lnTo>
                  <a:pt x="645" y="379"/>
                </a:lnTo>
                <a:lnTo>
                  <a:pt x="642" y="375"/>
                </a:lnTo>
                <a:lnTo>
                  <a:pt x="642" y="375"/>
                </a:lnTo>
                <a:lnTo>
                  <a:pt x="640" y="381"/>
                </a:lnTo>
                <a:lnTo>
                  <a:pt x="639" y="387"/>
                </a:lnTo>
                <a:lnTo>
                  <a:pt x="639" y="395"/>
                </a:lnTo>
                <a:lnTo>
                  <a:pt x="642" y="401"/>
                </a:lnTo>
                <a:lnTo>
                  <a:pt x="642" y="401"/>
                </a:lnTo>
                <a:close/>
                <a:moveTo>
                  <a:pt x="378" y="382"/>
                </a:moveTo>
                <a:lnTo>
                  <a:pt x="378" y="382"/>
                </a:lnTo>
                <a:lnTo>
                  <a:pt x="381" y="382"/>
                </a:lnTo>
                <a:lnTo>
                  <a:pt x="381" y="382"/>
                </a:lnTo>
                <a:lnTo>
                  <a:pt x="380" y="378"/>
                </a:lnTo>
                <a:lnTo>
                  <a:pt x="377" y="375"/>
                </a:lnTo>
                <a:lnTo>
                  <a:pt x="377" y="375"/>
                </a:lnTo>
                <a:lnTo>
                  <a:pt x="377" y="376"/>
                </a:lnTo>
                <a:lnTo>
                  <a:pt x="377" y="378"/>
                </a:lnTo>
                <a:lnTo>
                  <a:pt x="378" y="379"/>
                </a:lnTo>
                <a:lnTo>
                  <a:pt x="378" y="382"/>
                </a:lnTo>
                <a:lnTo>
                  <a:pt x="378" y="382"/>
                </a:lnTo>
                <a:close/>
                <a:moveTo>
                  <a:pt x="590" y="376"/>
                </a:moveTo>
                <a:lnTo>
                  <a:pt x="590" y="376"/>
                </a:lnTo>
                <a:lnTo>
                  <a:pt x="592" y="379"/>
                </a:lnTo>
                <a:lnTo>
                  <a:pt x="592" y="379"/>
                </a:lnTo>
                <a:lnTo>
                  <a:pt x="593" y="379"/>
                </a:lnTo>
                <a:lnTo>
                  <a:pt x="595" y="378"/>
                </a:lnTo>
                <a:lnTo>
                  <a:pt x="595" y="376"/>
                </a:lnTo>
                <a:lnTo>
                  <a:pt x="592" y="375"/>
                </a:lnTo>
                <a:lnTo>
                  <a:pt x="592" y="375"/>
                </a:lnTo>
                <a:lnTo>
                  <a:pt x="592" y="376"/>
                </a:lnTo>
                <a:lnTo>
                  <a:pt x="590" y="376"/>
                </a:lnTo>
                <a:lnTo>
                  <a:pt x="590" y="376"/>
                </a:lnTo>
                <a:close/>
                <a:moveTo>
                  <a:pt x="691" y="384"/>
                </a:moveTo>
                <a:lnTo>
                  <a:pt x="691" y="384"/>
                </a:lnTo>
                <a:lnTo>
                  <a:pt x="694" y="382"/>
                </a:lnTo>
                <a:lnTo>
                  <a:pt x="697" y="382"/>
                </a:lnTo>
                <a:lnTo>
                  <a:pt x="697" y="382"/>
                </a:lnTo>
                <a:lnTo>
                  <a:pt x="694" y="378"/>
                </a:lnTo>
                <a:lnTo>
                  <a:pt x="692" y="375"/>
                </a:lnTo>
                <a:lnTo>
                  <a:pt x="689" y="376"/>
                </a:lnTo>
                <a:lnTo>
                  <a:pt x="689" y="376"/>
                </a:lnTo>
                <a:lnTo>
                  <a:pt x="692" y="376"/>
                </a:lnTo>
                <a:lnTo>
                  <a:pt x="692" y="378"/>
                </a:lnTo>
                <a:lnTo>
                  <a:pt x="691" y="379"/>
                </a:lnTo>
                <a:lnTo>
                  <a:pt x="691" y="384"/>
                </a:lnTo>
                <a:lnTo>
                  <a:pt x="691" y="384"/>
                </a:lnTo>
                <a:close/>
                <a:moveTo>
                  <a:pt x="540" y="379"/>
                </a:moveTo>
                <a:lnTo>
                  <a:pt x="540" y="379"/>
                </a:lnTo>
                <a:lnTo>
                  <a:pt x="535" y="378"/>
                </a:lnTo>
                <a:lnTo>
                  <a:pt x="534" y="378"/>
                </a:lnTo>
                <a:lnTo>
                  <a:pt x="532" y="378"/>
                </a:lnTo>
                <a:lnTo>
                  <a:pt x="532" y="378"/>
                </a:lnTo>
                <a:lnTo>
                  <a:pt x="532" y="379"/>
                </a:lnTo>
                <a:lnTo>
                  <a:pt x="535" y="381"/>
                </a:lnTo>
                <a:lnTo>
                  <a:pt x="538" y="382"/>
                </a:lnTo>
                <a:lnTo>
                  <a:pt x="540" y="379"/>
                </a:lnTo>
                <a:lnTo>
                  <a:pt x="540" y="379"/>
                </a:lnTo>
                <a:close/>
                <a:moveTo>
                  <a:pt x="599" y="393"/>
                </a:moveTo>
                <a:lnTo>
                  <a:pt x="599" y="393"/>
                </a:lnTo>
                <a:lnTo>
                  <a:pt x="601" y="390"/>
                </a:lnTo>
                <a:lnTo>
                  <a:pt x="601" y="384"/>
                </a:lnTo>
                <a:lnTo>
                  <a:pt x="601" y="378"/>
                </a:lnTo>
                <a:lnTo>
                  <a:pt x="601" y="378"/>
                </a:lnTo>
                <a:lnTo>
                  <a:pt x="599" y="384"/>
                </a:lnTo>
                <a:lnTo>
                  <a:pt x="599" y="393"/>
                </a:lnTo>
                <a:lnTo>
                  <a:pt x="599" y="393"/>
                </a:lnTo>
                <a:close/>
                <a:moveTo>
                  <a:pt x="625" y="404"/>
                </a:moveTo>
                <a:lnTo>
                  <a:pt x="625" y="404"/>
                </a:lnTo>
                <a:lnTo>
                  <a:pt x="628" y="398"/>
                </a:lnTo>
                <a:lnTo>
                  <a:pt x="630" y="390"/>
                </a:lnTo>
                <a:lnTo>
                  <a:pt x="628" y="384"/>
                </a:lnTo>
                <a:lnTo>
                  <a:pt x="625" y="378"/>
                </a:lnTo>
                <a:lnTo>
                  <a:pt x="625" y="378"/>
                </a:lnTo>
                <a:lnTo>
                  <a:pt x="624" y="390"/>
                </a:lnTo>
                <a:lnTo>
                  <a:pt x="625" y="404"/>
                </a:lnTo>
                <a:lnTo>
                  <a:pt x="625" y="404"/>
                </a:lnTo>
                <a:close/>
                <a:moveTo>
                  <a:pt x="209" y="379"/>
                </a:moveTo>
                <a:lnTo>
                  <a:pt x="209" y="379"/>
                </a:lnTo>
                <a:lnTo>
                  <a:pt x="209" y="393"/>
                </a:lnTo>
                <a:lnTo>
                  <a:pt x="210" y="405"/>
                </a:lnTo>
                <a:lnTo>
                  <a:pt x="210" y="405"/>
                </a:lnTo>
                <a:lnTo>
                  <a:pt x="213" y="405"/>
                </a:lnTo>
                <a:lnTo>
                  <a:pt x="216" y="404"/>
                </a:lnTo>
                <a:lnTo>
                  <a:pt x="216" y="402"/>
                </a:lnTo>
                <a:lnTo>
                  <a:pt x="216" y="399"/>
                </a:lnTo>
                <a:lnTo>
                  <a:pt x="216" y="393"/>
                </a:lnTo>
                <a:lnTo>
                  <a:pt x="216" y="390"/>
                </a:lnTo>
                <a:lnTo>
                  <a:pt x="216" y="387"/>
                </a:lnTo>
                <a:lnTo>
                  <a:pt x="216" y="387"/>
                </a:lnTo>
                <a:lnTo>
                  <a:pt x="216" y="387"/>
                </a:lnTo>
                <a:lnTo>
                  <a:pt x="216" y="387"/>
                </a:lnTo>
                <a:lnTo>
                  <a:pt x="215" y="388"/>
                </a:lnTo>
                <a:lnTo>
                  <a:pt x="215" y="388"/>
                </a:lnTo>
                <a:lnTo>
                  <a:pt x="215" y="388"/>
                </a:lnTo>
                <a:lnTo>
                  <a:pt x="213" y="382"/>
                </a:lnTo>
                <a:lnTo>
                  <a:pt x="212" y="378"/>
                </a:lnTo>
                <a:lnTo>
                  <a:pt x="212" y="378"/>
                </a:lnTo>
                <a:lnTo>
                  <a:pt x="210" y="379"/>
                </a:lnTo>
                <a:lnTo>
                  <a:pt x="209" y="379"/>
                </a:lnTo>
                <a:lnTo>
                  <a:pt x="209" y="379"/>
                </a:lnTo>
                <a:close/>
                <a:moveTo>
                  <a:pt x="75" y="385"/>
                </a:moveTo>
                <a:lnTo>
                  <a:pt x="75" y="385"/>
                </a:lnTo>
                <a:lnTo>
                  <a:pt x="76" y="384"/>
                </a:lnTo>
                <a:lnTo>
                  <a:pt x="76" y="382"/>
                </a:lnTo>
                <a:lnTo>
                  <a:pt x="75" y="379"/>
                </a:lnTo>
                <a:lnTo>
                  <a:pt x="75" y="379"/>
                </a:lnTo>
                <a:lnTo>
                  <a:pt x="73" y="382"/>
                </a:lnTo>
                <a:lnTo>
                  <a:pt x="75" y="385"/>
                </a:lnTo>
                <a:lnTo>
                  <a:pt x="75" y="385"/>
                </a:lnTo>
                <a:close/>
                <a:moveTo>
                  <a:pt x="322" y="385"/>
                </a:moveTo>
                <a:lnTo>
                  <a:pt x="322" y="385"/>
                </a:lnTo>
                <a:lnTo>
                  <a:pt x="323" y="384"/>
                </a:lnTo>
                <a:lnTo>
                  <a:pt x="323" y="381"/>
                </a:lnTo>
                <a:lnTo>
                  <a:pt x="323" y="381"/>
                </a:lnTo>
                <a:lnTo>
                  <a:pt x="322" y="379"/>
                </a:lnTo>
                <a:lnTo>
                  <a:pt x="319" y="379"/>
                </a:lnTo>
                <a:lnTo>
                  <a:pt x="319" y="379"/>
                </a:lnTo>
                <a:lnTo>
                  <a:pt x="320" y="384"/>
                </a:lnTo>
                <a:lnTo>
                  <a:pt x="322" y="385"/>
                </a:lnTo>
                <a:lnTo>
                  <a:pt x="322" y="385"/>
                </a:lnTo>
                <a:close/>
                <a:moveTo>
                  <a:pt x="442" y="381"/>
                </a:moveTo>
                <a:lnTo>
                  <a:pt x="442" y="381"/>
                </a:lnTo>
                <a:lnTo>
                  <a:pt x="442" y="384"/>
                </a:lnTo>
                <a:lnTo>
                  <a:pt x="442" y="384"/>
                </a:lnTo>
                <a:lnTo>
                  <a:pt x="451" y="384"/>
                </a:lnTo>
                <a:lnTo>
                  <a:pt x="451" y="384"/>
                </a:lnTo>
                <a:lnTo>
                  <a:pt x="450" y="382"/>
                </a:lnTo>
                <a:lnTo>
                  <a:pt x="448" y="381"/>
                </a:lnTo>
                <a:lnTo>
                  <a:pt x="442" y="381"/>
                </a:lnTo>
                <a:lnTo>
                  <a:pt x="442" y="381"/>
                </a:lnTo>
                <a:close/>
                <a:moveTo>
                  <a:pt x="476" y="385"/>
                </a:moveTo>
                <a:lnTo>
                  <a:pt x="476" y="385"/>
                </a:lnTo>
                <a:lnTo>
                  <a:pt x="479" y="387"/>
                </a:lnTo>
                <a:lnTo>
                  <a:pt x="485" y="387"/>
                </a:lnTo>
                <a:lnTo>
                  <a:pt x="485" y="387"/>
                </a:lnTo>
                <a:lnTo>
                  <a:pt x="485" y="382"/>
                </a:lnTo>
                <a:lnTo>
                  <a:pt x="483" y="379"/>
                </a:lnTo>
                <a:lnTo>
                  <a:pt x="483" y="379"/>
                </a:lnTo>
                <a:lnTo>
                  <a:pt x="480" y="379"/>
                </a:lnTo>
                <a:lnTo>
                  <a:pt x="477" y="381"/>
                </a:lnTo>
                <a:lnTo>
                  <a:pt x="476" y="382"/>
                </a:lnTo>
                <a:lnTo>
                  <a:pt x="476" y="385"/>
                </a:lnTo>
                <a:lnTo>
                  <a:pt x="476" y="385"/>
                </a:lnTo>
                <a:close/>
                <a:moveTo>
                  <a:pt x="267" y="393"/>
                </a:moveTo>
                <a:lnTo>
                  <a:pt x="267" y="393"/>
                </a:lnTo>
                <a:lnTo>
                  <a:pt x="279" y="390"/>
                </a:lnTo>
                <a:lnTo>
                  <a:pt x="279" y="390"/>
                </a:lnTo>
                <a:lnTo>
                  <a:pt x="277" y="388"/>
                </a:lnTo>
                <a:lnTo>
                  <a:pt x="277" y="385"/>
                </a:lnTo>
                <a:lnTo>
                  <a:pt x="277" y="382"/>
                </a:lnTo>
                <a:lnTo>
                  <a:pt x="276" y="381"/>
                </a:lnTo>
                <a:lnTo>
                  <a:pt x="276" y="381"/>
                </a:lnTo>
                <a:lnTo>
                  <a:pt x="271" y="387"/>
                </a:lnTo>
                <a:lnTo>
                  <a:pt x="270" y="388"/>
                </a:lnTo>
                <a:lnTo>
                  <a:pt x="267" y="393"/>
                </a:lnTo>
                <a:lnTo>
                  <a:pt x="267" y="393"/>
                </a:lnTo>
                <a:close/>
                <a:moveTo>
                  <a:pt x="309" y="385"/>
                </a:moveTo>
                <a:lnTo>
                  <a:pt x="309" y="385"/>
                </a:lnTo>
                <a:lnTo>
                  <a:pt x="311" y="385"/>
                </a:lnTo>
                <a:lnTo>
                  <a:pt x="311" y="384"/>
                </a:lnTo>
                <a:lnTo>
                  <a:pt x="309" y="381"/>
                </a:lnTo>
                <a:lnTo>
                  <a:pt x="309" y="381"/>
                </a:lnTo>
                <a:lnTo>
                  <a:pt x="308" y="382"/>
                </a:lnTo>
                <a:lnTo>
                  <a:pt x="309" y="385"/>
                </a:lnTo>
                <a:lnTo>
                  <a:pt x="309" y="385"/>
                </a:lnTo>
                <a:close/>
                <a:moveTo>
                  <a:pt x="331" y="384"/>
                </a:moveTo>
                <a:lnTo>
                  <a:pt x="331" y="384"/>
                </a:lnTo>
                <a:lnTo>
                  <a:pt x="332" y="384"/>
                </a:lnTo>
                <a:lnTo>
                  <a:pt x="332" y="382"/>
                </a:lnTo>
                <a:lnTo>
                  <a:pt x="331" y="381"/>
                </a:lnTo>
                <a:lnTo>
                  <a:pt x="329" y="382"/>
                </a:lnTo>
                <a:lnTo>
                  <a:pt x="329" y="382"/>
                </a:lnTo>
                <a:lnTo>
                  <a:pt x="331" y="382"/>
                </a:lnTo>
                <a:lnTo>
                  <a:pt x="331" y="384"/>
                </a:lnTo>
                <a:lnTo>
                  <a:pt x="331" y="384"/>
                </a:lnTo>
                <a:close/>
                <a:moveTo>
                  <a:pt x="431" y="382"/>
                </a:moveTo>
                <a:lnTo>
                  <a:pt x="431" y="382"/>
                </a:lnTo>
                <a:lnTo>
                  <a:pt x="433" y="384"/>
                </a:lnTo>
                <a:lnTo>
                  <a:pt x="438" y="384"/>
                </a:lnTo>
                <a:lnTo>
                  <a:pt x="438" y="384"/>
                </a:lnTo>
                <a:lnTo>
                  <a:pt x="436" y="381"/>
                </a:lnTo>
                <a:lnTo>
                  <a:pt x="434" y="381"/>
                </a:lnTo>
                <a:lnTo>
                  <a:pt x="431" y="382"/>
                </a:lnTo>
                <a:lnTo>
                  <a:pt x="431" y="382"/>
                </a:lnTo>
                <a:close/>
                <a:moveTo>
                  <a:pt x="201" y="382"/>
                </a:moveTo>
                <a:lnTo>
                  <a:pt x="201" y="382"/>
                </a:lnTo>
                <a:lnTo>
                  <a:pt x="195" y="385"/>
                </a:lnTo>
                <a:lnTo>
                  <a:pt x="195" y="385"/>
                </a:lnTo>
                <a:lnTo>
                  <a:pt x="197" y="399"/>
                </a:lnTo>
                <a:lnTo>
                  <a:pt x="198" y="402"/>
                </a:lnTo>
                <a:lnTo>
                  <a:pt x="200" y="404"/>
                </a:lnTo>
                <a:lnTo>
                  <a:pt x="203" y="405"/>
                </a:lnTo>
                <a:lnTo>
                  <a:pt x="206" y="405"/>
                </a:lnTo>
                <a:lnTo>
                  <a:pt x="206" y="405"/>
                </a:lnTo>
                <a:lnTo>
                  <a:pt x="204" y="399"/>
                </a:lnTo>
                <a:lnTo>
                  <a:pt x="204" y="391"/>
                </a:lnTo>
                <a:lnTo>
                  <a:pt x="204" y="387"/>
                </a:lnTo>
                <a:lnTo>
                  <a:pt x="203" y="384"/>
                </a:lnTo>
                <a:lnTo>
                  <a:pt x="201" y="382"/>
                </a:lnTo>
                <a:lnTo>
                  <a:pt x="201" y="382"/>
                </a:lnTo>
                <a:close/>
                <a:moveTo>
                  <a:pt x="288" y="388"/>
                </a:moveTo>
                <a:lnTo>
                  <a:pt x="288" y="388"/>
                </a:lnTo>
                <a:lnTo>
                  <a:pt x="294" y="388"/>
                </a:lnTo>
                <a:lnTo>
                  <a:pt x="294" y="388"/>
                </a:lnTo>
                <a:lnTo>
                  <a:pt x="294" y="384"/>
                </a:lnTo>
                <a:lnTo>
                  <a:pt x="293" y="384"/>
                </a:lnTo>
                <a:lnTo>
                  <a:pt x="291" y="382"/>
                </a:lnTo>
                <a:lnTo>
                  <a:pt x="291" y="382"/>
                </a:lnTo>
                <a:lnTo>
                  <a:pt x="290" y="385"/>
                </a:lnTo>
                <a:lnTo>
                  <a:pt x="288" y="388"/>
                </a:lnTo>
                <a:lnTo>
                  <a:pt x="288" y="388"/>
                </a:lnTo>
                <a:close/>
                <a:moveTo>
                  <a:pt x="620" y="387"/>
                </a:moveTo>
                <a:lnTo>
                  <a:pt x="620" y="387"/>
                </a:lnTo>
                <a:lnTo>
                  <a:pt x="620" y="384"/>
                </a:lnTo>
                <a:lnTo>
                  <a:pt x="620" y="382"/>
                </a:lnTo>
                <a:lnTo>
                  <a:pt x="620" y="382"/>
                </a:lnTo>
                <a:lnTo>
                  <a:pt x="620" y="382"/>
                </a:lnTo>
                <a:lnTo>
                  <a:pt x="619" y="385"/>
                </a:lnTo>
                <a:lnTo>
                  <a:pt x="620" y="387"/>
                </a:lnTo>
                <a:lnTo>
                  <a:pt x="620" y="387"/>
                </a:lnTo>
                <a:close/>
                <a:moveTo>
                  <a:pt x="796" y="384"/>
                </a:moveTo>
                <a:lnTo>
                  <a:pt x="796" y="384"/>
                </a:lnTo>
                <a:lnTo>
                  <a:pt x="797" y="413"/>
                </a:lnTo>
                <a:lnTo>
                  <a:pt x="799" y="443"/>
                </a:lnTo>
                <a:lnTo>
                  <a:pt x="799" y="443"/>
                </a:lnTo>
                <a:lnTo>
                  <a:pt x="799" y="445"/>
                </a:lnTo>
                <a:lnTo>
                  <a:pt x="800" y="445"/>
                </a:lnTo>
                <a:lnTo>
                  <a:pt x="800" y="446"/>
                </a:lnTo>
                <a:lnTo>
                  <a:pt x="803" y="446"/>
                </a:lnTo>
                <a:lnTo>
                  <a:pt x="803" y="446"/>
                </a:lnTo>
                <a:lnTo>
                  <a:pt x="803" y="430"/>
                </a:lnTo>
                <a:lnTo>
                  <a:pt x="803" y="414"/>
                </a:lnTo>
                <a:lnTo>
                  <a:pt x="799" y="382"/>
                </a:lnTo>
                <a:lnTo>
                  <a:pt x="799" y="382"/>
                </a:lnTo>
                <a:lnTo>
                  <a:pt x="797" y="382"/>
                </a:lnTo>
                <a:lnTo>
                  <a:pt x="797" y="382"/>
                </a:lnTo>
                <a:lnTo>
                  <a:pt x="796" y="384"/>
                </a:lnTo>
                <a:lnTo>
                  <a:pt x="796" y="384"/>
                </a:lnTo>
                <a:close/>
                <a:moveTo>
                  <a:pt x="233" y="401"/>
                </a:moveTo>
                <a:lnTo>
                  <a:pt x="233" y="401"/>
                </a:lnTo>
                <a:lnTo>
                  <a:pt x="235" y="396"/>
                </a:lnTo>
                <a:lnTo>
                  <a:pt x="236" y="391"/>
                </a:lnTo>
                <a:lnTo>
                  <a:pt x="236" y="384"/>
                </a:lnTo>
                <a:lnTo>
                  <a:pt x="236" y="384"/>
                </a:lnTo>
                <a:lnTo>
                  <a:pt x="235" y="388"/>
                </a:lnTo>
                <a:lnTo>
                  <a:pt x="230" y="393"/>
                </a:lnTo>
                <a:lnTo>
                  <a:pt x="230" y="395"/>
                </a:lnTo>
                <a:lnTo>
                  <a:pt x="229" y="398"/>
                </a:lnTo>
                <a:lnTo>
                  <a:pt x="230" y="399"/>
                </a:lnTo>
                <a:lnTo>
                  <a:pt x="233" y="401"/>
                </a:lnTo>
                <a:lnTo>
                  <a:pt x="233" y="401"/>
                </a:lnTo>
                <a:close/>
                <a:moveTo>
                  <a:pt x="491" y="387"/>
                </a:moveTo>
                <a:lnTo>
                  <a:pt x="491" y="387"/>
                </a:lnTo>
                <a:lnTo>
                  <a:pt x="495" y="387"/>
                </a:lnTo>
                <a:lnTo>
                  <a:pt x="497" y="385"/>
                </a:lnTo>
                <a:lnTo>
                  <a:pt x="497" y="385"/>
                </a:lnTo>
                <a:lnTo>
                  <a:pt x="491" y="384"/>
                </a:lnTo>
                <a:lnTo>
                  <a:pt x="491" y="384"/>
                </a:lnTo>
                <a:lnTo>
                  <a:pt x="491" y="387"/>
                </a:lnTo>
                <a:lnTo>
                  <a:pt x="491" y="387"/>
                </a:lnTo>
                <a:close/>
                <a:moveTo>
                  <a:pt x="559" y="393"/>
                </a:moveTo>
                <a:lnTo>
                  <a:pt x="559" y="393"/>
                </a:lnTo>
                <a:lnTo>
                  <a:pt x="564" y="395"/>
                </a:lnTo>
                <a:lnTo>
                  <a:pt x="570" y="395"/>
                </a:lnTo>
                <a:lnTo>
                  <a:pt x="570" y="395"/>
                </a:lnTo>
                <a:lnTo>
                  <a:pt x="570" y="387"/>
                </a:lnTo>
                <a:lnTo>
                  <a:pt x="570" y="387"/>
                </a:lnTo>
                <a:lnTo>
                  <a:pt x="564" y="385"/>
                </a:lnTo>
                <a:lnTo>
                  <a:pt x="559" y="384"/>
                </a:lnTo>
                <a:lnTo>
                  <a:pt x="559" y="384"/>
                </a:lnTo>
                <a:lnTo>
                  <a:pt x="558" y="385"/>
                </a:lnTo>
                <a:lnTo>
                  <a:pt x="559" y="388"/>
                </a:lnTo>
                <a:lnTo>
                  <a:pt x="559" y="393"/>
                </a:lnTo>
                <a:lnTo>
                  <a:pt x="559" y="393"/>
                </a:lnTo>
                <a:close/>
                <a:moveTo>
                  <a:pt x="544" y="385"/>
                </a:moveTo>
                <a:lnTo>
                  <a:pt x="544" y="385"/>
                </a:lnTo>
                <a:lnTo>
                  <a:pt x="544" y="388"/>
                </a:lnTo>
                <a:lnTo>
                  <a:pt x="544" y="390"/>
                </a:lnTo>
                <a:lnTo>
                  <a:pt x="546" y="390"/>
                </a:lnTo>
                <a:lnTo>
                  <a:pt x="546" y="390"/>
                </a:lnTo>
                <a:lnTo>
                  <a:pt x="547" y="388"/>
                </a:lnTo>
                <a:lnTo>
                  <a:pt x="549" y="387"/>
                </a:lnTo>
                <a:lnTo>
                  <a:pt x="549" y="385"/>
                </a:lnTo>
                <a:lnTo>
                  <a:pt x="549" y="385"/>
                </a:lnTo>
                <a:lnTo>
                  <a:pt x="546" y="385"/>
                </a:lnTo>
                <a:lnTo>
                  <a:pt x="544" y="385"/>
                </a:lnTo>
                <a:lnTo>
                  <a:pt x="544" y="385"/>
                </a:lnTo>
                <a:close/>
                <a:moveTo>
                  <a:pt x="364" y="401"/>
                </a:moveTo>
                <a:lnTo>
                  <a:pt x="364" y="401"/>
                </a:lnTo>
                <a:lnTo>
                  <a:pt x="370" y="401"/>
                </a:lnTo>
                <a:lnTo>
                  <a:pt x="375" y="401"/>
                </a:lnTo>
                <a:lnTo>
                  <a:pt x="375" y="401"/>
                </a:lnTo>
                <a:lnTo>
                  <a:pt x="375" y="393"/>
                </a:lnTo>
                <a:lnTo>
                  <a:pt x="373" y="388"/>
                </a:lnTo>
                <a:lnTo>
                  <a:pt x="372" y="387"/>
                </a:lnTo>
                <a:lnTo>
                  <a:pt x="372" y="387"/>
                </a:lnTo>
                <a:lnTo>
                  <a:pt x="367" y="393"/>
                </a:lnTo>
                <a:lnTo>
                  <a:pt x="364" y="401"/>
                </a:lnTo>
                <a:lnTo>
                  <a:pt x="364" y="401"/>
                </a:lnTo>
                <a:close/>
                <a:moveTo>
                  <a:pt x="387" y="398"/>
                </a:moveTo>
                <a:lnTo>
                  <a:pt x="387" y="398"/>
                </a:lnTo>
                <a:lnTo>
                  <a:pt x="386" y="393"/>
                </a:lnTo>
                <a:lnTo>
                  <a:pt x="384" y="388"/>
                </a:lnTo>
                <a:lnTo>
                  <a:pt x="384" y="388"/>
                </a:lnTo>
                <a:lnTo>
                  <a:pt x="383" y="387"/>
                </a:lnTo>
                <a:lnTo>
                  <a:pt x="381" y="387"/>
                </a:lnTo>
                <a:lnTo>
                  <a:pt x="380" y="387"/>
                </a:lnTo>
                <a:lnTo>
                  <a:pt x="380" y="387"/>
                </a:lnTo>
                <a:lnTo>
                  <a:pt x="381" y="390"/>
                </a:lnTo>
                <a:lnTo>
                  <a:pt x="384" y="393"/>
                </a:lnTo>
                <a:lnTo>
                  <a:pt x="386" y="396"/>
                </a:lnTo>
                <a:lnTo>
                  <a:pt x="387" y="398"/>
                </a:lnTo>
                <a:lnTo>
                  <a:pt x="387" y="398"/>
                </a:lnTo>
                <a:close/>
                <a:moveTo>
                  <a:pt x="396" y="391"/>
                </a:moveTo>
                <a:lnTo>
                  <a:pt x="396" y="391"/>
                </a:lnTo>
                <a:lnTo>
                  <a:pt x="396" y="388"/>
                </a:lnTo>
                <a:lnTo>
                  <a:pt x="398" y="388"/>
                </a:lnTo>
                <a:lnTo>
                  <a:pt x="398" y="387"/>
                </a:lnTo>
                <a:lnTo>
                  <a:pt x="398" y="387"/>
                </a:lnTo>
                <a:lnTo>
                  <a:pt x="393" y="387"/>
                </a:lnTo>
                <a:lnTo>
                  <a:pt x="393" y="387"/>
                </a:lnTo>
                <a:lnTo>
                  <a:pt x="395" y="390"/>
                </a:lnTo>
                <a:lnTo>
                  <a:pt x="396" y="391"/>
                </a:lnTo>
                <a:lnTo>
                  <a:pt x="396" y="391"/>
                </a:lnTo>
                <a:close/>
                <a:moveTo>
                  <a:pt x="410" y="396"/>
                </a:moveTo>
                <a:lnTo>
                  <a:pt x="410" y="396"/>
                </a:lnTo>
                <a:lnTo>
                  <a:pt x="410" y="390"/>
                </a:lnTo>
                <a:lnTo>
                  <a:pt x="409" y="388"/>
                </a:lnTo>
                <a:lnTo>
                  <a:pt x="406" y="387"/>
                </a:lnTo>
                <a:lnTo>
                  <a:pt x="406" y="387"/>
                </a:lnTo>
                <a:lnTo>
                  <a:pt x="407" y="391"/>
                </a:lnTo>
                <a:lnTo>
                  <a:pt x="410" y="396"/>
                </a:lnTo>
                <a:lnTo>
                  <a:pt x="410" y="396"/>
                </a:lnTo>
                <a:close/>
                <a:moveTo>
                  <a:pt x="358" y="391"/>
                </a:moveTo>
                <a:lnTo>
                  <a:pt x="358" y="391"/>
                </a:lnTo>
                <a:lnTo>
                  <a:pt x="360" y="390"/>
                </a:lnTo>
                <a:lnTo>
                  <a:pt x="360" y="387"/>
                </a:lnTo>
                <a:lnTo>
                  <a:pt x="360" y="387"/>
                </a:lnTo>
                <a:lnTo>
                  <a:pt x="357" y="387"/>
                </a:lnTo>
                <a:lnTo>
                  <a:pt x="357" y="387"/>
                </a:lnTo>
                <a:lnTo>
                  <a:pt x="357" y="390"/>
                </a:lnTo>
                <a:lnTo>
                  <a:pt x="358" y="391"/>
                </a:lnTo>
                <a:lnTo>
                  <a:pt x="358" y="391"/>
                </a:lnTo>
                <a:close/>
                <a:moveTo>
                  <a:pt x="439" y="393"/>
                </a:moveTo>
                <a:lnTo>
                  <a:pt x="439" y="393"/>
                </a:lnTo>
                <a:lnTo>
                  <a:pt x="438" y="388"/>
                </a:lnTo>
                <a:lnTo>
                  <a:pt x="438" y="388"/>
                </a:lnTo>
                <a:lnTo>
                  <a:pt x="434" y="387"/>
                </a:lnTo>
                <a:lnTo>
                  <a:pt x="434" y="387"/>
                </a:lnTo>
                <a:lnTo>
                  <a:pt x="436" y="391"/>
                </a:lnTo>
                <a:lnTo>
                  <a:pt x="438" y="393"/>
                </a:lnTo>
                <a:lnTo>
                  <a:pt x="439" y="393"/>
                </a:lnTo>
                <a:lnTo>
                  <a:pt x="439" y="393"/>
                </a:lnTo>
                <a:close/>
                <a:moveTo>
                  <a:pt x="698" y="396"/>
                </a:moveTo>
                <a:lnTo>
                  <a:pt x="698" y="396"/>
                </a:lnTo>
                <a:lnTo>
                  <a:pt x="697" y="393"/>
                </a:lnTo>
                <a:lnTo>
                  <a:pt x="698" y="388"/>
                </a:lnTo>
                <a:lnTo>
                  <a:pt x="698" y="388"/>
                </a:lnTo>
                <a:lnTo>
                  <a:pt x="697" y="387"/>
                </a:lnTo>
                <a:lnTo>
                  <a:pt x="695" y="387"/>
                </a:lnTo>
                <a:lnTo>
                  <a:pt x="695" y="387"/>
                </a:lnTo>
                <a:lnTo>
                  <a:pt x="694" y="390"/>
                </a:lnTo>
                <a:lnTo>
                  <a:pt x="695" y="393"/>
                </a:lnTo>
                <a:lnTo>
                  <a:pt x="697" y="396"/>
                </a:lnTo>
                <a:lnTo>
                  <a:pt x="698" y="396"/>
                </a:lnTo>
                <a:lnTo>
                  <a:pt x="698" y="396"/>
                </a:lnTo>
                <a:close/>
                <a:moveTo>
                  <a:pt x="338" y="402"/>
                </a:moveTo>
                <a:lnTo>
                  <a:pt x="338" y="402"/>
                </a:lnTo>
                <a:lnTo>
                  <a:pt x="345" y="402"/>
                </a:lnTo>
                <a:lnTo>
                  <a:pt x="345" y="402"/>
                </a:lnTo>
                <a:lnTo>
                  <a:pt x="341" y="395"/>
                </a:lnTo>
                <a:lnTo>
                  <a:pt x="341" y="390"/>
                </a:lnTo>
                <a:lnTo>
                  <a:pt x="338" y="388"/>
                </a:lnTo>
                <a:lnTo>
                  <a:pt x="338" y="388"/>
                </a:lnTo>
                <a:lnTo>
                  <a:pt x="338" y="396"/>
                </a:lnTo>
                <a:lnTo>
                  <a:pt x="338" y="402"/>
                </a:lnTo>
                <a:lnTo>
                  <a:pt x="338" y="402"/>
                </a:lnTo>
                <a:close/>
                <a:moveTo>
                  <a:pt x="351" y="402"/>
                </a:moveTo>
                <a:lnTo>
                  <a:pt x="351" y="402"/>
                </a:lnTo>
                <a:lnTo>
                  <a:pt x="351" y="399"/>
                </a:lnTo>
                <a:lnTo>
                  <a:pt x="349" y="395"/>
                </a:lnTo>
                <a:lnTo>
                  <a:pt x="346" y="388"/>
                </a:lnTo>
                <a:lnTo>
                  <a:pt x="345" y="388"/>
                </a:lnTo>
                <a:lnTo>
                  <a:pt x="345" y="388"/>
                </a:lnTo>
                <a:lnTo>
                  <a:pt x="346" y="396"/>
                </a:lnTo>
                <a:lnTo>
                  <a:pt x="348" y="399"/>
                </a:lnTo>
                <a:lnTo>
                  <a:pt x="351" y="402"/>
                </a:lnTo>
                <a:lnTo>
                  <a:pt x="351" y="402"/>
                </a:lnTo>
                <a:close/>
                <a:moveTo>
                  <a:pt x="444" y="388"/>
                </a:moveTo>
                <a:lnTo>
                  <a:pt x="444" y="388"/>
                </a:lnTo>
                <a:lnTo>
                  <a:pt x="444" y="391"/>
                </a:lnTo>
                <a:lnTo>
                  <a:pt x="445" y="393"/>
                </a:lnTo>
                <a:lnTo>
                  <a:pt x="445" y="393"/>
                </a:lnTo>
                <a:lnTo>
                  <a:pt x="447" y="388"/>
                </a:lnTo>
                <a:lnTo>
                  <a:pt x="447" y="388"/>
                </a:lnTo>
                <a:lnTo>
                  <a:pt x="444" y="388"/>
                </a:lnTo>
                <a:lnTo>
                  <a:pt x="444" y="388"/>
                </a:lnTo>
                <a:close/>
                <a:moveTo>
                  <a:pt x="451" y="393"/>
                </a:moveTo>
                <a:lnTo>
                  <a:pt x="451" y="393"/>
                </a:lnTo>
                <a:lnTo>
                  <a:pt x="457" y="393"/>
                </a:lnTo>
                <a:lnTo>
                  <a:pt x="457" y="393"/>
                </a:lnTo>
                <a:lnTo>
                  <a:pt x="456" y="391"/>
                </a:lnTo>
                <a:lnTo>
                  <a:pt x="456" y="388"/>
                </a:lnTo>
                <a:lnTo>
                  <a:pt x="456" y="388"/>
                </a:lnTo>
                <a:lnTo>
                  <a:pt x="454" y="388"/>
                </a:lnTo>
                <a:lnTo>
                  <a:pt x="453" y="390"/>
                </a:lnTo>
                <a:lnTo>
                  <a:pt x="451" y="393"/>
                </a:lnTo>
                <a:lnTo>
                  <a:pt x="451" y="393"/>
                </a:lnTo>
                <a:close/>
                <a:moveTo>
                  <a:pt x="723" y="391"/>
                </a:moveTo>
                <a:lnTo>
                  <a:pt x="723" y="391"/>
                </a:lnTo>
                <a:lnTo>
                  <a:pt x="726" y="408"/>
                </a:lnTo>
                <a:lnTo>
                  <a:pt x="730" y="425"/>
                </a:lnTo>
                <a:lnTo>
                  <a:pt x="730" y="425"/>
                </a:lnTo>
                <a:lnTo>
                  <a:pt x="729" y="407"/>
                </a:lnTo>
                <a:lnTo>
                  <a:pt x="726" y="388"/>
                </a:lnTo>
                <a:lnTo>
                  <a:pt x="726" y="388"/>
                </a:lnTo>
                <a:lnTo>
                  <a:pt x="723" y="391"/>
                </a:lnTo>
                <a:lnTo>
                  <a:pt x="723" y="391"/>
                </a:lnTo>
                <a:close/>
                <a:moveTo>
                  <a:pt x="320" y="404"/>
                </a:moveTo>
                <a:lnTo>
                  <a:pt x="320" y="404"/>
                </a:lnTo>
                <a:lnTo>
                  <a:pt x="325" y="404"/>
                </a:lnTo>
                <a:lnTo>
                  <a:pt x="325" y="404"/>
                </a:lnTo>
                <a:lnTo>
                  <a:pt x="322" y="396"/>
                </a:lnTo>
                <a:lnTo>
                  <a:pt x="320" y="393"/>
                </a:lnTo>
                <a:lnTo>
                  <a:pt x="317" y="390"/>
                </a:lnTo>
                <a:lnTo>
                  <a:pt x="317" y="390"/>
                </a:lnTo>
                <a:lnTo>
                  <a:pt x="320" y="404"/>
                </a:lnTo>
                <a:lnTo>
                  <a:pt x="320" y="404"/>
                </a:lnTo>
                <a:close/>
                <a:moveTo>
                  <a:pt x="613" y="424"/>
                </a:moveTo>
                <a:lnTo>
                  <a:pt x="613" y="424"/>
                </a:lnTo>
                <a:lnTo>
                  <a:pt x="614" y="405"/>
                </a:lnTo>
                <a:lnTo>
                  <a:pt x="614" y="398"/>
                </a:lnTo>
                <a:lnTo>
                  <a:pt x="613" y="390"/>
                </a:lnTo>
                <a:lnTo>
                  <a:pt x="613" y="390"/>
                </a:lnTo>
                <a:lnTo>
                  <a:pt x="611" y="407"/>
                </a:lnTo>
                <a:lnTo>
                  <a:pt x="611" y="414"/>
                </a:lnTo>
                <a:lnTo>
                  <a:pt x="613" y="424"/>
                </a:lnTo>
                <a:lnTo>
                  <a:pt x="613" y="424"/>
                </a:lnTo>
                <a:close/>
                <a:moveTo>
                  <a:pt x="416" y="396"/>
                </a:moveTo>
                <a:lnTo>
                  <a:pt x="416" y="396"/>
                </a:lnTo>
                <a:lnTo>
                  <a:pt x="421" y="396"/>
                </a:lnTo>
                <a:lnTo>
                  <a:pt x="421" y="396"/>
                </a:lnTo>
                <a:lnTo>
                  <a:pt x="421" y="393"/>
                </a:lnTo>
                <a:lnTo>
                  <a:pt x="418" y="391"/>
                </a:lnTo>
                <a:lnTo>
                  <a:pt x="418" y="391"/>
                </a:lnTo>
                <a:lnTo>
                  <a:pt x="418" y="395"/>
                </a:lnTo>
                <a:lnTo>
                  <a:pt x="416" y="396"/>
                </a:lnTo>
                <a:lnTo>
                  <a:pt x="416" y="396"/>
                </a:lnTo>
                <a:close/>
                <a:moveTo>
                  <a:pt x="186" y="404"/>
                </a:moveTo>
                <a:lnTo>
                  <a:pt x="186" y="404"/>
                </a:lnTo>
                <a:lnTo>
                  <a:pt x="191" y="405"/>
                </a:lnTo>
                <a:lnTo>
                  <a:pt x="195" y="405"/>
                </a:lnTo>
                <a:lnTo>
                  <a:pt x="195" y="405"/>
                </a:lnTo>
                <a:lnTo>
                  <a:pt x="192" y="398"/>
                </a:lnTo>
                <a:lnTo>
                  <a:pt x="192" y="395"/>
                </a:lnTo>
                <a:lnTo>
                  <a:pt x="189" y="393"/>
                </a:lnTo>
                <a:lnTo>
                  <a:pt x="189" y="393"/>
                </a:lnTo>
                <a:lnTo>
                  <a:pt x="187" y="398"/>
                </a:lnTo>
                <a:lnTo>
                  <a:pt x="186" y="401"/>
                </a:lnTo>
                <a:lnTo>
                  <a:pt x="186" y="404"/>
                </a:lnTo>
                <a:lnTo>
                  <a:pt x="186" y="404"/>
                </a:lnTo>
                <a:close/>
                <a:moveTo>
                  <a:pt x="285" y="395"/>
                </a:moveTo>
                <a:lnTo>
                  <a:pt x="285" y="395"/>
                </a:lnTo>
                <a:lnTo>
                  <a:pt x="284" y="399"/>
                </a:lnTo>
                <a:lnTo>
                  <a:pt x="285" y="402"/>
                </a:lnTo>
                <a:lnTo>
                  <a:pt x="287" y="404"/>
                </a:lnTo>
                <a:lnTo>
                  <a:pt x="287" y="404"/>
                </a:lnTo>
                <a:lnTo>
                  <a:pt x="293" y="399"/>
                </a:lnTo>
                <a:lnTo>
                  <a:pt x="294" y="396"/>
                </a:lnTo>
                <a:lnTo>
                  <a:pt x="296" y="393"/>
                </a:lnTo>
                <a:lnTo>
                  <a:pt x="296" y="393"/>
                </a:lnTo>
                <a:lnTo>
                  <a:pt x="290" y="393"/>
                </a:lnTo>
                <a:lnTo>
                  <a:pt x="285" y="395"/>
                </a:lnTo>
                <a:lnTo>
                  <a:pt x="285" y="395"/>
                </a:lnTo>
                <a:close/>
                <a:moveTo>
                  <a:pt x="360" y="398"/>
                </a:moveTo>
                <a:lnTo>
                  <a:pt x="360" y="398"/>
                </a:lnTo>
                <a:lnTo>
                  <a:pt x="361" y="398"/>
                </a:lnTo>
                <a:lnTo>
                  <a:pt x="363" y="396"/>
                </a:lnTo>
                <a:lnTo>
                  <a:pt x="363" y="393"/>
                </a:lnTo>
                <a:lnTo>
                  <a:pt x="363" y="393"/>
                </a:lnTo>
                <a:lnTo>
                  <a:pt x="361" y="395"/>
                </a:lnTo>
                <a:lnTo>
                  <a:pt x="360" y="398"/>
                </a:lnTo>
                <a:lnTo>
                  <a:pt x="360" y="398"/>
                </a:lnTo>
                <a:close/>
                <a:moveTo>
                  <a:pt x="492" y="393"/>
                </a:moveTo>
                <a:lnTo>
                  <a:pt x="492" y="393"/>
                </a:lnTo>
                <a:lnTo>
                  <a:pt x="492" y="396"/>
                </a:lnTo>
                <a:lnTo>
                  <a:pt x="495" y="399"/>
                </a:lnTo>
                <a:lnTo>
                  <a:pt x="495" y="399"/>
                </a:lnTo>
                <a:lnTo>
                  <a:pt x="497" y="396"/>
                </a:lnTo>
                <a:lnTo>
                  <a:pt x="500" y="393"/>
                </a:lnTo>
                <a:lnTo>
                  <a:pt x="500" y="393"/>
                </a:lnTo>
                <a:lnTo>
                  <a:pt x="497" y="393"/>
                </a:lnTo>
                <a:lnTo>
                  <a:pt x="492" y="393"/>
                </a:lnTo>
                <a:lnTo>
                  <a:pt x="492" y="393"/>
                </a:lnTo>
                <a:close/>
                <a:moveTo>
                  <a:pt x="717" y="446"/>
                </a:moveTo>
                <a:lnTo>
                  <a:pt x="717" y="446"/>
                </a:lnTo>
                <a:lnTo>
                  <a:pt x="718" y="460"/>
                </a:lnTo>
                <a:lnTo>
                  <a:pt x="721" y="466"/>
                </a:lnTo>
                <a:lnTo>
                  <a:pt x="724" y="469"/>
                </a:lnTo>
                <a:lnTo>
                  <a:pt x="724" y="469"/>
                </a:lnTo>
                <a:lnTo>
                  <a:pt x="727" y="460"/>
                </a:lnTo>
                <a:lnTo>
                  <a:pt x="729" y="451"/>
                </a:lnTo>
                <a:lnTo>
                  <a:pt x="729" y="442"/>
                </a:lnTo>
                <a:lnTo>
                  <a:pt x="727" y="433"/>
                </a:lnTo>
                <a:lnTo>
                  <a:pt x="723" y="413"/>
                </a:lnTo>
                <a:lnTo>
                  <a:pt x="720" y="393"/>
                </a:lnTo>
                <a:lnTo>
                  <a:pt x="720" y="393"/>
                </a:lnTo>
                <a:lnTo>
                  <a:pt x="717" y="393"/>
                </a:lnTo>
                <a:lnTo>
                  <a:pt x="717" y="393"/>
                </a:lnTo>
                <a:lnTo>
                  <a:pt x="715" y="399"/>
                </a:lnTo>
                <a:lnTo>
                  <a:pt x="713" y="405"/>
                </a:lnTo>
                <a:lnTo>
                  <a:pt x="713" y="417"/>
                </a:lnTo>
                <a:lnTo>
                  <a:pt x="717" y="446"/>
                </a:lnTo>
                <a:lnTo>
                  <a:pt x="717" y="446"/>
                </a:lnTo>
                <a:close/>
                <a:moveTo>
                  <a:pt x="242" y="398"/>
                </a:moveTo>
                <a:lnTo>
                  <a:pt x="242" y="398"/>
                </a:lnTo>
                <a:lnTo>
                  <a:pt x="242" y="396"/>
                </a:lnTo>
                <a:lnTo>
                  <a:pt x="241" y="393"/>
                </a:lnTo>
                <a:lnTo>
                  <a:pt x="241" y="393"/>
                </a:lnTo>
                <a:lnTo>
                  <a:pt x="241" y="396"/>
                </a:lnTo>
                <a:lnTo>
                  <a:pt x="241" y="398"/>
                </a:lnTo>
                <a:lnTo>
                  <a:pt x="242" y="398"/>
                </a:lnTo>
                <a:lnTo>
                  <a:pt x="242" y="398"/>
                </a:lnTo>
                <a:close/>
                <a:moveTo>
                  <a:pt x="128" y="431"/>
                </a:moveTo>
                <a:lnTo>
                  <a:pt x="128" y="431"/>
                </a:lnTo>
                <a:lnTo>
                  <a:pt x="136" y="425"/>
                </a:lnTo>
                <a:lnTo>
                  <a:pt x="136" y="425"/>
                </a:lnTo>
                <a:lnTo>
                  <a:pt x="134" y="408"/>
                </a:lnTo>
                <a:lnTo>
                  <a:pt x="133" y="401"/>
                </a:lnTo>
                <a:lnTo>
                  <a:pt x="130" y="395"/>
                </a:lnTo>
                <a:lnTo>
                  <a:pt x="130" y="395"/>
                </a:lnTo>
                <a:lnTo>
                  <a:pt x="128" y="402"/>
                </a:lnTo>
                <a:lnTo>
                  <a:pt x="128" y="413"/>
                </a:lnTo>
                <a:lnTo>
                  <a:pt x="128" y="431"/>
                </a:lnTo>
                <a:lnTo>
                  <a:pt x="128" y="431"/>
                </a:lnTo>
                <a:close/>
                <a:moveTo>
                  <a:pt x="517" y="395"/>
                </a:moveTo>
                <a:lnTo>
                  <a:pt x="517" y="395"/>
                </a:lnTo>
                <a:lnTo>
                  <a:pt x="512" y="395"/>
                </a:lnTo>
                <a:lnTo>
                  <a:pt x="508" y="395"/>
                </a:lnTo>
                <a:lnTo>
                  <a:pt x="505" y="398"/>
                </a:lnTo>
                <a:lnTo>
                  <a:pt x="502" y="404"/>
                </a:lnTo>
                <a:lnTo>
                  <a:pt x="502" y="404"/>
                </a:lnTo>
                <a:lnTo>
                  <a:pt x="511" y="410"/>
                </a:lnTo>
                <a:lnTo>
                  <a:pt x="515" y="411"/>
                </a:lnTo>
                <a:lnTo>
                  <a:pt x="520" y="413"/>
                </a:lnTo>
                <a:lnTo>
                  <a:pt x="520" y="413"/>
                </a:lnTo>
                <a:lnTo>
                  <a:pt x="518" y="404"/>
                </a:lnTo>
                <a:lnTo>
                  <a:pt x="517" y="395"/>
                </a:lnTo>
                <a:lnTo>
                  <a:pt x="517" y="395"/>
                </a:lnTo>
                <a:close/>
                <a:moveTo>
                  <a:pt x="267" y="396"/>
                </a:moveTo>
                <a:lnTo>
                  <a:pt x="267" y="396"/>
                </a:lnTo>
                <a:lnTo>
                  <a:pt x="267" y="399"/>
                </a:lnTo>
                <a:lnTo>
                  <a:pt x="268" y="404"/>
                </a:lnTo>
                <a:lnTo>
                  <a:pt x="268" y="404"/>
                </a:lnTo>
                <a:lnTo>
                  <a:pt x="274" y="404"/>
                </a:lnTo>
                <a:lnTo>
                  <a:pt x="274" y="404"/>
                </a:lnTo>
                <a:lnTo>
                  <a:pt x="277" y="399"/>
                </a:lnTo>
                <a:lnTo>
                  <a:pt x="279" y="396"/>
                </a:lnTo>
                <a:lnTo>
                  <a:pt x="279" y="395"/>
                </a:lnTo>
                <a:lnTo>
                  <a:pt x="279" y="395"/>
                </a:lnTo>
                <a:lnTo>
                  <a:pt x="273" y="396"/>
                </a:lnTo>
                <a:lnTo>
                  <a:pt x="270" y="396"/>
                </a:lnTo>
                <a:lnTo>
                  <a:pt x="267" y="396"/>
                </a:lnTo>
                <a:lnTo>
                  <a:pt x="267" y="396"/>
                </a:lnTo>
                <a:close/>
                <a:moveTo>
                  <a:pt x="592" y="402"/>
                </a:moveTo>
                <a:lnTo>
                  <a:pt x="592" y="402"/>
                </a:lnTo>
                <a:lnTo>
                  <a:pt x="593" y="401"/>
                </a:lnTo>
                <a:lnTo>
                  <a:pt x="596" y="401"/>
                </a:lnTo>
                <a:lnTo>
                  <a:pt x="596" y="401"/>
                </a:lnTo>
                <a:lnTo>
                  <a:pt x="595" y="396"/>
                </a:lnTo>
                <a:lnTo>
                  <a:pt x="593" y="395"/>
                </a:lnTo>
                <a:lnTo>
                  <a:pt x="592" y="395"/>
                </a:lnTo>
                <a:lnTo>
                  <a:pt x="592" y="395"/>
                </a:lnTo>
                <a:lnTo>
                  <a:pt x="592" y="399"/>
                </a:lnTo>
                <a:lnTo>
                  <a:pt x="592" y="402"/>
                </a:lnTo>
                <a:lnTo>
                  <a:pt x="592" y="402"/>
                </a:lnTo>
                <a:close/>
                <a:moveTo>
                  <a:pt x="482" y="416"/>
                </a:moveTo>
                <a:lnTo>
                  <a:pt x="482" y="416"/>
                </a:lnTo>
                <a:lnTo>
                  <a:pt x="485" y="413"/>
                </a:lnTo>
                <a:lnTo>
                  <a:pt x="485" y="410"/>
                </a:lnTo>
                <a:lnTo>
                  <a:pt x="485" y="407"/>
                </a:lnTo>
                <a:lnTo>
                  <a:pt x="483" y="405"/>
                </a:lnTo>
                <a:lnTo>
                  <a:pt x="480" y="399"/>
                </a:lnTo>
                <a:lnTo>
                  <a:pt x="476" y="395"/>
                </a:lnTo>
                <a:lnTo>
                  <a:pt x="476" y="395"/>
                </a:lnTo>
                <a:lnTo>
                  <a:pt x="479" y="407"/>
                </a:lnTo>
                <a:lnTo>
                  <a:pt x="482" y="416"/>
                </a:lnTo>
                <a:lnTo>
                  <a:pt x="482" y="416"/>
                </a:lnTo>
                <a:close/>
                <a:moveTo>
                  <a:pt x="608" y="399"/>
                </a:moveTo>
                <a:lnTo>
                  <a:pt x="608" y="399"/>
                </a:lnTo>
                <a:lnTo>
                  <a:pt x="608" y="398"/>
                </a:lnTo>
                <a:lnTo>
                  <a:pt x="608" y="395"/>
                </a:lnTo>
                <a:lnTo>
                  <a:pt x="608" y="395"/>
                </a:lnTo>
                <a:lnTo>
                  <a:pt x="607" y="396"/>
                </a:lnTo>
                <a:lnTo>
                  <a:pt x="607" y="398"/>
                </a:lnTo>
                <a:lnTo>
                  <a:pt x="608" y="399"/>
                </a:lnTo>
                <a:lnTo>
                  <a:pt x="608" y="399"/>
                </a:lnTo>
                <a:close/>
                <a:moveTo>
                  <a:pt x="308" y="405"/>
                </a:moveTo>
                <a:lnTo>
                  <a:pt x="308" y="405"/>
                </a:lnTo>
                <a:lnTo>
                  <a:pt x="306" y="401"/>
                </a:lnTo>
                <a:lnTo>
                  <a:pt x="305" y="396"/>
                </a:lnTo>
                <a:lnTo>
                  <a:pt x="305" y="396"/>
                </a:lnTo>
                <a:lnTo>
                  <a:pt x="305" y="402"/>
                </a:lnTo>
                <a:lnTo>
                  <a:pt x="305" y="404"/>
                </a:lnTo>
                <a:lnTo>
                  <a:pt x="308" y="405"/>
                </a:lnTo>
                <a:lnTo>
                  <a:pt x="308" y="405"/>
                </a:lnTo>
                <a:close/>
                <a:moveTo>
                  <a:pt x="380" y="399"/>
                </a:moveTo>
                <a:lnTo>
                  <a:pt x="380" y="399"/>
                </a:lnTo>
                <a:lnTo>
                  <a:pt x="381" y="399"/>
                </a:lnTo>
                <a:lnTo>
                  <a:pt x="383" y="399"/>
                </a:lnTo>
                <a:lnTo>
                  <a:pt x="383" y="399"/>
                </a:lnTo>
                <a:lnTo>
                  <a:pt x="381" y="398"/>
                </a:lnTo>
                <a:lnTo>
                  <a:pt x="380" y="396"/>
                </a:lnTo>
                <a:lnTo>
                  <a:pt x="380" y="396"/>
                </a:lnTo>
                <a:lnTo>
                  <a:pt x="380" y="399"/>
                </a:lnTo>
                <a:lnTo>
                  <a:pt x="380" y="399"/>
                </a:lnTo>
                <a:close/>
                <a:moveTo>
                  <a:pt x="476" y="416"/>
                </a:moveTo>
                <a:lnTo>
                  <a:pt x="476" y="416"/>
                </a:lnTo>
                <a:lnTo>
                  <a:pt x="474" y="405"/>
                </a:lnTo>
                <a:lnTo>
                  <a:pt x="473" y="399"/>
                </a:lnTo>
                <a:lnTo>
                  <a:pt x="468" y="396"/>
                </a:lnTo>
                <a:lnTo>
                  <a:pt x="468" y="396"/>
                </a:lnTo>
                <a:lnTo>
                  <a:pt x="470" y="402"/>
                </a:lnTo>
                <a:lnTo>
                  <a:pt x="470" y="408"/>
                </a:lnTo>
                <a:lnTo>
                  <a:pt x="471" y="414"/>
                </a:lnTo>
                <a:lnTo>
                  <a:pt x="474" y="416"/>
                </a:lnTo>
                <a:lnTo>
                  <a:pt x="476" y="416"/>
                </a:lnTo>
                <a:lnTo>
                  <a:pt x="476" y="416"/>
                </a:lnTo>
                <a:close/>
                <a:moveTo>
                  <a:pt x="293" y="405"/>
                </a:moveTo>
                <a:lnTo>
                  <a:pt x="293" y="405"/>
                </a:lnTo>
                <a:lnTo>
                  <a:pt x="296" y="405"/>
                </a:lnTo>
                <a:lnTo>
                  <a:pt x="299" y="405"/>
                </a:lnTo>
                <a:lnTo>
                  <a:pt x="299" y="405"/>
                </a:lnTo>
                <a:lnTo>
                  <a:pt x="299" y="401"/>
                </a:lnTo>
                <a:lnTo>
                  <a:pt x="297" y="398"/>
                </a:lnTo>
                <a:lnTo>
                  <a:pt x="296" y="396"/>
                </a:lnTo>
                <a:lnTo>
                  <a:pt x="296" y="396"/>
                </a:lnTo>
                <a:lnTo>
                  <a:pt x="294" y="401"/>
                </a:lnTo>
                <a:lnTo>
                  <a:pt x="293" y="405"/>
                </a:lnTo>
                <a:lnTo>
                  <a:pt x="293" y="405"/>
                </a:lnTo>
                <a:close/>
                <a:moveTo>
                  <a:pt x="445" y="399"/>
                </a:moveTo>
                <a:lnTo>
                  <a:pt x="445" y="399"/>
                </a:lnTo>
                <a:lnTo>
                  <a:pt x="447" y="402"/>
                </a:lnTo>
                <a:lnTo>
                  <a:pt x="450" y="405"/>
                </a:lnTo>
                <a:lnTo>
                  <a:pt x="450" y="405"/>
                </a:lnTo>
                <a:lnTo>
                  <a:pt x="457" y="398"/>
                </a:lnTo>
                <a:lnTo>
                  <a:pt x="457" y="398"/>
                </a:lnTo>
                <a:lnTo>
                  <a:pt x="451" y="398"/>
                </a:lnTo>
                <a:lnTo>
                  <a:pt x="445" y="399"/>
                </a:lnTo>
                <a:lnTo>
                  <a:pt x="445" y="399"/>
                </a:lnTo>
                <a:close/>
                <a:moveTo>
                  <a:pt x="248" y="401"/>
                </a:moveTo>
                <a:lnTo>
                  <a:pt x="248" y="401"/>
                </a:lnTo>
                <a:lnTo>
                  <a:pt x="250" y="404"/>
                </a:lnTo>
                <a:lnTo>
                  <a:pt x="250" y="404"/>
                </a:lnTo>
                <a:lnTo>
                  <a:pt x="253" y="404"/>
                </a:lnTo>
                <a:lnTo>
                  <a:pt x="255" y="401"/>
                </a:lnTo>
                <a:lnTo>
                  <a:pt x="255" y="401"/>
                </a:lnTo>
                <a:lnTo>
                  <a:pt x="252" y="401"/>
                </a:lnTo>
                <a:lnTo>
                  <a:pt x="248" y="401"/>
                </a:lnTo>
                <a:lnTo>
                  <a:pt x="248" y="401"/>
                </a:lnTo>
                <a:close/>
                <a:moveTo>
                  <a:pt x="453" y="408"/>
                </a:moveTo>
                <a:lnTo>
                  <a:pt x="453" y="408"/>
                </a:lnTo>
                <a:lnTo>
                  <a:pt x="465" y="413"/>
                </a:lnTo>
                <a:lnTo>
                  <a:pt x="465" y="413"/>
                </a:lnTo>
                <a:lnTo>
                  <a:pt x="463" y="405"/>
                </a:lnTo>
                <a:lnTo>
                  <a:pt x="462" y="402"/>
                </a:lnTo>
                <a:lnTo>
                  <a:pt x="459" y="399"/>
                </a:lnTo>
                <a:lnTo>
                  <a:pt x="459" y="399"/>
                </a:lnTo>
                <a:lnTo>
                  <a:pt x="456" y="404"/>
                </a:lnTo>
                <a:lnTo>
                  <a:pt x="453" y="408"/>
                </a:lnTo>
                <a:lnTo>
                  <a:pt x="453" y="408"/>
                </a:lnTo>
                <a:close/>
                <a:moveTo>
                  <a:pt x="550" y="404"/>
                </a:moveTo>
                <a:lnTo>
                  <a:pt x="550" y="404"/>
                </a:lnTo>
                <a:lnTo>
                  <a:pt x="549" y="401"/>
                </a:lnTo>
                <a:lnTo>
                  <a:pt x="549" y="401"/>
                </a:lnTo>
                <a:lnTo>
                  <a:pt x="547" y="401"/>
                </a:lnTo>
                <a:lnTo>
                  <a:pt x="547" y="401"/>
                </a:lnTo>
                <a:lnTo>
                  <a:pt x="547" y="402"/>
                </a:lnTo>
                <a:lnTo>
                  <a:pt x="550" y="404"/>
                </a:lnTo>
                <a:lnTo>
                  <a:pt x="550" y="404"/>
                </a:lnTo>
                <a:close/>
                <a:moveTo>
                  <a:pt x="581" y="401"/>
                </a:moveTo>
                <a:lnTo>
                  <a:pt x="581" y="401"/>
                </a:lnTo>
                <a:lnTo>
                  <a:pt x="582" y="404"/>
                </a:lnTo>
                <a:lnTo>
                  <a:pt x="582" y="405"/>
                </a:lnTo>
                <a:lnTo>
                  <a:pt x="587" y="408"/>
                </a:lnTo>
                <a:lnTo>
                  <a:pt x="587" y="408"/>
                </a:lnTo>
                <a:lnTo>
                  <a:pt x="587" y="405"/>
                </a:lnTo>
                <a:lnTo>
                  <a:pt x="587" y="402"/>
                </a:lnTo>
                <a:lnTo>
                  <a:pt x="585" y="401"/>
                </a:lnTo>
                <a:lnTo>
                  <a:pt x="581" y="401"/>
                </a:lnTo>
                <a:lnTo>
                  <a:pt x="581" y="401"/>
                </a:lnTo>
                <a:close/>
                <a:moveTo>
                  <a:pt x="759" y="445"/>
                </a:moveTo>
                <a:lnTo>
                  <a:pt x="759" y="445"/>
                </a:lnTo>
                <a:lnTo>
                  <a:pt x="762" y="420"/>
                </a:lnTo>
                <a:lnTo>
                  <a:pt x="761" y="408"/>
                </a:lnTo>
                <a:lnTo>
                  <a:pt x="759" y="404"/>
                </a:lnTo>
                <a:lnTo>
                  <a:pt x="758" y="401"/>
                </a:lnTo>
                <a:lnTo>
                  <a:pt x="758" y="401"/>
                </a:lnTo>
                <a:lnTo>
                  <a:pt x="755" y="411"/>
                </a:lnTo>
                <a:lnTo>
                  <a:pt x="753" y="424"/>
                </a:lnTo>
                <a:lnTo>
                  <a:pt x="755" y="434"/>
                </a:lnTo>
                <a:lnTo>
                  <a:pt x="756" y="440"/>
                </a:lnTo>
                <a:lnTo>
                  <a:pt x="759" y="445"/>
                </a:lnTo>
                <a:lnTo>
                  <a:pt x="759" y="445"/>
                </a:lnTo>
                <a:close/>
                <a:moveTo>
                  <a:pt x="87" y="417"/>
                </a:moveTo>
                <a:lnTo>
                  <a:pt x="87" y="417"/>
                </a:lnTo>
                <a:lnTo>
                  <a:pt x="90" y="417"/>
                </a:lnTo>
                <a:lnTo>
                  <a:pt x="90" y="417"/>
                </a:lnTo>
                <a:lnTo>
                  <a:pt x="90" y="410"/>
                </a:lnTo>
                <a:lnTo>
                  <a:pt x="88" y="405"/>
                </a:lnTo>
                <a:lnTo>
                  <a:pt x="87" y="402"/>
                </a:lnTo>
                <a:lnTo>
                  <a:pt x="87" y="402"/>
                </a:lnTo>
                <a:lnTo>
                  <a:pt x="87" y="410"/>
                </a:lnTo>
                <a:lnTo>
                  <a:pt x="87" y="417"/>
                </a:lnTo>
                <a:lnTo>
                  <a:pt x="87" y="417"/>
                </a:lnTo>
                <a:close/>
                <a:moveTo>
                  <a:pt x="239" y="404"/>
                </a:moveTo>
                <a:lnTo>
                  <a:pt x="239" y="404"/>
                </a:lnTo>
                <a:lnTo>
                  <a:pt x="239" y="405"/>
                </a:lnTo>
                <a:lnTo>
                  <a:pt x="239" y="405"/>
                </a:lnTo>
                <a:lnTo>
                  <a:pt x="245" y="405"/>
                </a:lnTo>
                <a:lnTo>
                  <a:pt x="245" y="405"/>
                </a:lnTo>
                <a:lnTo>
                  <a:pt x="244" y="402"/>
                </a:lnTo>
                <a:lnTo>
                  <a:pt x="242" y="402"/>
                </a:lnTo>
                <a:lnTo>
                  <a:pt x="239" y="404"/>
                </a:lnTo>
                <a:lnTo>
                  <a:pt x="239" y="404"/>
                </a:lnTo>
                <a:close/>
                <a:moveTo>
                  <a:pt x="770" y="414"/>
                </a:moveTo>
                <a:lnTo>
                  <a:pt x="770" y="414"/>
                </a:lnTo>
                <a:lnTo>
                  <a:pt x="770" y="410"/>
                </a:lnTo>
                <a:lnTo>
                  <a:pt x="770" y="407"/>
                </a:lnTo>
                <a:lnTo>
                  <a:pt x="770" y="405"/>
                </a:lnTo>
                <a:lnTo>
                  <a:pt x="770" y="405"/>
                </a:lnTo>
                <a:lnTo>
                  <a:pt x="768" y="404"/>
                </a:lnTo>
                <a:lnTo>
                  <a:pt x="768" y="404"/>
                </a:lnTo>
                <a:lnTo>
                  <a:pt x="768" y="402"/>
                </a:lnTo>
                <a:lnTo>
                  <a:pt x="767" y="402"/>
                </a:lnTo>
                <a:lnTo>
                  <a:pt x="767" y="402"/>
                </a:lnTo>
                <a:lnTo>
                  <a:pt x="768" y="410"/>
                </a:lnTo>
                <a:lnTo>
                  <a:pt x="770" y="414"/>
                </a:lnTo>
                <a:lnTo>
                  <a:pt x="770" y="414"/>
                </a:lnTo>
                <a:close/>
                <a:moveTo>
                  <a:pt x="401" y="407"/>
                </a:moveTo>
                <a:lnTo>
                  <a:pt x="401" y="407"/>
                </a:lnTo>
                <a:lnTo>
                  <a:pt x="402" y="405"/>
                </a:lnTo>
                <a:lnTo>
                  <a:pt x="402" y="405"/>
                </a:lnTo>
                <a:lnTo>
                  <a:pt x="404" y="404"/>
                </a:lnTo>
                <a:lnTo>
                  <a:pt x="404" y="404"/>
                </a:lnTo>
                <a:lnTo>
                  <a:pt x="401" y="404"/>
                </a:lnTo>
                <a:lnTo>
                  <a:pt x="399" y="404"/>
                </a:lnTo>
                <a:lnTo>
                  <a:pt x="399" y="404"/>
                </a:lnTo>
                <a:lnTo>
                  <a:pt x="399" y="405"/>
                </a:lnTo>
                <a:lnTo>
                  <a:pt x="401" y="407"/>
                </a:lnTo>
                <a:lnTo>
                  <a:pt x="401" y="407"/>
                </a:lnTo>
                <a:lnTo>
                  <a:pt x="401" y="407"/>
                </a:lnTo>
                <a:close/>
                <a:moveTo>
                  <a:pt x="627" y="439"/>
                </a:moveTo>
                <a:lnTo>
                  <a:pt x="627" y="439"/>
                </a:lnTo>
                <a:lnTo>
                  <a:pt x="628" y="436"/>
                </a:lnTo>
                <a:lnTo>
                  <a:pt x="630" y="433"/>
                </a:lnTo>
                <a:lnTo>
                  <a:pt x="630" y="425"/>
                </a:lnTo>
                <a:lnTo>
                  <a:pt x="630" y="417"/>
                </a:lnTo>
                <a:lnTo>
                  <a:pt x="631" y="411"/>
                </a:lnTo>
                <a:lnTo>
                  <a:pt x="631" y="411"/>
                </a:lnTo>
                <a:lnTo>
                  <a:pt x="630" y="410"/>
                </a:lnTo>
                <a:lnTo>
                  <a:pt x="630" y="407"/>
                </a:lnTo>
                <a:lnTo>
                  <a:pt x="631" y="405"/>
                </a:lnTo>
                <a:lnTo>
                  <a:pt x="630" y="404"/>
                </a:lnTo>
                <a:lnTo>
                  <a:pt x="630" y="404"/>
                </a:lnTo>
                <a:lnTo>
                  <a:pt x="628" y="407"/>
                </a:lnTo>
                <a:lnTo>
                  <a:pt x="627" y="411"/>
                </a:lnTo>
                <a:lnTo>
                  <a:pt x="625" y="420"/>
                </a:lnTo>
                <a:lnTo>
                  <a:pt x="625" y="430"/>
                </a:lnTo>
                <a:lnTo>
                  <a:pt x="627" y="439"/>
                </a:lnTo>
                <a:lnTo>
                  <a:pt x="627" y="439"/>
                </a:lnTo>
                <a:close/>
                <a:moveTo>
                  <a:pt x="363" y="405"/>
                </a:moveTo>
                <a:lnTo>
                  <a:pt x="363" y="405"/>
                </a:lnTo>
                <a:lnTo>
                  <a:pt x="363" y="410"/>
                </a:lnTo>
                <a:lnTo>
                  <a:pt x="364" y="413"/>
                </a:lnTo>
                <a:lnTo>
                  <a:pt x="369" y="419"/>
                </a:lnTo>
                <a:lnTo>
                  <a:pt x="369" y="419"/>
                </a:lnTo>
                <a:lnTo>
                  <a:pt x="372" y="416"/>
                </a:lnTo>
                <a:lnTo>
                  <a:pt x="375" y="413"/>
                </a:lnTo>
                <a:lnTo>
                  <a:pt x="377" y="410"/>
                </a:lnTo>
                <a:lnTo>
                  <a:pt x="375" y="405"/>
                </a:lnTo>
                <a:lnTo>
                  <a:pt x="375" y="405"/>
                </a:lnTo>
                <a:lnTo>
                  <a:pt x="372" y="405"/>
                </a:lnTo>
                <a:lnTo>
                  <a:pt x="369" y="405"/>
                </a:lnTo>
                <a:lnTo>
                  <a:pt x="366" y="405"/>
                </a:lnTo>
                <a:lnTo>
                  <a:pt x="363" y="405"/>
                </a:lnTo>
                <a:lnTo>
                  <a:pt x="363" y="405"/>
                </a:lnTo>
                <a:close/>
                <a:moveTo>
                  <a:pt x="352" y="414"/>
                </a:moveTo>
                <a:lnTo>
                  <a:pt x="352" y="414"/>
                </a:lnTo>
                <a:lnTo>
                  <a:pt x="352" y="411"/>
                </a:lnTo>
                <a:lnTo>
                  <a:pt x="354" y="407"/>
                </a:lnTo>
                <a:lnTo>
                  <a:pt x="354" y="407"/>
                </a:lnTo>
                <a:lnTo>
                  <a:pt x="354" y="405"/>
                </a:lnTo>
                <a:lnTo>
                  <a:pt x="352" y="405"/>
                </a:lnTo>
                <a:lnTo>
                  <a:pt x="352" y="405"/>
                </a:lnTo>
                <a:lnTo>
                  <a:pt x="351" y="407"/>
                </a:lnTo>
                <a:lnTo>
                  <a:pt x="351" y="410"/>
                </a:lnTo>
                <a:lnTo>
                  <a:pt x="352" y="414"/>
                </a:lnTo>
                <a:lnTo>
                  <a:pt x="352" y="414"/>
                </a:lnTo>
                <a:close/>
                <a:moveTo>
                  <a:pt x="646" y="411"/>
                </a:moveTo>
                <a:lnTo>
                  <a:pt x="646" y="411"/>
                </a:lnTo>
                <a:lnTo>
                  <a:pt x="646" y="408"/>
                </a:lnTo>
                <a:lnTo>
                  <a:pt x="646" y="407"/>
                </a:lnTo>
                <a:lnTo>
                  <a:pt x="645" y="405"/>
                </a:lnTo>
                <a:lnTo>
                  <a:pt x="645" y="405"/>
                </a:lnTo>
                <a:lnTo>
                  <a:pt x="645" y="408"/>
                </a:lnTo>
                <a:lnTo>
                  <a:pt x="645" y="410"/>
                </a:lnTo>
                <a:lnTo>
                  <a:pt x="646" y="411"/>
                </a:lnTo>
                <a:lnTo>
                  <a:pt x="646" y="411"/>
                </a:lnTo>
                <a:close/>
                <a:moveTo>
                  <a:pt x="383" y="425"/>
                </a:moveTo>
                <a:lnTo>
                  <a:pt x="383" y="425"/>
                </a:lnTo>
                <a:lnTo>
                  <a:pt x="387" y="424"/>
                </a:lnTo>
                <a:lnTo>
                  <a:pt x="390" y="422"/>
                </a:lnTo>
                <a:lnTo>
                  <a:pt x="393" y="416"/>
                </a:lnTo>
                <a:lnTo>
                  <a:pt x="393" y="416"/>
                </a:lnTo>
                <a:lnTo>
                  <a:pt x="390" y="411"/>
                </a:lnTo>
                <a:lnTo>
                  <a:pt x="386" y="405"/>
                </a:lnTo>
                <a:lnTo>
                  <a:pt x="386" y="405"/>
                </a:lnTo>
                <a:lnTo>
                  <a:pt x="384" y="410"/>
                </a:lnTo>
                <a:lnTo>
                  <a:pt x="383" y="414"/>
                </a:lnTo>
                <a:lnTo>
                  <a:pt x="381" y="419"/>
                </a:lnTo>
                <a:lnTo>
                  <a:pt x="383" y="425"/>
                </a:lnTo>
                <a:lnTo>
                  <a:pt x="383" y="425"/>
                </a:lnTo>
                <a:close/>
                <a:moveTo>
                  <a:pt x="686" y="428"/>
                </a:moveTo>
                <a:lnTo>
                  <a:pt x="686" y="428"/>
                </a:lnTo>
                <a:lnTo>
                  <a:pt x="686" y="417"/>
                </a:lnTo>
                <a:lnTo>
                  <a:pt x="688" y="411"/>
                </a:lnTo>
                <a:lnTo>
                  <a:pt x="686" y="405"/>
                </a:lnTo>
                <a:lnTo>
                  <a:pt x="686" y="405"/>
                </a:lnTo>
                <a:lnTo>
                  <a:pt x="685" y="417"/>
                </a:lnTo>
                <a:lnTo>
                  <a:pt x="685" y="422"/>
                </a:lnTo>
                <a:lnTo>
                  <a:pt x="686" y="428"/>
                </a:lnTo>
                <a:lnTo>
                  <a:pt x="686" y="428"/>
                </a:lnTo>
                <a:close/>
                <a:moveTo>
                  <a:pt x="169" y="422"/>
                </a:moveTo>
                <a:lnTo>
                  <a:pt x="169" y="422"/>
                </a:lnTo>
                <a:lnTo>
                  <a:pt x="174" y="424"/>
                </a:lnTo>
                <a:lnTo>
                  <a:pt x="177" y="422"/>
                </a:lnTo>
                <a:lnTo>
                  <a:pt x="180" y="420"/>
                </a:lnTo>
                <a:lnTo>
                  <a:pt x="181" y="417"/>
                </a:lnTo>
                <a:lnTo>
                  <a:pt x="183" y="414"/>
                </a:lnTo>
                <a:lnTo>
                  <a:pt x="183" y="411"/>
                </a:lnTo>
                <a:lnTo>
                  <a:pt x="181" y="408"/>
                </a:lnTo>
                <a:lnTo>
                  <a:pt x="180" y="407"/>
                </a:lnTo>
                <a:lnTo>
                  <a:pt x="180" y="407"/>
                </a:lnTo>
                <a:lnTo>
                  <a:pt x="174" y="414"/>
                </a:lnTo>
                <a:lnTo>
                  <a:pt x="171" y="417"/>
                </a:lnTo>
                <a:lnTo>
                  <a:pt x="169" y="422"/>
                </a:lnTo>
                <a:lnTo>
                  <a:pt x="169" y="422"/>
                </a:lnTo>
                <a:close/>
                <a:moveTo>
                  <a:pt x="495" y="410"/>
                </a:moveTo>
                <a:lnTo>
                  <a:pt x="495" y="410"/>
                </a:lnTo>
                <a:lnTo>
                  <a:pt x="497" y="411"/>
                </a:lnTo>
                <a:lnTo>
                  <a:pt x="497" y="414"/>
                </a:lnTo>
                <a:lnTo>
                  <a:pt x="497" y="414"/>
                </a:lnTo>
                <a:lnTo>
                  <a:pt x="505" y="414"/>
                </a:lnTo>
                <a:lnTo>
                  <a:pt x="508" y="414"/>
                </a:lnTo>
                <a:lnTo>
                  <a:pt x="511" y="413"/>
                </a:lnTo>
                <a:lnTo>
                  <a:pt x="511" y="413"/>
                </a:lnTo>
                <a:lnTo>
                  <a:pt x="503" y="408"/>
                </a:lnTo>
                <a:lnTo>
                  <a:pt x="499" y="407"/>
                </a:lnTo>
                <a:lnTo>
                  <a:pt x="497" y="408"/>
                </a:lnTo>
                <a:lnTo>
                  <a:pt x="495" y="410"/>
                </a:lnTo>
                <a:lnTo>
                  <a:pt x="495" y="410"/>
                </a:lnTo>
                <a:close/>
                <a:moveTo>
                  <a:pt x="47" y="449"/>
                </a:moveTo>
                <a:lnTo>
                  <a:pt x="47" y="449"/>
                </a:lnTo>
                <a:lnTo>
                  <a:pt x="55" y="454"/>
                </a:lnTo>
                <a:lnTo>
                  <a:pt x="55" y="454"/>
                </a:lnTo>
                <a:lnTo>
                  <a:pt x="53" y="445"/>
                </a:lnTo>
                <a:lnTo>
                  <a:pt x="50" y="437"/>
                </a:lnTo>
                <a:lnTo>
                  <a:pt x="49" y="428"/>
                </a:lnTo>
                <a:lnTo>
                  <a:pt x="47" y="420"/>
                </a:lnTo>
                <a:lnTo>
                  <a:pt x="47" y="420"/>
                </a:lnTo>
                <a:lnTo>
                  <a:pt x="44" y="414"/>
                </a:lnTo>
                <a:lnTo>
                  <a:pt x="40" y="407"/>
                </a:lnTo>
                <a:lnTo>
                  <a:pt x="40" y="407"/>
                </a:lnTo>
                <a:lnTo>
                  <a:pt x="43" y="430"/>
                </a:lnTo>
                <a:lnTo>
                  <a:pt x="47" y="449"/>
                </a:lnTo>
                <a:lnTo>
                  <a:pt x="47" y="449"/>
                </a:lnTo>
                <a:close/>
                <a:moveTo>
                  <a:pt x="335" y="416"/>
                </a:moveTo>
                <a:lnTo>
                  <a:pt x="335" y="416"/>
                </a:lnTo>
                <a:lnTo>
                  <a:pt x="334" y="411"/>
                </a:lnTo>
                <a:lnTo>
                  <a:pt x="334" y="408"/>
                </a:lnTo>
                <a:lnTo>
                  <a:pt x="331" y="407"/>
                </a:lnTo>
                <a:lnTo>
                  <a:pt x="331" y="407"/>
                </a:lnTo>
                <a:lnTo>
                  <a:pt x="331" y="413"/>
                </a:lnTo>
                <a:lnTo>
                  <a:pt x="332" y="414"/>
                </a:lnTo>
                <a:lnTo>
                  <a:pt x="335" y="416"/>
                </a:lnTo>
                <a:lnTo>
                  <a:pt x="335" y="416"/>
                </a:lnTo>
                <a:close/>
                <a:moveTo>
                  <a:pt x="341" y="414"/>
                </a:moveTo>
                <a:lnTo>
                  <a:pt x="341" y="414"/>
                </a:lnTo>
                <a:lnTo>
                  <a:pt x="343" y="411"/>
                </a:lnTo>
                <a:lnTo>
                  <a:pt x="345" y="410"/>
                </a:lnTo>
                <a:lnTo>
                  <a:pt x="345" y="407"/>
                </a:lnTo>
                <a:lnTo>
                  <a:pt x="345" y="407"/>
                </a:lnTo>
                <a:lnTo>
                  <a:pt x="338" y="407"/>
                </a:lnTo>
                <a:lnTo>
                  <a:pt x="338" y="407"/>
                </a:lnTo>
                <a:lnTo>
                  <a:pt x="340" y="411"/>
                </a:lnTo>
                <a:lnTo>
                  <a:pt x="341" y="414"/>
                </a:lnTo>
                <a:lnTo>
                  <a:pt x="341" y="414"/>
                </a:lnTo>
                <a:close/>
                <a:moveTo>
                  <a:pt x="416" y="419"/>
                </a:moveTo>
                <a:lnTo>
                  <a:pt x="416" y="419"/>
                </a:lnTo>
                <a:lnTo>
                  <a:pt x="421" y="416"/>
                </a:lnTo>
                <a:lnTo>
                  <a:pt x="422" y="413"/>
                </a:lnTo>
                <a:lnTo>
                  <a:pt x="424" y="413"/>
                </a:lnTo>
                <a:lnTo>
                  <a:pt x="424" y="413"/>
                </a:lnTo>
                <a:lnTo>
                  <a:pt x="424" y="411"/>
                </a:lnTo>
                <a:lnTo>
                  <a:pt x="425" y="411"/>
                </a:lnTo>
                <a:lnTo>
                  <a:pt x="425" y="410"/>
                </a:lnTo>
                <a:lnTo>
                  <a:pt x="424" y="408"/>
                </a:lnTo>
                <a:lnTo>
                  <a:pt x="424" y="408"/>
                </a:lnTo>
                <a:lnTo>
                  <a:pt x="421" y="408"/>
                </a:lnTo>
                <a:lnTo>
                  <a:pt x="416" y="407"/>
                </a:lnTo>
                <a:lnTo>
                  <a:pt x="416" y="407"/>
                </a:lnTo>
                <a:lnTo>
                  <a:pt x="416" y="413"/>
                </a:lnTo>
                <a:lnTo>
                  <a:pt x="416" y="419"/>
                </a:lnTo>
                <a:lnTo>
                  <a:pt x="416" y="419"/>
                </a:lnTo>
                <a:close/>
                <a:moveTo>
                  <a:pt x="442" y="410"/>
                </a:moveTo>
                <a:lnTo>
                  <a:pt x="442" y="410"/>
                </a:lnTo>
                <a:lnTo>
                  <a:pt x="442" y="408"/>
                </a:lnTo>
                <a:lnTo>
                  <a:pt x="439" y="408"/>
                </a:lnTo>
                <a:lnTo>
                  <a:pt x="438" y="407"/>
                </a:lnTo>
                <a:lnTo>
                  <a:pt x="436" y="408"/>
                </a:lnTo>
                <a:lnTo>
                  <a:pt x="436" y="408"/>
                </a:lnTo>
                <a:lnTo>
                  <a:pt x="439" y="410"/>
                </a:lnTo>
                <a:lnTo>
                  <a:pt x="442" y="410"/>
                </a:lnTo>
                <a:lnTo>
                  <a:pt x="442" y="410"/>
                </a:lnTo>
                <a:close/>
                <a:moveTo>
                  <a:pt x="573" y="410"/>
                </a:moveTo>
                <a:lnTo>
                  <a:pt x="573" y="410"/>
                </a:lnTo>
                <a:lnTo>
                  <a:pt x="576" y="410"/>
                </a:lnTo>
                <a:lnTo>
                  <a:pt x="578" y="410"/>
                </a:lnTo>
                <a:lnTo>
                  <a:pt x="578" y="408"/>
                </a:lnTo>
                <a:lnTo>
                  <a:pt x="578" y="408"/>
                </a:lnTo>
                <a:lnTo>
                  <a:pt x="575" y="407"/>
                </a:lnTo>
                <a:lnTo>
                  <a:pt x="575" y="407"/>
                </a:lnTo>
                <a:lnTo>
                  <a:pt x="573" y="410"/>
                </a:lnTo>
                <a:lnTo>
                  <a:pt x="573" y="410"/>
                </a:lnTo>
                <a:close/>
                <a:moveTo>
                  <a:pt x="691" y="431"/>
                </a:moveTo>
                <a:lnTo>
                  <a:pt x="691" y="431"/>
                </a:lnTo>
                <a:lnTo>
                  <a:pt x="695" y="419"/>
                </a:lnTo>
                <a:lnTo>
                  <a:pt x="695" y="413"/>
                </a:lnTo>
                <a:lnTo>
                  <a:pt x="694" y="410"/>
                </a:lnTo>
                <a:lnTo>
                  <a:pt x="692" y="407"/>
                </a:lnTo>
                <a:lnTo>
                  <a:pt x="692" y="407"/>
                </a:lnTo>
                <a:lnTo>
                  <a:pt x="691" y="420"/>
                </a:lnTo>
                <a:lnTo>
                  <a:pt x="691" y="425"/>
                </a:lnTo>
                <a:lnTo>
                  <a:pt x="691" y="431"/>
                </a:lnTo>
                <a:lnTo>
                  <a:pt x="691" y="431"/>
                </a:lnTo>
                <a:close/>
                <a:moveTo>
                  <a:pt x="320" y="408"/>
                </a:moveTo>
                <a:lnTo>
                  <a:pt x="320" y="408"/>
                </a:lnTo>
                <a:lnTo>
                  <a:pt x="322" y="411"/>
                </a:lnTo>
                <a:lnTo>
                  <a:pt x="326" y="413"/>
                </a:lnTo>
                <a:lnTo>
                  <a:pt x="326" y="413"/>
                </a:lnTo>
                <a:lnTo>
                  <a:pt x="326" y="411"/>
                </a:lnTo>
                <a:lnTo>
                  <a:pt x="325" y="408"/>
                </a:lnTo>
                <a:lnTo>
                  <a:pt x="325" y="408"/>
                </a:lnTo>
                <a:lnTo>
                  <a:pt x="323" y="408"/>
                </a:lnTo>
                <a:lnTo>
                  <a:pt x="320" y="408"/>
                </a:lnTo>
                <a:lnTo>
                  <a:pt x="320" y="408"/>
                </a:lnTo>
                <a:close/>
                <a:moveTo>
                  <a:pt x="540" y="411"/>
                </a:moveTo>
                <a:lnTo>
                  <a:pt x="540" y="411"/>
                </a:lnTo>
                <a:lnTo>
                  <a:pt x="541" y="411"/>
                </a:lnTo>
                <a:lnTo>
                  <a:pt x="541" y="410"/>
                </a:lnTo>
                <a:lnTo>
                  <a:pt x="541" y="408"/>
                </a:lnTo>
                <a:lnTo>
                  <a:pt x="540" y="408"/>
                </a:lnTo>
                <a:lnTo>
                  <a:pt x="540" y="408"/>
                </a:lnTo>
                <a:lnTo>
                  <a:pt x="540" y="410"/>
                </a:lnTo>
                <a:lnTo>
                  <a:pt x="540" y="410"/>
                </a:lnTo>
                <a:lnTo>
                  <a:pt x="540" y="411"/>
                </a:lnTo>
                <a:lnTo>
                  <a:pt x="540" y="411"/>
                </a:lnTo>
                <a:lnTo>
                  <a:pt x="540" y="411"/>
                </a:lnTo>
                <a:close/>
                <a:moveTo>
                  <a:pt x="186" y="416"/>
                </a:moveTo>
                <a:lnTo>
                  <a:pt x="186" y="416"/>
                </a:lnTo>
                <a:lnTo>
                  <a:pt x="192" y="414"/>
                </a:lnTo>
                <a:lnTo>
                  <a:pt x="197" y="410"/>
                </a:lnTo>
                <a:lnTo>
                  <a:pt x="197" y="410"/>
                </a:lnTo>
                <a:lnTo>
                  <a:pt x="192" y="410"/>
                </a:lnTo>
                <a:lnTo>
                  <a:pt x="186" y="408"/>
                </a:lnTo>
                <a:lnTo>
                  <a:pt x="186" y="408"/>
                </a:lnTo>
                <a:lnTo>
                  <a:pt x="187" y="413"/>
                </a:lnTo>
                <a:lnTo>
                  <a:pt x="186" y="416"/>
                </a:lnTo>
                <a:lnTo>
                  <a:pt x="186" y="416"/>
                </a:lnTo>
                <a:close/>
                <a:moveTo>
                  <a:pt x="274" y="422"/>
                </a:moveTo>
                <a:lnTo>
                  <a:pt x="274" y="422"/>
                </a:lnTo>
                <a:lnTo>
                  <a:pt x="279" y="417"/>
                </a:lnTo>
                <a:lnTo>
                  <a:pt x="280" y="414"/>
                </a:lnTo>
                <a:lnTo>
                  <a:pt x="282" y="410"/>
                </a:lnTo>
                <a:lnTo>
                  <a:pt x="282" y="410"/>
                </a:lnTo>
                <a:lnTo>
                  <a:pt x="279" y="408"/>
                </a:lnTo>
                <a:lnTo>
                  <a:pt x="277" y="408"/>
                </a:lnTo>
                <a:lnTo>
                  <a:pt x="274" y="410"/>
                </a:lnTo>
                <a:lnTo>
                  <a:pt x="273" y="411"/>
                </a:lnTo>
                <a:lnTo>
                  <a:pt x="273" y="416"/>
                </a:lnTo>
                <a:lnTo>
                  <a:pt x="274" y="422"/>
                </a:lnTo>
                <a:lnTo>
                  <a:pt x="274" y="422"/>
                </a:lnTo>
                <a:close/>
                <a:moveTo>
                  <a:pt x="674" y="411"/>
                </a:moveTo>
                <a:lnTo>
                  <a:pt x="674" y="411"/>
                </a:lnTo>
                <a:lnTo>
                  <a:pt x="674" y="428"/>
                </a:lnTo>
                <a:lnTo>
                  <a:pt x="674" y="428"/>
                </a:lnTo>
                <a:lnTo>
                  <a:pt x="674" y="437"/>
                </a:lnTo>
                <a:lnTo>
                  <a:pt x="675" y="442"/>
                </a:lnTo>
                <a:lnTo>
                  <a:pt x="677" y="445"/>
                </a:lnTo>
                <a:lnTo>
                  <a:pt x="677" y="445"/>
                </a:lnTo>
                <a:lnTo>
                  <a:pt x="677" y="427"/>
                </a:lnTo>
                <a:lnTo>
                  <a:pt x="677" y="417"/>
                </a:lnTo>
                <a:lnTo>
                  <a:pt x="677" y="408"/>
                </a:lnTo>
                <a:lnTo>
                  <a:pt x="675" y="408"/>
                </a:lnTo>
                <a:lnTo>
                  <a:pt x="675" y="408"/>
                </a:lnTo>
                <a:lnTo>
                  <a:pt x="674" y="411"/>
                </a:lnTo>
                <a:lnTo>
                  <a:pt x="674" y="411"/>
                </a:lnTo>
                <a:close/>
                <a:moveTo>
                  <a:pt x="259" y="411"/>
                </a:moveTo>
                <a:lnTo>
                  <a:pt x="259" y="411"/>
                </a:lnTo>
                <a:lnTo>
                  <a:pt x="256" y="410"/>
                </a:lnTo>
                <a:lnTo>
                  <a:pt x="253" y="410"/>
                </a:lnTo>
                <a:lnTo>
                  <a:pt x="253" y="413"/>
                </a:lnTo>
                <a:lnTo>
                  <a:pt x="252" y="416"/>
                </a:lnTo>
                <a:lnTo>
                  <a:pt x="253" y="422"/>
                </a:lnTo>
                <a:lnTo>
                  <a:pt x="256" y="428"/>
                </a:lnTo>
                <a:lnTo>
                  <a:pt x="256" y="428"/>
                </a:lnTo>
                <a:lnTo>
                  <a:pt x="259" y="424"/>
                </a:lnTo>
                <a:lnTo>
                  <a:pt x="261" y="420"/>
                </a:lnTo>
                <a:lnTo>
                  <a:pt x="261" y="420"/>
                </a:lnTo>
                <a:lnTo>
                  <a:pt x="259" y="416"/>
                </a:lnTo>
                <a:lnTo>
                  <a:pt x="259" y="411"/>
                </a:lnTo>
                <a:lnTo>
                  <a:pt x="259" y="411"/>
                </a:lnTo>
                <a:close/>
                <a:moveTo>
                  <a:pt x="285" y="416"/>
                </a:moveTo>
                <a:lnTo>
                  <a:pt x="285" y="416"/>
                </a:lnTo>
                <a:lnTo>
                  <a:pt x="287" y="414"/>
                </a:lnTo>
                <a:lnTo>
                  <a:pt x="288" y="416"/>
                </a:lnTo>
                <a:lnTo>
                  <a:pt x="290" y="420"/>
                </a:lnTo>
                <a:lnTo>
                  <a:pt x="290" y="420"/>
                </a:lnTo>
                <a:lnTo>
                  <a:pt x="299" y="419"/>
                </a:lnTo>
                <a:lnTo>
                  <a:pt x="299" y="419"/>
                </a:lnTo>
                <a:lnTo>
                  <a:pt x="300" y="414"/>
                </a:lnTo>
                <a:lnTo>
                  <a:pt x="299" y="411"/>
                </a:lnTo>
                <a:lnTo>
                  <a:pt x="299" y="411"/>
                </a:lnTo>
                <a:lnTo>
                  <a:pt x="290" y="410"/>
                </a:lnTo>
                <a:lnTo>
                  <a:pt x="287" y="411"/>
                </a:lnTo>
                <a:lnTo>
                  <a:pt x="285" y="416"/>
                </a:lnTo>
                <a:lnTo>
                  <a:pt x="285" y="416"/>
                </a:lnTo>
                <a:close/>
                <a:moveTo>
                  <a:pt x="216" y="410"/>
                </a:moveTo>
                <a:lnTo>
                  <a:pt x="216" y="410"/>
                </a:lnTo>
                <a:lnTo>
                  <a:pt x="212" y="416"/>
                </a:lnTo>
                <a:lnTo>
                  <a:pt x="210" y="420"/>
                </a:lnTo>
                <a:lnTo>
                  <a:pt x="210" y="427"/>
                </a:lnTo>
                <a:lnTo>
                  <a:pt x="210" y="427"/>
                </a:lnTo>
                <a:lnTo>
                  <a:pt x="215" y="427"/>
                </a:lnTo>
                <a:lnTo>
                  <a:pt x="218" y="427"/>
                </a:lnTo>
                <a:lnTo>
                  <a:pt x="218" y="427"/>
                </a:lnTo>
                <a:lnTo>
                  <a:pt x="218" y="422"/>
                </a:lnTo>
                <a:lnTo>
                  <a:pt x="219" y="417"/>
                </a:lnTo>
                <a:lnTo>
                  <a:pt x="219" y="413"/>
                </a:lnTo>
                <a:lnTo>
                  <a:pt x="219" y="411"/>
                </a:lnTo>
                <a:lnTo>
                  <a:pt x="216" y="410"/>
                </a:lnTo>
                <a:lnTo>
                  <a:pt x="216" y="410"/>
                </a:lnTo>
                <a:close/>
                <a:moveTo>
                  <a:pt x="236" y="411"/>
                </a:moveTo>
                <a:lnTo>
                  <a:pt x="236" y="411"/>
                </a:lnTo>
                <a:lnTo>
                  <a:pt x="235" y="416"/>
                </a:lnTo>
                <a:lnTo>
                  <a:pt x="235" y="419"/>
                </a:lnTo>
                <a:lnTo>
                  <a:pt x="236" y="420"/>
                </a:lnTo>
                <a:lnTo>
                  <a:pt x="236" y="420"/>
                </a:lnTo>
                <a:lnTo>
                  <a:pt x="241" y="416"/>
                </a:lnTo>
                <a:lnTo>
                  <a:pt x="245" y="411"/>
                </a:lnTo>
                <a:lnTo>
                  <a:pt x="245" y="411"/>
                </a:lnTo>
                <a:lnTo>
                  <a:pt x="242" y="410"/>
                </a:lnTo>
                <a:lnTo>
                  <a:pt x="241" y="411"/>
                </a:lnTo>
                <a:lnTo>
                  <a:pt x="236" y="411"/>
                </a:lnTo>
                <a:lnTo>
                  <a:pt x="236" y="411"/>
                </a:lnTo>
                <a:close/>
                <a:moveTo>
                  <a:pt x="406" y="422"/>
                </a:moveTo>
                <a:lnTo>
                  <a:pt x="406" y="422"/>
                </a:lnTo>
                <a:lnTo>
                  <a:pt x="410" y="422"/>
                </a:lnTo>
                <a:lnTo>
                  <a:pt x="410" y="422"/>
                </a:lnTo>
                <a:lnTo>
                  <a:pt x="409" y="416"/>
                </a:lnTo>
                <a:lnTo>
                  <a:pt x="406" y="410"/>
                </a:lnTo>
                <a:lnTo>
                  <a:pt x="406" y="410"/>
                </a:lnTo>
                <a:lnTo>
                  <a:pt x="404" y="413"/>
                </a:lnTo>
                <a:lnTo>
                  <a:pt x="404" y="416"/>
                </a:lnTo>
                <a:lnTo>
                  <a:pt x="406" y="422"/>
                </a:lnTo>
                <a:lnTo>
                  <a:pt x="406" y="422"/>
                </a:lnTo>
                <a:close/>
                <a:moveTo>
                  <a:pt x="598" y="436"/>
                </a:moveTo>
                <a:lnTo>
                  <a:pt x="598" y="436"/>
                </a:lnTo>
                <a:lnTo>
                  <a:pt x="601" y="437"/>
                </a:lnTo>
                <a:lnTo>
                  <a:pt x="602" y="439"/>
                </a:lnTo>
                <a:lnTo>
                  <a:pt x="602" y="437"/>
                </a:lnTo>
                <a:lnTo>
                  <a:pt x="602" y="437"/>
                </a:lnTo>
                <a:lnTo>
                  <a:pt x="602" y="425"/>
                </a:lnTo>
                <a:lnTo>
                  <a:pt x="602" y="417"/>
                </a:lnTo>
                <a:lnTo>
                  <a:pt x="601" y="411"/>
                </a:lnTo>
                <a:lnTo>
                  <a:pt x="601" y="411"/>
                </a:lnTo>
                <a:lnTo>
                  <a:pt x="599" y="416"/>
                </a:lnTo>
                <a:lnTo>
                  <a:pt x="599" y="422"/>
                </a:lnTo>
                <a:lnTo>
                  <a:pt x="599" y="428"/>
                </a:lnTo>
                <a:lnTo>
                  <a:pt x="598" y="436"/>
                </a:lnTo>
                <a:lnTo>
                  <a:pt x="598" y="436"/>
                </a:lnTo>
                <a:close/>
                <a:moveTo>
                  <a:pt x="79" y="424"/>
                </a:moveTo>
                <a:lnTo>
                  <a:pt x="79" y="424"/>
                </a:lnTo>
                <a:lnTo>
                  <a:pt x="82" y="420"/>
                </a:lnTo>
                <a:lnTo>
                  <a:pt x="82" y="417"/>
                </a:lnTo>
                <a:lnTo>
                  <a:pt x="81" y="414"/>
                </a:lnTo>
                <a:lnTo>
                  <a:pt x="79" y="411"/>
                </a:lnTo>
                <a:lnTo>
                  <a:pt x="79" y="411"/>
                </a:lnTo>
                <a:lnTo>
                  <a:pt x="79" y="417"/>
                </a:lnTo>
                <a:lnTo>
                  <a:pt x="79" y="424"/>
                </a:lnTo>
                <a:lnTo>
                  <a:pt x="79" y="424"/>
                </a:lnTo>
                <a:close/>
                <a:moveTo>
                  <a:pt x="123" y="451"/>
                </a:moveTo>
                <a:lnTo>
                  <a:pt x="123" y="451"/>
                </a:lnTo>
                <a:lnTo>
                  <a:pt x="122" y="442"/>
                </a:lnTo>
                <a:lnTo>
                  <a:pt x="123" y="431"/>
                </a:lnTo>
                <a:lnTo>
                  <a:pt x="123" y="422"/>
                </a:lnTo>
                <a:lnTo>
                  <a:pt x="123" y="413"/>
                </a:lnTo>
                <a:lnTo>
                  <a:pt x="123" y="413"/>
                </a:lnTo>
                <a:lnTo>
                  <a:pt x="120" y="416"/>
                </a:lnTo>
                <a:lnTo>
                  <a:pt x="120" y="420"/>
                </a:lnTo>
                <a:lnTo>
                  <a:pt x="120" y="431"/>
                </a:lnTo>
                <a:lnTo>
                  <a:pt x="120" y="442"/>
                </a:lnTo>
                <a:lnTo>
                  <a:pt x="123" y="451"/>
                </a:lnTo>
                <a:lnTo>
                  <a:pt x="123" y="451"/>
                </a:lnTo>
                <a:close/>
                <a:moveTo>
                  <a:pt x="204" y="417"/>
                </a:moveTo>
                <a:lnTo>
                  <a:pt x="204" y="417"/>
                </a:lnTo>
                <a:lnTo>
                  <a:pt x="206" y="417"/>
                </a:lnTo>
                <a:lnTo>
                  <a:pt x="206" y="417"/>
                </a:lnTo>
                <a:lnTo>
                  <a:pt x="206" y="417"/>
                </a:lnTo>
                <a:lnTo>
                  <a:pt x="206" y="414"/>
                </a:lnTo>
                <a:lnTo>
                  <a:pt x="204" y="413"/>
                </a:lnTo>
                <a:lnTo>
                  <a:pt x="204" y="413"/>
                </a:lnTo>
                <a:lnTo>
                  <a:pt x="203" y="416"/>
                </a:lnTo>
                <a:lnTo>
                  <a:pt x="204" y="417"/>
                </a:lnTo>
                <a:lnTo>
                  <a:pt x="204" y="417"/>
                </a:lnTo>
                <a:close/>
                <a:moveTo>
                  <a:pt x="309" y="417"/>
                </a:moveTo>
                <a:lnTo>
                  <a:pt x="309" y="417"/>
                </a:lnTo>
                <a:lnTo>
                  <a:pt x="309" y="416"/>
                </a:lnTo>
                <a:lnTo>
                  <a:pt x="309" y="413"/>
                </a:lnTo>
                <a:lnTo>
                  <a:pt x="309" y="413"/>
                </a:lnTo>
                <a:lnTo>
                  <a:pt x="308" y="413"/>
                </a:lnTo>
                <a:lnTo>
                  <a:pt x="306" y="414"/>
                </a:lnTo>
                <a:lnTo>
                  <a:pt x="306" y="414"/>
                </a:lnTo>
                <a:lnTo>
                  <a:pt x="308" y="416"/>
                </a:lnTo>
                <a:lnTo>
                  <a:pt x="308" y="417"/>
                </a:lnTo>
                <a:lnTo>
                  <a:pt x="309" y="417"/>
                </a:lnTo>
                <a:lnTo>
                  <a:pt x="309" y="417"/>
                </a:lnTo>
                <a:close/>
                <a:moveTo>
                  <a:pt x="422" y="420"/>
                </a:moveTo>
                <a:lnTo>
                  <a:pt x="422" y="420"/>
                </a:lnTo>
                <a:lnTo>
                  <a:pt x="427" y="420"/>
                </a:lnTo>
                <a:lnTo>
                  <a:pt x="431" y="420"/>
                </a:lnTo>
                <a:lnTo>
                  <a:pt x="431" y="420"/>
                </a:lnTo>
                <a:lnTo>
                  <a:pt x="431" y="416"/>
                </a:lnTo>
                <a:lnTo>
                  <a:pt x="428" y="414"/>
                </a:lnTo>
                <a:lnTo>
                  <a:pt x="428" y="414"/>
                </a:lnTo>
                <a:lnTo>
                  <a:pt x="427" y="416"/>
                </a:lnTo>
                <a:lnTo>
                  <a:pt x="425" y="417"/>
                </a:lnTo>
                <a:lnTo>
                  <a:pt x="424" y="419"/>
                </a:lnTo>
                <a:lnTo>
                  <a:pt x="422" y="420"/>
                </a:lnTo>
                <a:lnTo>
                  <a:pt x="422" y="420"/>
                </a:lnTo>
                <a:close/>
                <a:moveTo>
                  <a:pt x="343" y="419"/>
                </a:moveTo>
                <a:lnTo>
                  <a:pt x="343" y="419"/>
                </a:lnTo>
                <a:lnTo>
                  <a:pt x="346" y="420"/>
                </a:lnTo>
                <a:lnTo>
                  <a:pt x="346" y="420"/>
                </a:lnTo>
                <a:lnTo>
                  <a:pt x="348" y="417"/>
                </a:lnTo>
                <a:lnTo>
                  <a:pt x="348" y="416"/>
                </a:lnTo>
                <a:lnTo>
                  <a:pt x="345" y="414"/>
                </a:lnTo>
                <a:lnTo>
                  <a:pt x="345" y="414"/>
                </a:lnTo>
                <a:lnTo>
                  <a:pt x="345" y="416"/>
                </a:lnTo>
                <a:lnTo>
                  <a:pt x="345" y="417"/>
                </a:lnTo>
                <a:lnTo>
                  <a:pt x="343" y="417"/>
                </a:lnTo>
                <a:lnTo>
                  <a:pt x="343" y="419"/>
                </a:lnTo>
                <a:lnTo>
                  <a:pt x="343" y="419"/>
                </a:lnTo>
                <a:close/>
                <a:moveTo>
                  <a:pt x="352" y="420"/>
                </a:moveTo>
                <a:lnTo>
                  <a:pt x="352" y="420"/>
                </a:lnTo>
                <a:lnTo>
                  <a:pt x="355" y="422"/>
                </a:lnTo>
                <a:lnTo>
                  <a:pt x="358" y="424"/>
                </a:lnTo>
                <a:lnTo>
                  <a:pt x="358" y="424"/>
                </a:lnTo>
                <a:lnTo>
                  <a:pt x="358" y="419"/>
                </a:lnTo>
                <a:lnTo>
                  <a:pt x="357" y="416"/>
                </a:lnTo>
                <a:lnTo>
                  <a:pt x="355" y="414"/>
                </a:lnTo>
                <a:lnTo>
                  <a:pt x="355" y="414"/>
                </a:lnTo>
                <a:lnTo>
                  <a:pt x="352" y="420"/>
                </a:lnTo>
                <a:lnTo>
                  <a:pt x="352" y="420"/>
                </a:lnTo>
                <a:close/>
                <a:moveTo>
                  <a:pt x="566" y="416"/>
                </a:moveTo>
                <a:lnTo>
                  <a:pt x="566" y="416"/>
                </a:lnTo>
                <a:lnTo>
                  <a:pt x="569" y="417"/>
                </a:lnTo>
                <a:lnTo>
                  <a:pt x="569" y="416"/>
                </a:lnTo>
                <a:lnTo>
                  <a:pt x="570" y="414"/>
                </a:lnTo>
                <a:lnTo>
                  <a:pt x="570" y="414"/>
                </a:lnTo>
                <a:lnTo>
                  <a:pt x="567" y="416"/>
                </a:lnTo>
                <a:lnTo>
                  <a:pt x="566" y="416"/>
                </a:lnTo>
                <a:lnTo>
                  <a:pt x="566" y="416"/>
                </a:lnTo>
                <a:close/>
                <a:moveTo>
                  <a:pt x="639" y="430"/>
                </a:moveTo>
                <a:lnTo>
                  <a:pt x="639" y="430"/>
                </a:lnTo>
                <a:lnTo>
                  <a:pt x="646" y="422"/>
                </a:lnTo>
                <a:lnTo>
                  <a:pt x="646" y="422"/>
                </a:lnTo>
                <a:lnTo>
                  <a:pt x="645" y="419"/>
                </a:lnTo>
                <a:lnTo>
                  <a:pt x="642" y="414"/>
                </a:lnTo>
                <a:lnTo>
                  <a:pt x="642" y="414"/>
                </a:lnTo>
                <a:lnTo>
                  <a:pt x="640" y="422"/>
                </a:lnTo>
                <a:lnTo>
                  <a:pt x="639" y="427"/>
                </a:lnTo>
                <a:lnTo>
                  <a:pt x="639" y="430"/>
                </a:lnTo>
                <a:lnTo>
                  <a:pt x="639" y="430"/>
                </a:lnTo>
                <a:close/>
                <a:moveTo>
                  <a:pt x="238" y="430"/>
                </a:moveTo>
                <a:lnTo>
                  <a:pt x="238" y="430"/>
                </a:lnTo>
                <a:lnTo>
                  <a:pt x="250" y="430"/>
                </a:lnTo>
                <a:lnTo>
                  <a:pt x="250" y="430"/>
                </a:lnTo>
                <a:lnTo>
                  <a:pt x="250" y="422"/>
                </a:lnTo>
                <a:lnTo>
                  <a:pt x="247" y="416"/>
                </a:lnTo>
                <a:lnTo>
                  <a:pt x="247" y="416"/>
                </a:lnTo>
                <a:lnTo>
                  <a:pt x="244" y="419"/>
                </a:lnTo>
                <a:lnTo>
                  <a:pt x="241" y="422"/>
                </a:lnTo>
                <a:lnTo>
                  <a:pt x="239" y="425"/>
                </a:lnTo>
                <a:lnTo>
                  <a:pt x="238" y="430"/>
                </a:lnTo>
                <a:lnTo>
                  <a:pt x="238" y="430"/>
                </a:lnTo>
                <a:close/>
                <a:moveTo>
                  <a:pt x="280" y="424"/>
                </a:moveTo>
                <a:lnTo>
                  <a:pt x="280" y="424"/>
                </a:lnTo>
                <a:lnTo>
                  <a:pt x="282" y="422"/>
                </a:lnTo>
                <a:lnTo>
                  <a:pt x="285" y="420"/>
                </a:lnTo>
                <a:lnTo>
                  <a:pt x="285" y="420"/>
                </a:lnTo>
                <a:lnTo>
                  <a:pt x="285" y="419"/>
                </a:lnTo>
                <a:lnTo>
                  <a:pt x="285" y="416"/>
                </a:lnTo>
                <a:lnTo>
                  <a:pt x="285" y="416"/>
                </a:lnTo>
                <a:lnTo>
                  <a:pt x="280" y="419"/>
                </a:lnTo>
                <a:lnTo>
                  <a:pt x="280" y="424"/>
                </a:lnTo>
                <a:lnTo>
                  <a:pt x="280" y="424"/>
                </a:lnTo>
                <a:close/>
                <a:moveTo>
                  <a:pt x="538" y="436"/>
                </a:moveTo>
                <a:lnTo>
                  <a:pt x="538" y="436"/>
                </a:lnTo>
                <a:lnTo>
                  <a:pt x="540" y="434"/>
                </a:lnTo>
                <a:lnTo>
                  <a:pt x="541" y="433"/>
                </a:lnTo>
                <a:lnTo>
                  <a:pt x="540" y="427"/>
                </a:lnTo>
                <a:lnTo>
                  <a:pt x="537" y="416"/>
                </a:lnTo>
                <a:lnTo>
                  <a:pt x="537" y="416"/>
                </a:lnTo>
                <a:lnTo>
                  <a:pt x="534" y="416"/>
                </a:lnTo>
                <a:lnTo>
                  <a:pt x="534" y="416"/>
                </a:lnTo>
                <a:lnTo>
                  <a:pt x="535" y="427"/>
                </a:lnTo>
                <a:lnTo>
                  <a:pt x="535" y="433"/>
                </a:lnTo>
                <a:lnTo>
                  <a:pt x="538" y="436"/>
                </a:lnTo>
                <a:lnTo>
                  <a:pt x="538" y="436"/>
                </a:lnTo>
                <a:close/>
                <a:moveTo>
                  <a:pt x="547" y="427"/>
                </a:moveTo>
                <a:lnTo>
                  <a:pt x="547" y="427"/>
                </a:lnTo>
                <a:lnTo>
                  <a:pt x="550" y="422"/>
                </a:lnTo>
                <a:lnTo>
                  <a:pt x="552" y="420"/>
                </a:lnTo>
                <a:lnTo>
                  <a:pt x="552" y="416"/>
                </a:lnTo>
                <a:lnTo>
                  <a:pt x="552" y="416"/>
                </a:lnTo>
                <a:lnTo>
                  <a:pt x="546" y="416"/>
                </a:lnTo>
                <a:lnTo>
                  <a:pt x="546" y="416"/>
                </a:lnTo>
                <a:lnTo>
                  <a:pt x="546" y="422"/>
                </a:lnTo>
                <a:lnTo>
                  <a:pt x="547" y="425"/>
                </a:lnTo>
                <a:lnTo>
                  <a:pt x="547" y="427"/>
                </a:lnTo>
                <a:lnTo>
                  <a:pt x="547" y="427"/>
                </a:lnTo>
                <a:close/>
                <a:moveTo>
                  <a:pt x="573" y="420"/>
                </a:moveTo>
                <a:lnTo>
                  <a:pt x="573" y="420"/>
                </a:lnTo>
                <a:lnTo>
                  <a:pt x="576" y="419"/>
                </a:lnTo>
                <a:lnTo>
                  <a:pt x="578" y="417"/>
                </a:lnTo>
                <a:lnTo>
                  <a:pt x="578" y="417"/>
                </a:lnTo>
                <a:lnTo>
                  <a:pt x="575" y="416"/>
                </a:lnTo>
                <a:lnTo>
                  <a:pt x="575" y="416"/>
                </a:lnTo>
                <a:lnTo>
                  <a:pt x="573" y="419"/>
                </a:lnTo>
                <a:lnTo>
                  <a:pt x="573" y="420"/>
                </a:lnTo>
                <a:lnTo>
                  <a:pt x="573" y="420"/>
                </a:lnTo>
                <a:close/>
                <a:moveTo>
                  <a:pt x="187" y="424"/>
                </a:moveTo>
                <a:lnTo>
                  <a:pt x="187" y="424"/>
                </a:lnTo>
                <a:lnTo>
                  <a:pt x="194" y="425"/>
                </a:lnTo>
                <a:lnTo>
                  <a:pt x="198" y="425"/>
                </a:lnTo>
                <a:lnTo>
                  <a:pt x="198" y="425"/>
                </a:lnTo>
                <a:lnTo>
                  <a:pt x="198" y="422"/>
                </a:lnTo>
                <a:lnTo>
                  <a:pt x="198" y="419"/>
                </a:lnTo>
                <a:lnTo>
                  <a:pt x="197" y="419"/>
                </a:lnTo>
                <a:lnTo>
                  <a:pt x="195" y="417"/>
                </a:lnTo>
                <a:lnTo>
                  <a:pt x="191" y="419"/>
                </a:lnTo>
                <a:lnTo>
                  <a:pt x="187" y="424"/>
                </a:lnTo>
                <a:lnTo>
                  <a:pt x="187" y="424"/>
                </a:lnTo>
                <a:close/>
                <a:moveTo>
                  <a:pt x="372" y="425"/>
                </a:moveTo>
                <a:lnTo>
                  <a:pt x="372" y="425"/>
                </a:lnTo>
                <a:lnTo>
                  <a:pt x="375" y="425"/>
                </a:lnTo>
                <a:lnTo>
                  <a:pt x="378" y="425"/>
                </a:lnTo>
                <a:lnTo>
                  <a:pt x="378" y="425"/>
                </a:lnTo>
                <a:lnTo>
                  <a:pt x="378" y="420"/>
                </a:lnTo>
                <a:lnTo>
                  <a:pt x="378" y="419"/>
                </a:lnTo>
                <a:lnTo>
                  <a:pt x="377" y="417"/>
                </a:lnTo>
                <a:lnTo>
                  <a:pt x="377" y="417"/>
                </a:lnTo>
                <a:lnTo>
                  <a:pt x="373" y="420"/>
                </a:lnTo>
                <a:lnTo>
                  <a:pt x="372" y="425"/>
                </a:lnTo>
                <a:lnTo>
                  <a:pt x="372" y="425"/>
                </a:lnTo>
                <a:close/>
                <a:moveTo>
                  <a:pt x="582" y="417"/>
                </a:moveTo>
                <a:lnTo>
                  <a:pt x="582" y="417"/>
                </a:lnTo>
                <a:lnTo>
                  <a:pt x="581" y="425"/>
                </a:lnTo>
                <a:lnTo>
                  <a:pt x="581" y="425"/>
                </a:lnTo>
                <a:lnTo>
                  <a:pt x="584" y="424"/>
                </a:lnTo>
                <a:lnTo>
                  <a:pt x="585" y="422"/>
                </a:lnTo>
                <a:lnTo>
                  <a:pt x="587" y="417"/>
                </a:lnTo>
                <a:lnTo>
                  <a:pt x="587" y="417"/>
                </a:lnTo>
                <a:lnTo>
                  <a:pt x="585" y="417"/>
                </a:lnTo>
                <a:lnTo>
                  <a:pt x="582" y="417"/>
                </a:lnTo>
                <a:lnTo>
                  <a:pt x="582" y="417"/>
                </a:lnTo>
                <a:close/>
                <a:moveTo>
                  <a:pt x="518" y="420"/>
                </a:moveTo>
                <a:lnTo>
                  <a:pt x="518" y="420"/>
                </a:lnTo>
                <a:lnTo>
                  <a:pt x="517" y="419"/>
                </a:lnTo>
                <a:lnTo>
                  <a:pt x="514" y="417"/>
                </a:lnTo>
                <a:lnTo>
                  <a:pt x="509" y="419"/>
                </a:lnTo>
                <a:lnTo>
                  <a:pt x="505" y="419"/>
                </a:lnTo>
                <a:lnTo>
                  <a:pt x="502" y="417"/>
                </a:lnTo>
                <a:lnTo>
                  <a:pt x="502" y="417"/>
                </a:lnTo>
                <a:lnTo>
                  <a:pt x="500" y="422"/>
                </a:lnTo>
                <a:lnTo>
                  <a:pt x="502" y="424"/>
                </a:lnTo>
                <a:lnTo>
                  <a:pt x="505" y="427"/>
                </a:lnTo>
                <a:lnTo>
                  <a:pt x="508" y="428"/>
                </a:lnTo>
                <a:lnTo>
                  <a:pt x="511" y="428"/>
                </a:lnTo>
                <a:lnTo>
                  <a:pt x="514" y="427"/>
                </a:lnTo>
                <a:lnTo>
                  <a:pt x="517" y="424"/>
                </a:lnTo>
                <a:lnTo>
                  <a:pt x="518" y="420"/>
                </a:lnTo>
                <a:lnTo>
                  <a:pt x="518" y="420"/>
                </a:lnTo>
                <a:close/>
                <a:moveTo>
                  <a:pt x="660" y="417"/>
                </a:moveTo>
                <a:lnTo>
                  <a:pt x="660" y="417"/>
                </a:lnTo>
                <a:lnTo>
                  <a:pt x="657" y="420"/>
                </a:lnTo>
                <a:lnTo>
                  <a:pt x="656" y="422"/>
                </a:lnTo>
                <a:lnTo>
                  <a:pt x="656" y="422"/>
                </a:lnTo>
                <a:lnTo>
                  <a:pt x="656" y="428"/>
                </a:lnTo>
                <a:lnTo>
                  <a:pt x="657" y="433"/>
                </a:lnTo>
                <a:lnTo>
                  <a:pt x="660" y="434"/>
                </a:lnTo>
                <a:lnTo>
                  <a:pt x="660" y="434"/>
                </a:lnTo>
                <a:lnTo>
                  <a:pt x="662" y="425"/>
                </a:lnTo>
                <a:lnTo>
                  <a:pt x="662" y="420"/>
                </a:lnTo>
                <a:lnTo>
                  <a:pt x="660" y="417"/>
                </a:lnTo>
                <a:lnTo>
                  <a:pt x="660" y="417"/>
                </a:lnTo>
                <a:close/>
                <a:moveTo>
                  <a:pt x="227" y="430"/>
                </a:moveTo>
                <a:lnTo>
                  <a:pt x="227" y="430"/>
                </a:lnTo>
                <a:lnTo>
                  <a:pt x="230" y="428"/>
                </a:lnTo>
                <a:lnTo>
                  <a:pt x="232" y="425"/>
                </a:lnTo>
                <a:lnTo>
                  <a:pt x="232" y="425"/>
                </a:lnTo>
                <a:lnTo>
                  <a:pt x="229" y="422"/>
                </a:lnTo>
                <a:lnTo>
                  <a:pt x="226" y="419"/>
                </a:lnTo>
                <a:lnTo>
                  <a:pt x="226" y="419"/>
                </a:lnTo>
                <a:lnTo>
                  <a:pt x="227" y="430"/>
                </a:lnTo>
                <a:lnTo>
                  <a:pt x="227" y="430"/>
                </a:lnTo>
                <a:close/>
                <a:moveTo>
                  <a:pt x="704" y="430"/>
                </a:moveTo>
                <a:lnTo>
                  <a:pt x="704" y="430"/>
                </a:lnTo>
                <a:lnTo>
                  <a:pt x="706" y="428"/>
                </a:lnTo>
                <a:lnTo>
                  <a:pt x="706" y="425"/>
                </a:lnTo>
                <a:lnTo>
                  <a:pt x="704" y="419"/>
                </a:lnTo>
                <a:lnTo>
                  <a:pt x="704" y="419"/>
                </a:lnTo>
                <a:lnTo>
                  <a:pt x="704" y="424"/>
                </a:lnTo>
                <a:lnTo>
                  <a:pt x="704" y="430"/>
                </a:lnTo>
                <a:lnTo>
                  <a:pt x="704" y="430"/>
                </a:lnTo>
                <a:close/>
                <a:moveTo>
                  <a:pt x="494" y="424"/>
                </a:moveTo>
                <a:lnTo>
                  <a:pt x="494" y="424"/>
                </a:lnTo>
                <a:lnTo>
                  <a:pt x="494" y="422"/>
                </a:lnTo>
                <a:lnTo>
                  <a:pt x="492" y="420"/>
                </a:lnTo>
                <a:lnTo>
                  <a:pt x="492" y="420"/>
                </a:lnTo>
                <a:lnTo>
                  <a:pt x="492" y="420"/>
                </a:lnTo>
                <a:lnTo>
                  <a:pt x="492" y="424"/>
                </a:lnTo>
                <a:lnTo>
                  <a:pt x="492" y="424"/>
                </a:lnTo>
                <a:lnTo>
                  <a:pt x="494" y="424"/>
                </a:lnTo>
                <a:lnTo>
                  <a:pt x="494" y="424"/>
                </a:lnTo>
                <a:close/>
                <a:moveTo>
                  <a:pt x="767" y="471"/>
                </a:moveTo>
                <a:lnTo>
                  <a:pt x="767" y="471"/>
                </a:lnTo>
                <a:lnTo>
                  <a:pt x="770" y="459"/>
                </a:lnTo>
                <a:lnTo>
                  <a:pt x="770" y="445"/>
                </a:lnTo>
                <a:lnTo>
                  <a:pt x="768" y="431"/>
                </a:lnTo>
                <a:lnTo>
                  <a:pt x="765" y="420"/>
                </a:lnTo>
                <a:lnTo>
                  <a:pt x="765" y="420"/>
                </a:lnTo>
                <a:lnTo>
                  <a:pt x="765" y="434"/>
                </a:lnTo>
                <a:lnTo>
                  <a:pt x="762" y="448"/>
                </a:lnTo>
                <a:lnTo>
                  <a:pt x="762" y="456"/>
                </a:lnTo>
                <a:lnTo>
                  <a:pt x="762" y="462"/>
                </a:lnTo>
                <a:lnTo>
                  <a:pt x="764" y="466"/>
                </a:lnTo>
                <a:lnTo>
                  <a:pt x="767" y="471"/>
                </a:lnTo>
                <a:lnTo>
                  <a:pt x="767" y="471"/>
                </a:lnTo>
                <a:close/>
                <a:moveTo>
                  <a:pt x="328" y="431"/>
                </a:moveTo>
                <a:lnTo>
                  <a:pt x="328" y="431"/>
                </a:lnTo>
                <a:lnTo>
                  <a:pt x="328" y="427"/>
                </a:lnTo>
                <a:lnTo>
                  <a:pt x="328" y="420"/>
                </a:lnTo>
                <a:lnTo>
                  <a:pt x="328" y="420"/>
                </a:lnTo>
                <a:lnTo>
                  <a:pt x="325" y="420"/>
                </a:lnTo>
                <a:lnTo>
                  <a:pt x="323" y="422"/>
                </a:lnTo>
                <a:lnTo>
                  <a:pt x="322" y="424"/>
                </a:lnTo>
                <a:lnTo>
                  <a:pt x="322" y="425"/>
                </a:lnTo>
                <a:lnTo>
                  <a:pt x="325" y="430"/>
                </a:lnTo>
                <a:lnTo>
                  <a:pt x="328" y="431"/>
                </a:lnTo>
                <a:lnTo>
                  <a:pt x="328" y="431"/>
                </a:lnTo>
                <a:close/>
                <a:moveTo>
                  <a:pt x="567" y="428"/>
                </a:moveTo>
                <a:lnTo>
                  <a:pt x="567" y="428"/>
                </a:lnTo>
                <a:lnTo>
                  <a:pt x="569" y="428"/>
                </a:lnTo>
                <a:lnTo>
                  <a:pt x="570" y="427"/>
                </a:lnTo>
                <a:lnTo>
                  <a:pt x="570" y="427"/>
                </a:lnTo>
                <a:lnTo>
                  <a:pt x="567" y="422"/>
                </a:lnTo>
                <a:lnTo>
                  <a:pt x="564" y="420"/>
                </a:lnTo>
                <a:lnTo>
                  <a:pt x="564" y="420"/>
                </a:lnTo>
                <a:lnTo>
                  <a:pt x="564" y="425"/>
                </a:lnTo>
                <a:lnTo>
                  <a:pt x="566" y="428"/>
                </a:lnTo>
                <a:lnTo>
                  <a:pt x="567" y="428"/>
                </a:lnTo>
                <a:lnTo>
                  <a:pt x="567" y="428"/>
                </a:lnTo>
                <a:close/>
                <a:moveTo>
                  <a:pt x="314" y="433"/>
                </a:moveTo>
                <a:lnTo>
                  <a:pt x="314" y="433"/>
                </a:lnTo>
                <a:lnTo>
                  <a:pt x="312" y="430"/>
                </a:lnTo>
                <a:lnTo>
                  <a:pt x="312" y="427"/>
                </a:lnTo>
                <a:lnTo>
                  <a:pt x="311" y="424"/>
                </a:lnTo>
                <a:lnTo>
                  <a:pt x="309" y="422"/>
                </a:lnTo>
                <a:lnTo>
                  <a:pt x="309" y="422"/>
                </a:lnTo>
                <a:lnTo>
                  <a:pt x="311" y="428"/>
                </a:lnTo>
                <a:lnTo>
                  <a:pt x="311" y="430"/>
                </a:lnTo>
                <a:lnTo>
                  <a:pt x="314" y="433"/>
                </a:lnTo>
                <a:lnTo>
                  <a:pt x="314" y="433"/>
                </a:lnTo>
                <a:close/>
                <a:moveTo>
                  <a:pt x="468" y="431"/>
                </a:moveTo>
                <a:lnTo>
                  <a:pt x="468" y="431"/>
                </a:lnTo>
                <a:lnTo>
                  <a:pt x="466" y="430"/>
                </a:lnTo>
                <a:lnTo>
                  <a:pt x="466" y="427"/>
                </a:lnTo>
                <a:lnTo>
                  <a:pt x="466" y="424"/>
                </a:lnTo>
                <a:lnTo>
                  <a:pt x="466" y="422"/>
                </a:lnTo>
                <a:lnTo>
                  <a:pt x="466" y="422"/>
                </a:lnTo>
                <a:lnTo>
                  <a:pt x="462" y="422"/>
                </a:lnTo>
                <a:lnTo>
                  <a:pt x="460" y="422"/>
                </a:lnTo>
                <a:lnTo>
                  <a:pt x="460" y="424"/>
                </a:lnTo>
                <a:lnTo>
                  <a:pt x="460" y="424"/>
                </a:lnTo>
                <a:lnTo>
                  <a:pt x="463" y="428"/>
                </a:lnTo>
                <a:lnTo>
                  <a:pt x="465" y="431"/>
                </a:lnTo>
                <a:lnTo>
                  <a:pt x="468" y="431"/>
                </a:lnTo>
                <a:lnTo>
                  <a:pt x="468" y="431"/>
                </a:lnTo>
                <a:close/>
                <a:moveTo>
                  <a:pt x="291" y="425"/>
                </a:moveTo>
                <a:lnTo>
                  <a:pt x="291" y="425"/>
                </a:lnTo>
                <a:lnTo>
                  <a:pt x="293" y="430"/>
                </a:lnTo>
                <a:lnTo>
                  <a:pt x="294" y="434"/>
                </a:lnTo>
                <a:lnTo>
                  <a:pt x="294" y="434"/>
                </a:lnTo>
                <a:lnTo>
                  <a:pt x="297" y="428"/>
                </a:lnTo>
                <a:lnTo>
                  <a:pt x="299" y="425"/>
                </a:lnTo>
                <a:lnTo>
                  <a:pt x="297" y="424"/>
                </a:lnTo>
                <a:lnTo>
                  <a:pt x="297" y="424"/>
                </a:lnTo>
                <a:lnTo>
                  <a:pt x="294" y="424"/>
                </a:lnTo>
                <a:lnTo>
                  <a:pt x="291" y="425"/>
                </a:lnTo>
                <a:lnTo>
                  <a:pt x="291" y="425"/>
                </a:lnTo>
                <a:close/>
                <a:moveTo>
                  <a:pt x="445" y="433"/>
                </a:moveTo>
                <a:lnTo>
                  <a:pt x="445" y="433"/>
                </a:lnTo>
                <a:lnTo>
                  <a:pt x="448" y="439"/>
                </a:lnTo>
                <a:lnTo>
                  <a:pt x="451" y="443"/>
                </a:lnTo>
                <a:lnTo>
                  <a:pt x="451" y="443"/>
                </a:lnTo>
                <a:lnTo>
                  <a:pt x="450" y="437"/>
                </a:lnTo>
                <a:lnTo>
                  <a:pt x="448" y="433"/>
                </a:lnTo>
                <a:lnTo>
                  <a:pt x="447" y="427"/>
                </a:lnTo>
                <a:lnTo>
                  <a:pt x="444" y="424"/>
                </a:lnTo>
                <a:lnTo>
                  <a:pt x="444" y="424"/>
                </a:lnTo>
                <a:lnTo>
                  <a:pt x="444" y="428"/>
                </a:lnTo>
                <a:lnTo>
                  <a:pt x="445" y="433"/>
                </a:lnTo>
                <a:lnTo>
                  <a:pt x="445" y="433"/>
                </a:lnTo>
                <a:close/>
                <a:moveTo>
                  <a:pt x="460" y="443"/>
                </a:moveTo>
                <a:lnTo>
                  <a:pt x="460" y="443"/>
                </a:lnTo>
                <a:lnTo>
                  <a:pt x="463" y="440"/>
                </a:lnTo>
                <a:lnTo>
                  <a:pt x="465" y="437"/>
                </a:lnTo>
                <a:lnTo>
                  <a:pt x="465" y="437"/>
                </a:lnTo>
                <a:lnTo>
                  <a:pt x="459" y="430"/>
                </a:lnTo>
                <a:lnTo>
                  <a:pt x="453" y="424"/>
                </a:lnTo>
                <a:lnTo>
                  <a:pt x="453" y="424"/>
                </a:lnTo>
                <a:lnTo>
                  <a:pt x="457" y="434"/>
                </a:lnTo>
                <a:lnTo>
                  <a:pt x="460" y="443"/>
                </a:lnTo>
                <a:lnTo>
                  <a:pt x="460" y="443"/>
                </a:lnTo>
                <a:close/>
                <a:moveTo>
                  <a:pt x="698" y="430"/>
                </a:moveTo>
                <a:lnTo>
                  <a:pt x="698" y="430"/>
                </a:lnTo>
                <a:lnTo>
                  <a:pt x="700" y="427"/>
                </a:lnTo>
                <a:lnTo>
                  <a:pt x="700" y="425"/>
                </a:lnTo>
                <a:lnTo>
                  <a:pt x="698" y="424"/>
                </a:lnTo>
                <a:lnTo>
                  <a:pt x="698" y="424"/>
                </a:lnTo>
                <a:lnTo>
                  <a:pt x="698" y="427"/>
                </a:lnTo>
                <a:lnTo>
                  <a:pt x="698" y="428"/>
                </a:lnTo>
                <a:lnTo>
                  <a:pt x="698" y="430"/>
                </a:lnTo>
                <a:lnTo>
                  <a:pt x="698" y="430"/>
                </a:lnTo>
                <a:close/>
                <a:moveTo>
                  <a:pt x="774" y="431"/>
                </a:moveTo>
                <a:lnTo>
                  <a:pt x="774" y="431"/>
                </a:lnTo>
                <a:lnTo>
                  <a:pt x="774" y="427"/>
                </a:lnTo>
                <a:lnTo>
                  <a:pt x="774" y="424"/>
                </a:lnTo>
                <a:lnTo>
                  <a:pt x="774" y="424"/>
                </a:lnTo>
                <a:lnTo>
                  <a:pt x="771" y="424"/>
                </a:lnTo>
                <a:lnTo>
                  <a:pt x="771" y="424"/>
                </a:lnTo>
                <a:lnTo>
                  <a:pt x="773" y="428"/>
                </a:lnTo>
                <a:lnTo>
                  <a:pt x="774" y="431"/>
                </a:lnTo>
                <a:lnTo>
                  <a:pt x="774" y="431"/>
                </a:lnTo>
                <a:close/>
                <a:moveTo>
                  <a:pt x="94" y="445"/>
                </a:moveTo>
                <a:lnTo>
                  <a:pt x="94" y="445"/>
                </a:lnTo>
                <a:lnTo>
                  <a:pt x="91" y="433"/>
                </a:lnTo>
                <a:lnTo>
                  <a:pt x="91" y="428"/>
                </a:lnTo>
                <a:lnTo>
                  <a:pt x="90" y="424"/>
                </a:lnTo>
                <a:lnTo>
                  <a:pt x="90" y="424"/>
                </a:lnTo>
                <a:lnTo>
                  <a:pt x="88" y="428"/>
                </a:lnTo>
                <a:lnTo>
                  <a:pt x="90" y="434"/>
                </a:lnTo>
                <a:lnTo>
                  <a:pt x="94" y="445"/>
                </a:lnTo>
                <a:lnTo>
                  <a:pt x="94" y="445"/>
                </a:lnTo>
                <a:close/>
                <a:moveTo>
                  <a:pt x="302" y="434"/>
                </a:moveTo>
                <a:lnTo>
                  <a:pt x="302" y="434"/>
                </a:lnTo>
                <a:lnTo>
                  <a:pt x="303" y="434"/>
                </a:lnTo>
                <a:lnTo>
                  <a:pt x="306" y="434"/>
                </a:lnTo>
                <a:lnTo>
                  <a:pt x="306" y="434"/>
                </a:lnTo>
                <a:lnTo>
                  <a:pt x="306" y="428"/>
                </a:lnTo>
                <a:lnTo>
                  <a:pt x="303" y="424"/>
                </a:lnTo>
                <a:lnTo>
                  <a:pt x="303" y="424"/>
                </a:lnTo>
                <a:lnTo>
                  <a:pt x="303" y="428"/>
                </a:lnTo>
                <a:lnTo>
                  <a:pt x="302" y="434"/>
                </a:lnTo>
                <a:lnTo>
                  <a:pt x="302" y="434"/>
                </a:lnTo>
                <a:close/>
                <a:moveTo>
                  <a:pt x="620" y="434"/>
                </a:moveTo>
                <a:lnTo>
                  <a:pt x="620" y="434"/>
                </a:lnTo>
                <a:lnTo>
                  <a:pt x="620" y="428"/>
                </a:lnTo>
                <a:lnTo>
                  <a:pt x="620" y="425"/>
                </a:lnTo>
                <a:lnTo>
                  <a:pt x="619" y="424"/>
                </a:lnTo>
                <a:lnTo>
                  <a:pt x="619" y="424"/>
                </a:lnTo>
                <a:lnTo>
                  <a:pt x="619" y="430"/>
                </a:lnTo>
                <a:lnTo>
                  <a:pt x="619" y="431"/>
                </a:lnTo>
                <a:lnTo>
                  <a:pt x="620" y="434"/>
                </a:lnTo>
                <a:lnTo>
                  <a:pt x="620" y="434"/>
                </a:lnTo>
                <a:close/>
                <a:moveTo>
                  <a:pt x="419" y="427"/>
                </a:moveTo>
                <a:lnTo>
                  <a:pt x="419" y="427"/>
                </a:lnTo>
                <a:lnTo>
                  <a:pt x="419" y="433"/>
                </a:lnTo>
                <a:lnTo>
                  <a:pt x="422" y="436"/>
                </a:lnTo>
                <a:lnTo>
                  <a:pt x="422" y="436"/>
                </a:lnTo>
                <a:lnTo>
                  <a:pt x="427" y="431"/>
                </a:lnTo>
                <a:lnTo>
                  <a:pt x="430" y="428"/>
                </a:lnTo>
                <a:lnTo>
                  <a:pt x="433" y="425"/>
                </a:lnTo>
                <a:lnTo>
                  <a:pt x="433" y="425"/>
                </a:lnTo>
                <a:lnTo>
                  <a:pt x="425" y="425"/>
                </a:lnTo>
                <a:lnTo>
                  <a:pt x="419" y="427"/>
                </a:lnTo>
                <a:lnTo>
                  <a:pt x="419" y="427"/>
                </a:lnTo>
                <a:close/>
                <a:moveTo>
                  <a:pt x="276" y="428"/>
                </a:moveTo>
                <a:lnTo>
                  <a:pt x="276" y="428"/>
                </a:lnTo>
                <a:lnTo>
                  <a:pt x="279" y="433"/>
                </a:lnTo>
                <a:lnTo>
                  <a:pt x="279" y="433"/>
                </a:lnTo>
                <a:lnTo>
                  <a:pt x="284" y="433"/>
                </a:lnTo>
                <a:lnTo>
                  <a:pt x="288" y="434"/>
                </a:lnTo>
                <a:lnTo>
                  <a:pt x="288" y="434"/>
                </a:lnTo>
                <a:lnTo>
                  <a:pt x="287" y="430"/>
                </a:lnTo>
                <a:lnTo>
                  <a:pt x="285" y="425"/>
                </a:lnTo>
                <a:lnTo>
                  <a:pt x="285" y="425"/>
                </a:lnTo>
                <a:lnTo>
                  <a:pt x="280" y="427"/>
                </a:lnTo>
                <a:lnTo>
                  <a:pt x="276" y="428"/>
                </a:lnTo>
                <a:lnTo>
                  <a:pt x="276" y="428"/>
                </a:lnTo>
                <a:close/>
                <a:moveTo>
                  <a:pt x="319" y="431"/>
                </a:moveTo>
                <a:lnTo>
                  <a:pt x="319" y="431"/>
                </a:lnTo>
                <a:lnTo>
                  <a:pt x="319" y="428"/>
                </a:lnTo>
                <a:lnTo>
                  <a:pt x="317" y="425"/>
                </a:lnTo>
                <a:lnTo>
                  <a:pt x="317" y="425"/>
                </a:lnTo>
                <a:lnTo>
                  <a:pt x="317" y="430"/>
                </a:lnTo>
                <a:lnTo>
                  <a:pt x="319" y="431"/>
                </a:lnTo>
                <a:lnTo>
                  <a:pt x="319" y="431"/>
                </a:lnTo>
                <a:close/>
                <a:moveTo>
                  <a:pt x="517" y="431"/>
                </a:moveTo>
                <a:lnTo>
                  <a:pt x="517" y="431"/>
                </a:lnTo>
                <a:lnTo>
                  <a:pt x="518" y="431"/>
                </a:lnTo>
                <a:lnTo>
                  <a:pt x="521" y="433"/>
                </a:lnTo>
                <a:lnTo>
                  <a:pt x="521" y="433"/>
                </a:lnTo>
                <a:lnTo>
                  <a:pt x="521" y="428"/>
                </a:lnTo>
                <a:lnTo>
                  <a:pt x="521" y="427"/>
                </a:lnTo>
                <a:lnTo>
                  <a:pt x="520" y="425"/>
                </a:lnTo>
                <a:lnTo>
                  <a:pt x="520" y="425"/>
                </a:lnTo>
                <a:lnTo>
                  <a:pt x="517" y="428"/>
                </a:lnTo>
                <a:lnTo>
                  <a:pt x="517" y="430"/>
                </a:lnTo>
                <a:lnTo>
                  <a:pt x="517" y="431"/>
                </a:lnTo>
                <a:lnTo>
                  <a:pt x="517" y="431"/>
                </a:lnTo>
                <a:close/>
                <a:moveTo>
                  <a:pt x="259" y="431"/>
                </a:moveTo>
                <a:lnTo>
                  <a:pt x="259" y="431"/>
                </a:lnTo>
                <a:lnTo>
                  <a:pt x="262" y="431"/>
                </a:lnTo>
                <a:lnTo>
                  <a:pt x="264" y="430"/>
                </a:lnTo>
                <a:lnTo>
                  <a:pt x="264" y="430"/>
                </a:lnTo>
                <a:lnTo>
                  <a:pt x="264" y="428"/>
                </a:lnTo>
                <a:lnTo>
                  <a:pt x="264" y="427"/>
                </a:lnTo>
                <a:lnTo>
                  <a:pt x="264" y="427"/>
                </a:lnTo>
                <a:lnTo>
                  <a:pt x="261" y="428"/>
                </a:lnTo>
                <a:lnTo>
                  <a:pt x="259" y="431"/>
                </a:lnTo>
                <a:lnTo>
                  <a:pt x="259" y="431"/>
                </a:lnTo>
                <a:close/>
                <a:moveTo>
                  <a:pt x="346" y="427"/>
                </a:moveTo>
                <a:lnTo>
                  <a:pt x="346" y="427"/>
                </a:lnTo>
                <a:lnTo>
                  <a:pt x="346" y="428"/>
                </a:lnTo>
                <a:lnTo>
                  <a:pt x="348" y="428"/>
                </a:lnTo>
                <a:lnTo>
                  <a:pt x="349" y="428"/>
                </a:lnTo>
                <a:lnTo>
                  <a:pt x="349" y="428"/>
                </a:lnTo>
                <a:lnTo>
                  <a:pt x="349" y="427"/>
                </a:lnTo>
                <a:lnTo>
                  <a:pt x="349" y="427"/>
                </a:lnTo>
                <a:lnTo>
                  <a:pt x="346" y="427"/>
                </a:lnTo>
                <a:lnTo>
                  <a:pt x="346" y="427"/>
                </a:lnTo>
                <a:close/>
                <a:moveTo>
                  <a:pt x="573" y="437"/>
                </a:moveTo>
                <a:lnTo>
                  <a:pt x="573" y="437"/>
                </a:lnTo>
                <a:lnTo>
                  <a:pt x="576" y="436"/>
                </a:lnTo>
                <a:lnTo>
                  <a:pt x="578" y="431"/>
                </a:lnTo>
                <a:lnTo>
                  <a:pt x="578" y="428"/>
                </a:lnTo>
                <a:lnTo>
                  <a:pt x="575" y="427"/>
                </a:lnTo>
                <a:lnTo>
                  <a:pt x="575" y="427"/>
                </a:lnTo>
                <a:lnTo>
                  <a:pt x="573" y="428"/>
                </a:lnTo>
                <a:lnTo>
                  <a:pt x="573" y="431"/>
                </a:lnTo>
                <a:lnTo>
                  <a:pt x="573" y="437"/>
                </a:lnTo>
                <a:lnTo>
                  <a:pt x="573" y="437"/>
                </a:lnTo>
                <a:close/>
                <a:moveTo>
                  <a:pt x="587" y="430"/>
                </a:moveTo>
                <a:lnTo>
                  <a:pt x="587" y="430"/>
                </a:lnTo>
                <a:lnTo>
                  <a:pt x="588" y="430"/>
                </a:lnTo>
                <a:lnTo>
                  <a:pt x="588" y="430"/>
                </a:lnTo>
                <a:lnTo>
                  <a:pt x="588" y="427"/>
                </a:lnTo>
                <a:lnTo>
                  <a:pt x="587" y="427"/>
                </a:lnTo>
                <a:lnTo>
                  <a:pt x="587" y="427"/>
                </a:lnTo>
                <a:lnTo>
                  <a:pt x="587" y="428"/>
                </a:lnTo>
                <a:lnTo>
                  <a:pt x="587" y="430"/>
                </a:lnTo>
                <a:lnTo>
                  <a:pt x="587" y="430"/>
                </a:lnTo>
                <a:close/>
                <a:moveTo>
                  <a:pt x="387" y="433"/>
                </a:moveTo>
                <a:lnTo>
                  <a:pt x="387" y="433"/>
                </a:lnTo>
                <a:lnTo>
                  <a:pt x="392" y="433"/>
                </a:lnTo>
                <a:lnTo>
                  <a:pt x="398" y="434"/>
                </a:lnTo>
                <a:lnTo>
                  <a:pt x="398" y="434"/>
                </a:lnTo>
                <a:lnTo>
                  <a:pt x="399" y="434"/>
                </a:lnTo>
                <a:lnTo>
                  <a:pt x="399" y="434"/>
                </a:lnTo>
                <a:lnTo>
                  <a:pt x="399" y="431"/>
                </a:lnTo>
                <a:lnTo>
                  <a:pt x="398" y="430"/>
                </a:lnTo>
                <a:lnTo>
                  <a:pt x="395" y="428"/>
                </a:lnTo>
                <a:lnTo>
                  <a:pt x="390" y="428"/>
                </a:lnTo>
                <a:lnTo>
                  <a:pt x="387" y="433"/>
                </a:lnTo>
                <a:lnTo>
                  <a:pt x="387" y="433"/>
                </a:lnTo>
                <a:close/>
                <a:moveTo>
                  <a:pt x="166" y="442"/>
                </a:moveTo>
                <a:lnTo>
                  <a:pt x="166" y="442"/>
                </a:lnTo>
                <a:lnTo>
                  <a:pt x="165" y="437"/>
                </a:lnTo>
                <a:lnTo>
                  <a:pt x="166" y="434"/>
                </a:lnTo>
                <a:lnTo>
                  <a:pt x="166" y="433"/>
                </a:lnTo>
                <a:lnTo>
                  <a:pt x="166" y="428"/>
                </a:lnTo>
                <a:lnTo>
                  <a:pt x="166" y="428"/>
                </a:lnTo>
                <a:lnTo>
                  <a:pt x="165" y="428"/>
                </a:lnTo>
                <a:lnTo>
                  <a:pt x="163" y="428"/>
                </a:lnTo>
                <a:lnTo>
                  <a:pt x="163" y="428"/>
                </a:lnTo>
                <a:lnTo>
                  <a:pt x="163" y="436"/>
                </a:lnTo>
                <a:lnTo>
                  <a:pt x="165" y="439"/>
                </a:lnTo>
                <a:lnTo>
                  <a:pt x="166" y="442"/>
                </a:lnTo>
                <a:lnTo>
                  <a:pt x="166" y="442"/>
                </a:lnTo>
                <a:close/>
                <a:moveTo>
                  <a:pt x="174" y="440"/>
                </a:moveTo>
                <a:lnTo>
                  <a:pt x="174" y="440"/>
                </a:lnTo>
                <a:lnTo>
                  <a:pt x="180" y="439"/>
                </a:lnTo>
                <a:lnTo>
                  <a:pt x="186" y="436"/>
                </a:lnTo>
                <a:lnTo>
                  <a:pt x="186" y="436"/>
                </a:lnTo>
                <a:lnTo>
                  <a:pt x="183" y="428"/>
                </a:lnTo>
                <a:lnTo>
                  <a:pt x="183" y="428"/>
                </a:lnTo>
                <a:lnTo>
                  <a:pt x="178" y="430"/>
                </a:lnTo>
                <a:lnTo>
                  <a:pt x="175" y="433"/>
                </a:lnTo>
                <a:lnTo>
                  <a:pt x="174" y="436"/>
                </a:lnTo>
                <a:lnTo>
                  <a:pt x="174" y="440"/>
                </a:lnTo>
                <a:lnTo>
                  <a:pt x="174" y="440"/>
                </a:lnTo>
                <a:close/>
                <a:moveTo>
                  <a:pt x="489" y="449"/>
                </a:moveTo>
                <a:lnTo>
                  <a:pt x="489" y="449"/>
                </a:lnTo>
                <a:lnTo>
                  <a:pt x="488" y="437"/>
                </a:lnTo>
                <a:lnTo>
                  <a:pt x="486" y="428"/>
                </a:lnTo>
                <a:lnTo>
                  <a:pt x="486" y="428"/>
                </a:lnTo>
                <a:lnTo>
                  <a:pt x="485" y="428"/>
                </a:lnTo>
                <a:lnTo>
                  <a:pt x="485" y="428"/>
                </a:lnTo>
                <a:lnTo>
                  <a:pt x="486" y="439"/>
                </a:lnTo>
                <a:lnTo>
                  <a:pt x="488" y="445"/>
                </a:lnTo>
                <a:lnTo>
                  <a:pt x="489" y="449"/>
                </a:lnTo>
                <a:lnTo>
                  <a:pt x="489" y="449"/>
                </a:lnTo>
                <a:close/>
                <a:moveTo>
                  <a:pt x="116" y="440"/>
                </a:moveTo>
                <a:lnTo>
                  <a:pt x="116" y="440"/>
                </a:lnTo>
                <a:lnTo>
                  <a:pt x="116" y="434"/>
                </a:lnTo>
                <a:lnTo>
                  <a:pt x="116" y="428"/>
                </a:lnTo>
                <a:lnTo>
                  <a:pt x="116" y="428"/>
                </a:lnTo>
                <a:lnTo>
                  <a:pt x="113" y="430"/>
                </a:lnTo>
                <a:lnTo>
                  <a:pt x="111" y="431"/>
                </a:lnTo>
                <a:lnTo>
                  <a:pt x="111" y="434"/>
                </a:lnTo>
                <a:lnTo>
                  <a:pt x="113" y="437"/>
                </a:lnTo>
                <a:lnTo>
                  <a:pt x="116" y="440"/>
                </a:lnTo>
                <a:lnTo>
                  <a:pt x="116" y="440"/>
                </a:lnTo>
                <a:close/>
                <a:moveTo>
                  <a:pt x="140" y="430"/>
                </a:moveTo>
                <a:lnTo>
                  <a:pt x="140" y="430"/>
                </a:lnTo>
                <a:lnTo>
                  <a:pt x="142" y="433"/>
                </a:lnTo>
                <a:lnTo>
                  <a:pt x="142" y="436"/>
                </a:lnTo>
                <a:lnTo>
                  <a:pt x="142" y="436"/>
                </a:lnTo>
                <a:lnTo>
                  <a:pt x="145" y="433"/>
                </a:lnTo>
                <a:lnTo>
                  <a:pt x="149" y="428"/>
                </a:lnTo>
                <a:lnTo>
                  <a:pt x="149" y="428"/>
                </a:lnTo>
                <a:lnTo>
                  <a:pt x="145" y="428"/>
                </a:lnTo>
                <a:lnTo>
                  <a:pt x="140" y="430"/>
                </a:lnTo>
                <a:lnTo>
                  <a:pt x="140" y="430"/>
                </a:lnTo>
                <a:close/>
                <a:moveTo>
                  <a:pt x="191" y="434"/>
                </a:moveTo>
                <a:lnTo>
                  <a:pt x="191" y="434"/>
                </a:lnTo>
                <a:lnTo>
                  <a:pt x="192" y="433"/>
                </a:lnTo>
                <a:lnTo>
                  <a:pt x="194" y="430"/>
                </a:lnTo>
                <a:lnTo>
                  <a:pt x="194" y="430"/>
                </a:lnTo>
                <a:lnTo>
                  <a:pt x="192" y="428"/>
                </a:lnTo>
                <a:lnTo>
                  <a:pt x="189" y="428"/>
                </a:lnTo>
                <a:lnTo>
                  <a:pt x="189" y="428"/>
                </a:lnTo>
                <a:lnTo>
                  <a:pt x="189" y="433"/>
                </a:lnTo>
                <a:lnTo>
                  <a:pt x="189" y="434"/>
                </a:lnTo>
                <a:lnTo>
                  <a:pt x="191" y="434"/>
                </a:lnTo>
                <a:lnTo>
                  <a:pt x="191" y="434"/>
                </a:lnTo>
                <a:close/>
                <a:moveTo>
                  <a:pt x="477" y="431"/>
                </a:moveTo>
                <a:lnTo>
                  <a:pt x="477" y="431"/>
                </a:lnTo>
                <a:lnTo>
                  <a:pt x="480" y="440"/>
                </a:lnTo>
                <a:lnTo>
                  <a:pt x="480" y="445"/>
                </a:lnTo>
                <a:lnTo>
                  <a:pt x="482" y="446"/>
                </a:lnTo>
                <a:lnTo>
                  <a:pt x="482" y="446"/>
                </a:lnTo>
                <a:lnTo>
                  <a:pt x="482" y="437"/>
                </a:lnTo>
                <a:lnTo>
                  <a:pt x="480" y="433"/>
                </a:lnTo>
                <a:lnTo>
                  <a:pt x="479" y="428"/>
                </a:lnTo>
                <a:lnTo>
                  <a:pt x="479" y="428"/>
                </a:lnTo>
                <a:lnTo>
                  <a:pt x="477" y="430"/>
                </a:lnTo>
                <a:lnTo>
                  <a:pt x="477" y="431"/>
                </a:lnTo>
                <a:lnTo>
                  <a:pt x="477" y="431"/>
                </a:lnTo>
                <a:close/>
                <a:moveTo>
                  <a:pt x="101" y="442"/>
                </a:moveTo>
                <a:lnTo>
                  <a:pt x="101" y="442"/>
                </a:lnTo>
                <a:lnTo>
                  <a:pt x="101" y="440"/>
                </a:lnTo>
                <a:lnTo>
                  <a:pt x="101" y="439"/>
                </a:lnTo>
                <a:lnTo>
                  <a:pt x="102" y="437"/>
                </a:lnTo>
                <a:lnTo>
                  <a:pt x="102" y="436"/>
                </a:lnTo>
                <a:lnTo>
                  <a:pt x="102" y="436"/>
                </a:lnTo>
                <a:lnTo>
                  <a:pt x="101" y="433"/>
                </a:lnTo>
                <a:lnTo>
                  <a:pt x="98" y="430"/>
                </a:lnTo>
                <a:lnTo>
                  <a:pt x="98" y="430"/>
                </a:lnTo>
                <a:lnTo>
                  <a:pt x="98" y="436"/>
                </a:lnTo>
                <a:lnTo>
                  <a:pt x="101" y="442"/>
                </a:lnTo>
                <a:lnTo>
                  <a:pt x="101" y="442"/>
                </a:lnTo>
                <a:close/>
                <a:moveTo>
                  <a:pt x="422" y="442"/>
                </a:moveTo>
                <a:lnTo>
                  <a:pt x="422" y="442"/>
                </a:lnTo>
                <a:lnTo>
                  <a:pt x="425" y="445"/>
                </a:lnTo>
                <a:lnTo>
                  <a:pt x="428" y="446"/>
                </a:lnTo>
                <a:lnTo>
                  <a:pt x="438" y="451"/>
                </a:lnTo>
                <a:lnTo>
                  <a:pt x="438" y="451"/>
                </a:lnTo>
                <a:lnTo>
                  <a:pt x="436" y="440"/>
                </a:lnTo>
                <a:lnTo>
                  <a:pt x="433" y="430"/>
                </a:lnTo>
                <a:lnTo>
                  <a:pt x="433" y="430"/>
                </a:lnTo>
                <a:lnTo>
                  <a:pt x="428" y="436"/>
                </a:lnTo>
                <a:lnTo>
                  <a:pt x="425" y="439"/>
                </a:lnTo>
                <a:lnTo>
                  <a:pt x="422" y="442"/>
                </a:lnTo>
                <a:lnTo>
                  <a:pt x="422" y="442"/>
                </a:lnTo>
                <a:close/>
                <a:moveTo>
                  <a:pt x="27" y="442"/>
                </a:moveTo>
                <a:lnTo>
                  <a:pt x="27" y="442"/>
                </a:lnTo>
                <a:lnTo>
                  <a:pt x="27" y="440"/>
                </a:lnTo>
                <a:lnTo>
                  <a:pt x="27" y="440"/>
                </a:lnTo>
                <a:lnTo>
                  <a:pt x="32" y="448"/>
                </a:lnTo>
                <a:lnTo>
                  <a:pt x="33" y="457"/>
                </a:lnTo>
                <a:lnTo>
                  <a:pt x="37" y="466"/>
                </a:lnTo>
                <a:lnTo>
                  <a:pt x="40" y="474"/>
                </a:lnTo>
                <a:lnTo>
                  <a:pt x="40" y="474"/>
                </a:lnTo>
                <a:lnTo>
                  <a:pt x="41" y="472"/>
                </a:lnTo>
                <a:lnTo>
                  <a:pt x="43" y="472"/>
                </a:lnTo>
                <a:lnTo>
                  <a:pt x="43" y="472"/>
                </a:lnTo>
                <a:lnTo>
                  <a:pt x="32" y="431"/>
                </a:lnTo>
                <a:lnTo>
                  <a:pt x="32" y="431"/>
                </a:lnTo>
                <a:lnTo>
                  <a:pt x="27" y="431"/>
                </a:lnTo>
                <a:lnTo>
                  <a:pt x="27" y="431"/>
                </a:lnTo>
                <a:lnTo>
                  <a:pt x="27" y="437"/>
                </a:lnTo>
                <a:lnTo>
                  <a:pt x="27" y="442"/>
                </a:lnTo>
                <a:lnTo>
                  <a:pt x="27" y="442"/>
                </a:lnTo>
                <a:close/>
                <a:moveTo>
                  <a:pt x="495" y="446"/>
                </a:moveTo>
                <a:lnTo>
                  <a:pt x="495" y="446"/>
                </a:lnTo>
                <a:lnTo>
                  <a:pt x="497" y="443"/>
                </a:lnTo>
                <a:lnTo>
                  <a:pt x="497" y="439"/>
                </a:lnTo>
                <a:lnTo>
                  <a:pt x="495" y="434"/>
                </a:lnTo>
                <a:lnTo>
                  <a:pt x="494" y="431"/>
                </a:lnTo>
                <a:lnTo>
                  <a:pt x="492" y="431"/>
                </a:lnTo>
                <a:lnTo>
                  <a:pt x="492" y="431"/>
                </a:lnTo>
                <a:lnTo>
                  <a:pt x="494" y="434"/>
                </a:lnTo>
                <a:lnTo>
                  <a:pt x="494" y="439"/>
                </a:lnTo>
                <a:lnTo>
                  <a:pt x="494" y="443"/>
                </a:lnTo>
                <a:lnTo>
                  <a:pt x="495" y="446"/>
                </a:lnTo>
                <a:lnTo>
                  <a:pt x="495" y="446"/>
                </a:lnTo>
                <a:close/>
                <a:moveTo>
                  <a:pt x="631" y="449"/>
                </a:moveTo>
                <a:lnTo>
                  <a:pt x="631" y="449"/>
                </a:lnTo>
                <a:lnTo>
                  <a:pt x="636" y="452"/>
                </a:lnTo>
                <a:lnTo>
                  <a:pt x="639" y="452"/>
                </a:lnTo>
                <a:lnTo>
                  <a:pt x="640" y="451"/>
                </a:lnTo>
                <a:lnTo>
                  <a:pt x="643" y="446"/>
                </a:lnTo>
                <a:lnTo>
                  <a:pt x="645" y="437"/>
                </a:lnTo>
                <a:lnTo>
                  <a:pt x="645" y="434"/>
                </a:lnTo>
                <a:lnTo>
                  <a:pt x="645" y="431"/>
                </a:lnTo>
                <a:lnTo>
                  <a:pt x="645" y="431"/>
                </a:lnTo>
                <a:lnTo>
                  <a:pt x="642" y="436"/>
                </a:lnTo>
                <a:lnTo>
                  <a:pt x="637" y="440"/>
                </a:lnTo>
                <a:lnTo>
                  <a:pt x="634" y="443"/>
                </a:lnTo>
                <a:lnTo>
                  <a:pt x="631" y="449"/>
                </a:lnTo>
                <a:lnTo>
                  <a:pt x="631" y="449"/>
                </a:lnTo>
                <a:close/>
                <a:moveTo>
                  <a:pt x="666" y="437"/>
                </a:moveTo>
                <a:lnTo>
                  <a:pt x="666" y="437"/>
                </a:lnTo>
                <a:lnTo>
                  <a:pt x="666" y="434"/>
                </a:lnTo>
                <a:lnTo>
                  <a:pt x="666" y="433"/>
                </a:lnTo>
                <a:lnTo>
                  <a:pt x="666" y="431"/>
                </a:lnTo>
                <a:lnTo>
                  <a:pt x="666" y="431"/>
                </a:lnTo>
                <a:lnTo>
                  <a:pt x="665" y="434"/>
                </a:lnTo>
                <a:lnTo>
                  <a:pt x="665" y="436"/>
                </a:lnTo>
                <a:lnTo>
                  <a:pt x="666" y="437"/>
                </a:lnTo>
                <a:lnTo>
                  <a:pt x="666" y="437"/>
                </a:lnTo>
                <a:close/>
                <a:moveTo>
                  <a:pt x="355" y="434"/>
                </a:moveTo>
                <a:lnTo>
                  <a:pt x="355" y="434"/>
                </a:lnTo>
                <a:lnTo>
                  <a:pt x="358" y="434"/>
                </a:lnTo>
                <a:lnTo>
                  <a:pt x="358" y="431"/>
                </a:lnTo>
                <a:lnTo>
                  <a:pt x="358" y="431"/>
                </a:lnTo>
                <a:lnTo>
                  <a:pt x="355" y="433"/>
                </a:lnTo>
                <a:lnTo>
                  <a:pt x="355" y="434"/>
                </a:lnTo>
                <a:lnTo>
                  <a:pt x="355" y="434"/>
                </a:lnTo>
                <a:close/>
                <a:moveTo>
                  <a:pt x="378" y="434"/>
                </a:moveTo>
                <a:lnTo>
                  <a:pt x="378" y="434"/>
                </a:lnTo>
                <a:lnTo>
                  <a:pt x="380" y="433"/>
                </a:lnTo>
                <a:lnTo>
                  <a:pt x="380" y="433"/>
                </a:lnTo>
                <a:lnTo>
                  <a:pt x="377" y="431"/>
                </a:lnTo>
                <a:lnTo>
                  <a:pt x="377" y="431"/>
                </a:lnTo>
                <a:lnTo>
                  <a:pt x="377" y="434"/>
                </a:lnTo>
                <a:lnTo>
                  <a:pt x="378" y="434"/>
                </a:lnTo>
                <a:lnTo>
                  <a:pt x="378" y="434"/>
                </a:lnTo>
                <a:close/>
                <a:moveTo>
                  <a:pt x="581" y="445"/>
                </a:moveTo>
                <a:lnTo>
                  <a:pt x="581" y="445"/>
                </a:lnTo>
                <a:lnTo>
                  <a:pt x="590" y="448"/>
                </a:lnTo>
                <a:lnTo>
                  <a:pt x="590" y="448"/>
                </a:lnTo>
                <a:lnTo>
                  <a:pt x="590" y="439"/>
                </a:lnTo>
                <a:lnTo>
                  <a:pt x="588" y="434"/>
                </a:lnTo>
                <a:lnTo>
                  <a:pt x="584" y="431"/>
                </a:lnTo>
                <a:lnTo>
                  <a:pt x="584" y="431"/>
                </a:lnTo>
                <a:lnTo>
                  <a:pt x="582" y="434"/>
                </a:lnTo>
                <a:lnTo>
                  <a:pt x="581" y="437"/>
                </a:lnTo>
                <a:lnTo>
                  <a:pt x="581" y="445"/>
                </a:lnTo>
                <a:lnTo>
                  <a:pt x="581" y="445"/>
                </a:lnTo>
                <a:close/>
                <a:moveTo>
                  <a:pt x="137" y="440"/>
                </a:moveTo>
                <a:lnTo>
                  <a:pt x="137" y="440"/>
                </a:lnTo>
                <a:lnTo>
                  <a:pt x="136" y="436"/>
                </a:lnTo>
                <a:lnTo>
                  <a:pt x="136" y="434"/>
                </a:lnTo>
                <a:lnTo>
                  <a:pt x="136" y="433"/>
                </a:lnTo>
                <a:lnTo>
                  <a:pt x="136" y="433"/>
                </a:lnTo>
                <a:lnTo>
                  <a:pt x="134" y="434"/>
                </a:lnTo>
                <a:lnTo>
                  <a:pt x="133" y="437"/>
                </a:lnTo>
                <a:lnTo>
                  <a:pt x="134" y="440"/>
                </a:lnTo>
                <a:lnTo>
                  <a:pt x="137" y="440"/>
                </a:lnTo>
                <a:lnTo>
                  <a:pt x="137" y="440"/>
                </a:lnTo>
                <a:close/>
                <a:moveTo>
                  <a:pt x="502" y="439"/>
                </a:moveTo>
                <a:lnTo>
                  <a:pt x="502" y="439"/>
                </a:lnTo>
                <a:lnTo>
                  <a:pt x="505" y="437"/>
                </a:lnTo>
                <a:lnTo>
                  <a:pt x="505" y="436"/>
                </a:lnTo>
                <a:lnTo>
                  <a:pt x="505" y="434"/>
                </a:lnTo>
                <a:lnTo>
                  <a:pt x="505" y="434"/>
                </a:lnTo>
                <a:lnTo>
                  <a:pt x="503" y="433"/>
                </a:lnTo>
                <a:lnTo>
                  <a:pt x="500" y="433"/>
                </a:lnTo>
                <a:lnTo>
                  <a:pt x="500" y="433"/>
                </a:lnTo>
                <a:lnTo>
                  <a:pt x="500" y="436"/>
                </a:lnTo>
                <a:lnTo>
                  <a:pt x="502" y="437"/>
                </a:lnTo>
                <a:lnTo>
                  <a:pt x="502" y="439"/>
                </a:lnTo>
                <a:lnTo>
                  <a:pt x="502" y="439"/>
                </a:lnTo>
                <a:close/>
                <a:moveTo>
                  <a:pt x="781" y="442"/>
                </a:moveTo>
                <a:lnTo>
                  <a:pt x="781" y="442"/>
                </a:lnTo>
                <a:lnTo>
                  <a:pt x="781" y="437"/>
                </a:lnTo>
                <a:lnTo>
                  <a:pt x="781" y="434"/>
                </a:lnTo>
                <a:lnTo>
                  <a:pt x="781" y="434"/>
                </a:lnTo>
                <a:lnTo>
                  <a:pt x="781" y="434"/>
                </a:lnTo>
                <a:lnTo>
                  <a:pt x="781" y="436"/>
                </a:lnTo>
                <a:lnTo>
                  <a:pt x="781" y="437"/>
                </a:lnTo>
                <a:lnTo>
                  <a:pt x="779" y="440"/>
                </a:lnTo>
                <a:lnTo>
                  <a:pt x="781" y="442"/>
                </a:lnTo>
                <a:lnTo>
                  <a:pt x="781" y="442"/>
                </a:lnTo>
                <a:close/>
                <a:moveTo>
                  <a:pt x="73" y="466"/>
                </a:moveTo>
                <a:lnTo>
                  <a:pt x="73" y="466"/>
                </a:lnTo>
                <a:lnTo>
                  <a:pt x="76" y="465"/>
                </a:lnTo>
                <a:lnTo>
                  <a:pt x="79" y="462"/>
                </a:lnTo>
                <a:lnTo>
                  <a:pt x="81" y="457"/>
                </a:lnTo>
                <a:lnTo>
                  <a:pt x="81" y="452"/>
                </a:lnTo>
                <a:lnTo>
                  <a:pt x="79" y="442"/>
                </a:lnTo>
                <a:lnTo>
                  <a:pt x="76" y="434"/>
                </a:lnTo>
                <a:lnTo>
                  <a:pt x="76" y="434"/>
                </a:lnTo>
                <a:lnTo>
                  <a:pt x="73" y="442"/>
                </a:lnTo>
                <a:lnTo>
                  <a:pt x="73" y="449"/>
                </a:lnTo>
                <a:lnTo>
                  <a:pt x="73" y="466"/>
                </a:lnTo>
                <a:lnTo>
                  <a:pt x="73" y="466"/>
                </a:lnTo>
                <a:close/>
                <a:moveTo>
                  <a:pt x="352" y="440"/>
                </a:moveTo>
                <a:lnTo>
                  <a:pt x="352" y="440"/>
                </a:lnTo>
                <a:lnTo>
                  <a:pt x="351" y="437"/>
                </a:lnTo>
                <a:lnTo>
                  <a:pt x="351" y="434"/>
                </a:lnTo>
                <a:lnTo>
                  <a:pt x="351" y="434"/>
                </a:lnTo>
                <a:lnTo>
                  <a:pt x="349" y="434"/>
                </a:lnTo>
                <a:lnTo>
                  <a:pt x="348" y="434"/>
                </a:lnTo>
                <a:lnTo>
                  <a:pt x="348" y="434"/>
                </a:lnTo>
                <a:lnTo>
                  <a:pt x="349" y="436"/>
                </a:lnTo>
                <a:lnTo>
                  <a:pt x="349" y="437"/>
                </a:lnTo>
                <a:lnTo>
                  <a:pt x="351" y="439"/>
                </a:lnTo>
                <a:lnTo>
                  <a:pt x="352" y="440"/>
                </a:lnTo>
                <a:lnTo>
                  <a:pt x="352" y="440"/>
                </a:lnTo>
                <a:close/>
                <a:moveTo>
                  <a:pt x="360" y="452"/>
                </a:moveTo>
                <a:lnTo>
                  <a:pt x="360" y="452"/>
                </a:lnTo>
                <a:lnTo>
                  <a:pt x="363" y="449"/>
                </a:lnTo>
                <a:lnTo>
                  <a:pt x="366" y="445"/>
                </a:lnTo>
                <a:lnTo>
                  <a:pt x="366" y="445"/>
                </a:lnTo>
                <a:lnTo>
                  <a:pt x="366" y="442"/>
                </a:lnTo>
                <a:lnTo>
                  <a:pt x="364" y="439"/>
                </a:lnTo>
                <a:lnTo>
                  <a:pt x="364" y="436"/>
                </a:lnTo>
                <a:lnTo>
                  <a:pt x="361" y="434"/>
                </a:lnTo>
                <a:lnTo>
                  <a:pt x="361" y="434"/>
                </a:lnTo>
                <a:lnTo>
                  <a:pt x="358" y="437"/>
                </a:lnTo>
                <a:lnTo>
                  <a:pt x="357" y="442"/>
                </a:lnTo>
                <a:lnTo>
                  <a:pt x="357" y="448"/>
                </a:lnTo>
                <a:lnTo>
                  <a:pt x="360" y="452"/>
                </a:lnTo>
                <a:lnTo>
                  <a:pt x="360" y="452"/>
                </a:lnTo>
                <a:close/>
                <a:moveTo>
                  <a:pt x="384" y="440"/>
                </a:moveTo>
                <a:lnTo>
                  <a:pt x="384" y="440"/>
                </a:lnTo>
                <a:lnTo>
                  <a:pt x="389" y="443"/>
                </a:lnTo>
                <a:lnTo>
                  <a:pt x="389" y="443"/>
                </a:lnTo>
                <a:lnTo>
                  <a:pt x="392" y="440"/>
                </a:lnTo>
                <a:lnTo>
                  <a:pt x="393" y="439"/>
                </a:lnTo>
                <a:lnTo>
                  <a:pt x="395" y="437"/>
                </a:lnTo>
                <a:lnTo>
                  <a:pt x="395" y="437"/>
                </a:lnTo>
                <a:lnTo>
                  <a:pt x="390" y="436"/>
                </a:lnTo>
                <a:lnTo>
                  <a:pt x="384" y="434"/>
                </a:lnTo>
                <a:lnTo>
                  <a:pt x="384" y="434"/>
                </a:lnTo>
                <a:lnTo>
                  <a:pt x="384" y="436"/>
                </a:lnTo>
                <a:lnTo>
                  <a:pt x="384" y="440"/>
                </a:lnTo>
                <a:lnTo>
                  <a:pt x="384" y="440"/>
                </a:lnTo>
                <a:close/>
                <a:moveTo>
                  <a:pt x="58" y="437"/>
                </a:moveTo>
                <a:lnTo>
                  <a:pt x="58" y="437"/>
                </a:lnTo>
                <a:lnTo>
                  <a:pt x="56" y="436"/>
                </a:lnTo>
                <a:lnTo>
                  <a:pt x="56" y="436"/>
                </a:lnTo>
                <a:lnTo>
                  <a:pt x="58" y="434"/>
                </a:lnTo>
                <a:lnTo>
                  <a:pt x="58" y="434"/>
                </a:lnTo>
                <a:lnTo>
                  <a:pt x="58" y="434"/>
                </a:lnTo>
                <a:lnTo>
                  <a:pt x="56" y="434"/>
                </a:lnTo>
                <a:lnTo>
                  <a:pt x="56" y="434"/>
                </a:lnTo>
                <a:lnTo>
                  <a:pt x="56" y="437"/>
                </a:lnTo>
                <a:lnTo>
                  <a:pt x="56" y="437"/>
                </a:lnTo>
                <a:lnTo>
                  <a:pt x="58" y="437"/>
                </a:lnTo>
                <a:lnTo>
                  <a:pt x="58" y="437"/>
                </a:lnTo>
                <a:close/>
                <a:moveTo>
                  <a:pt x="227" y="436"/>
                </a:moveTo>
                <a:lnTo>
                  <a:pt x="227" y="436"/>
                </a:lnTo>
                <a:lnTo>
                  <a:pt x="230" y="437"/>
                </a:lnTo>
                <a:lnTo>
                  <a:pt x="232" y="440"/>
                </a:lnTo>
                <a:lnTo>
                  <a:pt x="233" y="442"/>
                </a:lnTo>
                <a:lnTo>
                  <a:pt x="236" y="442"/>
                </a:lnTo>
                <a:lnTo>
                  <a:pt x="236" y="442"/>
                </a:lnTo>
                <a:lnTo>
                  <a:pt x="235" y="434"/>
                </a:lnTo>
                <a:lnTo>
                  <a:pt x="235" y="434"/>
                </a:lnTo>
                <a:lnTo>
                  <a:pt x="230" y="436"/>
                </a:lnTo>
                <a:lnTo>
                  <a:pt x="227" y="436"/>
                </a:lnTo>
                <a:lnTo>
                  <a:pt x="227" y="436"/>
                </a:lnTo>
                <a:close/>
                <a:moveTo>
                  <a:pt x="334" y="437"/>
                </a:moveTo>
                <a:lnTo>
                  <a:pt x="334" y="437"/>
                </a:lnTo>
                <a:lnTo>
                  <a:pt x="334" y="434"/>
                </a:lnTo>
                <a:lnTo>
                  <a:pt x="334" y="434"/>
                </a:lnTo>
                <a:lnTo>
                  <a:pt x="331" y="434"/>
                </a:lnTo>
                <a:lnTo>
                  <a:pt x="331" y="434"/>
                </a:lnTo>
                <a:lnTo>
                  <a:pt x="331" y="437"/>
                </a:lnTo>
                <a:lnTo>
                  <a:pt x="334" y="437"/>
                </a:lnTo>
                <a:lnTo>
                  <a:pt x="334" y="437"/>
                </a:lnTo>
                <a:close/>
                <a:moveTo>
                  <a:pt x="549" y="437"/>
                </a:moveTo>
                <a:lnTo>
                  <a:pt x="549" y="437"/>
                </a:lnTo>
                <a:lnTo>
                  <a:pt x="552" y="439"/>
                </a:lnTo>
                <a:lnTo>
                  <a:pt x="552" y="439"/>
                </a:lnTo>
                <a:lnTo>
                  <a:pt x="552" y="436"/>
                </a:lnTo>
                <a:lnTo>
                  <a:pt x="550" y="434"/>
                </a:lnTo>
                <a:lnTo>
                  <a:pt x="550" y="434"/>
                </a:lnTo>
                <a:lnTo>
                  <a:pt x="549" y="437"/>
                </a:lnTo>
                <a:lnTo>
                  <a:pt x="549" y="437"/>
                </a:lnTo>
                <a:lnTo>
                  <a:pt x="549" y="437"/>
                </a:lnTo>
                <a:close/>
                <a:moveTo>
                  <a:pt x="611" y="439"/>
                </a:moveTo>
                <a:lnTo>
                  <a:pt x="611" y="439"/>
                </a:lnTo>
                <a:lnTo>
                  <a:pt x="613" y="439"/>
                </a:lnTo>
                <a:lnTo>
                  <a:pt x="613" y="437"/>
                </a:lnTo>
                <a:lnTo>
                  <a:pt x="611" y="434"/>
                </a:lnTo>
                <a:lnTo>
                  <a:pt x="611" y="434"/>
                </a:lnTo>
                <a:lnTo>
                  <a:pt x="611" y="437"/>
                </a:lnTo>
                <a:lnTo>
                  <a:pt x="611" y="439"/>
                </a:lnTo>
                <a:lnTo>
                  <a:pt x="611" y="439"/>
                </a:lnTo>
                <a:close/>
                <a:moveTo>
                  <a:pt x="210" y="437"/>
                </a:moveTo>
                <a:lnTo>
                  <a:pt x="210" y="437"/>
                </a:lnTo>
                <a:lnTo>
                  <a:pt x="212" y="442"/>
                </a:lnTo>
                <a:lnTo>
                  <a:pt x="213" y="445"/>
                </a:lnTo>
                <a:lnTo>
                  <a:pt x="213" y="445"/>
                </a:lnTo>
                <a:lnTo>
                  <a:pt x="216" y="443"/>
                </a:lnTo>
                <a:lnTo>
                  <a:pt x="219" y="442"/>
                </a:lnTo>
                <a:lnTo>
                  <a:pt x="221" y="440"/>
                </a:lnTo>
                <a:lnTo>
                  <a:pt x="224" y="442"/>
                </a:lnTo>
                <a:lnTo>
                  <a:pt x="224" y="442"/>
                </a:lnTo>
                <a:lnTo>
                  <a:pt x="224" y="439"/>
                </a:lnTo>
                <a:lnTo>
                  <a:pt x="223" y="437"/>
                </a:lnTo>
                <a:lnTo>
                  <a:pt x="218" y="436"/>
                </a:lnTo>
                <a:lnTo>
                  <a:pt x="213" y="436"/>
                </a:lnTo>
                <a:lnTo>
                  <a:pt x="210" y="437"/>
                </a:lnTo>
                <a:lnTo>
                  <a:pt x="210" y="437"/>
                </a:lnTo>
                <a:close/>
                <a:moveTo>
                  <a:pt x="242" y="442"/>
                </a:moveTo>
                <a:lnTo>
                  <a:pt x="242" y="442"/>
                </a:lnTo>
                <a:lnTo>
                  <a:pt x="244" y="440"/>
                </a:lnTo>
                <a:lnTo>
                  <a:pt x="245" y="437"/>
                </a:lnTo>
                <a:lnTo>
                  <a:pt x="245" y="437"/>
                </a:lnTo>
                <a:lnTo>
                  <a:pt x="244" y="437"/>
                </a:lnTo>
                <a:lnTo>
                  <a:pt x="242" y="437"/>
                </a:lnTo>
                <a:lnTo>
                  <a:pt x="241" y="436"/>
                </a:lnTo>
                <a:lnTo>
                  <a:pt x="241" y="436"/>
                </a:lnTo>
                <a:lnTo>
                  <a:pt x="241" y="439"/>
                </a:lnTo>
                <a:lnTo>
                  <a:pt x="242" y="442"/>
                </a:lnTo>
                <a:lnTo>
                  <a:pt x="242" y="442"/>
                </a:lnTo>
                <a:close/>
                <a:moveTo>
                  <a:pt x="567" y="443"/>
                </a:moveTo>
                <a:lnTo>
                  <a:pt x="567" y="443"/>
                </a:lnTo>
                <a:lnTo>
                  <a:pt x="569" y="439"/>
                </a:lnTo>
                <a:lnTo>
                  <a:pt x="569" y="437"/>
                </a:lnTo>
                <a:lnTo>
                  <a:pt x="567" y="436"/>
                </a:lnTo>
                <a:lnTo>
                  <a:pt x="567" y="436"/>
                </a:lnTo>
                <a:lnTo>
                  <a:pt x="566" y="440"/>
                </a:lnTo>
                <a:lnTo>
                  <a:pt x="566" y="442"/>
                </a:lnTo>
                <a:lnTo>
                  <a:pt x="567" y="443"/>
                </a:lnTo>
                <a:lnTo>
                  <a:pt x="567" y="443"/>
                </a:lnTo>
                <a:close/>
                <a:moveTo>
                  <a:pt x="143" y="448"/>
                </a:moveTo>
                <a:lnTo>
                  <a:pt x="143" y="448"/>
                </a:lnTo>
                <a:lnTo>
                  <a:pt x="148" y="443"/>
                </a:lnTo>
                <a:lnTo>
                  <a:pt x="149" y="437"/>
                </a:lnTo>
                <a:lnTo>
                  <a:pt x="149" y="437"/>
                </a:lnTo>
                <a:lnTo>
                  <a:pt x="146" y="437"/>
                </a:lnTo>
                <a:lnTo>
                  <a:pt x="145" y="440"/>
                </a:lnTo>
                <a:lnTo>
                  <a:pt x="143" y="443"/>
                </a:lnTo>
                <a:lnTo>
                  <a:pt x="143" y="448"/>
                </a:lnTo>
                <a:lnTo>
                  <a:pt x="143" y="448"/>
                </a:lnTo>
                <a:close/>
                <a:moveTo>
                  <a:pt x="329" y="440"/>
                </a:moveTo>
                <a:lnTo>
                  <a:pt x="329" y="440"/>
                </a:lnTo>
                <a:lnTo>
                  <a:pt x="329" y="439"/>
                </a:lnTo>
                <a:lnTo>
                  <a:pt x="328" y="436"/>
                </a:lnTo>
                <a:lnTo>
                  <a:pt x="328" y="436"/>
                </a:lnTo>
                <a:lnTo>
                  <a:pt x="328" y="439"/>
                </a:lnTo>
                <a:lnTo>
                  <a:pt x="328" y="440"/>
                </a:lnTo>
                <a:lnTo>
                  <a:pt x="329" y="440"/>
                </a:lnTo>
                <a:lnTo>
                  <a:pt x="329" y="440"/>
                </a:lnTo>
                <a:close/>
                <a:moveTo>
                  <a:pt x="372" y="442"/>
                </a:moveTo>
                <a:lnTo>
                  <a:pt x="372" y="442"/>
                </a:lnTo>
                <a:lnTo>
                  <a:pt x="372" y="440"/>
                </a:lnTo>
                <a:lnTo>
                  <a:pt x="373" y="439"/>
                </a:lnTo>
                <a:lnTo>
                  <a:pt x="373" y="439"/>
                </a:lnTo>
                <a:lnTo>
                  <a:pt x="373" y="437"/>
                </a:lnTo>
                <a:lnTo>
                  <a:pt x="373" y="437"/>
                </a:lnTo>
                <a:lnTo>
                  <a:pt x="373" y="439"/>
                </a:lnTo>
                <a:lnTo>
                  <a:pt x="372" y="439"/>
                </a:lnTo>
                <a:lnTo>
                  <a:pt x="370" y="437"/>
                </a:lnTo>
                <a:lnTo>
                  <a:pt x="370" y="437"/>
                </a:lnTo>
                <a:lnTo>
                  <a:pt x="370" y="440"/>
                </a:lnTo>
                <a:lnTo>
                  <a:pt x="370" y="440"/>
                </a:lnTo>
                <a:lnTo>
                  <a:pt x="372" y="442"/>
                </a:lnTo>
                <a:lnTo>
                  <a:pt x="372" y="442"/>
                </a:lnTo>
                <a:close/>
                <a:moveTo>
                  <a:pt x="517" y="440"/>
                </a:moveTo>
                <a:lnTo>
                  <a:pt x="517" y="440"/>
                </a:lnTo>
                <a:lnTo>
                  <a:pt x="517" y="439"/>
                </a:lnTo>
                <a:lnTo>
                  <a:pt x="515" y="437"/>
                </a:lnTo>
                <a:lnTo>
                  <a:pt x="514" y="437"/>
                </a:lnTo>
                <a:lnTo>
                  <a:pt x="512" y="437"/>
                </a:lnTo>
                <a:lnTo>
                  <a:pt x="512" y="437"/>
                </a:lnTo>
                <a:lnTo>
                  <a:pt x="514" y="439"/>
                </a:lnTo>
                <a:lnTo>
                  <a:pt x="515" y="440"/>
                </a:lnTo>
                <a:lnTo>
                  <a:pt x="517" y="440"/>
                </a:lnTo>
                <a:lnTo>
                  <a:pt x="517" y="440"/>
                </a:lnTo>
                <a:close/>
                <a:moveTo>
                  <a:pt x="614" y="454"/>
                </a:moveTo>
                <a:lnTo>
                  <a:pt x="614" y="454"/>
                </a:lnTo>
                <a:lnTo>
                  <a:pt x="619" y="451"/>
                </a:lnTo>
                <a:lnTo>
                  <a:pt x="620" y="446"/>
                </a:lnTo>
                <a:lnTo>
                  <a:pt x="620" y="442"/>
                </a:lnTo>
                <a:lnTo>
                  <a:pt x="617" y="437"/>
                </a:lnTo>
                <a:lnTo>
                  <a:pt x="617" y="437"/>
                </a:lnTo>
                <a:lnTo>
                  <a:pt x="616" y="445"/>
                </a:lnTo>
                <a:lnTo>
                  <a:pt x="614" y="454"/>
                </a:lnTo>
                <a:lnTo>
                  <a:pt x="614" y="454"/>
                </a:lnTo>
                <a:close/>
                <a:moveTo>
                  <a:pt x="750" y="451"/>
                </a:moveTo>
                <a:lnTo>
                  <a:pt x="750" y="451"/>
                </a:lnTo>
                <a:lnTo>
                  <a:pt x="752" y="448"/>
                </a:lnTo>
                <a:lnTo>
                  <a:pt x="753" y="446"/>
                </a:lnTo>
                <a:lnTo>
                  <a:pt x="753" y="446"/>
                </a:lnTo>
                <a:lnTo>
                  <a:pt x="752" y="442"/>
                </a:lnTo>
                <a:lnTo>
                  <a:pt x="750" y="437"/>
                </a:lnTo>
                <a:lnTo>
                  <a:pt x="750" y="437"/>
                </a:lnTo>
                <a:lnTo>
                  <a:pt x="749" y="440"/>
                </a:lnTo>
                <a:lnTo>
                  <a:pt x="749" y="445"/>
                </a:lnTo>
                <a:lnTo>
                  <a:pt x="749" y="448"/>
                </a:lnTo>
                <a:lnTo>
                  <a:pt x="750" y="451"/>
                </a:lnTo>
                <a:lnTo>
                  <a:pt x="750" y="451"/>
                </a:lnTo>
                <a:close/>
                <a:moveTo>
                  <a:pt x="788" y="477"/>
                </a:moveTo>
                <a:lnTo>
                  <a:pt x="788" y="477"/>
                </a:lnTo>
                <a:lnTo>
                  <a:pt x="788" y="472"/>
                </a:lnTo>
                <a:lnTo>
                  <a:pt x="790" y="468"/>
                </a:lnTo>
                <a:lnTo>
                  <a:pt x="790" y="457"/>
                </a:lnTo>
                <a:lnTo>
                  <a:pt x="788" y="446"/>
                </a:lnTo>
                <a:lnTo>
                  <a:pt x="787" y="439"/>
                </a:lnTo>
                <a:lnTo>
                  <a:pt x="787" y="439"/>
                </a:lnTo>
                <a:lnTo>
                  <a:pt x="785" y="457"/>
                </a:lnTo>
                <a:lnTo>
                  <a:pt x="788" y="477"/>
                </a:lnTo>
                <a:lnTo>
                  <a:pt x="788" y="477"/>
                </a:lnTo>
                <a:close/>
                <a:moveTo>
                  <a:pt x="154" y="448"/>
                </a:moveTo>
                <a:lnTo>
                  <a:pt x="154" y="448"/>
                </a:lnTo>
                <a:lnTo>
                  <a:pt x="155" y="446"/>
                </a:lnTo>
                <a:lnTo>
                  <a:pt x="157" y="443"/>
                </a:lnTo>
                <a:lnTo>
                  <a:pt x="155" y="439"/>
                </a:lnTo>
                <a:lnTo>
                  <a:pt x="155" y="439"/>
                </a:lnTo>
                <a:lnTo>
                  <a:pt x="154" y="440"/>
                </a:lnTo>
                <a:lnTo>
                  <a:pt x="154" y="443"/>
                </a:lnTo>
                <a:lnTo>
                  <a:pt x="154" y="448"/>
                </a:lnTo>
                <a:lnTo>
                  <a:pt x="154" y="448"/>
                </a:lnTo>
                <a:close/>
                <a:moveTo>
                  <a:pt x="189" y="443"/>
                </a:moveTo>
                <a:lnTo>
                  <a:pt x="189" y="445"/>
                </a:lnTo>
                <a:lnTo>
                  <a:pt x="189" y="445"/>
                </a:lnTo>
                <a:lnTo>
                  <a:pt x="192" y="445"/>
                </a:lnTo>
                <a:lnTo>
                  <a:pt x="197" y="445"/>
                </a:lnTo>
                <a:lnTo>
                  <a:pt x="203" y="445"/>
                </a:lnTo>
                <a:lnTo>
                  <a:pt x="203" y="445"/>
                </a:lnTo>
                <a:lnTo>
                  <a:pt x="201" y="440"/>
                </a:lnTo>
                <a:lnTo>
                  <a:pt x="200" y="439"/>
                </a:lnTo>
                <a:lnTo>
                  <a:pt x="200" y="439"/>
                </a:lnTo>
                <a:lnTo>
                  <a:pt x="197" y="439"/>
                </a:lnTo>
                <a:lnTo>
                  <a:pt x="194" y="440"/>
                </a:lnTo>
                <a:lnTo>
                  <a:pt x="191" y="440"/>
                </a:lnTo>
                <a:lnTo>
                  <a:pt x="189" y="443"/>
                </a:lnTo>
                <a:lnTo>
                  <a:pt x="189" y="443"/>
                </a:lnTo>
                <a:close/>
                <a:moveTo>
                  <a:pt x="340" y="446"/>
                </a:moveTo>
                <a:lnTo>
                  <a:pt x="340" y="446"/>
                </a:lnTo>
                <a:lnTo>
                  <a:pt x="343" y="446"/>
                </a:lnTo>
                <a:lnTo>
                  <a:pt x="346" y="448"/>
                </a:lnTo>
                <a:lnTo>
                  <a:pt x="346" y="448"/>
                </a:lnTo>
                <a:lnTo>
                  <a:pt x="343" y="443"/>
                </a:lnTo>
                <a:lnTo>
                  <a:pt x="340" y="439"/>
                </a:lnTo>
                <a:lnTo>
                  <a:pt x="340" y="439"/>
                </a:lnTo>
                <a:lnTo>
                  <a:pt x="340" y="446"/>
                </a:lnTo>
                <a:lnTo>
                  <a:pt x="340" y="446"/>
                </a:lnTo>
                <a:close/>
                <a:moveTo>
                  <a:pt x="502" y="445"/>
                </a:moveTo>
                <a:lnTo>
                  <a:pt x="502" y="445"/>
                </a:lnTo>
                <a:lnTo>
                  <a:pt x="508" y="445"/>
                </a:lnTo>
                <a:lnTo>
                  <a:pt x="511" y="442"/>
                </a:lnTo>
                <a:lnTo>
                  <a:pt x="511" y="442"/>
                </a:lnTo>
                <a:lnTo>
                  <a:pt x="509" y="440"/>
                </a:lnTo>
                <a:lnTo>
                  <a:pt x="506" y="440"/>
                </a:lnTo>
                <a:lnTo>
                  <a:pt x="502" y="445"/>
                </a:lnTo>
                <a:lnTo>
                  <a:pt x="502" y="445"/>
                </a:lnTo>
                <a:close/>
                <a:moveTo>
                  <a:pt x="58" y="445"/>
                </a:moveTo>
                <a:lnTo>
                  <a:pt x="58" y="445"/>
                </a:lnTo>
                <a:lnTo>
                  <a:pt x="58" y="443"/>
                </a:lnTo>
                <a:lnTo>
                  <a:pt x="59" y="442"/>
                </a:lnTo>
                <a:lnTo>
                  <a:pt x="58" y="440"/>
                </a:lnTo>
                <a:lnTo>
                  <a:pt x="56" y="440"/>
                </a:lnTo>
                <a:lnTo>
                  <a:pt x="56" y="440"/>
                </a:lnTo>
                <a:lnTo>
                  <a:pt x="56" y="442"/>
                </a:lnTo>
                <a:lnTo>
                  <a:pt x="58" y="445"/>
                </a:lnTo>
                <a:lnTo>
                  <a:pt x="58" y="445"/>
                </a:lnTo>
                <a:close/>
                <a:moveTo>
                  <a:pt x="282" y="442"/>
                </a:moveTo>
                <a:lnTo>
                  <a:pt x="282" y="442"/>
                </a:lnTo>
                <a:lnTo>
                  <a:pt x="282" y="443"/>
                </a:lnTo>
                <a:lnTo>
                  <a:pt x="282" y="445"/>
                </a:lnTo>
                <a:lnTo>
                  <a:pt x="285" y="448"/>
                </a:lnTo>
                <a:lnTo>
                  <a:pt x="288" y="449"/>
                </a:lnTo>
                <a:lnTo>
                  <a:pt x="290" y="451"/>
                </a:lnTo>
                <a:lnTo>
                  <a:pt x="290" y="452"/>
                </a:lnTo>
                <a:lnTo>
                  <a:pt x="290" y="452"/>
                </a:lnTo>
                <a:lnTo>
                  <a:pt x="287" y="452"/>
                </a:lnTo>
                <a:lnTo>
                  <a:pt x="285" y="452"/>
                </a:lnTo>
                <a:lnTo>
                  <a:pt x="285" y="452"/>
                </a:lnTo>
                <a:lnTo>
                  <a:pt x="288" y="460"/>
                </a:lnTo>
                <a:lnTo>
                  <a:pt x="288" y="460"/>
                </a:lnTo>
                <a:lnTo>
                  <a:pt x="293" y="462"/>
                </a:lnTo>
                <a:lnTo>
                  <a:pt x="299" y="462"/>
                </a:lnTo>
                <a:lnTo>
                  <a:pt x="302" y="463"/>
                </a:lnTo>
                <a:lnTo>
                  <a:pt x="305" y="462"/>
                </a:lnTo>
                <a:lnTo>
                  <a:pt x="305" y="462"/>
                </a:lnTo>
                <a:lnTo>
                  <a:pt x="303" y="460"/>
                </a:lnTo>
                <a:lnTo>
                  <a:pt x="300" y="459"/>
                </a:lnTo>
                <a:lnTo>
                  <a:pt x="299" y="454"/>
                </a:lnTo>
                <a:lnTo>
                  <a:pt x="299" y="454"/>
                </a:lnTo>
                <a:lnTo>
                  <a:pt x="296" y="456"/>
                </a:lnTo>
                <a:lnTo>
                  <a:pt x="294" y="454"/>
                </a:lnTo>
                <a:lnTo>
                  <a:pt x="293" y="452"/>
                </a:lnTo>
                <a:lnTo>
                  <a:pt x="293" y="451"/>
                </a:lnTo>
                <a:lnTo>
                  <a:pt x="293" y="451"/>
                </a:lnTo>
                <a:lnTo>
                  <a:pt x="300" y="454"/>
                </a:lnTo>
                <a:lnTo>
                  <a:pt x="309" y="457"/>
                </a:lnTo>
                <a:lnTo>
                  <a:pt x="309" y="457"/>
                </a:lnTo>
                <a:lnTo>
                  <a:pt x="311" y="454"/>
                </a:lnTo>
                <a:lnTo>
                  <a:pt x="312" y="449"/>
                </a:lnTo>
                <a:lnTo>
                  <a:pt x="309" y="442"/>
                </a:lnTo>
                <a:lnTo>
                  <a:pt x="309" y="442"/>
                </a:lnTo>
                <a:lnTo>
                  <a:pt x="303" y="442"/>
                </a:lnTo>
                <a:lnTo>
                  <a:pt x="296" y="440"/>
                </a:lnTo>
                <a:lnTo>
                  <a:pt x="288" y="440"/>
                </a:lnTo>
                <a:lnTo>
                  <a:pt x="282" y="442"/>
                </a:lnTo>
                <a:lnTo>
                  <a:pt x="282" y="442"/>
                </a:lnTo>
                <a:close/>
                <a:moveTo>
                  <a:pt x="399" y="440"/>
                </a:moveTo>
                <a:lnTo>
                  <a:pt x="399" y="440"/>
                </a:lnTo>
                <a:lnTo>
                  <a:pt x="396" y="442"/>
                </a:lnTo>
                <a:lnTo>
                  <a:pt x="395" y="443"/>
                </a:lnTo>
                <a:lnTo>
                  <a:pt x="395" y="445"/>
                </a:lnTo>
                <a:lnTo>
                  <a:pt x="396" y="446"/>
                </a:lnTo>
                <a:lnTo>
                  <a:pt x="399" y="449"/>
                </a:lnTo>
                <a:lnTo>
                  <a:pt x="404" y="452"/>
                </a:lnTo>
                <a:lnTo>
                  <a:pt x="404" y="452"/>
                </a:lnTo>
                <a:lnTo>
                  <a:pt x="402" y="445"/>
                </a:lnTo>
                <a:lnTo>
                  <a:pt x="401" y="442"/>
                </a:lnTo>
                <a:lnTo>
                  <a:pt x="399" y="440"/>
                </a:lnTo>
                <a:lnTo>
                  <a:pt x="399" y="440"/>
                </a:lnTo>
                <a:close/>
                <a:moveTo>
                  <a:pt x="462" y="448"/>
                </a:moveTo>
                <a:lnTo>
                  <a:pt x="462" y="448"/>
                </a:lnTo>
                <a:lnTo>
                  <a:pt x="466" y="449"/>
                </a:lnTo>
                <a:lnTo>
                  <a:pt x="470" y="448"/>
                </a:lnTo>
                <a:lnTo>
                  <a:pt x="470" y="448"/>
                </a:lnTo>
                <a:lnTo>
                  <a:pt x="468" y="446"/>
                </a:lnTo>
                <a:lnTo>
                  <a:pt x="468" y="445"/>
                </a:lnTo>
                <a:lnTo>
                  <a:pt x="468" y="442"/>
                </a:lnTo>
                <a:lnTo>
                  <a:pt x="466" y="440"/>
                </a:lnTo>
                <a:lnTo>
                  <a:pt x="466" y="440"/>
                </a:lnTo>
                <a:lnTo>
                  <a:pt x="465" y="445"/>
                </a:lnTo>
                <a:lnTo>
                  <a:pt x="462" y="448"/>
                </a:lnTo>
                <a:lnTo>
                  <a:pt x="462" y="448"/>
                </a:lnTo>
                <a:close/>
                <a:moveTo>
                  <a:pt x="518" y="442"/>
                </a:moveTo>
                <a:lnTo>
                  <a:pt x="518" y="442"/>
                </a:lnTo>
                <a:lnTo>
                  <a:pt x="518" y="445"/>
                </a:lnTo>
                <a:lnTo>
                  <a:pt x="520" y="448"/>
                </a:lnTo>
                <a:lnTo>
                  <a:pt x="523" y="452"/>
                </a:lnTo>
                <a:lnTo>
                  <a:pt x="523" y="452"/>
                </a:lnTo>
                <a:lnTo>
                  <a:pt x="524" y="446"/>
                </a:lnTo>
                <a:lnTo>
                  <a:pt x="524" y="443"/>
                </a:lnTo>
                <a:lnTo>
                  <a:pt x="521" y="440"/>
                </a:lnTo>
                <a:lnTo>
                  <a:pt x="521" y="440"/>
                </a:lnTo>
                <a:lnTo>
                  <a:pt x="520" y="442"/>
                </a:lnTo>
                <a:lnTo>
                  <a:pt x="518" y="442"/>
                </a:lnTo>
                <a:lnTo>
                  <a:pt x="518" y="442"/>
                </a:lnTo>
                <a:close/>
                <a:moveTo>
                  <a:pt x="128" y="446"/>
                </a:moveTo>
                <a:lnTo>
                  <a:pt x="128" y="446"/>
                </a:lnTo>
                <a:lnTo>
                  <a:pt x="131" y="445"/>
                </a:lnTo>
                <a:lnTo>
                  <a:pt x="131" y="445"/>
                </a:lnTo>
                <a:lnTo>
                  <a:pt x="130" y="443"/>
                </a:lnTo>
                <a:lnTo>
                  <a:pt x="128" y="442"/>
                </a:lnTo>
                <a:lnTo>
                  <a:pt x="128" y="442"/>
                </a:lnTo>
                <a:lnTo>
                  <a:pt x="128" y="446"/>
                </a:lnTo>
                <a:lnTo>
                  <a:pt x="128" y="446"/>
                </a:lnTo>
                <a:close/>
                <a:moveTo>
                  <a:pt x="598" y="448"/>
                </a:moveTo>
                <a:lnTo>
                  <a:pt x="598" y="448"/>
                </a:lnTo>
                <a:lnTo>
                  <a:pt x="599" y="446"/>
                </a:lnTo>
                <a:lnTo>
                  <a:pt x="601" y="443"/>
                </a:lnTo>
                <a:lnTo>
                  <a:pt x="601" y="443"/>
                </a:lnTo>
                <a:lnTo>
                  <a:pt x="599" y="442"/>
                </a:lnTo>
                <a:lnTo>
                  <a:pt x="598" y="442"/>
                </a:lnTo>
                <a:lnTo>
                  <a:pt x="598" y="442"/>
                </a:lnTo>
                <a:lnTo>
                  <a:pt x="598" y="445"/>
                </a:lnTo>
                <a:lnTo>
                  <a:pt x="598" y="448"/>
                </a:lnTo>
                <a:lnTo>
                  <a:pt x="598" y="448"/>
                </a:lnTo>
                <a:lnTo>
                  <a:pt x="598" y="448"/>
                </a:lnTo>
                <a:close/>
                <a:moveTo>
                  <a:pt x="105" y="451"/>
                </a:moveTo>
                <a:lnTo>
                  <a:pt x="105" y="451"/>
                </a:lnTo>
                <a:lnTo>
                  <a:pt x="105" y="448"/>
                </a:lnTo>
                <a:lnTo>
                  <a:pt x="105" y="446"/>
                </a:lnTo>
                <a:lnTo>
                  <a:pt x="107" y="445"/>
                </a:lnTo>
                <a:lnTo>
                  <a:pt x="105" y="443"/>
                </a:lnTo>
                <a:lnTo>
                  <a:pt x="105" y="443"/>
                </a:lnTo>
                <a:lnTo>
                  <a:pt x="104" y="448"/>
                </a:lnTo>
                <a:lnTo>
                  <a:pt x="104" y="449"/>
                </a:lnTo>
                <a:lnTo>
                  <a:pt x="105" y="451"/>
                </a:lnTo>
                <a:lnTo>
                  <a:pt x="105" y="451"/>
                </a:lnTo>
                <a:close/>
                <a:moveTo>
                  <a:pt x="373" y="446"/>
                </a:moveTo>
                <a:lnTo>
                  <a:pt x="373" y="446"/>
                </a:lnTo>
                <a:lnTo>
                  <a:pt x="375" y="454"/>
                </a:lnTo>
                <a:lnTo>
                  <a:pt x="375" y="454"/>
                </a:lnTo>
                <a:lnTo>
                  <a:pt x="378" y="451"/>
                </a:lnTo>
                <a:lnTo>
                  <a:pt x="380" y="449"/>
                </a:lnTo>
                <a:lnTo>
                  <a:pt x="380" y="446"/>
                </a:lnTo>
                <a:lnTo>
                  <a:pt x="378" y="443"/>
                </a:lnTo>
                <a:lnTo>
                  <a:pt x="378" y="443"/>
                </a:lnTo>
                <a:lnTo>
                  <a:pt x="377" y="443"/>
                </a:lnTo>
                <a:lnTo>
                  <a:pt x="375" y="445"/>
                </a:lnTo>
                <a:lnTo>
                  <a:pt x="373" y="446"/>
                </a:lnTo>
                <a:lnTo>
                  <a:pt x="373" y="446"/>
                </a:lnTo>
                <a:close/>
                <a:moveTo>
                  <a:pt x="271" y="454"/>
                </a:moveTo>
                <a:lnTo>
                  <a:pt x="271" y="454"/>
                </a:lnTo>
                <a:lnTo>
                  <a:pt x="271" y="452"/>
                </a:lnTo>
                <a:lnTo>
                  <a:pt x="271" y="449"/>
                </a:lnTo>
                <a:lnTo>
                  <a:pt x="268" y="445"/>
                </a:lnTo>
                <a:lnTo>
                  <a:pt x="268" y="445"/>
                </a:lnTo>
                <a:lnTo>
                  <a:pt x="265" y="445"/>
                </a:lnTo>
                <a:lnTo>
                  <a:pt x="264" y="443"/>
                </a:lnTo>
                <a:lnTo>
                  <a:pt x="264" y="443"/>
                </a:lnTo>
                <a:lnTo>
                  <a:pt x="262" y="445"/>
                </a:lnTo>
                <a:lnTo>
                  <a:pt x="262" y="448"/>
                </a:lnTo>
                <a:lnTo>
                  <a:pt x="264" y="451"/>
                </a:lnTo>
                <a:lnTo>
                  <a:pt x="268" y="452"/>
                </a:lnTo>
                <a:lnTo>
                  <a:pt x="271" y="454"/>
                </a:lnTo>
                <a:lnTo>
                  <a:pt x="271" y="454"/>
                </a:lnTo>
                <a:close/>
                <a:moveTo>
                  <a:pt x="412" y="449"/>
                </a:moveTo>
                <a:lnTo>
                  <a:pt x="412" y="449"/>
                </a:lnTo>
                <a:lnTo>
                  <a:pt x="410" y="446"/>
                </a:lnTo>
                <a:lnTo>
                  <a:pt x="410" y="445"/>
                </a:lnTo>
                <a:lnTo>
                  <a:pt x="409" y="443"/>
                </a:lnTo>
                <a:lnTo>
                  <a:pt x="409" y="443"/>
                </a:lnTo>
                <a:lnTo>
                  <a:pt x="409" y="446"/>
                </a:lnTo>
                <a:lnTo>
                  <a:pt x="412" y="449"/>
                </a:lnTo>
                <a:lnTo>
                  <a:pt x="412" y="449"/>
                </a:lnTo>
                <a:close/>
                <a:moveTo>
                  <a:pt x="549" y="448"/>
                </a:moveTo>
                <a:lnTo>
                  <a:pt x="549" y="448"/>
                </a:lnTo>
                <a:lnTo>
                  <a:pt x="552" y="448"/>
                </a:lnTo>
                <a:lnTo>
                  <a:pt x="552" y="445"/>
                </a:lnTo>
                <a:lnTo>
                  <a:pt x="552" y="445"/>
                </a:lnTo>
                <a:lnTo>
                  <a:pt x="550" y="443"/>
                </a:lnTo>
                <a:lnTo>
                  <a:pt x="549" y="443"/>
                </a:lnTo>
                <a:lnTo>
                  <a:pt x="547" y="445"/>
                </a:lnTo>
                <a:lnTo>
                  <a:pt x="547" y="445"/>
                </a:lnTo>
                <a:lnTo>
                  <a:pt x="549" y="445"/>
                </a:lnTo>
                <a:lnTo>
                  <a:pt x="549" y="446"/>
                </a:lnTo>
                <a:lnTo>
                  <a:pt x="547" y="448"/>
                </a:lnTo>
                <a:lnTo>
                  <a:pt x="549" y="448"/>
                </a:lnTo>
                <a:lnTo>
                  <a:pt x="549" y="448"/>
                </a:lnTo>
                <a:close/>
                <a:moveTo>
                  <a:pt x="653" y="449"/>
                </a:moveTo>
                <a:lnTo>
                  <a:pt x="653" y="449"/>
                </a:lnTo>
                <a:lnTo>
                  <a:pt x="654" y="446"/>
                </a:lnTo>
                <a:lnTo>
                  <a:pt x="654" y="445"/>
                </a:lnTo>
                <a:lnTo>
                  <a:pt x="653" y="445"/>
                </a:lnTo>
                <a:lnTo>
                  <a:pt x="653" y="445"/>
                </a:lnTo>
                <a:lnTo>
                  <a:pt x="653" y="446"/>
                </a:lnTo>
                <a:lnTo>
                  <a:pt x="653" y="448"/>
                </a:lnTo>
                <a:lnTo>
                  <a:pt x="653" y="449"/>
                </a:lnTo>
                <a:lnTo>
                  <a:pt x="653" y="449"/>
                </a:lnTo>
                <a:close/>
                <a:moveTo>
                  <a:pt x="681" y="451"/>
                </a:moveTo>
                <a:lnTo>
                  <a:pt x="681" y="451"/>
                </a:lnTo>
                <a:lnTo>
                  <a:pt x="685" y="448"/>
                </a:lnTo>
                <a:lnTo>
                  <a:pt x="685" y="445"/>
                </a:lnTo>
                <a:lnTo>
                  <a:pt x="685" y="445"/>
                </a:lnTo>
                <a:lnTo>
                  <a:pt x="685" y="445"/>
                </a:lnTo>
                <a:lnTo>
                  <a:pt x="683" y="446"/>
                </a:lnTo>
                <a:lnTo>
                  <a:pt x="681" y="451"/>
                </a:lnTo>
                <a:lnTo>
                  <a:pt x="681" y="451"/>
                </a:lnTo>
                <a:close/>
                <a:moveTo>
                  <a:pt x="67" y="469"/>
                </a:moveTo>
                <a:lnTo>
                  <a:pt x="67" y="469"/>
                </a:lnTo>
                <a:lnTo>
                  <a:pt x="69" y="463"/>
                </a:lnTo>
                <a:lnTo>
                  <a:pt x="69" y="459"/>
                </a:lnTo>
                <a:lnTo>
                  <a:pt x="69" y="445"/>
                </a:lnTo>
                <a:lnTo>
                  <a:pt x="69" y="445"/>
                </a:lnTo>
                <a:lnTo>
                  <a:pt x="65" y="446"/>
                </a:lnTo>
                <a:lnTo>
                  <a:pt x="64" y="446"/>
                </a:lnTo>
                <a:lnTo>
                  <a:pt x="62" y="445"/>
                </a:lnTo>
                <a:lnTo>
                  <a:pt x="62" y="445"/>
                </a:lnTo>
                <a:lnTo>
                  <a:pt x="62" y="445"/>
                </a:lnTo>
                <a:lnTo>
                  <a:pt x="62" y="445"/>
                </a:lnTo>
                <a:lnTo>
                  <a:pt x="61" y="451"/>
                </a:lnTo>
                <a:lnTo>
                  <a:pt x="61" y="459"/>
                </a:lnTo>
                <a:lnTo>
                  <a:pt x="62" y="466"/>
                </a:lnTo>
                <a:lnTo>
                  <a:pt x="64" y="468"/>
                </a:lnTo>
                <a:lnTo>
                  <a:pt x="67" y="469"/>
                </a:lnTo>
                <a:lnTo>
                  <a:pt x="67" y="469"/>
                </a:lnTo>
                <a:close/>
                <a:moveTo>
                  <a:pt x="113" y="457"/>
                </a:moveTo>
                <a:lnTo>
                  <a:pt x="113" y="457"/>
                </a:lnTo>
                <a:lnTo>
                  <a:pt x="116" y="456"/>
                </a:lnTo>
                <a:lnTo>
                  <a:pt x="117" y="454"/>
                </a:lnTo>
                <a:lnTo>
                  <a:pt x="117" y="454"/>
                </a:lnTo>
                <a:lnTo>
                  <a:pt x="114" y="449"/>
                </a:lnTo>
                <a:lnTo>
                  <a:pt x="111" y="445"/>
                </a:lnTo>
                <a:lnTo>
                  <a:pt x="111" y="445"/>
                </a:lnTo>
                <a:lnTo>
                  <a:pt x="111" y="451"/>
                </a:lnTo>
                <a:lnTo>
                  <a:pt x="113" y="457"/>
                </a:lnTo>
                <a:lnTo>
                  <a:pt x="113" y="457"/>
                </a:lnTo>
                <a:close/>
                <a:moveTo>
                  <a:pt x="244" y="446"/>
                </a:moveTo>
                <a:lnTo>
                  <a:pt x="244" y="446"/>
                </a:lnTo>
                <a:lnTo>
                  <a:pt x="247" y="451"/>
                </a:lnTo>
                <a:lnTo>
                  <a:pt x="250" y="452"/>
                </a:lnTo>
                <a:lnTo>
                  <a:pt x="253" y="454"/>
                </a:lnTo>
                <a:lnTo>
                  <a:pt x="253" y="454"/>
                </a:lnTo>
                <a:lnTo>
                  <a:pt x="255" y="451"/>
                </a:lnTo>
                <a:lnTo>
                  <a:pt x="255" y="449"/>
                </a:lnTo>
                <a:lnTo>
                  <a:pt x="253" y="445"/>
                </a:lnTo>
                <a:lnTo>
                  <a:pt x="253" y="445"/>
                </a:lnTo>
                <a:lnTo>
                  <a:pt x="248" y="445"/>
                </a:lnTo>
                <a:lnTo>
                  <a:pt x="244" y="446"/>
                </a:lnTo>
                <a:lnTo>
                  <a:pt x="244" y="446"/>
                </a:lnTo>
                <a:close/>
                <a:moveTo>
                  <a:pt x="87" y="454"/>
                </a:moveTo>
                <a:lnTo>
                  <a:pt x="87" y="454"/>
                </a:lnTo>
                <a:lnTo>
                  <a:pt x="88" y="452"/>
                </a:lnTo>
                <a:lnTo>
                  <a:pt x="88" y="449"/>
                </a:lnTo>
                <a:lnTo>
                  <a:pt x="88" y="446"/>
                </a:lnTo>
                <a:lnTo>
                  <a:pt x="87" y="445"/>
                </a:lnTo>
                <a:lnTo>
                  <a:pt x="87" y="445"/>
                </a:lnTo>
                <a:lnTo>
                  <a:pt x="87" y="454"/>
                </a:lnTo>
                <a:lnTo>
                  <a:pt x="87" y="454"/>
                </a:lnTo>
                <a:close/>
                <a:moveTo>
                  <a:pt x="215" y="452"/>
                </a:moveTo>
                <a:lnTo>
                  <a:pt x="215" y="452"/>
                </a:lnTo>
                <a:lnTo>
                  <a:pt x="219" y="465"/>
                </a:lnTo>
                <a:lnTo>
                  <a:pt x="219" y="465"/>
                </a:lnTo>
                <a:lnTo>
                  <a:pt x="224" y="462"/>
                </a:lnTo>
                <a:lnTo>
                  <a:pt x="227" y="457"/>
                </a:lnTo>
                <a:lnTo>
                  <a:pt x="227" y="457"/>
                </a:lnTo>
                <a:lnTo>
                  <a:pt x="224" y="446"/>
                </a:lnTo>
                <a:lnTo>
                  <a:pt x="224" y="446"/>
                </a:lnTo>
                <a:lnTo>
                  <a:pt x="218" y="449"/>
                </a:lnTo>
                <a:lnTo>
                  <a:pt x="215" y="452"/>
                </a:lnTo>
                <a:lnTo>
                  <a:pt x="215" y="452"/>
                </a:lnTo>
                <a:close/>
                <a:moveTo>
                  <a:pt x="503" y="449"/>
                </a:moveTo>
                <a:lnTo>
                  <a:pt x="503" y="449"/>
                </a:lnTo>
                <a:lnTo>
                  <a:pt x="503" y="459"/>
                </a:lnTo>
                <a:lnTo>
                  <a:pt x="505" y="463"/>
                </a:lnTo>
                <a:lnTo>
                  <a:pt x="506" y="466"/>
                </a:lnTo>
                <a:lnTo>
                  <a:pt x="506" y="466"/>
                </a:lnTo>
                <a:lnTo>
                  <a:pt x="511" y="465"/>
                </a:lnTo>
                <a:lnTo>
                  <a:pt x="514" y="462"/>
                </a:lnTo>
                <a:lnTo>
                  <a:pt x="520" y="454"/>
                </a:lnTo>
                <a:lnTo>
                  <a:pt x="520" y="454"/>
                </a:lnTo>
                <a:lnTo>
                  <a:pt x="517" y="449"/>
                </a:lnTo>
                <a:lnTo>
                  <a:pt x="514" y="448"/>
                </a:lnTo>
                <a:lnTo>
                  <a:pt x="509" y="448"/>
                </a:lnTo>
                <a:lnTo>
                  <a:pt x="503" y="449"/>
                </a:lnTo>
                <a:lnTo>
                  <a:pt x="503" y="449"/>
                </a:lnTo>
                <a:close/>
                <a:moveTo>
                  <a:pt x="146" y="451"/>
                </a:moveTo>
                <a:lnTo>
                  <a:pt x="146" y="451"/>
                </a:lnTo>
                <a:lnTo>
                  <a:pt x="149" y="451"/>
                </a:lnTo>
                <a:lnTo>
                  <a:pt x="149" y="449"/>
                </a:lnTo>
                <a:lnTo>
                  <a:pt x="149" y="448"/>
                </a:lnTo>
                <a:lnTo>
                  <a:pt x="149" y="446"/>
                </a:lnTo>
                <a:lnTo>
                  <a:pt x="149" y="446"/>
                </a:lnTo>
                <a:lnTo>
                  <a:pt x="146" y="451"/>
                </a:lnTo>
                <a:lnTo>
                  <a:pt x="146" y="451"/>
                </a:lnTo>
                <a:close/>
                <a:moveTo>
                  <a:pt x="230" y="454"/>
                </a:moveTo>
                <a:lnTo>
                  <a:pt x="230" y="454"/>
                </a:lnTo>
                <a:lnTo>
                  <a:pt x="233" y="451"/>
                </a:lnTo>
                <a:lnTo>
                  <a:pt x="235" y="449"/>
                </a:lnTo>
                <a:lnTo>
                  <a:pt x="235" y="449"/>
                </a:lnTo>
                <a:lnTo>
                  <a:pt x="233" y="448"/>
                </a:lnTo>
                <a:lnTo>
                  <a:pt x="230" y="446"/>
                </a:lnTo>
                <a:lnTo>
                  <a:pt x="230" y="446"/>
                </a:lnTo>
                <a:lnTo>
                  <a:pt x="230" y="448"/>
                </a:lnTo>
                <a:lnTo>
                  <a:pt x="230" y="449"/>
                </a:lnTo>
                <a:lnTo>
                  <a:pt x="230" y="454"/>
                </a:lnTo>
                <a:lnTo>
                  <a:pt x="230" y="454"/>
                </a:lnTo>
                <a:close/>
                <a:moveTo>
                  <a:pt x="277" y="457"/>
                </a:moveTo>
                <a:lnTo>
                  <a:pt x="277" y="457"/>
                </a:lnTo>
                <a:lnTo>
                  <a:pt x="280" y="457"/>
                </a:lnTo>
                <a:lnTo>
                  <a:pt x="282" y="459"/>
                </a:lnTo>
                <a:lnTo>
                  <a:pt x="282" y="459"/>
                </a:lnTo>
                <a:lnTo>
                  <a:pt x="279" y="451"/>
                </a:lnTo>
                <a:lnTo>
                  <a:pt x="277" y="448"/>
                </a:lnTo>
                <a:lnTo>
                  <a:pt x="274" y="446"/>
                </a:lnTo>
                <a:lnTo>
                  <a:pt x="274" y="446"/>
                </a:lnTo>
                <a:lnTo>
                  <a:pt x="276" y="452"/>
                </a:lnTo>
                <a:lnTo>
                  <a:pt x="277" y="457"/>
                </a:lnTo>
                <a:lnTo>
                  <a:pt x="277" y="457"/>
                </a:lnTo>
                <a:close/>
                <a:moveTo>
                  <a:pt x="168" y="456"/>
                </a:moveTo>
                <a:lnTo>
                  <a:pt x="168" y="456"/>
                </a:lnTo>
                <a:lnTo>
                  <a:pt x="169" y="454"/>
                </a:lnTo>
                <a:lnTo>
                  <a:pt x="169" y="452"/>
                </a:lnTo>
                <a:lnTo>
                  <a:pt x="169" y="448"/>
                </a:lnTo>
                <a:lnTo>
                  <a:pt x="169" y="448"/>
                </a:lnTo>
                <a:lnTo>
                  <a:pt x="166" y="448"/>
                </a:lnTo>
                <a:lnTo>
                  <a:pt x="166" y="448"/>
                </a:lnTo>
                <a:lnTo>
                  <a:pt x="166" y="452"/>
                </a:lnTo>
                <a:lnTo>
                  <a:pt x="168" y="456"/>
                </a:lnTo>
                <a:lnTo>
                  <a:pt x="168" y="456"/>
                </a:lnTo>
                <a:close/>
                <a:moveTo>
                  <a:pt x="442" y="452"/>
                </a:moveTo>
                <a:lnTo>
                  <a:pt x="442" y="452"/>
                </a:lnTo>
                <a:lnTo>
                  <a:pt x="444" y="454"/>
                </a:lnTo>
                <a:lnTo>
                  <a:pt x="444" y="454"/>
                </a:lnTo>
                <a:lnTo>
                  <a:pt x="444" y="449"/>
                </a:lnTo>
                <a:lnTo>
                  <a:pt x="444" y="448"/>
                </a:lnTo>
                <a:lnTo>
                  <a:pt x="442" y="448"/>
                </a:lnTo>
                <a:lnTo>
                  <a:pt x="442" y="448"/>
                </a:lnTo>
                <a:lnTo>
                  <a:pt x="442" y="449"/>
                </a:lnTo>
                <a:lnTo>
                  <a:pt x="442" y="452"/>
                </a:lnTo>
                <a:lnTo>
                  <a:pt x="442" y="452"/>
                </a:lnTo>
                <a:close/>
                <a:moveTo>
                  <a:pt x="177" y="468"/>
                </a:moveTo>
                <a:lnTo>
                  <a:pt x="177" y="468"/>
                </a:lnTo>
                <a:lnTo>
                  <a:pt x="184" y="469"/>
                </a:lnTo>
                <a:lnTo>
                  <a:pt x="187" y="469"/>
                </a:lnTo>
                <a:lnTo>
                  <a:pt x="189" y="468"/>
                </a:lnTo>
                <a:lnTo>
                  <a:pt x="189" y="468"/>
                </a:lnTo>
                <a:lnTo>
                  <a:pt x="187" y="463"/>
                </a:lnTo>
                <a:lnTo>
                  <a:pt x="187" y="459"/>
                </a:lnTo>
                <a:lnTo>
                  <a:pt x="186" y="454"/>
                </a:lnTo>
                <a:lnTo>
                  <a:pt x="186" y="448"/>
                </a:lnTo>
                <a:lnTo>
                  <a:pt x="186" y="448"/>
                </a:lnTo>
                <a:lnTo>
                  <a:pt x="180" y="451"/>
                </a:lnTo>
                <a:lnTo>
                  <a:pt x="177" y="456"/>
                </a:lnTo>
                <a:lnTo>
                  <a:pt x="175" y="462"/>
                </a:lnTo>
                <a:lnTo>
                  <a:pt x="177" y="468"/>
                </a:lnTo>
                <a:lnTo>
                  <a:pt x="177" y="468"/>
                </a:lnTo>
                <a:close/>
                <a:moveTo>
                  <a:pt x="395" y="465"/>
                </a:moveTo>
                <a:lnTo>
                  <a:pt x="395" y="465"/>
                </a:lnTo>
                <a:lnTo>
                  <a:pt x="399" y="462"/>
                </a:lnTo>
                <a:lnTo>
                  <a:pt x="404" y="457"/>
                </a:lnTo>
                <a:lnTo>
                  <a:pt x="404" y="457"/>
                </a:lnTo>
                <a:lnTo>
                  <a:pt x="389" y="448"/>
                </a:lnTo>
                <a:lnTo>
                  <a:pt x="389" y="448"/>
                </a:lnTo>
                <a:lnTo>
                  <a:pt x="389" y="449"/>
                </a:lnTo>
                <a:lnTo>
                  <a:pt x="389" y="452"/>
                </a:lnTo>
                <a:lnTo>
                  <a:pt x="390" y="456"/>
                </a:lnTo>
                <a:lnTo>
                  <a:pt x="393" y="460"/>
                </a:lnTo>
                <a:lnTo>
                  <a:pt x="395" y="465"/>
                </a:lnTo>
                <a:lnTo>
                  <a:pt x="395" y="465"/>
                </a:lnTo>
                <a:close/>
                <a:moveTo>
                  <a:pt x="476" y="452"/>
                </a:moveTo>
                <a:lnTo>
                  <a:pt x="476" y="452"/>
                </a:lnTo>
                <a:lnTo>
                  <a:pt x="476" y="449"/>
                </a:lnTo>
                <a:lnTo>
                  <a:pt x="473" y="448"/>
                </a:lnTo>
                <a:lnTo>
                  <a:pt x="473" y="448"/>
                </a:lnTo>
                <a:lnTo>
                  <a:pt x="474" y="451"/>
                </a:lnTo>
                <a:lnTo>
                  <a:pt x="474" y="452"/>
                </a:lnTo>
                <a:lnTo>
                  <a:pt x="476" y="452"/>
                </a:lnTo>
                <a:lnTo>
                  <a:pt x="476" y="452"/>
                </a:lnTo>
                <a:close/>
                <a:moveTo>
                  <a:pt x="540" y="459"/>
                </a:moveTo>
                <a:lnTo>
                  <a:pt x="540" y="459"/>
                </a:lnTo>
                <a:lnTo>
                  <a:pt x="543" y="457"/>
                </a:lnTo>
                <a:lnTo>
                  <a:pt x="544" y="454"/>
                </a:lnTo>
                <a:lnTo>
                  <a:pt x="543" y="451"/>
                </a:lnTo>
                <a:lnTo>
                  <a:pt x="541" y="449"/>
                </a:lnTo>
                <a:lnTo>
                  <a:pt x="540" y="448"/>
                </a:lnTo>
                <a:lnTo>
                  <a:pt x="540" y="448"/>
                </a:lnTo>
                <a:lnTo>
                  <a:pt x="538" y="451"/>
                </a:lnTo>
                <a:lnTo>
                  <a:pt x="538" y="452"/>
                </a:lnTo>
                <a:lnTo>
                  <a:pt x="540" y="459"/>
                </a:lnTo>
                <a:lnTo>
                  <a:pt x="540" y="459"/>
                </a:lnTo>
                <a:close/>
                <a:moveTo>
                  <a:pt x="685" y="459"/>
                </a:moveTo>
                <a:lnTo>
                  <a:pt x="685" y="459"/>
                </a:lnTo>
                <a:lnTo>
                  <a:pt x="686" y="460"/>
                </a:lnTo>
                <a:lnTo>
                  <a:pt x="689" y="460"/>
                </a:lnTo>
                <a:lnTo>
                  <a:pt x="689" y="460"/>
                </a:lnTo>
                <a:lnTo>
                  <a:pt x="691" y="456"/>
                </a:lnTo>
                <a:lnTo>
                  <a:pt x="691" y="452"/>
                </a:lnTo>
                <a:lnTo>
                  <a:pt x="689" y="448"/>
                </a:lnTo>
                <a:lnTo>
                  <a:pt x="689" y="448"/>
                </a:lnTo>
                <a:lnTo>
                  <a:pt x="688" y="454"/>
                </a:lnTo>
                <a:lnTo>
                  <a:pt x="685" y="459"/>
                </a:lnTo>
                <a:lnTo>
                  <a:pt x="685" y="459"/>
                </a:lnTo>
                <a:close/>
                <a:moveTo>
                  <a:pt x="191" y="449"/>
                </a:moveTo>
                <a:lnTo>
                  <a:pt x="191" y="449"/>
                </a:lnTo>
                <a:lnTo>
                  <a:pt x="192" y="469"/>
                </a:lnTo>
                <a:lnTo>
                  <a:pt x="192" y="469"/>
                </a:lnTo>
                <a:lnTo>
                  <a:pt x="198" y="466"/>
                </a:lnTo>
                <a:lnTo>
                  <a:pt x="203" y="462"/>
                </a:lnTo>
                <a:lnTo>
                  <a:pt x="204" y="456"/>
                </a:lnTo>
                <a:lnTo>
                  <a:pt x="204" y="452"/>
                </a:lnTo>
                <a:lnTo>
                  <a:pt x="204" y="449"/>
                </a:lnTo>
                <a:lnTo>
                  <a:pt x="204" y="449"/>
                </a:lnTo>
                <a:lnTo>
                  <a:pt x="197" y="449"/>
                </a:lnTo>
                <a:lnTo>
                  <a:pt x="191" y="449"/>
                </a:lnTo>
                <a:lnTo>
                  <a:pt x="191" y="449"/>
                </a:lnTo>
                <a:close/>
                <a:moveTo>
                  <a:pt x="427" y="449"/>
                </a:moveTo>
                <a:lnTo>
                  <a:pt x="427" y="449"/>
                </a:lnTo>
                <a:lnTo>
                  <a:pt x="428" y="452"/>
                </a:lnTo>
                <a:lnTo>
                  <a:pt x="430" y="456"/>
                </a:lnTo>
                <a:lnTo>
                  <a:pt x="431" y="457"/>
                </a:lnTo>
                <a:lnTo>
                  <a:pt x="433" y="460"/>
                </a:lnTo>
                <a:lnTo>
                  <a:pt x="433" y="460"/>
                </a:lnTo>
                <a:lnTo>
                  <a:pt x="436" y="459"/>
                </a:lnTo>
                <a:lnTo>
                  <a:pt x="439" y="457"/>
                </a:lnTo>
                <a:lnTo>
                  <a:pt x="439" y="457"/>
                </a:lnTo>
                <a:lnTo>
                  <a:pt x="438" y="456"/>
                </a:lnTo>
                <a:lnTo>
                  <a:pt x="438" y="452"/>
                </a:lnTo>
                <a:lnTo>
                  <a:pt x="438" y="452"/>
                </a:lnTo>
                <a:lnTo>
                  <a:pt x="427" y="449"/>
                </a:lnTo>
                <a:lnTo>
                  <a:pt x="427" y="449"/>
                </a:lnTo>
                <a:close/>
                <a:moveTo>
                  <a:pt x="572" y="449"/>
                </a:moveTo>
                <a:lnTo>
                  <a:pt x="572" y="449"/>
                </a:lnTo>
                <a:lnTo>
                  <a:pt x="572" y="454"/>
                </a:lnTo>
                <a:lnTo>
                  <a:pt x="572" y="460"/>
                </a:lnTo>
                <a:lnTo>
                  <a:pt x="572" y="460"/>
                </a:lnTo>
                <a:lnTo>
                  <a:pt x="575" y="460"/>
                </a:lnTo>
                <a:lnTo>
                  <a:pt x="576" y="462"/>
                </a:lnTo>
                <a:lnTo>
                  <a:pt x="576" y="462"/>
                </a:lnTo>
                <a:lnTo>
                  <a:pt x="578" y="452"/>
                </a:lnTo>
                <a:lnTo>
                  <a:pt x="576" y="449"/>
                </a:lnTo>
                <a:lnTo>
                  <a:pt x="572" y="449"/>
                </a:lnTo>
                <a:lnTo>
                  <a:pt x="572" y="449"/>
                </a:lnTo>
                <a:close/>
                <a:moveTo>
                  <a:pt x="128" y="463"/>
                </a:moveTo>
                <a:lnTo>
                  <a:pt x="128" y="463"/>
                </a:lnTo>
                <a:lnTo>
                  <a:pt x="134" y="460"/>
                </a:lnTo>
                <a:lnTo>
                  <a:pt x="139" y="454"/>
                </a:lnTo>
                <a:lnTo>
                  <a:pt x="139" y="454"/>
                </a:lnTo>
                <a:lnTo>
                  <a:pt x="137" y="452"/>
                </a:lnTo>
                <a:lnTo>
                  <a:pt x="136" y="451"/>
                </a:lnTo>
                <a:lnTo>
                  <a:pt x="133" y="451"/>
                </a:lnTo>
                <a:lnTo>
                  <a:pt x="131" y="451"/>
                </a:lnTo>
                <a:lnTo>
                  <a:pt x="128" y="454"/>
                </a:lnTo>
                <a:lnTo>
                  <a:pt x="128" y="456"/>
                </a:lnTo>
                <a:lnTo>
                  <a:pt x="126" y="459"/>
                </a:lnTo>
                <a:lnTo>
                  <a:pt x="128" y="463"/>
                </a:lnTo>
                <a:lnTo>
                  <a:pt x="128" y="463"/>
                </a:lnTo>
                <a:close/>
                <a:moveTo>
                  <a:pt x="634" y="456"/>
                </a:moveTo>
                <a:lnTo>
                  <a:pt x="634" y="456"/>
                </a:lnTo>
                <a:lnTo>
                  <a:pt x="634" y="457"/>
                </a:lnTo>
                <a:lnTo>
                  <a:pt x="633" y="457"/>
                </a:lnTo>
                <a:lnTo>
                  <a:pt x="631" y="457"/>
                </a:lnTo>
                <a:lnTo>
                  <a:pt x="631" y="457"/>
                </a:lnTo>
                <a:lnTo>
                  <a:pt x="631" y="474"/>
                </a:lnTo>
                <a:lnTo>
                  <a:pt x="631" y="483"/>
                </a:lnTo>
                <a:lnTo>
                  <a:pt x="631" y="491"/>
                </a:lnTo>
                <a:lnTo>
                  <a:pt x="631" y="491"/>
                </a:lnTo>
                <a:lnTo>
                  <a:pt x="637" y="481"/>
                </a:lnTo>
                <a:lnTo>
                  <a:pt x="642" y="471"/>
                </a:lnTo>
                <a:lnTo>
                  <a:pt x="646" y="460"/>
                </a:lnTo>
                <a:lnTo>
                  <a:pt x="648" y="456"/>
                </a:lnTo>
                <a:lnTo>
                  <a:pt x="648" y="449"/>
                </a:lnTo>
                <a:lnTo>
                  <a:pt x="648" y="449"/>
                </a:lnTo>
                <a:lnTo>
                  <a:pt x="645" y="456"/>
                </a:lnTo>
                <a:lnTo>
                  <a:pt x="642" y="459"/>
                </a:lnTo>
                <a:lnTo>
                  <a:pt x="637" y="459"/>
                </a:lnTo>
                <a:lnTo>
                  <a:pt x="636" y="459"/>
                </a:lnTo>
                <a:lnTo>
                  <a:pt x="634" y="456"/>
                </a:lnTo>
                <a:lnTo>
                  <a:pt x="634" y="456"/>
                </a:lnTo>
                <a:close/>
                <a:moveTo>
                  <a:pt x="730" y="480"/>
                </a:moveTo>
                <a:lnTo>
                  <a:pt x="730" y="480"/>
                </a:lnTo>
                <a:lnTo>
                  <a:pt x="733" y="481"/>
                </a:lnTo>
                <a:lnTo>
                  <a:pt x="733" y="481"/>
                </a:lnTo>
                <a:lnTo>
                  <a:pt x="736" y="474"/>
                </a:lnTo>
                <a:lnTo>
                  <a:pt x="736" y="466"/>
                </a:lnTo>
                <a:lnTo>
                  <a:pt x="735" y="449"/>
                </a:lnTo>
                <a:lnTo>
                  <a:pt x="735" y="449"/>
                </a:lnTo>
                <a:lnTo>
                  <a:pt x="733" y="457"/>
                </a:lnTo>
                <a:lnTo>
                  <a:pt x="732" y="465"/>
                </a:lnTo>
                <a:lnTo>
                  <a:pt x="730" y="480"/>
                </a:lnTo>
                <a:lnTo>
                  <a:pt x="730" y="480"/>
                </a:lnTo>
                <a:close/>
                <a:moveTo>
                  <a:pt x="23" y="452"/>
                </a:moveTo>
                <a:lnTo>
                  <a:pt x="23" y="452"/>
                </a:lnTo>
                <a:lnTo>
                  <a:pt x="26" y="452"/>
                </a:lnTo>
                <a:lnTo>
                  <a:pt x="27" y="454"/>
                </a:lnTo>
                <a:lnTo>
                  <a:pt x="27" y="454"/>
                </a:lnTo>
                <a:lnTo>
                  <a:pt x="27" y="451"/>
                </a:lnTo>
                <a:lnTo>
                  <a:pt x="24" y="451"/>
                </a:lnTo>
                <a:lnTo>
                  <a:pt x="24" y="451"/>
                </a:lnTo>
                <a:lnTo>
                  <a:pt x="23" y="452"/>
                </a:lnTo>
                <a:lnTo>
                  <a:pt x="23" y="452"/>
                </a:lnTo>
                <a:close/>
                <a:moveTo>
                  <a:pt x="341" y="454"/>
                </a:moveTo>
                <a:lnTo>
                  <a:pt x="341" y="454"/>
                </a:lnTo>
                <a:lnTo>
                  <a:pt x="343" y="454"/>
                </a:lnTo>
                <a:lnTo>
                  <a:pt x="343" y="454"/>
                </a:lnTo>
                <a:lnTo>
                  <a:pt x="341" y="451"/>
                </a:lnTo>
                <a:lnTo>
                  <a:pt x="340" y="451"/>
                </a:lnTo>
                <a:lnTo>
                  <a:pt x="340" y="451"/>
                </a:lnTo>
                <a:lnTo>
                  <a:pt x="340" y="452"/>
                </a:lnTo>
                <a:lnTo>
                  <a:pt x="340" y="454"/>
                </a:lnTo>
                <a:lnTo>
                  <a:pt x="341" y="454"/>
                </a:lnTo>
                <a:lnTo>
                  <a:pt x="341" y="454"/>
                </a:lnTo>
                <a:close/>
                <a:moveTo>
                  <a:pt x="416" y="460"/>
                </a:moveTo>
                <a:lnTo>
                  <a:pt x="416" y="460"/>
                </a:lnTo>
                <a:lnTo>
                  <a:pt x="413" y="456"/>
                </a:lnTo>
                <a:lnTo>
                  <a:pt x="412" y="451"/>
                </a:lnTo>
                <a:lnTo>
                  <a:pt x="412" y="451"/>
                </a:lnTo>
                <a:lnTo>
                  <a:pt x="412" y="457"/>
                </a:lnTo>
                <a:lnTo>
                  <a:pt x="413" y="459"/>
                </a:lnTo>
                <a:lnTo>
                  <a:pt x="416" y="460"/>
                </a:lnTo>
                <a:lnTo>
                  <a:pt x="416" y="460"/>
                </a:lnTo>
                <a:close/>
                <a:moveTo>
                  <a:pt x="495" y="462"/>
                </a:moveTo>
                <a:lnTo>
                  <a:pt x="495" y="462"/>
                </a:lnTo>
                <a:lnTo>
                  <a:pt x="497" y="463"/>
                </a:lnTo>
                <a:lnTo>
                  <a:pt x="499" y="463"/>
                </a:lnTo>
                <a:lnTo>
                  <a:pt x="500" y="463"/>
                </a:lnTo>
                <a:lnTo>
                  <a:pt x="500" y="463"/>
                </a:lnTo>
                <a:lnTo>
                  <a:pt x="499" y="460"/>
                </a:lnTo>
                <a:lnTo>
                  <a:pt x="499" y="457"/>
                </a:lnTo>
                <a:lnTo>
                  <a:pt x="499" y="452"/>
                </a:lnTo>
                <a:lnTo>
                  <a:pt x="497" y="451"/>
                </a:lnTo>
                <a:lnTo>
                  <a:pt x="497" y="451"/>
                </a:lnTo>
                <a:lnTo>
                  <a:pt x="495" y="452"/>
                </a:lnTo>
                <a:lnTo>
                  <a:pt x="495" y="454"/>
                </a:lnTo>
                <a:lnTo>
                  <a:pt x="495" y="462"/>
                </a:lnTo>
                <a:lnTo>
                  <a:pt x="495" y="462"/>
                </a:lnTo>
                <a:close/>
                <a:moveTo>
                  <a:pt x="659" y="481"/>
                </a:moveTo>
                <a:lnTo>
                  <a:pt x="659" y="481"/>
                </a:lnTo>
                <a:lnTo>
                  <a:pt x="662" y="480"/>
                </a:lnTo>
                <a:lnTo>
                  <a:pt x="665" y="477"/>
                </a:lnTo>
                <a:lnTo>
                  <a:pt x="668" y="468"/>
                </a:lnTo>
                <a:lnTo>
                  <a:pt x="669" y="459"/>
                </a:lnTo>
                <a:lnTo>
                  <a:pt x="668" y="451"/>
                </a:lnTo>
                <a:lnTo>
                  <a:pt x="668" y="451"/>
                </a:lnTo>
                <a:lnTo>
                  <a:pt x="666" y="460"/>
                </a:lnTo>
                <a:lnTo>
                  <a:pt x="663" y="466"/>
                </a:lnTo>
                <a:lnTo>
                  <a:pt x="660" y="474"/>
                </a:lnTo>
                <a:lnTo>
                  <a:pt x="659" y="481"/>
                </a:lnTo>
                <a:lnTo>
                  <a:pt x="659" y="481"/>
                </a:lnTo>
                <a:close/>
                <a:moveTo>
                  <a:pt x="677" y="463"/>
                </a:moveTo>
                <a:lnTo>
                  <a:pt x="677" y="463"/>
                </a:lnTo>
                <a:lnTo>
                  <a:pt x="678" y="460"/>
                </a:lnTo>
                <a:lnTo>
                  <a:pt x="677" y="457"/>
                </a:lnTo>
                <a:lnTo>
                  <a:pt x="677" y="454"/>
                </a:lnTo>
                <a:lnTo>
                  <a:pt x="678" y="451"/>
                </a:lnTo>
                <a:lnTo>
                  <a:pt x="678" y="451"/>
                </a:lnTo>
                <a:lnTo>
                  <a:pt x="675" y="451"/>
                </a:lnTo>
                <a:lnTo>
                  <a:pt x="675" y="451"/>
                </a:lnTo>
                <a:lnTo>
                  <a:pt x="675" y="459"/>
                </a:lnTo>
                <a:lnTo>
                  <a:pt x="675" y="462"/>
                </a:lnTo>
                <a:lnTo>
                  <a:pt x="677" y="463"/>
                </a:lnTo>
                <a:lnTo>
                  <a:pt x="677" y="463"/>
                </a:lnTo>
                <a:close/>
                <a:moveTo>
                  <a:pt x="157" y="460"/>
                </a:moveTo>
                <a:lnTo>
                  <a:pt x="157" y="460"/>
                </a:lnTo>
                <a:lnTo>
                  <a:pt x="157" y="456"/>
                </a:lnTo>
                <a:lnTo>
                  <a:pt x="157" y="452"/>
                </a:lnTo>
                <a:lnTo>
                  <a:pt x="157" y="452"/>
                </a:lnTo>
                <a:lnTo>
                  <a:pt x="157" y="452"/>
                </a:lnTo>
                <a:lnTo>
                  <a:pt x="154" y="454"/>
                </a:lnTo>
                <a:lnTo>
                  <a:pt x="154" y="456"/>
                </a:lnTo>
                <a:lnTo>
                  <a:pt x="154" y="459"/>
                </a:lnTo>
                <a:lnTo>
                  <a:pt x="157" y="460"/>
                </a:lnTo>
                <a:lnTo>
                  <a:pt x="157" y="460"/>
                </a:lnTo>
                <a:close/>
                <a:moveTo>
                  <a:pt x="232" y="465"/>
                </a:moveTo>
                <a:lnTo>
                  <a:pt x="232" y="465"/>
                </a:lnTo>
                <a:lnTo>
                  <a:pt x="238" y="466"/>
                </a:lnTo>
                <a:lnTo>
                  <a:pt x="244" y="465"/>
                </a:lnTo>
                <a:lnTo>
                  <a:pt x="244" y="465"/>
                </a:lnTo>
                <a:lnTo>
                  <a:pt x="242" y="457"/>
                </a:lnTo>
                <a:lnTo>
                  <a:pt x="238" y="452"/>
                </a:lnTo>
                <a:lnTo>
                  <a:pt x="238" y="452"/>
                </a:lnTo>
                <a:lnTo>
                  <a:pt x="233" y="457"/>
                </a:lnTo>
                <a:lnTo>
                  <a:pt x="232" y="460"/>
                </a:lnTo>
                <a:lnTo>
                  <a:pt x="232" y="465"/>
                </a:lnTo>
                <a:lnTo>
                  <a:pt x="232" y="465"/>
                </a:lnTo>
                <a:close/>
                <a:moveTo>
                  <a:pt x="332" y="466"/>
                </a:moveTo>
                <a:lnTo>
                  <a:pt x="332" y="466"/>
                </a:lnTo>
                <a:lnTo>
                  <a:pt x="331" y="459"/>
                </a:lnTo>
                <a:lnTo>
                  <a:pt x="329" y="454"/>
                </a:lnTo>
                <a:lnTo>
                  <a:pt x="326" y="452"/>
                </a:lnTo>
                <a:lnTo>
                  <a:pt x="326" y="452"/>
                </a:lnTo>
                <a:lnTo>
                  <a:pt x="326" y="462"/>
                </a:lnTo>
                <a:lnTo>
                  <a:pt x="328" y="466"/>
                </a:lnTo>
                <a:lnTo>
                  <a:pt x="329" y="466"/>
                </a:lnTo>
                <a:lnTo>
                  <a:pt x="332" y="466"/>
                </a:lnTo>
                <a:lnTo>
                  <a:pt x="332" y="466"/>
                </a:lnTo>
                <a:close/>
                <a:moveTo>
                  <a:pt x="592" y="456"/>
                </a:moveTo>
                <a:lnTo>
                  <a:pt x="592" y="456"/>
                </a:lnTo>
                <a:lnTo>
                  <a:pt x="592" y="452"/>
                </a:lnTo>
                <a:lnTo>
                  <a:pt x="590" y="452"/>
                </a:lnTo>
                <a:lnTo>
                  <a:pt x="590" y="452"/>
                </a:lnTo>
                <a:lnTo>
                  <a:pt x="588" y="452"/>
                </a:lnTo>
                <a:lnTo>
                  <a:pt x="588" y="454"/>
                </a:lnTo>
                <a:lnTo>
                  <a:pt x="592" y="456"/>
                </a:lnTo>
                <a:lnTo>
                  <a:pt x="592" y="456"/>
                </a:lnTo>
                <a:close/>
                <a:moveTo>
                  <a:pt x="259" y="459"/>
                </a:moveTo>
                <a:lnTo>
                  <a:pt x="259" y="459"/>
                </a:lnTo>
                <a:lnTo>
                  <a:pt x="273" y="465"/>
                </a:lnTo>
                <a:lnTo>
                  <a:pt x="273" y="465"/>
                </a:lnTo>
                <a:lnTo>
                  <a:pt x="271" y="460"/>
                </a:lnTo>
                <a:lnTo>
                  <a:pt x="267" y="457"/>
                </a:lnTo>
                <a:lnTo>
                  <a:pt x="262" y="456"/>
                </a:lnTo>
                <a:lnTo>
                  <a:pt x="259" y="452"/>
                </a:lnTo>
                <a:lnTo>
                  <a:pt x="259" y="452"/>
                </a:lnTo>
                <a:lnTo>
                  <a:pt x="259" y="459"/>
                </a:lnTo>
                <a:lnTo>
                  <a:pt x="259" y="459"/>
                </a:lnTo>
                <a:close/>
                <a:moveTo>
                  <a:pt x="340" y="468"/>
                </a:moveTo>
                <a:lnTo>
                  <a:pt x="340" y="468"/>
                </a:lnTo>
                <a:lnTo>
                  <a:pt x="343" y="466"/>
                </a:lnTo>
                <a:lnTo>
                  <a:pt x="346" y="463"/>
                </a:lnTo>
                <a:lnTo>
                  <a:pt x="352" y="459"/>
                </a:lnTo>
                <a:lnTo>
                  <a:pt x="352" y="459"/>
                </a:lnTo>
                <a:lnTo>
                  <a:pt x="352" y="457"/>
                </a:lnTo>
                <a:lnTo>
                  <a:pt x="351" y="454"/>
                </a:lnTo>
                <a:lnTo>
                  <a:pt x="346" y="452"/>
                </a:lnTo>
                <a:lnTo>
                  <a:pt x="346" y="452"/>
                </a:lnTo>
                <a:lnTo>
                  <a:pt x="345" y="456"/>
                </a:lnTo>
                <a:lnTo>
                  <a:pt x="341" y="460"/>
                </a:lnTo>
                <a:lnTo>
                  <a:pt x="340" y="463"/>
                </a:lnTo>
                <a:lnTo>
                  <a:pt x="340" y="468"/>
                </a:lnTo>
                <a:lnTo>
                  <a:pt x="340" y="468"/>
                </a:lnTo>
                <a:close/>
                <a:moveTo>
                  <a:pt x="367" y="456"/>
                </a:moveTo>
                <a:lnTo>
                  <a:pt x="367" y="456"/>
                </a:lnTo>
                <a:lnTo>
                  <a:pt x="367" y="454"/>
                </a:lnTo>
                <a:lnTo>
                  <a:pt x="366" y="452"/>
                </a:lnTo>
                <a:lnTo>
                  <a:pt x="366" y="452"/>
                </a:lnTo>
                <a:lnTo>
                  <a:pt x="364" y="456"/>
                </a:lnTo>
                <a:lnTo>
                  <a:pt x="366" y="456"/>
                </a:lnTo>
                <a:lnTo>
                  <a:pt x="367" y="456"/>
                </a:lnTo>
                <a:lnTo>
                  <a:pt x="367" y="456"/>
                </a:lnTo>
                <a:close/>
                <a:moveTo>
                  <a:pt x="582" y="465"/>
                </a:moveTo>
                <a:lnTo>
                  <a:pt x="582" y="465"/>
                </a:lnTo>
                <a:lnTo>
                  <a:pt x="585" y="463"/>
                </a:lnTo>
                <a:lnTo>
                  <a:pt x="587" y="462"/>
                </a:lnTo>
                <a:lnTo>
                  <a:pt x="588" y="459"/>
                </a:lnTo>
                <a:lnTo>
                  <a:pt x="588" y="459"/>
                </a:lnTo>
                <a:lnTo>
                  <a:pt x="582" y="454"/>
                </a:lnTo>
                <a:lnTo>
                  <a:pt x="582" y="454"/>
                </a:lnTo>
                <a:lnTo>
                  <a:pt x="581" y="459"/>
                </a:lnTo>
                <a:lnTo>
                  <a:pt x="582" y="465"/>
                </a:lnTo>
                <a:lnTo>
                  <a:pt x="582" y="465"/>
                </a:lnTo>
                <a:close/>
                <a:moveTo>
                  <a:pt x="598" y="459"/>
                </a:moveTo>
                <a:lnTo>
                  <a:pt x="598" y="459"/>
                </a:lnTo>
                <a:lnTo>
                  <a:pt x="602" y="459"/>
                </a:lnTo>
                <a:lnTo>
                  <a:pt x="604" y="457"/>
                </a:lnTo>
                <a:lnTo>
                  <a:pt x="604" y="454"/>
                </a:lnTo>
                <a:lnTo>
                  <a:pt x="604" y="454"/>
                </a:lnTo>
                <a:lnTo>
                  <a:pt x="601" y="454"/>
                </a:lnTo>
                <a:lnTo>
                  <a:pt x="599" y="454"/>
                </a:lnTo>
                <a:lnTo>
                  <a:pt x="598" y="456"/>
                </a:lnTo>
                <a:lnTo>
                  <a:pt x="598" y="459"/>
                </a:lnTo>
                <a:lnTo>
                  <a:pt x="598" y="459"/>
                </a:lnTo>
                <a:close/>
                <a:moveTo>
                  <a:pt x="627" y="457"/>
                </a:moveTo>
                <a:lnTo>
                  <a:pt x="627" y="457"/>
                </a:lnTo>
                <a:lnTo>
                  <a:pt x="628" y="456"/>
                </a:lnTo>
                <a:lnTo>
                  <a:pt x="628" y="454"/>
                </a:lnTo>
                <a:lnTo>
                  <a:pt x="627" y="454"/>
                </a:lnTo>
                <a:lnTo>
                  <a:pt x="627" y="454"/>
                </a:lnTo>
                <a:lnTo>
                  <a:pt x="627" y="456"/>
                </a:lnTo>
                <a:lnTo>
                  <a:pt x="627" y="457"/>
                </a:lnTo>
                <a:lnTo>
                  <a:pt x="627" y="457"/>
                </a:lnTo>
                <a:lnTo>
                  <a:pt x="627" y="457"/>
                </a:lnTo>
                <a:close/>
                <a:moveTo>
                  <a:pt x="552" y="466"/>
                </a:moveTo>
                <a:lnTo>
                  <a:pt x="552" y="466"/>
                </a:lnTo>
                <a:lnTo>
                  <a:pt x="553" y="465"/>
                </a:lnTo>
                <a:lnTo>
                  <a:pt x="553" y="460"/>
                </a:lnTo>
                <a:lnTo>
                  <a:pt x="553" y="457"/>
                </a:lnTo>
                <a:lnTo>
                  <a:pt x="550" y="454"/>
                </a:lnTo>
                <a:lnTo>
                  <a:pt x="550" y="454"/>
                </a:lnTo>
                <a:lnTo>
                  <a:pt x="549" y="457"/>
                </a:lnTo>
                <a:lnTo>
                  <a:pt x="549" y="462"/>
                </a:lnTo>
                <a:lnTo>
                  <a:pt x="552" y="466"/>
                </a:lnTo>
                <a:lnTo>
                  <a:pt x="552" y="466"/>
                </a:lnTo>
                <a:close/>
                <a:moveTo>
                  <a:pt x="753" y="474"/>
                </a:moveTo>
                <a:lnTo>
                  <a:pt x="753" y="474"/>
                </a:lnTo>
                <a:lnTo>
                  <a:pt x="753" y="469"/>
                </a:lnTo>
                <a:lnTo>
                  <a:pt x="755" y="465"/>
                </a:lnTo>
                <a:lnTo>
                  <a:pt x="756" y="454"/>
                </a:lnTo>
                <a:lnTo>
                  <a:pt x="756" y="454"/>
                </a:lnTo>
                <a:lnTo>
                  <a:pt x="753" y="456"/>
                </a:lnTo>
                <a:lnTo>
                  <a:pt x="752" y="457"/>
                </a:lnTo>
                <a:lnTo>
                  <a:pt x="750" y="462"/>
                </a:lnTo>
                <a:lnTo>
                  <a:pt x="752" y="469"/>
                </a:lnTo>
                <a:lnTo>
                  <a:pt x="753" y="474"/>
                </a:lnTo>
                <a:lnTo>
                  <a:pt x="753" y="474"/>
                </a:lnTo>
                <a:close/>
                <a:moveTo>
                  <a:pt x="377" y="459"/>
                </a:moveTo>
                <a:lnTo>
                  <a:pt x="377" y="459"/>
                </a:lnTo>
                <a:lnTo>
                  <a:pt x="378" y="462"/>
                </a:lnTo>
                <a:lnTo>
                  <a:pt x="380" y="463"/>
                </a:lnTo>
                <a:lnTo>
                  <a:pt x="384" y="466"/>
                </a:lnTo>
                <a:lnTo>
                  <a:pt x="384" y="466"/>
                </a:lnTo>
                <a:lnTo>
                  <a:pt x="384" y="463"/>
                </a:lnTo>
                <a:lnTo>
                  <a:pt x="384" y="460"/>
                </a:lnTo>
                <a:lnTo>
                  <a:pt x="383" y="457"/>
                </a:lnTo>
                <a:lnTo>
                  <a:pt x="381" y="454"/>
                </a:lnTo>
                <a:lnTo>
                  <a:pt x="381" y="454"/>
                </a:lnTo>
                <a:lnTo>
                  <a:pt x="380" y="457"/>
                </a:lnTo>
                <a:lnTo>
                  <a:pt x="377" y="459"/>
                </a:lnTo>
                <a:lnTo>
                  <a:pt x="377" y="459"/>
                </a:lnTo>
                <a:close/>
                <a:moveTo>
                  <a:pt x="215" y="468"/>
                </a:moveTo>
                <a:lnTo>
                  <a:pt x="215" y="468"/>
                </a:lnTo>
                <a:lnTo>
                  <a:pt x="213" y="462"/>
                </a:lnTo>
                <a:lnTo>
                  <a:pt x="212" y="456"/>
                </a:lnTo>
                <a:lnTo>
                  <a:pt x="212" y="456"/>
                </a:lnTo>
                <a:lnTo>
                  <a:pt x="212" y="463"/>
                </a:lnTo>
                <a:lnTo>
                  <a:pt x="213" y="466"/>
                </a:lnTo>
                <a:lnTo>
                  <a:pt x="215" y="468"/>
                </a:lnTo>
                <a:lnTo>
                  <a:pt x="215" y="468"/>
                </a:lnTo>
                <a:close/>
                <a:moveTo>
                  <a:pt x="656" y="483"/>
                </a:moveTo>
                <a:lnTo>
                  <a:pt x="656" y="483"/>
                </a:lnTo>
                <a:lnTo>
                  <a:pt x="656" y="477"/>
                </a:lnTo>
                <a:lnTo>
                  <a:pt x="657" y="469"/>
                </a:lnTo>
                <a:lnTo>
                  <a:pt x="657" y="462"/>
                </a:lnTo>
                <a:lnTo>
                  <a:pt x="657" y="459"/>
                </a:lnTo>
                <a:lnTo>
                  <a:pt x="656" y="456"/>
                </a:lnTo>
                <a:lnTo>
                  <a:pt x="656" y="456"/>
                </a:lnTo>
                <a:lnTo>
                  <a:pt x="653" y="462"/>
                </a:lnTo>
                <a:lnTo>
                  <a:pt x="653" y="469"/>
                </a:lnTo>
                <a:lnTo>
                  <a:pt x="653" y="477"/>
                </a:lnTo>
                <a:lnTo>
                  <a:pt x="656" y="483"/>
                </a:lnTo>
                <a:lnTo>
                  <a:pt x="656" y="483"/>
                </a:lnTo>
                <a:close/>
                <a:moveTo>
                  <a:pt x="105" y="460"/>
                </a:moveTo>
                <a:lnTo>
                  <a:pt x="105" y="460"/>
                </a:lnTo>
                <a:lnTo>
                  <a:pt x="105" y="457"/>
                </a:lnTo>
                <a:lnTo>
                  <a:pt x="102" y="457"/>
                </a:lnTo>
                <a:lnTo>
                  <a:pt x="102" y="457"/>
                </a:lnTo>
                <a:lnTo>
                  <a:pt x="104" y="459"/>
                </a:lnTo>
                <a:lnTo>
                  <a:pt x="105" y="460"/>
                </a:lnTo>
                <a:lnTo>
                  <a:pt x="105" y="460"/>
                </a:lnTo>
                <a:close/>
                <a:moveTo>
                  <a:pt x="163" y="460"/>
                </a:moveTo>
                <a:lnTo>
                  <a:pt x="163" y="460"/>
                </a:lnTo>
                <a:lnTo>
                  <a:pt x="163" y="459"/>
                </a:lnTo>
                <a:lnTo>
                  <a:pt x="163" y="457"/>
                </a:lnTo>
                <a:lnTo>
                  <a:pt x="163" y="457"/>
                </a:lnTo>
                <a:lnTo>
                  <a:pt x="162" y="457"/>
                </a:lnTo>
                <a:lnTo>
                  <a:pt x="162" y="457"/>
                </a:lnTo>
                <a:lnTo>
                  <a:pt x="162" y="459"/>
                </a:lnTo>
                <a:lnTo>
                  <a:pt x="163" y="460"/>
                </a:lnTo>
                <a:lnTo>
                  <a:pt x="163" y="460"/>
                </a:lnTo>
                <a:close/>
                <a:moveTo>
                  <a:pt x="248" y="462"/>
                </a:moveTo>
                <a:lnTo>
                  <a:pt x="248" y="462"/>
                </a:lnTo>
                <a:lnTo>
                  <a:pt x="248" y="460"/>
                </a:lnTo>
                <a:lnTo>
                  <a:pt x="250" y="459"/>
                </a:lnTo>
                <a:lnTo>
                  <a:pt x="250" y="459"/>
                </a:lnTo>
                <a:lnTo>
                  <a:pt x="248" y="457"/>
                </a:lnTo>
                <a:lnTo>
                  <a:pt x="247" y="457"/>
                </a:lnTo>
                <a:lnTo>
                  <a:pt x="247" y="457"/>
                </a:lnTo>
                <a:lnTo>
                  <a:pt x="247" y="459"/>
                </a:lnTo>
                <a:lnTo>
                  <a:pt x="248" y="462"/>
                </a:lnTo>
                <a:lnTo>
                  <a:pt x="248" y="462"/>
                </a:lnTo>
                <a:close/>
                <a:moveTo>
                  <a:pt x="422" y="462"/>
                </a:moveTo>
                <a:lnTo>
                  <a:pt x="422" y="462"/>
                </a:lnTo>
                <a:lnTo>
                  <a:pt x="424" y="462"/>
                </a:lnTo>
                <a:lnTo>
                  <a:pt x="424" y="462"/>
                </a:lnTo>
                <a:lnTo>
                  <a:pt x="424" y="460"/>
                </a:lnTo>
                <a:lnTo>
                  <a:pt x="424" y="459"/>
                </a:lnTo>
                <a:lnTo>
                  <a:pt x="422" y="459"/>
                </a:lnTo>
                <a:lnTo>
                  <a:pt x="421" y="459"/>
                </a:lnTo>
                <a:lnTo>
                  <a:pt x="421" y="459"/>
                </a:lnTo>
                <a:lnTo>
                  <a:pt x="422" y="459"/>
                </a:lnTo>
                <a:lnTo>
                  <a:pt x="422" y="460"/>
                </a:lnTo>
                <a:lnTo>
                  <a:pt x="422" y="462"/>
                </a:lnTo>
                <a:lnTo>
                  <a:pt x="422" y="462"/>
                </a:lnTo>
                <a:close/>
                <a:moveTo>
                  <a:pt x="146" y="465"/>
                </a:moveTo>
                <a:lnTo>
                  <a:pt x="146" y="465"/>
                </a:lnTo>
                <a:lnTo>
                  <a:pt x="149" y="465"/>
                </a:lnTo>
                <a:lnTo>
                  <a:pt x="151" y="463"/>
                </a:lnTo>
                <a:lnTo>
                  <a:pt x="151" y="463"/>
                </a:lnTo>
                <a:lnTo>
                  <a:pt x="148" y="460"/>
                </a:lnTo>
                <a:lnTo>
                  <a:pt x="145" y="459"/>
                </a:lnTo>
                <a:lnTo>
                  <a:pt x="145" y="459"/>
                </a:lnTo>
                <a:lnTo>
                  <a:pt x="145" y="462"/>
                </a:lnTo>
                <a:lnTo>
                  <a:pt x="146" y="465"/>
                </a:lnTo>
                <a:lnTo>
                  <a:pt x="146" y="465"/>
                </a:lnTo>
                <a:close/>
                <a:moveTo>
                  <a:pt x="361" y="465"/>
                </a:moveTo>
                <a:lnTo>
                  <a:pt x="361" y="465"/>
                </a:lnTo>
                <a:lnTo>
                  <a:pt x="364" y="463"/>
                </a:lnTo>
                <a:lnTo>
                  <a:pt x="364" y="462"/>
                </a:lnTo>
                <a:lnTo>
                  <a:pt x="364" y="460"/>
                </a:lnTo>
                <a:lnTo>
                  <a:pt x="364" y="460"/>
                </a:lnTo>
                <a:lnTo>
                  <a:pt x="360" y="459"/>
                </a:lnTo>
                <a:lnTo>
                  <a:pt x="360" y="459"/>
                </a:lnTo>
                <a:lnTo>
                  <a:pt x="360" y="462"/>
                </a:lnTo>
                <a:lnTo>
                  <a:pt x="361" y="465"/>
                </a:lnTo>
                <a:lnTo>
                  <a:pt x="361" y="465"/>
                </a:lnTo>
                <a:close/>
                <a:moveTo>
                  <a:pt x="470" y="462"/>
                </a:moveTo>
                <a:lnTo>
                  <a:pt x="470" y="462"/>
                </a:lnTo>
                <a:lnTo>
                  <a:pt x="470" y="459"/>
                </a:lnTo>
                <a:lnTo>
                  <a:pt x="470" y="459"/>
                </a:lnTo>
                <a:lnTo>
                  <a:pt x="468" y="459"/>
                </a:lnTo>
                <a:lnTo>
                  <a:pt x="468" y="459"/>
                </a:lnTo>
                <a:lnTo>
                  <a:pt x="466" y="460"/>
                </a:lnTo>
                <a:lnTo>
                  <a:pt x="468" y="462"/>
                </a:lnTo>
                <a:lnTo>
                  <a:pt x="470" y="462"/>
                </a:lnTo>
                <a:lnTo>
                  <a:pt x="470" y="462"/>
                </a:lnTo>
                <a:close/>
                <a:moveTo>
                  <a:pt x="474" y="460"/>
                </a:moveTo>
                <a:lnTo>
                  <a:pt x="474" y="460"/>
                </a:lnTo>
                <a:lnTo>
                  <a:pt x="474" y="463"/>
                </a:lnTo>
                <a:lnTo>
                  <a:pt x="476" y="465"/>
                </a:lnTo>
                <a:lnTo>
                  <a:pt x="476" y="465"/>
                </a:lnTo>
                <a:lnTo>
                  <a:pt x="480" y="465"/>
                </a:lnTo>
                <a:lnTo>
                  <a:pt x="480" y="465"/>
                </a:lnTo>
                <a:lnTo>
                  <a:pt x="480" y="463"/>
                </a:lnTo>
                <a:lnTo>
                  <a:pt x="480" y="462"/>
                </a:lnTo>
                <a:lnTo>
                  <a:pt x="480" y="462"/>
                </a:lnTo>
                <a:lnTo>
                  <a:pt x="477" y="460"/>
                </a:lnTo>
                <a:lnTo>
                  <a:pt x="474" y="460"/>
                </a:lnTo>
                <a:lnTo>
                  <a:pt x="474" y="460"/>
                </a:lnTo>
                <a:close/>
                <a:moveTo>
                  <a:pt x="514" y="468"/>
                </a:moveTo>
                <a:lnTo>
                  <a:pt x="514" y="468"/>
                </a:lnTo>
                <a:lnTo>
                  <a:pt x="515" y="469"/>
                </a:lnTo>
                <a:lnTo>
                  <a:pt x="518" y="469"/>
                </a:lnTo>
                <a:lnTo>
                  <a:pt x="518" y="469"/>
                </a:lnTo>
                <a:lnTo>
                  <a:pt x="521" y="465"/>
                </a:lnTo>
                <a:lnTo>
                  <a:pt x="524" y="460"/>
                </a:lnTo>
                <a:lnTo>
                  <a:pt x="524" y="460"/>
                </a:lnTo>
                <a:lnTo>
                  <a:pt x="521" y="460"/>
                </a:lnTo>
                <a:lnTo>
                  <a:pt x="518" y="462"/>
                </a:lnTo>
                <a:lnTo>
                  <a:pt x="514" y="468"/>
                </a:lnTo>
                <a:lnTo>
                  <a:pt x="514" y="468"/>
                </a:lnTo>
                <a:close/>
                <a:moveTo>
                  <a:pt x="404" y="463"/>
                </a:moveTo>
                <a:lnTo>
                  <a:pt x="404" y="463"/>
                </a:lnTo>
                <a:lnTo>
                  <a:pt x="407" y="463"/>
                </a:lnTo>
                <a:lnTo>
                  <a:pt x="407" y="462"/>
                </a:lnTo>
                <a:lnTo>
                  <a:pt x="407" y="462"/>
                </a:lnTo>
                <a:lnTo>
                  <a:pt x="407" y="460"/>
                </a:lnTo>
                <a:lnTo>
                  <a:pt x="406" y="460"/>
                </a:lnTo>
                <a:lnTo>
                  <a:pt x="406" y="460"/>
                </a:lnTo>
                <a:lnTo>
                  <a:pt x="404" y="462"/>
                </a:lnTo>
                <a:lnTo>
                  <a:pt x="404" y="463"/>
                </a:lnTo>
                <a:lnTo>
                  <a:pt x="404" y="463"/>
                </a:lnTo>
                <a:close/>
                <a:moveTo>
                  <a:pt x="67" y="506"/>
                </a:moveTo>
                <a:lnTo>
                  <a:pt x="67" y="506"/>
                </a:lnTo>
                <a:lnTo>
                  <a:pt x="61" y="481"/>
                </a:lnTo>
                <a:lnTo>
                  <a:pt x="56" y="471"/>
                </a:lnTo>
                <a:lnTo>
                  <a:pt x="50" y="460"/>
                </a:lnTo>
                <a:lnTo>
                  <a:pt x="50" y="460"/>
                </a:lnTo>
                <a:lnTo>
                  <a:pt x="55" y="472"/>
                </a:lnTo>
                <a:lnTo>
                  <a:pt x="58" y="486"/>
                </a:lnTo>
                <a:lnTo>
                  <a:pt x="61" y="498"/>
                </a:lnTo>
                <a:lnTo>
                  <a:pt x="64" y="503"/>
                </a:lnTo>
                <a:lnTo>
                  <a:pt x="67" y="506"/>
                </a:lnTo>
                <a:lnTo>
                  <a:pt x="67" y="506"/>
                </a:lnTo>
                <a:close/>
                <a:moveTo>
                  <a:pt x="171" y="466"/>
                </a:moveTo>
                <a:lnTo>
                  <a:pt x="171" y="466"/>
                </a:lnTo>
                <a:lnTo>
                  <a:pt x="172" y="463"/>
                </a:lnTo>
                <a:lnTo>
                  <a:pt x="171" y="462"/>
                </a:lnTo>
                <a:lnTo>
                  <a:pt x="169" y="460"/>
                </a:lnTo>
                <a:lnTo>
                  <a:pt x="169" y="460"/>
                </a:lnTo>
                <a:lnTo>
                  <a:pt x="169" y="463"/>
                </a:lnTo>
                <a:lnTo>
                  <a:pt x="169" y="465"/>
                </a:lnTo>
                <a:lnTo>
                  <a:pt x="171" y="466"/>
                </a:lnTo>
                <a:lnTo>
                  <a:pt x="171" y="466"/>
                </a:lnTo>
                <a:close/>
                <a:moveTo>
                  <a:pt x="250" y="465"/>
                </a:moveTo>
                <a:lnTo>
                  <a:pt x="250" y="465"/>
                </a:lnTo>
                <a:lnTo>
                  <a:pt x="255" y="465"/>
                </a:lnTo>
                <a:lnTo>
                  <a:pt x="256" y="465"/>
                </a:lnTo>
                <a:lnTo>
                  <a:pt x="256" y="463"/>
                </a:lnTo>
                <a:lnTo>
                  <a:pt x="256" y="463"/>
                </a:lnTo>
                <a:lnTo>
                  <a:pt x="255" y="462"/>
                </a:lnTo>
                <a:lnTo>
                  <a:pt x="253" y="460"/>
                </a:lnTo>
                <a:lnTo>
                  <a:pt x="253" y="460"/>
                </a:lnTo>
                <a:lnTo>
                  <a:pt x="252" y="462"/>
                </a:lnTo>
                <a:lnTo>
                  <a:pt x="250" y="465"/>
                </a:lnTo>
                <a:lnTo>
                  <a:pt x="250" y="465"/>
                </a:lnTo>
                <a:close/>
                <a:moveTo>
                  <a:pt x="392" y="465"/>
                </a:moveTo>
                <a:lnTo>
                  <a:pt x="392" y="465"/>
                </a:lnTo>
                <a:lnTo>
                  <a:pt x="390" y="463"/>
                </a:lnTo>
                <a:lnTo>
                  <a:pt x="389" y="462"/>
                </a:lnTo>
                <a:lnTo>
                  <a:pt x="387" y="462"/>
                </a:lnTo>
                <a:lnTo>
                  <a:pt x="387" y="462"/>
                </a:lnTo>
                <a:lnTo>
                  <a:pt x="389" y="465"/>
                </a:lnTo>
                <a:lnTo>
                  <a:pt x="390" y="466"/>
                </a:lnTo>
                <a:lnTo>
                  <a:pt x="392" y="465"/>
                </a:lnTo>
                <a:lnTo>
                  <a:pt x="392" y="465"/>
                </a:lnTo>
                <a:close/>
                <a:moveTo>
                  <a:pt x="94" y="483"/>
                </a:moveTo>
                <a:lnTo>
                  <a:pt x="94" y="483"/>
                </a:lnTo>
                <a:lnTo>
                  <a:pt x="94" y="477"/>
                </a:lnTo>
                <a:lnTo>
                  <a:pt x="94" y="472"/>
                </a:lnTo>
                <a:lnTo>
                  <a:pt x="93" y="466"/>
                </a:lnTo>
                <a:lnTo>
                  <a:pt x="91" y="462"/>
                </a:lnTo>
                <a:lnTo>
                  <a:pt x="91" y="462"/>
                </a:lnTo>
                <a:lnTo>
                  <a:pt x="90" y="468"/>
                </a:lnTo>
                <a:lnTo>
                  <a:pt x="91" y="472"/>
                </a:lnTo>
                <a:lnTo>
                  <a:pt x="94" y="483"/>
                </a:lnTo>
                <a:lnTo>
                  <a:pt x="94" y="483"/>
                </a:lnTo>
                <a:close/>
                <a:moveTo>
                  <a:pt x="541" y="475"/>
                </a:moveTo>
                <a:lnTo>
                  <a:pt x="541" y="475"/>
                </a:lnTo>
                <a:lnTo>
                  <a:pt x="544" y="475"/>
                </a:lnTo>
                <a:lnTo>
                  <a:pt x="544" y="474"/>
                </a:lnTo>
                <a:lnTo>
                  <a:pt x="546" y="469"/>
                </a:lnTo>
                <a:lnTo>
                  <a:pt x="546" y="465"/>
                </a:lnTo>
                <a:lnTo>
                  <a:pt x="543" y="462"/>
                </a:lnTo>
                <a:lnTo>
                  <a:pt x="543" y="462"/>
                </a:lnTo>
                <a:lnTo>
                  <a:pt x="541" y="465"/>
                </a:lnTo>
                <a:lnTo>
                  <a:pt x="541" y="468"/>
                </a:lnTo>
                <a:lnTo>
                  <a:pt x="541" y="472"/>
                </a:lnTo>
                <a:lnTo>
                  <a:pt x="541" y="475"/>
                </a:lnTo>
                <a:lnTo>
                  <a:pt x="541" y="475"/>
                </a:lnTo>
                <a:close/>
                <a:moveTo>
                  <a:pt x="701" y="480"/>
                </a:moveTo>
                <a:lnTo>
                  <a:pt x="701" y="480"/>
                </a:lnTo>
                <a:lnTo>
                  <a:pt x="704" y="478"/>
                </a:lnTo>
                <a:lnTo>
                  <a:pt x="707" y="478"/>
                </a:lnTo>
                <a:lnTo>
                  <a:pt x="707" y="478"/>
                </a:lnTo>
                <a:lnTo>
                  <a:pt x="707" y="474"/>
                </a:lnTo>
                <a:lnTo>
                  <a:pt x="707" y="469"/>
                </a:lnTo>
                <a:lnTo>
                  <a:pt x="707" y="465"/>
                </a:lnTo>
                <a:lnTo>
                  <a:pt x="706" y="462"/>
                </a:lnTo>
                <a:lnTo>
                  <a:pt x="706" y="462"/>
                </a:lnTo>
                <a:lnTo>
                  <a:pt x="703" y="471"/>
                </a:lnTo>
                <a:lnTo>
                  <a:pt x="701" y="475"/>
                </a:lnTo>
                <a:lnTo>
                  <a:pt x="701" y="480"/>
                </a:lnTo>
                <a:lnTo>
                  <a:pt x="701" y="480"/>
                </a:lnTo>
                <a:close/>
                <a:moveTo>
                  <a:pt x="30" y="481"/>
                </a:moveTo>
                <a:lnTo>
                  <a:pt x="30" y="481"/>
                </a:lnTo>
                <a:lnTo>
                  <a:pt x="33" y="480"/>
                </a:lnTo>
                <a:lnTo>
                  <a:pt x="35" y="481"/>
                </a:lnTo>
                <a:lnTo>
                  <a:pt x="35" y="481"/>
                </a:lnTo>
                <a:lnTo>
                  <a:pt x="35" y="475"/>
                </a:lnTo>
                <a:lnTo>
                  <a:pt x="33" y="471"/>
                </a:lnTo>
                <a:lnTo>
                  <a:pt x="29" y="463"/>
                </a:lnTo>
                <a:lnTo>
                  <a:pt x="29" y="463"/>
                </a:lnTo>
                <a:lnTo>
                  <a:pt x="30" y="472"/>
                </a:lnTo>
                <a:lnTo>
                  <a:pt x="30" y="481"/>
                </a:lnTo>
                <a:lnTo>
                  <a:pt x="30" y="481"/>
                </a:lnTo>
                <a:close/>
                <a:moveTo>
                  <a:pt x="201" y="469"/>
                </a:moveTo>
                <a:lnTo>
                  <a:pt x="201" y="469"/>
                </a:lnTo>
                <a:lnTo>
                  <a:pt x="204" y="469"/>
                </a:lnTo>
                <a:lnTo>
                  <a:pt x="206" y="469"/>
                </a:lnTo>
                <a:lnTo>
                  <a:pt x="206" y="469"/>
                </a:lnTo>
                <a:lnTo>
                  <a:pt x="207" y="465"/>
                </a:lnTo>
                <a:lnTo>
                  <a:pt x="207" y="463"/>
                </a:lnTo>
                <a:lnTo>
                  <a:pt x="206" y="463"/>
                </a:lnTo>
                <a:lnTo>
                  <a:pt x="206" y="463"/>
                </a:lnTo>
                <a:lnTo>
                  <a:pt x="204" y="465"/>
                </a:lnTo>
                <a:lnTo>
                  <a:pt x="203" y="466"/>
                </a:lnTo>
                <a:lnTo>
                  <a:pt x="201" y="468"/>
                </a:lnTo>
                <a:lnTo>
                  <a:pt x="201" y="469"/>
                </a:lnTo>
                <a:lnTo>
                  <a:pt x="201" y="469"/>
                </a:lnTo>
                <a:close/>
                <a:moveTo>
                  <a:pt x="285" y="465"/>
                </a:moveTo>
                <a:lnTo>
                  <a:pt x="285" y="465"/>
                </a:lnTo>
                <a:lnTo>
                  <a:pt x="284" y="465"/>
                </a:lnTo>
                <a:lnTo>
                  <a:pt x="284" y="463"/>
                </a:lnTo>
                <a:lnTo>
                  <a:pt x="280" y="463"/>
                </a:lnTo>
                <a:lnTo>
                  <a:pt x="280" y="463"/>
                </a:lnTo>
                <a:lnTo>
                  <a:pt x="282" y="465"/>
                </a:lnTo>
                <a:lnTo>
                  <a:pt x="285" y="465"/>
                </a:lnTo>
                <a:lnTo>
                  <a:pt x="285" y="465"/>
                </a:lnTo>
                <a:close/>
                <a:moveTo>
                  <a:pt x="351" y="466"/>
                </a:moveTo>
                <a:lnTo>
                  <a:pt x="351" y="466"/>
                </a:lnTo>
                <a:lnTo>
                  <a:pt x="355" y="466"/>
                </a:lnTo>
                <a:lnTo>
                  <a:pt x="357" y="466"/>
                </a:lnTo>
                <a:lnTo>
                  <a:pt x="357" y="466"/>
                </a:lnTo>
                <a:lnTo>
                  <a:pt x="357" y="466"/>
                </a:lnTo>
                <a:lnTo>
                  <a:pt x="357" y="466"/>
                </a:lnTo>
                <a:lnTo>
                  <a:pt x="355" y="465"/>
                </a:lnTo>
                <a:lnTo>
                  <a:pt x="355" y="463"/>
                </a:lnTo>
                <a:lnTo>
                  <a:pt x="354" y="463"/>
                </a:lnTo>
                <a:lnTo>
                  <a:pt x="354" y="463"/>
                </a:lnTo>
                <a:lnTo>
                  <a:pt x="352" y="465"/>
                </a:lnTo>
                <a:lnTo>
                  <a:pt x="351" y="466"/>
                </a:lnTo>
                <a:lnTo>
                  <a:pt x="351" y="466"/>
                </a:lnTo>
                <a:close/>
                <a:moveTo>
                  <a:pt x="470" y="472"/>
                </a:moveTo>
                <a:lnTo>
                  <a:pt x="470" y="472"/>
                </a:lnTo>
                <a:lnTo>
                  <a:pt x="470" y="469"/>
                </a:lnTo>
                <a:lnTo>
                  <a:pt x="470" y="466"/>
                </a:lnTo>
                <a:lnTo>
                  <a:pt x="470" y="466"/>
                </a:lnTo>
                <a:lnTo>
                  <a:pt x="466" y="465"/>
                </a:lnTo>
                <a:lnTo>
                  <a:pt x="466" y="465"/>
                </a:lnTo>
                <a:lnTo>
                  <a:pt x="466" y="468"/>
                </a:lnTo>
                <a:lnTo>
                  <a:pt x="470" y="472"/>
                </a:lnTo>
                <a:lnTo>
                  <a:pt x="470" y="472"/>
                </a:lnTo>
                <a:close/>
                <a:moveTo>
                  <a:pt x="598" y="474"/>
                </a:moveTo>
                <a:lnTo>
                  <a:pt x="598" y="474"/>
                </a:lnTo>
                <a:lnTo>
                  <a:pt x="601" y="469"/>
                </a:lnTo>
                <a:lnTo>
                  <a:pt x="602" y="468"/>
                </a:lnTo>
                <a:lnTo>
                  <a:pt x="604" y="465"/>
                </a:lnTo>
                <a:lnTo>
                  <a:pt x="604" y="465"/>
                </a:lnTo>
                <a:lnTo>
                  <a:pt x="602" y="465"/>
                </a:lnTo>
                <a:lnTo>
                  <a:pt x="598" y="465"/>
                </a:lnTo>
                <a:lnTo>
                  <a:pt x="598" y="465"/>
                </a:lnTo>
                <a:lnTo>
                  <a:pt x="596" y="469"/>
                </a:lnTo>
                <a:lnTo>
                  <a:pt x="596" y="472"/>
                </a:lnTo>
                <a:lnTo>
                  <a:pt x="598" y="474"/>
                </a:lnTo>
                <a:lnTo>
                  <a:pt x="598" y="474"/>
                </a:lnTo>
                <a:close/>
                <a:moveTo>
                  <a:pt x="611" y="472"/>
                </a:moveTo>
                <a:lnTo>
                  <a:pt x="611" y="472"/>
                </a:lnTo>
                <a:lnTo>
                  <a:pt x="614" y="468"/>
                </a:lnTo>
                <a:lnTo>
                  <a:pt x="616" y="465"/>
                </a:lnTo>
                <a:lnTo>
                  <a:pt x="614" y="465"/>
                </a:lnTo>
                <a:lnTo>
                  <a:pt x="614" y="465"/>
                </a:lnTo>
                <a:lnTo>
                  <a:pt x="611" y="468"/>
                </a:lnTo>
                <a:lnTo>
                  <a:pt x="611" y="469"/>
                </a:lnTo>
                <a:lnTo>
                  <a:pt x="611" y="472"/>
                </a:lnTo>
                <a:lnTo>
                  <a:pt x="611" y="472"/>
                </a:lnTo>
                <a:close/>
                <a:moveTo>
                  <a:pt x="611" y="483"/>
                </a:moveTo>
                <a:lnTo>
                  <a:pt x="611" y="483"/>
                </a:lnTo>
                <a:lnTo>
                  <a:pt x="614" y="488"/>
                </a:lnTo>
                <a:lnTo>
                  <a:pt x="617" y="492"/>
                </a:lnTo>
                <a:lnTo>
                  <a:pt x="616" y="497"/>
                </a:lnTo>
                <a:lnTo>
                  <a:pt x="614" y="498"/>
                </a:lnTo>
                <a:lnTo>
                  <a:pt x="611" y="500"/>
                </a:lnTo>
                <a:lnTo>
                  <a:pt x="611" y="500"/>
                </a:lnTo>
                <a:lnTo>
                  <a:pt x="616" y="504"/>
                </a:lnTo>
                <a:lnTo>
                  <a:pt x="619" y="510"/>
                </a:lnTo>
                <a:lnTo>
                  <a:pt x="619" y="510"/>
                </a:lnTo>
                <a:lnTo>
                  <a:pt x="622" y="506"/>
                </a:lnTo>
                <a:lnTo>
                  <a:pt x="624" y="501"/>
                </a:lnTo>
                <a:lnTo>
                  <a:pt x="625" y="489"/>
                </a:lnTo>
                <a:lnTo>
                  <a:pt x="624" y="477"/>
                </a:lnTo>
                <a:lnTo>
                  <a:pt x="620" y="465"/>
                </a:lnTo>
                <a:lnTo>
                  <a:pt x="620" y="465"/>
                </a:lnTo>
                <a:lnTo>
                  <a:pt x="611" y="483"/>
                </a:lnTo>
                <a:lnTo>
                  <a:pt x="611" y="483"/>
                </a:lnTo>
                <a:close/>
                <a:moveTo>
                  <a:pt x="572" y="478"/>
                </a:moveTo>
                <a:lnTo>
                  <a:pt x="572" y="478"/>
                </a:lnTo>
                <a:lnTo>
                  <a:pt x="573" y="477"/>
                </a:lnTo>
                <a:lnTo>
                  <a:pt x="576" y="474"/>
                </a:lnTo>
                <a:lnTo>
                  <a:pt x="578" y="471"/>
                </a:lnTo>
                <a:lnTo>
                  <a:pt x="578" y="468"/>
                </a:lnTo>
                <a:lnTo>
                  <a:pt x="578" y="468"/>
                </a:lnTo>
                <a:lnTo>
                  <a:pt x="575" y="466"/>
                </a:lnTo>
                <a:lnTo>
                  <a:pt x="572" y="465"/>
                </a:lnTo>
                <a:lnTo>
                  <a:pt x="572" y="465"/>
                </a:lnTo>
                <a:lnTo>
                  <a:pt x="572" y="471"/>
                </a:lnTo>
                <a:lnTo>
                  <a:pt x="572" y="478"/>
                </a:lnTo>
                <a:lnTo>
                  <a:pt x="572" y="478"/>
                </a:lnTo>
                <a:close/>
                <a:moveTo>
                  <a:pt x="450" y="475"/>
                </a:moveTo>
                <a:lnTo>
                  <a:pt x="450" y="475"/>
                </a:lnTo>
                <a:lnTo>
                  <a:pt x="448" y="471"/>
                </a:lnTo>
                <a:lnTo>
                  <a:pt x="447" y="466"/>
                </a:lnTo>
                <a:lnTo>
                  <a:pt x="447" y="466"/>
                </a:lnTo>
                <a:lnTo>
                  <a:pt x="447" y="472"/>
                </a:lnTo>
                <a:lnTo>
                  <a:pt x="447" y="474"/>
                </a:lnTo>
                <a:lnTo>
                  <a:pt x="450" y="475"/>
                </a:lnTo>
                <a:lnTo>
                  <a:pt x="450" y="475"/>
                </a:lnTo>
                <a:close/>
                <a:moveTo>
                  <a:pt x="694" y="471"/>
                </a:moveTo>
                <a:lnTo>
                  <a:pt x="694" y="471"/>
                </a:lnTo>
                <a:lnTo>
                  <a:pt x="695" y="471"/>
                </a:lnTo>
                <a:lnTo>
                  <a:pt x="695" y="468"/>
                </a:lnTo>
                <a:lnTo>
                  <a:pt x="695" y="466"/>
                </a:lnTo>
                <a:lnTo>
                  <a:pt x="694" y="466"/>
                </a:lnTo>
                <a:lnTo>
                  <a:pt x="694" y="466"/>
                </a:lnTo>
                <a:lnTo>
                  <a:pt x="694" y="468"/>
                </a:lnTo>
                <a:lnTo>
                  <a:pt x="694" y="471"/>
                </a:lnTo>
                <a:lnTo>
                  <a:pt x="694" y="471"/>
                </a:lnTo>
                <a:close/>
                <a:moveTo>
                  <a:pt x="410" y="477"/>
                </a:moveTo>
                <a:lnTo>
                  <a:pt x="410" y="477"/>
                </a:lnTo>
                <a:lnTo>
                  <a:pt x="409" y="468"/>
                </a:lnTo>
                <a:lnTo>
                  <a:pt x="409" y="468"/>
                </a:lnTo>
                <a:lnTo>
                  <a:pt x="404" y="468"/>
                </a:lnTo>
                <a:lnTo>
                  <a:pt x="399" y="468"/>
                </a:lnTo>
                <a:lnTo>
                  <a:pt x="399" y="468"/>
                </a:lnTo>
                <a:lnTo>
                  <a:pt x="401" y="472"/>
                </a:lnTo>
                <a:lnTo>
                  <a:pt x="402" y="475"/>
                </a:lnTo>
                <a:lnTo>
                  <a:pt x="406" y="477"/>
                </a:lnTo>
                <a:lnTo>
                  <a:pt x="410" y="477"/>
                </a:lnTo>
                <a:lnTo>
                  <a:pt x="410" y="477"/>
                </a:lnTo>
                <a:close/>
                <a:moveTo>
                  <a:pt x="502" y="472"/>
                </a:moveTo>
                <a:lnTo>
                  <a:pt x="502" y="472"/>
                </a:lnTo>
                <a:lnTo>
                  <a:pt x="500" y="471"/>
                </a:lnTo>
                <a:lnTo>
                  <a:pt x="500" y="469"/>
                </a:lnTo>
                <a:lnTo>
                  <a:pt x="497" y="468"/>
                </a:lnTo>
                <a:lnTo>
                  <a:pt x="497" y="468"/>
                </a:lnTo>
                <a:lnTo>
                  <a:pt x="497" y="471"/>
                </a:lnTo>
                <a:lnTo>
                  <a:pt x="499" y="472"/>
                </a:lnTo>
                <a:lnTo>
                  <a:pt x="502" y="472"/>
                </a:lnTo>
                <a:lnTo>
                  <a:pt x="502" y="472"/>
                </a:lnTo>
                <a:close/>
                <a:moveTo>
                  <a:pt x="713" y="488"/>
                </a:moveTo>
                <a:lnTo>
                  <a:pt x="713" y="488"/>
                </a:lnTo>
                <a:lnTo>
                  <a:pt x="715" y="486"/>
                </a:lnTo>
                <a:lnTo>
                  <a:pt x="717" y="483"/>
                </a:lnTo>
                <a:lnTo>
                  <a:pt x="717" y="477"/>
                </a:lnTo>
                <a:lnTo>
                  <a:pt x="713" y="472"/>
                </a:lnTo>
                <a:lnTo>
                  <a:pt x="710" y="468"/>
                </a:lnTo>
                <a:lnTo>
                  <a:pt x="710" y="468"/>
                </a:lnTo>
                <a:lnTo>
                  <a:pt x="712" y="477"/>
                </a:lnTo>
                <a:lnTo>
                  <a:pt x="712" y="483"/>
                </a:lnTo>
                <a:lnTo>
                  <a:pt x="713" y="488"/>
                </a:lnTo>
                <a:lnTo>
                  <a:pt x="713" y="488"/>
                </a:lnTo>
                <a:close/>
                <a:moveTo>
                  <a:pt x="523" y="471"/>
                </a:moveTo>
                <a:lnTo>
                  <a:pt x="523" y="471"/>
                </a:lnTo>
                <a:lnTo>
                  <a:pt x="524" y="472"/>
                </a:lnTo>
                <a:lnTo>
                  <a:pt x="524" y="472"/>
                </a:lnTo>
                <a:lnTo>
                  <a:pt x="524" y="469"/>
                </a:lnTo>
                <a:lnTo>
                  <a:pt x="524" y="468"/>
                </a:lnTo>
                <a:lnTo>
                  <a:pt x="523" y="468"/>
                </a:lnTo>
                <a:lnTo>
                  <a:pt x="523" y="468"/>
                </a:lnTo>
                <a:lnTo>
                  <a:pt x="523" y="471"/>
                </a:lnTo>
                <a:lnTo>
                  <a:pt x="523" y="471"/>
                </a:lnTo>
                <a:close/>
                <a:moveTo>
                  <a:pt x="69" y="474"/>
                </a:moveTo>
                <a:lnTo>
                  <a:pt x="69" y="474"/>
                </a:lnTo>
                <a:lnTo>
                  <a:pt x="67" y="481"/>
                </a:lnTo>
                <a:lnTo>
                  <a:pt x="69" y="488"/>
                </a:lnTo>
                <a:lnTo>
                  <a:pt x="72" y="503"/>
                </a:lnTo>
                <a:lnTo>
                  <a:pt x="72" y="503"/>
                </a:lnTo>
                <a:lnTo>
                  <a:pt x="76" y="494"/>
                </a:lnTo>
                <a:lnTo>
                  <a:pt x="78" y="486"/>
                </a:lnTo>
                <a:lnTo>
                  <a:pt x="79" y="469"/>
                </a:lnTo>
                <a:lnTo>
                  <a:pt x="79" y="469"/>
                </a:lnTo>
                <a:lnTo>
                  <a:pt x="76" y="469"/>
                </a:lnTo>
                <a:lnTo>
                  <a:pt x="75" y="471"/>
                </a:lnTo>
                <a:lnTo>
                  <a:pt x="69" y="474"/>
                </a:lnTo>
                <a:lnTo>
                  <a:pt x="69" y="474"/>
                </a:lnTo>
                <a:close/>
                <a:moveTo>
                  <a:pt x="139" y="480"/>
                </a:moveTo>
                <a:lnTo>
                  <a:pt x="139" y="480"/>
                </a:lnTo>
                <a:lnTo>
                  <a:pt x="142" y="477"/>
                </a:lnTo>
                <a:lnTo>
                  <a:pt x="142" y="475"/>
                </a:lnTo>
                <a:lnTo>
                  <a:pt x="142" y="469"/>
                </a:lnTo>
                <a:lnTo>
                  <a:pt x="142" y="469"/>
                </a:lnTo>
                <a:lnTo>
                  <a:pt x="131" y="469"/>
                </a:lnTo>
                <a:lnTo>
                  <a:pt x="131" y="469"/>
                </a:lnTo>
                <a:lnTo>
                  <a:pt x="133" y="472"/>
                </a:lnTo>
                <a:lnTo>
                  <a:pt x="134" y="475"/>
                </a:lnTo>
                <a:lnTo>
                  <a:pt x="136" y="478"/>
                </a:lnTo>
                <a:lnTo>
                  <a:pt x="139" y="480"/>
                </a:lnTo>
                <a:lnTo>
                  <a:pt x="139" y="480"/>
                </a:lnTo>
                <a:close/>
                <a:moveTo>
                  <a:pt x="146" y="472"/>
                </a:moveTo>
                <a:lnTo>
                  <a:pt x="146" y="472"/>
                </a:lnTo>
                <a:lnTo>
                  <a:pt x="149" y="472"/>
                </a:lnTo>
                <a:lnTo>
                  <a:pt x="149" y="469"/>
                </a:lnTo>
                <a:lnTo>
                  <a:pt x="149" y="469"/>
                </a:lnTo>
                <a:lnTo>
                  <a:pt x="146" y="469"/>
                </a:lnTo>
                <a:lnTo>
                  <a:pt x="146" y="469"/>
                </a:lnTo>
                <a:lnTo>
                  <a:pt x="146" y="472"/>
                </a:lnTo>
                <a:lnTo>
                  <a:pt x="146" y="472"/>
                </a:lnTo>
                <a:close/>
                <a:moveTo>
                  <a:pt x="252" y="469"/>
                </a:moveTo>
                <a:lnTo>
                  <a:pt x="252" y="469"/>
                </a:lnTo>
                <a:lnTo>
                  <a:pt x="252" y="472"/>
                </a:lnTo>
                <a:lnTo>
                  <a:pt x="253" y="475"/>
                </a:lnTo>
                <a:lnTo>
                  <a:pt x="253" y="475"/>
                </a:lnTo>
                <a:lnTo>
                  <a:pt x="255" y="474"/>
                </a:lnTo>
                <a:lnTo>
                  <a:pt x="256" y="474"/>
                </a:lnTo>
                <a:lnTo>
                  <a:pt x="256" y="474"/>
                </a:lnTo>
                <a:lnTo>
                  <a:pt x="256" y="472"/>
                </a:lnTo>
                <a:lnTo>
                  <a:pt x="256" y="469"/>
                </a:lnTo>
                <a:lnTo>
                  <a:pt x="256" y="469"/>
                </a:lnTo>
                <a:lnTo>
                  <a:pt x="255" y="469"/>
                </a:lnTo>
                <a:lnTo>
                  <a:pt x="252" y="469"/>
                </a:lnTo>
                <a:lnTo>
                  <a:pt x="252" y="469"/>
                </a:lnTo>
                <a:close/>
                <a:moveTo>
                  <a:pt x="262" y="469"/>
                </a:moveTo>
                <a:lnTo>
                  <a:pt x="262" y="469"/>
                </a:lnTo>
                <a:lnTo>
                  <a:pt x="262" y="474"/>
                </a:lnTo>
                <a:lnTo>
                  <a:pt x="262" y="474"/>
                </a:lnTo>
                <a:lnTo>
                  <a:pt x="267" y="477"/>
                </a:lnTo>
                <a:lnTo>
                  <a:pt x="270" y="478"/>
                </a:lnTo>
                <a:lnTo>
                  <a:pt x="276" y="484"/>
                </a:lnTo>
                <a:lnTo>
                  <a:pt x="276" y="484"/>
                </a:lnTo>
                <a:lnTo>
                  <a:pt x="276" y="477"/>
                </a:lnTo>
                <a:lnTo>
                  <a:pt x="274" y="469"/>
                </a:lnTo>
                <a:lnTo>
                  <a:pt x="274" y="469"/>
                </a:lnTo>
                <a:lnTo>
                  <a:pt x="268" y="469"/>
                </a:lnTo>
                <a:lnTo>
                  <a:pt x="262" y="469"/>
                </a:lnTo>
                <a:lnTo>
                  <a:pt x="262" y="469"/>
                </a:lnTo>
                <a:close/>
                <a:moveTo>
                  <a:pt x="389" y="469"/>
                </a:moveTo>
                <a:lnTo>
                  <a:pt x="389" y="469"/>
                </a:lnTo>
                <a:lnTo>
                  <a:pt x="389" y="472"/>
                </a:lnTo>
                <a:lnTo>
                  <a:pt x="389" y="472"/>
                </a:lnTo>
                <a:lnTo>
                  <a:pt x="392" y="471"/>
                </a:lnTo>
                <a:lnTo>
                  <a:pt x="392" y="469"/>
                </a:lnTo>
                <a:lnTo>
                  <a:pt x="392" y="469"/>
                </a:lnTo>
                <a:lnTo>
                  <a:pt x="392" y="469"/>
                </a:lnTo>
                <a:lnTo>
                  <a:pt x="390" y="469"/>
                </a:lnTo>
                <a:lnTo>
                  <a:pt x="389" y="469"/>
                </a:lnTo>
                <a:lnTo>
                  <a:pt x="389" y="469"/>
                </a:lnTo>
                <a:close/>
                <a:moveTo>
                  <a:pt x="233" y="471"/>
                </a:moveTo>
                <a:lnTo>
                  <a:pt x="233" y="471"/>
                </a:lnTo>
                <a:lnTo>
                  <a:pt x="233" y="477"/>
                </a:lnTo>
                <a:lnTo>
                  <a:pt x="235" y="478"/>
                </a:lnTo>
                <a:lnTo>
                  <a:pt x="236" y="480"/>
                </a:lnTo>
                <a:lnTo>
                  <a:pt x="236" y="480"/>
                </a:lnTo>
                <a:lnTo>
                  <a:pt x="238" y="477"/>
                </a:lnTo>
                <a:lnTo>
                  <a:pt x="239" y="475"/>
                </a:lnTo>
                <a:lnTo>
                  <a:pt x="242" y="471"/>
                </a:lnTo>
                <a:lnTo>
                  <a:pt x="242" y="471"/>
                </a:lnTo>
                <a:lnTo>
                  <a:pt x="238" y="471"/>
                </a:lnTo>
                <a:lnTo>
                  <a:pt x="233" y="471"/>
                </a:lnTo>
                <a:lnTo>
                  <a:pt x="233" y="471"/>
                </a:lnTo>
                <a:close/>
                <a:moveTo>
                  <a:pt x="241" y="481"/>
                </a:moveTo>
                <a:lnTo>
                  <a:pt x="241" y="481"/>
                </a:lnTo>
                <a:lnTo>
                  <a:pt x="247" y="483"/>
                </a:lnTo>
                <a:lnTo>
                  <a:pt x="252" y="484"/>
                </a:lnTo>
                <a:lnTo>
                  <a:pt x="252" y="484"/>
                </a:lnTo>
                <a:lnTo>
                  <a:pt x="248" y="477"/>
                </a:lnTo>
                <a:lnTo>
                  <a:pt x="247" y="474"/>
                </a:lnTo>
                <a:lnTo>
                  <a:pt x="245" y="471"/>
                </a:lnTo>
                <a:lnTo>
                  <a:pt x="245" y="471"/>
                </a:lnTo>
                <a:lnTo>
                  <a:pt x="244" y="471"/>
                </a:lnTo>
                <a:lnTo>
                  <a:pt x="244" y="471"/>
                </a:lnTo>
                <a:lnTo>
                  <a:pt x="244" y="474"/>
                </a:lnTo>
                <a:lnTo>
                  <a:pt x="244" y="475"/>
                </a:lnTo>
                <a:lnTo>
                  <a:pt x="242" y="478"/>
                </a:lnTo>
                <a:lnTo>
                  <a:pt x="241" y="481"/>
                </a:lnTo>
                <a:lnTo>
                  <a:pt x="241" y="481"/>
                </a:lnTo>
                <a:close/>
                <a:moveTo>
                  <a:pt x="341" y="474"/>
                </a:moveTo>
                <a:lnTo>
                  <a:pt x="341" y="474"/>
                </a:lnTo>
                <a:lnTo>
                  <a:pt x="343" y="475"/>
                </a:lnTo>
                <a:lnTo>
                  <a:pt x="346" y="475"/>
                </a:lnTo>
                <a:lnTo>
                  <a:pt x="351" y="471"/>
                </a:lnTo>
                <a:lnTo>
                  <a:pt x="351" y="471"/>
                </a:lnTo>
                <a:lnTo>
                  <a:pt x="348" y="471"/>
                </a:lnTo>
                <a:lnTo>
                  <a:pt x="346" y="471"/>
                </a:lnTo>
                <a:lnTo>
                  <a:pt x="341" y="474"/>
                </a:lnTo>
                <a:lnTo>
                  <a:pt x="341" y="474"/>
                </a:lnTo>
                <a:close/>
                <a:moveTo>
                  <a:pt x="373" y="478"/>
                </a:moveTo>
                <a:lnTo>
                  <a:pt x="373" y="478"/>
                </a:lnTo>
                <a:lnTo>
                  <a:pt x="372" y="475"/>
                </a:lnTo>
                <a:lnTo>
                  <a:pt x="372" y="472"/>
                </a:lnTo>
                <a:lnTo>
                  <a:pt x="372" y="471"/>
                </a:lnTo>
                <a:lnTo>
                  <a:pt x="372" y="471"/>
                </a:lnTo>
                <a:lnTo>
                  <a:pt x="366" y="471"/>
                </a:lnTo>
                <a:lnTo>
                  <a:pt x="366" y="471"/>
                </a:lnTo>
                <a:lnTo>
                  <a:pt x="369" y="475"/>
                </a:lnTo>
                <a:lnTo>
                  <a:pt x="373" y="478"/>
                </a:lnTo>
                <a:lnTo>
                  <a:pt x="373" y="478"/>
                </a:lnTo>
                <a:close/>
                <a:moveTo>
                  <a:pt x="474" y="483"/>
                </a:moveTo>
                <a:lnTo>
                  <a:pt x="474" y="483"/>
                </a:lnTo>
                <a:lnTo>
                  <a:pt x="479" y="483"/>
                </a:lnTo>
                <a:lnTo>
                  <a:pt x="483" y="483"/>
                </a:lnTo>
                <a:lnTo>
                  <a:pt x="483" y="483"/>
                </a:lnTo>
                <a:lnTo>
                  <a:pt x="483" y="475"/>
                </a:lnTo>
                <a:lnTo>
                  <a:pt x="482" y="471"/>
                </a:lnTo>
                <a:lnTo>
                  <a:pt x="482" y="471"/>
                </a:lnTo>
                <a:lnTo>
                  <a:pt x="477" y="472"/>
                </a:lnTo>
                <a:lnTo>
                  <a:pt x="476" y="475"/>
                </a:lnTo>
                <a:lnTo>
                  <a:pt x="474" y="483"/>
                </a:lnTo>
                <a:lnTo>
                  <a:pt x="474" y="483"/>
                </a:lnTo>
                <a:close/>
                <a:moveTo>
                  <a:pt x="639" y="488"/>
                </a:moveTo>
                <a:lnTo>
                  <a:pt x="639" y="488"/>
                </a:lnTo>
                <a:lnTo>
                  <a:pt x="643" y="486"/>
                </a:lnTo>
                <a:lnTo>
                  <a:pt x="649" y="486"/>
                </a:lnTo>
                <a:lnTo>
                  <a:pt x="649" y="486"/>
                </a:lnTo>
                <a:lnTo>
                  <a:pt x="649" y="478"/>
                </a:lnTo>
                <a:lnTo>
                  <a:pt x="649" y="474"/>
                </a:lnTo>
                <a:lnTo>
                  <a:pt x="648" y="471"/>
                </a:lnTo>
                <a:lnTo>
                  <a:pt x="648" y="471"/>
                </a:lnTo>
                <a:lnTo>
                  <a:pt x="643" y="480"/>
                </a:lnTo>
                <a:lnTo>
                  <a:pt x="639" y="488"/>
                </a:lnTo>
                <a:lnTo>
                  <a:pt x="639" y="488"/>
                </a:lnTo>
                <a:close/>
                <a:moveTo>
                  <a:pt x="229" y="477"/>
                </a:moveTo>
                <a:lnTo>
                  <a:pt x="229" y="477"/>
                </a:lnTo>
                <a:lnTo>
                  <a:pt x="229" y="475"/>
                </a:lnTo>
                <a:lnTo>
                  <a:pt x="229" y="472"/>
                </a:lnTo>
                <a:lnTo>
                  <a:pt x="229" y="472"/>
                </a:lnTo>
                <a:lnTo>
                  <a:pt x="223" y="471"/>
                </a:lnTo>
                <a:lnTo>
                  <a:pt x="223" y="471"/>
                </a:lnTo>
                <a:lnTo>
                  <a:pt x="224" y="475"/>
                </a:lnTo>
                <a:lnTo>
                  <a:pt x="226" y="477"/>
                </a:lnTo>
                <a:lnTo>
                  <a:pt x="229" y="477"/>
                </a:lnTo>
                <a:lnTo>
                  <a:pt x="229" y="477"/>
                </a:lnTo>
                <a:close/>
                <a:moveTo>
                  <a:pt x="378" y="477"/>
                </a:moveTo>
                <a:lnTo>
                  <a:pt x="378" y="477"/>
                </a:lnTo>
                <a:lnTo>
                  <a:pt x="378" y="474"/>
                </a:lnTo>
                <a:lnTo>
                  <a:pt x="375" y="471"/>
                </a:lnTo>
                <a:lnTo>
                  <a:pt x="375" y="471"/>
                </a:lnTo>
                <a:lnTo>
                  <a:pt x="377" y="474"/>
                </a:lnTo>
                <a:lnTo>
                  <a:pt x="377" y="475"/>
                </a:lnTo>
                <a:lnTo>
                  <a:pt x="378" y="477"/>
                </a:lnTo>
                <a:lnTo>
                  <a:pt x="378" y="477"/>
                </a:lnTo>
                <a:close/>
                <a:moveTo>
                  <a:pt x="438" y="474"/>
                </a:moveTo>
                <a:lnTo>
                  <a:pt x="438" y="474"/>
                </a:lnTo>
                <a:lnTo>
                  <a:pt x="439" y="471"/>
                </a:lnTo>
                <a:lnTo>
                  <a:pt x="439" y="471"/>
                </a:lnTo>
                <a:lnTo>
                  <a:pt x="436" y="471"/>
                </a:lnTo>
                <a:lnTo>
                  <a:pt x="436" y="471"/>
                </a:lnTo>
                <a:lnTo>
                  <a:pt x="436" y="474"/>
                </a:lnTo>
                <a:lnTo>
                  <a:pt x="438" y="474"/>
                </a:lnTo>
                <a:lnTo>
                  <a:pt x="438" y="474"/>
                </a:lnTo>
                <a:close/>
                <a:moveTo>
                  <a:pt x="759" y="488"/>
                </a:moveTo>
                <a:lnTo>
                  <a:pt x="759" y="488"/>
                </a:lnTo>
                <a:lnTo>
                  <a:pt x="764" y="484"/>
                </a:lnTo>
                <a:lnTo>
                  <a:pt x="765" y="480"/>
                </a:lnTo>
                <a:lnTo>
                  <a:pt x="764" y="475"/>
                </a:lnTo>
                <a:lnTo>
                  <a:pt x="761" y="471"/>
                </a:lnTo>
                <a:lnTo>
                  <a:pt x="761" y="471"/>
                </a:lnTo>
                <a:lnTo>
                  <a:pt x="761" y="480"/>
                </a:lnTo>
                <a:lnTo>
                  <a:pt x="759" y="488"/>
                </a:lnTo>
                <a:lnTo>
                  <a:pt x="759" y="488"/>
                </a:lnTo>
                <a:close/>
                <a:moveTo>
                  <a:pt x="155" y="481"/>
                </a:moveTo>
                <a:lnTo>
                  <a:pt x="155" y="481"/>
                </a:lnTo>
                <a:lnTo>
                  <a:pt x="157" y="480"/>
                </a:lnTo>
                <a:lnTo>
                  <a:pt x="157" y="480"/>
                </a:lnTo>
                <a:lnTo>
                  <a:pt x="157" y="480"/>
                </a:lnTo>
                <a:lnTo>
                  <a:pt x="159" y="475"/>
                </a:lnTo>
                <a:lnTo>
                  <a:pt x="159" y="472"/>
                </a:lnTo>
                <a:lnTo>
                  <a:pt x="159" y="472"/>
                </a:lnTo>
                <a:lnTo>
                  <a:pt x="155" y="472"/>
                </a:lnTo>
                <a:lnTo>
                  <a:pt x="154" y="475"/>
                </a:lnTo>
                <a:lnTo>
                  <a:pt x="154" y="478"/>
                </a:lnTo>
                <a:lnTo>
                  <a:pt x="155" y="481"/>
                </a:lnTo>
                <a:lnTo>
                  <a:pt x="155" y="481"/>
                </a:lnTo>
                <a:close/>
                <a:moveTo>
                  <a:pt x="166" y="477"/>
                </a:moveTo>
                <a:lnTo>
                  <a:pt x="166" y="477"/>
                </a:lnTo>
                <a:lnTo>
                  <a:pt x="166" y="475"/>
                </a:lnTo>
                <a:lnTo>
                  <a:pt x="166" y="472"/>
                </a:lnTo>
                <a:lnTo>
                  <a:pt x="166" y="472"/>
                </a:lnTo>
                <a:lnTo>
                  <a:pt x="163" y="472"/>
                </a:lnTo>
                <a:lnTo>
                  <a:pt x="163" y="472"/>
                </a:lnTo>
                <a:lnTo>
                  <a:pt x="163" y="475"/>
                </a:lnTo>
                <a:lnTo>
                  <a:pt x="165" y="477"/>
                </a:lnTo>
                <a:lnTo>
                  <a:pt x="166" y="477"/>
                </a:lnTo>
                <a:lnTo>
                  <a:pt x="166" y="477"/>
                </a:lnTo>
                <a:close/>
                <a:moveTo>
                  <a:pt x="305" y="474"/>
                </a:moveTo>
                <a:lnTo>
                  <a:pt x="305" y="474"/>
                </a:lnTo>
                <a:lnTo>
                  <a:pt x="308" y="474"/>
                </a:lnTo>
                <a:lnTo>
                  <a:pt x="309" y="474"/>
                </a:lnTo>
                <a:lnTo>
                  <a:pt x="311" y="474"/>
                </a:lnTo>
                <a:lnTo>
                  <a:pt x="311" y="474"/>
                </a:lnTo>
                <a:lnTo>
                  <a:pt x="309" y="474"/>
                </a:lnTo>
                <a:lnTo>
                  <a:pt x="308" y="472"/>
                </a:lnTo>
                <a:lnTo>
                  <a:pt x="306" y="472"/>
                </a:lnTo>
                <a:lnTo>
                  <a:pt x="305" y="474"/>
                </a:lnTo>
                <a:lnTo>
                  <a:pt x="305" y="474"/>
                </a:lnTo>
                <a:close/>
                <a:moveTo>
                  <a:pt x="553" y="472"/>
                </a:moveTo>
                <a:lnTo>
                  <a:pt x="553" y="472"/>
                </a:lnTo>
                <a:lnTo>
                  <a:pt x="550" y="474"/>
                </a:lnTo>
                <a:lnTo>
                  <a:pt x="550" y="478"/>
                </a:lnTo>
                <a:lnTo>
                  <a:pt x="550" y="478"/>
                </a:lnTo>
                <a:lnTo>
                  <a:pt x="552" y="480"/>
                </a:lnTo>
                <a:lnTo>
                  <a:pt x="555" y="480"/>
                </a:lnTo>
                <a:lnTo>
                  <a:pt x="555" y="480"/>
                </a:lnTo>
                <a:lnTo>
                  <a:pt x="555" y="475"/>
                </a:lnTo>
                <a:lnTo>
                  <a:pt x="555" y="472"/>
                </a:lnTo>
                <a:lnTo>
                  <a:pt x="553" y="472"/>
                </a:lnTo>
                <a:lnTo>
                  <a:pt x="553" y="472"/>
                </a:lnTo>
                <a:close/>
                <a:moveTo>
                  <a:pt x="744" y="498"/>
                </a:moveTo>
                <a:lnTo>
                  <a:pt x="744" y="498"/>
                </a:lnTo>
                <a:lnTo>
                  <a:pt x="746" y="495"/>
                </a:lnTo>
                <a:lnTo>
                  <a:pt x="747" y="492"/>
                </a:lnTo>
                <a:lnTo>
                  <a:pt x="746" y="484"/>
                </a:lnTo>
                <a:lnTo>
                  <a:pt x="746" y="484"/>
                </a:lnTo>
                <a:lnTo>
                  <a:pt x="744" y="472"/>
                </a:lnTo>
                <a:lnTo>
                  <a:pt x="744" y="472"/>
                </a:lnTo>
                <a:lnTo>
                  <a:pt x="742" y="472"/>
                </a:lnTo>
                <a:lnTo>
                  <a:pt x="742" y="472"/>
                </a:lnTo>
                <a:lnTo>
                  <a:pt x="741" y="478"/>
                </a:lnTo>
                <a:lnTo>
                  <a:pt x="741" y="486"/>
                </a:lnTo>
                <a:lnTo>
                  <a:pt x="742" y="492"/>
                </a:lnTo>
                <a:lnTo>
                  <a:pt x="744" y="498"/>
                </a:lnTo>
                <a:lnTo>
                  <a:pt x="744" y="498"/>
                </a:lnTo>
                <a:close/>
                <a:moveTo>
                  <a:pt x="84" y="472"/>
                </a:moveTo>
                <a:lnTo>
                  <a:pt x="84" y="472"/>
                </a:lnTo>
                <a:lnTo>
                  <a:pt x="82" y="483"/>
                </a:lnTo>
                <a:lnTo>
                  <a:pt x="81" y="491"/>
                </a:lnTo>
                <a:lnTo>
                  <a:pt x="78" y="500"/>
                </a:lnTo>
                <a:lnTo>
                  <a:pt x="75" y="507"/>
                </a:lnTo>
                <a:lnTo>
                  <a:pt x="75" y="507"/>
                </a:lnTo>
                <a:lnTo>
                  <a:pt x="75" y="512"/>
                </a:lnTo>
                <a:lnTo>
                  <a:pt x="78" y="517"/>
                </a:lnTo>
                <a:lnTo>
                  <a:pt x="81" y="521"/>
                </a:lnTo>
                <a:lnTo>
                  <a:pt x="84" y="524"/>
                </a:lnTo>
                <a:lnTo>
                  <a:pt x="91" y="530"/>
                </a:lnTo>
                <a:lnTo>
                  <a:pt x="99" y="535"/>
                </a:lnTo>
                <a:lnTo>
                  <a:pt x="99" y="535"/>
                </a:lnTo>
                <a:lnTo>
                  <a:pt x="98" y="529"/>
                </a:lnTo>
                <a:lnTo>
                  <a:pt x="96" y="524"/>
                </a:lnTo>
                <a:lnTo>
                  <a:pt x="93" y="520"/>
                </a:lnTo>
                <a:lnTo>
                  <a:pt x="90" y="513"/>
                </a:lnTo>
                <a:lnTo>
                  <a:pt x="90" y="513"/>
                </a:lnTo>
                <a:lnTo>
                  <a:pt x="91" y="509"/>
                </a:lnTo>
                <a:lnTo>
                  <a:pt x="91" y="503"/>
                </a:lnTo>
                <a:lnTo>
                  <a:pt x="88" y="492"/>
                </a:lnTo>
                <a:lnTo>
                  <a:pt x="88" y="492"/>
                </a:lnTo>
                <a:lnTo>
                  <a:pt x="90" y="492"/>
                </a:lnTo>
                <a:lnTo>
                  <a:pt x="91" y="492"/>
                </a:lnTo>
                <a:lnTo>
                  <a:pt x="91" y="492"/>
                </a:lnTo>
                <a:lnTo>
                  <a:pt x="91" y="492"/>
                </a:lnTo>
                <a:lnTo>
                  <a:pt x="90" y="489"/>
                </a:lnTo>
                <a:lnTo>
                  <a:pt x="88" y="486"/>
                </a:lnTo>
                <a:lnTo>
                  <a:pt x="88" y="486"/>
                </a:lnTo>
                <a:lnTo>
                  <a:pt x="88" y="486"/>
                </a:lnTo>
                <a:lnTo>
                  <a:pt x="88" y="488"/>
                </a:lnTo>
                <a:lnTo>
                  <a:pt x="88" y="489"/>
                </a:lnTo>
                <a:lnTo>
                  <a:pt x="87" y="491"/>
                </a:lnTo>
                <a:lnTo>
                  <a:pt x="87" y="491"/>
                </a:lnTo>
                <a:lnTo>
                  <a:pt x="87" y="480"/>
                </a:lnTo>
                <a:lnTo>
                  <a:pt x="85" y="475"/>
                </a:lnTo>
                <a:lnTo>
                  <a:pt x="85" y="474"/>
                </a:lnTo>
                <a:lnTo>
                  <a:pt x="84" y="472"/>
                </a:lnTo>
                <a:lnTo>
                  <a:pt x="84" y="472"/>
                </a:lnTo>
                <a:close/>
                <a:moveTo>
                  <a:pt x="390" y="480"/>
                </a:moveTo>
                <a:lnTo>
                  <a:pt x="390" y="480"/>
                </a:lnTo>
                <a:lnTo>
                  <a:pt x="396" y="480"/>
                </a:lnTo>
                <a:lnTo>
                  <a:pt x="401" y="478"/>
                </a:lnTo>
                <a:lnTo>
                  <a:pt x="401" y="478"/>
                </a:lnTo>
                <a:lnTo>
                  <a:pt x="398" y="474"/>
                </a:lnTo>
                <a:lnTo>
                  <a:pt x="395" y="474"/>
                </a:lnTo>
                <a:lnTo>
                  <a:pt x="392" y="475"/>
                </a:lnTo>
                <a:lnTo>
                  <a:pt x="390" y="480"/>
                </a:lnTo>
                <a:lnTo>
                  <a:pt x="390" y="480"/>
                </a:lnTo>
                <a:close/>
                <a:moveTo>
                  <a:pt x="505" y="477"/>
                </a:moveTo>
                <a:lnTo>
                  <a:pt x="505" y="477"/>
                </a:lnTo>
                <a:lnTo>
                  <a:pt x="509" y="480"/>
                </a:lnTo>
                <a:lnTo>
                  <a:pt x="509" y="480"/>
                </a:lnTo>
                <a:lnTo>
                  <a:pt x="511" y="477"/>
                </a:lnTo>
                <a:lnTo>
                  <a:pt x="512" y="474"/>
                </a:lnTo>
                <a:lnTo>
                  <a:pt x="512" y="474"/>
                </a:lnTo>
                <a:lnTo>
                  <a:pt x="511" y="472"/>
                </a:lnTo>
                <a:lnTo>
                  <a:pt x="508" y="472"/>
                </a:lnTo>
                <a:lnTo>
                  <a:pt x="506" y="474"/>
                </a:lnTo>
                <a:lnTo>
                  <a:pt x="505" y="477"/>
                </a:lnTo>
                <a:lnTo>
                  <a:pt x="505" y="477"/>
                </a:lnTo>
                <a:close/>
                <a:moveTo>
                  <a:pt x="581" y="488"/>
                </a:moveTo>
                <a:lnTo>
                  <a:pt x="581" y="488"/>
                </a:lnTo>
                <a:lnTo>
                  <a:pt x="584" y="489"/>
                </a:lnTo>
                <a:lnTo>
                  <a:pt x="584" y="489"/>
                </a:lnTo>
                <a:lnTo>
                  <a:pt x="587" y="481"/>
                </a:lnTo>
                <a:lnTo>
                  <a:pt x="587" y="474"/>
                </a:lnTo>
                <a:lnTo>
                  <a:pt x="587" y="474"/>
                </a:lnTo>
                <a:lnTo>
                  <a:pt x="585" y="472"/>
                </a:lnTo>
                <a:lnTo>
                  <a:pt x="582" y="474"/>
                </a:lnTo>
                <a:lnTo>
                  <a:pt x="581" y="478"/>
                </a:lnTo>
                <a:lnTo>
                  <a:pt x="581" y="488"/>
                </a:lnTo>
                <a:lnTo>
                  <a:pt x="581" y="488"/>
                </a:lnTo>
                <a:close/>
                <a:moveTo>
                  <a:pt x="288" y="483"/>
                </a:moveTo>
                <a:lnTo>
                  <a:pt x="288" y="483"/>
                </a:lnTo>
                <a:lnTo>
                  <a:pt x="290" y="478"/>
                </a:lnTo>
                <a:lnTo>
                  <a:pt x="288" y="474"/>
                </a:lnTo>
                <a:lnTo>
                  <a:pt x="288" y="474"/>
                </a:lnTo>
                <a:lnTo>
                  <a:pt x="287" y="474"/>
                </a:lnTo>
                <a:lnTo>
                  <a:pt x="285" y="474"/>
                </a:lnTo>
                <a:lnTo>
                  <a:pt x="285" y="474"/>
                </a:lnTo>
                <a:lnTo>
                  <a:pt x="285" y="478"/>
                </a:lnTo>
                <a:lnTo>
                  <a:pt x="287" y="481"/>
                </a:lnTo>
                <a:lnTo>
                  <a:pt x="288" y="483"/>
                </a:lnTo>
                <a:lnTo>
                  <a:pt x="288" y="483"/>
                </a:lnTo>
                <a:close/>
                <a:moveTo>
                  <a:pt x="351" y="478"/>
                </a:moveTo>
                <a:lnTo>
                  <a:pt x="351" y="478"/>
                </a:lnTo>
                <a:lnTo>
                  <a:pt x="355" y="478"/>
                </a:lnTo>
                <a:lnTo>
                  <a:pt x="358" y="478"/>
                </a:lnTo>
                <a:lnTo>
                  <a:pt x="358" y="478"/>
                </a:lnTo>
                <a:lnTo>
                  <a:pt x="358" y="475"/>
                </a:lnTo>
                <a:lnTo>
                  <a:pt x="358" y="474"/>
                </a:lnTo>
                <a:lnTo>
                  <a:pt x="358" y="474"/>
                </a:lnTo>
                <a:lnTo>
                  <a:pt x="355" y="474"/>
                </a:lnTo>
                <a:lnTo>
                  <a:pt x="354" y="475"/>
                </a:lnTo>
                <a:lnTo>
                  <a:pt x="351" y="478"/>
                </a:lnTo>
                <a:lnTo>
                  <a:pt x="351" y="478"/>
                </a:lnTo>
                <a:close/>
                <a:moveTo>
                  <a:pt x="489" y="483"/>
                </a:moveTo>
                <a:lnTo>
                  <a:pt x="489" y="483"/>
                </a:lnTo>
                <a:lnTo>
                  <a:pt x="492" y="481"/>
                </a:lnTo>
                <a:lnTo>
                  <a:pt x="492" y="480"/>
                </a:lnTo>
                <a:lnTo>
                  <a:pt x="492" y="474"/>
                </a:lnTo>
                <a:lnTo>
                  <a:pt x="492" y="474"/>
                </a:lnTo>
                <a:lnTo>
                  <a:pt x="489" y="474"/>
                </a:lnTo>
                <a:lnTo>
                  <a:pt x="489" y="474"/>
                </a:lnTo>
                <a:lnTo>
                  <a:pt x="489" y="483"/>
                </a:lnTo>
                <a:lnTo>
                  <a:pt x="489" y="483"/>
                </a:lnTo>
                <a:close/>
                <a:moveTo>
                  <a:pt x="194" y="475"/>
                </a:moveTo>
                <a:lnTo>
                  <a:pt x="194" y="475"/>
                </a:lnTo>
                <a:lnTo>
                  <a:pt x="194" y="478"/>
                </a:lnTo>
                <a:lnTo>
                  <a:pt x="197" y="480"/>
                </a:lnTo>
                <a:lnTo>
                  <a:pt x="201" y="481"/>
                </a:lnTo>
                <a:lnTo>
                  <a:pt x="201" y="481"/>
                </a:lnTo>
                <a:lnTo>
                  <a:pt x="201" y="477"/>
                </a:lnTo>
                <a:lnTo>
                  <a:pt x="201" y="474"/>
                </a:lnTo>
                <a:lnTo>
                  <a:pt x="201" y="474"/>
                </a:lnTo>
                <a:lnTo>
                  <a:pt x="194" y="475"/>
                </a:lnTo>
                <a:lnTo>
                  <a:pt x="194" y="475"/>
                </a:lnTo>
                <a:close/>
                <a:moveTo>
                  <a:pt x="384" y="478"/>
                </a:moveTo>
                <a:lnTo>
                  <a:pt x="384" y="478"/>
                </a:lnTo>
                <a:lnTo>
                  <a:pt x="386" y="477"/>
                </a:lnTo>
                <a:lnTo>
                  <a:pt x="386" y="475"/>
                </a:lnTo>
                <a:lnTo>
                  <a:pt x="384" y="475"/>
                </a:lnTo>
                <a:lnTo>
                  <a:pt x="384" y="475"/>
                </a:lnTo>
                <a:lnTo>
                  <a:pt x="384" y="477"/>
                </a:lnTo>
                <a:lnTo>
                  <a:pt x="384" y="478"/>
                </a:lnTo>
                <a:lnTo>
                  <a:pt x="384" y="478"/>
                </a:lnTo>
                <a:close/>
                <a:moveTo>
                  <a:pt x="439" y="480"/>
                </a:moveTo>
                <a:lnTo>
                  <a:pt x="439" y="480"/>
                </a:lnTo>
                <a:lnTo>
                  <a:pt x="444" y="484"/>
                </a:lnTo>
                <a:lnTo>
                  <a:pt x="444" y="484"/>
                </a:lnTo>
                <a:lnTo>
                  <a:pt x="444" y="480"/>
                </a:lnTo>
                <a:lnTo>
                  <a:pt x="442" y="477"/>
                </a:lnTo>
                <a:lnTo>
                  <a:pt x="441" y="475"/>
                </a:lnTo>
                <a:lnTo>
                  <a:pt x="441" y="475"/>
                </a:lnTo>
                <a:lnTo>
                  <a:pt x="439" y="480"/>
                </a:lnTo>
                <a:lnTo>
                  <a:pt x="439" y="480"/>
                </a:lnTo>
                <a:close/>
                <a:moveTo>
                  <a:pt x="605" y="480"/>
                </a:moveTo>
                <a:lnTo>
                  <a:pt x="605" y="480"/>
                </a:lnTo>
                <a:lnTo>
                  <a:pt x="605" y="477"/>
                </a:lnTo>
                <a:lnTo>
                  <a:pt x="605" y="475"/>
                </a:lnTo>
                <a:lnTo>
                  <a:pt x="604" y="475"/>
                </a:lnTo>
                <a:lnTo>
                  <a:pt x="604" y="475"/>
                </a:lnTo>
                <a:lnTo>
                  <a:pt x="604" y="478"/>
                </a:lnTo>
                <a:lnTo>
                  <a:pt x="605" y="480"/>
                </a:lnTo>
                <a:lnTo>
                  <a:pt x="605" y="480"/>
                </a:lnTo>
                <a:close/>
                <a:moveTo>
                  <a:pt x="300" y="481"/>
                </a:moveTo>
                <a:lnTo>
                  <a:pt x="300" y="481"/>
                </a:lnTo>
                <a:lnTo>
                  <a:pt x="306" y="480"/>
                </a:lnTo>
                <a:lnTo>
                  <a:pt x="308" y="480"/>
                </a:lnTo>
                <a:lnTo>
                  <a:pt x="309" y="478"/>
                </a:lnTo>
                <a:lnTo>
                  <a:pt x="309" y="478"/>
                </a:lnTo>
                <a:lnTo>
                  <a:pt x="300" y="477"/>
                </a:lnTo>
                <a:lnTo>
                  <a:pt x="300" y="477"/>
                </a:lnTo>
                <a:lnTo>
                  <a:pt x="300" y="481"/>
                </a:lnTo>
                <a:lnTo>
                  <a:pt x="300" y="481"/>
                </a:lnTo>
                <a:close/>
                <a:moveTo>
                  <a:pt x="146" y="480"/>
                </a:moveTo>
                <a:lnTo>
                  <a:pt x="146" y="480"/>
                </a:lnTo>
                <a:lnTo>
                  <a:pt x="148" y="481"/>
                </a:lnTo>
                <a:lnTo>
                  <a:pt x="148" y="483"/>
                </a:lnTo>
                <a:lnTo>
                  <a:pt x="149" y="483"/>
                </a:lnTo>
                <a:lnTo>
                  <a:pt x="149" y="483"/>
                </a:lnTo>
                <a:lnTo>
                  <a:pt x="151" y="480"/>
                </a:lnTo>
                <a:lnTo>
                  <a:pt x="151" y="478"/>
                </a:lnTo>
                <a:lnTo>
                  <a:pt x="149" y="478"/>
                </a:lnTo>
                <a:lnTo>
                  <a:pt x="149" y="478"/>
                </a:lnTo>
                <a:lnTo>
                  <a:pt x="148" y="478"/>
                </a:lnTo>
                <a:lnTo>
                  <a:pt x="146" y="480"/>
                </a:lnTo>
                <a:lnTo>
                  <a:pt x="146" y="480"/>
                </a:lnTo>
                <a:close/>
                <a:moveTo>
                  <a:pt x="284" y="488"/>
                </a:moveTo>
                <a:lnTo>
                  <a:pt x="284" y="488"/>
                </a:lnTo>
                <a:lnTo>
                  <a:pt x="284" y="484"/>
                </a:lnTo>
                <a:lnTo>
                  <a:pt x="282" y="481"/>
                </a:lnTo>
                <a:lnTo>
                  <a:pt x="282" y="480"/>
                </a:lnTo>
                <a:lnTo>
                  <a:pt x="280" y="478"/>
                </a:lnTo>
                <a:lnTo>
                  <a:pt x="280" y="478"/>
                </a:lnTo>
                <a:lnTo>
                  <a:pt x="280" y="481"/>
                </a:lnTo>
                <a:lnTo>
                  <a:pt x="280" y="483"/>
                </a:lnTo>
                <a:lnTo>
                  <a:pt x="282" y="486"/>
                </a:lnTo>
                <a:lnTo>
                  <a:pt x="284" y="488"/>
                </a:lnTo>
                <a:lnTo>
                  <a:pt x="284" y="488"/>
                </a:lnTo>
                <a:close/>
                <a:moveTo>
                  <a:pt x="428" y="480"/>
                </a:moveTo>
                <a:lnTo>
                  <a:pt x="428" y="480"/>
                </a:lnTo>
                <a:lnTo>
                  <a:pt x="428" y="481"/>
                </a:lnTo>
                <a:lnTo>
                  <a:pt x="430" y="484"/>
                </a:lnTo>
                <a:lnTo>
                  <a:pt x="430" y="484"/>
                </a:lnTo>
                <a:lnTo>
                  <a:pt x="431" y="483"/>
                </a:lnTo>
                <a:lnTo>
                  <a:pt x="431" y="480"/>
                </a:lnTo>
                <a:lnTo>
                  <a:pt x="431" y="478"/>
                </a:lnTo>
                <a:lnTo>
                  <a:pt x="428" y="480"/>
                </a:lnTo>
                <a:lnTo>
                  <a:pt x="428" y="480"/>
                </a:lnTo>
                <a:close/>
                <a:moveTo>
                  <a:pt x="117" y="486"/>
                </a:moveTo>
                <a:lnTo>
                  <a:pt x="117" y="486"/>
                </a:lnTo>
                <a:lnTo>
                  <a:pt x="117" y="484"/>
                </a:lnTo>
                <a:lnTo>
                  <a:pt x="119" y="481"/>
                </a:lnTo>
                <a:lnTo>
                  <a:pt x="119" y="481"/>
                </a:lnTo>
                <a:lnTo>
                  <a:pt x="117" y="480"/>
                </a:lnTo>
                <a:lnTo>
                  <a:pt x="116" y="478"/>
                </a:lnTo>
                <a:lnTo>
                  <a:pt x="116" y="478"/>
                </a:lnTo>
                <a:lnTo>
                  <a:pt x="116" y="483"/>
                </a:lnTo>
                <a:lnTo>
                  <a:pt x="116" y="486"/>
                </a:lnTo>
                <a:lnTo>
                  <a:pt x="117" y="486"/>
                </a:lnTo>
                <a:lnTo>
                  <a:pt x="117" y="486"/>
                </a:lnTo>
                <a:close/>
                <a:moveTo>
                  <a:pt x="181" y="486"/>
                </a:moveTo>
                <a:lnTo>
                  <a:pt x="181" y="486"/>
                </a:lnTo>
                <a:lnTo>
                  <a:pt x="184" y="480"/>
                </a:lnTo>
                <a:lnTo>
                  <a:pt x="184" y="480"/>
                </a:lnTo>
                <a:lnTo>
                  <a:pt x="186" y="481"/>
                </a:lnTo>
                <a:lnTo>
                  <a:pt x="187" y="483"/>
                </a:lnTo>
                <a:lnTo>
                  <a:pt x="187" y="483"/>
                </a:lnTo>
                <a:lnTo>
                  <a:pt x="187" y="483"/>
                </a:lnTo>
                <a:lnTo>
                  <a:pt x="183" y="489"/>
                </a:lnTo>
                <a:lnTo>
                  <a:pt x="181" y="492"/>
                </a:lnTo>
                <a:lnTo>
                  <a:pt x="183" y="494"/>
                </a:lnTo>
                <a:lnTo>
                  <a:pt x="184" y="495"/>
                </a:lnTo>
                <a:lnTo>
                  <a:pt x="184" y="495"/>
                </a:lnTo>
                <a:lnTo>
                  <a:pt x="187" y="492"/>
                </a:lnTo>
                <a:lnTo>
                  <a:pt x="191" y="488"/>
                </a:lnTo>
                <a:lnTo>
                  <a:pt x="191" y="488"/>
                </a:lnTo>
                <a:lnTo>
                  <a:pt x="189" y="484"/>
                </a:lnTo>
                <a:lnTo>
                  <a:pt x="187" y="480"/>
                </a:lnTo>
                <a:lnTo>
                  <a:pt x="187" y="480"/>
                </a:lnTo>
                <a:lnTo>
                  <a:pt x="184" y="478"/>
                </a:lnTo>
                <a:lnTo>
                  <a:pt x="180" y="478"/>
                </a:lnTo>
                <a:lnTo>
                  <a:pt x="180" y="478"/>
                </a:lnTo>
                <a:lnTo>
                  <a:pt x="180" y="483"/>
                </a:lnTo>
                <a:lnTo>
                  <a:pt x="181" y="486"/>
                </a:lnTo>
                <a:lnTo>
                  <a:pt x="181" y="486"/>
                </a:lnTo>
                <a:close/>
                <a:moveTo>
                  <a:pt x="218" y="489"/>
                </a:moveTo>
                <a:lnTo>
                  <a:pt x="218" y="489"/>
                </a:lnTo>
                <a:lnTo>
                  <a:pt x="221" y="489"/>
                </a:lnTo>
                <a:lnTo>
                  <a:pt x="224" y="491"/>
                </a:lnTo>
                <a:lnTo>
                  <a:pt x="224" y="491"/>
                </a:lnTo>
                <a:lnTo>
                  <a:pt x="221" y="483"/>
                </a:lnTo>
                <a:lnTo>
                  <a:pt x="219" y="481"/>
                </a:lnTo>
                <a:lnTo>
                  <a:pt x="216" y="480"/>
                </a:lnTo>
                <a:lnTo>
                  <a:pt x="216" y="480"/>
                </a:lnTo>
                <a:lnTo>
                  <a:pt x="218" y="489"/>
                </a:lnTo>
                <a:lnTo>
                  <a:pt x="218" y="489"/>
                </a:lnTo>
                <a:close/>
                <a:moveTo>
                  <a:pt x="502" y="491"/>
                </a:moveTo>
                <a:lnTo>
                  <a:pt x="502" y="491"/>
                </a:lnTo>
                <a:lnTo>
                  <a:pt x="502" y="484"/>
                </a:lnTo>
                <a:lnTo>
                  <a:pt x="500" y="481"/>
                </a:lnTo>
                <a:lnTo>
                  <a:pt x="499" y="480"/>
                </a:lnTo>
                <a:lnTo>
                  <a:pt x="499" y="480"/>
                </a:lnTo>
                <a:lnTo>
                  <a:pt x="499" y="486"/>
                </a:lnTo>
                <a:lnTo>
                  <a:pt x="500" y="489"/>
                </a:lnTo>
                <a:lnTo>
                  <a:pt x="502" y="491"/>
                </a:lnTo>
                <a:lnTo>
                  <a:pt x="502" y="491"/>
                </a:lnTo>
                <a:close/>
                <a:moveTo>
                  <a:pt x="177" y="492"/>
                </a:moveTo>
                <a:lnTo>
                  <a:pt x="177" y="492"/>
                </a:lnTo>
                <a:lnTo>
                  <a:pt x="175" y="484"/>
                </a:lnTo>
                <a:lnTo>
                  <a:pt x="175" y="481"/>
                </a:lnTo>
                <a:lnTo>
                  <a:pt x="174" y="481"/>
                </a:lnTo>
                <a:lnTo>
                  <a:pt x="174" y="481"/>
                </a:lnTo>
                <a:lnTo>
                  <a:pt x="175" y="488"/>
                </a:lnTo>
                <a:lnTo>
                  <a:pt x="175" y="489"/>
                </a:lnTo>
                <a:lnTo>
                  <a:pt x="177" y="492"/>
                </a:lnTo>
                <a:lnTo>
                  <a:pt x="177" y="492"/>
                </a:lnTo>
                <a:close/>
                <a:moveTo>
                  <a:pt x="573" y="484"/>
                </a:moveTo>
                <a:lnTo>
                  <a:pt x="573" y="484"/>
                </a:lnTo>
                <a:lnTo>
                  <a:pt x="575" y="486"/>
                </a:lnTo>
                <a:lnTo>
                  <a:pt x="576" y="486"/>
                </a:lnTo>
                <a:lnTo>
                  <a:pt x="576" y="486"/>
                </a:lnTo>
                <a:lnTo>
                  <a:pt x="576" y="483"/>
                </a:lnTo>
                <a:lnTo>
                  <a:pt x="578" y="481"/>
                </a:lnTo>
                <a:lnTo>
                  <a:pt x="578" y="481"/>
                </a:lnTo>
                <a:lnTo>
                  <a:pt x="575" y="483"/>
                </a:lnTo>
                <a:lnTo>
                  <a:pt x="573" y="484"/>
                </a:lnTo>
                <a:lnTo>
                  <a:pt x="573" y="484"/>
                </a:lnTo>
                <a:close/>
                <a:moveTo>
                  <a:pt x="163" y="483"/>
                </a:moveTo>
                <a:lnTo>
                  <a:pt x="163" y="483"/>
                </a:lnTo>
                <a:lnTo>
                  <a:pt x="163" y="489"/>
                </a:lnTo>
                <a:lnTo>
                  <a:pt x="165" y="495"/>
                </a:lnTo>
                <a:lnTo>
                  <a:pt x="165" y="495"/>
                </a:lnTo>
                <a:lnTo>
                  <a:pt x="168" y="495"/>
                </a:lnTo>
                <a:lnTo>
                  <a:pt x="172" y="495"/>
                </a:lnTo>
                <a:lnTo>
                  <a:pt x="172" y="495"/>
                </a:lnTo>
                <a:lnTo>
                  <a:pt x="171" y="491"/>
                </a:lnTo>
                <a:lnTo>
                  <a:pt x="169" y="486"/>
                </a:lnTo>
                <a:lnTo>
                  <a:pt x="168" y="483"/>
                </a:lnTo>
                <a:lnTo>
                  <a:pt x="166" y="481"/>
                </a:lnTo>
                <a:lnTo>
                  <a:pt x="163" y="483"/>
                </a:lnTo>
                <a:lnTo>
                  <a:pt x="163" y="483"/>
                </a:lnTo>
                <a:close/>
                <a:moveTo>
                  <a:pt x="264" y="489"/>
                </a:moveTo>
                <a:lnTo>
                  <a:pt x="264" y="489"/>
                </a:lnTo>
                <a:lnTo>
                  <a:pt x="267" y="488"/>
                </a:lnTo>
                <a:lnTo>
                  <a:pt x="271" y="489"/>
                </a:lnTo>
                <a:lnTo>
                  <a:pt x="271" y="489"/>
                </a:lnTo>
                <a:lnTo>
                  <a:pt x="267" y="484"/>
                </a:lnTo>
                <a:lnTo>
                  <a:pt x="262" y="481"/>
                </a:lnTo>
                <a:lnTo>
                  <a:pt x="262" y="481"/>
                </a:lnTo>
                <a:lnTo>
                  <a:pt x="262" y="484"/>
                </a:lnTo>
                <a:lnTo>
                  <a:pt x="264" y="489"/>
                </a:lnTo>
                <a:lnTo>
                  <a:pt x="264" y="489"/>
                </a:lnTo>
                <a:close/>
                <a:moveTo>
                  <a:pt x="518" y="484"/>
                </a:moveTo>
                <a:lnTo>
                  <a:pt x="518" y="484"/>
                </a:lnTo>
                <a:lnTo>
                  <a:pt x="518" y="483"/>
                </a:lnTo>
                <a:lnTo>
                  <a:pt x="515" y="481"/>
                </a:lnTo>
                <a:lnTo>
                  <a:pt x="515" y="481"/>
                </a:lnTo>
                <a:lnTo>
                  <a:pt x="515" y="483"/>
                </a:lnTo>
                <a:lnTo>
                  <a:pt x="517" y="483"/>
                </a:lnTo>
                <a:lnTo>
                  <a:pt x="518" y="484"/>
                </a:lnTo>
                <a:lnTo>
                  <a:pt x="518" y="484"/>
                </a:lnTo>
                <a:close/>
                <a:moveTo>
                  <a:pt x="599" y="491"/>
                </a:moveTo>
                <a:lnTo>
                  <a:pt x="599" y="491"/>
                </a:lnTo>
                <a:lnTo>
                  <a:pt x="602" y="488"/>
                </a:lnTo>
                <a:lnTo>
                  <a:pt x="604" y="484"/>
                </a:lnTo>
                <a:lnTo>
                  <a:pt x="604" y="484"/>
                </a:lnTo>
                <a:lnTo>
                  <a:pt x="601" y="483"/>
                </a:lnTo>
                <a:lnTo>
                  <a:pt x="599" y="481"/>
                </a:lnTo>
                <a:lnTo>
                  <a:pt x="599" y="481"/>
                </a:lnTo>
                <a:lnTo>
                  <a:pt x="598" y="483"/>
                </a:lnTo>
                <a:lnTo>
                  <a:pt x="598" y="486"/>
                </a:lnTo>
                <a:lnTo>
                  <a:pt x="599" y="491"/>
                </a:lnTo>
                <a:lnTo>
                  <a:pt x="599" y="491"/>
                </a:lnTo>
                <a:close/>
                <a:moveTo>
                  <a:pt x="680" y="488"/>
                </a:moveTo>
                <a:lnTo>
                  <a:pt x="680" y="488"/>
                </a:lnTo>
                <a:lnTo>
                  <a:pt x="680" y="484"/>
                </a:lnTo>
                <a:lnTo>
                  <a:pt x="678" y="481"/>
                </a:lnTo>
                <a:lnTo>
                  <a:pt x="678" y="481"/>
                </a:lnTo>
                <a:lnTo>
                  <a:pt x="678" y="484"/>
                </a:lnTo>
                <a:lnTo>
                  <a:pt x="680" y="488"/>
                </a:lnTo>
                <a:lnTo>
                  <a:pt x="680" y="488"/>
                </a:lnTo>
                <a:close/>
                <a:moveTo>
                  <a:pt x="409" y="489"/>
                </a:moveTo>
                <a:lnTo>
                  <a:pt x="409" y="489"/>
                </a:lnTo>
                <a:lnTo>
                  <a:pt x="407" y="488"/>
                </a:lnTo>
                <a:lnTo>
                  <a:pt x="406" y="486"/>
                </a:lnTo>
                <a:lnTo>
                  <a:pt x="404" y="484"/>
                </a:lnTo>
                <a:lnTo>
                  <a:pt x="404" y="483"/>
                </a:lnTo>
                <a:lnTo>
                  <a:pt x="404" y="483"/>
                </a:lnTo>
                <a:lnTo>
                  <a:pt x="401" y="484"/>
                </a:lnTo>
                <a:lnTo>
                  <a:pt x="396" y="484"/>
                </a:lnTo>
                <a:lnTo>
                  <a:pt x="390" y="484"/>
                </a:lnTo>
                <a:lnTo>
                  <a:pt x="390" y="484"/>
                </a:lnTo>
                <a:lnTo>
                  <a:pt x="398" y="488"/>
                </a:lnTo>
                <a:lnTo>
                  <a:pt x="409" y="489"/>
                </a:lnTo>
                <a:lnTo>
                  <a:pt x="409" y="489"/>
                </a:lnTo>
                <a:close/>
                <a:moveTo>
                  <a:pt x="99" y="483"/>
                </a:moveTo>
                <a:lnTo>
                  <a:pt x="99" y="483"/>
                </a:lnTo>
                <a:lnTo>
                  <a:pt x="99" y="488"/>
                </a:lnTo>
                <a:lnTo>
                  <a:pt x="98" y="491"/>
                </a:lnTo>
                <a:lnTo>
                  <a:pt x="96" y="492"/>
                </a:lnTo>
                <a:lnTo>
                  <a:pt x="93" y="494"/>
                </a:lnTo>
                <a:lnTo>
                  <a:pt x="93" y="494"/>
                </a:lnTo>
                <a:lnTo>
                  <a:pt x="94" y="495"/>
                </a:lnTo>
                <a:lnTo>
                  <a:pt x="96" y="495"/>
                </a:lnTo>
                <a:lnTo>
                  <a:pt x="96" y="494"/>
                </a:lnTo>
                <a:lnTo>
                  <a:pt x="96" y="494"/>
                </a:lnTo>
                <a:lnTo>
                  <a:pt x="98" y="498"/>
                </a:lnTo>
                <a:lnTo>
                  <a:pt x="99" y="503"/>
                </a:lnTo>
                <a:lnTo>
                  <a:pt x="99" y="503"/>
                </a:lnTo>
                <a:lnTo>
                  <a:pt x="107" y="501"/>
                </a:lnTo>
                <a:lnTo>
                  <a:pt x="110" y="500"/>
                </a:lnTo>
                <a:lnTo>
                  <a:pt x="111" y="497"/>
                </a:lnTo>
                <a:lnTo>
                  <a:pt x="111" y="497"/>
                </a:lnTo>
                <a:lnTo>
                  <a:pt x="110" y="497"/>
                </a:lnTo>
                <a:lnTo>
                  <a:pt x="108" y="497"/>
                </a:lnTo>
                <a:lnTo>
                  <a:pt x="108" y="498"/>
                </a:lnTo>
                <a:lnTo>
                  <a:pt x="107" y="497"/>
                </a:lnTo>
                <a:lnTo>
                  <a:pt x="107" y="497"/>
                </a:lnTo>
                <a:lnTo>
                  <a:pt x="105" y="491"/>
                </a:lnTo>
                <a:lnTo>
                  <a:pt x="105" y="483"/>
                </a:lnTo>
                <a:lnTo>
                  <a:pt x="105" y="483"/>
                </a:lnTo>
                <a:lnTo>
                  <a:pt x="102" y="483"/>
                </a:lnTo>
                <a:lnTo>
                  <a:pt x="99" y="483"/>
                </a:lnTo>
                <a:lnTo>
                  <a:pt x="99" y="483"/>
                </a:lnTo>
                <a:close/>
                <a:moveTo>
                  <a:pt x="529" y="488"/>
                </a:moveTo>
                <a:lnTo>
                  <a:pt x="529" y="488"/>
                </a:lnTo>
                <a:lnTo>
                  <a:pt x="531" y="488"/>
                </a:lnTo>
                <a:lnTo>
                  <a:pt x="532" y="486"/>
                </a:lnTo>
                <a:lnTo>
                  <a:pt x="532" y="484"/>
                </a:lnTo>
                <a:lnTo>
                  <a:pt x="531" y="483"/>
                </a:lnTo>
                <a:lnTo>
                  <a:pt x="531" y="483"/>
                </a:lnTo>
                <a:lnTo>
                  <a:pt x="529" y="488"/>
                </a:lnTo>
                <a:lnTo>
                  <a:pt x="529" y="488"/>
                </a:lnTo>
                <a:close/>
                <a:moveTo>
                  <a:pt x="329" y="484"/>
                </a:moveTo>
                <a:lnTo>
                  <a:pt x="329" y="484"/>
                </a:lnTo>
                <a:lnTo>
                  <a:pt x="328" y="488"/>
                </a:lnTo>
                <a:lnTo>
                  <a:pt x="329" y="489"/>
                </a:lnTo>
                <a:lnTo>
                  <a:pt x="332" y="492"/>
                </a:lnTo>
                <a:lnTo>
                  <a:pt x="332" y="492"/>
                </a:lnTo>
                <a:lnTo>
                  <a:pt x="343" y="489"/>
                </a:lnTo>
                <a:lnTo>
                  <a:pt x="343" y="489"/>
                </a:lnTo>
                <a:lnTo>
                  <a:pt x="341" y="486"/>
                </a:lnTo>
                <a:lnTo>
                  <a:pt x="340" y="483"/>
                </a:lnTo>
                <a:lnTo>
                  <a:pt x="340" y="483"/>
                </a:lnTo>
                <a:lnTo>
                  <a:pt x="334" y="486"/>
                </a:lnTo>
                <a:lnTo>
                  <a:pt x="331" y="486"/>
                </a:lnTo>
                <a:lnTo>
                  <a:pt x="329" y="484"/>
                </a:lnTo>
                <a:lnTo>
                  <a:pt x="329" y="484"/>
                </a:lnTo>
                <a:close/>
                <a:moveTo>
                  <a:pt x="346" y="488"/>
                </a:moveTo>
                <a:lnTo>
                  <a:pt x="346" y="488"/>
                </a:lnTo>
                <a:lnTo>
                  <a:pt x="349" y="488"/>
                </a:lnTo>
                <a:lnTo>
                  <a:pt x="351" y="486"/>
                </a:lnTo>
                <a:lnTo>
                  <a:pt x="351" y="486"/>
                </a:lnTo>
                <a:lnTo>
                  <a:pt x="348" y="484"/>
                </a:lnTo>
                <a:lnTo>
                  <a:pt x="345" y="483"/>
                </a:lnTo>
                <a:lnTo>
                  <a:pt x="345" y="483"/>
                </a:lnTo>
                <a:lnTo>
                  <a:pt x="346" y="486"/>
                </a:lnTo>
                <a:lnTo>
                  <a:pt x="346" y="488"/>
                </a:lnTo>
                <a:lnTo>
                  <a:pt x="346" y="488"/>
                </a:lnTo>
                <a:close/>
                <a:moveTo>
                  <a:pt x="424" y="483"/>
                </a:moveTo>
                <a:lnTo>
                  <a:pt x="424" y="483"/>
                </a:lnTo>
                <a:lnTo>
                  <a:pt x="422" y="484"/>
                </a:lnTo>
                <a:lnTo>
                  <a:pt x="421" y="488"/>
                </a:lnTo>
                <a:lnTo>
                  <a:pt x="421" y="494"/>
                </a:lnTo>
                <a:lnTo>
                  <a:pt x="421" y="494"/>
                </a:lnTo>
                <a:lnTo>
                  <a:pt x="422" y="494"/>
                </a:lnTo>
                <a:lnTo>
                  <a:pt x="424" y="494"/>
                </a:lnTo>
                <a:lnTo>
                  <a:pt x="427" y="491"/>
                </a:lnTo>
                <a:lnTo>
                  <a:pt x="427" y="486"/>
                </a:lnTo>
                <a:lnTo>
                  <a:pt x="425" y="484"/>
                </a:lnTo>
                <a:lnTo>
                  <a:pt x="424" y="483"/>
                </a:lnTo>
                <a:lnTo>
                  <a:pt x="424" y="483"/>
                </a:lnTo>
                <a:close/>
                <a:moveTo>
                  <a:pt x="431" y="489"/>
                </a:moveTo>
                <a:lnTo>
                  <a:pt x="431" y="489"/>
                </a:lnTo>
                <a:lnTo>
                  <a:pt x="433" y="494"/>
                </a:lnTo>
                <a:lnTo>
                  <a:pt x="434" y="497"/>
                </a:lnTo>
                <a:lnTo>
                  <a:pt x="434" y="497"/>
                </a:lnTo>
                <a:lnTo>
                  <a:pt x="438" y="498"/>
                </a:lnTo>
                <a:lnTo>
                  <a:pt x="442" y="500"/>
                </a:lnTo>
                <a:lnTo>
                  <a:pt x="442" y="500"/>
                </a:lnTo>
                <a:lnTo>
                  <a:pt x="439" y="491"/>
                </a:lnTo>
                <a:lnTo>
                  <a:pt x="438" y="486"/>
                </a:lnTo>
                <a:lnTo>
                  <a:pt x="434" y="483"/>
                </a:lnTo>
                <a:lnTo>
                  <a:pt x="434" y="483"/>
                </a:lnTo>
                <a:lnTo>
                  <a:pt x="431" y="489"/>
                </a:lnTo>
                <a:lnTo>
                  <a:pt x="431" y="489"/>
                </a:lnTo>
                <a:close/>
                <a:moveTo>
                  <a:pt x="451" y="492"/>
                </a:moveTo>
                <a:lnTo>
                  <a:pt x="451" y="492"/>
                </a:lnTo>
                <a:lnTo>
                  <a:pt x="451" y="488"/>
                </a:lnTo>
                <a:lnTo>
                  <a:pt x="451" y="484"/>
                </a:lnTo>
                <a:lnTo>
                  <a:pt x="450" y="483"/>
                </a:lnTo>
                <a:lnTo>
                  <a:pt x="450" y="483"/>
                </a:lnTo>
                <a:lnTo>
                  <a:pt x="451" y="492"/>
                </a:lnTo>
                <a:lnTo>
                  <a:pt x="451" y="492"/>
                </a:lnTo>
                <a:close/>
                <a:moveTo>
                  <a:pt x="154" y="486"/>
                </a:moveTo>
                <a:lnTo>
                  <a:pt x="154" y="486"/>
                </a:lnTo>
                <a:lnTo>
                  <a:pt x="154" y="494"/>
                </a:lnTo>
                <a:lnTo>
                  <a:pt x="154" y="494"/>
                </a:lnTo>
                <a:lnTo>
                  <a:pt x="157" y="494"/>
                </a:lnTo>
                <a:lnTo>
                  <a:pt x="160" y="494"/>
                </a:lnTo>
                <a:lnTo>
                  <a:pt x="160" y="494"/>
                </a:lnTo>
                <a:lnTo>
                  <a:pt x="160" y="489"/>
                </a:lnTo>
                <a:lnTo>
                  <a:pt x="160" y="484"/>
                </a:lnTo>
                <a:lnTo>
                  <a:pt x="160" y="484"/>
                </a:lnTo>
                <a:lnTo>
                  <a:pt x="157" y="484"/>
                </a:lnTo>
                <a:lnTo>
                  <a:pt x="154" y="486"/>
                </a:lnTo>
                <a:lnTo>
                  <a:pt x="154" y="486"/>
                </a:lnTo>
                <a:close/>
                <a:moveTo>
                  <a:pt x="555" y="489"/>
                </a:moveTo>
                <a:lnTo>
                  <a:pt x="555" y="489"/>
                </a:lnTo>
                <a:lnTo>
                  <a:pt x="555" y="484"/>
                </a:lnTo>
                <a:lnTo>
                  <a:pt x="555" y="484"/>
                </a:lnTo>
                <a:lnTo>
                  <a:pt x="553" y="484"/>
                </a:lnTo>
                <a:lnTo>
                  <a:pt x="552" y="484"/>
                </a:lnTo>
                <a:lnTo>
                  <a:pt x="552" y="484"/>
                </a:lnTo>
                <a:lnTo>
                  <a:pt x="553" y="488"/>
                </a:lnTo>
                <a:lnTo>
                  <a:pt x="555" y="489"/>
                </a:lnTo>
                <a:lnTo>
                  <a:pt x="555" y="489"/>
                </a:lnTo>
                <a:close/>
                <a:moveTo>
                  <a:pt x="245" y="489"/>
                </a:moveTo>
                <a:lnTo>
                  <a:pt x="245" y="489"/>
                </a:lnTo>
                <a:lnTo>
                  <a:pt x="244" y="488"/>
                </a:lnTo>
                <a:lnTo>
                  <a:pt x="242" y="486"/>
                </a:lnTo>
                <a:lnTo>
                  <a:pt x="241" y="486"/>
                </a:lnTo>
                <a:lnTo>
                  <a:pt x="238" y="484"/>
                </a:lnTo>
                <a:lnTo>
                  <a:pt x="238" y="484"/>
                </a:lnTo>
                <a:lnTo>
                  <a:pt x="239" y="488"/>
                </a:lnTo>
                <a:lnTo>
                  <a:pt x="241" y="488"/>
                </a:lnTo>
                <a:lnTo>
                  <a:pt x="245" y="489"/>
                </a:lnTo>
                <a:lnTo>
                  <a:pt x="245" y="489"/>
                </a:lnTo>
                <a:close/>
                <a:moveTo>
                  <a:pt x="300" y="491"/>
                </a:moveTo>
                <a:lnTo>
                  <a:pt x="300" y="491"/>
                </a:lnTo>
                <a:lnTo>
                  <a:pt x="305" y="491"/>
                </a:lnTo>
                <a:lnTo>
                  <a:pt x="308" y="491"/>
                </a:lnTo>
                <a:lnTo>
                  <a:pt x="314" y="484"/>
                </a:lnTo>
                <a:lnTo>
                  <a:pt x="314" y="484"/>
                </a:lnTo>
                <a:lnTo>
                  <a:pt x="312" y="486"/>
                </a:lnTo>
                <a:lnTo>
                  <a:pt x="312" y="486"/>
                </a:lnTo>
                <a:lnTo>
                  <a:pt x="306" y="488"/>
                </a:lnTo>
                <a:lnTo>
                  <a:pt x="303" y="489"/>
                </a:lnTo>
                <a:lnTo>
                  <a:pt x="300" y="491"/>
                </a:lnTo>
                <a:lnTo>
                  <a:pt x="300" y="491"/>
                </a:lnTo>
                <a:close/>
                <a:moveTo>
                  <a:pt x="491" y="486"/>
                </a:moveTo>
                <a:lnTo>
                  <a:pt x="491" y="486"/>
                </a:lnTo>
                <a:lnTo>
                  <a:pt x="492" y="488"/>
                </a:lnTo>
                <a:lnTo>
                  <a:pt x="492" y="488"/>
                </a:lnTo>
                <a:lnTo>
                  <a:pt x="492" y="489"/>
                </a:lnTo>
                <a:lnTo>
                  <a:pt x="494" y="489"/>
                </a:lnTo>
                <a:lnTo>
                  <a:pt x="494" y="489"/>
                </a:lnTo>
                <a:lnTo>
                  <a:pt x="494" y="488"/>
                </a:lnTo>
                <a:lnTo>
                  <a:pt x="494" y="484"/>
                </a:lnTo>
                <a:lnTo>
                  <a:pt x="494" y="484"/>
                </a:lnTo>
                <a:lnTo>
                  <a:pt x="492" y="486"/>
                </a:lnTo>
                <a:lnTo>
                  <a:pt x="491" y="486"/>
                </a:lnTo>
                <a:lnTo>
                  <a:pt x="491" y="486"/>
                </a:lnTo>
                <a:close/>
                <a:moveTo>
                  <a:pt x="704" y="492"/>
                </a:moveTo>
                <a:lnTo>
                  <a:pt x="704" y="492"/>
                </a:lnTo>
                <a:lnTo>
                  <a:pt x="704" y="489"/>
                </a:lnTo>
                <a:lnTo>
                  <a:pt x="704" y="488"/>
                </a:lnTo>
                <a:lnTo>
                  <a:pt x="703" y="486"/>
                </a:lnTo>
                <a:lnTo>
                  <a:pt x="701" y="486"/>
                </a:lnTo>
                <a:lnTo>
                  <a:pt x="698" y="491"/>
                </a:lnTo>
                <a:lnTo>
                  <a:pt x="697" y="494"/>
                </a:lnTo>
                <a:lnTo>
                  <a:pt x="698" y="497"/>
                </a:lnTo>
                <a:lnTo>
                  <a:pt x="698" y="497"/>
                </a:lnTo>
                <a:lnTo>
                  <a:pt x="703" y="495"/>
                </a:lnTo>
                <a:lnTo>
                  <a:pt x="704" y="494"/>
                </a:lnTo>
                <a:lnTo>
                  <a:pt x="704" y="492"/>
                </a:lnTo>
                <a:lnTo>
                  <a:pt x="704" y="492"/>
                </a:lnTo>
                <a:close/>
                <a:moveTo>
                  <a:pt x="730" y="494"/>
                </a:moveTo>
                <a:lnTo>
                  <a:pt x="730" y="494"/>
                </a:lnTo>
                <a:lnTo>
                  <a:pt x="732" y="489"/>
                </a:lnTo>
                <a:lnTo>
                  <a:pt x="732" y="486"/>
                </a:lnTo>
                <a:lnTo>
                  <a:pt x="730" y="484"/>
                </a:lnTo>
                <a:lnTo>
                  <a:pt x="730" y="484"/>
                </a:lnTo>
                <a:lnTo>
                  <a:pt x="730" y="489"/>
                </a:lnTo>
                <a:lnTo>
                  <a:pt x="730" y="492"/>
                </a:lnTo>
                <a:lnTo>
                  <a:pt x="730" y="494"/>
                </a:lnTo>
                <a:lnTo>
                  <a:pt x="730" y="494"/>
                </a:lnTo>
                <a:close/>
                <a:moveTo>
                  <a:pt x="195" y="494"/>
                </a:moveTo>
                <a:lnTo>
                  <a:pt x="195" y="494"/>
                </a:lnTo>
                <a:lnTo>
                  <a:pt x="198" y="494"/>
                </a:lnTo>
                <a:lnTo>
                  <a:pt x="201" y="494"/>
                </a:lnTo>
                <a:lnTo>
                  <a:pt x="203" y="492"/>
                </a:lnTo>
                <a:lnTo>
                  <a:pt x="203" y="492"/>
                </a:lnTo>
                <a:lnTo>
                  <a:pt x="201" y="492"/>
                </a:lnTo>
                <a:lnTo>
                  <a:pt x="201" y="491"/>
                </a:lnTo>
                <a:lnTo>
                  <a:pt x="201" y="488"/>
                </a:lnTo>
                <a:lnTo>
                  <a:pt x="201" y="488"/>
                </a:lnTo>
                <a:lnTo>
                  <a:pt x="197" y="489"/>
                </a:lnTo>
                <a:lnTo>
                  <a:pt x="197" y="491"/>
                </a:lnTo>
                <a:lnTo>
                  <a:pt x="195" y="494"/>
                </a:lnTo>
                <a:lnTo>
                  <a:pt x="195" y="494"/>
                </a:lnTo>
                <a:close/>
                <a:moveTo>
                  <a:pt x="474" y="492"/>
                </a:moveTo>
                <a:lnTo>
                  <a:pt x="474" y="492"/>
                </a:lnTo>
                <a:lnTo>
                  <a:pt x="479" y="491"/>
                </a:lnTo>
                <a:lnTo>
                  <a:pt x="482" y="488"/>
                </a:lnTo>
                <a:lnTo>
                  <a:pt x="482" y="488"/>
                </a:lnTo>
                <a:lnTo>
                  <a:pt x="477" y="489"/>
                </a:lnTo>
                <a:lnTo>
                  <a:pt x="474" y="492"/>
                </a:lnTo>
                <a:lnTo>
                  <a:pt x="474" y="492"/>
                </a:lnTo>
                <a:close/>
                <a:moveTo>
                  <a:pt x="506" y="498"/>
                </a:moveTo>
                <a:lnTo>
                  <a:pt x="506" y="498"/>
                </a:lnTo>
                <a:lnTo>
                  <a:pt x="509" y="497"/>
                </a:lnTo>
                <a:lnTo>
                  <a:pt x="509" y="494"/>
                </a:lnTo>
                <a:lnTo>
                  <a:pt x="509" y="491"/>
                </a:lnTo>
                <a:lnTo>
                  <a:pt x="508" y="488"/>
                </a:lnTo>
                <a:lnTo>
                  <a:pt x="508" y="488"/>
                </a:lnTo>
                <a:lnTo>
                  <a:pt x="506" y="489"/>
                </a:lnTo>
                <a:lnTo>
                  <a:pt x="506" y="492"/>
                </a:lnTo>
                <a:lnTo>
                  <a:pt x="506" y="498"/>
                </a:lnTo>
                <a:lnTo>
                  <a:pt x="506" y="498"/>
                </a:lnTo>
                <a:close/>
                <a:moveTo>
                  <a:pt x="44" y="504"/>
                </a:moveTo>
                <a:lnTo>
                  <a:pt x="44" y="504"/>
                </a:lnTo>
                <a:lnTo>
                  <a:pt x="49" y="503"/>
                </a:lnTo>
                <a:lnTo>
                  <a:pt x="49" y="503"/>
                </a:lnTo>
                <a:lnTo>
                  <a:pt x="49" y="500"/>
                </a:lnTo>
                <a:lnTo>
                  <a:pt x="47" y="495"/>
                </a:lnTo>
                <a:lnTo>
                  <a:pt x="47" y="495"/>
                </a:lnTo>
                <a:lnTo>
                  <a:pt x="46" y="495"/>
                </a:lnTo>
                <a:lnTo>
                  <a:pt x="43" y="495"/>
                </a:lnTo>
                <a:lnTo>
                  <a:pt x="43" y="495"/>
                </a:lnTo>
                <a:lnTo>
                  <a:pt x="41" y="492"/>
                </a:lnTo>
                <a:lnTo>
                  <a:pt x="38" y="489"/>
                </a:lnTo>
                <a:lnTo>
                  <a:pt x="38" y="489"/>
                </a:lnTo>
                <a:lnTo>
                  <a:pt x="38" y="494"/>
                </a:lnTo>
                <a:lnTo>
                  <a:pt x="40" y="497"/>
                </a:lnTo>
                <a:lnTo>
                  <a:pt x="44" y="504"/>
                </a:lnTo>
                <a:lnTo>
                  <a:pt x="44" y="504"/>
                </a:lnTo>
                <a:close/>
                <a:moveTo>
                  <a:pt x="659" y="501"/>
                </a:moveTo>
                <a:lnTo>
                  <a:pt x="659" y="501"/>
                </a:lnTo>
                <a:lnTo>
                  <a:pt x="660" y="504"/>
                </a:lnTo>
                <a:lnTo>
                  <a:pt x="660" y="509"/>
                </a:lnTo>
                <a:lnTo>
                  <a:pt x="662" y="513"/>
                </a:lnTo>
                <a:lnTo>
                  <a:pt x="663" y="517"/>
                </a:lnTo>
                <a:lnTo>
                  <a:pt x="663" y="517"/>
                </a:lnTo>
                <a:lnTo>
                  <a:pt x="668" y="510"/>
                </a:lnTo>
                <a:lnTo>
                  <a:pt x="671" y="503"/>
                </a:lnTo>
                <a:lnTo>
                  <a:pt x="671" y="495"/>
                </a:lnTo>
                <a:lnTo>
                  <a:pt x="671" y="492"/>
                </a:lnTo>
                <a:lnTo>
                  <a:pt x="668" y="489"/>
                </a:lnTo>
                <a:lnTo>
                  <a:pt x="668" y="489"/>
                </a:lnTo>
                <a:lnTo>
                  <a:pt x="659" y="501"/>
                </a:lnTo>
                <a:lnTo>
                  <a:pt x="659" y="501"/>
                </a:lnTo>
                <a:close/>
                <a:moveTo>
                  <a:pt x="399" y="498"/>
                </a:moveTo>
                <a:lnTo>
                  <a:pt x="399" y="498"/>
                </a:lnTo>
                <a:lnTo>
                  <a:pt x="402" y="495"/>
                </a:lnTo>
                <a:lnTo>
                  <a:pt x="404" y="494"/>
                </a:lnTo>
                <a:lnTo>
                  <a:pt x="404" y="494"/>
                </a:lnTo>
                <a:lnTo>
                  <a:pt x="399" y="491"/>
                </a:lnTo>
                <a:lnTo>
                  <a:pt x="393" y="489"/>
                </a:lnTo>
                <a:lnTo>
                  <a:pt x="393" y="489"/>
                </a:lnTo>
                <a:lnTo>
                  <a:pt x="393" y="492"/>
                </a:lnTo>
                <a:lnTo>
                  <a:pt x="395" y="494"/>
                </a:lnTo>
                <a:lnTo>
                  <a:pt x="398" y="495"/>
                </a:lnTo>
                <a:lnTo>
                  <a:pt x="399" y="498"/>
                </a:lnTo>
                <a:lnTo>
                  <a:pt x="399" y="498"/>
                </a:lnTo>
                <a:close/>
                <a:moveTo>
                  <a:pt x="518" y="492"/>
                </a:moveTo>
                <a:lnTo>
                  <a:pt x="518" y="492"/>
                </a:lnTo>
                <a:lnTo>
                  <a:pt x="520" y="492"/>
                </a:lnTo>
                <a:lnTo>
                  <a:pt x="521" y="494"/>
                </a:lnTo>
                <a:lnTo>
                  <a:pt x="521" y="494"/>
                </a:lnTo>
                <a:lnTo>
                  <a:pt x="521" y="491"/>
                </a:lnTo>
                <a:lnTo>
                  <a:pt x="520" y="489"/>
                </a:lnTo>
                <a:lnTo>
                  <a:pt x="520" y="489"/>
                </a:lnTo>
                <a:lnTo>
                  <a:pt x="518" y="492"/>
                </a:lnTo>
                <a:lnTo>
                  <a:pt x="518" y="492"/>
                </a:lnTo>
                <a:close/>
                <a:moveTo>
                  <a:pt x="570" y="500"/>
                </a:moveTo>
                <a:lnTo>
                  <a:pt x="570" y="500"/>
                </a:lnTo>
                <a:lnTo>
                  <a:pt x="573" y="500"/>
                </a:lnTo>
                <a:lnTo>
                  <a:pt x="576" y="500"/>
                </a:lnTo>
                <a:lnTo>
                  <a:pt x="576" y="500"/>
                </a:lnTo>
                <a:lnTo>
                  <a:pt x="576" y="495"/>
                </a:lnTo>
                <a:lnTo>
                  <a:pt x="576" y="491"/>
                </a:lnTo>
                <a:lnTo>
                  <a:pt x="576" y="491"/>
                </a:lnTo>
                <a:lnTo>
                  <a:pt x="570" y="489"/>
                </a:lnTo>
                <a:lnTo>
                  <a:pt x="570" y="489"/>
                </a:lnTo>
                <a:lnTo>
                  <a:pt x="570" y="495"/>
                </a:lnTo>
                <a:lnTo>
                  <a:pt x="570" y="500"/>
                </a:lnTo>
                <a:lnTo>
                  <a:pt x="570" y="500"/>
                </a:lnTo>
                <a:close/>
                <a:moveTo>
                  <a:pt x="349" y="494"/>
                </a:moveTo>
                <a:lnTo>
                  <a:pt x="349" y="494"/>
                </a:lnTo>
                <a:lnTo>
                  <a:pt x="351" y="498"/>
                </a:lnTo>
                <a:lnTo>
                  <a:pt x="354" y="503"/>
                </a:lnTo>
                <a:lnTo>
                  <a:pt x="357" y="506"/>
                </a:lnTo>
                <a:lnTo>
                  <a:pt x="363" y="506"/>
                </a:lnTo>
                <a:lnTo>
                  <a:pt x="363" y="506"/>
                </a:lnTo>
                <a:lnTo>
                  <a:pt x="361" y="500"/>
                </a:lnTo>
                <a:lnTo>
                  <a:pt x="360" y="494"/>
                </a:lnTo>
                <a:lnTo>
                  <a:pt x="357" y="492"/>
                </a:lnTo>
                <a:lnTo>
                  <a:pt x="355" y="491"/>
                </a:lnTo>
                <a:lnTo>
                  <a:pt x="352" y="491"/>
                </a:lnTo>
                <a:lnTo>
                  <a:pt x="349" y="494"/>
                </a:lnTo>
                <a:lnTo>
                  <a:pt x="349" y="494"/>
                </a:lnTo>
                <a:close/>
                <a:moveTo>
                  <a:pt x="116" y="498"/>
                </a:moveTo>
                <a:lnTo>
                  <a:pt x="116" y="498"/>
                </a:lnTo>
                <a:lnTo>
                  <a:pt x="119" y="498"/>
                </a:lnTo>
                <a:lnTo>
                  <a:pt x="123" y="498"/>
                </a:lnTo>
                <a:lnTo>
                  <a:pt x="123" y="498"/>
                </a:lnTo>
                <a:lnTo>
                  <a:pt x="123" y="494"/>
                </a:lnTo>
                <a:lnTo>
                  <a:pt x="122" y="492"/>
                </a:lnTo>
                <a:lnTo>
                  <a:pt x="120" y="491"/>
                </a:lnTo>
                <a:lnTo>
                  <a:pt x="120" y="491"/>
                </a:lnTo>
                <a:lnTo>
                  <a:pt x="117" y="494"/>
                </a:lnTo>
                <a:lnTo>
                  <a:pt x="116" y="495"/>
                </a:lnTo>
                <a:lnTo>
                  <a:pt x="116" y="498"/>
                </a:lnTo>
                <a:lnTo>
                  <a:pt x="116" y="498"/>
                </a:lnTo>
                <a:close/>
                <a:moveTo>
                  <a:pt x="477" y="498"/>
                </a:moveTo>
                <a:lnTo>
                  <a:pt x="477" y="498"/>
                </a:lnTo>
                <a:lnTo>
                  <a:pt x="479" y="506"/>
                </a:lnTo>
                <a:lnTo>
                  <a:pt x="482" y="513"/>
                </a:lnTo>
                <a:lnTo>
                  <a:pt x="482" y="513"/>
                </a:lnTo>
                <a:lnTo>
                  <a:pt x="485" y="512"/>
                </a:lnTo>
                <a:lnTo>
                  <a:pt x="486" y="510"/>
                </a:lnTo>
                <a:lnTo>
                  <a:pt x="488" y="504"/>
                </a:lnTo>
                <a:lnTo>
                  <a:pt x="488" y="497"/>
                </a:lnTo>
                <a:lnTo>
                  <a:pt x="485" y="492"/>
                </a:lnTo>
                <a:lnTo>
                  <a:pt x="485" y="492"/>
                </a:lnTo>
                <a:lnTo>
                  <a:pt x="483" y="494"/>
                </a:lnTo>
                <a:lnTo>
                  <a:pt x="482" y="495"/>
                </a:lnTo>
                <a:lnTo>
                  <a:pt x="477" y="498"/>
                </a:lnTo>
                <a:lnTo>
                  <a:pt x="477" y="498"/>
                </a:lnTo>
                <a:close/>
                <a:moveTo>
                  <a:pt x="448" y="500"/>
                </a:moveTo>
                <a:lnTo>
                  <a:pt x="448" y="500"/>
                </a:lnTo>
                <a:lnTo>
                  <a:pt x="447" y="495"/>
                </a:lnTo>
                <a:lnTo>
                  <a:pt x="445" y="494"/>
                </a:lnTo>
                <a:lnTo>
                  <a:pt x="444" y="492"/>
                </a:lnTo>
                <a:lnTo>
                  <a:pt x="444" y="492"/>
                </a:lnTo>
                <a:lnTo>
                  <a:pt x="445" y="497"/>
                </a:lnTo>
                <a:lnTo>
                  <a:pt x="448" y="500"/>
                </a:lnTo>
                <a:lnTo>
                  <a:pt x="448" y="500"/>
                </a:lnTo>
                <a:close/>
                <a:moveTo>
                  <a:pt x="547" y="503"/>
                </a:moveTo>
                <a:lnTo>
                  <a:pt x="547" y="503"/>
                </a:lnTo>
                <a:lnTo>
                  <a:pt x="547" y="497"/>
                </a:lnTo>
                <a:lnTo>
                  <a:pt x="547" y="495"/>
                </a:lnTo>
                <a:lnTo>
                  <a:pt x="546" y="492"/>
                </a:lnTo>
                <a:lnTo>
                  <a:pt x="546" y="492"/>
                </a:lnTo>
                <a:lnTo>
                  <a:pt x="544" y="498"/>
                </a:lnTo>
                <a:lnTo>
                  <a:pt x="546" y="501"/>
                </a:lnTo>
                <a:lnTo>
                  <a:pt x="547" y="503"/>
                </a:lnTo>
                <a:lnTo>
                  <a:pt x="547" y="503"/>
                </a:lnTo>
                <a:close/>
                <a:moveTo>
                  <a:pt x="631" y="510"/>
                </a:moveTo>
                <a:lnTo>
                  <a:pt x="631" y="510"/>
                </a:lnTo>
                <a:lnTo>
                  <a:pt x="640" y="503"/>
                </a:lnTo>
                <a:lnTo>
                  <a:pt x="648" y="494"/>
                </a:lnTo>
                <a:lnTo>
                  <a:pt x="648" y="494"/>
                </a:lnTo>
                <a:lnTo>
                  <a:pt x="645" y="494"/>
                </a:lnTo>
                <a:lnTo>
                  <a:pt x="642" y="494"/>
                </a:lnTo>
                <a:lnTo>
                  <a:pt x="640" y="495"/>
                </a:lnTo>
                <a:lnTo>
                  <a:pt x="637" y="498"/>
                </a:lnTo>
                <a:lnTo>
                  <a:pt x="631" y="510"/>
                </a:lnTo>
                <a:lnTo>
                  <a:pt x="631" y="510"/>
                </a:lnTo>
                <a:close/>
                <a:moveTo>
                  <a:pt x="686" y="506"/>
                </a:moveTo>
                <a:lnTo>
                  <a:pt x="686" y="506"/>
                </a:lnTo>
                <a:lnTo>
                  <a:pt x="689" y="504"/>
                </a:lnTo>
                <a:lnTo>
                  <a:pt x="691" y="500"/>
                </a:lnTo>
                <a:lnTo>
                  <a:pt x="692" y="492"/>
                </a:lnTo>
                <a:lnTo>
                  <a:pt x="692" y="492"/>
                </a:lnTo>
                <a:lnTo>
                  <a:pt x="688" y="498"/>
                </a:lnTo>
                <a:lnTo>
                  <a:pt x="688" y="503"/>
                </a:lnTo>
                <a:lnTo>
                  <a:pt x="686" y="506"/>
                </a:lnTo>
                <a:lnTo>
                  <a:pt x="686" y="506"/>
                </a:lnTo>
                <a:close/>
                <a:moveTo>
                  <a:pt x="713" y="498"/>
                </a:moveTo>
                <a:lnTo>
                  <a:pt x="713" y="498"/>
                </a:lnTo>
                <a:lnTo>
                  <a:pt x="715" y="495"/>
                </a:lnTo>
                <a:lnTo>
                  <a:pt x="715" y="494"/>
                </a:lnTo>
                <a:lnTo>
                  <a:pt x="713" y="492"/>
                </a:lnTo>
                <a:lnTo>
                  <a:pt x="713" y="492"/>
                </a:lnTo>
                <a:lnTo>
                  <a:pt x="712" y="495"/>
                </a:lnTo>
                <a:lnTo>
                  <a:pt x="713" y="497"/>
                </a:lnTo>
                <a:lnTo>
                  <a:pt x="713" y="498"/>
                </a:lnTo>
                <a:lnTo>
                  <a:pt x="713" y="498"/>
                </a:lnTo>
                <a:close/>
                <a:moveTo>
                  <a:pt x="332" y="497"/>
                </a:moveTo>
                <a:lnTo>
                  <a:pt x="332" y="497"/>
                </a:lnTo>
                <a:lnTo>
                  <a:pt x="340" y="500"/>
                </a:lnTo>
                <a:lnTo>
                  <a:pt x="348" y="501"/>
                </a:lnTo>
                <a:lnTo>
                  <a:pt x="348" y="501"/>
                </a:lnTo>
                <a:lnTo>
                  <a:pt x="346" y="497"/>
                </a:lnTo>
                <a:lnTo>
                  <a:pt x="345" y="494"/>
                </a:lnTo>
                <a:lnTo>
                  <a:pt x="345" y="494"/>
                </a:lnTo>
                <a:lnTo>
                  <a:pt x="338" y="494"/>
                </a:lnTo>
                <a:lnTo>
                  <a:pt x="332" y="497"/>
                </a:lnTo>
                <a:lnTo>
                  <a:pt x="332" y="497"/>
                </a:lnTo>
                <a:close/>
                <a:moveTo>
                  <a:pt x="288" y="498"/>
                </a:moveTo>
                <a:lnTo>
                  <a:pt x="288" y="498"/>
                </a:lnTo>
                <a:lnTo>
                  <a:pt x="287" y="495"/>
                </a:lnTo>
                <a:lnTo>
                  <a:pt x="287" y="494"/>
                </a:lnTo>
                <a:lnTo>
                  <a:pt x="285" y="495"/>
                </a:lnTo>
                <a:lnTo>
                  <a:pt x="285" y="495"/>
                </a:lnTo>
                <a:lnTo>
                  <a:pt x="287" y="495"/>
                </a:lnTo>
                <a:lnTo>
                  <a:pt x="287" y="497"/>
                </a:lnTo>
                <a:lnTo>
                  <a:pt x="287" y="498"/>
                </a:lnTo>
                <a:lnTo>
                  <a:pt x="288" y="498"/>
                </a:lnTo>
                <a:lnTo>
                  <a:pt x="288" y="498"/>
                </a:lnTo>
                <a:close/>
                <a:moveTo>
                  <a:pt x="404" y="501"/>
                </a:moveTo>
                <a:lnTo>
                  <a:pt x="404" y="501"/>
                </a:lnTo>
                <a:lnTo>
                  <a:pt x="404" y="503"/>
                </a:lnTo>
                <a:lnTo>
                  <a:pt x="404" y="503"/>
                </a:lnTo>
                <a:lnTo>
                  <a:pt x="407" y="503"/>
                </a:lnTo>
                <a:lnTo>
                  <a:pt x="410" y="501"/>
                </a:lnTo>
                <a:lnTo>
                  <a:pt x="413" y="498"/>
                </a:lnTo>
                <a:lnTo>
                  <a:pt x="413" y="494"/>
                </a:lnTo>
                <a:lnTo>
                  <a:pt x="413" y="494"/>
                </a:lnTo>
                <a:lnTo>
                  <a:pt x="407" y="497"/>
                </a:lnTo>
                <a:lnTo>
                  <a:pt x="404" y="501"/>
                </a:lnTo>
                <a:lnTo>
                  <a:pt x="404" y="501"/>
                </a:lnTo>
                <a:close/>
                <a:moveTo>
                  <a:pt x="515" y="500"/>
                </a:moveTo>
                <a:lnTo>
                  <a:pt x="515" y="500"/>
                </a:lnTo>
                <a:lnTo>
                  <a:pt x="517" y="498"/>
                </a:lnTo>
                <a:lnTo>
                  <a:pt x="518" y="498"/>
                </a:lnTo>
                <a:lnTo>
                  <a:pt x="518" y="497"/>
                </a:lnTo>
                <a:lnTo>
                  <a:pt x="518" y="497"/>
                </a:lnTo>
                <a:lnTo>
                  <a:pt x="515" y="494"/>
                </a:lnTo>
                <a:lnTo>
                  <a:pt x="515" y="494"/>
                </a:lnTo>
                <a:lnTo>
                  <a:pt x="514" y="497"/>
                </a:lnTo>
                <a:lnTo>
                  <a:pt x="514" y="498"/>
                </a:lnTo>
                <a:lnTo>
                  <a:pt x="515" y="500"/>
                </a:lnTo>
                <a:lnTo>
                  <a:pt x="515" y="500"/>
                </a:lnTo>
                <a:close/>
                <a:moveTo>
                  <a:pt x="27" y="495"/>
                </a:moveTo>
                <a:lnTo>
                  <a:pt x="27" y="495"/>
                </a:lnTo>
                <a:lnTo>
                  <a:pt x="29" y="501"/>
                </a:lnTo>
                <a:lnTo>
                  <a:pt x="29" y="503"/>
                </a:lnTo>
                <a:lnTo>
                  <a:pt x="32" y="503"/>
                </a:lnTo>
                <a:lnTo>
                  <a:pt x="32" y="503"/>
                </a:lnTo>
                <a:lnTo>
                  <a:pt x="32" y="500"/>
                </a:lnTo>
                <a:lnTo>
                  <a:pt x="32" y="495"/>
                </a:lnTo>
                <a:lnTo>
                  <a:pt x="32" y="495"/>
                </a:lnTo>
                <a:lnTo>
                  <a:pt x="30" y="495"/>
                </a:lnTo>
                <a:lnTo>
                  <a:pt x="27" y="495"/>
                </a:lnTo>
                <a:lnTo>
                  <a:pt x="27" y="495"/>
                </a:lnTo>
                <a:close/>
                <a:moveTo>
                  <a:pt x="584" y="509"/>
                </a:moveTo>
                <a:lnTo>
                  <a:pt x="584" y="509"/>
                </a:lnTo>
                <a:lnTo>
                  <a:pt x="592" y="503"/>
                </a:lnTo>
                <a:lnTo>
                  <a:pt x="593" y="500"/>
                </a:lnTo>
                <a:lnTo>
                  <a:pt x="593" y="495"/>
                </a:lnTo>
                <a:lnTo>
                  <a:pt x="593" y="495"/>
                </a:lnTo>
                <a:lnTo>
                  <a:pt x="590" y="497"/>
                </a:lnTo>
                <a:lnTo>
                  <a:pt x="587" y="500"/>
                </a:lnTo>
                <a:lnTo>
                  <a:pt x="584" y="509"/>
                </a:lnTo>
                <a:lnTo>
                  <a:pt x="584" y="509"/>
                </a:lnTo>
                <a:close/>
                <a:moveTo>
                  <a:pt x="212" y="498"/>
                </a:moveTo>
                <a:lnTo>
                  <a:pt x="212" y="498"/>
                </a:lnTo>
                <a:lnTo>
                  <a:pt x="215" y="498"/>
                </a:lnTo>
                <a:lnTo>
                  <a:pt x="215" y="497"/>
                </a:lnTo>
                <a:lnTo>
                  <a:pt x="215" y="497"/>
                </a:lnTo>
                <a:lnTo>
                  <a:pt x="213" y="495"/>
                </a:lnTo>
                <a:lnTo>
                  <a:pt x="212" y="497"/>
                </a:lnTo>
                <a:lnTo>
                  <a:pt x="212" y="498"/>
                </a:lnTo>
                <a:lnTo>
                  <a:pt x="212" y="498"/>
                </a:lnTo>
                <a:close/>
                <a:moveTo>
                  <a:pt x="303" y="498"/>
                </a:moveTo>
                <a:lnTo>
                  <a:pt x="303" y="498"/>
                </a:lnTo>
                <a:lnTo>
                  <a:pt x="305" y="498"/>
                </a:lnTo>
                <a:lnTo>
                  <a:pt x="306" y="498"/>
                </a:lnTo>
                <a:lnTo>
                  <a:pt x="306" y="497"/>
                </a:lnTo>
                <a:lnTo>
                  <a:pt x="306" y="497"/>
                </a:lnTo>
                <a:lnTo>
                  <a:pt x="305" y="497"/>
                </a:lnTo>
                <a:lnTo>
                  <a:pt x="303" y="498"/>
                </a:lnTo>
                <a:lnTo>
                  <a:pt x="303" y="498"/>
                </a:lnTo>
                <a:close/>
                <a:moveTo>
                  <a:pt x="459" y="503"/>
                </a:moveTo>
                <a:lnTo>
                  <a:pt x="459" y="503"/>
                </a:lnTo>
                <a:lnTo>
                  <a:pt x="459" y="500"/>
                </a:lnTo>
                <a:lnTo>
                  <a:pt x="459" y="497"/>
                </a:lnTo>
                <a:lnTo>
                  <a:pt x="457" y="497"/>
                </a:lnTo>
                <a:lnTo>
                  <a:pt x="457" y="497"/>
                </a:lnTo>
                <a:lnTo>
                  <a:pt x="457" y="500"/>
                </a:lnTo>
                <a:lnTo>
                  <a:pt x="457" y="501"/>
                </a:lnTo>
                <a:lnTo>
                  <a:pt x="459" y="503"/>
                </a:lnTo>
                <a:lnTo>
                  <a:pt x="459" y="503"/>
                </a:lnTo>
                <a:close/>
                <a:moveTo>
                  <a:pt x="366" y="501"/>
                </a:moveTo>
                <a:lnTo>
                  <a:pt x="366" y="501"/>
                </a:lnTo>
                <a:lnTo>
                  <a:pt x="367" y="500"/>
                </a:lnTo>
                <a:lnTo>
                  <a:pt x="369" y="498"/>
                </a:lnTo>
                <a:lnTo>
                  <a:pt x="369" y="498"/>
                </a:lnTo>
                <a:lnTo>
                  <a:pt x="366" y="497"/>
                </a:lnTo>
                <a:lnTo>
                  <a:pt x="366" y="497"/>
                </a:lnTo>
                <a:lnTo>
                  <a:pt x="366" y="501"/>
                </a:lnTo>
                <a:lnTo>
                  <a:pt x="366" y="501"/>
                </a:lnTo>
                <a:close/>
                <a:moveTo>
                  <a:pt x="383" y="503"/>
                </a:moveTo>
                <a:lnTo>
                  <a:pt x="383" y="503"/>
                </a:lnTo>
                <a:lnTo>
                  <a:pt x="386" y="504"/>
                </a:lnTo>
                <a:lnTo>
                  <a:pt x="387" y="506"/>
                </a:lnTo>
                <a:lnTo>
                  <a:pt x="389" y="506"/>
                </a:lnTo>
                <a:lnTo>
                  <a:pt x="389" y="506"/>
                </a:lnTo>
                <a:lnTo>
                  <a:pt x="387" y="500"/>
                </a:lnTo>
                <a:lnTo>
                  <a:pt x="386" y="498"/>
                </a:lnTo>
                <a:lnTo>
                  <a:pt x="384" y="497"/>
                </a:lnTo>
                <a:lnTo>
                  <a:pt x="384" y="497"/>
                </a:lnTo>
                <a:lnTo>
                  <a:pt x="383" y="503"/>
                </a:lnTo>
                <a:lnTo>
                  <a:pt x="383" y="503"/>
                </a:lnTo>
                <a:close/>
                <a:moveTo>
                  <a:pt x="297" y="500"/>
                </a:moveTo>
                <a:lnTo>
                  <a:pt x="297" y="500"/>
                </a:lnTo>
                <a:lnTo>
                  <a:pt x="296" y="498"/>
                </a:lnTo>
                <a:lnTo>
                  <a:pt x="294" y="498"/>
                </a:lnTo>
                <a:lnTo>
                  <a:pt x="294" y="500"/>
                </a:lnTo>
                <a:lnTo>
                  <a:pt x="294" y="500"/>
                </a:lnTo>
                <a:lnTo>
                  <a:pt x="296" y="500"/>
                </a:lnTo>
                <a:lnTo>
                  <a:pt x="297" y="500"/>
                </a:lnTo>
                <a:lnTo>
                  <a:pt x="297" y="500"/>
                </a:lnTo>
                <a:lnTo>
                  <a:pt x="297" y="500"/>
                </a:lnTo>
                <a:close/>
                <a:moveTo>
                  <a:pt x="320" y="515"/>
                </a:moveTo>
                <a:lnTo>
                  <a:pt x="320" y="515"/>
                </a:lnTo>
                <a:lnTo>
                  <a:pt x="323" y="515"/>
                </a:lnTo>
                <a:lnTo>
                  <a:pt x="325" y="513"/>
                </a:lnTo>
                <a:lnTo>
                  <a:pt x="325" y="513"/>
                </a:lnTo>
                <a:lnTo>
                  <a:pt x="325" y="500"/>
                </a:lnTo>
                <a:lnTo>
                  <a:pt x="325" y="500"/>
                </a:lnTo>
                <a:lnTo>
                  <a:pt x="322" y="498"/>
                </a:lnTo>
                <a:lnTo>
                  <a:pt x="320" y="500"/>
                </a:lnTo>
                <a:lnTo>
                  <a:pt x="319" y="501"/>
                </a:lnTo>
                <a:lnTo>
                  <a:pt x="319" y="503"/>
                </a:lnTo>
                <a:lnTo>
                  <a:pt x="320" y="515"/>
                </a:lnTo>
                <a:lnTo>
                  <a:pt x="320" y="515"/>
                </a:lnTo>
                <a:close/>
                <a:moveTo>
                  <a:pt x="268" y="503"/>
                </a:moveTo>
                <a:lnTo>
                  <a:pt x="268" y="503"/>
                </a:lnTo>
                <a:lnTo>
                  <a:pt x="276" y="504"/>
                </a:lnTo>
                <a:lnTo>
                  <a:pt x="277" y="504"/>
                </a:lnTo>
                <a:lnTo>
                  <a:pt x="279" y="501"/>
                </a:lnTo>
                <a:lnTo>
                  <a:pt x="279" y="501"/>
                </a:lnTo>
                <a:lnTo>
                  <a:pt x="276" y="500"/>
                </a:lnTo>
                <a:lnTo>
                  <a:pt x="273" y="500"/>
                </a:lnTo>
                <a:lnTo>
                  <a:pt x="268" y="503"/>
                </a:lnTo>
                <a:lnTo>
                  <a:pt x="268" y="503"/>
                </a:lnTo>
                <a:close/>
                <a:moveTo>
                  <a:pt x="239" y="512"/>
                </a:moveTo>
                <a:lnTo>
                  <a:pt x="239" y="512"/>
                </a:lnTo>
                <a:lnTo>
                  <a:pt x="247" y="510"/>
                </a:lnTo>
                <a:lnTo>
                  <a:pt x="250" y="509"/>
                </a:lnTo>
                <a:lnTo>
                  <a:pt x="252" y="507"/>
                </a:lnTo>
                <a:lnTo>
                  <a:pt x="252" y="507"/>
                </a:lnTo>
                <a:lnTo>
                  <a:pt x="250" y="504"/>
                </a:lnTo>
                <a:lnTo>
                  <a:pt x="247" y="501"/>
                </a:lnTo>
                <a:lnTo>
                  <a:pt x="242" y="500"/>
                </a:lnTo>
                <a:lnTo>
                  <a:pt x="238" y="500"/>
                </a:lnTo>
                <a:lnTo>
                  <a:pt x="238" y="500"/>
                </a:lnTo>
                <a:lnTo>
                  <a:pt x="238" y="507"/>
                </a:lnTo>
                <a:lnTo>
                  <a:pt x="239" y="512"/>
                </a:lnTo>
                <a:lnTo>
                  <a:pt x="239" y="512"/>
                </a:lnTo>
                <a:close/>
                <a:moveTo>
                  <a:pt x="521" y="520"/>
                </a:moveTo>
                <a:lnTo>
                  <a:pt x="521" y="520"/>
                </a:lnTo>
                <a:lnTo>
                  <a:pt x="523" y="515"/>
                </a:lnTo>
                <a:lnTo>
                  <a:pt x="523" y="510"/>
                </a:lnTo>
                <a:lnTo>
                  <a:pt x="523" y="500"/>
                </a:lnTo>
                <a:lnTo>
                  <a:pt x="523" y="500"/>
                </a:lnTo>
                <a:lnTo>
                  <a:pt x="520" y="501"/>
                </a:lnTo>
                <a:lnTo>
                  <a:pt x="518" y="504"/>
                </a:lnTo>
                <a:lnTo>
                  <a:pt x="515" y="509"/>
                </a:lnTo>
                <a:lnTo>
                  <a:pt x="517" y="515"/>
                </a:lnTo>
                <a:lnTo>
                  <a:pt x="518" y="518"/>
                </a:lnTo>
                <a:lnTo>
                  <a:pt x="521" y="520"/>
                </a:lnTo>
                <a:lnTo>
                  <a:pt x="521" y="520"/>
                </a:lnTo>
                <a:close/>
                <a:moveTo>
                  <a:pt x="305" y="503"/>
                </a:moveTo>
                <a:lnTo>
                  <a:pt x="305" y="503"/>
                </a:lnTo>
                <a:lnTo>
                  <a:pt x="308" y="507"/>
                </a:lnTo>
                <a:lnTo>
                  <a:pt x="309" y="512"/>
                </a:lnTo>
                <a:lnTo>
                  <a:pt x="309" y="512"/>
                </a:lnTo>
                <a:lnTo>
                  <a:pt x="314" y="513"/>
                </a:lnTo>
                <a:lnTo>
                  <a:pt x="314" y="513"/>
                </a:lnTo>
                <a:lnTo>
                  <a:pt x="314" y="507"/>
                </a:lnTo>
                <a:lnTo>
                  <a:pt x="312" y="501"/>
                </a:lnTo>
                <a:lnTo>
                  <a:pt x="312" y="501"/>
                </a:lnTo>
                <a:lnTo>
                  <a:pt x="308" y="501"/>
                </a:lnTo>
                <a:lnTo>
                  <a:pt x="305" y="503"/>
                </a:lnTo>
                <a:lnTo>
                  <a:pt x="305" y="503"/>
                </a:lnTo>
                <a:close/>
                <a:moveTo>
                  <a:pt x="436" y="512"/>
                </a:moveTo>
                <a:lnTo>
                  <a:pt x="436" y="512"/>
                </a:lnTo>
                <a:lnTo>
                  <a:pt x="436" y="509"/>
                </a:lnTo>
                <a:lnTo>
                  <a:pt x="434" y="507"/>
                </a:lnTo>
                <a:lnTo>
                  <a:pt x="433" y="504"/>
                </a:lnTo>
                <a:lnTo>
                  <a:pt x="433" y="503"/>
                </a:lnTo>
                <a:lnTo>
                  <a:pt x="433" y="503"/>
                </a:lnTo>
                <a:lnTo>
                  <a:pt x="428" y="501"/>
                </a:lnTo>
                <a:lnTo>
                  <a:pt x="424" y="501"/>
                </a:lnTo>
                <a:lnTo>
                  <a:pt x="424" y="501"/>
                </a:lnTo>
                <a:lnTo>
                  <a:pt x="427" y="504"/>
                </a:lnTo>
                <a:lnTo>
                  <a:pt x="430" y="507"/>
                </a:lnTo>
                <a:lnTo>
                  <a:pt x="436" y="512"/>
                </a:lnTo>
                <a:lnTo>
                  <a:pt x="436" y="512"/>
                </a:lnTo>
                <a:close/>
                <a:moveTo>
                  <a:pt x="532" y="515"/>
                </a:moveTo>
                <a:lnTo>
                  <a:pt x="532" y="515"/>
                </a:lnTo>
                <a:lnTo>
                  <a:pt x="532" y="507"/>
                </a:lnTo>
                <a:lnTo>
                  <a:pt x="532" y="501"/>
                </a:lnTo>
                <a:lnTo>
                  <a:pt x="532" y="501"/>
                </a:lnTo>
                <a:lnTo>
                  <a:pt x="529" y="501"/>
                </a:lnTo>
                <a:lnTo>
                  <a:pt x="529" y="501"/>
                </a:lnTo>
                <a:lnTo>
                  <a:pt x="529" y="507"/>
                </a:lnTo>
                <a:lnTo>
                  <a:pt x="531" y="512"/>
                </a:lnTo>
                <a:lnTo>
                  <a:pt x="532" y="515"/>
                </a:lnTo>
                <a:lnTo>
                  <a:pt x="532" y="515"/>
                </a:lnTo>
                <a:close/>
                <a:moveTo>
                  <a:pt x="223" y="507"/>
                </a:moveTo>
                <a:lnTo>
                  <a:pt x="223" y="507"/>
                </a:lnTo>
                <a:lnTo>
                  <a:pt x="226" y="504"/>
                </a:lnTo>
                <a:lnTo>
                  <a:pt x="226" y="501"/>
                </a:lnTo>
                <a:lnTo>
                  <a:pt x="226" y="501"/>
                </a:lnTo>
                <a:lnTo>
                  <a:pt x="223" y="501"/>
                </a:lnTo>
                <a:lnTo>
                  <a:pt x="223" y="501"/>
                </a:lnTo>
                <a:lnTo>
                  <a:pt x="223" y="504"/>
                </a:lnTo>
                <a:lnTo>
                  <a:pt x="223" y="507"/>
                </a:lnTo>
                <a:lnTo>
                  <a:pt x="223" y="507"/>
                </a:lnTo>
                <a:close/>
                <a:moveTo>
                  <a:pt x="184" y="503"/>
                </a:moveTo>
                <a:lnTo>
                  <a:pt x="184" y="503"/>
                </a:lnTo>
                <a:lnTo>
                  <a:pt x="187" y="504"/>
                </a:lnTo>
                <a:lnTo>
                  <a:pt x="189" y="504"/>
                </a:lnTo>
                <a:lnTo>
                  <a:pt x="191" y="503"/>
                </a:lnTo>
                <a:lnTo>
                  <a:pt x="191" y="503"/>
                </a:lnTo>
                <a:lnTo>
                  <a:pt x="186" y="503"/>
                </a:lnTo>
                <a:lnTo>
                  <a:pt x="184" y="503"/>
                </a:lnTo>
                <a:lnTo>
                  <a:pt x="184" y="503"/>
                </a:lnTo>
                <a:lnTo>
                  <a:pt x="184" y="503"/>
                </a:lnTo>
                <a:close/>
                <a:moveTo>
                  <a:pt x="212" y="503"/>
                </a:moveTo>
                <a:lnTo>
                  <a:pt x="212" y="503"/>
                </a:lnTo>
                <a:lnTo>
                  <a:pt x="212" y="506"/>
                </a:lnTo>
                <a:lnTo>
                  <a:pt x="212" y="506"/>
                </a:lnTo>
                <a:lnTo>
                  <a:pt x="216" y="509"/>
                </a:lnTo>
                <a:lnTo>
                  <a:pt x="219" y="513"/>
                </a:lnTo>
                <a:lnTo>
                  <a:pt x="219" y="513"/>
                </a:lnTo>
                <a:lnTo>
                  <a:pt x="219" y="510"/>
                </a:lnTo>
                <a:lnTo>
                  <a:pt x="218" y="507"/>
                </a:lnTo>
                <a:lnTo>
                  <a:pt x="216" y="503"/>
                </a:lnTo>
                <a:lnTo>
                  <a:pt x="216" y="503"/>
                </a:lnTo>
                <a:lnTo>
                  <a:pt x="215" y="503"/>
                </a:lnTo>
                <a:lnTo>
                  <a:pt x="212" y="503"/>
                </a:lnTo>
                <a:lnTo>
                  <a:pt x="212" y="503"/>
                </a:lnTo>
                <a:close/>
                <a:moveTo>
                  <a:pt x="558" y="521"/>
                </a:moveTo>
                <a:lnTo>
                  <a:pt x="558" y="521"/>
                </a:lnTo>
                <a:lnTo>
                  <a:pt x="558" y="510"/>
                </a:lnTo>
                <a:lnTo>
                  <a:pt x="556" y="506"/>
                </a:lnTo>
                <a:lnTo>
                  <a:pt x="553" y="503"/>
                </a:lnTo>
                <a:lnTo>
                  <a:pt x="553" y="503"/>
                </a:lnTo>
                <a:lnTo>
                  <a:pt x="555" y="512"/>
                </a:lnTo>
                <a:lnTo>
                  <a:pt x="555" y="517"/>
                </a:lnTo>
                <a:lnTo>
                  <a:pt x="558" y="521"/>
                </a:lnTo>
                <a:lnTo>
                  <a:pt x="558" y="521"/>
                </a:lnTo>
                <a:close/>
                <a:moveTo>
                  <a:pt x="130" y="513"/>
                </a:moveTo>
                <a:lnTo>
                  <a:pt x="130" y="513"/>
                </a:lnTo>
                <a:lnTo>
                  <a:pt x="136" y="510"/>
                </a:lnTo>
                <a:lnTo>
                  <a:pt x="136" y="510"/>
                </a:lnTo>
                <a:lnTo>
                  <a:pt x="136" y="507"/>
                </a:lnTo>
                <a:lnTo>
                  <a:pt x="134" y="503"/>
                </a:lnTo>
                <a:lnTo>
                  <a:pt x="134" y="503"/>
                </a:lnTo>
                <a:lnTo>
                  <a:pt x="128" y="503"/>
                </a:lnTo>
                <a:lnTo>
                  <a:pt x="128" y="503"/>
                </a:lnTo>
                <a:lnTo>
                  <a:pt x="130" y="507"/>
                </a:lnTo>
                <a:lnTo>
                  <a:pt x="130" y="513"/>
                </a:lnTo>
                <a:lnTo>
                  <a:pt x="130" y="513"/>
                </a:lnTo>
                <a:close/>
                <a:moveTo>
                  <a:pt x="142" y="509"/>
                </a:moveTo>
                <a:lnTo>
                  <a:pt x="142" y="509"/>
                </a:lnTo>
                <a:lnTo>
                  <a:pt x="143" y="507"/>
                </a:lnTo>
                <a:lnTo>
                  <a:pt x="145" y="507"/>
                </a:lnTo>
                <a:lnTo>
                  <a:pt x="145" y="507"/>
                </a:lnTo>
                <a:lnTo>
                  <a:pt x="143" y="503"/>
                </a:lnTo>
                <a:lnTo>
                  <a:pt x="143" y="503"/>
                </a:lnTo>
                <a:lnTo>
                  <a:pt x="140" y="503"/>
                </a:lnTo>
                <a:lnTo>
                  <a:pt x="140" y="503"/>
                </a:lnTo>
                <a:lnTo>
                  <a:pt x="140" y="506"/>
                </a:lnTo>
                <a:lnTo>
                  <a:pt x="142" y="509"/>
                </a:lnTo>
                <a:lnTo>
                  <a:pt x="142" y="509"/>
                </a:lnTo>
                <a:close/>
                <a:moveTo>
                  <a:pt x="232" y="513"/>
                </a:moveTo>
                <a:lnTo>
                  <a:pt x="232" y="513"/>
                </a:lnTo>
                <a:lnTo>
                  <a:pt x="232" y="510"/>
                </a:lnTo>
                <a:lnTo>
                  <a:pt x="232" y="507"/>
                </a:lnTo>
                <a:lnTo>
                  <a:pt x="229" y="503"/>
                </a:lnTo>
                <a:lnTo>
                  <a:pt x="229" y="503"/>
                </a:lnTo>
                <a:lnTo>
                  <a:pt x="229" y="510"/>
                </a:lnTo>
                <a:lnTo>
                  <a:pt x="229" y="512"/>
                </a:lnTo>
                <a:lnTo>
                  <a:pt x="232" y="513"/>
                </a:lnTo>
                <a:lnTo>
                  <a:pt x="232" y="513"/>
                </a:lnTo>
                <a:close/>
                <a:moveTo>
                  <a:pt x="633" y="529"/>
                </a:moveTo>
                <a:lnTo>
                  <a:pt x="633" y="529"/>
                </a:lnTo>
                <a:lnTo>
                  <a:pt x="642" y="517"/>
                </a:lnTo>
                <a:lnTo>
                  <a:pt x="646" y="510"/>
                </a:lnTo>
                <a:lnTo>
                  <a:pt x="649" y="503"/>
                </a:lnTo>
                <a:lnTo>
                  <a:pt x="649" y="503"/>
                </a:lnTo>
                <a:lnTo>
                  <a:pt x="649" y="503"/>
                </a:lnTo>
                <a:lnTo>
                  <a:pt x="649" y="503"/>
                </a:lnTo>
                <a:lnTo>
                  <a:pt x="640" y="515"/>
                </a:lnTo>
                <a:lnTo>
                  <a:pt x="636" y="521"/>
                </a:lnTo>
                <a:lnTo>
                  <a:pt x="633" y="529"/>
                </a:lnTo>
                <a:lnTo>
                  <a:pt x="633" y="529"/>
                </a:lnTo>
                <a:close/>
                <a:moveTo>
                  <a:pt x="117" y="521"/>
                </a:moveTo>
                <a:lnTo>
                  <a:pt x="117" y="521"/>
                </a:lnTo>
                <a:lnTo>
                  <a:pt x="120" y="520"/>
                </a:lnTo>
                <a:lnTo>
                  <a:pt x="122" y="517"/>
                </a:lnTo>
                <a:lnTo>
                  <a:pt x="122" y="517"/>
                </a:lnTo>
                <a:lnTo>
                  <a:pt x="119" y="510"/>
                </a:lnTo>
                <a:lnTo>
                  <a:pt x="117" y="503"/>
                </a:lnTo>
                <a:lnTo>
                  <a:pt x="117" y="503"/>
                </a:lnTo>
                <a:lnTo>
                  <a:pt x="117" y="507"/>
                </a:lnTo>
                <a:lnTo>
                  <a:pt x="116" y="512"/>
                </a:lnTo>
                <a:lnTo>
                  <a:pt x="117" y="521"/>
                </a:lnTo>
                <a:lnTo>
                  <a:pt x="117" y="521"/>
                </a:lnTo>
                <a:close/>
                <a:moveTo>
                  <a:pt x="297" y="504"/>
                </a:moveTo>
                <a:lnTo>
                  <a:pt x="297" y="504"/>
                </a:lnTo>
                <a:lnTo>
                  <a:pt x="299" y="506"/>
                </a:lnTo>
                <a:lnTo>
                  <a:pt x="302" y="507"/>
                </a:lnTo>
                <a:lnTo>
                  <a:pt x="302" y="507"/>
                </a:lnTo>
                <a:lnTo>
                  <a:pt x="302" y="506"/>
                </a:lnTo>
                <a:lnTo>
                  <a:pt x="302" y="506"/>
                </a:lnTo>
                <a:lnTo>
                  <a:pt x="300" y="504"/>
                </a:lnTo>
                <a:lnTo>
                  <a:pt x="300" y="503"/>
                </a:lnTo>
                <a:lnTo>
                  <a:pt x="300" y="503"/>
                </a:lnTo>
                <a:lnTo>
                  <a:pt x="299" y="504"/>
                </a:lnTo>
                <a:lnTo>
                  <a:pt x="297" y="504"/>
                </a:lnTo>
                <a:lnTo>
                  <a:pt x="297" y="504"/>
                </a:lnTo>
                <a:close/>
                <a:moveTo>
                  <a:pt x="343" y="510"/>
                </a:moveTo>
                <a:lnTo>
                  <a:pt x="343" y="510"/>
                </a:lnTo>
                <a:lnTo>
                  <a:pt x="348" y="509"/>
                </a:lnTo>
                <a:lnTo>
                  <a:pt x="349" y="509"/>
                </a:lnTo>
                <a:lnTo>
                  <a:pt x="351" y="507"/>
                </a:lnTo>
                <a:lnTo>
                  <a:pt x="351" y="507"/>
                </a:lnTo>
                <a:lnTo>
                  <a:pt x="348" y="506"/>
                </a:lnTo>
                <a:lnTo>
                  <a:pt x="343" y="506"/>
                </a:lnTo>
                <a:lnTo>
                  <a:pt x="341" y="504"/>
                </a:lnTo>
                <a:lnTo>
                  <a:pt x="338" y="504"/>
                </a:lnTo>
                <a:lnTo>
                  <a:pt x="338" y="504"/>
                </a:lnTo>
                <a:lnTo>
                  <a:pt x="340" y="507"/>
                </a:lnTo>
                <a:lnTo>
                  <a:pt x="343" y="510"/>
                </a:lnTo>
                <a:lnTo>
                  <a:pt x="343" y="510"/>
                </a:lnTo>
                <a:close/>
                <a:moveTo>
                  <a:pt x="706" y="503"/>
                </a:moveTo>
                <a:lnTo>
                  <a:pt x="706" y="503"/>
                </a:lnTo>
                <a:lnTo>
                  <a:pt x="703" y="512"/>
                </a:lnTo>
                <a:lnTo>
                  <a:pt x="700" y="520"/>
                </a:lnTo>
                <a:lnTo>
                  <a:pt x="692" y="533"/>
                </a:lnTo>
                <a:lnTo>
                  <a:pt x="692" y="533"/>
                </a:lnTo>
                <a:lnTo>
                  <a:pt x="700" y="529"/>
                </a:lnTo>
                <a:lnTo>
                  <a:pt x="704" y="521"/>
                </a:lnTo>
                <a:lnTo>
                  <a:pt x="709" y="513"/>
                </a:lnTo>
                <a:lnTo>
                  <a:pt x="710" y="509"/>
                </a:lnTo>
                <a:lnTo>
                  <a:pt x="709" y="503"/>
                </a:lnTo>
                <a:lnTo>
                  <a:pt x="709" y="503"/>
                </a:lnTo>
                <a:lnTo>
                  <a:pt x="706" y="503"/>
                </a:lnTo>
                <a:lnTo>
                  <a:pt x="706" y="503"/>
                </a:lnTo>
                <a:close/>
                <a:moveTo>
                  <a:pt x="742" y="510"/>
                </a:moveTo>
                <a:lnTo>
                  <a:pt x="742" y="510"/>
                </a:lnTo>
                <a:lnTo>
                  <a:pt x="744" y="509"/>
                </a:lnTo>
                <a:lnTo>
                  <a:pt x="744" y="507"/>
                </a:lnTo>
                <a:lnTo>
                  <a:pt x="744" y="504"/>
                </a:lnTo>
                <a:lnTo>
                  <a:pt x="742" y="503"/>
                </a:lnTo>
                <a:lnTo>
                  <a:pt x="742" y="503"/>
                </a:lnTo>
                <a:lnTo>
                  <a:pt x="742" y="507"/>
                </a:lnTo>
                <a:lnTo>
                  <a:pt x="742" y="510"/>
                </a:lnTo>
                <a:lnTo>
                  <a:pt x="742" y="510"/>
                </a:lnTo>
                <a:close/>
                <a:moveTo>
                  <a:pt x="768" y="512"/>
                </a:moveTo>
                <a:lnTo>
                  <a:pt x="768" y="512"/>
                </a:lnTo>
                <a:lnTo>
                  <a:pt x="770" y="507"/>
                </a:lnTo>
                <a:lnTo>
                  <a:pt x="770" y="506"/>
                </a:lnTo>
                <a:lnTo>
                  <a:pt x="770" y="503"/>
                </a:lnTo>
                <a:lnTo>
                  <a:pt x="770" y="503"/>
                </a:lnTo>
                <a:lnTo>
                  <a:pt x="768" y="507"/>
                </a:lnTo>
                <a:lnTo>
                  <a:pt x="767" y="509"/>
                </a:lnTo>
                <a:lnTo>
                  <a:pt x="768" y="512"/>
                </a:lnTo>
                <a:lnTo>
                  <a:pt x="768" y="512"/>
                </a:lnTo>
                <a:close/>
                <a:moveTo>
                  <a:pt x="40" y="513"/>
                </a:moveTo>
                <a:lnTo>
                  <a:pt x="40" y="513"/>
                </a:lnTo>
                <a:lnTo>
                  <a:pt x="40" y="507"/>
                </a:lnTo>
                <a:lnTo>
                  <a:pt x="38" y="506"/>
                </a:lnTo>
                <a:lnTo>
                  <a:pt x="37" y="504"/>
                </a:lnTo>
                <a:lnTo>
                  <a:pt x="37" y="504"/>
                </a:lnTo>
                <a:lnTo>
                  <a:pt x="38" y="510"/>
                </a:lnTo>
                <a:lnTo>
                  <a:pt x="38" y="512"/>
                </a:lnTo>
                <a:lnTo>
                  <a:pt x="40" y="513"/>
                </a:lnTo>
                <a:lnTo>
                  <a:pt x="40" y="513"/>
                </a:lnTo>
                <a:close/>
                <a:moveTo>
                  <a:pt x="495" y="509"/>
                </a:moveTo>
                <a:lnTo>
                  <a:pt x="495" y="509"/>
                </a:lnTo>
                <a:lnTo>
                  <a:pt x="497" y="506"/>
                </a:lnTo>
                <a:lnTo>
                  <a:pt x="497" y="506"/>
                </a:lnTo>
                <a:lnTo>
                  <a:pt x="495" y="504"/>
                </a:lnTo>
                <a:lnTo>
                  <a:pt x="495" y="504"/>
                </a:lnTo>
                <a:lnTo>
                  <a:pt x="494" y="506"/>
                </a:lnTo>
                <a:lnTo>
                  <a:pt x="494" y="507"/>
                </a:lnTo>
                <a:lnTo>
                  <a:pt x="495" y="509"/>
                </a:lnTo>
                <a:lnTo>
                  <a:pt x="495" y="509"/>
                </a:lnTo>
                <a:close/>
                <a:moveTo>
                  <a:pt x="602" y="518"/>
                </a:moveTo>
                <a:lnTo>
                  <a:pt x="602" y="518"/>
                </a:lnTo>
                <a:lnTo>
                  <a:pt x="604" y="510"/>
                </a:lnTo>
                <a:lnTo>
                  <a:pt x="604" y="507"/>
                </a:lnTo>
                <a:lnTo>
                  <a:pt x="602" y="504"/>
                </a:lnTo>
                <a:lnTo>
                  <a:pt x="602" y="504"/>
                </a:lnTo>
                <a:lnTo>
                  <a:pt x="601" y="507"/>
                </a:lnTo>
                <a:lnTo>
                  <a:pt x="599" y="510"/>
                </a:lnTo>
                <a:lnTo>
                  <a:pt x="601" y="515"/>
                </a:lnTo>
                <a:lnTo>
                  <a:pt x="602" y="518"/>
                </a:lnTo>
                <a:lnTo>
                  <a:pt x="602" y="518"/>
                </a:lnTo>
                <a:close/>
                <a:moveTo>
                  <a:pt x="407" y="507"/>
                </a:moveTo>
                <a:lnTo>
                  <a:pt x="407" y="507"/>
                </a:lnTo>
                <a:lnTo>
                  <a:pt x="409" y="512"/>
                </a:lnTo>
                <a:lnTo>
                  <a:pt x="412" y="513"/>
                </a:lnTo>
                <a:lnTo>
                  <a:pt x="412" y="513"/>
                </a:lnTo>
                <a:lnTo>
                  <a:pt x="413" y="509"/>
                </a:lnTo>
                <a:lnTo>
                  <a:pt x="413" y="507"/>
                </a:lnTo>
                <a:lnTo>
                  <a:pt x="413" y="504"/>
                </a:lnTo>
                <a:lnTo>
                  <a:pt x="413" y="504"/>
                </a:lnTo>
                <a:lnTo>
                  <a:pt x="410" y="506"/>
                </a:lnTo>
                <a:lnTo>
                  <a:pt x="407" y="507"/>
                </a:lnTo>
                <a:lnTo>
                  <a:pt x="407" y="507"/>
                </a:lnTo>
                <a:close/>
                <a:moveTo>
                  <a:pt x="101" y="507"/>
                </a:moveTo>
                <a:lnTo>
                  <a:pt x="101" y="507"/>
                </a:lnTo>
                <a:lnTo>
                  <a:pt x="104" y="520"/>
                </a:lnTo>
                <a:lnTo>
                  <a:pt x="107" y="524"/>
                </a:lnTo>
                <a:lnTo>
                  <a:pt x="111" y="527"/>
                </a:lnTo>
                <a:lnTo>
                  <a:pt x="111" y="527"/>
                </a:lnTo>
                <a:lnTo>
                  <a:pt x="113" y="523"/>
                </a:lnTo>
                <a:lnTo>
                  <a:pt x="113" y="517"/>
                </a:lnTo>
                <a:lnTo>
                  <a:pt x="111" y="510"/>
                </a:lnTo>
                <a:lnTo>
                  <a:pt x="108" y="506"/>
                </a:lnTo>
                <a:lnTo>
                  <a:pt x="108" y="506"/>
                </a:lnTo>
                <a:lnTo>
                  <a:pt x="101" y="507"/>
                </a:lnTo>
                <a:lnTo>
                  <a:pt x="101" y="507"/>
                </a:lnTo>
                <a:close/>
                <a:moveTo>
                  <a:pt x="165" y="509"/>
                </a:moveTo>
                <a:lnTo>
                  <a:pt x="165" y="509"/>
                </a:lnTo>
                <a:lnTo>
                  <a:pt x="168" y="509"/>
                </a:lnTo>
                <a:lnTo>
                  <a:pt x="171" y="509"/>
                </a:lnTo>
                <a:lnTo>
                  <a:pt x="175" y="512"/>
                </a:lnTo>
                <a:lnTo>
                  <a:pt x="175" y="512"/>
                </a:lnTo>
                <a:lnTo>
                  <a:pt x="175" y="510"/>
                </a:lnTo>
                <a:lnTo>
                  <a:pt x="175" y="507"/>
                </a:lnTo>
                <a:lnTo>
                  <a:pt x="175" y="507"/>
                </a:lnTo>
                <a:lnTo>
                  <a:pt x="172" y="509"/>
                </a:lnTo>
                <a:lnTo>
                  <a:pt x="171" y="507"/>
                </a:lnTo>
                <a:lnTo>
                  <a:pt x="168" y="506"/>
                </a:lnTo>
                <a:lnTo>
                  <a:pt x="165" y="506"/>
                </a:lnTo>
                <a:lnTo>
                  <a:pt x="165" y="506"/>
                </a:lnTo>
                <a:lnTo>
                  <a:pt x="165" y="509"/>
                </a:lnTo>
                <a:lnTo>
                  <a:pt x="165" y="509"/>
                </a:lnTo>
                <a:close/>
                <a:moveTo>
                  <a:pt x="393" y="506"/>
                </a:moveTo>
                <a:lnTo>
                  <a:pt x="393" y="506"/>
                </a:lnTo>
                <a:lnTo>
                  <a:pt x="396" y="513"/>
                </a:lnTo>
                <a:lnTo>
                  <a:pt x="401" y="518"/>
                </a:lnTo>
                <a:lnTo>
                  <a:pt x="401" y="518"/>
                </a:lnTo>
                <a:lnTo>
                  <a:pt x="404" y="518"/>
                </a:lnTo>
                <a:lnTo>
                  <a:pt x="404" y="517"/>
                </a:lnTo>
                <a:lnTo>
                  <a:pt x="406" y="517"/>
                </a:lnTo>
                <a:lnTo>
                  <a:pt x="406" y="517"/>
                </a:lnTo>
                <a:lnTo>
                  <a:pt x="402" y="509"/>
                </a:lnTo>
                <a:lnTo>
                  <a:pt x="399" y="506"/>
                </a:lnTo>
                <a:lnTo>
                  <a:pt x="393" y="506"/>
                </a:lnTo>
                <a:lnTo>
                  <a:pt x="393" y="506"/>
                </a:lnTo>
                <a:close/>
                <a:moveTo>
                  <a:pt x="590" y="513"/>
                </a:moveTo>
                <a:lnTo>
                  <a:pt x="590" y="513"/>
                </a:lnTo>
                <a:lnTo>
                  <a:pt x="590" y="513"/>
                </a:lnTo>
                <a:lnTo>
                  <a:pt x="592" y="513"/>
                </a:lnTo>
                <a:lnTo>
                  <a:pt x="592" y="513"/>
                </a:lnTo>
                <a:lnTo>
                  <a:pt x="593" y="513"/>
                </a:lnTo>
                <a:lnTo>
                  <a:pt x="593" y="510"/>
                </a:lnTo>
                <a:lnTo>
                  <a:pt x="595" y="507"/>
                </a:lnTo>
                <a:lnTo>
                  <a:pt x="593" y="506"/>
                </a:lnTo>
                <a:lnTo>
                  <a:pt x="593" y="506"/>
                </a:lnTo>
                <a:lnTo>
                  <a:pt x="593" y="507"/>
                </a:lnTo>
                <a:lnTo>
                  <a:pt x="592" y="509"/>
                </a:lnTo>
                <a:lnTo>
                  <a:pt x="590" y="510"/>
                </a:lnTo>
                <a:lnTo>
                  <a:pt x="590" y="513"/>
                </a:lnTo>
                <a:lnTo>
                  <a:pt x="590" y="513"/>
                </a:lnTo>
                <a:close/>
                <a:moveTo>
                  <a:pt x="367" y="509"/>
                </a:moveTo>
                <a:lnTo>
                  <a:pt x="367" y="509"/>
                </a:lnTo>
                <a:lnTo>
                  <a:pt x="375" y="515"/>
                </a:lnTo>
                <a:lnTo>
                  <a:pt x="375" y="515"/>
                </a:lnTo>
                <a:lnTo>
                  <a:pt x="375" y="510"/>
                </a:lnTo>
                <a:lnTo>
                  <a:pt x="373" y="506"/>
                </a:lnTo>
                <a:lnTo>
                  <a:pt x="373" y="506"/>
                </a:lnTo>
                <a:lnTo>
                  <a:pt x="370" y="507"/>
                </a:lnTo>
                <a:lnTo>
                  <a:pt x="367" y="509"/>
                </a:lnTo>
                <a:lnTo>
                  <a:pt x="367" y="509"/>
                </a:lnTo>
                <a:close/>
                <a:moveTo>
                  <a:pt x="424" y="521"/>
                </a:moveTo>
                <a:lnTo>
                  <a:pt x="424" y="521"/>
                </a:lnTo>
                <a:lnTo>
                  <a:pt x="431" y="521"/>
                </a:lnTo>
                <a:lnTo>
                  <a:pt x="434" y="520"/>
                </a:lnTo>
                <a:lnTo>
                  <a:pt x="436" y="517"/>
                </a:lnTo>
                <a:lnTo>
                  <a:pt x="436" y="517"/>
                </a:lnTo>
                <a:lnTo>
                  <a:pt x="433" y="515"/>
                </a:lnTo>
                <a:lnTo>
                  <a:pt x="430" y="512"/>
                </a:lnTo>
                <a:lnTo>
                  <a:pt x="422" y="506"/>
                </a:lnTo>
                <a:lnTo>
                  <a:pt x="422" y="506"/>
                </a:lnTo>
                <a:lnTo>
                  <a:pt x="424" y="521"/>
                </a:lnTo>
                <a:lnTo>
                  <a:pt x="424" y="521"/>
                </a:lnTo>
                <a:close/>
                <a:moveTo>
                  <a:pt x="67" y="512"/>
                </a:moveTo>
                <a:lnTo>
                  <a:pt x="67" y="512"/>
                </a:lnTo>
                <a:lnTo>
                  <a:pt x="67" y="512"/>
                </a:lnTo>
                <a:lnTo>
                  <a:pt x="69" y="513"/>
                </a:lnTo>
                <a:lnTo>
                  <a:pt x="69" y="513"/>
                </a:lnTo>
                <a:lnTo>
                  <a:pt x="69" y="510"/>
                </a:lnTo>
                <a:lnTo>
                  <a:pt x="69" y="509"/>
                </a:lnTo>
                <a:lnTo>
                  <a:pt x="67" y="509"/>
                </a:lnTo>
                <a:lnTo>
                  <a:pt x="67" y="509"/>
                </a:lnTo>
                <a:lnTo>
                  <a:pt x="69" y="510"/>
                </a:lnTo>
                <a:lnTo>
                  <a:pt x="67" y="512"/>
                </a:lnTo>
                <a:lnTo>
                  <a:pt x="67" y="512"/>
                </a:lnTo>
                <a:close/>
                <a:moveTo>
                  <a:pt x="152" y="509"/>
                </a:moveTo>
                <a:lnTo>
                  <a:pt x="152" y="509"/>
                </a:lnTo>
                <a:lnTo>
                  <a:pt x="152" y="515"/>
                </a:lnTo>
                <a:lnTo>
                  <a:pt x="154" y="517"/>
                </a:lnTo>
                <a:lnTo>
                  <a:pt x="155" y="518"/>
                </a:lnTo>
                <a:lnTo>
                  <a:pt x="155" y="518"/>
                </a:lnTo>
                <a:lnTo>
                  <a:pt x="157" y="515"/>
                </a:lnTo>
                <a:lnTo>
                  <a:pt x="157" y="510"/>
                </a:lnTo>
                <a:lnTo>
                  <a:pt x="157" y="510"/>
                </a:lnTo>
                <a:lnTo>
                  <a:pt x="155" y="509"/>
                </a:lnTo>
                <a:lnTo>
                  <a:pt x="152" y="509"/>
                </a:lnTo>
                <a:lnTo>
                  <a:pt x="152" y="509"/>
                </a:lnTo>
                <a:close/>
                <a:moveTo>
                  <a:pt x="746" y="517"/>
                </a:moveTo>
                <a:lnTo>
                  <a:pt x="746" y="517"/>
                </a:lnTo>
                <a:lnTo>
                  <a:pt x="747" y="515"/>
                </a:lnTo>
                <a:lnTo>
                  <a:pt x="749" y="513"/>
                </a:lnTo>
                <a:lnTo>
                  <a:pt x="750" y="510"/>
                </a:lnTo>
                <a:lnTo>
                  <a:pt x="749" y="509"/>
                </a:lnTo>
                <a:lnTo>
                  <a:pt x="749" y="509"/>
                </a:lnTo>
                <a:lnTo>
                  <a:pt x="747" y="513"/>
                </a:lnTo>
                <a:lnTo>
                  <a:pt x="746" y="517"/>
                </a:lnTo>
                <a:lnTo>
                  <a:pt x="746" y="517"/>
                </a:lnTo>
                <a:close/>
                <a:moveTo>
                  <a:pt x="50" y="513"/>
                </a:moveTo>
                <a:lnTo>
                  <a:pt x="50" y="513"/>
                </a:lnTo>
                <a:lnTo>
                  <a:pt x="50" y="512"/>
                </a:lnTo>
                <a:lnTo>
                  <a:pt x="50" y="510"/>
                </a:lnTo>
                <a:lnTo>
                  <a:pt x="49" y="509"/>
                </a:lnTo>
                <a:lnTo>
                  <a:pt x="49" y="509"/>
                </a:lnTo>
                <a:lnTo>
                  <a:pt x="49" y="510"/>
                </a:lnTo>
                <a:lnTo>
                  <a:pt x="49" y="512"/>
                </a:lnTo>
                <a:lnTo>
                  <a:pt x="50" y="513"/>
                </a:lnTo>
                <a:lnTo>
                  <a:pt x="50" y="513"/>
                </a:lnTo>
                <a:close/>
                <a:moveTo>
                  <a:pt x="271" y="510"/>
                </a:moveTo>
                <a:lnTo>
                  <a:pt x="271" y="510"/>
                </a:lnTo>
                <a:lnTo>
                  <a:pt x="276" y="513"/>
                </a:lnTo>
                <a:lnTo>
                  <a:pt x="279" y="515"/>
                </a:lnTo>
                <a:lnTo>
                  <a:pt x="282" y="513"/>
                </a:lnTo>
                <a:lnTo>
                  <a:pt x="282" y="513"/>
                </a:lnTo>
                <a:lnTo>
                  <a:pt x="280" y="513"/>
                </a:lnTo>
                <a:lnTo>
                  <a:pt x="280" y="512"/>
                </a:lnTo>
                <a:lnTo>
                  <a:pt x="280" y="510"/>
                </a:lnTo>
                <a:lnTo>
                  <a:pt x="280" y="510"/>
                </a:lnTo>
                <a:lnTo>
                  <a:pt x="276" y="509"/>
                </a:lnTo>
                <a:lnTo>
                  <a:pt x="273" y="509"/>
                </a:lnTo>
                <a:lnTo>
                  <a:pt x="271" y="510"/>
                </a:lnTo>
                <a:lnTo>
                  <a:pt x="271" y="510"/>
                </a:lnTo>
                <a:close/>
                <a:moveTo>
                  <a:pt x="567" y="529"/>
                </a:moveTo>
                <a:lnTo>
                  <a:pt x="567" y="529"/>
                </a:lnTo>
                <a:lnTo>
                  <a:pt x="573" y="520"/>
                </a:lnTo>
                <a:lnTo>
                  <a:pt x="576" y="515"/>
                </a:lnTo>
                <a:lnTo>
                  <a:pt x="576" y="512"/>
                </a:lnTo>
                <a:lnTo>
                  <a:pt x="575" y="509"/>
                </a:lnTo>
                <a:lnTo>
                  <a:pt x="575" y="509"/>
                </a:lnTo>
                <a:lnTo>
                  <a:pt x="572" y="513"/>
                </a:lnTo>
                <a:lnTo>
                  <a:pt x="569" y="518"/>
                </a:lnTo>
                <a:lnTo>
                  <a:pt x="567" y="523"/>
                </a:lnTo>
                <a:lnTo>
                  <a:pt x="567" y="529"/>
                </a:lnTo>
                <a:lnTo>
                  <a:pt x="567" y="529"/>
                </a:lnTo>
                <a:close/>
                <a:moveTo>
                  <a:pt x="782" y="527"/>
                </a:moveTo>
                <a:lnTo>
                  <a:pt x="782" y="527"/>
                </a:lnTo>
                <a:lnTo>
                  <a:pt x="785" y="524"/>
                </a:lnTo>
                <a:lnTo>
                  <a:pt x="787" y="520"/>
                </a:lnTo>
                <a:lnTo>
                  <a:pt x="787" y="513"/>
                </a:lnTo>
                <a:lnTo>
                  <a:pt x="785" y="509"/>
                </a:lnTo>
                <a:lnTo>
                  <a:pt x="785" y="509"/>
                </a:lnTo>
                <a:lnTo>
                  <a:pt x="784" y="518"/>
                </a:lnTo>
                <a:lnTo>
                  <a:pt x="782" y="527"/>
                </a:lnTo>
                <a:lnTo>
                  <a:pt x="782" y="527"/>
                </a:lnTo>
                <a:close/>
                <a:moveTo>
                  <a:pt x="357" y="512"/>
                </a:moveTo>
                <a:lnTo>
                  <a:pt x="357" y="512"/>
                </a:lnTo>
                <a:lnTo>
                  <a:pt x="358" y="515"/>
                </a:lnTo>
                <a:lnTo>
                  <a:pt x="358" y="515"/>
                </a:lnTo>
                <a:lnTo>
                  <a:pt x="360" y="513"/>
                </a:lnTo>
                <a:lnTo>
                  <a:pt x="360" y="513"/>
                </a:lnTo>
                <a:lnTo>
                  <a:pt x="360" y="512"/>
                </a:lnTo>
                <a:lnTo>
                  <a:pt x="360" y="512"/>
                </a:lnTo>
                <a:lnTo>
                  <a:pt x="358" y="510"/>
                </a:lnTo>
                <a:lnTo>
                  <a:pt x="357" y="512"/>
                </a:lnTo>
                <a:lnTo>
                  <a:pt x="357" y="512"/>
                </a:lnTo>
                <a:close/>
                <a:moveTo>
                  <a:pt x="287" y="518"/>
                </a:moveTo>
                <a:lnTo>
                  <a:pt x="287" y="518"/>
                </a:lnTo>
                <a:lnTo>
                  <a:pt x="291" y="518"/>
                </a:lnTo>
                <a:lnTo>
                  <a:pt x="296" y="520"/>
                </a:lnTo>
                <a:lnTo>
                  <a:pt x="296" y="520"/>
                </a:lnTo>
                <a:lnTo>
                  <a:pt x="294" y="517"/>
                </a:lnTo>
                <a:lnTo>
                  <a:pt x="293" y="513"/>
                </a:lnTo>
                <a:lnTo>
                  <a:pt x="290" y="512"/>
                </a:lnTo>
                <a:lnTo>
                  <a:pt x="285" y="512"/>
                </a:lnTo>
                <a:lnTo>
                  <a:pt x="285" y="512"/>
                </a:lnTo>
                <a:lnTo>
                  <a:pt x="287" y="518"/>
                </a:lnTo>
                <a:lnTo>
                  <a:pt x="287" y="518"/>
                </a:lnTo>
                <a:close/>
                <a:moveTo>
                  <a:pt x="453" y="515"/>
                </a:moveTo>
                <a:lnTo>
                  <a:pt x="453" y="515"/>
                </a:lnTo>
                <a:lnTo>
                  <a:pt x="454" y="515"/>
                </a:lnTo>
                <a:lnTo>
                  <a:pt x="456" y="515"/>
                </a:lnTo>
                <a:lnTo>
                  <a:pt x="456" y="515"/>
                </a:lnTo>
                <a:lnTo>
                  <a:pt x="456" y="515"/>
                </a:lnTo>
                <a:lnTo>
                  <a:pt x="456" y="515"/>
                </a:lnTo>
                <a:lnTo>
                  <a:pt x="459" y="523"/>
                </a:lnTo>
                <a:lnTo>
                  <a:pt x="459" y="523"/>
                </a:lnTo>
                <a:lnTo>
                  <a:pt x="462" y="523"/>
                </a:lnTo>
                <a:lnTo>
                  <a:pt x="462" y="521"/>
                </a:lnTo>
                <a:lnTo>
                  <a:pt x="462" y="517"/>
                </a:lnTo>
                <a:lnTo>
                  <a:pt x="457" y="512"/>
                </a:lnTo>
                <a:lnTo>
                  <a:pt x="457" y="512"/>
                </a:lnTo>
                <a:lnTo>
                  <a:pt x="456" y="512"/>
                </a:lnTo>
                <a:lnTo>
                  <a:pt x="454" y="513"/>
                </a:lnTo>
                <a:lnTo>
                  <a:pt x="453" y="513"/>
                </a:lnTo>
                <a:lnTo>
                  <a:pt x="453" y="515"/>
                </a:lnTo>
                <a:lnTo>
                  <a:pt x="453" y="515"/>
                </a:lnTo>
                <a:close/>
                <a:moveTo>
                  <a:pt x="620" y="521"/>
                </a:moveTo>
                <a:lnTo>
                  <a:pt x="620" y="521"/>
                </a:lnTo>
                <a:lnTo>
                  <a:pt x="624" y="515"/>
                </a:lnTo>
                <a:lnTo>
                  <a:pt x="622" y="512"/>
                </a:lnTo>
                <a:lnTo>
                  <a:pt x="622" y="512"/>
                </a:lnTo>
                <a:lnTo>
                  <a:pt x="620" y="515"/>
                </a:lnTo>
                <a:lnTo>
                  <a:pt x="620" y="518"/>
                </a:lnTo>
                <a:lnTo>
                  <a:pt x="620" y="521"/>
                </a:lnTo>
                <a:lnTo>
                  <a:pt x="620" y="521"/>
                </a:lnTo>
                <a:close/>
                <a:moveTo>
                  <a:pt x="631" y="520"/>
                </a:moveTo>
                <a:lnTo>
                  <a:pt x="631" y="520"/>
                </a:lnTo>
                <a:lnTo>
                  <a:pt x="634" y="515"/>
                </a:lnTo>
                <a:lnTo>
                  <a:pt x="636" y="513"/>
                </a:lnTo>
                <a:lnTo>
                  <a:pt x="636" y="512"/>
                </a:lnTo>
                <a:lnTo>
                  <a:pt x="636" y="512"/>
                </a:lnTo>
                <a:lnTo>
                  <a:pt x="634" y="513"/>
                </a:lnTo>
                <a:lnTo>
                  <a:pt x="633" y="515"/>
                </a:lnTo>
                <a:lnTo>
                  <a:pt x="631" y="517"/>
                </a:lnTo>
                <a:lnTo>
                  <a:pt x="631" y="520"/>
                </a:lnTo>
                <a:lnTo>
                  <a:pt x="631" y="520"/>
                </a:lnTo>
                <a:close/>
                <a:moveTo>
                  <a:pt x="142" y="513"/>
                </a:moveTo>
                <a:lnTo>
                  <a:pt x="142" y="513"/>
                </a:lnTo>
                <a:lnTo>
                  <a:pt x="142" y="517"/>
                </a:lnTo>
                <a:lnTo>
                  <a:pt x="142" y="517"/>
                </a:lnTo>
                <a:lnTo>
                  <a:pt x="148" y="518"/>
                </a:lnTo>
                <a:lnTo>
                  <a:pt x="148" y="518"/>
                </a:lnTo>
                <a:lnTo>
                  <a:pt x="146" y="512"/>
                </a:lnTo>
                <a:lnTo>
                  <a:pt x="146" y="512"/>
                </a:lnTo>
                <a:lnTo>
                  <a:pt x="143" y="512"/>
                </a:lnTo>
                <a:lnTo>
                  <a:pt x="142" y="513"/>
                </a:lnTo>
                <a:lnTo>
                  <a:pt x="142" y="513"/>
                </a:lnTo>
                <a:close/>
                <a:moveTo>
                  <a:pt x="197" y="518"/>
                </a:moveTo>
                <a:lnTo>
                  <a:pt x="197" y="518"/>
                </a:lnTo>
                <a:lnTo>
                  <a:pt x="201" y="517"/>
                </a:lnTo>
                <a:lnTo>
                  <a:pt x="204" y="517"/>
                </a:lnTo>
                <a:lnTo>
                  <a:pt x="206" y="515"/>
                </a:lnTo>
                <a:lnTo>
                  <a:pt x="206" y="515"/>
                </a:lnTo>
                <a:lnTo>
                  <a:pt x="197" y="512"/>
                </a:lnTo>
                <a:lnTo>
                  <a:pt x="197" y="512"/>
                </a:lnTo>
                <a:lnTo>
                  <a:pt x="195" y="515"/>
                </a:lnTo>
                <a:lnTo>
                  <a:pt x="197" y="518"/>
                </a:lnTo>
                <a:lnTo>
                  <a:pt x="197" y="518"/>
                </a:lnTo>
                <a:close/>
                <a:moveTo>
                  <a:pt x="384" y="515"/>
                </a:moveTo>
                <a:lnTo>
                  <a:pt x="384" y="515"/>
                </a:lnTo>
                <a:lnTo>
                  <a:pt x="386" y="521"/>
                </a:lnTo>
                <a:lnTo>
                  <a:pt x="386" y="521"/>
                </a:lnTo>
                <a:lnTo>
                  <a:pt x="393" y="521"/>
                </a:lnTo>
                <a:lnTo>
                  <a:pt x="393" y="521"/>
                </a:lnTo>
                <a:lnTo>
                  <a:pt x="393" y="517"/>
                </a:lnTo>
                <a:lnTo>
                  <a:pt x="390" y="513"/>
                </a:lnTo>
                <a:lnTo>
                  <a:pt x="386" y="513"/>
                </a:lnTo>
                <a:lnTo>
                  <a:pt x="384" y="513"/>
                </a:lnTo>
                <a:lnTo>
                  <a:pt x="384" y="515"/>
                </a:lnTo>
                <a:lnTo>
                  <a:pt x="384" y="515"/>
                </a:lnTo>
                <a:close/>
                <a:moveTo>
                  <a:pt x="488" y="515"/>
                </a:moveTo>
                <a:lnTo>
                  <a:pt x="488" y="515"/>
                </a:lnTo>
                <a:lnTo>
                  <a:pt x="489" y="515"/>
                </a:lnTo>
                <a:lnTo>
                  <a:pt x="491" y="512"/>
                </a:lnTo>
                <a:lnTo>
                  <a:pt x="491" y="512"/>
                </a:lnTo>
                <a:lnTo>
                  <a:pt x="488" y="513"/>
                </a:lnTo>
                <a:lnTo>
                  <a:pt x="488" y="515"/>
                </a:lnTo>
                <a:lnTo>
                  <a:pt x="488" y="515"/>
                </a:lnTo>
                <a:close/>
                <a:moveTo>
                  <a:pt x="509" y="521"/>
                </a:moveTo>
                <a:lnTo>
                  <a:pt x="509" y="521"/>
                </a:lnTo>
                <a:lnTo>
                  <a:pt x="511" y="521"/>
                </a:lnTo>
                <a:lnTo>
                  <a:pt x="512" y="521"/>
                </a:lnTo>
                <a:lnTo>
                  <a:pt x="512" y="521"/>
                </a:lnTo>
                <a:lnTo>
                  <a:pt x="511" y="515"/>
                </a:lnTo>
                <a:lnTo>
                  <a:pt x="508" y="512"/>
                </a:lnTo>
                <a:lnTo>
                  <a:pt x="508" y="512"/>
                </a:lnTo>
                <a:lnTo>
                  <a:pt x="508" y="515"/>
                </a:lnTo>
                <a:lnTo>
                  <a:pt x="508" y="517"/>
                </a:lnTo>
                <a:lnTo>
                  <a:pt x="509" y="521"/>
                </a:lnTo>
                <a:lnTo>
                  <a:pt x="509" y="521"/>
                </a:lnTo>
                <a:close/>
                <a:moveTo>
                  <a:pt x="30" y="518"/>
                </a:moveTo>
                <a:lnTo>
                  <a:pt x="30" y="518"/>
                </a:lnTo>
                <a:lnTo>
                  <a:pt x="32" y="517"/>
                </a:lnTo>
                <a:lnTo>
                  <a:pt x="33" y="513"/>
                </a:lnTo>
                <a:lnTo>
                  <a:pt x="33" y="513"/>
                </a:lnTo>
                <a:lnTo>
                  <a:pt x="29" y="513"/>
                </a:lnTo>
                <a:lnTo>
                  <a:pt x="29" y="513"/>
                </a:lnTo>
                <a:lnTo>
                  <a:pt x="30" y="517"/>
                </a:lnTo>
                <a:lnTo>
                  <a:pt x="30" y="518"/>
                </a:lnTo>
                <a:lnTo>
                  <a:pt x="30" y="518"/>
                </a:lnTo>
                <a:close/>
                <a:moveTo>
                  <a:pt x="346" y="513"/>
                </a:moveTo>
                <a:lnTo>
                  <a:pt x="346" y="513"/>
                </a:lnTo>
                <a:lnTo>
                  <a:pt x="348" y="517"/>
                </a:lnTo>
                <a:lnTo>
                  <a:pt x="349" y="518"/>
                </a:lnTo>
                <a:lnTo>
                  <a:pt x="352" y="518"/>
                </a:lnTo>
                <a:lnTo>
                  <a:pt x="354" y="517"/>
                </a:lnTo>
                <a:lnTo>
                  <a:pt x="354" y="517"/>
                </a:lnTo>
                <a:lnTo>
                  <a:pt x="352" y="513"/>
                </a:lnTo>
                <a:lnTo>
                  <a:pt x="352" y="513"/>
                </a:lnTo>
                <a:lnTo>
                  <a:pt x="346" y="513"/>
                </a:lnTo>
                <a:lnTo>
                  <a:pt x="346" y="513"/>
                </a:lnTo>
                <a:close/>
                <a:moveTo>
                  <a:pt x="361" y="518"/>
                </a:moveTo>
                <a:lnTo>
                  <a:pt x="361" y="518"/>
                </a:lnTo>
                <a:lnTo>
                  <a:pt x="363" y="518"/>
                </a:lnTo>
                <a:lnTo>
                  <a:pt x="363" y="517"/>
                </a:lnTo>
                <a:lnTo>
                  <a:pt x="363" y="513"/>
                </a:lnTo>
                <a:lnTo>
                  <a:pt x="361" y="513"/>
                </a:lnTo>
                <a:lnTo>
                  <a:pt x="361" y="513"/>
                </a:lnTo>
                <a:lnTo>
                  <a:pt x="361" y="515"/>
                </a:lnTo>
                <a:lnTo>
                  <a:pt x="361" y="518"/>
                </a:lnTo>
                <a:lnTo>
                  <a:pt x="361" y="518"/>
                </a:lnTo>
                <a:close/>
                <a:moveTo>
                  <a:pt x="241" y="521"/>
                </a:moveTo>
                <a:lnTo>
                  <a:pt x="241" y="521"/>
                </a:lnTo>
                <a:lnTo>
                  <a:pt x="242" y="521"/>
                </a:lnTo>
                <a:lnTo>
                  <a:pt x="244" y="523"/>
                </a:lnTo>
                <a:lnTo>
                  <a:pt x="244" y="523"/>
                </a:lnTo>
                <a:lnTo>
                  <a:pt x="245" y="524"/>
                </a:lnTo>
                <a:lnTo>
                  <a:pt x="245" y="524"/>
                </a:lnTo>
                <a:lnTo>
                  <a:pt x="247" y="524"/>
                </a:lnTo>
                <a:lnTo>
                  <a:pt x="248" y="524"/>
                </a:lnTo>
                <a:lnTo>
                  <a:pt x="248" y="524"/>
                </a:lnTo>
                <a:lnTo>
                  <a:pt x="252" y="524"/>
                </a:lnTo>
                <a:lnTo>
                  <a:pt x="253" y="523"/>
                </a:lnTo>
                <a:lnTo>
                  <a:pt x="256" y="523"/>
                </a:lnTo>
                <a:lnTo>
                  <a:pt x="259" y="523"/>
                </a:lnTo>
                <a:lnTo>
                  <a:pt x="259" y="523"/>
                </a:lnTo>
                <a:lnTo>
                  <a:pt x="259" y="520"/>
                </a:lnTo>
                <a:lnTo>
                  <a:pt x="258" y="517"/>
                </a:lnTo>
                <a:lnTo>
                  <a:pt x="256" y="513"/>
                </a:lnTo>
                <a:lnTo>
                  <a:pt x="256" y="513"/>
                </a:lnTo>
                <a:lnTo>
                  <a:pt x="252" y="515"/>
                </a:lnTo>
                <a:lnTo>
                  <a:pt x="247" y="517"/>
                </a:lnTo>
                <a:lnTo>
                  <a:pt x="241" y="521"/>
                </a:lnTo>
                <a:lnTo>
                  <a:pt x="241" y="521"/>
                </a:lnTo>
                <a:close/>
                <a:moveTo>
                  <a:pt x="552" y="527"/>
                </a:moveTo>
                <a:lnTo>
                  <a:pt x="552" y="527"/>
                </a:lnTo>
                <a:lnTo>
                  <a:pt x="552" y="520"/>
                </a:lnTo>
                <a:lnTo>
                  <a:pt x="549" y="513"/>
                </a:lnTo>
                <a:lnTo>
                  <a:pt x="549" y="513"/>
                </a:lnTo>
                <a:lnTo>
                  <a:pt x="549" y="521"/>
                </a:lnTo>
                <a:lnTo>
                  <a:pt x="550" y="526"/>
                </a:lnTo>
                <a:lnTo>
                  <a:pt x="552" y="527"/>
                </a:lnTo>
                <a:lnTo>
                  <a:pt x="552" y="527"/>
                </a:lnTo>
                <a:close/>
                <a:moveTo>
                  <a:pt x="64" y="521"/>
                </a:moveTo>
                <a:lnTo>
                  <a:pt x="64" y="521"/>
                </a:lnTo>
                <a:lnTo>
                  <a:pt x="62" y="517"/>
                </a:lnTo>
                <a:lnTo>
                  <a:pt x="59" y="513"/>
                </a:lnTo>
                <a:lnTo>
                  <a:pt x="59" y="513"/>
                </a:lnTo>
                <a:lnTo>
                  <a:pt x="61" y="518"/>
                </a:lnTo>
                <a:lnTo>
                  <a:pt x="61" y="520"/>
                </a:lnTo>
                <a:lnTo>
                  <a:pt x="64" y="521"/>
                </a:lnTo>
                <a:lnTo>
                  <a:pt x="64" y="521"/>
                </a:lnTo>
                <a:close/>
                <a:moveTo>
                  <a:pt x="169" y="520"/>
                </a:moveTo>
                <a:lnTo>
                  <a:pt x="169" y="520"/>
                </a:lnTo>
                <a:lnTo>
                  <a:pt x="175" y="520"/>
                </a:lnTo>
                <a:lnTo>
                  <a:pt x="175" y="520"/>
                </a:lnTo>
                <a:lnTo>
                  <a:pt x="175" y="517"/>
                </a:lnTo>
                <a:lnTo>
                  <a:pt x="172" y="517"/>
                </a:lnTo>
                <a:lnTo>
                  <a:pt x="166" y="513"/>
                </a:lnTo>
                <a:lnTo>
                  <a:pt x="166" y="513"/>
                </a:lnTo>
                <a:lnTo>
                  <a:pt x="168" y="517"/>
                </a:lnTo>
                <a:lnTo>
                  <a:pt x="169" y="520"/>
                </a:lnTo>
                <a:lnTo>
                  <a:pt x="169" y="520"/>
                </a:lnTo>
                <a:close/>
                <a:moveTo>
                  <a:pt x="306" y="518"/>
                </a:moveTo>
                <a:lnTo>
                  <a:pt x="306" y="518"/>
                </a:lnTo>
                <a:lnTo>
                  <a:pt x="305" y="515"/>
                </a:lnTo>
                <a:lnTo>
                  <a:pt x="302" y="513"/>
                </a:lnTo>
                <a:lnTo>
                  <a:pt x="302" y="513"/>
                </a:lnTo>
                <a:lnTo>
                  <a:pt x="302" y="518"/>
                </a:lnTo>
                <a:lnTo>
                  <a:pt x="303" y="518"/>
                </a:lnTo>
                <a:lnTo>
                  <a:pt x="306" y="518"/>
                </a:lnTo>
                <a:lnTo>
                  <a:pt x="306" y="518"/>
                </a:lnTo>
                <a:close/>
                <a:moveTo>
                  <a:pt x="663" y="529"/>
                </a:moveTo>
                <a:lnTo>
                  <a:pt x="663" y="529"/>
                </a:lnTo>
                <a:lnTo>
                  <a:pt x="669" y="523"/>
                </a:lnTo>
                <a:lnTo>
                  <a:pt x="671" y="518"/>
                </a:lnTo>
                <a:lnTo>
                  <a:pt x="671" y="513"/>
                </a:lnTo>
                <a:lnTo>
                  <a:pt x="671" y="513"/>
                </a:lnTo>
                <a:lnTo>
                  <a:pt x="669" y="518"/>
                </a:lnTo>
                <a:lnTo>
                  <a:pt x="666" y="523"/>
                </a:lnTo>
                <a:lnTo>
                  <a:pt x="665" y="526"/>
                </a:lnTo>
                <a:lnTo>
                  <a:pt x="663" y="529"/>
                </a:lnTo>
                <a:lnTo>
                  <a:pt x="663" y="529"/>
                </a:lnTo>
                <a:close/>
                <a:moveTo>
                  <a:pt x="270" y="520"/>
                </a:moveTo>
                <a:lnTo>
                  <a:pt x="270" y="520"/>
                </a:lnTo>
                <a:lnTo>
                  <a:pt x="274" y="520"/>
                </a:lnTo>
                <a:lnTo>
                  <a:pt x="276" y="518"/>
                </a:lnTo>
                <a:lnTo>
                  <a:pt x="276" y="518"/>
                </a:lnTo>
                <a:lnTo>
                  <a:pt x="273" y="517"/>
                </a:lnTo>
                <a:lnTo>
                  <a:pt x="270" y="515"/>
                </a:lnTo>
                <a:lnTo>
                  <a:pt x="268" y="515"/>
                </a:lnTo>
                <a:lnTo>
                  <a:pt x="268" y="515"/>
                </a:lnTo>
                <a:lnTo>
                  <a:pt x="270" y="518"/>
                </a:lnTo>
                <a:lnTo>
                  <a:pt x="270" y="520"/>
                </a:lnTo>
                <a:lnTo>
                  <a:pt x="270" y="520"/>
                </a:lnTo>
                <a:close/>
                <a:moveTo>
                  <a:pt x="656" y="526"/>
                </a:moveTo>
                <a:lnTo>
                  <a:pt x="656" y="526"/>
                </a:lnTo>
                <a:lnTo>
                  <a:pt x="657" y="524"/>
                </a:lnTo>
                <a:lnTo>
                  <a:pt x="657" y="521"/>
                </a:lnTo>
                <a:lnTo>
                  <a:pt x="657" y="515"/>
                </a:lnTo>
                <a:lnTo>
                  <a:pt x="657" y="515"/>
                </a:lnTo>
                <a:lnTo>
                  <a:pt x="656" y="517"/>
                </a:lnTo>
                <a:lnTo>
                  <a:pt x="656" y="520"/>
                </a:lnTo>
                <a:lnTo>
                  <a:pt x="656" y="526"/>
                </a:lnTo>
                <a:lnTo>
                  <a:pt x="656" y="526"/>
                </a:lnTo>
                <a:close/>
                <a:moveTo>
                  <a:pt x="541" y="530"/>
                </a:moveTo>
                <a:lnTo>
                  <a:pt x="541" y="530"/>
                </a:lnTo>
                <a:lnTo>
                  <a:pt x="541" y="523"/>
                </a:lnTo>
                <a:lnTo>
                  <a:pt x="541" y="520"/>
                </a:lnTo>
                <a:lnTo>
                  <a:pt x="538" y="517"/>
                </a:lnTo>
                <a:lnTo>
                  <a:pt x="538" y="517"/>
                </a:lnTo>
                <a:lnTo>
                  <a:pt x="537" y="524"/>
                </a:lnTo>
                <a:lnTo>
                  <a:pt x="537" y="529"/>
                </a:lnTo>
                <a:lnTo>
                  <a:pt x="538" y="529"/>
                </a:lnTo>
                <a:lnTo>
                  <a:pt x="541" y="530"/>
                </a:lnTo>
                <a:lnTo>
                  <a:pt x="541" y="530"/>
                </a:lnTo>
                <a:close/>
                <a:moveTo>
                  <a:pt x="578" y="541"/>
                </a:moveTo>
                <a:lnTo>
                  <a:pt x="578" y="541"/>
                </a:lnTo>
                <a:lnTo>
                  <a:pt x="582" y="541"/>
                </a:lnTo>
                <a:lnTo>
                  <a:pt x="588" y="542"/>
                </a:lnTo>
                <a:lnTo>
                  <a:pt x="588" y="542"/>
                </a:lnTo>
                <a:lnTo>
                  <a:pt x="588" y="530"/>
                </a:lnTo>
                <a:lnTo>
                  <a:pt x="592" y="520"/>
                </a:lnTo>
                <a:lnTo>
                  <a:pt x="592" y="520"/>
                </a:lnTo>
                <a:lnTo>
                  <a:pt x="587" y="518"/>
                </a:lnTo>
                <a:lnTo>
                  <a:pt x="585" y="518"/>
                </a:lnTo>
                <a:lnTo>
                  <a:pt x="582" y="520"/>
                </a:lnTo>
                <a:lnTo>
                  <a:pt x="581" y="523"/>
                </a:lnTo>
                <a:lnTo>
                  <a:pt x="579" y="532"/>
                </a:lnTo>
                <a:lnTo>
                  <a:pt x="578" y="541"/>
                </a:lnTo>
                <a:lnTo>
                  <a:pt x="578" y="541"/>
                </a:lnTo>
                <a:close/>
                <a:moveTo>
                  <a:pt x="607" y="524"/>
                </a:moveTo>
                <a:lnTo>
                  <a:pt x="607" y="524"/>
                </a:lnTo>
                <a:lnTo>
                  <a:pt x="608" y="521"/>
                </a:lnTo>
                <a:lnTo>
                  <a:pt x="608" y="518"/>
                </a:lnTo>
                <a:lnTo>
                  <a:pt x="608" y="517"/>
                </a:lnTo>
                <a:lnTo>
                  <a:pt x="608" y="517"/>
                </a:lnTo>
                <a:lnTo>
                  <a:pt x="607" y="521"/>
                </a:lnTo>
                <a:lnTo>
                  <a:pt x="607" y="524"/>
                </a:lnTo>
                <a:lnTo>
                  <a:pt x="607" y="524"/>
                </a:lnTo>
                <a:close/>
                <a:moveTo>
                  <a:pt x="688" y="524"/>
                </a:moveTo>
                <a:lnTo>
                  <a:pt x="688" y="524"/>
                </a:lnTo>
                <a:lnTo>
                  <a:pt x="689" y="524"/>
                </a:lnTo>
                <a:lnTo>
                  <a:pt x="691" y="521"/>
                </a:lnTo>
                <a:lnTo>
                  <a:pt x="689" y="517"/>
                </a:lnTo>
                <a:lnTo>
                  <a:pt x="689" y="517"/>
                </a:lnTo>
                <a:lnTo>
                  <a:pt x="688" y="520"/>
                </a:lnTo>
                <a:lnTo>
                  <a:pt x="688" y="524"/>
                </a:lnTo>
                <a:lnTo>
                  <a:pt x="688" y="524"/>
                </a:lnTo>
                <a:close/>
                <a:moveTo>
                  <a:pt x="636" y="550"/>
                </a:moveTo>
                <a:lnTo>
                  <a:pt x="636" y="550"/>
                </a:lnTo>
                <a:lnTo>
                  <a:pt x="639" y="549"/>
                </a:lnTo>
                <a:lnTo>
                  <a:pt x="642" y="544"/>
                </a:lnTo>
                <a:lnTo>
                  <a:pt x="645" y="536"/>
                </a:lnTo>
                <a:lnTo>
                  <a:pt x="648" y="517"/>
                </a:lnTo>
                <a:lnTo>
                  <a:pt x="648" y="517"/>
                </a:lnTo>
                <a:lnTo>
                  <a:pt x="642" y="524"/>
                </a:lnTo>
                <a:lnTo>
                  <a:pt x="637" y="532"/>
                </a:lnTo>
                <a:lnTo>
                  <a:pt x="634" y="535"/>
                </a:lnTo>
                <a:lnTo>
                  <a:pt x="634" y="539"/>
                </a:lnTo>
                <a:lnTo>
                  <a:pt x="634" y="544"/>
                </a:lnTo>
                <a:lnTo>
                  <a:pt x="636" y="550"/>
                </a:lnTo>
                <a:lnTo>
                  <a:pt x="636" y="550"/>
                </a:lnTo>
                <a:close/>
                <a:moveTo>
                  <a:pt x="444" y="520"/>
                </a:moveTo>
                <a:lnTo>
                  <a:pt x="444" y="520"/>
                </a:lnTo>
                <a:lnTo>
                  <a:pt x="444" y="521"/>
                </a:lnTo>
                <a:lnTo>
                  <a:pt x="445" y="524"/>
                </a:lnTo>
                <a:lnTo>
                  <a:pt x="447" y="526"/>
                </a:lnTo>
                <a:lnTo>
                  <a:pt x="447" y="527"/>
                </a:lnTo>
                <a:lnTo>
                  <a:pt x="447" y="527"/>
                </a:lnTo>
                <a:lnTo>
                  <a:pt x="453" y="527"/>
                </a:lnTo>
                <a:lnTo>
                  <a:pt x="453" y="527"/>
                </a:lnTo>
                <a:lnTo>
                  <a:pt x="451" y="523"/>
                </a:lnTo>
                <a:lnTo>
                  <a:pt x="450" y="518"/>
                </a:lnTo>
                <a:lnTo>
                  <a:pt x="450" y="518"/>
                </a:lnTo>
                <a:lnTo>
                  <a:pt x="447" y="518"/>
                </a:lnTo>
                <a:lnTo>
                  <a:pt x="444" y="520"/>
                </a:lnTo>
                <a:lnTo>
                  <a:pt x="444" y="520"/>
                </a:lnTo>
                <a:close/>
                <a:moveTo>
                  <a:pt x="73" y="526"/>
                </a:moveTo>
                <a:lnTo>
                  <a:pt x="73" y="526"/>
                </a:lnTo>
                <a:lnTo>
                  <a:pt x="72" y="521"/>
                </a:lnTo>
                <a:lnTo>
                  <a:pt x="69" y="520"/>
                </a:lnTo>
                <a:lnTo>
                  <a:pt x="69" y="520"/>
                </a:lnTo>
                <a:lnTo>
                  <a:pt x="70" y="523"/>
                </a:lnTo>
                <a:lnTo>
                  <a:pt x="72" y="524"/>
                </a:lnTo>
                <a:lnTo>
                  <a:pt x="73" y="526"/>
                </a:lnTo>
                <a:lnTo>
                  <a:pt x="73" y="526"/>
                </a:lnTo>
                <a:close/>
                <a:moveTo>
                  <a:pt x="58" y="539"/>
                </a:moveTo>
                <a:lnTo>
                  <a:pt x="58" y="539"/>
                </a:lnTo>
                <a:lnTo>
                  <a:pt x="56" y="533"/>
                </a:lnTo>
                <a:lnTo>
                  <a:pt x="55" y="527"/>
                </a:lnTo>
                <a:lnTo>
                  <a:pt x="52" y="521"/>
                </a:lnTo>
                <a:lnTo>
                  <a:pt x="49" y="520"/>
                </a:lnTo>
                <a:lnTo>
                  <a:pt x="46" y="520"/>
                </a:lnTo>
                <a:lnTo>
                  <a:pt x="46" y="520"/>
                </a:lnTo>
                <a:lnTo>
                  <a:pt x="46" y="524"/>
                </a:lnTo>
                <a:lnTo>
                  <a:pt x="46" y="527"/>
                </a:lnTo>
                <a:lnTo>
                  <a:pt x="49" y="532"/>
                </a:lnTo>
                <a:lnTo>
                  <a:pt x="53" y="536"/>
                </a:lnTo>
                <a:lnTo>
                  <a:pt x="58" y="539"/>
                </a:lnTo>
                <a:lnTo>
                  <a:pt x="58" y="539"/>
                </a:lnTo>
                <a:close/>
                <a:moveTo>
                  <a:pt x="195" y="523"/>
                </a:moveTo>
                <a:lnTo>
                  <a:pt x="195" y="523"/>
                </a:lnTo>
                <a:lnTo>
                  <a:pt x="197" y="527"/>
                </a:lnTo>
                <a:lnTo>
                  <a:pt x="200" y="530"/>
                </a:lnTo>
                <a:lnTo>
                  <a:pt x="203" y="533"/>
                </a:lnTo>
                <a:lnTo>
                  <a:pt x="207" y="535"/>
                </a:lnTo>
                <a:lnTo>
                  <a:pt x="207" y="535"/>
                </a:lnTo>
                <a:lnTo>
                  <a:pt x="207" y="527"/>
                </a:lnTo>
                <a:lnTo>
                  <a:pt x="207" y="521"/>
                </a:lnTo>
                <a:lnTo>
                  <a:pt x="207" y="521"/>
                </a:lnTo>
                <a:lnTo>
                  <a:pt x="201" y="521"/>
                </a:lnTo>
                <a:lnTo>
                  <a:pt x="198" y="521"/>
                </a:lnTo>
                <a:lnTo>
                  <a:pt x="195" y="523"/>
                </a:lnTo>
                <a:lnTo>
                  <a:pt x="195" y="523"/>
                </a:lnTo>
                <a:close/>
                <a:moveTo>
                  <a:pt x="213" y="533"/>
                </a:moveTo>
                <a:lnTo>
                  <a:pt x="213" y="533"/>
                </a:lnTo>
                <a:lnTo>
                  <a:pt x="216" y="533"/>
                </a:lnTo>
                <a:lnTo>
                  <a:pt x="219" y="533"/>
                </a:lnTo>
                <a:lnTo>
                  <a:pt x="219" y="533"/>
                </a:lnTo>
                <a:lnTo>
                  <a:pt x="216" y="527"/>
                </a:lnTo>
                <a:lnTo>
                  <a:pt x="213" y="521"/>
                </a:lnTo>
                <a:lnTo>
                  <a:pt x="213" y="521"/>
                </a:lnTo>
                <a:lnTo>
                  <a:pt x="212" y="527"/>
                </a:lnTo>
                <a:lnTo>
                  <a:pt x="213" y="533"/>
                </a:lnTo>
                <a:lnTo>
                  <a:pt x="213" y="533"/>
                </a:lnTo>
                <a:close/>
                <a:moveTo>
                  <a:pt x="345" y="523"/>
                </a:moveTo>
                <a:lnTo>
                  <a:pt x="345" y="523"/>
                </a:lnTo>
                <a:lnTo>
                  <a:pt x="343" y="521"/>
                </a:lnTo>
                <a:lnTo>
                  <a:pt x="340" y="521"/>
                </a:lnTo>
                <a:lnTo>
                  <a:pt x="340" y="521"/>
                </a:lnTo>
                <a:lnTo>
                  <a:pt x="340" y="523"/>
                </a:lnTo>
                <a:lnTo>
                  <a:pt x="341" y="523"/>
                </a:lnTo>
                <a:lnTo>
                  <a:pt x="345" y="523"/>
                </a:lnTo>
                <a:lnTo>
                  <a:pt x="345" y="523"/>
                </a:lnTo>
                <a:lnTo>
                  <a:pt x="345" y="523"/>
                </a:lnTo>
                <a:close/>
                <a:moveTo>
                  <a:pt x="120" y="524"/>
                </a:moveTo>
                <a:lnTo>
                  <a:pt x="120" y="524"/>
                </a:lnTo>
                <a:lnTo>
                  <a:pt x="123" y="533"/>
                </a:lnTo>
                <a:lnTo>
                  <a:pt x="123" y="533"/>
                </a:lnTo>
                <a:lnTo>
                  <a:pt x="126" y="535"/>
                </a:lnTo>
                <a:lnTo>
                  <a:pt x="130" y="535"/>
                </a:lnTo>
                <a:lnTo>
                  <a:pt x="130" y="535"/>
                </a:lnTo>
                <a:lnTo>
                  <a:pt x="130" y="529"/>
                </a:lnTo>
                <a:lnTo>
                  <a:pt x="128" y="524"/>
                </a:lnTo>
                <a:lnTo>
                  <a:pt x="126" y="523"/>
                </a:lnTo>
                <a:lnTo>
                  <a:pt x="125" y="523"/>
                </a:lnTo>
                <a:lnTo>
                  <a:pt x="123" y="523"/>
                </a:lnTo>
                <a:lnTo>
                  <a:pt x="120" y="524"/>
                </a:lnTo>
                <a:lnTo>
                  <a:pt x="120" y="524"/>
                </a:lnTo>
                <a:close/>
                <a:moveTo>
                  <a:pt x="137" y="536"/>
                </a:moveTo>
                <a:lnTo>
                  <a:pt x="137" y="536"/>
                </a:lnTo>
                <a:lnTo>
                  <a:pt x="137" y="530"/>
                </a:lnTo>
                <a:lnTo>
                  <a:pt x="137" y="523"/>
                </a:lnTo>
                <a:lnTo>
                  <a:pt x="137" y="523"/>
                </a:lnTo>
                <a:lnTo>
                  <a:pt x="136" y="521"/>
                </a:lnTo>
                <a:lnTo>
                  <a:pt x="133" y="521"/>
                </a:lnTo>
                <a:lnTo>
                  <a:pt x="133" y="521"/>
                </a:lnTo>
                <a:lnTo>
                  <a:pt x="134" y="530"/>
                </a:lnTo>
                <a:lnTo>
                  <a:pt x="134" y="533"/>
                </a:lnTo>
                <a:lnTo>
                  <a:pt x="137" y="536"/>
                </a:lnTo>
                <a:lnTo>
                  <a:pt x="137" y="536"/>
                </a:lnTo>
                <a:close/>
                <a:moveTo>
                  <a:pt x="235" y="530"/>
                </a:moveTo>
                <a:lnTo>
                  <a:pt x="235" y="530"/>
                </a:lnTo>
                <a:lnTo>
                  <a:pt x="235" y="529"/>
                </a:lnTo>
                <a:lnTo>
                  <a:pt x="235" y="527"/>
                </a:lnTo>
                <a:lnTo>
                  <a:pt x="235" y="523"/>
                </a:lnTo>
                <a:lnTo>
                  <a:pt x="235" y="523"/>
                </a:lnTo>
                <a:lnTo>
                  <a:pt x="232" y="523"/>
                </a:lnTo>
                <a:lnTo>
                  <a:pt x="229" y="521"/>
                </a:lnTo>
                <a:lnTo>
                  <a:pt x="229" y="521"/>
                </a:lnTo>
                <a:lnTo>
                  <a:pt x="229" y="524"/>
                </a:lnTo>
                <a:lnTo>
                  <a:pt x="230" y="527"/>
                </a:lnTo>
                <a:lnTo>
                  <a:pt x="232" y="529"/>
                </a:lnTo>
                <a:lnTo>
                  <a:pt x="235" y="530"/>
                </a:lnTo>
                <a:lnTo>
                  <a:pt x="235" y="530"/>
                </a:lnTo>
                <a:close/>
                <a:moveTo>
                  <a:pt x="532" y="527"/>
                </a:moveTo>
                <a:lnTo>
                  <a:pt x="532" y="527"/>
                </a:lnTo>
                <a:lnTo>
                  <a:pt x="534" y="526"/>
                </a:lnTo>
                <a:lnTo>
                  <a:pt x="534" y="524"/>
                </a:lnTo>
                <a:lnTo>
                  <a:pt x="534" y="524"/>
                </a:lnTo>
                <a:lnTo>
                  <a:pt x="532" y="524"/>
                </a:lnTo>
                <a:lnTo>
                  <a:pt x="532" y="523"/>
                </a:lnTo>
                <a:lnTo>
                  <a:pt x="532" y="521"/>
                </a:lnTo>
                <a:lnTo>
                  <a:pt x="531" y="521"/>
                </a:lnTo>
                <a:lnTo>
                  <a:pt x="531" y="521"/>
                </a:lnTo>
                <a:lnTo>
                  <a:pt x="531" y="524"/>
                </a:lnTo>
                <a:lnTo>
                  <a:pt x="532" y="527"/>
                </a:lnTo>
                <a:lnTo>
                  <a:pt x="532" y="527"/>
                </a:lnTo>
                <a:close/>
                <a:moveTo>
                  <a:pt x="357" y="526"/>
                </a:moveTo>
                <a:lnTo>
                  <a:pt x="357" y="526"/>
                </a:lnTo>
                <a:lnTo>
                  <a:pt x="357" y="524"/>
                </a:lnTo>
                <a:lnTo>
                  <a:pt x="355" y="523"/>
                </a:lnTo>
                <a:lnTo>
                  <a:pt x="352" y="523"/>
                </a:lnTo>
                <a:lnTo>
                  <a:pt x="352" y="523"/>
                </a:lnTo>
                <a:lnTo>
                  <a:pt x="352" y="524"/>
                </a:lnTo>
                <a:lnTo>
                  <a:pt x="354" y="526"/>
                </a:lnTo>
                <a:lnTo>
                  <a:pt x="357" y="526"/>
                </a:lnTo>
                <a:lnTo>
                  <a:pt x="357" y="526"/>
                </a:lnTo>
                <a:close/>
                <a:moveTo>
                  <a:pt x="474" y="524"/>
                </a:moveTo>
                <a:lnTo>
                  <a:pt x="474" y="524"/>
                </a:lnTo>
                <a:lnTo>
                  <a:pt x="476" y="523"/>
                </a:lnTo>
                <a:lnTo>
                  <a:pt x="476" y="523"/>
                </a:lnTo>
                <a:lnTo>
                  <a:pt x="474" y="523"/>
                </a:lnTo>
                <a:lnTo>
                  <a:pt x="473" y="523"/>
                </a:lnTo>
                <a:lnTo>
                  <a:pt x="473" y="523"/>
                </a:lnTo>
                <a:lnTo>
                  <a:pt x="473" y="524"/>
                </a:lnTo>
                <a:lnTo>
                  <a:pt x="474" y="524"/>
                </a:lnTo>
                <a:lnTo>
                  <a:pt x="474" y="524"/>
                </a:lnTo>
                <a:close/>
                <a:moveTo>
                  <a:pt x="142" y="535"/>
                </a:moveTo>
                <a:lnTo>
                  <a:pt x="142" y="535"/>
                </a:lnTo>
                <a:lnTo>
                  <a:pt x="145" y="533"/>
                </a:lnTo>
                <a:lnTo>
                  <a:pt x="146" y="530"/>
                </a:lnTo>
                <a:lnTo>
                  <a:pt x="146" y="523"/>
                </a:lnTo>
                <a:lnTo>
                  <a:pt x="146" y="523"/>
                </a:lnTo>
                <a:lnTo>
                  <a:pt x="142" y="523"/>
                </a:lnTo>
                <a:lnTo>
                  <a:pt x="142" y="523"/>
                </a:lnTo>
                <a:lnTo>
                  <a:pt x="142" y="535"/>
                </a:lnTo>
                <a:lnTo>
                  <a:pt x="142" y="535"/>
                </a:lnTo>
                <a:close/>
                <a:moveTo>
                  <a:pt x="49" y="562"/>
                </a:moveTo>
                <a:lnTo>
                  <a:pt x="49" y="562"/>
                </a:lnTo>
                <a:lnTo>
                  <a:pt x="49" y="555"/>
                </a:lnTo>
                <a:lnTo>
                  <a:pt x="52" y="550"/>
                </a:lnTo>
                <a:lnTo>
                  <a:pt x="52" y="550"/>
                </a:lnTo>
                <a:lnTo>
                  <a:pt x="47" y="544"/>
                </a:lnTo>
                <a:lnTo>
                  <a:pt x="43" y="538"/>
                </a:lnTo>
                <a:lnTo>
                  <a:pt x="37" y="523"/>
                </a:lnTo>
                <a:lnTo>
                  <a:pt x="37" y="523"/>
                </a:lnTo>
                <a:lnTo>
                  <a:pt x="35" y="529"/>
                </a:lnTo>
                <a:lnTo>
                  <a:pt x="35" y="535"/>
                </a:lnTo>
                <a:lnTo>
                  <a:pt x="38" y="545"/>
                </a:lnTo>
                <a:lnTo>
                  <a:pt x="43" y="555"/>
                </a:lnTo>
                <a:lnTo>
                  <a:pt x="49" y="562"/>
                </a:lnTo>
                <a:lnTo>
                  <a:pt x="49" y="562"/>
                </a:lnTo>
                <a:close/>
                <a:moveTo>
                  <a:pt x="174" y="524"/>
                </a:moveTo>
                <a:lnTo>
                  <a:pt x="174" y="524"/>
                </a:lnTo>
                <a:lnTo>
                  <a:pt x="175" y="530"/>
                </a:lnTo>
                <a:lnTo>
                  <a:pt x="178" y="536"/>
                </a:lnTo>
                <a:lnTo>
                  <a:pt x="178" y="536"/>
                </a:lnTo>
                <a:lnTo>
                  <a:pt x="181" y="536"/>
                </a:lnTo>
                <a:lnTo>
                  <a:pt x="186" y="536"/>
                </a:lnTo>
                <a:lnTo>
                  <a:pt x="186" y="536"/>
                </a:lnTo>
                <a:lnTo>
                  <a:pt x="183" y="530"/>
                </a:lnTo>
                <a:lnTo>
                  <a:pt x="180" y="523"/>
                </a:lnTo>
                <a:lnTo>
                  <a:pt x="180" y="523"/>
                </a:lnTo>
                <a:lnTo>
                  <a:pt x="177" y="524"/>
                </a:lnTo>
                <a:lnTo>
                  <a:pt x="174" y="524"/>
                </a:lnTo>
                <a:lnTo>
                  <a:pt x="174" y="524"/>
                </a:lnTo>
                <a:close/>
                <a:moveTo>
                  <a:pt x="369" y="527"/>
                </a:moveTo>
                <a:lnTo>
                  <a:pt x="369" y="527"/>
                </a:lnTo>
                <a:lnTo>
                  <a:pt x="372" y="526"/>
                </a:lnTo>
                <a:lnTo>
                  <a:pt x="373" y="523"/>
                </a:lnTo>
                <a:lnTo>
                  <a:pt x="373" y="523"/>
                </a:lnTo>
                <a:lnTo>
                  <a:pt x="369" y="523"/>
                </a:lnTo>
                <a:lnTo>
                  <a:pt x="369" y="523"/>
                </a:lnTo>
                <a:lnTo>
                  <a:pt x="369" y="527"/>
                </a:lnTo>
                <a:lnTo>
                  <a:pt x="369" y="527"/>
                </a:lnTo>
                <a:close/>
                <a:moveTo>
                  <a:pt x="593" y="539"/>
                </a:moveTo>
                <a:lnTo>
                  <a:pt x="593" y="539"/>
                </a:lnTo>
                <a:lnTo>
                  <a:pt x="598" y="536"/>
                </a:lnTo>
                <a:lnTo>
                  <a:pt x="599" y="533"/>
                </a:lnTo>
                <a:lnTo>
                  <a:pt x="598" y="527"/>
                </a:lnTo>
                <a:lnTo>
                  <a:pt x="595" y="523"/>
                </a:lnTo>
                <a:lnTo>
                  <a:pt x="595" y="523"/>
                </a:lnTo>
                <a:lnTo>
                  <a:pt x="593" y="532"/>
                </a:lnTo>
                <a:lnTo>
                  <a:pt x="593" y="535"/>
                </a:lnTo>
                <a:lnTo>
                  <a:pt x="593" y="539"/>
                </a:lnTo>
                <a:lnTo>
                  <a:pt x="593" y="539"/>
                </a:lnTo>
                <a:close/>
                <a:moveTo>
                  <a:pt x="166" y="536"/>
                </a:moveTo>
                <a:lnTo>
                  <a:pt x="166" y="536"/>
                </a:lnTo>
                <a:lnTo>
                  <a:pt x="168" y="536"/>
                </a:lnTo>
                <a:lnTo>
                  <a:pt x="171" y="536"/>
                </a:lnTo>
                <a:lnTo>
                  <a:pt x="171" y="536"/>
                </a:lnTo>
                <a:lnTo>
                  <a:pt x="169" y="529"/>
                </a:lnTo>
                <a:lnTo>
                  <a:pt x="168" y="526"/>
                </a:lnTo>
                <a:lnTo>
                  <a:pt x="165" y="524"/>
                </a:lnTo>
                <a:lnTo>
                  <a:pt x="165" y="524"/>
                </a:lnTo>
                <a:lnTo>
                  <a:pt x="165" y="530"/>
                </a:lnTo>
                <a:lnTo>
                  <a:pt x="166" y="536"/>
                </a:lnTo>
                <a:lnTo>
                  <a:pt x="166" y="536"/>
                </a:lnTo>
                <a:close/>
                <a:moveTo>
                  <a:pt x="226" y="533"/>
                </a:moveTo>
                <a:lnTo>
                  <a:pt x="226" y="533"/>
                </a:lnTo>
                <a:lnTo>
                  <a:pt x="224" y="527"/>
                </a:lnTo>
                <a:lnTo>
                  <a:pt x="221" y="524"/>
                </a:lnTo>
                <a:lnTo>
                  <a:pt x="221" y="524"/>
                </a:lnTo>
                <a:lnTo>
                  <a:pt x="223" y="529"/>
                </a:lnTo>
                <a:lnTo>
                  <a:pt x="226" y="533"/>
                </a:lnTo>
                <a:lnTo>
                  <a:pt x="226" y="533"/>
                </a:lnTo>
                <a:close/>
                <a:moveTo>
                  <a:pt x="287" y="526"/>
                </a:moveTo>
                <a:lnTo>
                  <a:pt x="287" y="526"/>
                </a:lnTo>
                <a:lnTo>
                  <a:pt x="288" y="529"/>
                </a:lnTo>
                <a:lnTo>
                  <a:pt x="287" y="532"/>
                </a:lnTo>
                <a:lnTo>
                  <a:pt x="287" y="532"/>
                </a:lnTo>
                <a:lnTo>
                  <a:pt x="305" y="535"/>
                </a:lnTo>
                <a:lnTo>
                  <a:pt x="305" y="535"/>
                </a:lnTo>
                <a:lnTo>
                  <a:pt x="302" y="529"/>
                </a:lnTo>
                <a:lnTo>
                  <a:pt x="299" y="526"/>
                </a:lnTo>
                <a:lnTo>
                  <a:pt x="294" y="524"/>
                </a:lnTo>
                <a:lnTo>
                  <a:pt x="287" y="526"/>
                </a:lnTo>
                <a:lnTo>
                  <a:pt x="287" y="526"/>
                </a:lnTo>
                <a:close/>
                <a:moveTo>
                  <a:pt x="675" y="526"/>
                </a:moveTo>
                <a:lnTo>
                  <a:pt x="675" y="526"/>
                </a:lnTo>
                <a:lnTo>
                  <a:pt x="674" y="530"/>
                </a:lnTo>
                <a:lnTo>
                  <a:pt x="672" y="535"/>
                </a:lnTo>
                <a:lnTo>
                  <a:pt x="672" y="545"/>
                </a:lnTo>
                <a:lnTo>
                  <a:pt x="672" y="545"/>
                </a:lnTo>
                <a:lnTo>
                  <a:pt x="675" y="533"/>
                </a:lnTo>
                <a:lnTo>
                  <a:pt x="675" y="529"/>
                </a:lnTo>
                <a:lnTo>
                  <a:pt x="675" y="526"/>
                </a:lnTo>
                <a:lnTo>
                  <a:pt x="675" y="526"/>
                </a:lnTo>
                <a:close/>
                <a:moveTo>
                  <a:pt x="706" y="529"/>
                </a:moveTo>
                <a:lnTo>
                  <a:pt x="706" y="529"/>
                </a:lnTo>
                <a:lnTo>
                  <a:pt x="709" y="529"/>
                </a:lnTo>
                <a:lnTo>
                  <a:pt x="710" y="527"/>
                </a:lnTo>
                <a:lnTo>
                  <a:pt x="710" y="526"/>
                </a:lnTo>
                <a:lnTo>
                  <a:pt x="710" y="526"/>
                </a:lnTo>
                <a:lnTo>
                  <a:pt x="709" y="526"/>
                </a:lnTo>
                <a:lnTo>
                  <a:pt x="707" y="526"/>
                </a:lnTo>
                <a:lnTo>
                  <a:pt x="706" y="529"/>
                </a:lnTo>
                <a:lnTo>
                  <a:pt x="706" y="529"/>
                </a:lnTo>
                <a:close/>
                <a:moveTo>
                  <a:pt x="398" y="529"/>
                </a:moveTo>
                <a:lnTo>
                  <a:pt x="398" y="529"/>
                </a:lnTo>
                <a:lnTo>
                  <a:pt x="396" y="527"/>
                </a:lnTo>
                <a:lnTo>
                  <a:pt x="395" y="526"/>
                </a:lnTo>
                <a:lnTo>
                  <a:pt x="389" y="526"/>
                </a:lnTo>
                <a:lnTo>
                  <a:pt x="389" y="526"/>
                </a:lnTo>
                <a:lnTo>
                  <a:pt x="390" y="529"/>
                </a:lnTo>
                <a:lnTo>
                  <a:pt x="392" y="532"/>
                </a:lnTo>
                <a:lnTo>
                  <a:pt x="393" y="530"/>
                </a:lnTo>
                <a:lnTo>
                  <a:pt x="398" y="529"/>
                </a:lnTo>
                <a:lnTo>
                  <a:pt x="398" y="529"/>
                </a:lnTo>
                <a:close/>
                <a:moveTo>
                  <a:pt x="79" y="532"/>
                </a:moveTo>
                <a:lnTo>
                  <a:pt x="79" y="532"/>
                </a:lnTo>
                <a:lnTo>
                  <a:pt x="84" y="533"/>
                </a:lnTo>
                <a:lnTo>
                  <a:pt x="87" y="535"/>
                </a:lnTo>
                <a:lnTo>
                  <a:pt x="90" y="538"/>
                </a:lnTo>
                <a:lnTo>
                  <a:pt x="93" y="539"/>
                </a:lnTo>
                <a:lnTo>
                  <a:pt x="93" y="539"/>
                </a:lnTo>
                <a:lnTo>
                  <a:pt x="99" y="545"/>
                </a:lnTo>
                <a:lnTo>
                  <a:pt x="99" y="545"/>
                </a:lnTo>
                <a:lnTo>
                  <a:pt x="102" y="549"/>
                </a:lnTo>
                <a:lnTo>
                  <a:pt x="104" y="550"/>
                </a:lnTo>
                <a:lnTo>
                  <a:pt x="105" y="549"/>
                </a:lnTo>
                <a:lnTo>
                  <a:pt x="105" y="549"/>
                </a:lnTo>
                <a:lnTo>
                  <a:pt x="99" y="542"/>
                </a:lnTo>
                <a:lnTo>
                  <a:pt x="93" y="536"/>
                </a:lnTo>
                <a:lnTo>
                  <a:pt x="87" y="530"/>
                </a:lnTo>
                <a:lnTo>
                  <a:pt x="78" y="526"/>
                </a:lnTo>
                <a:lnTo>
                  <a:pt x="78" y="526"/>
                </a:lnTo>
                <a:lnTo>
                  <a:pt x="79" y="529"/>
                </a:lnTo>
                <a:lnTo>
                  <a:pt x="79" y="532"/>
                </a:lnTo>
                <a:lnTo>
                  <a:pt x="79" y="532"/>
                </a:lnTo>
                <a:close/>
                <a:moveTo>
                  <a:pt x="502" y="530"/>
                </a:moveTo>
                <a:lnTo>
                  <a:pt x="502" y="530"/>
                </a:lnTo>
                <a:lnTo>
                  <a:pt x="500" y="527"/>
                </a:lnTo>
                <a:lnTo>
                  <a:pt x="499" y="526"/>
                </a:lnTo>
                <a:lnTo>
                  <a:pt x="499" y="526"/>
                </a:lnTo>
                <a:lnTo>
                  <a:pt x="499" y="529"/>
                </a:lnTo>
                <a:lnTo>
                  <a:pt x="500" y="530"/>
                </a:lnTo>
                <a:lnTo>
                  <a:pt x="502" y="530"/>
                </a:lnTo>
                <a:lnTo>
                  <a:pt x="502" y="530"/>
                </a:lnTo>
                <a:close/>
                <a:moveTo>
                  <a:pt x="75" y="550"/>
                </a:moveTo>
                <a:lnTo>
                  <a:pt x="75" y="550"/>
                </a:lnTo>
                <a:lnTo>
                  <a:pt x="73" y="542"/>
                </a:lnTo>
                <a:lnTo>
                  <a:pt x="72" y="536"/>
                </a:lnTo>
                <a:lnTo>
                  <a:pt x="64" y="527"/>
                </a:lnTo>
                <a:lnTo>
                  <a:pt x="64" y="527"/>
                </a:lnTo>
                <a:lnTo>
                  <a:pt x="69" y="539"/>
                </a:lnTo>
                <a:lnTo>
                  <a:pt x="72" y="545"/>
                </a:lnTo>
                <a:lnTo>
                  <a:pt x="75" y="550"/>
                </a:lnTo>
                <a:lnTo>
                  <a:pt x="75" y="550"/>
                </a:lnTo>
                <a:close/>
                <a:moveTo>
                  <a:pt x="430" y="529"/>
                </a:moveTo>
                <a:lnTo>
                  <a:pt x="430" y="529"/>
                </a:lnTo>
                <a:lnTo>
                  <a:pt x="433" y="529"/>
                </a:lnTo>
                <a:lnTo>
                  <a:pt x="433" y="527"/>
                </a:lnTo>
                <a:lnTo>
                  <a:pt x="433" y="527"/>
                </a:lnTo>
                <a:lnTo>
                  <a:pt x="431" y="527"/>
                </a:lnTo>
                <a:lnTo>
                  <a:pt x="430" y="529"/>
                </a:lnTo>
                <a:lnTo>
                  <a:pt x="430" y="529"/>
                </a:lnTo>
                <a:close/>
                <a:moveTo>
                  <a:pt x="512" y="530"/>
                </a:moveTo>
                <a:lnTo>
                  <a:pt x="512" y="530"/>
                </a:lnTo>
                <a:lnTo>
                  <a:pt x="514" y="529"/>
                </a:lnTo>
                <a:lnTo>
                  <a:pt x="515" y="527"/>
                </a:lnTo>
                <a:lnTo>
                  <a:pt x="515" y="527"/>
                </a:lnTo>
                <a:lnTo>
                  <a:pt x="511" y="527"/>
                </a:lnTo>
                <a:lnTo>
                  <a:pt x="511" y="527"/>
                </a:lnTo>
                <a:lnTo>
                  <a:pt x="512" y="530"/>
                </a:lnTo>
                <a:lnTo>
                  <a:pt x="512" y="530"/>
                </a:lnTo>
                <a:close/>
                <a:moveTo>
                  <a:pt x="276" y="529"/>
                </a:moveTo>
                <a:lnTo>
                  <a:pt x="276" y="529"/>
                </a:lnTo>
                <a:lnTo>
                  <a:pt x="279" y="530"/>
                </a:lnTo>
                <a:lnTo>
                  <a:pt x="282" y="530"/>
                </a:lnTo>
                <a:lnTo>
                  <a:pt x="282" y="530"/>
                </a:lnTo>
                <a:lnTo>
                  <a:pt x="282" y="527"/>
                </a:lnTo>
                <a:lnTo>
                  <a:pt x="282" y="527"/>
                </a:lnTo>
                <a:lnTo>
                  <a:pt x="279" y="527"/>
                </a:lnTo>
                <a:lnTo>
                  <a:pt x="276" y="529"/>
                </a:lnTo>
                <a:lnTo>
                  <a:pt x="276" y="529"/>
                </a:lnTo>
                <a:close/>
                <a:moveTo>
                  <a:pt x="683" y="536"/>
                </a:moveTo>
                <a:lnTo>
                  <a:pt x="683" y="536"/>
                </a:lnTo>
                <a:lnTo>
                  <a:pt x="685" y="535"/>
                </a:lnTo>
                <a:lnTo>
                  <a:pt x="685" y="532"/>
                </a:lnTo>
                <a:lnTo>
                  <a:pt x="685" y="529"/>
                </a:lnTo>
                <a:lnTo>
                  <a:pt x="683" y="527"/>
                </a:lnTo>
                <a:lnTo>
                  <a:pt x="683" y="527"/>
                </a:lnTo>
                <a:lnTo>
                  <a:pt x="683" y="532"/>
                </a:lnTo>
                <a:lnTo>
                  <a:pt x="683" y="536"/>
                </a:lnTo>
                <a:lnTo>
                  <a:pt x="683" y="536"/>
                </a:lnTo>
                <a:close/>
                <a:moveTo>
                  <a:pt x="316" y="539"/>
                </a:moveTo>
                <a:lnTo>
                  <a:pt x="316" y="539"/>
                </a:lnTo>
                <a:lnTo>
                  <a:pt x="316" y="535"/>
                </a:lnTo>
                <a:lnTo>
                  <a:pt x="314" y="532"/>
                </a:lnTo>
                <a:lnTo>
                  <a:pt x="312" y="530"/>
                </a:lnTo>
                <a:lnTo>
                  <a:pt x="308" y="529"/>
                </a:lnTo>
                <a:lnTo>
                  <a:pt x="308" y="529"/>
                </a:lnTo>
                <a:lnTo>
                  <a:pt x="311" y="535"/>
                </a:lnTo>
                <a:lnTo>
                  <a:pt x="312" y="538"/>
                </a:lnTo>
                <a:lnTo>
                  <a:pt x="316" y="539"/>
                </a:lnTo>
                <a:lnTo>
                  <a:pt x="316" y="539"/>
                </a:lnTo>
                <a:close/>
                <a:moveTo>
                  <a:pt x="491" y="545"/>
                </a:moveTo>
                <a:lnTo>
                  <a:pt x="491" y="545"/>
                </a:lnTo>
                <a:lnTo>
                  <a:pt x="492" y="544"/>
                </a:lnTo>
                <a:lnTo>
                  <a:pt x="494" y="542"/>
                </a:lnTo>
                <a:lnTo>
                  <a:pt x="494" y="538"/>
                </a:lnTo>
                <a:lnTo>
                  <a:pt x="494" y="532"/>
                </a:lnTo>
                <a:lnTo>
                  <a:pt x="491" y="529"/>
                </a:lnTo>
                <a:lnTo>
                  <a:pt x="491" y="529"/>
                </a:lnTo>
                <a:lnTo>
                  <a:pt x="489" y="532"/>
                </a:lnTo>
                <a:lnTo>
                  <a:pt x="488" y="536"/>
                </a:lnTo>
                <a:lnTo>
                  <a:pt x="488" y="541"/>
                </a:lnTo>
                <a:lnTo>
                  <a:pt x="491" y="545"/>
                </a:lnTo>
                <a:lnTo>
                  <a:pt x="491" y="545"/>
                </a:lnTo>
                <a:close/>
                <a:moveTo>
                  <a:pt x="148" y="536"/>
                </a:moveTo>
                <a:lnTo>
                  <a:pt x="148" y="536"/>
                </a:lnTo>
                <a:lnTo>
                  <a:pt x="152" y="536"/>
                </a:lnTo>
                <a:lnTo>
                  <a:pt x="152" y="536"/>
                </a:lnTo>
                <a:lnTo>
                  <a:pt x="152" y="532"/>
                </a:lnTo>
                <a:lnTo>
                  <a:pt x="151" y="530"/>
                </a:lnTo>
                <a:lnTo>
                  <a:pt x="149" y="529"/>
                </a:lnTo>
                <a:lnTo>
                  <a:pt x="149" y="529"/>
                </a:lnTo>
                <a:lnTo>
                  <a:pt x="148" y="533"/>
                </a:lnTo>
                <a:lnTo>
                  <a:pt x="148" y="536"/>
                </a:lnTo>
                <a:lnTo>
                  <a:pt x="148" y="536"/>
                </a:lnTo>
                <a:close/>
                <a:moveTo>
                  <a:pt x="566" y="533"/>
                </a:moveTo>
                <a:lnTo>
                  <a:pt x="566" y="533"/>
                </a:lnTo>
                <a:lnTo>
                  <a:pt x="567" y="536"/>
                </a:lnTo>
                <a:lnTo>
                  <a:pt x="567" y="538"/>
                </a:lnTo>
                <a:lnTo>
                  <a:pt x="569" y="538"/>
                </a:lnTo>
                <a:lnTo>
                  <a:pt x="569" y="538"/>
                </a:lnTo>
                <a:lnTo>
                  <a:pt x="570" y="533"/>
                </a:lnTo>
                <a:lnTo>
                  <a:pt x="572" y="532"/>
                </a:lnTo>
                <a:lnTo>
                  <a:pt x="572" y="530"/>
                </a:lnTo>
                <a:lnTo>
                  <a:pt x="572" y="530"/>
                </a:lnTo>
                <a:lnTo>
                  <a:pt x="569" y="532"/>
                </a:lnTo>
                <a:lnTo>
                  <a:pt x="567" y="533"/>
                </a:lnTo>
                <a:lnTo>
                  <a:pt x="566" y="533"/>
                </a:lnTo>
                <a:lnTo>
                  <a:pt x="566" y="533"/>
                </a:lnTo>
                <a:close/>
                <a:moveTo>
                  <a:pt x="474" y="533"/>
                </a:moveTo>
                <a:lnTo>
                  <a:pt x="474" y="533"/>
                </a:lnTo>
                <a:lnTo>
                  <a:pt x="476" y="536"/>
                </a:lnTo>
                <a:lnTo>
                  <a:pt x="476" y="538"/>
                </a:lnTo>
                <a:lnTo>
                  <a:pt x="477" y="539"/>
                </a:lnTo>
                <a:lnTo>
                  <a:pt x="477" y="539"/>
                </a:lnTo>
                <a:lnTo>
                  <a:pt x="479" y="536"/>
                </a:lnTo>
                <a:lnTo>
                  <a:pt x="480" y="533"/>
                </a:lnTo>
                <a:lnTo>
                  <a:pt x="480" y="532"/>
                </a:lnTo>
                <a:lnTo>
                  <a:pt x="480" y="532"/>
                </a:lnTo>
                <a:lnTo>
                  <a:pt x="479" y="530"/>
                </a:lnTo>
                <a:lnTo>
                  <a:pt x="477" y="532"/>
                </a:lnTo>
                <a:lnTo>
                  <a:pt x="474" y="533"/>
                </a:lnTo>
                <a:lnTo>
                  <a:pt x="474" y="533"/>
                </a:lnTo>
                <a:close/>
                <a:moveTo>
                  <a:pt x="527" y="542"/>
                </a:moveTo>
                <a:lnTo>
                  <a:pt x="527" y="542"/>
                </a:lnTo>
                <a:lnTo>
                  <a:pt x="527" y="536"/>
                </a:lnTo>
                <a:lnTo>
                  <a:pt x="526" y="532"/>
                </a:lnTo>
                <a:lnTo>
                  <a:pt x="526" y="532"/>
                </a:lnTo>
                <a:lnTo>
                  <a:pt x="524" y="538"/>
                </a:lnTo>
                <a:lnTo>
                  <a:pt x="526" y="541"/>
                </a:lnTo>
                <a:lnTo>
                  <a:pt x="527" y="542"/>
                </a:lnTo>
                <a:lnTo>
                  <a:pt x="527" y="542"/>
                </a:lnTo>
                <a:close/>
                <a:moveTo>
                  <a:pt x="110" y="536"/>
                </a:moveTo>
                <a:lnTo>
                  <a:pt x="110" y="536"/>
                </a:lnTo>
                <a:lnTo>
                  <a:pt x="110" y="533"/>
                </a:lnTo>
                <a:lnTo>
                  <a:pt x="108" y="532"/>
                </a:lnTo>
                <a:lnTo>
                  <a:pt x="108" y="532"/>
                </a:lnTo>
                <a:lnTo>
                  <a:pt x="108" y="535"/>
                </a:lnTo>
                <a:lnTo>
                  <a:pt x="110" y="536"/>
                </a:lnTo>
                <a:lnTo>
                  <a:pt x="110" y="536"/>
                </a:lnTo>
                <a:lnTo>
                  <a:pt x="110" y="536"/>
                </a:lnTo>
                <a:close/>
                <a:moveTo>
                  <a:pt x="450" y="533"/>
                </a:moveTo>
                <a:lnTo>
                  <a:pt x="450" y="533"/>
                </a:lnTo>
                <a:lnTo>
                  <a:pt x="451" y="535"/>
                </a:lnTo>
                <a:lnTo>
                  <a:pt x="451" y="538"/>
                </a:lnTo>
                <a:lnTo>
                  <a:pt x="451" y="538"/>
                </a:lnTo>
                <a:lnTo>
                  <a:pt x="456" y="536"/>
                </a:lnTo>
                <a:lnTo>
                  <a:pt x="456" y="536"/>
                </a:lnTo>
                <a:lnTo>
                  <a:pt x="454" y="533"/>
                </a:lnTo>
                <a:lnTo>
                  <a:pt x="453" y="532"/>
                </a:lnTo>
                <a:lnTo>
                  <a:pt x="450" y="533"/>
                </a:lnTo>
                <a:lnTo>
                  <a:pt x="450" y="533"/>
                </a:lnTo>
                <a:close/>
                <a:moveTo>
                  <a:pt x="463" y="532"/>
                </a:moveTo>
                <a:lnTo>
                  <a:pt x="463" y="532"/>
                </a:lnTo>
                <a:lnTo>
                  <a:pt x="460" y="532"/>
                </a:lnTo>
                <a:lnTo>
                  <a:pt x="460" y="532"/>
                </a:lnTo>
                <a:lnTo>
                  <a:pt x="460" y="533"/>
                </a:lnTo>
                <a:lnTo>
                  <a:pt x="462" y="535"/>
                </a:lnTo>
                <a:lnTo>
                  <a:pt x="463" y="533"/>
                </a:lnTo>
                <a:lnTo>
                  <a:pt x="463" y="532"/>
                </a:lnTo>
                <a:lnTo>
                  <a:pt x="463" y="532"/>
                </a:lnTo>
                <a:close/>
                <a:moveTo>
                  <a:pt x="616" y="536"/>
                </a:moveTo>
                <a:lnTo>
                  <a:pt x="616" y="536"/>
                </a:lnTo>
                <a:lnTo>
                  <a:pt x="617" y="536"/>
                </a:lnTo>
                <a:lnTo>
                  <a:pt x="617" y="535"/>
                </a:lnTo>
                <a:lnTo>
                  <a:pt x="617" y="532"/>
                </a:lnTo>
                <a:lnTo>
                  <a:pt x="616" y="532"/>
                </a:lnTo>
                <a:lnTo>
                  <a:pt x="616" y="532"/>
                </a:lnTo>
                <a:lnTo>
                  <a:pt x="616" y="536"/>
                </a:lnTo>
                <a:lnTo>
                  <a:pt x="616" y="536"/>
                </a:lnTo>
                <a:close/>
                <a:moveTo>
                  <a:pt x="334" y="535"/>
                </a:moveTo>
                <a:lnTo>
                  <a:pt x="334" y="535"/>
                </a:lnTo>
                <a:lnTo>
                  <a:pt x="337" y="535"/>
                </a:lnTo>
                <a:lnTo>
                  <a:pt x="338" y="535"/>
                </a:lnTo>
                <a:lnTo>
                  <a:pt x="340" y="533"/>
                </a:lnTo>
                <a:lnTo>
                  <a:pt x="340" y="533"/>
                </a:lnTo>
                <a:lnTo>
                  <a:pt x="338" y="533"/>
                </a:lnTo>
                <a:lnTo>
                  <a:pt x="337" y="532"/>
                </a:lnTo>
                <a:lnTo>
                  <a:pt x="334" y="533"/>
                </a:lnTo>
                <a:lnTo>
                  <a:pt x="334" y="533"/>
                </a:lnTo>
                <a:lnTo>
                  <a:pt x="334" y="535"/>
                </a:lnTo>
                <a:lnTo>
                  <a:pt x="334" y="535"/>
                </a:lnTo>
                <a:close/>
                <a:moveTo>
                  <a:pt x="441" y="538"/>
                </a:moveTo>
                <a:lnTo>
                  <a:pt x="441" y="538"/>
                </a:lnTo>
                <a:lnTo>
                  <a:pt x="444" y="539"/>
                </a:lnTo>
                <a:lnTo>
                  <a:pt x="447" y="539"/>
                </a:lnTo>
                <a:lnTo>
                  <a:pt x="447" y="539"/>
                </a:lnTo>
                <a:lnTo>
                  <a:pt x="447" y="536"/>
                </a:lnTo>
                <a:lnTo>
                  <a:pt x="445" y="533"/>
                </a:lnTo>
                <a:lnTo>
                  <a:pt x="445" y="533"/>
                </a:lnTo>
                <a:lnTo>
                  <a:pt x="442" y="532"/>
                </a:lnTo>
                <a:lnTo>
                  <a:pt x="441" y="533"/>
                </a:lnTo>
                <a:lnTo>
                  <a:pt x="441" y="538"/>
                </a:lnTo>
                <a:lnTo>
                  <a:pt x="441" y="538"/>
                </a:lnTo>
                <a:close/>
                <a:moveTo>
                  <a:pt x="512" y="536"/>
                </a:moveTo>
                <a:lnTo>
                  <a:pt x="512" y="536"/>
                </a:lnTo>
                <a:lnTo>
                  <a:pt x="515" y="538"/>
                </a:lnTo>
                <a:lnTo>
                  <a:pt x="518" y="538"/>
                </a:lnTo>
                <a:lnTo>
                  <a:pt x="518" y="538"/>
                </a:lnTo>
                <a:lnTo>
                  <a:pt x="518" y="535"/>
                </a:lnTo>
                <a:lnTo>
                  <a:pt x="517" y="533"/>
                </a:lnTo>
                <a:lnTo>
                  <a:pt x="514" y="535"/>
                </a:lnTo>
                <a:lnTo>
                  <a:pt x="512" y="536"/>
                </a:lnTo>
                <a:lnTo>
                  <a:pt x="512" y="536"/>
                </a:lnTo>
                <a:close/>
                <a:moveTo>
                  <a:pt x="537" y="541"/>
                </a:moveTo>
                <a:lnTo>
                  <a:pt x="537" y="541"/>
                </a:lnTo>
                <a:lnTo>
                  <a:pt x="538" y="539"/>
                </a:lnTo>
                <a:lnTo>
                  <a:pt x="540" y="539"/>
                </a:lnTo>
                <a:lnTo>
                  <a:pt x="540" y="535"/>
                </a:lnTo>
                <a:lnTo>
                  <a:pt x="540" y="535"/>
                </a:lnTo>
                <a:lnTo>
                  <a:pt x="538" y="535"/>
                </a:lnTo>
                <a:lnTo>
                  <a:pt x="537" y="533"/>
                </a:lnTo>
                <a:lnTo>
                  <a:pt x="537" y="533"/>
                </a:lnTo>
                <a:lnTo>
                  <a:pt x="537" y="541"/>
                </a:lnTo>
                <a:lnTo>
                  <a:pt x="537" y="541"/>
                </a:lnTo>
                <a:close/>
                <a:moveTo>
                  <a:pt x="700" y="542"/>
                </a:moveTo>
                <a:lnTo>
                  <a:pt x="700" y="542"/>
                </a:lnTo>
                <a:lnTo>
                  <a:pt x="703" y="538"/>
                </a:lnTo>
                <a:lnTo>
                  <a:pt x="704" y="536"/>
                </a:lnTo>
                <a:lnTo>
                  <a:pt x="704" y="535"/>
                </a:lnTo>
                <a:lnTo>
                  <a:pt x="704" y="535"/>
                </a:lnTo>
                <a:lnTo>
                  <a:pt x="701" y="539"/>
                </a:lnTo>
                <a:lnTo>
                  <a:pt x="700" y="541"/>
                </a:lnTo>
                <a:lnTo>
                  <a:pt x="700" y="542"/>
                </a:lnTo>
                <a:lnTo>
                  <a:pt x="700" y="542"/>
                </a:lnTo>
                <a:close/>
                <a:moveTo>
                  <a:pt x="380" y="542"/>
                </a:moveTo>
                <a:lnTo>
                  <a:pt x="380" y="542"/>
                </a:lnTo>
                <a:lnTo>
                  <a:pt x="378" y="539"/>
                </a:lnTo>
                <a:lnTo>
                  <a:pt x="375" y="538"/>
                </a:lnTo>
                <a:lnTo>
                  <a:pt x="370" y="536"/>
                </a:lnTo>
                <a:lnTo>
                  <a:pt x="370" y="536"/>
                </a:lnTo>
                <a:lnTo>
                  <a:pt x="372" y="538"/>
                </a:lnTo>
                <a:lnTo>
                  <a:pt x="373" y="539"/>
                </a:lnTo>
                <a:lnTo>
                  <a:pt x="380" y="542"/>
                </a:lnTo>
                <a:lnTo>
                  <a:pt x="380" y="542"/>
                </a:lnTo>
                <a:close/>
                <a:moveTo>
                  <a:pt x="255" y="549"/>
                </a:moveTo>
                <a:lnTo>
                  <a:pt x="255" y="549"/>
                </a:lnTo>
                <a:lnTo>
                  <a:pt x="258" y="549"/>
                </a:lnTo>
                <a:lnTo>
                  <a:pt x="259" y="545"/>
                </a:lnTo>
                <a:lnTo>
                  <a:pt x="259" y="538"/>
                </a:lnTo>
                <a:lnTo>
                  <a:pt x="259" y="538"/>
                </a:lnTo>
                <a:lnTo>
                  <a:pt x="248" y="536"/>
                </a:lnTo>
                <a:lnTo>
                  <a:pt x="248" y="536"/>
                </a:lnTo>
                <a:lnTo>
                  <a:pt x="255" y="549"/>
                </a:lnTo>
                <a:lnTo>
                  <a:pt x="255" y="549"/>
                </a:lnTo>
                <a:close/>
                <a:moveTo>
                  <a:pt x="418" y="539"/>
                </a:moveTo>
                <a:lnTo>
                  <a:pt x="418" y="539"/>
                </a:lnTo>
                <a:lnTo>
                  <a:pt x="416" y="538"/>
                </a:lnTo>
                <a:lnTo>
                  <a:pt x="415" y="536"/>
                </a:lnTo>
                <a:lnTo>
                  <a:pt x="415" y="536"/>
                </a:lnTo>
                <a:lnTo>
                  <a:pt x="413" y="538"/>
                </a:lnTo>
                <a:lnTo>
                  <a:pt x="415" y="541"/>
                </a:lnTo>
                <a:lnTo>
                  <a:pt x="416" y="541"/>
                </a:lnTo>
                <a:lnTo>
                  <a:pt x="418" y="539"/>
                </a:lnTo>
                <a:lnTo>
                  <a:pt x="418" y="539"/>
                </a:lnTo>
                <a:close/>
                <a:moveTo>
                  <a:pt x="596" y="542"/>
                </a:moveTo>
                <a:lnTo>
                  <a:pt x="596" y="542"/>
                </a:lnTo>
                <a:lnTo>
                  <a:pt x="601" y="539"/>
                </a:lnTo>
                <a:lnTo>
                  <a:pt x="602" y="538"/>
                </a:lnTo>
                <a:lnTo>
                  <a:pt x="602" y="536"/>
                </a:lnTo>
                <a:lnTo>
                  <a:pt x="602" y="536"/>
                </a:lnTo>
                <a:lnTo>
                  <a:pt x="599" y="539"/>
                </a:lnTo>
                <a:lnTo>
                  <a:pt x="596" y="542"/>
                </a:lnTo>
                <a:lnTo>
                  <a:pt x="596" y="542"/>
                </a:lnTo>
                <a:close/>
                <a:moveTo>
                  <a:pt x="131" y="587"/>
                </a:moveTo>
                <a:lnTo>
                  <a:pt x="131" y="587"/>
                </a:lnTo>
                <a:lnTo>
                  <a:pt x="134" y="579"/>
                </a:lnTo>
                <a:lnTo>
                  <a:pt x="134" y="574"/>
                </a:lnTo>
                <a:lnTo>
                  <a:pt x="134" y="571"/>
                </a:lnTo>
                <a:lnTo>
                  <a:pt x="134" y="571"/>
                </a:lnTo>
                <a:lnTo>
                  <a:pt x="133" y="565"/>
                </a:lnTo>
                <a:lnTo>
                  <a:pt x="128" y="561"/>
                </a:lnTo>
                <a:lnTo>
                  <a:pt x="120" y="555"/>
                </a:lnTo>
                <a:lnTo>
                  <a:pt x="120" y="555"/>
                </a:lnTo>
                <a:lnTo>
                  <a:pt x="122" y="552"/>
                </a:lnTo>
                <a:lnTo>
                  <a:pt x="125" y="550"/>
                </a:lnTo>
                <a:lnTo>
                  <a:pt x="125" y="550"/>
                </a:lnTo>
                <a:lnTo>
                  <a:pt x="122" y="542"/>
                </a:lnTo>
                <a:lnTo>
                  <a:pt x="120" y="539"/>
                </a:lnTo>
                <a:lnTo>
                  <a:pt x="117" y="538"/>
                </a:lnTo>
                <a:lnTo>
                  <a:pt x="116" y="538"/>
                </a:lnTo>
                <a:lnTo>
                  <a:pt x="116" y="538"/>
                </a:lnTo>
                <a:lnTo>
                  <a:pt x="114" y="544"/>
                </a:lnTo>
                <a:lnTo>
                  <a:pt x="114" y="550"/>
                </a:lnTo>
                <a:lnTo>
                  <a:pt x="116" y="558"/>
                </a:lnTo>
                <a:lnTo>
                  <a:pt x="119" y="564"/>
                </a:lnTo>
                <a:lnTo>
                  <a:pt x="131" y="587"/>
                </a:lnTo>
                <a:lnTo>
                  <a:pt x="131" y="587"/>
                </a:lnTo>
                <a:close/>
                <a:moveTo>
                  <a:pt x="248" y="550"/>
                </a:moveTo>
                <a:lnTo>
                  <a:pt x="248" y="550"/>
                </a:lnTo>
                <a:lnTo>
                  <a:pt x="247" y="542"/>
                </a:lnTo>
                <a:lnTo>
                  <a:pt x="244" y="539"/>
                </a:lnTo>
                <a:lnTo>
                  <a:pt x="241" y="538"/>
                </a:lnTo>
                <a:lnTo>
                  <a:pt x="241" y="538"/>
                </a:lnTo>
                <a:lnTo>
                  <a:pt x="241" y="542"/>
                </a:lnTo>
                <a:lnTo>
                  <a:pt x="242" y="545"/>
                </a:lnTo>
                <a:lnTo>
                  <a:pt x="245" y="549"/>
                </a:lnTo>
                <a:lnTo>
                  <a:pt x="248" y="550"/>
                </a:lnTo>
                <a:lnTo>
                  <a:pt x="248" y="550"/>
                </a:lnTo>
                <a:close/>
                <a:moveTo>
                  <a:pt x="605" y="544"/>
                </a:moveTo>
                <a:lnTo>
                  <a:pt x="605" y="544"/>
                </a:lnTo>
                <a:lnTo>
                  <a:pt x="608" y="544"/>
                </a:lnTo>
                <a:lnTo>
                  <a:pt x="610" y="541"/>
                </a:lnTo>
                <a:lnTo>
                  <a:pt x="610" y="539"/>
                </a:lnTo>
                <a:lnTo>
                  <a:pt x="608" y="538"/>
                </a:lnTo>
                <a:lnTo>
                  <a:pt x="608" y="538"/>
                </a:lnTo>
                <a:lnTo>
                  <a:pt x="605" y="541"/>
                </a:lnTo>
                <a:lnTo>
                  <a:pt x="605" y="542"/>
                </a:lnTo>
                <a:lnTo>
                  <a:pt x="605" y="544"/>
                </a:lnTo>
                <a:lnTo>
                  <a:pt x="605" y="544"/>
                </a:lnTo>
                <a:close/>
                <a:moveTo>
                  <a:pt x="704" y="544"/>
                </a:moveTo>
                <a:lnTo>
                  <a:pt x="704" y="544"/>
                </a:lnTo>
                <a:lnTo>
                  <a:pt x="706" y="544"/>
                </a:lnTo>
                <a:lnTo>
                  <a:pt x="707" y="541"/>
                </a:lnTo>
                <a:lnTo>
                  <a:pt x="709" y="539"/>
                </a:lnTo>
                <a:lnTo>
                  <a:pt x="709" y="538"/>
                </a:lnTo>
                <a:lnTo>
                  <a:pt x="709" y="538"/>
                </a:lnTo>
                <a:lnTo>
                  <a:pt x="706" y="541"/>
                </a:lnTo>
                <a:lnTo>
                  <a:pt x="704" y="542"/>
                </a:lnTo>
                <a:lnTo>
                  <a:pt x="704" y="544"/>
                </a:lnTo>
                <a:lnTo>
                  <a:pt x="704" y="544"/>
                </a:lnTo>
                <a:close/>
                <a:moveTo>
                  <a:pt x="218" y="553"/>
                </a:moveTo>
                <a:lnTo>
                  <a:pt x="218" y="553"/>
                </a:lnTo>
                <a:lnTo>
                  <a:pt x="221" y="553"/>
                </a:lnTo>
                <a:lnTo>
                  <a:pt x="224" y="553"/>
                </a:lnTo>
                <a:lnTo>
                  <a:pt x="227" y="552"/>
                </a:lnTo>
                <a:lnTo>
                  <a:pt x="232" y="552"/>
                </a:lnTo>
                <a:lnTo>
                  <a:pt x="232" y="552"/>
                </a:lnTo>
                <a:lnTo>
                  <a:pt x="227" y="549"/>
                </a:lnTo>
                <a:lnTo>
                  <a:pt x="221" y="547"/>
                </a:lnTo>
                <a:lnTo>
                  <a:pt x="219" y="545"/>
                </a:lnTo>
                <a:lnTo>
                  <a:pt x="216" y="544"/>
                </a:lnTo>
                <a:lnTo>
                  <a:pt x="216" y="541"/>
                </a:lnTo>
                <a:lnTo>
                  <a:pt x="216" y="538"/>
                </a:lnTo>
                <a:lnTo>
                  <a:pt x="216" y="538"/>
                </a:lnTo>
                <a:lnTo>
                  <a:pt x="215" y="539"/>
                </a:lnTo>
                <a:lnTo>
                  <a:pt x="213" y="541"/>
                </a:lnTo>
                <a:lnTo>
                  <a:pt x="212" y="545"/>
                </a:lnTo>
                <a:lnTo>
                  <a:pt x="215" y="552"/>
                </a:lnTo>
                <a:lnTo>
                  <a:pt x="218" y="553"/>
                </a:lnTo>
                <a:lnTo>
                  <a:pt x="218" y="553"/>
                </a:lnTo>
                <a:close/>
                <a:moveTo>
                  <a:pt x="264" y="547"/>
                </a:moveTo>
                <a:lnTo>
                  <a:pt x="264" y="547"/>
                </a:lnTo>
                <a:lnTo>
                  <a:pt x="267" y="547"/>
                </a:lnTo>
                <a:lnTo>
                  <a:pt x="270" y="547"/>
                </a:lnTo>
                <a:lnTo>
                  <a:pt x="270" y="547"/>
                </a:lnTo>
                <a:lnTo>
                  <a:pt x="268" y="542"/>
                </a:lnTo>
                <a:lnTo>
                  <a:pt x="265" y="538"/>
                </a:lnTo>
                <a:lnTo>
                  <a:pt x="265" y="538"/>
                </a:lnTo>
                <a:lnTo>
                  <a:pt x="264" y="542"/>
                </a:lnTo>
                <a:lnTo>
                  <a:pt x="264" y="547"/>
                </a:lnTo>
                <a:lnTo>
                  <a:pt x="264" y="547"/>
                </a:lnTo>
                <a:close/>
                <a:moveTo>
                  <a:pt x="401" y="541"/>
                </a:moveTo>
                <a:lnTo>
                  <a:pt x="401" y="541"/>
                </a:lnTo>
                <a:lnTo>
                  <a:pt x="401" y="538"/>
                </a:lnTo>
                <a:lnTo>
                  <a:pt x="401" y="538"/>
                </a:lnTo>
                <a:lnTo>
                  <a:pt x="398" y="538"/>
                </a:lnTo>
                <a:lnTo>
                  <a:pt x="398" y="538"/>
                </a:lnTo>
                <a:lnTo>
                  <a:pt x="398" y="539"/>
                </a:lnTo>
                <a:lnTo>
                  <a:pt x="399" y="541"/>
                </a:lnTo>
                <a:lnTo>
                  <a:pt x="401" y="541"/>
                </a:lnTo>
                <a:lnTo>
                  <a:pt x="401" y="541"/>
                </a:lnTo>
                <a:close/>
                <a:moveTo>
                  <a:pt x="87" y="555"/>
                </a:moveTo>
                <a:lnTo>
                  <a:pt x="87" y="555"/>
                </a:lnTo>
                <a:lnTo>
                  <a:pt x="96" y="558"/>
                </a:lnTo>
                <a:lnTo>
                  <a:pt x="101" y="558"/>
                </a:lnTo>
                <a:lnTo>
                  <a:pt x="105" y="558"/>
                </a:lnTo>
                <a:lnTo>
                  <a:pt x="105" y="558"/>
                </a:lnTo>
                <a:lnTo>
                  <a:pt x="101" y="552"/>
                </a:lnTo>
                <a:lnTo>
                  <a:pt x="94" y="547"/>
                </a:lnTo>
                <a:lnTo>
                  <a:pt x="88" y="542"/>
                </a:lnTo>
                <a:lnTo>
                  <a:pt x="82" y="539"/>
                </a:lnTo>
                <a:lnTo>
                  <a:pt x="82" y="539"/>
                </a:lnTo>
                <a:lnTo>
                  <a:pt x="85" y="547"/>
                </a:lnTo>
                <a:lnTo>
                  <a:pt x="87" y="555"/>
                </a:lnTo>
                <a:lnTo>
                  <a:pt x="87" y="555"/>
                </a:lnTo>
                <a:close/>
                <a:moveTo>
                  <a:pt x="285" y="544"/>
                </a:moveTo>
                <a:lnTo>
                  <a:pt x="285" y="544"/>
                </a:lnTo>
                <a:lnTo>
                  <a:pt x="293" y="542"/>
                </a:lnTo>
                <a:lnTo>
                  <a:pt x="296" y="542"/>
                </a:lnTo>
                <a:lnTo>
                  <a:pt x="297" y="541"/>
                </a:lnTo>
                <a:lnTo>
                  <a:pt x="297" y="541"/>
                </a:lnTo>
                <a:lnTo>
                  <a:pt x="296" y="541"/>
                </a:lnTo>
                <a:lnTo>
                  <a:pt x="293" y="539"/>
                </a:lnTo>
                <a:lnTo>
                  <a:pt x="291" y="539"/>
                </a:lnTo>
                <a:lnTo>
                  <a:pt x="287" y="539"/>
                </a:lnTo>
                <a:lnTo>
                  <a:pt x="287" y="539"/>
                </a:lnTo>
                <a:lnTo>
                  <a:pt x="285" y="544"/>
                </a:lnTo>
                <a:lnTo>
                  <a:pt x="285" y="544"/>
                </a:lnTo>
                <a:close/>
                <a:moveTo>
                  <a:pt x="334" y="541"/>
                </a:moveTo>
                <a:lnTo>
                  <a:pt x="334" y="541"/>
                </a:lnTo>
                <a:lnTo>
                  <a:pt x="334" y="542"/>
                </a:lnTo>
                <a:lnTo>
                  <a:pt x="335" y="542"/>
                </a:lnTo>
                <a:lnTo>
                  <a:pt x="335" y="542"/>
                </a:lnTo>
                <a:lnTo>
                  <a:pt x="335" y="541"/>
                </a:lnTo>
                <a:lnTo>
                  <a:pt x="337" y="541"/>
                </a:lnTo>
                <a:lnTo>
                  <a:pt x="340" y="542"/>
                </a:lnTo>
                <a:lnTo>
                  <a:pt x="343" y="542"/>
                </a:lnTo>
                <a:lnTo>
                  <a:pt x="343" y="542"/>
                </a:lnTo>
                <a:lnTo>
                  <a:pt x="341" y="539"/>
                </a:lnTo>
                <a:lnTo>
                  <a:pt x="341" y="539"/>
                </a:lnTo>
                <a:lnTo>
                  <a:pt x="334" y="541"/>
                </a:lnTo>
                <a:lnTo>
                  <a:pt x="334" y="541"/>
                </a:lnTo>
                <a:close/>
                <a:moveTo>
                  <a:pt x="364" y="545"/>
                </a:moveTo>
                <a:lnTo>
                  <a:pt x="364" y="545"/>
                </a:lnTo>
                <a:lnTo>
                  <a:pt x="364" y="541"/>
                </a:lnTo>
                <a:lnTo>
                  <a:pt x="364" y="541"/>
                </a:lnTo>
                <a:lnTo>
                  <a:pt x="361" y="539"/>
                </a:lnTo>
                <a:lnTo>
                  <a:pt x="361" y="539"/>
                </a:lnTo>
                <a:lnTo>
                  <a:pt x="363" y="542"/>
                </a:lnTo>
                <a:lnTo>
                  <a:pt x="364" y="545"/>
                </a:lnTo>
                <a:lnTo>
                  <a:pt x="364" y="545"/>
                </a:lnTo>
                <a:close/>
                <a:moveTo>
                  <a:pt x="430" y="542"/>
                </a:moveTo>
                <a:lnTo>
                  <a:pt x="430" y="542"/>
                </a:lnTo>
                <a:lnTo>
                  <a:pt x="430" y="541"/>
                </a:lnTo>
                <a:lnTo>
                  <a:pt x="428" y="539"/>
                </a:lnTo>
                <a:lnTo>
                  <a:pt x="428" y="539"/>
                </a:lnTo>
                <a:lnTo>
                  <a:pt x="428" y="539"/>
                </a:lnTo>
                <a:lnTo>
                  <a:pt x="428" y="541"/>
                </a:lnTo>
                <a:lnTo>
                  <a:pt x="430" y="542"/>
                </a:lnTo>
                <a:lnTo>
                  <a:pt x="430" y="542"/>
                </a:lnTo>
                <a:close/>
                <a:moveTo>
                  <a:pt x="206" y="555"/>
                </a:moveTo>
                <a:lnTo>
                  <a:pt x="206" y="555"/>
                </a:lnTo>
                <a:lnTo>
                  <a:pt x="207" y="550"/>
                </a:lnTo>
                <a:lnTo>
                  <a:pt x="206" y="545"/>
                </a:lnTo>
                <a:lnTo>
                  <a:pt x="203" y="542"/>
                </a:lnTo>
                <a:lnTo>
                  <a:pt x="200" y="539"/>
                </a:lnTo>
                <a:lnTo>
                  <a:pt x="200" y="539"/>
                </a:lnTo>
                <a:lnTo>
                  <a:pt x="200" y="544"/>
                </a:lnTo>
                <a:lnTo>
                  <a:pt x="200" y="549"/>
                </a:lnTo>
                <a:lnTo>
                  <a:pt x="203" y="553"/>
                </a:lnTo>
                <a:lnTo>
                  <a:pt x="206" y="555"/>
                </a:lnTo>
                <a:lnTo>
                  <a:pt x="206" y="555"/>
                </a:lnTo>
                <a:close/>
                <a:moveTo>
                  <a:pt x="349" y="544"/>
                </a:moveTo>
                <a:lnTo>
                  <a:pt x="349" y="544"/>
                </a:lnTo>
                <a:lnTo>
                  <a:pt x="352" y="544"/>
                </a:lnTo>
                <a:lnTo>
                  <a:pt x="355" y="544"/>
                </a:lnTo>
                <a:lnTo>
                  <a:pt x="355" y="544"/>
                </a:lnTo>
                <a:lnTo>
                  <a:pt x="352" y="542"/>
                </a:lnTo>
                <a:lnTo>
                  <a:pt x="348" y="539"/>
                </a:lnTo>
                <a:lnTo>
                  <a:pt x="348" y="539"/>
                </a:lnTo>
                <a:lnTo>
                  <a:pt x="349" y="544"/>
                </a:lnTo>
                <a:lnTo>
                  <a:pt x="349" y="544"/>
                </a:lnTo>
                <a:close/>
                <a:moveTo>
                  <a:pt x="128" y="549"/>
                </a:moveTo>
                <a:lnTo>
                  <a:pt x="128" y="549"/>
                </a:lnTo>
                <a:lnTo>
                  <a:pt x="131" y="547"/>
                </a:lnTo>
                <a:lnTo>
                  <a:pt x="134" y="547"/>
                </a:lnTo>
                <a:lnTo>
                  <a:pt x="134" y="547"/>
                </a:lnTo>
                <a:lnTo>
                  <a:pt x="134" y="544"/>
                </a:lnTo>
                <a:lnTo>
                  <a:pt x="131" y="542"/>
                </a:lnTo>
                <a:lnTo>
                  <a:pt x="126" y="541"/>
                </a:lnTo>
                <a:lnTo>
                  <a:pt x="126" y="541"/>
                </a:lnTo>
                <a:lnTo>
                  <a:pt x="126" y="544"/>
                </a:lnTo>
                <a:lnTo>
                  <a:pt x="128" y="549"/>
                </a:lnTo>
                <a:lnTo>
                  <a:pt x="128" y="549"/>
                </a:lnTo>
                <a:close/>
                <a:moveTo>
                  <a:pt x="223" y="541"/>
                </a:moveTo>
                <a:lnTo>
                  <a:pt x="223" y="541"/>
                </a:lnTo>
                <a:lnTo>
                  <a:pt x="224" y="544"/>
                </a:lnTo>
                <a:lnTo>
                  <a:pt x="226" y="544"/>
                </a:lnTo>
                <a:lnTo>
                  <a:pt x="226" y="542"/>
                </a:lnTo>
                <a:lnTo>
                  <a:pt x="226" y="542"/>
                </a:lnTo>
                <a:lnTo>
                  <a:pt x="226" y="542"/>
                </a:lnTo>
                <a:lnTo>
                  <a:pt x="224" y="541"/>
                </a:lnTo>
                <a:lnTo>
                  <a:pt x="224" y="541"/>
                </a:lnTo>
                <a:lnTo>
                  <a:pt x="223" y="541"/>
                </a:lnTo>
                <a:lnTo>
                  <a:pt x="223" y="541"/>
                </a:lnTo>
                <a:close/>
                <a:moveTo>
                  <a:pt x="662" y="552"/>
                </a:moveTo>
                <a:lnTo>
                  <a:pt x="662" y="552"/>
                </a:lnTo>
                <a:lnTo>
                  <a:pt x="665" y="550"/>
                </a:lnTo>
                <a:lnTo>
                  <a:pt x="666" y="547"/>
                </a:lnTo>
                <a:lnTo>
                  <a:pt x="666" y="542"/>
                </a:lnTo>
                <a:lnTo>
                  <a:pt x="666" y="541"/>
                </a:lnTo>
                <a:lnTo>
                  <a:pt x="666" y="541"/>
                </a:lnTo>
                <a:lnTo>
                  <a:pt x="663" y="545"/>
                </a:lnTo>
                <a:lnTo>
                  <a:pt x="662" y="549"/>
                </a:lnTo>
                <a:lnTo>
                  <a:pt x="662" y="552"/>
                </a:lnTo>
                <a:lnTo>
                  <a:pt x="662" y="552"/>
                </a:lnTo>
                <a:close/>
                <a:moveTo>
                  <a:pt x="152" y="541"/>
                </a:moveTo>
                <a:lnTo>
                  <a:pt x="152" y="541"/>
                </a:lnTo>
                <a:lnTo>
                  <a:pt x="146" y="541"/>
                </a:lnTo>
                <a:lnTo>
                  <a:pt x="146" y="541"/>
                </a:lnTo>
                <a:lnTo>
                  <a:pt x="146" y="542"/>
                </a:lnTo>
                <a:lnTo>
                  <a:pt x="149" y="544"/>
                </a:lnTo>
                <a:lnTo>
                  <a:pt x="151" y="542"/>
                </a:lnTo>
                <a:lnTo>
                  <a:pt x="152" y="541"/>
                </a:lnTo>
                <a:lnTo>
                  <a:pt x="152" y="541"/>
                </a:lnTo>
                <a:close/>
                <a:moveTo>
                  <a:pt x="181" y="542"/>
                </a:moveTo>
                <a:lnTo>
                  <a:pt x="181" y="542"/>
                </a:lnTo>
                <a:lnTo>
                  <a:pt x="184" y="555"/>
                </a:lnTo>
                <a:lnTo>
                  <a:pt x="184" y="555"/>
                </a:lnTo>
                <a:lnTo>
                  <a:pt x="189" y="556"/>
                </a:lnTo>
                <a:lnTo>
                  <a:pt x="192" y="555"/>
                </a:lnTo>
                <a:lnTo>
                  <a:pt x="192" y="555"/>
                </a:lnTo>
                <a:lnTo>
                  <a:pt x="189" y="544"/>
                </a:lnTo>
                <a:lnTo>
                  <a:pt x="187" y="542"/>
                </a:lnTo>
                <a:lnTo>
                  <a:pt x="186" y="541"/>
                </a:lnTo>
                <a:lnTo>
                  <a:pt x="184" y="541"/>
                </a:lnTo>
                <a:lnTo>
                  <a:pt x="181" y="542"/>
                </a:lnTo>
                <a:lnTo>
                  <a:pt x="181" y="542"/>
                </a:lnTo>
                <a:close/>
                <a:moveTo>
                  <a:pt x="389" y="547"/>
                </a:moveTo>
                <a:lnTo>
                  <a:pt x="389" y="547"/>
                </a:lnTo>
                <a:lnTo>
                  <a:pt x="390" y="544"/>
                </a:lnTo>
                <a:lnTo>
                  <a:pt x="390" y="542"/>
                </a:lnTo>
                <a:lnTo>
                  <a:pt x="390" y="542"/>
                </a:lnTo>
                <a:lnTo>
                  <a:pt x="389" y="541"/>
                </a:lnTo>
                <a:lnTo>
                  <a:pt x="386" y="541"/>
                </a:lnTo>
                <a:lnTo>
                  <a:pt x="386" y="541"/>
                </a:lnTo>
                <a:lnTo>
                  <a:pt x="386" y="545"/>
                </a:lnTo>
                <a:lnTo>
                  <a:pt x="387" y="547"/>
                </a:lnTo>
                <a:lnTo>
                  <a:pt x="389" y="547"/>
                </a:lnTo>
                <a:lnTo>
                  <a:pt x="389" y="547"/>
                </a:lnTo>
                <a:close/>
                <a:moveTo>
                  <a:pt x="622" y="573"/>
                </a:moveTo>
                <a:lnTo>
                  <a:pt x="622" y="573"/>
                </a:lnTo>
                <a:lnTo>
                  <a:pt x="630" y="567"/>
                </a:lnTo>
                <a:lnTo>
                  <a:pt x="633" y="564"/>
                </a:lnTo>
                <a:lnTo>
                  <a:pt x="634" y="559"/>
                </a:lnTo>
                <a:lnTo>
                  <a:pt x="634" y="559"/>
                </a:lnTo>
                <a:lnTo>
                  <a:pt x="633" y="555"/>
                </a:lnTo>
                <a:lnTo>
                  <a:pt x="631" y="550"/>
                </a:lnTo>
                <a:lnTo>
                  <a:pt x="630" y="545"/>
                </a:lnTo>
                <a:lnTo>
                  <a:pt x="628" y="541"/>
                </a:lnTo>
                <a:lnTo>
                  <a:pt x="628" y="541"/>
                </a:lnTo>
                <a:lnTo>
                  <a:pt x="625" y="544"/>
                </a:lnTo>
                <a:lnTo>
                  <a:pt x="622" y="547"/>
                </a:lnTo>
                <a:lnTo>
                  <a:pt x="620" y="555"/>
                </a:lnTo>
                <a:lnTo>
                  <a:pt x="622" y="562"/>
                </a:lnTo>
                <a:lnTo>
                  <a:pt x="622" y="573"/>
                </a:lnTo>
                <a:lnTo>
                  <a:pt x="622" y="573"/>
                </a:lnTo>
                <a:close/>
                <a:moveTo>
                  <a:pt x="453" y="542"/>
                </a:moveTo>
                <a:lnTo>
                  <a:pt x="453" y="542"/>
                </a:lnTo>
                <a:lnTo>
                  <a:pt x="454" y="544"/>
                </a:lnTo>
                <a:lnTo>
                  <a:pt x="454" y="545"/>
                </a:lnTo>
                <a:lnTo>
                  <a:pt x="454" y="545"/>
                </a:lnTo>
                <a:lnTo>
                  <a:pt x="456" y="544"/>
                </a:lnTo>
                <a:lnTo>
                  <a:pt x="456" y="542"/>
                </a:lnTo>
                <a:lnTo>
                  <a:pt x="454" y="542"/>
                </a:lnTo>
                <a:lnTo>
                  <a:pt x="454" y="542"/>
                </a:lnTo>
                <a:lnTo>
                  <a:pt x="453" y="542"/>
                </a:lnTo>
                <a:lnTo>
                  <a:pt x="453" y="542"/>
                </a:lnTo>
                <a:close/>
                <a:moveTo>
                  <a:pt x="436" y="545"/>
                </a:moveTo>
                <a:lnTo>
                  <a:pt x="436" y="545"/>
                </a:lnTo>
                <a:lnTo>
                  <a:pt x="436" y="544"/>
                </a:lnTo>
                <a:lnTo>
                  <a:pt x="434" y="542"/>
                </a:lnTo>
                <a:lnTo>
                  <a:pt x="434" y="542"/>
                </a:lnTo>
                <a:lnTo>
                  <a:pt x="433" y="542"/>
                </a:lnTo>
                <a:lnTo>
                  <a:pt x="433" y="542"/>
                </a:lnTo>
                <a:lnTo>
                  <a:pt x="433" y="542"/>
                </a:lnTo>
                <a:lnTo>
                  <a:pt x="433" y="545"/>
                </a:lnTo>
                <a:lnTo>
                  <a:pt x="434" y="545"/>
                </a:lnTo>
                <a:lnTo>
                  <a:pt x="436" y="545"/>
                </a:lnTo>
                <a:lnTo>
                  <a:pt x="436" y="545"/>
                </a:lnTo>
                <a:close/>
                <a:moveTo>
                  <a:pt x="515" y="550"/>
                </a:moveTo>
                <a:lnTo>
                  <a:pt x="515" y="550"/>
                </a:lnTo>
                <a:lnTo>
                  <a:pt x="517" y="550"/>
                </a:lnTo>
                <a:lnTo>
                  <a:pt x="518" y="549"/>
                </a:lnTo>
                <a:lnTo>
                  <a:pt x="518" y="544"/>
                </a:lnTo>
                <a:lnTo>
                  <a:pt x="518" y="544"/>
                </a:lnTo>
                <a:lnTo>
                  <a:pt x="517" y="544"/>
                </a:lnTo>
                <a:lnTo>
                  <a:pt x="517" y="542"/>
                </a:lnTo>
                <a:lnTo>
                  <a:pt x="515" y="542"/>
                </a:lnTo>
                <a:lnTo>
                  <a:pt x="514" y="542"/>
                </a:lnTo>
                <a:lnTo>
                  <a:pt x="514" y="542"/>
                </a:lnTo>
                <a:lnTo>
                  <a:pt x="515" y="547"/>
                </a:lnTo>
                <a:lnTo>
                  <a:pt x="515" y="550"/>
                </a:lnTo>
                <a:lnTo>
                  <a:pt x="515" y="550"/>
                </a:lnTo>
                <a:close/>
                <a:moveTo>
                  <a:pt x="59" y="549"/>
                </a:moveTo>
                <a:lnTo>
                  <a:pt x="59" y="549"/>
                </a:lnTo>
                <a:lnTo>
                  <a:pt x="58" y="545"/>
                </a:lnTo>
                <a:lnTo>
                  <a:pt x="56" y="545"/>
                </a:lnTo>
                <a:lnTo>
                  <a:pt x="53" y="542"/>
                </a:lnTo>
                <a:lnTo>
                  <a:pt x="53" y="542"/>
                </a:lnTo>
                <a:lnTo>
                  <a:pt x="55" y="547"/>
                </a:lnTo>
                <a:lnTo>
                  <a:pt x="59" y="549"/>
                </a:lnTo>
                <a:lnTo>
                  <a:pt x="59" y="549"/>
                </a:lnTo>
                <a:close/>
                <a:moveTo>
                  <a:pt x="165" y="544"/>
                </a:moveTo>
                <a:lnTo>
                  <a:pt x="165" y="544"/>
                </a:lnTo>
                <a:lnTo>
                  <a:pt x="166" y="549"/>
                </a:lnTo>
                <a:lnTo>
                  <a:pt x="169" y="550"/>
                </a:lnTo>
                <a:lnTo>
                  <a:pt x="174" y="552"/>
                </a:lnTo>
                <a:lnTo>
                  <a:pt x="178" y="553"/>
                </a:lnTo>
                <a:lnTo>
                  <a:pt x="178" y="553"/>
                </a:lnTo>
                <a:lnTo>
                  <a:pt x="175" y="542"/>
                </a:lnTo>
                <a:lnTo>
                  <a:pt x="175" y="542"/>
                </a:lnTo>
                <a:lnTo>
                  <a:pt x="165" y="544"/>
                </a:lnTo>
                <a:lnTo>
                  <a:pt x="165" y="544"/>
                </a:lnTo>
                <a:close/>
                <a:moveTo>
                  <a:pt x="401" y="547"/>
                </a:moveTo>
                <a:lnTo>
                  <a:pt x="401" y="547"/>
                </a:lnTo>
                <a:lnTo>
                  <a:pt x="401" y="544"/>
                </a:lnTo>
                <a:lnTo>
                  <a:pt x="401" y="544"/>
                </a:lnTo>
                <a:lnTo>
                  <a:pt x="399" y="544"/>
                </a:lnTo>
                <a:lnTo>
                  <a:pt x="396" y="542"/>
                </a:lnTo>
                <a:lnTo>
                  <a:pt x="396" y="542"/>
                </a:lnTo>
                <a:lnTo>
                  <a:pt x="398" y="547"/>
                </a:lnTo>
                <a:lnTo>
                  <a:pt x="399" y="547"/>
                </a:lnTo>
                <a:lnTo>
                  <a:pt x="401" y="547"/>
                </a:lnTo>
                <a:lnTo>
                  <a:pt x="401" y="547"/>
                </a:lnTo>
                <a:close/>
                <a:moveTo>
                  <a:pt x="570" y="550"/>
                </a:moveTo>
                <a:lnTo>
                  <a:pt x="570" y="550"/>
                </a:lnTo>
                <a:lnTo>
                  <a:pt x="570" y="549"/>
                </a:lnTo>
                <a:lnTo>
                  <a:pt x="570" y="547"/>
                </a:lnTo>
                <a:lnTo>
                  <a:pt x="572" y="545"/>
                </a:lnTo>
                <a:lnTo>
                  <a:pt x="572" y="544"/>
                </a:lnTo>
                <a:lnTo>
                  <a:pt x="572" y="544"/>
                </a:lnTo>
                <a:lnTo>
                  <a:pt x="570" y="544"/>
                </a:lnTo>
                <a:lnTo>
                  <a:pt x="569" y="542"/>
                </a:lnTo>
                <a:lnTo>
                  <a:pt x="569" y="542"/>
                </a:lnTo>
                <a:lnTo>
                  <a:pt x="569" y="547"/>
                </a:lnTo>
                <a:lnTo>
                  <a:pt x="570" y="550"/>
                </a:lnTo>
                <a:lnTo>
                  <a:pt x="570" y="550"/>
                </a:lnTo>
                <a:close/>
                <a:moveTo>
                  <a:pt x="291" y="547"/>
                </a:moveTo>
                <a:lnTo>
                  <a:pt x="291" y="547"/>
                </a:lnTo>
                <a:lnTo>
                  <a:pt x="293" y="549"/>
                </a:lnTo>
                <a:lnTo>
                  <a:pt x="296" y="550"/>
                </a:lnTo>
                <a:lnTo>
                  <a:pt x="300" y="550"/>
                </a:lnTo>
                <a:lnTo>
                  <a:pt x="306" y="550"/>
                </a:lnTo>
                <a:lnTo>
                  <a:pt x="312" y="550"/>
                </a:lnTo>
                <a:lnTo>
                  <a:pt x="312" y="550"/>
                </a:lnTo>
                <a:lnTo>
                  <a:pt x="311" y="547"/>
                </a:lnTo>
                <a:lnTo>
                  <a:pt x="309" y="545"/>
                </a:lnTo>
                <a:lnTo>
                  <a:pt x="308" y="544"/>
                </a:lnTo>
                <a:lnTo>
                  <a:pt x="305" y="544"/>
                </a:lnTo>
                <a:lnTo>
                  <a:pt x="297" y="547"/>
                </a:lnTo>
                <a:lnTo>
                  <a:pt x="291" y="547"/>
                </a:lnTo>
                <a:lnTo>
                  <a:pt x="291" y="547"/>
                </a:lnTo>
                <a:close/>
                <a:moveTo>
                  <a:pt x="317" y="550"/>
                </a:moveTo>
                <a:lnTo>
                  <a:pt x="317" y="550"/>
                </a:lnTo>
                <a:lnTo>
                  <a:pt x="323" y="550"/>
                </a:lnTo>
                <a:lnTo>
                  <a:pt x="326" y="550"/>
                </a:lnTo>
                <a:lnTo>
                  <a:pt x="328" y="550"/>
                </a:lnTo>
                <a:lnTo>
                  <a:pt x="328" y="550"/>
                </a:lnTo>
                <a:lnTo>
                  <a:pt x="328" y="547"/>
                </a:lnTo>
                <a:lnTo>
                  <a:pt x="326" y="545"/>
                </a:lnTo>
                <a:lnTo>
                  <a:pt x="326" y="545"/>
                </a:lnTo>
                <a:lnTo>
                  <a:pt x="322" y="545"/>
                </a:lnTo>
                <a:lnTo>
                  <a:pt x="316" y="544"/>
                </a:lnTo>
                <a:lnTo>
                  <a:pt x="316" y="544"/>
                </a:lnTo>
                <a:lnTo>
                  <a:pt x="317" y="547"/>
                </a:lnTo>
                <a:lnTo>
                  <a:pt x="317" y="550"/>
                </a:lnTo>
                <a:lnTo>
                  <a:pt x="317" y="550"/>
                </a:lnTo>
                <a:close/>
                <a:moveTo>
                  <a:pt x="373" y="549"/>
                </a:moveTo>
                <a:lnTo>
                  <a:pt x="373" y="549"/>
                </a:lnTo>
                <a:lnTo>
                  <a:pt x="373" y="547"/>
                </a:lnTo>
                <a:lnTo>
                  <a:pt x="375" y="547"/>
                </a:lnTo>
                <a:lnTo>
                  <a:pt x="377" y="547"/>
                </a:lnTo>
                <a:lnTo>
                  <a:pt x="378" y="547"/>
                </a:lnTo>
                <a:lnTo>
                  <a:pt x="378" y="547"/>
                </a:lnTo>
                <a:lnTo>
                  <a:pt x="375" y="545"/>
                </a:lnTo>
                <a:lnTo>
                  <a:pt x="370" y="544"/>
                </a:lnTo>
                <a:lnTo>
                  <a:pt x="370" y="544"/>
                </a:lnTo>
                <a:lnTo>
                  <a:pt x="370" y="545"/>
                </a:lnTo>
                <a:lnTo>
                  <a:pt x="372" y="547"/>
                </a:lnTo>
                <a:lnTo>
                  <a:pt x="373" y="549"/>
                </a:lnTo>
                <a:lnTo>
                  <a:pt x="373" y="549"/>
                </a:lnTo>
                <a:close/>
                <a:moveTo>
                  <a:pt x="453" y="552"/>
                </a:moveTo>
                <a:lnTo>
                  <a:pt x="453" y="552"/>
                </a:lnTo>
                <a:lnTo>
                  <a:pt x="450" y="544"/>
                </a:lnTo>
                <a:lnTo>
                  <a:pt x="450" y="544"/>
                </a:lnTo>
                <a:lnTo>
                  <a:pt x="447" y="544"/>
                </a:lnTo>
                <a:lnTo>
                  <a:pt x="447" y="544"/>
                </a:lnTo>
                <a:lnTo>
                  <a:pt x="448" y="549"/>
                </a:lnTo>
                <a:lnTo>
                  <a:pt x="451" y="550"/>
                </a:lnTo>
                <a:lnTo>
                  <a:pt x="453" y="552"/>
                </a:lnTo>
                <a:lnTo>
                  <a:pt x="453" y="552"/>
                </a:lnTo>
                <a:close/>
                <a:moveTo>
                  <a:pt x="575" y="555"/>
                </a:moveTo>
                <a:lnTo>
                  <a:pt x="575" y="555"/>
                </a:lnTo>
                <a:lnTo>
                  <a:pt x="581" y="552"/>
                </a:lnTo>
                <a:lnTo>
                  <a:pt x="584" y="547"/>
                </a:lnTo>
                <a:lnTo>
                  <a:pt x="584" y="547"/>
                </a:lnTo>
                <a:lnTo>
                  <a:pt x="578" y="545"/>
                </a:lnTo>
                <a:lnTo>
                  <a:pt x="578" y="545"/>
                </a:lnTo>
                <a:lnTo>
                  <a:pt x="575" y="555"/>
                </a:lnTo>
                <a:lnTo>
                  <a:pt x="575" y="555"/>
                </a:lnTo>
                <a:close/>
                <a:moveTo>
                  <a:pt x="733" y="550"/>
                </a:moveTo>
                <a:lnTo>
                  <a:pt x="733" y="550"/>
                </a:lnTo>
                <a:lnTo>
                  <a:pt x="735" y="549"/>
                </a:lnTo>
                <a:lnTo>
                  <a:pt x="736" y="545"/>
                </a:lnTo>
                <a:lnTo>
                  <a:pt x="736" y="545"/>
                </a:lnTo>
                <a:lnTo>
                  <a:pt x="733" y="545"/>
                </a:lnTo>
                <a:lnTo>
                  <a:pt x="733" y="545"/>
                </a:lnTo>
                <a:lnTo>
                  <a:pt x="733" y="549"/>
                </a:lnTo>
                <a:lnTo>
                  <a:pt x="733" y="550"/>
                </a:lnTo>
                <a:lnTo>
                  <a:pt x="733" y="550"/>
                </a:lnTo>
                <a:lnTo>
                  <a:pt x="733" y="550"/>
                </a:lnTo>
                <a:close/>
                <a:moveTo>
                  <a:pt x="598" y="549"/>
                </a:moveTo>
                <a:lnTo>
                  <a:pt x="598" y="549"/>
                </a:lnTo>
                <a:lnTo>
                  <a:pt x="595" y="553"/>
                </a:lnTo>
                <a:lnTo>
                  <a:pt x="593" y="556"/>
                </a:lnTo>
                <a:lnTo>
                  <a:pt x="595" y="561"/>
                </a:lnTo>
                <a:lnTo>
                  <a:pt x="596" y="565"/>
                </a:lnTo>
                <a:lnTo>
                  <a:pt x="596" y="565"/>
                </a:lnTo>
                <a:lnTo>
                  <a:pt x="601" y="561"/>
                </a:lnTo>
                <a:lnTo>
                  <a:pt x="605" y="558"/>
                </a:lnTo>
                <a:lnTo>
                  <a:pt x="610" y="552"/>
                </a:lnTo>
                <a:lnTo>
                  <a:pt x="611" y="549"/>
                </a:lnTo>
                <a:lnTo>
                  <a:pt x="611" y="545"/>
                </a:lnTo>
                <a:lnTo>
                  <a:pt x="611" y="545"/>
                </a:lnTo>
                <a:lnTo>
                  <a:pt x="610" y="549"/>
                </a:lnTo>
                <a:lnTo>
                  <a:pt x="605" y="550"/>
                </a:lnTo>
                <a:lnTo>
                  <a:pt x="598" y="549"/>
                </a:lnTo>
                <a:lnTo>
                  <a:pt x="598" y="549"/>
                </a:lnTo>
                <a:close/>
                <a:moveTo>
                  <a:pt x="753" y="558"/>
                </a:moveTo>
                <a:lnTo>
                  <a:pt x="753" y="558"/>
                </a:lnTo>
                <a:lnTo>
                  <a:pt x="758" y="553"/>
                </a:lnTo>
                <a:lnTo>
                  <a:pt x="761" y="550"/>
                </a:lnTo>
                <a:lnTo>
                  <a:pt x="759" y="545"/>
                </a:lnTo>
                <a:lnTo>
                  <a:pt x="759" y="545"/>
                </a:lnTo>
                <a:lnTo>
                  <a:pt x="753" y="558"/>
                </a:lnTo>
                <a:lnTo>
                  <a:pt x="753" y="558"/>
                </a:lnTo>
                <a:close/>
                <a:moveTo>
                  <a:pt x="502" y="552"/>
                </a:moveTo>
                <a:lnTo>
                  <a:pt x="502" y="552"/>
                </a:lnTo>
                <a:lnTo>
                  <a:pt x="502" y="553"/>
                </a:lnTo>
                <a:lnTo>
                  <a:pt x="502" y="552"/>
                </a:lnTo>
                <a:lnTo>
                  <a:pt x="502" y="549"/>
                </a:lnTo>
                <a:lnTo>
                  <a:pt x="502" y="547"/>
                </a:lnTo>
                <a:lnTo>
                  <a:pt x="502" y="547"/>
                </a:lnTo>
                <a:lnTo>
                  <a:pt x="500" y="549"/>
                </a:lnTo>
                <a:lnTo>
                  <a:pt x="502" y="552"/>
                </a:lnTo>
                <a:lnTo>
                  <a:pt x="502" y="552"/>
                </a:lnTo>
                <a:close/>
                <a:moveTo>
                  <a:pt x="334" y="552"/>
                </a:moveTo>
                <a:lnTo>
                  <a:pt x="334" y="552"/>
                </a:lnTo>
                <a:lnTo>
                  <a:pt x="341" y="552"/>
                </a:lnTo>
                <a:lnTo>
                  <a:pt x="345" y="552"/>
                </a:lnTo>
                <a:lnTo>
                  <a:pt x="346" y="552"/>
                </a:lnTo>
                <a:lnTo>
                  <a:pt x="346" y="552"/>
                </a:lnTo>
                <a:lnTo>
                  <a:pt x="334" y="547"/>
                </a:lnTo>
                <a:lnTo>
                  <a:pt x="334" y="547"/>
                </a:lnTo>
                <a:lnTo>
                  <a:pt x="334" y="552"/>
                </a:lnTo>
                <a:lnTo>
                  <a:pt x="334" y="552"/>
                </a:lnTo>
                <a:close/>
                <a:moveTo>
                  <a:pt x="637" y="568"/>
                </a:moveTo>
                <a:lnTo>
                  <a:pt x="637" y="568"/>
                </a:lnTo>
                <a:lnTo>
                  <a:pt x="646" y="559"/>
                </a:lnTo>
                <a:lnTo>
                  <a:pt x="651" y="553"/>
                </a:lnTo>
                <a:lnTo>
                  <a:pt x="651" y="550"/>
                </a:lnTo>
                <a:lnTo>
                  <a:pt x="651" y="547"/>
                </a:lnTo>
                <a:lnTo>
                  <a:pt x="651" y="547"/>
                </a:lnTo>
                <a:lnTo>
                  <a:pt x="643" y="558"/>
                </a:lnTo>
                <a:lnTo>
                  <a:pt x="640" y="562"/>
                </a:lnTo>
                <a:lnTo>
                  <a:pt x="637" y="568"/>
                </a:lnTo>
                <a:lnTo>
                  <a:pt x="637" y="568"/>
                </a:lnTo>
                <a:close/>
                <a:moveTo>
                  <a:pt x="142" y="550"/>
                </a:moveTo>
                <a:lnTo>
                  <a:pt x="142" y="550"/>
                </a:lnTo>
                <a:lnTo>
                  <a:pt x="142" y="553"/>
                </a:lnTo>
                <a:lnTo>
                  <a:pt x="142" y="556"/>
                </a:lnTo>
                <a:lnTo>
                  <a:pt x="142" y="556"/>
                </a:lnTo>
                <a:lnTo>
                  <a:pt x="155" y="558"/>
                </a:lnTo>
                <a:lnTo>
                  <a:pt x="155" y="558"/>
                </a:lnTo>
                <a:lnTo>
                  <a:pt x="155" y="553"/>
                </a:lnTo>
                <a:lnTo>
                  <a:pt x="154" y="549"/>
                </a:lnTo>
                <a:lnTo>
                  <a:pt x="154" y="549"/>
                </a:lnTo>
                <a:lnTo>
                  <a:pt x="148" y="549"/>
                </a:lnTo>
                <a:lnTo>
                  <a:pt x="142" y="550"/>
                </a:lnTo>
                <a:lnTo>
                  <a:pt x="142" y="550"/>
                </a:lnTo>
                <a:close/>
                <a:moveTo>
                  <a:pt x="279" y="552"/>
                </a:moveTo>
                <a:lnTo>
                  <a:pt x="279" y="552"/>
                </a:lnTo>
                <a:lnTo>
                  <a:pt x="284" y="552"/>
                </a:lnTo>
                <a:lnTo>
                  <a:pt x="290" y="550"/>
                </a:lnTo>
                <a:lnTo>
                  <a:pt x="290" y="550"/>
                </a:lnTo>
                <a:lnTo>
                  <a:pt x="284" y="549"/>
                </a:lnTo>
                <a:lnTo>
                  <a:pt x="282" y="549"/>
                </a:lnTo>
                <a:lnTo>
                  <a:pt x="279" y="552"/>
                </a:lnTo>
                <a:lnTo>
                  <a:pt x="279" y="552"/>
                </a:lnTo>
                <a:close/>
                <a:moveTo>
                  <a:pt x="524" y="552"/>
                </a:moveTo>
                <a:lnTo>
                  <a:pt x="524" y="552"/>
                </a:lnTo>
                <a:lnTo>
                  <a:pt x="524" y="553"/>
                </a:lnTo>
                <a:lnTo>
                  <a:pt x="524" y="553"/>
                </a:lnTo>
                <a:lnTo>
                  <a:pt x="527" y="553"/>
                </a:lnTo>
                <a:lnTo>
                  <a:pt x="527" y="552"/>
                </a:lnTo>
                <a:lnTo>
                  <a:pt x="524" y="549"/>
                </a:lnTo>
                <a:lnTo>
                  <a:pt x="524" y="549"/>
                </a:lnTo>
                <a:lnTo>
                  <a:pt x="526" y="550"/>
                </a:lnTo>
                <a:lnTo>
                  <a:pt x="527" y="553"/>
                </a:lnTo>
                <a:lnTo>
                  <a:pt x="527" y="553"/>
                </a:lnTo>
                <a:lnTo>
                  <a:pt x="524" y="552"/>
                </a:lnTo>
                <a:lnTo>
                  <a:pt x="524" y="552"/>
                </a:lnTo>
                <a:close/>
                <a:moveTo>
                  <a:pt x="694" y="558"/>
                </a:moveTo>
                <a:lnTo>
                  <a:pt x="694" y="558"/>
                </a:lnTo>
                <a:lnTo>
                  <a:pt x="695" y="558"/>
                </a:lnTo>
                <a:lnTo>
                  <a:pt x="698" y="556"/>
                </a:lnTo>
                <a:lnTo>
                  <a:pt x="700" y="555"/>
                </a:lnTo>
                <a:lnTo>
                  <a:pt x="701" y="553"/>
                </a:lnTo>
                <a:lnTo>
                  <a:pt x="701" y="553"/>
                </a:lnTo>
                <a:lnTo>
                  <a:pt x="700" y="553"/>
                </a:lnTo>
                <a:lnTo>
                  <a:pt x="700" y="552"/>
                </a:lnTo>
                <a:lnTo>
                  <a:pt x="700" y="549"/>
                </a:lnTo>
                <a:lnTo>
                  <a:pt x="700" y="549"/>
                </a:lnTo>
                <a:lnTo>
                  <a:pt x="700" y="549"/>
                </a:lnTo>
                <a:lnTo>
                  <a:pt x="698" y="552"/>
                </a:lnTo>
                <a:lnTo>
                  <a:pt x="695" y="553"/>
                </a:lnTo>
                <a:lnTo>
                  <a:pt x="695" y="555"/>
                </a:lnTo>
                <a:lnTo>
                  <a:pt x="694" y="558"/>
                </a:lnTo>
                <a:lnTo>
                  <a:pt x="694" y="558"/>
                </a:lnTo>
                <a:close/>
                <a:moveTo>
                  <a:pt x="492" y="550"/>
                </a:moveTo>
                <a:lnTo>
                  <a:pt x="492" y="550"/>
                </a:lnTo>
                <a:lnTo>
                  <a:pt x="492" y="556"/>
                </a:lnTo>
                <a:lnTo>
                  <a:pt x="495" y="561"/>
                </a:lnTo>
                <a:lnTo>
                  <a:pt x="495" y="561"/>
                </a:lnTo>
                <a:lnTo>
                  <a:pt x="495" y="555"/>
                </a:lnTo>
                <a:lnTo>
                  <a:pt x="495" y="550"/>
                </a:lnTo>
                <a:lnTo>
                  <a:pt x="495" y="550"/>
                </a:lnTo>
                <a:lnTo>
                  <a:pt x="494" y="550"/>
                </a:lnTo>
                <a:lnTo>
                  <a:pt x="492" y="550"/>
                </a:lnTo>
                <a:lnTo>
                  <a:pt x="492" y="550"/>
                </a:lnTo>
                <a:close/>
                <a:moveTo>
                  <a:pt x="415" y="553"/>
                </a:moveTo>
                <a:lnTo>
                  <a:pt x="415" y="553"/>
                </a:lnTo>
                <a:lnTo>
                  <a:pt x="410" y="550"/>
                </a:lnTo>
                <a:lnTo>
                  <a:pt x="410" y="550"/>
                </a:lnTo>
                <a:lnTo>
                  <a:pt x="412" y="555"/>
                </a:lnTo>
                <a:lnTo>
                  <a:pt x="413" y="555"/>
                </a:lnTo>
                <a:lnTo>
                  <a:pt x="415" y="553"/>
                </a:lnTo>
                <a:lnTo>
                  <a:pt x="415" y="553"/>
                </a:lnTo>
                <a:close/>
                <a:moveTo>
                  <a:pt x="704" y="562"/>
                </a:moveTo>
                <a:lnTo>
                  <a:pt x="704" y="562"/>
                </a:lnTo>
                <a:lnTo>
                  <a:pt x="707" y="559"/>
                </a:lnTo>
                <a:lnTo>
                  <a:pt x="710" y="556"/>
                </a:lnTo>
                <a:lnTo>
                  <a:pt x="712" y="553"/>
                </a:lnTo>
                <a:lnTo>
                  <a:pt x="712" y="550"/>
                </a:lnTo>
                <a:lnTo>
                  <a:pt x="712" y="550"/>
                </a:lnTo>
                <a:lnTo>
                  <a:pt x="707" y="555"/>
                </a:lnTo>
                <a:lnTo>
                  <a:pt x="704" y="558"/>
                </a:lnTo>
                <a:lnTo>
                  <a:pt x="704" y="562"/>
                </a:lnTo>
                <a:lnTo>
                  <a:pt x="704" y="562"/>
                </a:lnTo>
                <a:close/>
                <a:moveTo>
                  <a:pt x="131" y="555"/>
                </a:moveTo>
                <a:lnTo>
                  <a:pt x="131" y="555"/>
                </a:lnTo>
                <a:lnTo>
                  <a:pt x="131" y="556"/>
                </a:lnTo>
                <a:lnTo>
                  <a:pt x="131" y="556"/>
                </a:lnTo>
                <a:lnTo>
                  <a:pt x="137" y="556"/>
                </a:lnTo>
                <a:lnTo>
                  <a:pt x="137" y="556"/>
                </a:lnTo>
                <a:lnTo>
                  <a:pt x="137" y="553"/>
                </a:lnTo>
                <a:lnTo>
                  <a:pt x="136" y="552"/>
                </a:lnTo>
                <a:lnTo>
                  <a:pt x="136" y="552"/>
                </a:lnTo>
                <a:lnTo>
                  <a:pt x="136" y="552"/>
                </a:lnTo>
                <a:lnTo>
                  <a:pt x="134" y="552"/>
                </a:lnTo>
                <a:lnTo>
                  <a:pt x="133" y="552"/>
                </a:lnTo>
                <a:lnTo>
                  <a:pt x="131" y="553"/>
                </a:lnTo>
                <a:lnTo>
                  <a:pt x="131" y="555"/>
                </a:lnTo>
                <a:lnTo>
                  <a:pt x="131" y="555"/>
                </a:lnTo>
                <a:close/>
                <a:moveTo>
                  <a:pt x="267" y="553"/>
                </a:moveTo>
                <a:lnTo>
                  <a:pt x="267" y="553"/>
                </a:lnTo>
                <a:lnTo>
                  <a:pt x="268" y="552"/>
                </a:lnTo>
                <a:lnTo>
                  <a:pt x="270" y="553"/>
                </a:lnTo>
                <a:lnTo>
                  <a:pt x="271" y="553"/>
                </a:lnTo>
                <a:lnTo>
                  <a:pt x="273" y="552"/>
                </a:lnTo>
                <a:lnTo>
                  <a:pt x="273" y="552"/>
                </a:lnTo>
                <a:lnTo>
                  <a:pt x="271" y="552"/>
                </a:lnTo>
                <a:lnTo>
                  <a:pt x="270" y="552"/>
                </a:lnTo>
                <a:lnTo>
                  <a:pt x="267" y="553"/>
                </a:lnTo>
                <a:lnTo>
                  <a:pt x="267" y="553"/>
                </a:lnTo>
                <a:close/>
                <a:moveTo>
                  <a:pt x="569" y="567"/>
                </a:moveTo>
                <a:lnTo>
                  <a:pt x="569" y="567"/>
                </a:lnTo>
                <a:lnTo>
                  <a:pt x="572" y="567"/>
                </a:lnTo>
                <a:lnTo>
                  <a:pt x="575" y="567"/>
                </a:lnTo>
                <a:lnTo>
                  <a:pt x="579" y="562"/>
                </a:lnTo>
                <a:lnTo>
                  <a:pt x="584" y="558"/>
                </a:lnTo>
                <a:lnTo>
                  <a:pt x="588" y="553"/>
                </a:lnTo>
                <a:lnTo>
                  <a:pt x="588" y="553"/>
                </a:lnTo>
                <a:lnTo>
                  <a:pt x="588" y="552"/>
                </a:lnTo>
                <a:lnTo>
                  <a:pt x="587" y="552"/>
                </a:lnTo>
                <a:lnTo>
                  <a:pt x="587" y="552"/>
                </a:lnTo>
                <a:lnTo>
                  <a:pt x="582" y="555"/>
                </a:lnTo>
                <a:lnTo>
                  <a:pt x="578" y="559"/>
                </a:lnTo>
                <a:lnTo>
                  <a:pt x="569" y="567"/>
                </a:lnTo>
                <a:lnTo>
                  <a:pt x="569" y="567"/>
                </a:lnTo>
                <a:close/>
                <a:moveTo>
                  <a:pt x="680" y="555"/>
                </a:moveTo>
                <a:lnTo>
                  <a:pt x="680" y="555"/>
                </a:lnTo>
                <a:lnTo>
                  <a:pt x="678" y="559"/>
                </a:lnTo>
                <a:lnTo>
                  <a:pt x="678" y="564"/>
                </a:lnTo>
                <a:lnTo>
                  <a:pt x="678" y="564"/>
                </a:lnTo>
                <a:lnTo>
                  <a:pt x="683" y="559"/>
                </a:lnTo>
                <a:lnTo>
                  <a:pt x="688" y="552"/>
                </a:lnTo>
                <a:lnTo>
                  <a:pt x="688" y="552"/>
                </a:lnTo>
                <a:lnTo>
                  <a:pt x="683" y="552"/>
                </a:lnTo>
                <a:lnTo>
                  <a:pt x="680" y="555"/>
                </a:lnTo>
                <a:lnTo>
                  <a:pt x="680" y="555"/>
                </a:lnTo>
                <a:close/>
                <a:moveTo>
                  <a:pt x="377" y="558"/>
                </a:moveTo>
                <a:lnTo>
                  <a:pt x="377" y="558"/>
                </a:lnTo>
                <a:lnTo>
                  <a:pt x="378" y="556"/>
                </a:lnTo>
                <a:lnTo>
                  <a:pt x="380" y="556"/>
                </a:lnTo>
                <a:lnTo>
                  <a:pt x="380" y="553"/>
                </a:lnTo>
                <a:lnTo>
                  <a:pt x="380" y="553"/>
                </a:lnTo>
                <a:lnTo>
                  <a:pt x="378" y="552"/>
                </a:lnTo>
                <a:lnTo>
                  <a:pt x="375" y="552"/>
                </a:lnTo>
                <a:lnTo>
                  <a:pt x="375" y="552"/>
                </a:lnTo>
                <a:lnTo>
                  <a:pt x="377" y="555"/>
                </a:lnTo>
                <a:lnTo>
                  <a:pt x="377" y="558"/>
                </a:lnTo>
                <a:lnTo>
                  <a:pt x="377" y="558"/>
                </a:lnTo>
                <a:close/>
                <a:moveTo>
                  <a:pt x="390" y="556"/>
                </a:moveTo>
                <a:lnTo>
                  <a:pt x="390" y="556"/>
                </a:lnTo>
                <a:lnTo>
                  <a:pt x="390" y="553"/>
                </a:lnTo>
                <a:lnTo>
                  <a:pt x="389" y="552"/>
                </a:lnTo>
                <a:lnTo>
                  <a:pt x="387" y="552"/>
                </a:lnTo>
                <a:lnTo>
                  <a:pt x="387" y="552"/>
                </a:lnTo>
                <a:lnTo>
                  <a:pt x="387" y="553"/>
                </a:lnTo>
                <a:lnTo>
                  <a:pt x="387" y="555"/>
                </a:lnTo>
                <a:lnTo>
                  <a:pt x="389" y="556"/>
                </a:lnTo>
                <a:lnTo>
                  <a:pt x="390" y="556"/>
                </a:lnTo>
                <a:lnTo>
                  <a:pt x="390" y="556"/>
                </a:lnTo>
                <a:close/>
                <a:moveTo>
                  <a:pt x="303" y="555"/>
                </a:moveTo>
                <a:lnTo>
                  <a:pt x="303" y="555"/>
                </a:lnTo>
                <a:lnTo>
                  <a:pt x="314" y="556"/>
                </a:lnTo>
                <a:lnTo>
                  <a:pt x="314" y="556"/>
                </a:lnTo>
                <a:lnTo>
                  <a:pt x="312" y="553"/>
                </a:lnTo>
                <a:lnTo>
                  <a:pt x="309" y="553"/>
                </a:lnTo>
                <a:lnTo>
                  <a:pt x="303" y="555"/>
                </a:lnTo>
                <a:lnTo>
                  <a:pt x="303" y="555"/>
                </a:lnTo>
                <a:close/>
                <a:moveTo>
                  <a:pt x="322" y="555"/>
                </a:moveTo>
                <a:lnTo>
                  <a:pt x="322" y="555"/>
                </a:lnTo>
                <a:lnTo>
                  <a:pt x="322" y="556"/>
                </a:lnTo>
                <a:lnTo>
                  <a:pt x="325" y="556"/>
                </a:lnTo>
                <a:lnTo>
                  <a:pt x="326" y="556"/>
                </a:lnTo>
                <a:lnTo>
                  <a:pt x="326" y="555"/>
                </a:lnTo>
                <a:lnTo>
                  <a:pt x="326" y="555"/>
                </a:lnTo>
                <a:lnTo>
                  <a:pt x="323" y="555"/>
                </a:lnTo>
                <a:lnTo>
                  <a:pt x="322" y="555"/>
                </a:lnTo>
                <a:lnTo>
                  <a:pt x="322" y="555"/>
                </a:lnTo>
                <a:close/>
                <a:moveTo>
                  <a:pt x="602" y="573"/>
                </a:moveTo>
                <a:lnTo>
                  <a:pt x="602" y="573"/>
                </a:lnTo>
                <a:lnTo>
                  <a:pt x="605" y="576"/>
                </a:lnTo>
                <a:lnTo>
                  <a:pt x="607" y="579"/>
                </a:lnTo>
                <a:lnTo>
                  <a:pt x="608" y="582"/>
                </a:lnTo>
                <a:lnTo>
                  <a:pt x="611" y="585"/>
                </a:lnTo>
                <a:lnTo>
                  <a:pt x="611" y="585"/>
                </a:lnTo>
                <a:lnTo>
                  <a:pt x="614" y="570"/>
                </a:lnTo>
                <a:lnTo>
                  <a:pt x="614" y="562"/>
                </a:lnTo>
                <a:lnTo>
                  <a:pt x="614" y="555"/>
                </a:lnTo>
                <a:lnTo>
                  <a:pt x="614" y="555"/>
                </a:lnTo>
                <a:lnTo>
                  <a:pt x="602" y="573"/>
                </a:lnTo>
                <a:lnTo>
                  <a:pt x="602" y="573"/>
                </a:lnTo>
                <a:close/>
                <a:moveTo>
                  <a:pt x="76" y="588"/>
                </a:moveTo>
                <a:lnTo>
                  <a:pt x="76" y="588"/>
                </a:lnTo>
                <a:lnTo>
                  <a:pt x="82" y="587"/>
                </a:lnTo>
                <a:lnTo>
                  <a:pt x="88" y="588"/>
                </a:lnTo>
                <a:lnTo>
                  <a:pt x="102" y="593"/>
                </a:lnTo>
                <a:lnTo>
                  <a:pt x="102" y="593"/>
                </a:lnTo>
                <a:lnTo>
                  <a:pt x="101" y="588"/>
                </a:lnTo>
                <a:lnTo>
                  <a:pt x="99" y="587"/>
                </a:lnTo>
                <a:lnTo>
                  <a:pt x="91" y="582"/>
                </a:lnTo>
                <a:lnTo>
                  <a:pt x="91" y="582"/>
                </a:lnTo>
                <a:lnTo>
                  <a:pt x="87" y="585"/>
                </a:lnTo>
                <a:lnTo>
                  <a:pt x="84" y="587"/>
                </a:lnTo>
                <a:lnTo>
                  <a:pt x="81" y="585"/>
                </a:lnTo>
                <a:lnTo>
                  <a:pt x="78" y="582"/>
                </a:lnTo>
                <a:lnTo>
                  <a:pt x="73" y="573"/>
                </a:lnTo>
                <a:lnTo>
                  <a:pt x="69" y="565"/>
                </a:lnTo>
                <a:lnTo>
                  <a:pt x="69" y="565"/>
                </a:lnTo>
                <a:lnTo>
                  <a:pt x="61" y="559"/>
                </a:lnTo>
                <a:lnTo>
                  <a:pt x="55" y="556"/>
                </a:lnTo>
                <a:lnTo>
                  <a:pt x="55" y="556"/>
                </a:lnTo>
                <a:lnTo>
                  <a:pt x="55" y="562"/>
                </a:lnTo>
                <a:lnTo>
                  <a:pt x="56" y="567"/>
                </a:lnTo>
                <a:lnTo>
                  <a:pt x="58" y="571"/>
                </a:lnTo>
                <a:lnTo>
                  <a:pt x="61" y="574"/>
                </a:lnTo>
                <a:lnTo>
                  <a:pt x="69" y="582"/>
                </a:lnTo>
                <a:lnTo>
                  <a:pt x="76" y="588"/>
                </a:lnTo>
                <a:lnTo>
                  <a:pt x="76" y="588"/>
                </a:lnTo>
                <a:close/>
                <a:moveTo>
                  <a:pt x="73" y="562"/>
                </a:moveTo>
                <a:lnTo>
                  <a:pt x="73" y="562"/>
                </a:lnTo>
                <a:lnTo>
                  <a:pt x="78" y="565"/>
                </a:lnTo>
                <a:lnTo>
                  <a:pt x="82" y="570"/>
                </a:lnTo>
                <a:lnTo>
                  <a:pt x="87" y="573"/>
                </a:lnTo>
                <a:lnTo>
                  <a:pt x="93" y="574"/>
                </a:lnTo>
                <a:lnTo>
                  <a:pt x="93" y="574"/>
                </a:lnTo>
                <a:lnTo>
                  <a:pt x="88" y="568"/>
                </a:lnTo>
                <a:lnTo>
                  <a:pt x="84" y="564"/>
                </a:lnTo>
                <a:lnTo>
                  <a:pt x="70" y="556"/>
                </a:lnTo>
                <a:lnTo>
                  <a:pt x="70" y="556"/>
                </a:lnTo>
                <a:lnTo>
                  <a:pt x="70" y="558"/>
                </a:lnTo>
                <a:lnTo>
                  <a:pt x="72" y="559"/>
                </a:lnTo>
                <a:lnTo>
                  <a:pt x="73" y="562"/>
                </a:lnTo>
                <a:lnTo>
                  <a:pt x="73" y="562"/>
                </a:lnTo>
                <a:close/>
                <a:moveTo>
                  <a:pt x="442" y="558"/>
                </a:moveTo>
                <a:lnTo>
                  <a:pt x="442" y="558"/>
                </a:lnTo>
                <a:lnTo>
                  <a:pt x="444" y="571"/>
                </a:lnTo>
                <a:lnTo>
                  <a:pt x="444" y="571"/>
                </a:lnTo>
                <a:lnTo>
                  <a:pt x="451" y="573"/>
                </a:lnTo>
                <a:lnTo>
                  <a:pt x="457" y="576"/>
                </a:lnTo>
                <a:lnTo>
                  <a:pt x="457" y="576"/>
                </a:lnTo>
                <a:lnTo>
                  <a:pt x="454" y="571"/>
                </a:lnTo>
                <a:lnTo>
                  <a:pt x="451" y="567"/>
                </a:lnTo>
                <a:lnTo>
                  <a:pt x="447" y="556"/>
                </a:lnTo>
                <a:lnTo>
                  <a:pt x="447" y="556"/>
                </a:lnTo>
                <a:lnTo>
                  <a:pt x="444" y="556"/>
                </a:lnTo>
                <a:lnTo>
                  <a:pt x="442" y="558"/>
                </a:lnTo>
                <a:lnTo>
                  <a:pt x="442" y="558"/>
                </a:lnTo>
                <a:close/>
                <a:moveTo>
                  <a:pt x="564" y="562"/>
                </a:moveTo>
                <a:lnTo>
                  <a:pt x="564" y="562"/>
                </a:lnTo>
                <a:lnTo>
                  <a:pt x="567" y="562"/>
                </a:lnTo>
                <a:lnTo>
                  <a:pt x="569" y="562"/>
                </a:lnTo>
                <a:lnTo>
                  <a:pt x="569" y="562"/>
                </a:lnTo>
                <a:lnTo>
                  <a:pt x="567" y="559"/>
                </a:lnTo>
                <a:lnTo>
                  <a:pt x="566" y="558"/>
                </a:lnTo>
                <a:lnTo>
                  <a:pt x="566" y="558"/>
                </a:lnTo>
                <a:lnTo>
                  <a:pt x="566" y="561"/>
                </a:lnTo>
                <a:lnTo>
                  <a:pt x="564" y="562"/>
                </a:lnTo>
                <a:lnTo>
                  <a:pt x="564" y="562"/>
                </a:lnTo>
                <a:close/>
                <a:moveTo>
                  <a:pt x="253" y="564"/>
                </a:moveTo>
                <a:lnTo>
                  <a:pt x="253" y="564"/>
                </a:lnTo>
                <a:lnTo>
                  <a:pt x="253" y="565"/>
                </a:lnTo>
                <a:lnTo>
                  <a:pt x="255" y="570"/>
                </a:lnTo>
                <a:lnTo>
                  <a:pt x="255" y="570"/>
                </a:lnTo>
                <a:lnTo>
                  <a:pt x="267" y="571"/>
                </a:lnTo>
                <a:lnTo>
                  <a:pt x="273" y="573"/>
                </a:lnTo>
                <a:lnTo>
                  <a:pt x="279" y="573"/>
                </a:lnTo>
                <a:lnTo>
                  <a:pt x="279" y="573"/>
                </a:lnTo>
                <a:lnTo>
                  <a:pt x="279" y="565"/>
                </a:lnTo>
                <a:lnTo>
                  <a:pt x="277" y="562"/>
                </a:lnTo>
                <a:lnTo>
                  <a:pt x="274" y="559"/>
                </a:lnTo>
                <a:lnTo>
                  <a:pt x="270" y="559"/>
                </a:lnTo>
                <a:lnTo>
                  <a:pt x="261" y="561"/>
                </a:lnTo>
                <a:lnTo>
                  <a:pt x="253" y="564"/>
                </a:lnTo>
                <a:lnTo>
                  <a:pt x="253" y="564"/>
                </a:lnTo>
                <a:close/>
                <a:moveTo>
                  <a:pt x="505" y="565"/>
                </a:moveTo>
                <a:lnTo>
                  <a:pt x="505" y="565"/>
                </a:lnTo>
                <a:lnTo>
                  <a:pt x="508" y="567"/>
                </a:lnTo>
                <a:lnTo>
                  <a:pt x="512" y="567"/>
                </a:lnTo>
                <a:lnTo>
                  <a:pt x="512" y="567"/>
                </a:lnTo>
                <a:lnTo>
                  <a:pt x="509" y="562"/>
                </a:lnTo>
                <a:lnTo>
                  <a:pt x="508" y="559"/>
                </a:lnTo>
                <a:lnTo>
                  <a:pt x="506" y="558"/>
                </a:lnTo>
                <a:lnTo>
                  <a:pt x="506" y="558"/>
                </a:lnTo>
                <a:lnTo>
                  <a:pt x="506" y="562"/>
                </a:lnTo>
                <a:lnTo>
                  <a:pt x="505" y="565"/>
                </a:lnTo>
                <a:lnTo>
                  <a:pt x="505" y="565"/>
                </a:lnTo>
                <a:close/>
                <a:moveTo>
                  <a:pt x="221" y="562"/>
                </a:moveTo>
                <a:lnTo>
                  <a:pt x="221" y="562"/>
                </a:lnTo>
                <a:lnTo>
                  <a:pt x="224" y="564"/>
                </a:lnTo>
                <a:lnTo>
                  <a:pt x="229" y="565"/>
                </a:lnTo>
                <a:lnTo>
                  <a:pt x="233" y="564"/>
                </a:lnTo>
                <a:lnTo>
                  <a:pt x="235" y="564"/>
                </a:lnTo>
                <a:lnTo>
                  <a:pt x="235" y="562"/>
                </a:lnTo>
                <a:lnTo>
                  <a:pt x="235" y="562"/>
                </a:lnTo>
                <a:lnTo>
                  <a:pt x="235" y="559"/>
                </a:lnTo>
                <a:lnTo>
                  <a:pt x="235" y="559"/>
                </a:lnTo>
                <a:lnTo>
                  <a:pt x="227" y="559"/>
                </a:lnTo>
                <a:lnTo>
                  <a:pt x="224" y="559"/>
                </a:lnTo>
                <a:lnTo>
                  <a:pt x="221" y="562"/>
                </a:lnTo>
                <a:lnTo>
                  <a:pt x="221" y="562"/>
                </a:lnTo>
                <a:close/>
                <a:moveTo>
                  <a:pt x="284" y="570"/>
                </a:moveTo>
                <a:lnTo>
                  <a:pt x="284" y="570"/>
                </a:lnTo>
                <a:lnTo>
                  <a:pt x="287" y="570"/>
                </a:lnTo>
                <a:lnTo>
                  <a:pt x="288" y="570"/>
                </a:lnTo>
                <a:lnTo>
                  <a:pt x="288" y="570"/>
                </a:lnTo>
                <a:lnTo>
                  <a:pt x="288" y="571"/>
                </a:lnTo>
                <a:lnTo>
                  <a:pt x="290" y="573"/>
                </a:lnTo>
                <a:lnTo>
                  <a:pt x="290" y="573"/>
                </a:lnTo>
                <a:lnTo>
                  <a:pt x="305" y="574"/>
                </a:lnTo>
                <a:lnTo>
                  <a:pt x="320" y="576"/>
                </a:lnTo>
                <a:lnTo>
                  <a:pt x="320" y="576"/>
                </a:lnTo>
                <a:lnTo>
                  <a:pt x="319" y="571"/>
                </a:lnTo>
                <a:lnTo>
                  <a:pt x="314" y="567"/>
                </a:lnTo>
                <a:lnTo>
                  <a:pt x="309" y="564"/>
                </a:lnTo>
                <a:lnTo>
                  <a:pt x="303" y="562"/>
                </a:lnTo>
                <a:lnTo>
                  <a:pt x="293" y="561"/>
                </a:lnTo>
                <a:lnTo>
                  <a:pt x="282" y="559"/>
                </a:lnTo>
                <a:lnTo>
                  <a:pt x="282" y="559"/>
                </a:lnTo>
                <a:lnTo>
                  <a:pt x="284" y="564"/>
                </a:lnTo>
                <a:lnTo>
                  <a:pt x="284" y="570"/>
                </a:lnTo>
                <a:lnTo>
                  <a:pt x="284" y="570"/>
                </a:lnTo>
                <a:close/>
                <a:moveTo>
                  <a:pt x="576" y="571"/>
                </a:moveTo>
                <a:lnTo>
                  <a:pt x="576" y="571"/>
                </a:lnTo>
                <a:lnTo>
                  <a:pt x="578" y="574"/>
                </a:lnTo>
                <a:lnTo>
                  <a:pt x="576" y="579"/>
                </a:lnTo>
                <a:lnTo>
                  <a:pt x="576" y="579"/>
                </a:lnTo>
                <a:lnTo>
                  <a:pt x="582" y="576"/>
                </a:lnTo>
                <a:lnTo>
                  <a:pt x="588" y="571"/>
                </a:lnTo>
                <a:lnTo>
                  <a:pt x="590" y="568"/>
                </a:lnTo>
                <a:lnTo>
                  <a:pt x="590" y="567"/>
                </a:lnTo>
                <a:lnTo>
                  <a:pt x="590" y="562"/>
                </a:lnTo>
                <a:lnTo>
                  <a:pt x="587" y="559"/>
                </a:lnTo>
                <a:lnTo>
                  <a:pt x="587" y="559"/>
                </a:lnTo>
                <a:lnTo>
                  <a:pt x="576" y="571"/>
                </a:lnTo>
                <a:lnTo>
                  <a:pt x="576" y="571"/>
                </a:lnTo>
                <a:close/>
                <a:moveTo>
                  <a:pt x="357" y="561"/>
                </a:moveTo>
                <a:lnTo>
                  <a:pt x="357" y="561"/>
                </a:lnTo>
                <a:lnTo>
                  <a:pt x="358" y="567"/>
                </a:lnTo>
                <a:lnTo>
                  <a:pt x="361" y="573"/>
                </a:lnTo>
                <a:lnTo>
                  <a:pt x="361" y="573"/>
                </a:lnTo>
                <a:lnTo>
                  <a:pt x="364" y="571"/>
                </a:lnTo>
                <a:lnTo>
                  <a:pt x="366" y="568"/>
                </a:lnTo>
                <a:lnTo>
                  <a:pt x="366" y="561"/>
                </a:lnTo>
                <a:lnTo>
                  <a:pt x="366" y="561"/>
                </a:lnTo>
                <a:lnTo>
                  <a:pt x="361" y="561"/>
                </a:lnTo>
                <a:lnTo>
                  <a:pt x="357" y="561"/>
                </a:lnTo>
                <a:lnTo>
                  <a:pt x="357" y="561"/>
                </a:lnTo>
                <a:close/>
                <a:moveTo>
                  <a:pt x="395" y="565"/>
                </a:moveTo>
                <a:lnTo>
                  <a:pt x="395" y="565"/>
                </a:lnTo>
                <a:lnTo>
                  <a:pt x="393" y="561"/>
                </a:lnTo>
                <a:lnTo>
                  <a:pt x="393" y="561"/>
                </a:lnTo>
                <a:lnTo>
                  <a:pt x="390" y="561"/>
                </a:lnTo>
                <a:lnTo>
                  <a:pt x="390" y="561"/>
                </a:lnTo>
                <a:lnTo>
                  <a:pt x="392" y="564"/>
                </a:lnTo>
                <a:lnTo>
                  <a:pt x="395" y="565"/>
                </a:lnTo>
                <a:lnTo>
                  <a:pt x="395" y="565"/>
                </a:lnTo>
                <a:close/>
                <a:moveTo>
                  <a:pt x="172" y="562"/>
                </a:moveTo>
                <a:lnTo>
                  <a:pt x="172" y="562"/>
                </a:lnTo>
                <a:lnTo>
                  <a:pt x="174" y="564"/>
                </a:lnTo>
                <a:lnTo>
                  <a:pt x="177" y="564"/>
                </a:lnTo>
                <a:lnTo>
                  <a:pt x="178" y="564"/>
                </a:lnTo>
                <a:lnTo>
                  <a:pt x="180" y="562"/>
                </a:lnTo>
                <a:lnTo>
                  <a:pt x="180" y="562"/>
                </a:lnTo>
                <a:lnTo>
                  <a:pt x="175" y="561"/>
                </a:lnTo>
                <a:lnTo>
                  <a:pt x="174" y="562"/>
                </a:lnTo>
                <a:lnTo>
                  <a:pt x="172" y="562"/>
                </a:lnTo>
                <a:lnTo>
                  <a:pt x="172" y="562"/>
                </a:lnTo>
                <a:close/>
                <a:moveTo>
                  <a:pt x="332" y="564"/>
                </a:moveTo>
                <a:lnTo>
                  <a:pt x="332" y="564"/>
                </a:lnTo>
                <a:lnTo>
                  <a:pt x="334" y="565"/>
                </a:lnTo>
                <a:lnTo>
                  <a:pt x="337" y="565"/>
                </a:lnTo>
                <a:lnTo>
                  <a:pt x="337" y="565"/>
                </a:lnTo>
                <a:lnTo>
                  <a:pt x="335" y="562"/>
                </a:lnTo>
                <a:lnTo>
                  <a:pt x="335" y="561"/>
                </a:lnTo>
                <a:lnTo>
                  <a:pt x="334" y="561"/>
                </a:lnTo>
                <a:lnTo>
                  <a:pt x="334" y="561"/>
                </a:lnTo>
                <a:lnTo>
                  <a:pt x="332" y="562"/>
                </a:lnTo>
                <a:lnTo>
                  <a:pt x="332" y="564"/>
                </a:lnTo>
                <a:lnTo>
                  <a:pt x="332" y="564"/>
                </a:lnTo>
                <a:close/>
                <a:moveTo>
                  <a:pt x="355" y="573"/>
                </a:moveTo>
                <a:lnTo>
                  <a:pt x="355" y="573"/>
                </a:lnTo>
                <a:lnTo>
                  <a:pt x="354" y="567"/>
                </a:lnTo>
                <a:lnTo>
                  <a:pt x="351" y="562"/>
                </a:lnTo>
                <a:lnTo>
                  <a:pt x="351" y="562"/>
                </a:lnTo>
                <a:lnTo>
                  <a:pt x="346" y="561"/>
                </a:lnTo>
                <a:lnTo>
                  <a:pt x="341" y="561"/>
                </a:lnTo>
                <a:lnTo>
                  <a:pt x="341" y="561"/>
                </a:lnTo>
                <a:lnTo>
                  <a:pt x="343" y="565"/>
                </a:lnTo>
                <a:lnTo>
                  <a:pt x="346" y="568"/>
                </a:lnTo>
                <a:lnTo>
                  <a:pt x="355" y="573"/>
                </a:lnTo>
                <a:lnTo>
                  <a:pt x="355" y="573"/>
                </a:lnTo>
                <a:close/>
                <a:moveTo>
                  <a:pt x="404" y="567"/>
                </a:moveTo>
                <a:lnTo>
                  <a:pt x="404" y="567"/>
                </a:lnTo>
                <a:lnTo>
                  <a:pt x="402" y="564"/>
                </a:lnTo>
                <a:lnTo>
                  <a:pt x="399" y="561"/>
                </a:lnTo>
                <a:lnTo>
                  <a:pt x="399" y="561"/>
                </a:lnTo>
                <a:lnTo>
                  <a:pt x="401" y="565"/>
                </a:lnTo>
                <a:lnTo>
                  <a:pt x="401" y="567"/>
                </a:lnTo>
                <a:lnTo>
                  <a:pt x="404" y="567"/>
                </a:lnTo>
                <a:lnTo>
                  <a:pt x="404" y="567"/>
                </a:lnTo>
                <a:close/>
                <a:moveTo>
                  <a:pt x="140" y="577"/>
                </a:moveTo>
                <a:lnTo>
                  <a:pt x="140" y="577"/>
                </a:lnTo>
                <a:lnTo>
                  <a:pt x="142" y="577"/>
                </a:lnTo>
                <a:lnTo>
                  <a:pt x="143" y="579"/>
                </a:lnTo>
                <a:lnTo>
                  <a:pt x="143" y="579"/>
                </a:lnTo>
                <a:lnTo>
                  <a:pt x="148" y="574"/>
                </a:lnTo>
                <a:lnTo>
                  <a:pt x="152" y="573"/>
                </a:lnTo>
                <a:lnTo>
                  <a:pt x="157" y="570"/>
                </a:lnTo>
                <a:lnTo>
                  <a:pt x="160" y="567"/>
                </a:lnTo>
                <a:lnTo>
                  <a:pt x="160" y="567"/>
                </a:lnTo>
                <a:lnTo>
                  <a:pt x="159" y="565"/>
                </a:lnTo>
                <a:lnTo>
                  <a:pt x="159" y="562"/>
                </a:lnTo>
                <a:lnTo>
                  <a:pt x="159" y="562"/>
                </a:lnTo>
                <a:lnTo>
                  <a:pt x="151" y="562"/>
                </a:lnTo>
                <a:lnTo>
                  <a:pt x="142" y="562"/>
                </a:lnTo>
                <a:lnTo>
                  <a:pt x="142" y="562"/>
                </a:lnTo>
                <a:lnTo>
                  <a:pt x="140" y="570"/>
                </a:lnTo>
                <a:lnTo>
                  <a:pt x="140" y="577"/>
                </a:lnTo>
                <a:lnTo>
                  <a:pt x="140" y="577"/>
                </a:lnTo>
                <a:close/>
                <a:moveTo>
                  <a:pt x="165" y="567"/>
                </a:moveTo>
                <a:lnTo>
                  <a:pt x="165" y="567"/>
                </a:lnTo>
                <a:lnTo>
                  <a:pt x="166" y="567"/>
                </a:lnTo>
                <a:lnTo>
                  <a:pt x="168" y="567"/>
                </a:lnTo>
                <a:lnTo>
                  <a:pt x="168" y="567"/>
                </a:lnTo>
                <a:lnTo>
                  <a:pt x="166" y="562"/>
                </a:lnTo>
                <a:lnTo>
                  <a:pt x="166" y="562"/>
                </a:lnTo>
                <a:lnTo>
                  <a:pt x="165" y="562"/>
                </a:lnTo>
                <a:lnTo>
                  <a:pt x="165" y="562"/>
                </a:lnTo>
                <a:lnTo>
                  <a:pt x="165" y="567"/>
                </a:lnTo>
                <a:lnTo>
                  <a:pt x="165" y="567"/>
                </a:lnTo>
                <a:close/>
                <a:moveTo>
                  <a:pt x="378" y="571"/>
                </a:moveTo>
                <a:lnTo>
                  <a:pt x="378" y="571"/>
                </a:lnTo>
                <a:lnTo>
                  <a:pt x="378" y="570"/>
                </a:lnTo>
                <a:lnTo>
                  <a:pt x="378" y="568"/>
                </a:lnTo>
                <a:lnTo>
                  <a:pt x="377" y="567"/>
                </a:lnTo>
                <a:lnTo>
                  <a:pt x="377" y="564"/>
                </a:lnTo>
                <a:lnTo>
                  <a:pt x="377" y="564"/>
                </a:lnTo>
                <a:lnTo>
                  <a:pt x="375" y="562"/>
                </a:lnTo>
                <a:lnTo>
                  <a:pt x="373" y="562"/>
                </a:lnTo>
                <a:lnTo>
                  <a:pt x="372" y="562"/>
                </a:lnTo>
                <a:lnTo>
                  <a:pt x="372" y="562"/>
                </a:lnTo>
                <a:lnTo>
                  <a:pt x="373" y="565"/>
                </a:lnTo>
                <a:lnTo>
                  <a:pt x="375" y="568"/>
                </a:lnTo>
                <a:lnTo>
                  <a:pt x="375" y="570"/>
                </a:lnTo>
                <a:lnTo>
                  <a:pt x="378" y="571"/>
                </a:lnTo>
                <a:lnTo>
                  <a:pt x="378" y="571"/>
                </a:lnTo>
                <a:close/>
                <a:moveTo>
                  <a:pt x="526" y="564"/>
                </a:moveTo>
                <a:lnTo>
                  <a:pt x="526" y="564"/>
                </a:lnTo>
                <a:lnTo>
                  <a:pt x="526" y="571"/>
                </a:lnTo>
                <a:lnTo>
                  <a:pt x="526" y="571"/>
                </a:lnTo>
                <a:lnTo>
                  <a:pt x="527" y="570"/>
                </a:lnTo>
                <a:lnTo>
                  <a:pt x="529" y="567"/>
                </a:lnTo>
                <a:lnTo>
                  <a:pt x="529" y="565"/>
                </a:lnTo>
                <a:lnTo>
                  <a:pt x="527" y="562"/>
                </a:lnTo>
                <a:lnTo>
                  <a:pt x="527" y="562"/>
                </a:lnTo>
                <a:lnTo>
                  <a:pt x="527" y="564"/>
                </a:lnTo>
                <a:lnTo>
                  <a:pt x="526" y="564"/>
                </a:lnTo>
                <a:lnTo>
                  <a:pt x="526" y="564"/>
                </a:lnTo>
                <a:close/>
                <a:moveTo>
                  <a:pt x="552" y="567"/>
                </a:moveTo>
                <a:lnTo>
                  <a:pt x="552" y="567"/>
                </a:lnTo>
                <a:lnTo>
                  <a:pt x="553" y="565"/>
                </a:lnTo>
                <a:lnTo>
                  <a:pt x="553" y="562"/>
                </a:lnTo>
                <a:lnTo>
                  <a:pt x="553" y="562"/>
                </a:lnTo>
                <a:lnTo>
                  <a:pt x="552" y="562"/>
                </a:lnTo>
                <a:lnTo>
                  <a:pt x="552" y="562"/>
                </a:lnTo>
                <a:lnTo>
                  <a:pt x="552" y="564"/>
                </a:lnTo>
                <a:lnTo>
                  <a:pt x="552" y="567"/>
                </a:lnTo>
                <a:lnTo>
                  <a:pt x="552" y="567"/>
                </a:lnTo>
                <a:close/>
                <a:moveTo>
                  <a:pt x="686" y="568"/>
                </a:moveTo>
                <a:lnTo>
                  <a:pt x="686" y="568"/>
                </a:lnTo>
                <a:lnTo>
                  <a:pt x="689" y="565"/>
                </a:lnTo>
                <a:lnTo>
                  <a:pt x="689" y="564"/>
                </a:lnTo>
                <a:lnTo>
                  <a:pt x="688" y="562"/>
                </a:lnTo>
                <a:lnTo>
                  <a:pt x="688" y="562"/>
                </a:lnTo>
                <a:lnTo>
                  <a:pt x="688" y="564"/>
                </a:lnTo>
                <a:lnTo>
                  <a:pt x="686" y="565"/>
                </a:lnTo>
                <a:lnTo>
                  <a:pt x="685" y="567"/>
                </a:lnTo>
                <a:lnTo>
                  <a:pt x="686" y="568"/>
                </a:lnTo>
                <a:lnTo>
                  <a:pt x="686" y="568"/>
                </a:lnTo>
                <a:close/>
                <a:moveTo>
                  <a:pt x="96" y="567"/>
                </a:moveTo>
                <a:lnTo>
                  <a:pt x="96" y="567"/>
                </a:lnTo>
                <a:lnTo>
                  <a:pt x="107" y="577"/>
                </a:lnTo>
                <a:lnTo>
                  <a:pt x="113" y="584"/>
                </a:lnTo>
                <a:lnTo>
                  <a:pt x="119" y="587"/>
                </a:lnTo>
                <a:lnTo>
                  <a:pt x="119" y="587"/>
                </a:lnTo>
                <a:lnTo>
                  <a:pt x="114" y="574"/>
                </a:lnTo>
                <a:lnTo>
                  <a:pt x="111" y="562"/>
                </a:lnTo>
                <a:lnTo>
                  <a:pt x="111" y="562"/>
                </a:lnTo>
                <a:lnTo>
                  <a:pt x="107" y="564"/>
                </a:lnTo>
                <a:lnTo>
                  <a:pt x="104" y="565"/>
                </a:lnTo>
                <a:lnTo>
                  <a:pt x="101" y="565"/>
                </a:lnTo>
                <a:lnTo>
                  <a:pt x="96" y="567"/>
                </a:lnTo>
                <a:lnTo>
                  <a:pt x="96" y="567"/>
                </a:lnTo>
                <a:close/>
                <a:moveTo>
                  <a:pt x="203" y="570"/>
                </a:moveTo>
                <a:lnTo>
                  <a:pt x="203" y="570"/>
                </a:lnTo>
                <a:lnTo>
                  <a:pt x="204" y="568"/>
                </a:lnTo>
                <a:lnTo>
                  <a:pt x="204" y="567"/>
                </a:lnTo>
                <a:lnTo>
                  <a:pt x="203" y="562"/>
                </a:lnTo>
                <a:lnTo>
                  <a:pt x="203" y="562"/>
                </a:lnTo>
                <a:lnTo>
                  <a:pt x="200" y="562"/>
                </a:lnTo>
                <a:lnTo>
                  <a:pt x="200" y="562"/>
                </a:lnTo>
                <a:lnTo>
                  <a:pt x="201" y="567"/>
                </a:lnTo>
                <a:lnTo>
                  <a:pt x="203" y="570"/>
                </a:lnTo>
                <a:lnTo>
                  <a:pt x="203" y="570"/>
                </a:lnTo>
                <a:close/>
                <a:moveTo>
                  <a:pt x="651" y="565"/>
                </a:moveTo>
                <a:lnTo>
                  <a:pt x="651" y="565"/>
                </a:lnTo>
                <a:lnTo>
                  <a:pt x="654" y="565"/>
                </a:lnTo>
                <a:lnTo>
                  <a:pt x="654" y="564"/>
                </a:lnTo>
                <a:lnTo>
                  <a:pt x="654" y="564"/>
                </a:lnTo>
                <a:lnTo>
                  <a:pt x="654" y="564"/>
                </a:lnTo>
                <a:lnTo>
                  <a:pt x="653" y="564"/>
                </a:lnTo>
                <a:lnTo>
                  <a:pt x="651" y="565"/>
                </a:lnTo>
                <a:lnTo>
                  <a:pt x="651" y="565"/>
                </a:lnTo>
                <a:close/>
                <a:moveTo>
                  <a:pt x="742" y="573"/>
                </a:moveTo>
                <a:lnTo>
                  <a:pt x="742" y="573"/>
                </a:lnTo>
                <a:lnTo>
                  <a:pt x="750" y="570"/>
                </a:lnTo>
                <a:lnTo>
                  <a:pt x="752" y="567"/>
                </a:lnTo>
                <a:lnTo>
                  <a:pt x="753" y="564"/>
                </a:lnTo>
                <a:lnTo>
                  <a:pt x="753" y="564"/>
                </a:lnTo>
                <a:lnTo>
                  <a:pt x="750" y="564"/>
                </a:lnTo>
                <a:lnTo>
                  <a:pt x="747" y="567"/>
                </a:lnTo>
                <a:lnTo>
                  <a:pt x="742" y="573"/>
                </a:lnTo>
                <a:lnTo>
                  <a:pt x="742" y="573"/>
                </a:lnTo>
                <a:close/>
                <a:moveTo>
                  <a:pt x="186" y="567"/>
                </a:moveTo>
                <a:lnTo>
                  <a:pt x="186" y="567"/>
                </a:lnTo>
                <a:lnTo>
                  <a:pt x="186" y="577"/>
                </a:lnTo>
                <a:lnTo>
                  <a:pt x="186" y="587"/>
                </a:lnTo>
                <a:lnTo>
                  <a:pt x="186" y="587"/>
                </a:lnTo>
                <a:lnTo>
                  <a:pt x="198" y="584"/>
                </a:lnTo>
                <a:lnTo>
                  <a:pt x="212" y="581"/>
                </a:lnTo>
                <a:lnTo>
                  <a:pt x="212" y="581"/>
                </a:lnTo>
                <a:lnTo>
                  <a:pt x="212" y="579"/>
                </a:lnTo>
                <a:lnTo>
                  <a:pt x="210" y="577"/>
                </a:lnTo>
                <a:lnTo>
                  <a:pt x="209" y="573"/>
                </a:lnTo>
                <a:lnTo>
                  <a:pt x="209" y="573"/>
                </a:lnTo>
                <a:lnTo>
                  <a:pt x="207" y="577"/>
                </a:lnTo>
                <a:lnTo>
                  <a:pt x="206" y="579"/>
                </a:lnTo>
                <a:lnTo>
                  <a:pt x="203" y="579"/>
                </a:lnTo>
                <a:lnTo>
                  <a:pt x="201" y="577"/>
                </a:lnTo>
                <a:lnTo>
                  <a:pt x="197" y="571"/>
                </a:lnTo>
                <a:lnTo>
                  <a:pt x="195" y="564"/>
                </a:lnTo>
                <a:lnTo>
                  <a:pt x="195" y="564"/>
                </a:lnTo>
                <a:lnTo>
                  <a:pt x="191" y="565"/>
                </a:lnTo>
                <a:lnTo>
                  <a:pt x="186" y="567"/>
                </a:lnTo>
                <a:lnTo>
                  <a:pt x="186" y="567"/>
                </a:lnTo>
                <a:close/>
                <a:moveTo>
                  <a:pt x="468" y="573"/>
                </a:moveTo>
                <a:lnTo>
                  <a:pt x="468" y="573"/>
                </a:lnTo>
                <a:lnTo>
                  <a:pt x="468" y="570"/>
                </a:lnTo>
                <a:lnTo>
                  <a:pt x="468" y="565"/>
                </a:lnTo>
                <a:lnTo>
                  <a:pt x="468" y="565"/>
                </a:lnTo>
                <a:lnTo>
                  <a:pt x="465" y="564"/>
                </a:lnTo>
                <a:lnTo>
                  <a:pt x="465" y="564"/>
                </a:lnTo>
                <a:lnTo>
                  <a:pt x="465" y="570"/>
                </a:lnTo>
                <a:lnTo>
                  <a:pt x="466" y="573"/>
                </a:lnTo>
                <a:lnTo>
                  <a:pt x="468" y="573"/>
                </a:lnTo>
                <a:lnTo>
                  <a:pt x="468" y="573"/>
                </a:lnTo>
                <a:close/>
                <a:moveTo>
                  <a:pt x="535" y="573"/>
                </a:moveTo>
                <a:lnTo>
                  <a:pt x="535" y="573"/>
                </a:lnTo>
                <a:lnTo>
                  <a:pt x="540" y="573"/>
                </a:lnTo>
                <a:lnTo>
                  <a:pt x="540" y="573"/>
                </a:lnTo>
                <a:lnTo>
                  <a:pt x="540" y="568"/>
                </a:lnTo>
                <a:lnTo>
                  <a:pt x="538" y="565"/>
                </a:lnTo>
                <a:lnTo>
                  <a:pt x="537" y="564"/>
                </a:lnTo>
                <a:lnTo>
                  <a:pt x="537" y="564"/>
                </a:lnTo>
                <a:lnTo>
                  <a:pt x="535" y="568"/>
                </a:lnTo>
                <a:lnTo>
                  <a:pt x="535" y="573"/>
                </a:lnTo>
                <a:lnTo>
                  <a:pt x="535" y="573"/>
                </a:lnTo>
                <a:close/>
                <a:moveTo>
                  <a:pt x="549" y="576"/>
                </a:moveTo>
                <a:lnTo>
                  <a:pt x="549" y="576"/>
                </a:lnTo>
                <a:lnTo>
                  <a:pt x="549" y="570"/>
                </a:lnTo>
                <a:lnTo>
                  <a:pt x="547" y="567"/>
                </a:lnTo>
                <a:lnTo>
                  <a:pt x="546" y="564"/>
                </a:lnTo>
                <a:lnTo>
                  <a:pt x="544" y="564"/>
                </a:lnTo>
                <a:lnTo>
                  <a:pt x="544" y="564"/>
                </a:lnTo>
                <a:lnTo>
                  <a:pt x="544" y="571"/>
                </a:lnTo>
                <a:lnTo>
                  <a:pt x="546" y="574"/>
                </a:lnTo>
                <a:lnTo>
                  <a:pt x="549" y="576"/>
                </a:lnTo>
                <a:lnTo>
                  <a:pt x="549" y="576"/>
                </a:lnTo>
                <a:close/>
                <a:moveTo>
                  <a:pt x="216" y="576"/>
                </a:moveTo>
                <a:lnTo>
                  <a:pt x="216" y="576"/>
                </a:lnTo>
                <a:lnTo>
                  <a:pt x="219" y="573"/>
                </a:lnTo>
                <a:lnTo>
                  <a:pt x="219" y="573"/>
                </a:lnTo>
                <a:lnTo>
                  <a:pt x="216" y="567"/>
                </a:lnTo>
                <a:lnTo>
                  <a:pt x="216" y="567"/>
                </a:lnTo>
                <a:lnTo>
                  <a:pt x="213" y="567"/>
                </a:lnTo>
                <a:lnTo>
                  <a:pt x="212" y="565"/>
                </a:lnTo>
                <a:lnTo>
                  <a:pt x="212" y="565"/>
                </a:lnTo>
                <a:lnTo>
                  <a:pt x="212" y="568"/>
                </a:lnTo>
                <a:lnTo>
                  <a:pt x="213" y="571"/>
                </a:lnTo>
                <a:lnTo>
                  <a:pt x="216" y="576"/>
                </a:lnTo>
                <a:lnTo>
                  <a:pt x="216" y="576"/>
                </a:lnTo>
                <a:close/>
                <a:moveTo>
                  <a:pt x="492" y="576"/>
                </a:moveTo>
                <a:lnTo>
                  <a:pt x="492" y="576"/>
                </a:lnTo>
                <a:lnTo>
                  <a:pt x="492" y="573"/>
                </a:lnTo>
                <a:lnTo>
                  <a:pt x="491" y="568"/>
                </a:lnTo>
                <a:lnTo>
                  <a:pt x="488" y="567"/>
                </a:lnTo>
                <a:lnTo>
                  <a:pt x="485" y="565"/>
                </a:lnTo>
                <a:lnTo>
                  <a:pt x="483" y="567"/>
                </a:lnTo>
                <a:lnTo>
                  <a:pt x="483" y="567"/>
                </a:lnTo>
                <a:lnTo>
                  <a:pt x="488" y="573"/>
                </a:lnTo>
                <a:lnTo>
                  <a:pt x="489" y="574"/>
                </a:lnTo>
                <a:lnTo>
                  <a:pt x="492" y="576"/>
                </a:lnTo>
                <a:lnTo>
                  <a:pt x="492" y="576"/>
                </a:lnTo>
                <a:close/>
                <a:moveTo>
                  <a:pt x="730" y="571"/>
                </a:moveTo>
                <a:lnTo>
                  <a:pt x="730" y="571"/>
                </a:lnTo>
                <a:lnTo>
                  <a:pt x="732" y="568"/>
                </a:lnTo>
                <a:lnTo>
                  <a:pt x="733" y="567"/>
                </a:lnTo>
                <a:lnTo>
                  <a:pt x="732" y="567"/>
                </a:lnTo>
                <a:lnTo>
                  <a:pt x="732" y="567"/>
                </a:lnTo>
                <a:lnTo>
                  <a:pt x="730" y="570"/>
                </a:lnTo>
                <a:lnTo>
                  <a:pt x="730" y="570"/>
                </a:lnTo>
                <a:lnTo>
                  <a:pt x="730" y="571"/>
                </a:lnTo>
                <a:lnTo>
                  <a:pt x="730" y="571"/>
                </a:lnTo>
                <a:close/>
                <a:moveTo>
                  <a:pt x="175" y="568"/>
                </a:moveTo>
                <a:lnTo>
                  <a:pt x="175" y="568"/>
                </a:lnTo>
                <a:lnTo>
                  <a:pt x="178" y="574"/>
                </a:lnTo>
                <a:lnTo>
                  <a:pt x="181" y="577"/>
                </a:lnTo>
                <a:lnTo>
                  <a:pt x="181" y="577"/>
                </a:lnTo>
                <a:lnTo>
                  <a:pt x="181" y="571"/>
                </a:lnTo>
                <a:lnTo>
                  <a:pt x="181" y="570"/>
                </a:lnTo>
                <a:lnTo>
                  <a:pt x="180" y="567"/>
                </a:lnTo>
                <a:lnTo>
                  <a:pt x="180" y="567"/>
                </a:lnTo>
                <a:lnTo>
                  <a:pt x="178" y="568"/>
                </a:lnTo>
                <a:lnTo>
                  <a:pt x="175" y="568"/>
                </a:lnTo>
                <a:lnTo>
                  <a:pt x="175" y="568"/>
                </a:lnTo>
                <a:close/>
                <a:moveTo>
                  <a:pt x="345" y="576"/>
                </a:moveTo>
                <a:lnTo>
                  <a:pt x="345" y="576"/>
                </a:lnTo>
                <a:lnTo>
                  <a:pt x="341" y="573"/>
                </a:lnTo>
                <a:lnTo>
                  <a:pt x="335" y="570"/>
                </a:lnTo>
                <a:lnTo>
                  <a:pt x="329" y="568"/>
                </a:lnTo>
                <a:lnTo>
                  <a:pt x="323" y="568"/>
                </a:lnTo>
                <a:lnTo>
                  <a:pt x="323" y="568"/>
                </a:lnTo>
                <a:lnTo>
                  <a:pt x="328" y="571"/>
                </a:lnTo>
                <a:lnTo>
                  <a:pt x="334" y="574"/>
                </a:lnTo>
                <a:lnTo>
                  <a:pt x="338" y="577"/>
                </a:lnTo>
                <a:lnTo>
                  <a:pt x="341" y="577"/>
                </a:lnTo>
                <a:lnTo>
                  <a:pt x="345" y="576"/>
                </a:lnTo>
                <a:lnTo>
                  <a:pt x="345" y="576"/>
                </a:lnTo>
                <a:close/>
                <a:moveTo>
                  <a:pt x="392" y="584"/>
                </a:moveTo>
                <a:lnTo>
                  <a:pt x="392" y="584"/>
                </a:lnTo>
                <a:lnTo>
                  <a:pt x="392" y="584"/>
                </a:lnTo>
                <a:lnTo>
                  <a:pt x="393" y="584"/>
                </a:lnTo>
                <a:lnTo>
                  <a:pt x="393" y="584"/>
                </a:lnTo>
                <a:lnTo>
                  <a:pt x="392" y="574"/>
                </a:lnTo>
                <a:lnTo>
                  <a:pt x="390" y="571"/>
                </a:lnTo>
                <a:lnTo>
                  <a:pt x="387" y="568"/>
                </a:lnTo>
                <a:lnTo>
                  <a:pt x="387" y="568"/>
                </a:lnTo>
                <a:lnTo>
                  <a:pt x="386" y="573"/>
                </a:lnTo>
                <a:lnTo>
                  <a:pt x="387" y="577"/>
                </a:lnTo>
                <a:lnTo>
                  <a:pt x="389" y="581"/>
                </a:lnTo>
                <a:lnTo>
                  <a:pt x="392" y="584"/>
                </a:lnTo>
                <a:lnTo>
                  <a:pt x="392" y="584"/>
                </a:lnTo>
                <a:close/>
                <a:moveTo>
                  <a:pt x="226" y="574"/>
                </a:moveTo>
                <a:lnTo>
                  <a:pt x="226" y="574"/>
                </a:lnTo>
                <a:lnTo>
                  <a:pt x="236" y="574"/>
                </a:lnTo>
                <a:lnTo>
                  <a:pt x="245" y="573"/>
                </a:lnTo>
                <a:lnTo>
                  <a:pt x="245" y="573"/>
                </a:lnTo>
                <a:lnTo>
                  <a:pt x="241" y="571"/>
                </a:lnTo>
                <a:lnTo>
                  <a:pt x="235" y="570"/>
                </a:lnTo>
                <a:lnTo>
                  <a:pt x="230" y="571"/>
                </a:lnTo>
                <a:lnTo>
                  <a:pt x="227" y="573"/>
                </a:lnTo>
                <a:lnTo>
                  <a:pt x="226" y="574"/>
                </a:lnTo>
                <a:lnTo>
                  <a:pt x="226" y="574"/>
                </a:lnTo>
                <a:close/>
                <a:moveTo>
                  <a:pt x="563" y="576"/>
                </a:moveTo>
                <a:lnTo>
                  <a:pt x="563" y="576"/>
                </a:lnTo>
                <a:lnTo>
                  <a:pt x="566" y="576"/>
                </a:lnTo>
                <a:lnTo>
                  <a:pt x="567" y="574"/>
                </a:lnTo>
                <a:lnTo>
                  <a:pt x="569" y="573"/>
                </a:lnTo>
                <a:lnTo>
                  <a:pt x="569" y="573"/>
                </a:lnTo>
                <a:lnTo>
                  <a:pt x="567" y="571"/>
                </a:lnTo>
                <a:lnTo>
                  <a:pt x="564" y="570"/>
                </a:lnTo>
                <a:lnTo>
                  <a:pt x="564" y="570"/>
                </a:lnTo>
                <a:lnTo>
                  <a:pt x="563" y="576"/>
                </a:lnTo>
                <a:lnTo>
                  <a:pt x="563" y="576"/>
                </a:lnTo>
                <a:close/>
                <a:moveTo>
                  <a:pt x="166" y="590"/>
                </a:moveTo>
                <a:lnTo>
                  <a:pt x="166" y="590"/>
                </a:lnTo>
                <a:lnTo>
                  <a:pt x="172" y="590"/>
                </a:lnTo>
                <a:lnTo>
                  <a:pt x="180" y="590"/>
                </a:lnTo>
                <a:lnTo>
                  <a:pt x="180" y="590"/>
                </a:lnTo>
                <a:lnTo>
                  <a:pt x="178" y="585"/>
                </a:lnTo>
                <a:lnTo>
                  <a:pt x="175" y="581"/>
                </a:lnTo>
                <a:lnTo>
                  <a:pt x="171" y="571"/>
                </a:lnTo>
                <a:lnTo>
                  <a:pt x="171" y="571"/>
                </a:lnTo>
                <a:lnTo>
                  <a:pt x="168" y="571"/>
                </a:lnTo>
                <a:lnTo>
                  <a:pt x="165" y="571"/>
                </a:lnTo>
                <a:lnTo>
                  <a:pt x="165" y="571"/>
                </a:lnTo>
                <a:lnTo>
                  <a:pt x="166" y="581"/>
                </a:lnTo>
                <a:lnTo>
                  <a:pt x="166" y="590"/>
                </a:lnTo>
                <a:lnTo>
                  <a:pt x="166" y="590"/>
                </a:lnTo>
                <a:close/>
                <a:moveTo>
                  <a:pt x="688" y="571"/>
                </a:moveTo>
                <a:lnTo>
                  <a:pt x="688" y="571"/>
                </a:lnTo>
                <a:lnTo>
                  <a:pt x="678" y="582"/>
                </a:lnTo>
                <a:lnTo>
                  <a:pt x="674" y="588"/>
                </a:lnTo>
                <a:lnTo>
                  <a:pt x="669" y="593"/>
                </a:lnTo>
                <a:lnTo>
                  <a:pt x="669" y="593"/>
                </a:lnTo>
                <a:lnTo>
                  <a:pt x="683" y="585"/>
                </a:lnTo>
                <a:lnTo>
                  <a:pt x="688" y="579"/>
                </a:lnTo>
                <a:lnTo>
                  <a:pt x="691" y="571"/>
                </a:lnTo>
                <a:lnTo>
                  <a:pt x="691" y="571"/>
                </a:lnTo>
                <a:lnTo>
                  <a:pt x="688" y="571"/>
                </a:lnTo>
                <a:lnTo>
                  <a:pt x="688" y="571"/>
                </a:lnTo>
                <a:close/>
                <a:moveTo>
                  <a:pt x="401" y="584"/>
                </a:moveTo>
                <a:lnTo>
                  <a:pt x="401" y="584"/>
                </a:lnTo>
                <a:lnTo>
                  <a:pt x="399" y="577"/>
                </a:lnTo>
                <a:lnTo>
                  <a:pt x="398" y="574"/>
                </a:lnTo>
                <a:lnTo>
                  <a:pt x="395" y="573"/>
                </a:lnTo>
                <a:lnTo>
                  <a:pt x="395" y="573"/>
                </a:lnTo>
                <a:lnTo>
                  <a:pt x="398" y="579"/>
                </a:lnTo>
                <a:lnTo>
                  <a:pt x="401" y="584"/>
                </a:lnTo>
                <a:lnTo>
                  <a:pt x="401" y="584"/>
                </a:lnTo>
                <a:close/>
                <a:moveTo>
                  <a:pt x="503" y="585"/>
                </a:moveTo>
                <a:lnTo>
                  <a:pt x="503" y="585"/>
                </a:lnTo>
                <a:lnTo>
                  <a:pt x="505" y="590"/>
                </a:lnTo>
                <a:lnTo>
                  <a:pt x="506" y="593"/>
                </a:lnTo>
                <a:lnTo>
                  <a:pt x="509" y="600"/>
                </a:lnTo>
                <a:lnTo>
                  <a:pt x="509" y="600"/>
                </a:lnTo>
                <a:lnTo>
                  <a:pt x="514" y="597"/>
                </a:lnTo>
                <a:lnTo>
                  <a:pt x="517" y="596"/>
                </a:lnTo>
                <a:lnTo>
                  <a:pt x="517" y="596"/>
                </a:lnTo>
                <a:lnTo>
                  <a:pt x="515" y="582"/>
                </a:lnTo>
                <a:lnTo>
                  <a:pt x="515" y="577"/>
                </a:lnTo>
                <a:lnTo>
                  <a:pt x="512" y="573"/>
                </a:lnTo>
                <a:lnTo>
                  <a:pt x="512" y="573"/>
                </a:lnTo>
                <a:lnTo>
                  <a:pt x="511" y="576"/>
                </a:lnTo>
                <a:lnTo>
                  <a:pt x="508" y="579"/>
                </a:lnTo>
                <a:lnTo>
                  <a:pt x="505" y="582"/>
                </a:lnTo>
                <a:lnTo>
                  <a:pt x="503" y="585"/>
                </a:lnTo>
                <a:lnTo>
                  <a:pt x="503" y="585"/>
                </a:lnTo>
                <a:close/>
                <a:moveTo>
                  <a:pt x="625" y="597"/>
                </a:moveTo>
                <a:lnTo>
                  <a:pt x="625" y="597"/>
                </a:lnTo>
                <a:lnTo>
                  <a:pt x="631" y="593"/>
                </a:lnTo>
                <a:lnTo>
                  <a:pt x="637" y="587"/>
                </a:lnTo>
                <a:lnTo>
                  <a:pt x="642" y="581"/>
                </a:lnTo>
                <a:lnTo>
                  <a:pt x="648" y="574"/>
                </a:lnTo>
                <a:lnTo>
                  <a:pt x="648" y="574"/>
                </a:lnTo>
                <a:lnTo>
                  <a:pt x="648" y="573"/>
                </a:lnTo>
                <a:lnTo>
                  <a:pt x="646" y="573"/>
                </a:lnTo>
                <a:lnTo>
                  <a:pt x="646" y="573"/>
                </a:lnTo>
                <a:lnTo>
                  <a:pt x="634" y="582"/>
                </a:lnTo>
                <a:lnTo>
                  <a:pt x="628" y="588"/>
                </a:lnTo>
                <a:lnTo>
                  <a:pt x="627" y="593"/>
                </a:lnTo>
                <a:lnTo>
                  <a:pt x="625" y="597"/>
                </a:lnTo>
                <a:lnTo>
                  <a:pt x="625" y="597"/>
                </a:lnTo>
                <a:close/>
                <a:moveTo>
                  <a:pt x="428" y="577"/>
                </a:moveTo>
                <a:lnTo>
                  <a:pt x="428" y="577"/>
                </a:lnTo>
                <a:lnTo>
                  <a:pt x="430" y="577"/>
                </a:lnTo>
                <a:lnTo>
                  <a:pt x="433" y="579"/>
                </a:lnTo>
                <a:lnTo>
                  <a:pt x="433" y="579"/>
                </a:lnTo>
                <a:lnTo>
                  <a:pt x="431" y="574"/>
                </a:lnTo>
                <a:lnTo>
                  <a:pt x="428" y="573"/>
                </a:lnTo>
                <a:lnTo>
                  <a:pt x="428" y="573"/>
                </a:lnTo>
                <a:lnTo>
                  <a:pt x="428" y="577"/>
                </a:lnTo>
                <a:lnTo>
                  <a:pt x="428" y="577"/>
                </a:lnTo>
                <a:close/>
                <a:moveTo>
                  <a:pt x="146" y="584"/>
                </a:moveTo>
                <a:lnTo>
                  <a:pt x="146" y="584"/>
                </a:lnTo>
                <a:lnTo>
                  <a:pt x="152" y="587"/>
                </a:lnTo>
                <a:lnTo>
                  <a:pt x="160" y="588"/>
                </a:lnTo>
                <a:lnTo>
                  <a:pt x="160" y="588"/>
                </a:lnTo>
                <a:lnTo>
                  <a:pt x="162" y="581"/>
                </a:lnTo>
                <a:lnTo>
                  <a:pt x="160" y="577"/>
                </a:lnTo>
                <a:lnTo>
                  <a:pt x="159" y="574"/>
                </a:lnTo>
                <a:lnTo>
                  <a:pt x="159" y="574"/>
                </a:lnTo>
                <a:lnTo>
                  <a:pt x="152" y="577"/>
                </a:lnTo>
                <a:lnTo>
                  <a:pt x="149" y="581"/>
                </a:lnTo>
                <a:lnTo>
                  <a:pt x="146" y="584"/>
                </a:lnTo>
                <a:lnTo>
                  <a:pt x="146" y="584"/>
                </a:lnTo>
                <a:close/>
                <a:moveTo>
                  <a:pt x="384" y="585"/>
                </a:moveTo>
                <a:lnTo>
                  <a:pt x="384" y="585"/>
                </a:lnTo>
                <a:lnTo>
                  <a:pt x="383" y="579"/>
                </a:lnTo>
                <a:lnTo>
                  <a:pt x="380" y="574"/>
                </a:lnTo>
                <a:lnTo>
                  <a:pt x="380" y="574"/>
                </a:lnTo>
                <a:lnTo>
                  <a:pt x="380" y="582"/>
                </a:lnTo>
                <a:lnTo>
                  <a:pt x="381" y="584"/>
                </a:lnTo>
                <a:lnTo>
                  <a:pt x="384" y="585"/>
                </a:lnTo>
                <a:lnTo>
                  <a:pt x="384" y="585"/>
                </a:lnTo>
                <a:close/>
                <a:moveTo>
                  <a:pt x="329" y="579"/>
                </a:moveTo>
                <a:lnTo>
                  <a:pt x="329" y="579"/>
                </a:lnTo>
                <a:lnTo>
                  <a:pt x="328" y="576"/>
                </a:lnTo>
                <a:lnTo>
                  <a:pt x="325" y="576"/>
                </a:lnTo>
                <a:lnTo>
                  <a:pt x="325" y="576"/>
                </a:lnTo>
                <a:lnTo>
                  <a:pt x="326" y="577"/>
                </a:lnTo>
                <a:lnTo>
                  <a:pt x="326" y="577"/>
                </a:lnTo>
                <a:lnTo>
                  <a:pt x="329" y="579"/>
                </a:lnTo>
                <a:lnTo>
                  <a:pt x="329" y="579"/>
                </a:lnTo>
                <a:close/>
                <a:moveTo>
                  <a:pt x="576" y="585"/>
                </a:moveTo>
                <a:lnTo>
                  <a:pt x="576" y="585"/>
                </a:lnTo>
                <a:lnTo>
                  <a:pt x="579" y="591"/>
                </a:lnTo>
                <a:lnTo>
                  <a:pt x="582" y="596"/>
                </a:lnTo>
                <a:lnTo>
                  <a:pt x="582" y="596"/>
                </a:lnTo>
                <a:lnTo>
                  <a:pt x="585" y="591"/>
                </a:lnTo>
                <a:lnTo>
                  <a:pt x="587" y="587"/>
                </a:lnTo>
                <a:lnTo>
                  <a:pt x="588" y="581"/>
                </a:lnTo>
                <a:lnTo>
                  <a:pt x="592" y="576"/>
                </a:lnTo>
                <a:lnTo>
                  <a:pt x="592" y="576"/>
                </a:lnTo>
                <a:lnTo>
                  <a:pt x="584" y="581"/>
                </a:lnTo>
                <a:lnTo>
                  <a:pt x="576" y="585"/>
                </a:lnTo>
                <a:lnTo>
                  <a:pt x="576" y="585"/>
                </a:lnTo>
                <a:close/>
                <a:moveTo>
                  <a:pt x="640" y="591"/>
                </a:moveTo>
                <a:lnTo>
                  <a:pt x="640" y="591"/>
                </a:lnTo>
                <a:lnTo>
                  <a:pt x="648" y="585"/>
                </a:lnTo>
                <a:lnTo>
                  <a:pt x="651" y="581"/>
                </a:lnTo>
                <a:lnTo>
                  <a:pt x="651" y="579"/>
                </a:lnTo>
                <a:lnTo>
                  <a:pt x="651" y="576"/>
                </a:lnTo>
                <a:lnTo>
                  <a:pt x="651" y="576"/>
                </a:lnTo>
                <a:lnTo>
                  <a:pt x="648" y="579"/>
                </a:lnTo>
                <a:lnTo>
                  <a:pt x="645" y="584"/>
                </a:lnTo>
                <a:lnTo>
                  <a:pt x="640" y="587"/>
                </a:lnTo>
                <a:lnTo>
                  <a:pt x="640" y="591"/>
                </a:lnTo>
                <a:lnTo>
                  <a:pt x="640" y="591"/>
                </a:lnTo>
                <a:close/>
                <a:moveTo>
                  <a:pt x="87" y="581"/>
                </a:moveTo>
                <a:lnTo>
                  <a:pt x="87" y="581"/>
                </a:lnTo>
                <a:lnTo>
                  <a:pt x="84" y="577"/>
                </a:lnTo>
                <a:lnTo>
                  <a:pt x="81" y="576"/>
                </a:lnTo>
                <a:lnTo>
                  <a:pt x="81" y="576"/>
                </a:lnTo>
                <a:lnTo>
                  <a:pt x="82" y="579"/>
                </a:lnTo>
                <a:lnTo>
                  <a:pt x="87" y="581"/>
                </a:lnTo>
                <a:lnTo>
                  <a:pt x="87" y="581"/>
                </a:lnTo>
                <a:close/>
                <a:moveTo>
                  <a:pt x="256" y="577"/>
                </a:moveTo>
                <a:lnTo>
                  <a:pt x="256" y="577"/>
                </a:lnTo>
                <a:lnTo>
                  <a:pt x="258" y="581"/>
                </a:lnTo>
                <a:lnTo>
                  <a:pt x="259" y="584"/>
                </a:lnTo>
                <a:lnTo>
                  <a:pt x="262" y="585"/>
                </a:lnTo>
                <a:lnTo>
                  <a:pt x="265" y="585"/>
                </a:lnTo>
                <a:lnTo>
                  <a:pt x="273" y="587"/>
                </a:lnTo>
                <a:lnTo>
                  <a:pt x="280" y="585"/>
                </a:lnTo>
                <a:lnTo>
                  <a:pt x="280" y="585"/>
                </a:lnTo>
                <a:lnTo>
                  <a:pt x="279" y="577"/>
                </a:lnTo>
                <a:lnTo>
                  <a:pt x="279" y="577"/>
                </a:lnTo>
                <a:lnTo>
                  <a:pt x="268" y="577"/>
                </a:lnTo>
                <a:lnTo>
                  <a:pt x="256" y="577"/>
                </a:lnTo>
                <a:lnTo>
                  <a:pt x="256" y="577"/>
                </a:lnTo>
                <a:close/>
                <a:moveTo>
                  <a:pt x="229" y="582"/>
                </a:moveTo>
                <a:lnTo>
                  <a:pt x="229" y="582"/>
                </a:lnTo>
                <a:lnTo>
                  <a:pt x="233" y="585"/>
                </a:lnTo>
                <a:lnTo>
                  <a:pt x="239" y="587"/>
                </a:lnTo>
                <a:lnTo>
                  <a:pt x="252" y="588"/>
                </a:lnTo>
                <a:lnTo>
                  <a:pt x="252" y="588"/>
                </a:lnTo>
                <a:lnTo>
                  <a:pt x="252" y="582"/>
                </a:lnTo>
                <a:lnTo>
                  <a:pt x="252" y="579"/>
                </a:lnTo>
                <a:lnTo>
                  <a:pt x="250" y="577"/>
                </a:lnTo>
                <a:lnTo>
                  <a:pt x="250" y="577"/>
                </a:lnTo>
                <a:lnTo>
                  <a:pt x="247" y="579"/>
                </a:lnTo>
                <a:lnTo>
                  <a:pt x="244" y="577"/>
                </a:lnTo>
                <a:lnTo>
                  <a:pt x="244" y="577"/>
                </a:lnTo>
                <a:lnTo>
                  <a:pt x="242" y="577"/>
                </a:lnTo>
                <a:lnTo>
                  <a:pt x="241" y="579"/>
                </a:lnTo>
                <a:lnTo>
                  <a:pt x="236" y="579"/>
                </a:lnTo>
                <a:lnTo>
                  <a:pt x="232" y="581"/>
                </a:lnTo>
                <a:lnTo>
                  <a:pt x="229" y="582"/>
                </a:lnTo>
                <a:lnTo>
                  <a:pt x="229" y="582"/>
                </a:lnTo>
                <a:close/>
                <a:moveTo>
                  <a:pt x="105" y="582"/>
                </a:moveTo>
                <a:lnTo>
                  <a:pt x="105" y="582"/>
                </a:lnTo>
                <a:lnTo>
                  <a:pt x="102" y="579"/>
                </a:lnTo>
                <a:lnTo>
                  <a:pt x="101" y="577"/>
                </a:lnTo>
                <a:lnTo>
                  <a:pt x="99" y="579"/>
                </a:lnTo>
                <a:lnTo>
                  <a:pt x="99" y="579"/>
                </a:lnTo>
                <a:lnTo>
                  <a:pt x="102" y="582"/>
                </a:lnTo>
                <a:lnTo>
                  <a:pt x="104" y="582"/>
                </a:lnTo>
                <a:lnTo>
                  <a:pt x="105" y="582"/>
                </a:lnTo>
                <a:lnTo>
                  <a:pt x="105" y="582"/>
                </a:lnTo>
                <a:close/>
                <a:moveTo>
                  <a:pt x="285" y="584"/>
                </a:moveTo>
                <a:lnTo>
                  <a:pt x="285" y="584"/>
                </a:lnTo>
                <a:lnTo>
                  <a:pt x="288" y="584"/>
                </a:lnTo>
                <a:lnTo>
                  <a:pt x="291" y="582"/>
                </a:lnTo>
                <a:lnTo>
                  <a:pt x="291" y="582"/>
                </a:lnTo>
                <a:lnTo>
                  <a:pt x="290" y="581"/>
                </a:lnTo>
                <a:lnTo>
                  <a:pt x="288" y="577"/>
                </a:lnTo>
                <a:lnTo>
                  <a:pt x="288" y="577"/>
                </a:lnTo>
                <a:lnTo>
                  <a:pt x="285" y="577"/>
                </a:lnTo>
                <a:lnTo>
                  <a:pt x="285" y="577"/>
                </a:lnTo>
                <a:lnTo>
                  <a:pt x="285" y="584"/>
                </a:lnTo>
                <a:lnTo>
                  <a:pt x="285" y="584"/>
                </a:lnTo>
                <a:close/>
                <a:moveTo>
                  <a:pt x="534" y="585"/>
                </a:moveTo>
                <a:lnTo>
                  <a:pt x="534" y="585"/>
                </a:lnTo>
                <a:lnTo>
                  <a:pt x="535" y="585"/>
                </a:lnTo>
                <a:lnTo>
                  <a:pt x="538" y="584"/>
                </a:lnTo>
                <a:lnTo>
                  <a:pt x="541" y="582"/>
                </a:lnTo>
                <a:lnTo>
                  <a:pt x="541" y="582"/>
                </a:lnTo>
                <a:lnTo>
                  <a:pt x="540" y="579"/>
                </a:lnTo>
                <a:lnTo>
                  <a:pt x="538" y="579"/>
                </a:lnTo>
                <a:lnTo>
                  <a:pt x="534" y="577"/>
                </a:lnTo>
                <a:lnTo>
                  <a:pt x="534" y="577"/>
                </a:lnTo>
                <a:lnTo>
                  <a:pt x="534" y="581"/>
                </a:lnTo>
                <a:lnTo>
                  <a:pt x="534" y="585"/>
                </a:lnTo>
                <a:lnTo>
                  <a:pt x="534" y="585"/>
                </a:lnTo>
                <a:close/>
                <a:moveTo>
                  <a:pt x="733" y="587"/>
                </a:moveTo>
                <a:lnTo>
                  <a:pt x="733" y="587"/>
                </a:lnTo>
                <a:lnTo>
                  <a:pt x="736" y="587"/>
                </a:lnTo>
                <a:lnTo>
                  <a:pt x="739" y="584"/>
                </a:lnTo>
                <a:lnTo>
                  <a:pt x="742" y="581"/>
                </a:lnTo>
                <a:lnTo>
                  <a:pt x="742" y="581"/>
                </a:lnTo>
                <a:lnTo>
                  <a:pt x="741" y="579"/>
                </a:lnTo>
                <a:lnTo>
                  <a:pt x="741" y="579"/>
                </a:lnTo>
                <a:lnTo>
                  <a:pt x="736" y="582"/>
                </a:lnTo>
                <a:lnTo>
                  <a:pt x="735" y="584"/>
                </a:lnTo>
                <a:lnTo>
                  <a:pt x="733" y="587"/>
                </a:lnTo>
                <a:lnTo>
                  <a:pt x="733" y="587"/>
                </a:lnTo>
                <a:close/>
                <a:moveTo>
                  <a:pt x="602" y="594"/>
                </a:moveTo>
                <a:lnTo>
                  <a:pt x="602" y="594"/>
                </a:lnTo>
                <a:lnTo>
                  <a:pt x="605" y="593"/>
                </a:lnTo>
                <a:lnTo>
                  <a:pt x="607" y="591"/>
                </a:lnTo>
                <a:lnTo>
                  <a:pt x="607" y="591"/>
                </a:lnTo>
                <a:lnTo>
                  <a:pt x="604" y="584"/>
                </a:lnTo>
                <a:lnTo>
                  <a:pt x="602" y="581"/>
                </a:lnTo>
                <a:lnTo>
                  <a:pt x="599" y="579"/>
                </a:lnTo>
                <a:lnTo>
                  <a:pt x="599" y="579"/>
                </a:lnTo>
                <a:lnTo>
                  <a:pt x="601" y="588"/>
                </a:lnTo>
                <a:lnTo>
                  <a:pt x="602" y="594"/>
                </a:lnTo>
                <a:lnTo>
                  <a:pt x="602" y="594"/>
                </a:lnTo>
                <a:close/>
                <a:moveTo>
                  <a:pt x="134" y="594"/>
                </a:moveTo>
                <a:lnTo>
                  <a:pt x="134" y="594"/>
                </a:lnTo>
                <a:lnTo>
                  <a:pt x="137" y="597"/>
                </a:lnTo>
                <a:lnTo>
                  <a:pt x="140" y="602"/>
                </a:lnTo>
                <a:lnTo>
                  <a:pt x="143" y="606"/>
                </a:lnTo>
                <a:lnTo>
                  <a:pt x="148" y="610"/>
                </a:lnTo>
                <a:lnTo>
                  <a:pt x="148" y="610"/>
                </a:lnTo>
                <a:lnTo>
                  <a:pt x="149" y="605"/>
                </a:lnTo>
                <a:lnTo>
                  <a:pt x="149" y="600"/>
                </a:lnTo>
                <a:lnTo>
                  <a:pt x="149" y="600"/>
                </a:lnTo>
                <a:lnTo>
                  <a:pt x="137" y="581"/>
                </a:lnTo>
                <a:lnTo>
                  <a:pt x="137" y="581"/>
                </a:lnTo>
                <a:lnTo>
                  <a:pt x="136" y="587"/>
                </a:lnTo>
                <a:lnTo>
                  <a:pt x="134" y="594"/>
                </a:lnTo>
                <a:lnTo>
                  <a:pt x="134" y="594"/>
                </a:lnTo>
                <a:close/>
                <a:moveTo>
                  <a:pt x="303" y="581"/>
                </a:moveTo>
                <a:lnTo>
                  <a:pt x="303" y="581"/>
                </a:lnTo>
                <a:lnTo>
                  <a:pt x="299" y="581"/>
                </a:lnTo>
                <a:lnTo>
                  <a:pt x="296" y="581"/>
                </a:lnTo>
                <a:lnTo>
                  <a:pt x="294" y="581"/>
                </a:lnTo>
                <a:lnTo>
                  <a:pt x="294" y="581"/>
                </a:lnTo>
                <a:lnTo>
                  <a:pt x="296" y="582"/>
                </a:lnTo>
                <a:lnTo>
                  <a:pt x="299" y="584"/>
                </a:lnTo>
                <a:lnTo>
                  <a:pt x="302" y="582"/>
                </a:lnTo>
                <a:lnTo>
                  <a:pt x="303" y="581"/>
                </a:lnTo>
                <a:lnTo>
                  <a:pt x="303" y="581"/>
                </a:lnTo>
                <a:close/>
                <a:moveTo>
                  <a:pt x="494" y="587"/>
                </a:moveTo>
                <a:lnTo>
                  <a:pt x="494" y="587"/>
                </a:lnTo>
                <a:lnTo>
                  <a:pt x="495" y="587"/>
                </a:lnTo>
                <a:lnTo>
                  <a:pt x="497" y="585"/>
                </a:lnTo>
                <a:lnTo>
                  <a:pt x="497" y="585"/>
                </a:lnTo>
                <a:lnTo>
                  <a:pt x="497" y="582"/>
                </a:lnTo>
                <a:lnTo>
                  <a:pt x="495" y="581"/>
                </a:lnTo>
                <a:lnTo>
                  <a:pt x="494" y="581"/>
                </a:lnTo>
                <a:lnTo>
                  <a:pt x="494" y="581"/>
                </a:lnTo>
                <a:lnTo>
                  <a:pt x="492" y="582"/>
                </a:lnTo>
                <a:lnTo>
                  <a:pt x="492" y="584"/>
                </a:lnTo>
                <a:lnTo>
                  <a:pt x="494" y="585"/>
                </a:lnTo>
                <a:lnTo>
                  <a:pt x="494" y="587"/>
                </a:lnTo>
                <a:lnTo>
                  <a:pt x="494" y="587"/>
                </a:lnTo>
                <a:close/>
                <a:moveTo>
                  <a:pt x="546" y="582"/>
                </a:moveTo>
                <a:lnTo>
                  <a:pt x="546" y="582"/>
                </a:lnTo>
                <a:lnTo>
                  <a:pt x="547" y="588"/>
                </a:lnTo>
                <a:lnTo>
                  <a:pt x="547" y="590"/>
                </a:lnTo>
                <a:lnTo>
                  <a:pt x="549" y="593"/>
                </a:lnTo>
                <a:lnTo>
                  <a:pt x="549" y="593"/>
                </a:lnTo>
                <a:lnTo>
                  <a:pt x="552" y="591"/>
                </a:lnTo>
                <a:lnTo>
                  <a:pt x="553" y="590"/>
                </a:lnTo>
                <a:lnTo>
                  <a:pt x="558" y="584"/>
                </a:lnTo>
                <a:lnTo>
                  <a:pt x="558" y="584"/>
                </a:lnTo>
                <a:lnTo>
                  <a:pt x="555" y="582"/>
                </a:lnTo>
                <a:lnTo>
                  <a:pt x="552" y="582"/>
                </a:lnTo>
                <a:lnTo>
                  <a:pt x="549" y="582"/>
                </a:lnTo>
                <a:lnTo>
                  <a:pt x="546" y="582"/>
                </a:lnTo>
                <a:lnTo>
                  <a:pt x="546" y="582"/>
                </a:lnTo>
                <a:close/>
                <a:moveTo>
                  <a:pt x="701" y="593"/>
                </a:moveTo>
                <a:lnTo>
                  <a:pt x="701" y="593"/>
                </a:lnTo>
                <a:lnTo>
                  <a:pt x="703" y="593"/>
                </a:lnTo>
                <a:lnTo>
                  <a:pt x="703" y="593"/>
                </a:lnTo>
                <a:lnTo>
                  <a:pt x="706" y="594"/>
                </a:lnTo>
                <a:lnTo>
                  <a:pt x="706" y="594"/>
                </a:lnTo>
                <a:lnTo>
                  <a:pt x="709" y="588"/>
                </a:lnTo>
                <a:lnTo>
                  <a:pt x="710" y="585"/>
                </a:lnTo>
                <a:lnTo>
                  <a:pt x="709" y="582"/>
                </a:lnTo>
                <a:lnTo>
                  <a:pt x="709" y="582"/>
                </a:lnTo>
                <a:lnTo>
                  <a:pt x="704" y="587"/>
                </a:lnTo>
                <a:lnTo>
                  <a:pt x="703" y="588"/>
                </a:lnTo>
                <a:lnTo>
                  <a:pt x="701" y="593"/>
                </a:lnTo>
                <a:lnTo>
                  <a:pt x="701" y="593"/>
                </a:lnTo>
                <a:close/>
                <a:moveTo>
                  <a:pt x="460" y="602"/>
                </a:moveTo>
                <a:lnTo>
                  <a:pt x="460" y="602"/>
                </a:lnTo>
                <a:lnTo>
                  <a:pt x="459" y="603"/>
                </a:lnTo>
                <a:lnTo>
                  <a:pt x="456" y="606"/>
                </a:lnTo>
                <a:lnTo>
                  <a:pt x="456" y="606"/>
                </a:lnTo>
                <a:lnTo>
                  <a:pt x="460" y="617"/>
                </a:lnTo>
                <a:lnTo>
                  <a:pt x="463" y="622"/>
                </a:lnTo>
                <a:lnTo>
                  <a:pt x="466" y="626"/>
                </a:lnTo>
                <a:lnTo>
                  <a:pt x="466" y="626"/>
                </a:lnTo>
                <a:lnTo>
                  <a:pt x="468" y="619"/>
                </a:lnTo>
                <a:lnTo>
                  <a:pt x="470" y="611"/>
                </a:lnTo>
                <a:lnTo>
                  <a:pt x="470" y="603"/>
                </a:lnTo>
                <a:lnTo>
                  <a:pt x="468" y="597"/>
                </a:lnTo>
                <a:lnTo>
                  <a:pt x="465" y="591"/>
                </a:lnTo>
                <a:lnTo>
                  <a:pt x="460" y="587"/>
                </a:lnTo>
                <a:lnTo>
                  <a:pt x="454" y="584"/>
                </a:lnTo>
                <a:lnTo>
                  <a:pt x="447" y="582"/>
                </a:lnTo>
                <a:lnTo>
                  <a:pt x="447" y="582"/>
                </a:lnTo>
                <a:lnTo>
                  <a:pt x="448" y="585"/>
                </a:lnTo>
                <a:lnTo>
                  <a:pt x="450" y="588"/>
                </a:lnTo>
                <a:lnTo>
                  <a:pt x="454" y="591"/>
                </a:lnTo>
                <a:lnTo>
                  <a:pt x="459" y="594"/>
                </a:lnTo>
                <a:lnTo>
                  <a:pt x="460" y="597"/>
                </a:lnTo>
                <a:lnTo>
                  <a:pt x="460" y="602"/>
                </a:lnTo>
                <a:lnTo>
                  <a:pt x="460" y="602"/>
                </a:lnTo>
                <a:close/>
                <a:moveTo>
                  <a:pt x="357" y="585"/>
                </a:moveTo>
                <a:lnTo>
                  <a:pt x="357" y="585"/>
                </a:lnTo>
                <a:lnTo>
                  <a:pt x="360" y="587"/>
                </a:lnTo>
                <a:lnTo>
                  <a:pt x="364" y="587"/>
                </a:lnTo>
                <a:lnTo>
                  <a:pt x="369" y="587"/>
                </a:lnTo>
                <a:lnTo>
                  <a:pt x="370" y="585"/>
                </a:lnTo>
                <a:lnTo>
                  <a:pt x="370" y="585"/>
                </a:lnTo>
                <a:lnTo>
                  <a:pt x="364" y="584"/>
                </a:lnTo>
                <a:lnTo>
                  <a:pt x="360" y="584"/>
                </a:lnTo>
                <a:lnTo>
                  <a:pt x="357" y="585"/>
                </a:lnTo>
                <a:lnTo>
                  <a:pt x="357" y="585"/>
                </a:lnTo>
                <a:close/>
                <a:moveTo>
                  <a:pt x="328" y="590"/>
                </a:moveTo>
                <a:lnTo>
                  <a:pt x="328" y="590"/>
                </a:lnTo>
                <a:lnTo>
                  <a:pt x="343" y="588"/>
                </a:lnTo>
                <a:lnTo>
                  <a:pt x="343" y="588"/>
                </a:lnTo>
                <a:lnTo>
                  <a:pt x="340" y="587"/>
                </a:lnTo>
                <a:lnTo>
                  <a:pt x="337" y="585"/>
                </a:lnTo>
                <a:lnTo>
                  <a:pt x="328" y="584"/>
                </a:lnTo>
                <a:lnTo>
                  <a:pt x="328" y="584"/>
                </a:lnTo>
                <a:lnTo>
                  <a:pt x="328" y="585"/>
                </a:lnTo>
                <a:lnTo>
                  <a:pt x="328" y="590"/>
                </a:lnTo>
                <a:lnTo>
                  <a:pt x="328" y="590"/>
                </a:lnTo>
                <a:close/>
                <a:moveTo>
                  <a:pt x="485" y="584"/>
                </a:moveTo>
                <a:lnTo>
                  <a:pt x="485" y="584"/>
                </a:lnTo>
                <a:lnTo>
                  <a:pt x="485" y="587"/>
                </a:lnTo>
                <a:lnTo>
                  <a:pt x="486" y="590"/>
                </a:lnTo>
                <a:lnTo>
                  <a:pt x="488" y="593"/>
                </a:lnTo>
                <a:lnTo>
                  <a:pt x="491" y="594"/>
                </a:lnTo>
                <a:lnTo>
                  <a:pt x="491" y="594"/>
                </a:lnTo>
                <a:lnTo>
                  <a:pt x="491" y="591"/>
                </a:lnTo>
                <a:lnTo>
                  <a:pt x="489" y="588"/>
                </a:lnTo>
                <a:lnTo>
                  <a:pt x="488" y="585"/>
                </a:lnTo>
                <a:lnTo>
                  <a:pt x="485" y="584"/>
                </a:lnTo>
                <a:lnTo>
                  <a:pt x="485" y="584"/>
                </a:lnTo>
                <a:close/>
                <a:moveTo>
                  <a:pt x="561" y="587"/>
                </a:moveTo>
                <a:lnTo>
                  <a:pt x="561" y="587"/>
                </a:lnTo>
                <a:lnTo>
                  <a:pt x="564" y="585"/>
                </a:lnTo>
                <a:lnTo>
                  <a:pt x="564" y="585"/>
                </a:lnTo>
                <a:lnTo>
                  <a:pt x="564" y="584"/>
                </a:lnTo>
                <a:lnTo>
                  <a:pt x="564" y="584"/>
                </a:lnTo>
                <a:lnTo>
                  <a:pt x="563" y="585"/>
                </a:lnTo>
                <a:lnTo>
                  <a:pt x="561" y="587"/>
                </a:lnTo>
                <a:lnTo>
                  <a:pt x="561" y="587"/>
                </a:lnTo>
                <a:close/>
                <a:moveTo>
                  <a:pt x="195" y="591"/>
                </a:moveTo>
                <a:lnTo>
                  <a:pt x="195" y="591"/>
                </a:lnTo>
                <a:lnTo>
                  <a:pt x="218" y="590"/>
                </a:lnTo>
                <a:lnTo>
                  <a:pt x="218" y="590"/>
                </a:lnTo>
                <a:lnTo>
                  <a:pt x="216" y="587"/>
                </a:lnTo>
                <a:lnTo>
                  <a:pt x="215" y="584"/>
                </a:lnTo>
                <a:lnTo>
                  <a:pt x="215" y="584"/>
                </a:lnTo>
                <a:lnTo>
                  <a:pt x="204" y="585"/>
                </a:lnTo>
                <a:lnTo>
                  <a:pt x="200" y="588"/>
                </a:lnTo>
                <a:lnTo>
                  <a:pt x="195" y="591"/>
                </a:lnTo>
                <a:lnTo>
                  <a:pt x="195" y="591"/>
                </a:lnTo>
                <a:close/>
                <a:moveTo>
                  <a:pt x="299" y="587"/>
                </a:moveTo>
                <a:lnTo>
                  <a:pt x="299" y="587"/>
                </a:lnTo>
                <a:lnTo>
                  <a:pt x="300" y="588"/>
                </a:lnTo>
                <a:lnTo>
                  <a:pt x="303" y="590"/>
                </a:lnTo>
                <a:lnTo>
                  <a:pt x="309" y="591"/>
                </a:lnTo>
                <a:lnTo>
                  <a:pt x="323" y="590"/>
                </a:lnTo>
                <a:lnTo>
                  <a:pt x="323" y="590"/>
                </a:lnTo>
                <a:lnTo>
                  <a:pt x="322" y="587"/>
                </a:lnTo>
                <a:lnTo>
                  <a:pt x="322" y="584"/>
                </a:lnTo>
                <a:lnTo>
                  <a:pt x="322" y="584"/>
                </a:lnTo>
                <a:lnTo>
                  <a:pt x="299" y="587"/>
                </a:lnTo>
                <a:lnTo>
                  <a:pt x="299" y="587"/>
                </a:lnTo>
                <a:close/>
                <a:moveTo>
                  <a:pt x="653" y="593"/>
                </a:moveTo>
                <a:lnTo>
                  <a:pt x="653" y="593"/>
                </a:lnTo>
                <a:lnTo>
                  <a:pt x="657" y="590"/>
                </a:lnTo>
                <a:lnTo>
                  <a:pt x="659" y="588"/>
                </a:lnTo>
                <a:lnTo>
                  <a:pt x="660" y="585"/>
                </a:lnTo>
                <a:lnTo>
                  <a:pt x="660" y="585"/>
                </a:lnTo>
                <a:lnTo>
                  <a:pt x="657" y="587"/>
                </a:lnTo>
                <a:lnTo>
                  <a:pt x="654" y="588"/>
                </a:lnTo>
                <a:lnTo>
                  <a:pt x="653" y="591"/>
                </a:lnTo>
                <a:lnTo>
                  <a:pt x="653" y="593"/>
                </a:lnTo>
                <a:lnTo>
                  <a:pt x="653" y="593"/>
                </a:lnTo>
                <a:close/>
                <a:moveTo>
                  <a:pt x="410" y="587"/>
                </a:moveTo>
                <a:lnTo>
                  <a:pt x="410" y="587"/>
                </a:lnTo>
                <a:lnTo>
                  <a:pt x="413" y="596"/>
                </a:lnTo>
                <a:lnTo>
                  <a:pt x="418" y="605"/>
                </a:lnTo>
                <a:lnTo>
                  <a:pt x="418" y="605"/>
                </a:lnTo>
                <a:lnTo>
                  <a:pt x="415" y="596"/>
                </a:lnTo>
                <a:lnTo>
                  <a:pt x="413" y="587"/>
                </a:lnTo>
                <a:lnTo>
                  <a:pt x="413" y="587"/>
                </a:lnTo>
                <a:lnTo>
                  <a:pt x="412" y="587"/>
                </a:lnTo>
                <a:lnTo>
                  <a:pt x="410" y="587"/>
                </a:lnTo>
                <a:lnTo>
                  <a:pt x="410" y="587"/>
                </a:lnTo>
                <a:close/>
                <a:moveTo>
                  <a:pt x="541" y="587"/>
                </a:moveTo>
                <a:lnTo>
                  <a:pt x="541" y="587"/>
                </a:lnTo>
                <a:lnTo>
                  <a:pt x="538" y="588"/>
                </a:lnTo>
                <a:lnTo>
                  <a:pt x="535" y="590"/>
                </a:lnTo>
                <a:lnTo>
                  <a:pt x="535" y="590"/>
                </a:lnTo>
                <a:lnTo>
                  <a:pt x="537" y="594"/>
                </a:lnTo>
                <a:lnTo>
                  <a:pt x="538" y="597"/>
                </a:lnTo>
                <a:lnTo>
                  <a:pt x="538" y="597"/>
                </a:lnTo>
                <a:lnTo>
                  <a:pt x="541" y="597"/>
                </a:lnTo>
                <a:lnTo>
                  <a:pt x="543" y="597"/>
                </a:lnTo>
                <a:lnTo>
                  <a:pt x="544" y="594"/>
                </a:lnTo>
                <a:lnTo>
                  <a:pt x="543" y="590"/>
                </a:lnTo>
                <a:lnTo>
                  <a:pt x="541" y="587"/>
                </a:lnTo>
                <a:lnTo>
                  <a:pt x="541" y="587"/>
                </a:lnTo>
                <a:close/>
                <a:moveTo>
                  <a:pt x="587" y="605"/>
                </a:moveTo>
                <a:lnTo>
                  <a:pt x="587" y="605"/>
                </a:lnTo>
                <a:lnTo>
                  <a:pt x="599" y="600"/>
                </a:lnTo>
                <a:lnTo>
                  <a:pt x="599" y="600"/>
                </a:lnTo>
                <a:lnTo>
                  <a:pt x="598" y="596"/>
                </a:lnTo>
                <a:lnTo>
                  <a:pt x="598" y="593"/>
                </a:lnTo>
                <a:lnTo>
                  <a:pt x="595" y="587"/>
                </a:lnTo>
                <a:lnTo>
                  <a:pt x="595" y="587"/>
                </a:lnTo>
                <a:lnTo>
                  <a:pt x="590" y="596"/>
                </a:lnTo>
                <a:lnTo>
                  <a:pt x="587" y="605"/>
                </a:lnTo>
                <a:lnTo>
                  <a:pt x="587" y="605"/>
                </a:lnTo>
                <a:close/>
                <a:moveTo>
                  <a:pt x="393" y="590"/>
                </a:moveTo>
                <a:lnTo>
                  <a:pt x="393" y="590"/>
                </a:lnTo>
                <a:lnTo>
                  <a:pt x="396" y="596"/>
                </a:lnTo>
                <a:lnTo>
                  <a:pt x="401" y="603"/>
                </a:lnTo>
                <a:lnTo>
                  <a:pt x="406" y="610"/>
                </a:lnTo>
                <a:lnTo>
                  <a:pt x="407" y="611"/>
                </a:lnTo>
                <a:lnTo>
                  <a:pt x="412" y="611"/>
                </a:lnTo>
                <a:lnTo>
                  <a:pt x="412" y="611"/>
                </a:lnTo>
                <a:lnTo>
                  <a:pt x="404" y="600"/>
                </a:lnTo>
                <a:lnTo>
                  <a:pt x="398" y="588"/>
                </a:lnTo>
                <a:lnTo>
                  <a:pt x="398" y="588"/>
                </a:lnTo>
                <a:lnTo>
                  <a:pt x="395" y="588"/>
                </a:lnTo>
                <a:lnTo>
                  <a:pt x="393" y="588"/>
                </a:lnTo>
                <a:lnTo>
                  <a:pt x="393" y="590"/>
                </a:lnTo>
                <a:lnTo>
                  <a:pt x="393" y="590"/>
                </a:lnTo>
                <a:close/>
                <a:moveTo>
                  <a:pt x="572" y="588"/>
                </a:moveTo>
                <a:lnTo>
                  <a:pt x="572" y="588"/>
                </a:lnTo>
                <a:lnTo>
                  <a:pt x="567" y="594"/>
                </a:lnTo>
                <a:lnTo>
                  <a:pt x="564" y="602"/>
                </a:lnTo>
                <a:lnTo>
                  <a:pt x="561" y="620"/>
                </a:lnTo>
                <a:lnTo>
                  <a:pt x="561" y="620"/>
                </a:lnTo>
                <a:lnTo>
                  <a:pt x="567" y="619"/>
                </a:lnTo>
                <a:lnTo>
                  <a:pt x="570" y="616"/>
                </a:lnTo>
                <a:lnTo>
                  <a:pt x="573" y="611"/>
                </a:lnTo>
                <a:lnTo>
                  <a:pt x="576" y="606"/>
                </a:lnTo>
                <a:lnTo>
                  <a:pt x="578" y="602"/>
                </a:lnTo>
                <a:lnTo>
                  <a:pt x="576" y="597"/>
                </a:lnTo>
                <a:lnTo>
                  <a:pt x="575" y="593"/>
                </a:lnTo>
                <a:lnTo>
                  <a:pt x="572" y="588"/>
                </a:lnTo>
                <a:lnTo>
                  <a:pt x="572" y="588"/>
                </a:lnTo>
                <a:close/>
                <a:moveTo>
                  <a:pt x="389" y="599"/>
                </a:moveTo>
                <a:lnTo>
                  <a:pt x="389" y="599"/>
                </a:lnTo>
                <a:lnTo>
                  <a:pt x="390" y="600"/>
                </a:lnTo>
                <a:lnTo>
                  <a:pt x="393" y="602"/>
                </a:lnTo>
                <a:lnTo>
                  <a:pt x="393" y="602"/>
                </a:lnTo>
                <a:lnTo>
                  <a:pt x="390" y="594"/>
                </a:lnTo>
                <a:lnTo>
                  <a:pt x="387" y="591"/>
                </a:lnTo>
                <a:lnTo>
                  <a:pt x="384" y="590"/>
                </a:lnTo>
                <a:lnTo>
                  <a:pt x="384" y="590"/>
                </a:lnTo>
                <a:lnTo>
                  <a:pt x="387" y="594"/>
                </a:lnTo>
                <a:lnTo>
                  <a:pt x="389" y="596"/>
                </a:lnTo>
                <a:lnTo>
                  <a:pt x="389" y="599"/>
                </a:lnTo>
                <a:lnTo>
                  <a:pt x="389" y="599"/>
                </a:lnTo>
                <a:close/>
                <a:moveTo>
                  <a:pt x="433" y="599"/>
                </a:moveTo>
                <a:lnTo>
                  <a:pt x="433" y="599"/>
                </a:lnTo>
                <a:lnTo>
                  <a:pt x="430" y="593"/>
                </a:lnTo>
                <a:lnTo>
                  <a:pt x="428" y="591"/>
                </a:lnTo>
                <a:lnTo>
                  <a:pt x="425" y="590"/>
                </a:lnTo>
                <a:lnTo>
                  <a:pt x="425" y="590"/>
                </a:lnTo>
                <a:lnTo>
                  <a:pt x="427" y="591"/>
                </a:lnTo>
                <a:lnTo>
                  <a:pt x="428" y="594"/>
                </a:lnTo>
                <a:lnTo>
                  <a:pt x="433" y="599"/>
                </a:lnTo>
                <a:lnTo>
                  <a:pt x="433" y="599"/>
                </a:lnTo>
                <a:close/>
                <a:moveTo>
                  <a:pt x="434" y="591"/>
                </a:moveTo>
                <a:lnTo>
                  <a:pt x="434" y="591"/>
                </a:lnTo>
                <a:lnTo>
                  <a:pt x="438" y="594"/>
                </a:lnTo>
                <a:lnTo>
                  <a:pt x="439" y="600"/>
                </a:lnTo>
                <a:lnTo>
                  <a:pt x="441" y="603"/>
                </a:lnTo>
                <a:lnTo>
                  <a:pt x="442" y="605"/>
                </a:lnTo>
                <a:lnTo>
                  <a:pt x="445" y="606"/>
                </a:lnTo>
                <a:lnTo>
                  <a:pt x="445" y="606"/>
                </a:lnTo>
                <a:lnTo>
                  <a:pt x="442" y="597"/>
                </a:lnTo>
                <a:lnTo>
                  <a:pt x="436" y="590"/>
                </a:lnTo>
                <a:lnTo>
                  <a:pt x="436" y="590"/>
                </a:lnTo>
                <a:lnTo>
                  <a:pt x="436" y="590"/>
                </a:lnTo>
                <a:lnTo>
                  <a:pt x="434" y="591"/>
                </a:lnTo>
                <a:lnTo>
                  <a:pt x="434" y="591"/>
                </a:lnTo>
                <a:close/>
                <a:moveTo>
                  <a:pt x="500" y="603"/>
                </a:moveTo>
                <a:lnTo>
                  <a:pt x="500" y="603"/>
                </a:lnTo>
                <a:lnTo>
                  <a:pt x="503" y="602"/>
                </a:lnTo>
                <a:lnTo>
                  <a:pt x="503" y="602"/>
                </a:lnTo>
                <a:lnTo>
                  <a:pt x="502" y="594"/>
                </a:lnTo>
                <a:lnTo>
                  <a:pt x="500" y="591"/>
                </a:lnTo>
                <a:lnTo>
                  <a:pt x="499" y="590"/>
                </a:lnTo>
                <a:lnTo>
                  <a:pt x="499" y="590"/>
                </a:lnTo>
                <a:lnTo>
                  <a:pt x="497" y="593"/>
                </a:lnTo>
                <a:lnTo>
                  <a:pt x="497" y="596"/>
                </a:lnTo>
                <a:lnTo>
                  <a:pt x="500" y="603"/>
                </a:lnTo>
                <a:lnTo>
                  <a:pt x="500" y="603"/>
                </a:lnTo>
                <a:close/>
                <a:moveTo>
                  <a:pt x="372" y="591"/>
                </a:moveTo>
                <a:lnTo>
                  <a:pt x="372" y="591"/>
                </a:lnTo>
                <a:lnTo>
                  <a:pt x="378" y="594"/>
                </a:lnTo>
                <a:lnTo>
                  <a:pt x="378" y="594"/>
                </a:lnTo>
                <a:lnTo>
                  <a:pt x="378" y="593"/>
                </a:lnTo>
                <a:lnTo>
                  <a:pt x="378" y="591"/>
                </a:lnTo>
                <a:lnTo>
                  <a:pt x="377" y="590"/>
                </a:lnTo>
                <a:lnTo>
                  <a:pt x="377" y="590"/>
                </a:lnTo>
                <a:lnTo>
                  <a:pt x="373" y="590"/>
                </a:lnTo>
                <a:lnTo>
                  <a:pt x="372" y="590"/>
                </a:lnTo>
                <a:lnTo>
                  <a:pt x="372" y="591"/>
                </a:lnTo>
                <a:lnTo>
                  <a:pt x="372" y="591"/>
                </a:lnTo>
                <a:close/>
                <a:moveTo>
                  <a:pt x="117" y="596"/>
                </a:moveTo>
                <a:lnTo>
                  <a:pt x="117" y="596"/>
                </a:lnTo>
                <a:lnTo>
                  <a:pt x="117" y="593"/>
                </a:lnTo>
                <a:lnTo>
                  <a:pt x="116" y="593"/>
                </a:lnTo>
                <a:lnTo>
                  <a:pt x="110" y="591"/>
                </a:lnTo>
                <a:lnTo>
                  <a:pt x="110" y="591"/>
                </a:lnTo>
                <a:lnTo>
                  <a:pt x="113" y="594"/>
                </a:lnTo>
                <a:lnTo>
                  <a:pt x="117" y="596"/>
                </a:lnTo>
                <a:lnTo>
                  <a:pt x="117" y="596"/>
                </a:lnTo>
                <a:close/>
                <a:moveTo>
                  <a:pt x="152" y="597"/>
                </a:moveTo>
                <a:lnTo>
                  <a:pt x="152" y="597"/>
                </a:lnTo>
                <a:lnTo>
                  <a:pt x="157" y="596"/>
                </a:lnTo>
                <a:lnTo>
                  <a:pt x="160" y="596"/>
                </a:lnTo>
                <a:lnTo>
                  <a:pt x="160" y="593"/>
                </a:lnTo>
                <a:lnTo>
                  <a:pt x="160" y="593"/>
                </a:lnTo>
                <a:lnTo>
                  <a:pt x="155" y="591"/>
                </a:lnTo>
                <a:lnTo>
                  <a:pt x="149" y="591"/>
                </a:lnTo>
                <a:lnTo>
                  <a:pt x="149" y="591"/>
                </a:lnTo>
                <a:lnTo>
                  <a:pt x="151" y="594"/>
                </a:lnTo>
                <a:lnTo>
                  <a:pt x="152" y="597"/>
                </a:lnTo>
                <a:lnTo>
                  <a:pt x="152" y="597"/>
                </a:lnTo>
                <a:close/>
                <a:moveTo>
                  <a:pt x="482" y="596"/>
                </a:moveTo>
                <a:lnTo>
                  <a:pt x="482" y="596"/>
                </a:lnTo>
                <a:lnTo>
                  <a:pt x="480" y="594"/>
                </a:lnTo>
                <a:lnTo>
                  <a:pt x="480" y="591"/>
                </a:lnTo>
                <a:lnTo>
                  <a:pt x="480" y="591"/>
                </a:lnTo>
                <a:lnTo>
                  <a:pt x="479" y="591"/>
                </a:lnTo>
                <a:lnTo>
                  <a:pt x="479" y="591"/>
                </a:lnTo>
                <a:lnTo>
                  <a:pt x="479" y="594"/>
                </a:lnTo>
                <a:lnTo>
                  <a:pt x="482" y="596"/>
                </a:lnTo>
                <a:lnTo>
                  <a:pt x="482" y="596"/>
                </a:lnTo>
                <a:close/>
                <a:moveTo>
                  <a:pt x="166" y="594"/>
                </a:moveTo>
                <a:lnTo>
                  <a:pt x="166" y="594"/>
                </a:lnTo>
                <a:lnTo>
                  <a:pt x="171" y="596"/>
                </a:lnTo>
                <a:lnTo>
                  <a:pt x="174" y="596"/>
                </a:lnTo>
                <a:lnTo>
                  <a:pt x="175" y="594"/>
                </a:lnTo>
                <a:lnTo>
                  <a:pt x="175" y="594"/>
                </a:lnTo>
                <a:lnTo>
                  <a:pt x="169" y="593"/>
                </a:lnTo>
                <a:lnTo>
                  <a:pt x="166" y="593"/>
                </a:lnTo>
                <a:lnTo>
                  <a:pt x="166" y="593"/>
                </a:lnTo>
                <a:lnTo>
                  <a:pt x="166" y="594"/>
                </a:lnTo>
                <a:lnTo>
                  <a:pt x="166" y="594"/>
                </a:lnTo>
                <a:close/>
                <a:moveTo>
                  <a:pt x="328" y="593"/>
                </a:moveTo>
                <a:lnTo>
                  <a:pt x="328" y="593"/>
                </a:lnTo>
                <a:lnTo>
                  <a:pt x="335" y="596"/>
                </a:lnTo>
                <a:lnTo>
                  <a:pt x="341" y="599"/>
                </a:lnTo>
                <a:lnTo>
                  <a:pt x="351" y="600"/>
                </a:lnTo>
                <a:lnTo>
                  <a:pt x="357" y="602"/>
                </a:lnTo>
                <a:lnTo>
                  <a:pt x="357" y="602"/>
                </a:lnTo>
                <a:lnTo>
                  <a:pt x="355" y="599"/>
                </a:lnTo>
                <a:lnTo>
                  <a:pt x="352" y="596"/>
                </a:lnTo>
                <a:lnTo>
                  <a:pt x="349" y="594"/>
                </a:lnTo>
                <a:lnTo>
                  <a:pt x="346" y="593"/>
                </a:lnTo>
                <a:lnTo>
                  <a:pt x="338" y="593"/>
                </a:lnTo>
                <a:lnTo>
                  <a:pt x="328" y="593"/>
                </a:lnTo>
                <a:lnTo>
                  <a:pt x="328" y="593"/>
                </a:lnTo>
                <a:close/>
                <a:moveTo>
                  <a:pt x="369" y="605"/>
                </a:moveTo>
                <a:lnTo>
                  <a:pt x="369" y="605"/>
                </a:lnTo>
                <a:lnTo>
                  <a:pt x="366" y="602"/>
                </a:lnTo>
                <a:lnTo>
                  <a:pt x="361" y="597"/>
                </a:lnTo>
                <a:lnTo>
                  <a:pt x="358" y="594"/>
                </a:lnTo>
                <a:lnTo>
                  <a:pt x="355" y="593"/>
                </a:lnTo>
                <a:lnTo>
                  <a:pt x="355" y="593"/>
                </a:lnTo>
                <a:lnTo>
                  <a:pt x="358" y="596"/>
                </a:lnTo>
                <a:lnTo>
                  <a:pt x="361" y="600"/>
                </a:lnTo>
                <a:lnTo>
                  <a:pt x="364" y="603"/>
                </a:lnTo>
                <a:lnTo>
                  <a:pt x="369" y="605"/>
                </a:lnTo>
                <a:lnTo>
                  <a:pt x="369" y="605"/>
                </a:lnTo>
                <a:close/>
                <a:moveTo>
                  <a:pt x="87" y="594"/>
                </a:moveTo>
                <a:lnTo>
                  <a:pt x="87" y="594"/>
                </a:lnTo>
                <a:lnTo>
                  <a:pt x="104" y="603"/>
                </a:lnTo>
                <a:lnTo>
                  <a:pt x="113" y="608"/>
                </a:lnTo>
                <a:lnTo>
                  <a:pt x="123" y="610"/>
                </a:lnTo>
                <a:lnTo>
                  <a:pt x="123" y="610"/>
                </a:lnTo>
                <a:lnTo>
                  <a:pt x="114" y="605"/>
                </a:lnTo>
                <a:lnTo>
                  <a:pt x="105" y="599"/>
                </a:lnTo>
                <a:lnTo>
                  <a:pt x="96" y="594"/>
                </a:lnTo>
                <a:lnTo>
                  <a:pt x="90" y="594"/>
                </a:lnTo>
                <a:lnTo>
                  <a:pt x="87" y="594"/>
                </a:lnTo>
                <a:lnTo>
                  <a:pt x="87" y="594"/>
                </a:lnTo>
                <a:close/>
                <a:moveTo>
                  <a:pt x="271" y="593"/>
                </a:moveTo>
                <a:lnTo>
                  <a:pt x="271" y="593"/>
                </a:lnTo>
                <a:lnTo>
                  <a:pt x="273" y="596"/>
                </a:lnTo>
                <a:lnTo>
                  <a:pt x="274" y="596"/>
                </a:lnTo>
                <a:lnTo>
                  <a:pt x="277" y="594"/>
                </a:lnTo>
                <a:lnTo>
                  <a:pt x="277" y="593"/>
                </a:lnTo>
                <a:lnTo>
                  <a:pt x="277" y="593"/>
                </a:lnTo>
                <a:lnTo>
                  <a:pt x="276" y="594"/>
                </a:lnTo>
                <a:lnTo>
                  <a:pt x="276" y="594"/>
                </a:lnTo>
                <a:lnTo>
                  <a:pt x="274" y="593"/>
                </a:lnTo>
                <a:lnTo>
                  <a:pt x="274" y="593"/>
                </a:lnTo>
                <a:lnTo>
                  <a:pt x="274" y="594"/>
                </a:lnTo>
                <a:lnTo>
                  <a:pt x="273" y="594"/>
                </a:lnTo>
                <a:lnTo>
                  <a:pt x="271" y="593"/>
                </a:lnTo>
                <a:lnTo>
                  <a:pt x="271" y="593"/>
                </a:lnTo>
                <a:close/>
                <a:moveTo>
                  <a:pt x="377" y="603"/>
                </a:moveTo>
                <a:lnTo>
                  <a:pt x="377" y="603"/>
                </a:lnTo>
                <a:lnTo>
                  <a:pt x="378" y="602"/>
                </a:lnTo>
                <a:lnTo>
                  <a:pt x="378" y="599"/>
                </a:lnTo>
                <a:lnTo>
                  <a:pt x="378" y="599"/>
                </a:lnTo>
                <a:lnTo>
                  <a:pt x="372" y="596"/>
                </a:lnTo>
                <a:lnTo>
                  <a:pt x="364" y="593"/>
                </a:lnTo>
                <a:lnTo>
                  <a:pt x="364" y="593"/>
                </a:lnTo>
                <a:lnTo>
                  <a:pt x="369" y="599"/>
                </a:lnTo>
                <a:lnTo>
                  <a:pt x="372" y="602"/>
                </a:lnTo>
                <a:lnTo>
                  <a:pt x="377" y="603"/>
                </a:lnTo>
                <a:lnTo>
                  <a:pt x="377" y="603"/>
                </a:lnTo>
                <a:close/>
                <a:moveTo>
                  <a:pt x="613" y="599"/>
                </a:moveTo>
                <a:lnTo>
                  <a:pt x="613" y="599"/>
                </a:lnTo>
                <a:lnTo>
                  <a:pt x="614" y="605"/>
                </a:lnTo>
                <a:lnTo>
                  <a:pt x="614" y="605"/>
                </a:lnTo>
                <a:lnTo>
                  <a:pt x="617" y="603"/>
                </a:lnTo>
                <a:lnTo>
                  <a:pt x="619" y="600"/>
                </a:lnTo>
                <a:lnTo>
                  <a:pt x="620" y="596"/>
                </a:lnTo>
                <a:lnTo>
                  <a:pt x="619" y="593"/>
                </a:lnTo>
                <a:lnTo>
                  <a:pt x="619" y="593"/>
                </a:lnTo>
                <a:lnTo>
                  <a:pt x="613" y="599"/>
                </a:lnTo>
                <a:lnTo>
                  <a:pt x="613" y="599"/>
                </a:lnTo>
                <a:close/>
                <a:moveTo>
                  <a:pt x="628" y="603"/>
                </a:moveTo>
                <a:lnTo>
                  <a:pt x="628" y="603"/>
                </a:lnTo>
                <a:lnTo>
                  <a:pt x="630" y="610"/>
                </a:lnTo>
                <a:lnTo>
                  <a:pt x="630" y="610"/>
                </a:lnTo>
                <a:lnTo>
                  <a:pt x="634" y="606"/>
                </a:lnTo>
                <a:lnTo>
                  <a:pt x="637" y="602"/>
                </a:lnTo>
                <a:lnTo>
                  <a:pt x="645" y="593"/>
                </a:lnTo>
                <a:lnTo>
                  <a:pt x="645" y="593"/>
                </a:lnTo>
                <a:lnTo>
                  <a:pt x="636" y="597"/>
                </a:lnTo>
                <a:lnTo>
                  <a:pt x="628" y="603"/>
                </a:lnTo>
                <a:lnTo>
                  <a:pt x="628" y="603"/>
                </a:lnTo>
                <a:close/>
                <a:moveTo>
                  <a:pt x="645" y="610"/>
                </a:moveTo>
                <a:lnTo>
                  <a:pt x="645" y="610"/>
                </a:lnTo>
                <a:lnTo>
                  <a:pt x="651" y="606"/>
                </a:lnTo>
                <a:lnTo>
                  <a:pt x="657" y="603"/>
                </a:lnTo>
                <a:lnTo>
                  <a:pt x="660" y="597"/>
                </a:lnTo>
                <a:lnTo>
                  <a:pt x="662" y="596"/>
                </a:lnTo>
                <a:lnTo>
                  <a:pt x="660" y="593"/>
                </a:lnTo>
                <a:lnTo>
                  <a:pt x="660" y="593"/>
                </a:lnTo>
                <a:lnTo>
                  <a:pt x="653" y="600"/>
                </a:lnTo>
                <a:lnTo>
                  <a:pt x="648" y="605"/>
                </a:lnTo>
                <a:lnTo>
                  <a:pt x="645" y="610"/>
                </a:lnTo>
                <a:lnTo>
                  <a:pt x="645" y="610"/>
                </a:lnTo>
                <a:close/>
                <a:moveTo>
                  <a:pt x="755" y="599"/>
                </a:moveTo>
                <a:lnTo>
                  <a:pt x="755" y="599"/>
                </a:lnTo>
                <a:lnTo>
                  <a:pt x="758" y="597"/>
                </a:lnTo>
                <a:lnTo>
                  <a:pt x="761" y="594"/>
                </a:lnTo>
                <a:lnTo>
                  <a:pt x="761" y="594"/>
                </a:lnTo>
                <a:lnTo>
                  <a:pt x="759" y="593"/>
                </a:lnTo>
                <a:lnTo>
                  <a:pt x="759" y="593"/>
                </a:lnTo>
                <a:lnTo>
                  <a:pt x="756" y="596"/>
                </a:lnTo>
                <a:lnTo>
                  <a:pt x="755" y="597"/>
                </a:lnTo>
                <a:lnTo>
                  <a:pt x="755" y="599"/>
                </a:lnTo>
                <a:lnTo>
                  <a:pt x="755" y="599"/>
                </a:lnTo>
                <a:close/>
                <a:moveTo>
                  <a:pt x="191" y="596"/>
                </a:moveTo>
                <a:lnTo>
                  <a:pt x="191" y="596"/>
                </a:lnTo>
                <a:lnTo>
                  <a:pt x="207" y="600"/>
                </a:lnTo>
                <a:lnTo>
                  <a:pt x="215" y="602"/>
                </a:lnTo>
                <a:lnTo>
                  <a:pt x="223" y="602"/>
                </a:lnTo>
                <a:lnTo>
                  <a:pt x="223" y="602"/>
                </a:lnTo>
                <a:lnTo>
                  <a:pt x="224" y="599"/>
                </a:lnTo>
                <a:lnTo>
                  <a:pt x="224" y="597"/>
                </a:lnTo>
                <a:lnTo>
                  <a:pt x="224" y="596"/>
                </a:lnTo>
                <a:lnTo>
                  <a:pt x="224" y="596"/>
                </a:lnTo>
                <a:lnTo>
                  <a:pt x="216" y="594"/>
                </a:lnTo>
                <a:lnTo>
                  <a:pt x="207" y="594"/>
                </a:lnTo>
                <a:lnTo>
                  <a:pt x="191" y="596"/>
                </a:lnTo>
                <a:lnTo>
                  <a:pt x="191" y="596"/>
                </a:lnTo>
                <a:close/>
                <a:moveTo>
                  <a:pt x="235" y="599"/>
                </a:moveTo>
                <a:lnTo>
                  <a:pt x="235" y="599"/>
                </a:lnTo>
                <a:lnTo>
                  <a:pt x="244" y="599"/>
                </a:lnTo>
                <a:lnTo>
                  <a:pt x="248" y="597"/>
                </a:lnTo>
                <a:lnTo>
                  <a:pt x="253" y="596"/>
                </a:lnTo>
                <a:lnTo>
                  <a:pt x="253" y="596"/>
                </a:lnTo>
                <a:lnTo>
                  <a:pt x="248" y="594"/>
                </a:lnTo>
                <a:lnTo>
                  <a:pt x="244" y="596"/>
                </a:lnTo>
                <a:lnTo>
                  <a:pt x="235" y="599"/>
                </a:lnTo>
                <a:lnTo>
                  <a:pt x="235" y="599"/>
                </a:lnTo>
                <a:close/>
                <a:moveTo>
                  <a:pt x="258" y="596"/>
                </a:moveTo>
                <a:lnTo>
                  <a:pt x="258" y="596"/>
                </a:lnTo>
                <a:lnTo>
                  <a:pt x="261" y="596"/>
                </a:lnTo>
                <a:lnTo>
                  <a:pt x="262" y="596"/>
                </a:lnTo>
                <a:lnTo>
                  <a:pt x="264" y="594"/>
                </a:lnTo>
                <a:lnTo>
                  <a:pt x="264" y="594"/>
                </a:lnTo>
                <a:lnTo>
                  <a:pt x="261" y="594"/>
                </a:lnTo>
                <a:lnTo>
                  <a:pt x="259" y="594"/>
                </a:lnTo>
                <a:lnTo>
                  <a:pt x="258" y="596"/>
                </a:lnTo>
                <a:lnTo>
                  <a:pt x="258" y="596"/>
                </a:lnTo>
                <a:close/>
                <a:moveTo>
                  <a:pt x="669" y="602"/>
                </a:moveTo>
                <a:lnTo>
                  <a:pt x="669" y="602"/>
                </a:lnTo>
                <a:lnTo>
                  <a:pt x="677" y="599"/>
                </a:lnTo>
                <a:lnTo>
                  <a:pt x="680" y="597"/>
                </a:lnTo>
                <a:lnTo>
                  <a:pt x="681" y="594"/>
                </a:lnTo>
                <a:lnTo>
                  <a:pt x="681" y="594"/>
                </a:lnTo>
                <a:lnTo>
                  <a:pt x="669" y="602"/>
                </a:lnTo>
                <a:lnTo>
                  <a:pt x="669" y="602"/>
                </a:lnTo>
                <a:close/>
                <a:moveTo>
                  <a:pt x="76" y="596"/>
                </a:moveTo>
                <a:lnTo>
                  <a:pt x="76" y="596"/>
                </a:lnTo>
                <a:lnTo>
                  <a:pt x="76" y="597"/>
                </a:lnTo>
                <a:lnTo>
                  <a:pt x="76" y="597"/>
                </a:lnTo>
                <a:lnTo>
                  <a:pt x="84" y="605"/>
                </a:lnTo>
                <a:lnTo>
                  <a:pt x="93" y="613"/>
                </a:lnTo>
                <a:lnTo>
                  <a:pt x="102" y="619"/>
                </a:lnTo>
                <a:lnTo>
                  <a:pt x="111" y="623"/>
                </a:lnTo>
                <a:lnTo>
                  <a:pt x="111" y="623"/>
                </a:lnTo>
                <a:lnTo>
                  <a:pt x="111" y="620"/>
                </a:lnTo>
                <a:lnTo>
                  <a:pt x="114" y="619"/>
                </a:lnTo>
                <a:lnTo>
                  <a:pt x="117" y="614"/>
                </a:lnTo>
                <a:lnTo>
                  <a:pt x="117" y="614"/>
                </a:lnTo>
                <a:lnTo>
                  <a:pt x="105" y="610"/>
                </a:lnTo>
                <a:lnTo>
                  <a:pt x="96" y="605"/>
                </a:lnTo>
                <a:lnTo>
                  <a:pt x="85" y="600"/>
                </a:lnTo>
                <a:lnTo>
                  <a:pt x="76" y="596"/>
                </a:lnTo>
                <a:lnTo>
                  <a:pt x="76" y="596"/>
                </a:lnTo>
                <a:close/>
                <a:moveTo>
                  <a:pt x="134" y="613"/>
                </a:moveTo>
                <a:lnTo>
                  <a:pt x="134" y="613"/>
                </a:lnTo>
                <a:lnTo>
                  <a:pt x="140" y="613"/>
                </a:lnTo>
                <a:lnTo>
                  <a:pt x="146" y="614"/>
                </a:lnTo>
                <a:lnTo>
                  <a:pt x="146" y="614"/>
                </a:lnTo>
                <a:lnTo>
                  <a:pt x="142" y="610"/>
                </a:lnTo>
                <a:lnTo>
                  <a:pt x="139" y="605"/>
                </a:lnTo>
                <a:lnTo>
                  <a:pt x="130" y="597"/>
                </a:lnTo>
                <a:lnTo>
                  <a:pt x="130" y="597"/>
                </a:lnTo>
                <a:lnTo>
                  <a:pt x="130" y="600"/>
                </a:lnTo>
                <a:lnTo>
                  <a:pt x="131" y="605"/>
                </a:lnTo>
                <a:lnTo>
                  <a:pt x="133" y="608"/>
                </a:lnTo>
                <a:lnTo>
                  <a:pt x="134" y="613"/>
                </a:lnTo>
                <a:lnTo>
                  <a:pt x="134" y="613"/>
                </a:lnTo>
                <a:close/>
                <a:moveTo>
                  <a:pt x="704" y="614"/>
                </a:moveTo>
                <a:lnTo>
                  <a:pt x="704" y="614"/>
                </a:lnTo>
                <a:lnTo>
                  <a:pt x="709" y="616"/>
                </a:lnTo>
                <a:lnTo>
                  <a:pt x="709" y="616"/>
                </a:lnTo>
                <a:lnTo>
                  <a:pt x="720" y="608"/>
                </a:lnTo>
                <a:lnTo>
                  <a:pt x="729" y="597"/>
                </a:lnTo>
                <a:lnTo>
                  <a:pt x="729" y="597"/>
                </a:lnTo>
                <a:lnTo>
                  <a:pt x="721" y="599"/>
                </a:lnTo>
                <a:lnTo>
                  <a:pt x="715" y="603"/>
                </a:lnTo>
                <a:lnTo>
                  <a:pt x="704" y="614"/>
                </a:lnTo>
                <a:lnTo>
                  <a:pt x="704" y="614"/>
                </a:lnTo>
                <a:close/>
                <a:moveTo>
                  <a:pt x="160" y="613"/>
                </a:moveTo>
                <a:lnTo>
                  <a:pt x="160" y="613"/>
                </a:lnTo>
                <a:lnTo>
                  <a:pt x="165" y="613"/>
                </a:lnTo>
                <a:lnTo>
                  <a:pt x="168" y="614"/>
                </a:lnTo>
                <a:lnTo>
                  <a:pt x="172" y="613"/>
                </a:lnTo>
                <a:lnTo>
                  <a:pt x="175" y="611"/>
                </a:lnTo>
                <a:lnTo>
                  <a:pt x="175" y="611"/>
                </a:lnTo>
                <a:lnTo>
                  <a:pt x="172" y="606"/>
                </a:lnTo>
                <a:lnTo>
                  <a:pt x="172" y="603"/>
                </a:lnTo>
                <a:lnTo>
                  <a:pt x="172" y="600"/>
                </a:lnTo>
                <a:lnTo>
                  <a:pt x="172" y="600"/>
                </a:lnTo>
                <a:lnTo>
                  <a:pt x="169" y="599"/>
                </a:lnTo>
                <a:lnTo>
                  <a:pt x="166" y="600"/>
                </a:lnTo>
                <a:lnTo>
                  <a:pt x="163" y="603"/>
                </a:lnTo>
                <a:lnTo>
                  <a:pt x="160" y="613"/>
                </a:lnTo>
                <a:lnTo>
                  <a:pt x="160" y="613"/>
                </a:lnTo>
                <a:close/>
                <a:moveTo>
                  <a:pt x="277" y="600"/>
                </a:moveTo>
                <a:lnTo>
                  <a:pt x="277" y="600"/>
                </a:lnTo>
                <a:lnTo>
                  <a:pt x="279" y="603"/>
                </a:lnTo>
                <a:lnTo>
                  <a:pt x="280" y="603"/>
                </a:lnTo>
                <a:lnTo>
                  <a:pt x="280" y="603"/>
                </a:lnTo>
                <a:lnTo>
                  <a:pt x="280" y="600"/>
                </a:lnTo>
                <a:lnTo>
                  <a:pt x="280" y="600"/>
                </a:lnTo>
                <a:lnTo>
                  <a:pt x="279" y="600"/>
                </a:lnTo>
                <a:lnTo>
                  <a:pt x="277" y="600"/>
                </a:lnTo>
                <a:lnTo>
                  <a:pt x="277" y="600"/>
                </a:lnTo>
                <a:close/>
                <a:moveTo>
                  <a:pt x="285" y="608"/>
                </a:moveTo>
                <a:lnTo>
                  <a:pt x="285" y="608"/>
                </a:lnTo>
                <a:lnTo>
                  <a:pt x="288" y="611"/>
                </a:lnTo>
                <a:lnTo>
                  <a:pt x="291" y="613"/>
                </a:lnTo>
                <a:lnTo>
                  <a:pt x="299" y="614"/>
                </a:lnTo>
                <a:lnTo>
                  <a:pt x="306" y="614"/>
                </a:lnTo>
                <a:lnTo>
                  <a:pt x="314" y="613"/>
                </a:lnTo>
                <a:lnTo>
                  <a:pt x="314" y="613"/>
                </a:lnTo>
                <a:lnTo>
                  <a:pt x="309" y="606"/>
                </a:lnTo>
                <a:lnTo>
                  <a:pt x="303" y="602"/>
                </a:lnTo>
                <a:lnTo>
                  <a:pt x="296" y="599"/>
                </a:lnTo>
                <a:lnTo>
                  <a:pt x="285" y="600"/>
                </a:lnTo>
                <a:lnTo>
                  <a:pt x="285" y="600"/>
                </a:lnTo>
                <a:lnTo>
                  <a:pt x="285" y="605"/>
                </a:lnTo>
                <a:lnTo>
                  <a:pt x="285" y="608"/>
                </a:lnTo>
                <a:lnTo>
                  <a:pt x="285" y="608"/>
                </a:lnTo>
                <a:close/>
                <a:moveTo>
                  <a:pt x="430" y="610"/>
                </a:moveTo>
                <a:lnTo>
                  <a:pt x="430" y="610"/>
                </a:lnTo>
                <a:lnTo>
                  <a:pt x="428" y="605"/>
                </a:lnTo>
                <a:lnTo>
                  <a:pt x="427" y="602"/>
                </a:lnTo>
                <a:lnTo>
                  <a:pt x="424" y="600"/>
                </a:lnTo>
                <a:lnTo>
                  <a:pt x="424" y="600"/>
                </a:lnTo>
                <a:lnTo>
                  <a:pt x="425" y="605"/>
                </a:lnTo>
                <a:lnTo>
                  <a:pt x="427" y="608"/>
                </a:lnTo>
                <a:lnTo>
                  <a:pt x="430" y="610"/>
                </a:lnTo>
                <a:lnTo>
                  <a:pt x="430" y="610"/>
                </a:lnTo>
                <a:close/>
                <a:moveTo>
                  <a:pt x="123" y="603"/>
                </a:moveTo>
                <a:lnTo>
                  <a:pt x="123" y="603"/>
                </a:lnTo>
                <a:lnTo>
                  <a:pt x="123" y="600"/>
                </a:lnTo>
                <a:lnTo>
                  <a:pt x="123" y="600"/>
                </a:lnTo>
                <a:lnTo>
                  <a:pt x="119" y="600"/>
                </a:lnTo>
                <a:lnTo>
                  <a:pt x="119" y="600"/>
                </a:lnTo>
                <a:lnTo>
                  <a:pt x="120" y="602"/>
                </a:lnTo>
                <a:lnTo>
                  <a:pt x="120" y="602"/>
                </a:lnTo>
                <a:lnTo>
                  <a:pt x="123" y="603"/>
                </a:lnTo>
                <a:lnTo>
                  <a:pt x="123" y="603"/>
                </a:lnTo>
                <a:close/>
                <a:moveTo>
                  <a:pt x="157" y="603"/>
                </a:moveTo>
                <a:lnTo>
                  <a:pt x="157" y="603"/>
                </a:lnTo>
                <a:lnTo>
                  <a:pt x="157" y="605"/>
                </a:lnTo>
                <a:lnTo>
                  <a:pt x="159" y="603"/>
                </a:lnTo>
                <a:lnTo>
                  <a:pt x="160" y="603"/>
                </a:lnTo>
                <a:lnTo>
                  <a:pt x="160" y="600"/>
                </a:lnTo>
                <a:lnTo>
                  <a:pt x="160" y="600"/>
                </a:lnTo>
                <a:lnTo>
                  <a:pt x="157" y="600"/>
                </a:lnTo>
                <a:lnTo>
                  <a:pt x="157" y="603"/>
                </a:lnTo>
                <a:lnTo>
                  <a:pt x="157" y="603"/>
                </a:lnTo>
                <a:close/>
                <a:moveTo>
                  <a:pt x="178" y="605"/>
                </a:moveTo>
                <a:lnTo>
                  <a:pt x="178" y="605"/>
                </a:lnTo>
                <a:lnTo>
                  <a:pt x="180" y="603"/>
                </a:lnTo>
                <a:lnTo>
                  <a:pt x="180" y="600"/>
                </a:lnTo>
                <a:lnTo>
                  <a:pt x="180" y="600"/>
                </a:lnTo>
                <a:lnTo>
                  <a:pt x="177" y="600"/>
                </a:lnTo>
                <a:lnTo>
                  <a:pt x="177" y="600"/>
                </a:lnTo>
                <a:lnTo>
                  <a:pt x="177" y="603"/>
                </a:lnTo>
                <a:lnTo>
                  <a:pt x="178" y="605"/>
                </a:lnTo>
                <a:lnTo>
                  <a:pt x="178" y="605"/>
                </a:lnTo>
                <a:close/>
                <a:moveTo>
                  <a:pt x="258" y="602"/>
                </a:moveTo>
                <a:lnTo>
                  <a:pt x="258" y="602"/>
                </a:lnTo>
                <a:lnTo>
                  <a:pt x="256" y="611"/>
                </a:lnTo>
                <a:lnTo>
                  <a:pt x="256" y="611"/>
                </a:lnTo>
                <a:lnTo>
                  <a:pt x="267" y="613"/>
                </a:lnTo>
                <a:lnTo>
                  <a:pt x="279" y="614"/>
                </a:lnTo>
                <a:lnTo>
                  <a:pt x="279" y="614"/>
                </a:lnTo>
                <a:lnTo>
                  <a:pt x="282" y="610"/>
                </a:lnTo>
                <a:lnTo>
                  <a:pt x="282" y="610"/>
                </a:lnTo>
                <a:lnTo>
                  <a:pt x="276" y="605"/>
                </a:lnTo>
                <a:lnTo>
                  <a:pt x="271" y="602"/>
                </a:lnTo>
                <a:lnTo>
                  <a:pt x="265" y="600"/>
                </a:lnTo>
                <a:lnTo>
                  <a:pt x="261" y="600"/>
                </a:lnTo>
                <a:lnTo>
                  <a:pt x="258" y="602"/>
                </a:lnTo>
                <a:lnTo>
                  <a:pt x="258" y="602"/>
                </a:lnTo>
                <a:close/>
                <a:moveTo>
                  <a:pt x="322" y="613"/>
                </a:moveTo>
                <a:lnTo>
                  <a:pt x="322" y="613"/>
                </a:lnTo>
                <a:lnTo>
                  <a:pt x="322" y="608"/>
                </a:lnTo>
                <a:lnTo>
                  <a:pt x="323" y="602"/>
                </a:lnTo>
                <a:lnTo>
                  <a:pt x="323" y="602"/>
                </a:lnTo>
                <a:lnTo>
                  <a:pt x="309" y="600"/>
                </a:lnTo>
                <a:lnTo>
                  <a:pt x="309" y="600"/>
                </a:lnTo>
                <a:lnTo>
                  <a:pt x="314" y="608"/>
                </a:lnTo>
                <a:lnTo>
                  <a:pt x="317" y="611"/>
                </a:lnTo>
                <a:lnTo>
                  <a:pt x="322" y="613"/>
                </a:lnTo>
                <a:lnTo>
                  <a:pt x="322" y="613"/>
                </a:lnTo>
                <a:close/>
                <a:moveTo>
                  <a:pt x="184" y="610"/>
                </a:moveTo>
                <a:lnTo>
                  <a:pt x="184" y="610"/>
                </a:lnTo>
                <a:lnTo>
                  <a:pt x="189" y="611"/>
                </a:lnTo>
                <a:lnTo>
                  <a:pt x="192" y="611"/>
                </a:lnTo>
                <a:lnTo>
                  <a:pt x="197" y="610"/>
                </a:lnTo>
                <a:lnTo>
                  <a:pt x="197" y="610"/>
                </a:lnTo>
                <a:lnTo>
                  <a:pt x="195" y="606"/>
                </a:lnTo>
                <a:lnTo>
                  <a:pt x="194" y="605"/>
                </a:lnTo>
                <a:lnTo>
                  <a:pt x="189" y="602"/>
                </a:lnTo>
                <a:lnTo>
                  <a:pt x="189" y="602"/>
                </a:lnTo>
                <a:lnTo>
                  <a:pt x="184" y="602"/>
                </a:lnTo>
                <a:lnTo>
                  <a:pt x="184" y="602"/>
                </a:lnTo>
                <a:lnTo>
                  <a:pt x="184" y="605"/>
                </a:lnTo>
                <a:lnTo>
                  <a:pt x="184" y="610"/>
                </a:lnTo>
                <a:lnTo>
                  <a:pt x="184" y="610"/>
                </a:lnTo>
                <a:close/>
                <a:moveTo>
                  <a:pt x="694" y="603"/>
                </a:moveTo>
                <a:lnTo>
                  <a:pt x="694" y="603"/>
                </a:lnTo>
                <a:lnTo>
                  <a:pt x="697" y="603"/>
                </a:lnTo>
                <a:lnTo>
                  <a:pt x="698" y="602"/>
                </a:lnTo>
                <a:lnTo>
                  <a:pt x="698" y="602"/>
                </a:lnTo>
                <a:lnTo>
                  <a:pt x="695" y="602"/>
                </a:lnTo>
                <a:lnTo>
                  <a:pt x="694" y="603"/>
                </a:lnTo>
                <a:lnTo>
                  <a:pt x="694" y="603"/>
                </a:lnTo>
                <a:close/>
                <a:moveTo>
                  <a:pt x="197" y="602"/>
                </a:moveTo>
                <a:lnTo>
                  <a:pt x="197" y="602"/>
                </a:lnTo>
                <a:lnTo>
                  <a:pt x="198" y="603"/>
                </a:lnTo>
                <a:lnTo>
                  <a:pt x="198" y="605"/>
                </a:lnTo>
                <a:lnTo>
                  <a:pt x="200" y="605"/>
                </a:lnTo>
                <a:lnTo>
                  <a:pt x="200" y="606"/>
                </a:lnTo>
                <a:lnTo>
                  <a:pt x="200" y="606"/>
                </a:lnTo>
                <a:lnTo>
                  <a:pt x="204" y="606"/>
                </a:lnTo>
                <a:lnTo>
                  <a:pt x="207" y="605"/>
                </a:lnTo>
                <a:lnTo>
                  <a:pt x="207" y="605"/>
                </a:lnTo>
                <a:lnTo>
                  <a:pt x="203" y="603"/>
                </a:lnTo>
                <a:lnTo>
                  <a:pt x="200" y="602"/>
                </a:lnTo>
                <a:lnTo>
                  <a:pt x="197" y="602"/>
                </a:lnTo>
                <a:lnTo>
                  <a:pt x="197" y="602"/>
                </a:lnTo>
                <a:close/>
                <a:moveTo>
                  <a:pt x="236" y="605"/>
                </a:moveTo>
                <a:lnTo>
                  <a:pt x="236" y="605"/>
                </a:lnTo>
                <a:lnTo>
                  <a:pt x="239" y="608"/>
                </a:lnTo>
                <a:lnTo>
                  <a:pt x="244" y="608"/>
                </a:lnTo>
                <a:lnTo>
                  <a:pt x="252" y="611"/>
                </a:lnTo>
                <a:lnTo>
                  <a:pt x="252" y="611"/>
                </a:lnTo>
                <a:lnTo>
                  <a:pt x="253" y="606"/>
                </a:lnTo>
                <a:lnTo>
                  <a:pt x="253" y="603"/>
                </a:lnTo>
                <a:lnTo>
                  <a:pt x="252" y="602"/>
                </a:lnTo>
                <a:lnTo>
                  <a:pt x="252" y="602"/>
                </a:lnTo>
                <a:lnTo>
                  <a:pt x="248" y="603"/>
                </a:lnTo>
                <a:lnTo>
                  <a:pt x="244" y="603"/>
                </a:lnTo>
                <a:lnTo>
                  <a:pt x="239" y="603"/>
                </a:lnTo>
                <a:lnTo>
                  <a:pt x="236" y="605"/>
                </a:lnTo>
                <a:lnTo>
                  <a:pt x="236" y="605"/>
                </a:lnTo>
                <a:close/>
                <a:moveTo>
                  <a:pt x="326" y="613"/>
                </a:moveTo>
                <a:lnTo>
                  <a:pt x="326" y="613"/>
                </a:lnTo>
                <a:lnTo>
                  <a:pt x="334" y="614"/>
                </a:lnTo>
                <a:lnTo>
                  <a:pt x="334" y="614"/>
                </a:lnTo>
                <a:lnTo>
                  <a:pt x="337" y="613"/>
                </a:lnTo>
                <a:lnTo>
                  <a:pt x="341" y="611"/>
                </a:lnTo>
                <a:lnTo>
                  <a:pt x="354" y="610"/>
                </a:lnTo>
                <a:lnTo>
                  <a:pt x="354" y="610"/>
                </a:lnTo>
                <a:lnTo>
                  <a:pt x="348" y="606"/>
                </a:lnTo>
                <a:lnTo>
                  <a:pt x="341" y="605"/>
                </a:lnTo>
                <a:lnTo>
                  <a:pt x="328" y="602"/>
                </a:lnTo>
                <a:lnTo>
                  <a:pt x="328" y="602"/>
                </a:lnTo>
                <a:lnTo>
                  <a:pt x="328" y="608"/>
                </a:lnTo>
                <a:lnTo>
                  <a:pt x="326" y="613"/>
                </a:lnTo>
                <a:lnTo>
                  <a:pt x="326" y="613"/>
                </a:lnTo>
                <a:close/>
                <a:moveTo>
                  <a:pt x="384" y="610"/>
                </a:moveTo>
                <a:lnTo>
                  <a:pt x="384" y="610"/>
                </a:lnTo>
                <a:lnTo>
                  <a:pt x="389" y="611"/>
                </a:lnTo>
                <a:lnTo>
                  <a:pt x="393" y="613"/>
                </a:lnTo>
                <a:lnTo>
                  <a:pt x="393" y="613"/>
                </a:lnTo>
                <a:lnTo>
                  <a:pt x="393" y="608"/>
                </a:lnTo>
                <a:lnTo>
                  <a:pt x="390" y="606"/>
                </a:lnTo>
                <a:lnTo>
                  <a:pt x="387" y="603"/>
                </a:lnTo>
                <a:lnTo>
                  <a:pt x="384" y="602"/>
                </a:lnTo>
                <a:lnTo>
                  <a:pt x="384" y="602"/>
                </a:lnTo>
                <a:lnTo>
                  <a:pt x="383" y="606"/>
                </a:lnTo>
                <a:lnTo>
                  <a:pt x="384" y="610"/>
                </a:lnTo>
                <a:lnTo>
                  <a:pt x="384" y="610"/>
                </a:lnTo>
                <a:close/>
                <a:moveTo>
                  <a:pt x="529" y="613"/>
                </a:moveTo>
                <a:lnTo>
                  <a:pt x="529" y="613"/>
                </a:lnTo>
                <a:lnTo>
                  <a:pt x="529" y="603"/>
                </a:lnTo>
                <a:lnTo>
                  <a:pt x="529" y="603"/>
                </a:lnTo>
                <a:lnTo>
                  <a:pt x="524" y="602"/>
                </a:lnTo>
                <a:lnTo>
                  <a:pt x="524" y="602"/>
                </a:lnTo>
                <a:lnTo>
                  <a:pt x="523" y="606"/>
                </a:lnTo>
                <a:lnTo>
                  <a:pt x="524" y="608"/>
                </a:lnTo>
                <a:lnTo>
                  <a:pt x="526" y="611"/>
                </a:lnTo>
                <a:lnTo>
                  <a:pt x="529" y="613"/>
                </a:lnTo>
                <a:lnTo>
                  <a:pt x="529" y="613"/>
                </a:lnTo>
                <a:close/>
                <a:moveTo>
                  <a:pt x="677" y="614"/>
                </a:moveTo>
                <a:lnTo>
                  <a:pt x="677" y="614"/>
                </a:lnTo>
                <a:lnTo>
                  <a:pt x="681" y="613"/>
                </a:lnTo>
                <a:lnTo>
                  <a:pt x="686" y="610"/>
                </a:lnTo>
                <a:lnTo>
                  <a:pt x="688" y="606"/>
                </a:lnTo>
                <a:lnTo>
                  <a:pt x="689" y="602"/>
                </a:lnTo>
                <a:lnTo>
                  <a:pt x="689" y="602"/>
                </a:lnTo>
                <a:lnTo>
                  <a:pt x="678" y="606"/>
                </a:lnTo>
                <a:lnTo>
                  <a:pt x="675" y="610"/>
                </a:lnTo>
                <a:lnTo>
                  <a:pt x="675" y="611"/>
                </a:lnTo>
                <a:lnTo>
                  <a:pt x="677" y="614"/>
                </a:lnTo>
                <a:lnTo>
                  <a:pt x="677" y="614"/>
                </a:lnTo>
                <a:close/>
                <a:moveTo>
                  <a:pt x="532" y="613"/>
                </a:moveTo>
                <a:lnTo>
                  <a:pt x="532" y="613"/>
                </a:lnTo>
                <a:lnTo>
                  <a:pt x="535" y="611"/>
                </a:lnTo>
                <a:lnTo>
                  <a:pt x="537" y="610"/>
                </a:lnTo>
                <a:lnTo>
                  <a:pt x="535" y="603"/>
                </a:lnTo>
                <a:lnTo>
                  <a:pt x="535" y="603"/>
                </a:lnTo>
                <a:lnTo>
                  <a:pt x="534" y="603"/>
                </a:lnTo>
                <a:lnTo>
                  <a:pt x="534" y="603"/>
                </a:lnTo>
                <a:lnTo>
                  <a:pt x="532" y="613"/>
                </a:lnTo>
                <a:lnTo>
                  <a:pt x="532" y="613"/>
                </a:lnTo>
                <a:close/>
                <a:moveTo>
                  <a:pt x="479" y="605"/>
                </a:moveTo>
                <a:lnTo>
                  <a:pt x="479" y="605"/>
                </a:lnTo>
                <a:lnTo>
                  <a:pt x="480" y="613"/>
                </a:lnTo>
                <a:lnTo>
                  <a:pt x="485" y="620"/>
                </a:lnTo>
                <a:lnTo>
                  <a:pt x="485" y="620"/>
                </a:lnTo>
                <a:lnTo>
                  <a:pt x="485" y="616"/>
                </a:lnTo>
                <a:lnTo>
                  <a:pt x="483" y="613"/>
                </a:lnTo>
                <a:lnTo>
                  <a:pt x="479" y="605"/>
                </a:lnTo>
                <a:lnTo>
                  <a:pt x="479" y="605"/>
                </a:lnTo>
                <a:close/>
                <a:moveTo>
                  <a:pt x="546" y="628"/>
                </a:moveTo>
                <a:lnTo>
                  <a:pt x="546" y="628"/>
                </a:lnTo>
                <a:lnTo>
                  <a:pt x="550" y="626"/>
                </a:lnTo>
                <a:lnTo>
                  <a:pt x="552" y="623"/>
                </a:lnTo>
                <a:lnTo>
                  <a:pt x="552" y="623"/>
                </a:lnTo>
                <a:lnTo>
                  <a:pt x="550" y="619"/>
                </a:lnTo>
                <a:lnTo>
                  <a:pt x="549" y="614"/>
                </a:lnTo>
                <a:lnTo>
                  <a:pt x="547" y="610"/>
                </a:lnTo>
                <a:lnTo>
                  <a:pt x="544" y="605"/>
                </a:lnTo>
                <a:lnTo>
                  <a:pt x="544" y="605"/>
                </a:lnTo>
                <a:lnTo>
                  <a:pt x="543" y="610"/>
                </a:lnTo>
                <a:lnTo>
                  <a:pt x="543" y="616"/>
                </a:lnTo>
                <a:lnTo>
                  <a:pt x="546" y="628"/>
                </a:lnTo>
                <a:lnTo>
                  <a:pt x="546" y="628"/>
                </a:lnTo>
                <a:close/>
                <a:moveTo>
                  <a:pt x="553" y="611"/>
                </a:moveTo>
                <a:lnTo>
                  <a:pt x="553" y="611"/>
                </a:lnTo>
                <a:lnTo>
                  <a:pt x="553" y="606"/>
                </a:lnTo>
                <a:lnTo>
                  <a:pt x="552" y="605"/>
                </a:lnTo>
                <a:lnTo>
                  <a:pt x="552" y="605"/>
                </a:lnTo>
                <a:lnTo>
                  <a:pt x="552" y="608"/>
                </a:lnTo>
                <a:lnTo>
                  <a:pt x="553" y="610"/>
                </a:lnTo>
                <a:lnTo>
                  <a:pt x="553" y="611"/>
                </a:lnTo>
                <a:lnTo>
                  <a:pt x="553" y="611"/>
                </a:lnTo>
                <a:close/>
                <a:moveTo>
                  <a:pt x="206" y="611"/>
                </a:moveTo>
                <a:lnTo>
                  <a:pt x="206" y="611"/>
                </a:lnTo>
                <a:lnTo>
                  <a:pt x="207" y="613"/>
                </a:lnTo>
                <a:lnTo>
                  <a:pt x="209" y="614"/>
                </a:lnTo>
                <a:lnTo>
                  <a:pt x="215" y="616"/>
                </a:lnTo>
                <a:lnTo>
                  <a:pt x="229" y="616"/>
                </a:lnTo>
                <a:lnTo>
                  <a:pt x="229" y="616"/>
                </a:lnTo>
                <a:lnTo>
                  <a:pt x="227" y="610"/>
                </a:lnTo>
                <a:lnTo>
                  <a:pt x="227" y="610"/>
                </a:lnTo>
                <a:lnTo>
                  <a:pt x="216" y="608"/>
                </a:lnTo>
                <a:lnTo>
                  <a:pt x="210" y="610"/>
                </a:lnTo>
                <a:lnTo>
                  <a:pt x="206" y="611"/>
                </a:lnTo>
                <a:lnTo>
                  <a:pt x="206" y="611"/>
                </a:lnTo>
                <a:close/>
                <a:moveTo>
                  <a:pt x="502" y="608"/>
                </a:moveTo>
                <a:lnTo>
                  <a:pt x="502" y="608"/>
                </a:lnTo>
                <a:lnTo>
                  <a:pt x="502" y="611"/>
                </a:lnTo>
                <a:lnTo>
                  <a:pt x="502" y="613"/>
                </a:lnTo>
                <a:lnTo>
                  <a:pt x="502" y="613"/>
                </a:lnTo>
                <a:lnTo>
                  <a:pt x="502" y="613"/>
                </a:lnTo>
                <a:lnTo>
                  <a:pt x="503" y="608"/>
                </a:lnTo>
                <a:lnTo>
                  <a:pt x="503" y="608"/>
                </a:lnTo>
                <a:lnTo>
                  <a:pt x="502" y="608"/>
                </a:lnTo>
                <a:lnTo>
                  <a:pt x="502" y="608"/>
                </a:lnTo>
                <a:close/>
                <a:moveTo>
                  <a:pt x="617" y="617"/>
                </a:moveTo>
                <a:lnTo>
                  <a:pt x="617" y="617"/>
                </a:lnTo>
                <a:lnTo>
                  <a:pt x="620" y="617"/>
                </a:lnTo>
                <a:lnTo>
                  <a:pt x="622" y="614"/>
                </a:lnTo>
                <a:lnTo>
                  <a:pt x="622" y="610"/>
                </a:lnTo>
                <a:lnTo>
                  <a:pt x="620" y="608"/>
                </a:lnTo>
                <a:lnTo>
                  <a:pt x="620" y="608"/>
                </a:lnTo>
                <a:lnTo>
                  <a:pt x="619" y="613"/>
                </a:lnTo>
                <a:lnTo>
                  <a:pt x="617" y="617"/>
                </a:lnTo>
                <a:lnTo>
                  <a:pt x="617" y="617"/>
                </a:lnTo>
                <a:close/>
                <a:moveTo>
                  <a:pt x="514" y="619"/>
                </a:moveTo>
                <a:lnTo>
                  <a:pt x="514" y="619"/>
                </a:lnTo>
                <a:lnTo>
                  <a:pt x="515" y="614"/>
                </a:lnTo>
                <a:lnTo>
                  <a:pt x="517" y="610"/>
                </a:lnTo>
                <a:lnTo>
                  <a:pt x="517" y="610"/>
                </a:lnTo>
                <a:lnTo>
                  <a:pt x="514" y="610"/>
                </a:lnTo>
                <a:lnTo>
                  <a:pt x="512" y="608"/>
                </a:lnTo>
                <a:lnTo>
                  <a:pt x="512" y="608"/>
                </a:lnTo>
                <a:lnTo>
                  <a:pt x="512" y="614"/>
                </a:lnTo>
                <a:lnTo>
                  <a:pt x="514" y="619"/>
                </a:lnTo>
                <a:lnTo>
                  <a:pt x="514" y="619"/>
                </a:lnTo>
                <a:close/>
                <a:moveTo>
                  <a:pt x="453" y="626"/>
                </a:moveTo>
                <a:lnTo>
                  <a:pt x="453" y="626"/>
                </a:lnTo>
                <a:lnTo>
                  <a:pt x="451" y="623"/>
                </a:lnTo>
                <a:lnTo>
                  <a:pt x="451" y="620"/>
                </a:lnTo>
                <a:lnTo>
                  <a:pt x="453" y="620"/>
                </a:lnTo>
                <a:lnTo>
                  <a:pt x="453" y="620"/>
                </a:lnTo>
                <a:lnTo>
                  <a:pt x="451" y="617"/>
                </a:lnTo>
                <a:lnTo>
                  <a:pt x="450" y="614"/>
                </a:lnTo>
                <a:lnTo>
                  <a:pt x="448" y="613"/>
                </a:lnTo>
                <a:lnTo>
                  <a:pt x="445" y="611"/>
                </a:lnTo>
                <a:lnTo>
                  <a:pt x="445" y="611"/>
                </a:lnTo>
                <a:lnTo>
                  <a:pt x="445" y="614"/>
                </a:lnTo>
                <a:lnTo>
                  <a:pt x="447" y="619"/>
                </a:lnTo>
                <a:lnTo>
                  <a:pt x="453" y="626"/>
                </a:lnTo>
                <a:lnTo>
                  <a:pt x="453" y="626"/>
                </a:lnTo>
                <a:close/>
                <a:moveTo>
                  <a:pt x="491" y="614"/>
                </a:moveTo>
                <a:lnTo>
                  <a:pt x="491" y="614"/>
                </a:lnTo>
                <a:lnTo>
                  <a:pt x="492" y="616"/>
                </a:lnTo>
                <a:lnTo>
                  <a:pt x="494" y="616"/>
                </a:lnTo>
                <a:lnTo>
                  <a:pt x="495" y="616"/>
                </a:lnTo>
                <a:lnTo>
                  <a:pt x="495" y="616"/>
                </a:lnTo>
                <a:lnTo>
                  <a:pt x="495" y="614"/>
                </a:lnTo>
                <a:lnTo>
                  <a:pt x="494" y="613"/>
                </a:lnTo>
                <a:lnTo>
                  <a:pt x="491" y="611"/>
                </a:lnTo>
                <a:lnTo>
                  <a:pt x="491" y="611"/>
                </a:lnTo>
                <a:lnTo>
                  <a:pt x="491" y="613"/>
                </a:lnTo>
                <a:lnTo>
                  <a:pt x="491" y="614"/>
                </a:lnTo>
                <a:lnTo>
                  <a:pt x="491" y="614"/>
                </a:lnTo>
                <a:close/>
                <a:moveTo>
                  <a:pt x="601" y="617"/>
                </a:moveTo>
                <a:lnTo>
                  <a:pt x="601" y="617"/>
                </a:lnTo>
                <a:lnTo>
                  <a:pt x="602" y="616"/>
                </a:lnTo>
                <a:lnTo>
                  <a:pt x="602" y="614"/>
                </a:lnTo>
                <a:lnTo>
                  <a:pt x="604" y="611"/>
                </a:lnTo>
                <a:lnTo>
                  <a:pt x="602" y="611"/>
                </a:lnTo>
                <a:lnTo>
                  <a:pt x="602" y="611"/>
                </a:lnTo>
                <a:lnTo>
                  <a:pt x="602" y="613"/>
                </a:lnTo>
                <a:lnTo>
                  <a:pt x="601" y="614"/>
                </a:lnTo>
                <a:lnTo>
                  <a:pt x="599" y="616"/>
                </a:lnTo>
                <a:lnTo>
                  <a:pt x="601" y="617"/>
                </a:lnTo>
                <a:lnTo>
                  <a:pt x="601" y="617"/>
                </a:lnTo>
                <a:close/>
                <a:moveTo>
                  <a:pt x="665" y="613"/>
                </a:moveTo>
                <a:lnTo>
                  <a:pt x="665" y="613"/>
                </a:lnTo>
                <a:lnTo>
                  <a:pt x="666" y="613"/>
                </a:lnTo>
                <a:lnTo>
                  <a:pt x="668" y="611"/>
                </a:lnTo>
                <a:lnTo>
                  <a:pt x="668" y="611"/>
                </a:lnTo>
                <a:lnTo>
                  <a:pt x="665" y="611"/>
                </a:lnTo>
                <a:lnTo>
                  <a:pt x="665" y="613"/>
                </a:lnTo>
                <a:lnTo>
                  <a:pt x="665" y="613"/>
                </a:lnTo>
                <a:close/>
                <a:moveTo>
                  <a:pt x="689" y="616"/>
                </a:moveTo>
                <a:lnTo>
                  <a:pt x="689" y="616"/>
                </a:lnTo>
                <a:lnTo>
                  <a:pt x="692" y="613"/>
                </a:lnTo>
                <a:lnTo>
                  <a:pt x="695" y="611"/>
                </a:lnTo>
                <a:lnTo>
                  <a:pt x="695" y="611"/>
                </a:lnTo>
                <a:lnTo>
                  <a:pt x="691" y="613"/>
                </a:lnTo>
                <a:lnTo>
                  <a:pt x="689" y="616"/>
                </a:lnTo>
                <a:lnTo>
                  <a:pt x="689" y="616"/>
                </a:lnTo>
                <a:close/>
                <a:moveTo>
                  <a:pt x="233" y="617"/>
                </a:moveTo>
                <a:lnTo>
                  <a:pt x="233" y="617"/>
                </a:lnTo>
                <a:lnTo>
                  <a:pt x="238" y="617"/>
                </a:lnTo>
                <a:lnTo>
                  <a:pt x="241" y="617"/>
                </a:lnTo>
                <a:lnTo>
                  <a:pt x="241" y="617"/>
                </a:lnTo>
                <a:lnTo>
                  <a:pt x="241" y="616"/>
                </a:lnTo>
                <a:lnTo>
                  <a:pt x="239" y="614"/>
                </a:lnTo>
                <a:lnTo>
                  <a:pt x="235" y="613"/>
                </a:lnTo>
                <a:lnTo>
                  <a:pt x="235" y="613"/>
                </a:lnTo>
                <a:lnTo>
                  <a:pt x="233" y="614"/>
                </a:lnTo>
                <a:lnTo>
                  <a:pt x="233" y="617"/>
                </a:lnTo>
                <a:lnTo>
                  <a:pt x="233" y="617"/>
                </a:lnTo>
                <a:close/>
                <a:moveTo>
                  <a:pt x="354" y="616"/>
                </a:moveTo>
                <a:lnTo>
                  <a:pt x="354" y="616"/>
                </a:lnTo>
                <a:lnTo>
                  <a:pt x="361" y="614"/>
                </a:lnTo>
                <a:lnTo>
                  <a:pt x="367" y="614"/>
                </a:lnTo>
                <a:lnTo>
                  <a:pt x="367" y="614"/>
                </a:lnTo>
                <a:lnTo>
                  <a:pt x="364" y="613"/>
                </a:lnTo>
                <a:lnTo>
                  <a:pt x="360" y="613"/>
                </a:lnTo>
                <a:lnTo>
                  <a:pt x="355" y="614"/>
                </a:lnTo>
                <a:lnTo>
                  <a:pt x="354" y="616"/>
                </a:lnTo>
                <a:lnTo>
                  <a:pt x="354" y="616"/>
                </a:lnTo>
                <a:close/>
                <a:moveTo>
                  <a:pt x="471" y="631"/>
                </a:moveTo>
                <a:lnTo>
                  <a:pt x="471" y="631"/>
                </a:lnTo>
                <a:lnTo>
                  <a:pt x="476" y="631"/>
                </a:lnTo>
                <a:lnTo>
                  <a:pt x="480" y="632"/>
                </a:lnTo>
                <a:lnTo>
                  <a:pt x="480" y="632"/>
                </a:lnTo>
                <a:lnTo>
                  <a:pt x="479" y="628"/>
                </a:lnTo>
                <a:lnTo>
                  <a:pt x="477" y="622"/>
                </a:lnTo>
                <a:lnTo>
                  <a:pt x="477" y="617"/>
                </a:lnTo>
                <a:lnTo>
                  <a:pt x="474" y="613"/>
                </a:lnTo>
                <a:lnTo>
                  <a:pt x="474" y="613"/>
                </a:lnTo>
                <a:lnTo>
                  <a:pt x="473" y="620"/>
                </a:lnTo>
                <a:lnTo>
                  <a:pt x="471" y="631"/>
                </a:lnTo>
                <a:lnTo>
                  <a:pt x="471" y="631"/>
                </a:lnTo>
                <a:close/>
                <a:moveTo>
                  <a:pt x="436" y="625"/>
                </a:moveTo>
                <a:lnTo>
                  <a:pt x="436" y="625"/>
                </a:lnTo>
                <a:lnTo>
                  <a:pt x="434" y="619"/>
                </a:lnTo>
                <a:lnTo>
                  <a:pt x="433" y="616"/>
                </a:lnTo>
                <a:lnTo>
                  <a:pt x="430" y="613"/>
                </a:lnTo>
                <a:lnTo>
                  <a:pt x="430" y="613"/>
                </a:lnTo>
                <a:lnTo>
                  <a:pt x="433" y="620"/>
                </a:lnTo>
                <a:lnTo>
                  <a:pt x="436" y="625"/>
                </a:lnTo>
                <a:lnTo>
                  <a:pt x="436" y="625"/>
                </a:lnTo>
                <a:close/>
                <a:moveTo>
                  <a:pt x="654" y="620"/>
                </a:moveTo>
                <a:lnTo>
                  <a:pt x="654" y="620"/>
                </a:lnTo>
                <a:lnTo>
                  <a:pt x="656" y="620"/>
                </a:lnTo>
                <a:lnTo>
                  <a:pt x="657" y="619"/>
                </a:lnTo>
                <a:lnTo>
                  <a:pt x="659" y="616"/>
                </a:lnTo>
                <a:lnTo>
                  <a:pt x="659" y="616"/>
                </a:lnTo>
                <a:lnTo>
                  <a:pt x="656" y="617"/>
                </a:lnTo>
                <a:lnTo>
                  <a:pt x="654" y="620"/>
                </a:lnTo>
                <a:lnTo>
                  <a:pt x="654" y="620"/>
                </a:lnTo>
                <a:close/>
                <a:moveTo>
                  <a:pt x="535" y="620"/>
                </a:moveTo>
                <a:lnTo>
                  <a:pt x="535" y="620"/>
                </a:lnTo>
                <a:lnTo>
                  <a:pt x="535" y="619"/>
                </a:lnTo>
                <a:lnTo>
                  <a:pt x="535" y="617"/>
                </a:lnTo>
                <a:lnTo>
                  <a:pt x="535" y="617"/>
                </a:lnTo>
                <a:lnTo>
                  <a:pt x="535" y="617"/>
                </a:lnTo>
                <a:lnTo>
                  <a:pt x="534" y="619"/>
                </a:lnTo>
                <a:lnTo>
                  <a:pt x="534" y="620"/>
                </a:lnTo>
                <a:lnTo>
                  <a:pt x="535" y="620"/>
                </a:lnTo>
                <a:lnTo>
                  <a:pt x="535" y="620"/>
                </a:lnTo>
                <a:close/>
                <a:moveTo>
                  <a:pt x="570" y="635"/>
                </a:moveTo>
                <a:lnTo>
                  <a:pt x="570" y="635"/>
                </a:lnTo>
                <a:lnTo>
                  <a:pt x="575" y="632"/>
                </a:lnTo>
                <a:lnTo>
                  <a:pt x="576" y="628"/>
                </a:lnTo>
                <a:lnTo>
                  <a:pt x="581" y="617"/>
                </a:lnTo>
                <a:lnTo>
                  <a:pt x="581" y="617"/>
                </a:lnTo>
                <a:lnTo>
                  <a:pt x="576" y="620"/>
                </a:lnTo>
                <a:lnTo>
                  <a:pt x="575" y="625"/>
                </a:lnTo>
                <a:lnTo>
                  <a:pt x="570" y="635"/>
                </a:lnTo>
                <a:lnTo>
                  <a:pt x="570" y="635"/>
                </a:lnTo>
                <a:close/>
                <a:moveTo>
                  <a:pt x="117" y="622"/>
                </a:moveTo>
                <a:lnTo>
                  <a:pt x="117" y="622"/>
                </a:lnTo>
                <a:lnTo>
                  <a:pt x="117" y="626"/>
                </a:lnTo>
                <a:lnTo>
                  <a:pt x="117" y="626"/>
                </a:lnTo>
                <a:lnTo>
                  <a:pt x="130" y="632"/>
                </a:lnTo>
                <a:lnTo>
                  <a:pt x="143" y="637"/>
                </a:lnTo>
                <a:lnTo>
                  <a:pt x="143" y="637"/>
                </a:lnTo>
                <a:lnTo>
                  <a:pt x="142" y="634"/>
                </a:lnTo>
                <a:lnTo>
                  <a:pt x="140" y="632"/>
                </a:lnTo>
                <a:lnTo>
                  <a:pt x="136" y="628"/>
                </a:lnTo>
                <a:lnTo>
                  <a:pt x="133" y="623"/>
                </a:lnTo>
                <a:lnTo>
                  <a:pt x="131" y="620"/>
                </a:lnTo>
                <a:lnTo>
                  <a:pt x="133" y="617"/>
                </a:lnTo>
                <a:lnTo>
                  <a:pt x="133" y="617"/>
                </a:lnTo>
                <a:lnTo>
                  <a:pt x="123" y="619"/>
                </a:lnTo>
                <a:lnTo>
                  <a:pt x="117" y="622"/>
                </a:lnTo>
                <a:lnTo>
                  <a:pt x="117" y="622"/>
                </a:lnTo>
                <a:close/>
                <a:moveTo>
                  <a:pt x="511" y="629"/>
                </a:moveTo>
                <a:lnTo>
                  <a:pt x="511" y="629"/>
                </a:lnTo>
                <a:lnTo>
                  <a:pt x="509" y="623"/>
                </a:lnTo>
                <a:lnTo>
                  <a:pt x="508" y="617"/>
                </a:lnTo>
                <a:lnTo>
                  <a:pt x="508" y="617"/>
                </a:lnTo>
                <a:lnTo>
                  <a:pt x="506" y="623"/>
                </a:lnTo>
                <a:lnTo>
                  <a:pt x="508" y="626"/>
                </a:lnTo>
                <a:lnTo>
                  <a:pt x="511" y="629"/>
                </a:lnTo>
                <a:lnTo>
                  <a:pt x="511" y="629"/>
                </a:lnTo>
                <a:close/>
                <a:moveTo>
                  <a:pt x="524" y="628"/>
                </a:moveTo>
                <a:lnTo>
                  <a:pt x="524" y="628"/>
                </a:lnTo>
                <a:lnTo>
                  <a:pt x="526" y="625"/>
                </a:lnTo>
                <a:lnTo>
                  <a:pt x="527" y="622"/>
                </a:lnTo>
                <a:lnTo>
                  <a:pt x="527" y="622"/>
                </a:lnTo>
                <a:lnTo>
                  <a:pt x="526" y="619"/>
                </a:lnTo>
                <a:lnTo>
                  <a:pt x="523" y="617"/>
                </a:lnTo>
                <a:lnTo>
                  <a:pt x="523" y="617"/>
                </a:lnTo>
                <a:lnTo>
                  <a:pt x="524" y="620"/>
                </a:lnTo>
                <a:lnTo>
                  <a:pt x="524" y="623"/>
                </a:lnTo>
                <a:lnTo>
                  <a:pt x="524" y="625"/>
                </a:lnTo>
                <a:lnTo>
                  <a:pt x="524" y="628"/>
                </a:lnTo>
                <a:lnTo>
                  <a:pt x="524" y="628"/>
                </a:lnTo>
                <a:close/>
                <a:moveTo>
                  <a:pt x="177" y="622"/>
                </a:moveTo>
                <a:lnTo>
                  <a:pt x="177" y="622"/>
                </a:lnTo>
                <a:lnTo>
                  <a:pt x="177" y="620"/>
                </a:lnTo>
                <a:lnTo>
                  <a:pt x="175" y="619"/>
                </a:lnTo>
                <a:lnTo>
                  <a:pt x="172" y="619"/>
                </a:lnTo>
                <a:lnTo>
                  <a:pt x="172" y="619"/>
                </a:lnTo>
                <a:lnTo>
                  <a:pt x="174" y="622"/>
                </a:lnTo>
                <a:lnTo>
                  <a:pt x="175" y="622"/>
                </a:lnTo>
                <a:lnTo>
                  <a:pt x="177" y="622"/>
                </a:lnTo>
                <a:lnTo>
                  <a:pt x="177" y="622"/>
                </a:lnTo>
                <a:close/>
                <a:moveTo>
                  <a:pt x="343" y="622"/>
                </a:moveTo>
                <a:lnTo>
                  <a:pt x="343" y="622"/>
                </a:lnTo>
                <a:lnTo>
                  <a:pt x="343" y="622"/>
                </a:lnTo>
                <a:lnTo>
                  <a:pt x="343" y="622"/>
                </a:lnTo>
                <a:lnTo>
                  <a:pt x="343" y="622"/>
                </a:lnTo>
                <a:lnTo>
                  <a:pt x="334" y="620"/>
                </a:lnTo>
                <a:lnTo>
                  <a:pt x="329" y="620"/>
                </a:lnTo>
                <a:lnTo>
                  <a:pt x="326" y="622"/>
                </a:lnTo>
                <a:lnTo>
                  <a:pt x="326" y="622"/>
                </a:lnTo>
                <a:lnTo>
                  <a:pt x="329" y="622"/>
                </a:lnTo>
                <a:lnTo>
                  <a:pt x="334" y="623"/>
                </a:lnTo>
                <a:lnTo>
                  <a:pt x="343" y="622"/>
                </a:lnTo>
                <a:lnTo>
                  <a:pt x="343" y="622"/>
                </a:lnTo>
                <a:close/>
                <a:moveTo>
                  <a:pt x="689" y="626"/>
                </a:moveTo>
                <a:lnTo>
                  <a:pt x="689" y="626"/>
                </a:lnTo>
                <a:lnTo>
                  <a:pt x="697" y="625"/>
                </a:lnTo>
                <a:lnTo>
                  <a:pt x="701" y="622"/>
                </a:lnTo>
                <a:lnTo>
                  <a:pt x="701" y="622"/>
                </a:lnTo>
                <a:lnTo>
                  <a:pt x="700" y="622"/>
                </a:lnTo>
                <a:lnTo>
                  <a:pt x="700" y="620"/>
                </a:lnTo>
                <a:lnTo>
                  <a:pt x="698" y="620"/>
                </a:lnTo>
                <a:lnTo>
                  <a:pt x="697" y="619"/>
                </a:lnTo>
                <a:lnTo>
                  <a:pt x="697" y="619"/>
                </a:lnTo>
                <a:lnTo>
                  <a:pt x="689" y="626"/>
                </a:lnTo>
                <a:lnTo>
                  <a:pt x="689" y="626"/>
                </a:lnTo>
                <a:close/>
                <a:moveTo>
                  <a:pt x="171" y="632"/>
                </a:moveTo>
                <a:lnTo>
                  <a:pt x="171" y="632"/>
                </a:lnTo>
                <a:lnTo>
                  <a:pt x="168" y="626"/>
                </a:lnTo>
                <a:lnTo>
                  <a:pt x="162" y="622"/>
                </a:lnTo>
                <a:lnTo>
                  <a:pt x="154" y="620"/>
                </a:lnTo>
                <a:lnTo>
                  <a:pt x="143" y="620"/>
                </a:lnTo>
                <a:lnTo>
                  <a:pt x="143" y="620"/>
                </a:lnTo>
                <a:lnTo>
                  <a:pt x="145" y="623"/>
                </a:lnTo>
                <a:lnTo>
                  <a:pt x="148" y="626"/>
                </a:lnTo>
                <a:lnTo>
                  <a:pt x="155" y="629"/>
                </a:lnTo>
                <a:lnTo>
                  <a:pt x="163" y="632"/>
                </a:lnTo>
                <a:lnTo>
                  <a:pt x="171" y="632"/>
                </a:lnTo>
                <a:lnTo>
                  <a:pt x="171" y="632"/>
                </a:lnTo>
                <a:close/>
                <a:moveTo>
                  <a:pt x="180" y="623"/>
                </a:moveTo>
                <a:lnTo>
                  <a:pt x="180" y="623"/>
                </a:lnTo>
                <a:lnTo>
                  <a:pt x="181" y="625"/>
                </a:lnTo>
                <a:lnTo>
                  <a:pt x="183" y="625"/>
                </a:lnTo>
                <a:lnTo>
                  <a:pt x="184" y="628"/>
                </a:lnTo>
                <a:lnTo>
                  <a:pt x="184" y="628"/>
                </a:lnTo>
                <a:lnTo>
                  <a:pt x="187" y="626"/>
                </a:lnTo>
                <a:lnTo>
                  <a:pt x="192" y="628"/>
                </a:lnTo>
                <a:lnTo>
                  <a:pt x="200" y="631"/>
                </a:lnTo>
                <a:lnTo>
                  <a:pt x="209" y="632"/>
                </a:lnTo>
                <a:lnTo>
                  <a:pt x="212" y="631"/>
                </a:lnTo>
                <a:lnTo>
                  <a:pt x="215" y="629"/>
                </a:lnTo>
                <a:lnTo>
                  <a:pt x="215" y="629"/>
                </a:lnTo>
                <a:lnTo>
                  <a:pt x="206" y="628"/>
                </a:lnTo>
                <a:lnTo>
                  <a:pt x="197" y="625"/>
                </a:lnTo>
                <a:lnTo>
                  <a:pt x="181" y="620"/>
                </a:lnTo>
                <a:lnTo>
                  <a:pt x="181" y="620"/>
                </a:lnTo>
                <a:lnTo>
                  <a:pt x="180" y="623"/>
                </a:lnTo>
                <a:lnTo>
                  <a:pt x="180" y="623"/>
                </a:lnTo>
                <a:close/>
                <a:moveTo>
                  <a:pt x="229" y="622"/>
                </a:moveTo>
                <a:lnTo>
                  <a:pt x="229" y="622"/>
                </a:lnTo>
                <a:lnTo>
                  <a:pt x="223" y="620"/>
                </a:lnTo>
                <a:lnTo>
                  <a:pt x="216" y="622"/>
                </a:lnTo>
                <a:lnTo>
                  <a:pt x="216" y="622"/>
                </a:lnTo>
                <a:lnTo>
                  <a:pt x="223" y="625"/>
                </a:lnTo>
                <a:lnTo>
                  <a:pt x="226" y="623"/>
                </a:lnTo>
                <a:lnTo>
                  <a:pt x="229" y="622"/>
                </a:lnTo>
                <a:lnTo>
                  <a:pt x="229" y="622"/>
                </a:lnTo>
                <a:close/>
                <a:moveTo>
                  <a:pt x="299" y="622"/>
                </a:moveTo>
                <a:lnTo>
                  <a:pt x="299" y="622"/>
                </a:lnTo>
                <a:lnTo>
                  <a:pt x="290" y="622"/>
                </a:lnTo>
                <a:lnTo>
                  <a:pt x="285" y="622"/>
                </a:lnTo>
                <a:lnTo>
                  <a:pt x="282" y="625"/>
                </a:lnTo>
                <a:lnTo>
                  <a:pt x="282" y="625"/>
                </a:lnTo>
                <a:lnTo>
                  <a:pt x="299" y="625"/>
                </a:lnTo>
                <a:lnTo>
                  <a:pt x="312" y="623"/>
                </a:lnTo>
                <a:lnTo>
                  <a:pt x="312" y="623"/>
                </a:lnTo>
                <a:lnTo>
                  <a:pt x="309" y="623"/>
                </a:lnTo>
                <a:lnTo>
                  <a:pt x="306" y="623"/>
                </a:lnTo>
                <a:lnTo>
                  <a:pt x="299" y="622"/>
                </a:lnTo>
                <a:lnTo>
                  <a:pt x="299" y="622"/>
                </a:lnTo>
                <a:close/>
                <a:moveTo>
                  <a:pt x="316" y="623"/>
                </a:moveTo>
                <a:lnTo>
                  <a:pt x="316" y="623"/>
                </a:lnTo>
                <a:lnTo>
                  <a:pt x="323" y="623"/>
                </a:lnTo>
                <a:lnTo>
                  <a:pt x="323" y="623"/>
                </a:lnTo>
                <a:lnTo>
                  <a:pt x="322" y="622"/>
                </a:lnTo>
                <a:lnTo>
                  <a:pt x="320" y="622"/>
                </a:lnTo>
                <a:lnTo>
                  <a:pt x="320" y="622"/>
                </a:lnTo>
                <a:lnTo>
                  <a:pt x="320" y="622"/>
                </a:lnTo>
                <a:lnTo>
                  <a:pt x="319" y="623"/>
                </a:lnTo>
                <a:lnTo>
                  <a:pt x="316" y="623"/>
                </a:lnTo>
                <a:lnTo>
                  <a:pt x="316" y="623"/>
                </a:lnTo>
                <a:close/>
                <a:moveTo>
                  <a:pt x="592" y="632"/>
                </a:moveTo>
                <a:lnTo>
                  <a:pt x="592" y="632"/>
                </a:lnTo>
                <a:lnTo>
                  <a:pt x="595" y="626"/>
                </a:lnTo>
                <a:lnTo>
                  <a:pt x="596" y="623"/>
                </a:lnTo>
                <a:lnTo>
                  <a:pt x="596" y="622"/>
                </a:lnTo>
                <a:lnTo>
                  <a:pt x="596" y="622"/>
                </a:lnTo>
                <a:lnTo>
                  <a:pt x="593" y="623"/>
                </a:lnTo>
                <a:lnTo>
                  <a:pt x="590" y="626"/>
                </a:lnTo>
                <a:lnTo>
                  <a:pt x="590" y="629"/>
                </a:lnTo>
                <a:lnTo>
                  <a:pt x="590" y="631"/>
                </a:lnTo>
                <a:lnTo>
                  <a:pt x="592" y="632"/>
                </a:lnTo>
                <a:lnTo>
                  <a:pt x="592" y="632"/>
                </a:lnTo>
                <a:close/>
                <a:moveTo>
                  <a:pt x="424" y="643"/>
                </a:moveTo>
                <a:lnTo>
                  <a:pt x="424" y="643"/>
                </a:lnTo>
                <a:lnTo>
                  <a:pt x="410" y="625"/>
                </a:lnTo>
                <a:lnTo>
                  <a:pt x="410" y="625"/>
                </a:lnTo>
                <a:lnTo>
                  <a:pt x="404" y="625"/>
                </a:lnTo>
                <a:lnTo>
                  <a:pt x="399" y="623"/>
                </a:lnTo>
                <a:lnTo>
                  <a:pt x="392" y="622"/>
                </a:lnTo>
                <a:lnTo>
                  <a:pt x="392" y="622"/>
                </a:lnTo>
                <a:lnTo>
                  <a:pt x="409" y="634"/>
                </a:lnTo>
                <a:lnTo>
                  <a:pt x="416" y="638"/>
                </a:lnTo>
                <a:lnTo>
                  <a:pt x="424" y="643"/>
                </a:lnTo>
                <a:lnTo>
                  <a:pt x="424" y="643"/>
                </a:lnTo>
                <a:close/>
                <a:moveTo>
                  <a:pt x="276" y="622"/>
                </a:moveTo>
                <a:lnTo>
                  <a:pt x="276" y="622"/>
                </a:lnTo>
                <a:lnTo>
                  <a:pt x="274" y="622"/>
                </a:lnTo>
                <a:lnTo>
                  <a:pt x="273" y="622"/>
                </a:lnTo>
                <a:lnTo>
                  <a:pt x="271" y="623"/>
                </a:lnTo>
                <a:lnTo>
                  <a:pt x="271" y="623"/>
                </a:lnTo>
                <a:lnTo>
                  <a:pt x="274" y="625"/>
                </a:lnTo>
                <a:lnTo>
                  <a:pt x="276" y="623"/>
                </a:lnTo>
                <a:lnTo>
                  <a:pt x="276" y="622"/>
                </a:lnTo>
                <a:lnTo>
                  <a:pt x="276" y="622"/>
                </a:lnTo>
                <a:close/>
                <a:moveTo>
                  <a:pt x="656" y="637"/>
                </a:moveTo>
                <a:lnTo>
                  <a:pt x="656" y="637"/>
                </a:lnTo>
                <a:lnTo>
                  <a:pt x="671" y="632"/>
                </a:lnTo>
                <a:lnTo>
                  <a:pt x="677" y="629"/>
                </a:lnTo>
                <a:lnTo>
                  <a:pt x="680" y="626"/>
                </a:lnTo>
                <a:lnTo>
                  <a:pt x="680" y="622"/>
                </a:lnTo>
                <a:lnTo>
                  <a:pt x="680" y="622"/>
                </a:lnTo>
                <a:lnTo>
                  <a:pt x="666" y="628"/>
                </a:lnTo>
                <a:lnTo>
                  <a:pt x="659" y="631"/>
                </a:lnTo>
                <a:lnTo>
                  <a:pt x="657" y="634"/>
                </a:lnTo>
                <a:lnTo>
                  <a:pt x="656" y="637"/>
                </a:lnTo>
                <a:lnTo>
                  <a:pt x="656" y="637"/>
                </a:lnTo>
                <a:close/>
                <a:moveTo>
                  <a:pt x="238" y="625"/>
                </a:moveTo>
                <a:lnTo>
                  <a:pt x="238" y="625"/>
                </a:lnTo>
                <a:lnTo>
                  <a:pt x="239" y="626"/>
                </a:lnTo>
                <a:lnTo>
                  <a:pt x="241" y="626"/>
                </a:lnTo>
                <a:lnTo>
                  <a:pt x="244" y="626"/>
                </a:lnTo>
                <a:lnTo>
                  <a:pt x="244" y="626"/>
                </a:lnTo>
                <a:lnTo>
                  <a:pt x="245" y="623"/>
                </a:lnTo>
                <a:lnTo>
                  <a:pt x="245" y="623"/>
                </a:lnTo>
                <a:lnTo>
                  <a:pt x="241" y="625"/>
                </a:lnTo>
                <a:lnTo>
                  <a:pt x="238" y="625"/>
                </a:lnTo>
                <a:lnTo>
                  <a:pt x="238" y="625"/>
                </a:lnTo>
                <a:close/>
                <a:moveTo>
                  <a:pt x="602" y="623"/>
                </a:moveTo>
                <a:lnTo>
                  <a:pt x="602" y="623"/>
                </a:lnTo>
                <a:lnTo>
                  <a:pt x="602" y="626"/>
                </a:lnTo>
                <a:lnTo>
                  <a:pt x="602" y="626"/>
                </a:lnTo>
                <a:lnTo>
                  <a:pt x="607" y="623"/>
                </a:lnTo>
                <a:lnTo>
                  <a:pt x="607" y="623"/>
                </a:lnTo>
                <a:lnTo>
                  <a:pt x="605" y="625"/>
                </a:lnTo>
                <a:lnTo>
                  <a:pt x="602" y="623"/>
                </a:lnTo>
                <a:lnTo>
                  <a:pt x="602" y="623"/>
                </a:lnTo>
                <a:close/>
                <a:moveTo>
                  <a:pt x="502" y="640"/>
                </a:moveTo>
                <a:lnTo>
                  <a:pt x="502" y="640"/>
                </a:lnTo>
                <a:lnTo>
                  <a:pt x="502" y="635"/>
                </a:lnTo>
                <a:lnTo>
                  <a:pt x="500" y="631"/>
                </a:lnTo>
                <a:lnTo>
                  <a:pt x="497" y="626"/>
                </a:lnTo>
                <a:lnTo>
                  <a:pt x="494" y="625"/>
                </a:lnTo>
                <a:lnTo>
                  <a:pt x="494" y="625"/>
                </a:lnTo>
                <a:lnTo>
                  <a:pt x="497" y="632"/>
                </a:lnTo>
                <a:lnTo>
                  <a:pt x="502" y="640"/>
                </a:lnTo>
                <a:lnTo>
                  <a:pt x="502" y="640"/>
                </a:lnTo>
                <a:close/>
                <a:moveTo>
                  <a:pt x="561" y="629"/>
                </a:moveTo>
                <a:lnTo>
                  <a:pt x="561" y="629"/>
                </a:lnTo>
                <a:lnTo>
                  <a:pt x="564" y="628"/>
                </a:lnTo>
                <a:lnTo>
                  <a:pt x="564" y="625"/>
                </a:lnTo>
                <a:lnTo>
                  <a:pt x="564" y="625"/>
                </a:lnTo>
                <a:lnTo>
                  <a:pt x="563" y="625"/>
                </a:lnTo>
                <a:lnTo>
                  <a:pt x="563" y="625"/>
                </a:lnTo>
                <a:lnTo>
                  <a:pt x="563" y="626"/>
                </a:lnTo>
                <a:lnTo>
                  <a:pt x="563" y="628"/>
                </a:lnTo>
                <a:lnTo>
                  <a:pt x="563" y="628"/>
                </a:lnTo>
                <a:lnTo>
                  <a:pt x="561" y="629"/>
                </a:lnTo>
                <a:lnTo>
                  <a:pt x="561" y="629"/>
                </a:lnTo>
                <a:close/>
                <a:moveTo>
                  <a:pt x="637" y="628"/>
                </a:moveTo>
                <a:lnTo>
                  <a:pt x="637" y="628"/>
                </a:lnTo>
                <a:lnTo>
                  <a:pt x="640" y="628"/>
                </a:lnTo>
                <a:lnTo>
                  <a:pt x="643" y="626"/>
                </a:lnTo>
                <a:lnTo>
                  <a:pt x="643" y="626"/>
                </a:lnTo>
                <a:lnTo>
                  <a:pt x="640" y="626"/>
                </a:lnTo>
                <a:lnTo>
                  <a:pt x="637" y="628"/>
                </a:lnTo>
                <a:lnTo>
                  <a:pt x="637" y="628"/>
                </a:lnTo>
                <a:close/>
                <a:moveTo>
                  <a:pt x="335" y="628"/>
                </a:moveTo>
                <a:lnTo>
                  <a:pt x="335" y="628"/>
                </a:lnTo>
                <a:lnTo>
                  <a:pt x="354" y="629"/>
                </a:lnTo>
                <a:lnTo>
                  <a:pt x="372" y="629"/>
                </a:lnTo>
                <a:lnTo>
                  <a:pt x="372" y="629"/>
                </a:lnTo>
                <a:lnTo>
                  <a:pt x="363" y="628"/>
                </a:lnTo>
                <a:lnTo>
                  <a:pt x="354" y="626"/>
                </a:lnTo>
                <a:lnTo>
                  <a:pt x="343" y="628"/>
                </a:lnTo>
                <a:lnTo>
                  <a:pt x="335" y="628"/>
                </a:lnTo>
                <a:lnTo>
                  <a:pt x="335" y="628"/>
                </a:lnTo>
                <a:close/>
                <a:moveTo>
                  <a:pt x="305" y="631"/>
                </a:moveTo>
                <a:lnTo>
                  <a:pt x="305" y="631"/>
                </a:lnTo>
                <a:lnTo>
                  <a:pt x="311" y="631"/>
                </a:lnTo>
                <a:lnTo>
                  <a:pt x="317" y="631"/>
                </a:lnTo>
                <a:lnTo>
                  <a:pt x="331" y="631"/>
                </a:lnTo>
                <a:lnTo>
                  <a:pt x="331" y="631"/>
                </a:lnTo>
                <a:lnTo>
                  <a:pt x="328" y="629"/>
                </a:lnTo>
                <a:lnTo>
                  <a:pt x="325" y="628"/>
                </a:lnTo>
                <a:lnTo>
                  <a:pt x="319" y="628"/>
                </a:lnTo>
                <a:lnTo>
                  <a:pt x="311" y="629"/>
                </a:lnTo>
                <a:lnTo>
                  <a:pt x="305" y="631"/>
                </a:lnTo>
                <a:lnTo>
                  <a:pt x="305" y="631"/>
                </a:lnTo>
                <a:close/>
                <a:moveTo>
                  <a:pt x="628" y="631"/>
                </a:moveTo>
                <a:lnTo>
                  <a:pt x="628" y="631"/>
                </a:lnTo>
                <a:lnTo>
                  <a:pt x="631" y="631"/>
                </a:lnTo>
                <a:lnTo>
                  <a:pt x="633" y="629"/>
                </a:lnTo>
                <a:lnTo>
                  <a:pt x="633" y="629"/>
                </a:lnTo>
                <a:lnTo>
                  <a:pt x="630" y="629"/>
                </a:lnTo>
                <a:lnTo>
                  <a:pt x="628" y="631"/>
                </a:lnTo>
                <a:lnTo>
                  <a:pt x="628" y="631"/>
                </a:lnTo>
                <a:close/>
                <a:moveTo>
                  <a:pt x="183" y="632"/>
                </a:moveTo>
                <a:lnTo>
                  <a:pt x="183" y="632"/>
                </a:lnTo>
                <a:lnTo>
                  <a:pt x="177" y="629"/>
                </a:lnTo>
                <a:lnTo>
                  <a:pt x="177" y="629"/>
                </a:lnTo>
                <a:lnTo>
                  <a:pt x="178" y="631"/>
                </a:lnTo>
                <a:lnTo>
                  <a:pt x="180" y="632"/>
                </a:lnTo>
                <a:lnTo>
                  <a:pt x="181" y="632"/>
                </a:lnTo>
                <a:lnTo>
                  <a:pt x="183" y="632"/>
                </a:lnTo>
                <a:lnTo>
                  <a:pt x="183" y="632"/>
                </a:lnTo>
                <a:close/>
                <a:moveTo>
                  <a:pt x="686" y="635"/>
                </a:moveTo>
                <a:lnTo>
                  <a:pt x="686" y="635"/>
                </a:lnTo>
                <a:lnTo>
                  <a:pt x="689" y="635"/>
                </a:lnTo>
                <a:lnTo>
                  <a:pt x="694" y="634"/>
                </a:lnTo>
                <a:lnTo>
                  <a:pt x="695" y="632"/>
                </a:lnTo>
                <a:lnTo>
                  <a:pt x="697" y="629"/>
                </a:lnTo>
                <a:lnTo>
                  <a:pt x="697" y="629"/>
                </a:lnTo>
                <a:lnTo>
                  <a:pt x="691" y="631"/>
                </a:lnTo>
                <a:lnTo>
                  <a:pt x="688" y="632"/>
                </a:lnTo>
                <a:lnTo>
                  <a:pt x="686" y="635"/>
                </a:lnTo>
                <a:lnTo>
                  <a:pt x="686" y="635"/>
                </a:lnTo>
                <a:close/>
                <a:moveTo>
                  <a:pt x="244" y="631"/>
                </a:moveTo>
                <a:lnTo>
                  <a:pt x="244" y="631"/>
                </a:lnTo>
                <a:lnTo>
                  <a:pt x="247" y="634"/>
                </a:lnTo>
                <a:lnTo>
                  <a:pt x="250" y="635"/>
                </a:lnTo>
                <a:lnTo>
                  <a:pt x="258" y="640"/>
                </a:lnTo>
                <a:lnTo>
                  <a:pt x="258" y="640"/>
                </a:lnTo>
                <a:lnTo>
                  <a:pt x="268" y="635"/>
                </a:lnTo>
                <a:lnTo>
                  <a:pt x="276" y="631"/>
                </a:lnTo>
                <a:lnTo>
                  <a:pt x="276" y="631"/>
                </a:lnTo>
                <a:lnTo>
                  <a:pt x="244" y="631"/>
                </a:lnTo>
                <a:lnTo>
                  <a:pt x="244" y="631"/>
                </a:lnTo>
                <a:close/>
                <a:moveTo>
                  <a:pt x="216" y="634"/>
                </a:moveTo>
                <a:lnTo>
                  <a:pt x="216" y="634"/>
                </a:lnTo>
                <a:lnTo>
                  <a:pt x="226" y="637"/>
                </a:lnTo>
                <a:lnTo>
                  <a:pt x="226" y="637"/>
                </a:lnTo>
                <a:lnTo>
                  <a:pt x="227" y="634"/>
                </a:lnTo>
                <a:lnTo>
                  <a:pt x="226" y="631"/>
                </a:lnTo>
                <a:lnTo>
                  <a:pt x="226" y="631"/>
                </a:lnTo>
                <a:lnTo>
                  <a:pt x="223" y="631"/>
                </a:lnTo>
                <a:lnTo>
                  <a:pt x="221" y="632"/>
                </a:lnTo>
                <a:lnTo>
                  <a:pt x="216" y="634"/>
                </a:lnTo>
                <a:lnTo>
                  <a:pt x="216" y="634"/>
                </a:lnTo>
                <a:close/>
                <a:moveTo>
                  <a:pt x="136" y="648"/>
                </a:moveTo>
                <a:lnTo>
                  <a:pt x="136" y="648"/>
                </a:lnTo>
                <a:lnTo>
                  <a:pt x="126" y="643"/>
                </a:lnTo>
                <a:lnTo>
                  <a:pt x="119" y="638"/>
                </a:lnTo>
                <a:lnTo>
                  <a:pt x="113" y="635"/>
                </a:lnTo>
                <a:lnTo>
                  <a:pt x="105" y="632"/>
                </a:lnTo>
                <a:lnTo>
                  <a:pt x="105" y="632"/>
                </a:lnTo>
                <a:lnTo>
                  <a:pt x="119" y="642"/>
                </a:lnTo>
                <a:lnTo>
                  <a:pt x="126" y="646"/>
                </a:lnTo>
                <a:lnTo>
                  <a:pt x="136" y="648"/>
                </a:lnTo>
                <a:lnTo>
                  <a:pt x="136" y="648"/>
                </a:lnTo>
                <a:close/>
                <a:moveTo>
                  <a:pt x="546" y="632"/>
                </a:moveTo>
                <a:lnTo>
                  <a:pt x="546" y="632"/>
                </a:lnTo>
                <a:lnTo>
                  <a:pt x="546" y="635"/>
                </a:lnTo>
                <a:lnTo>
                  <a:pt x="547" y="638"/>
                </a:lnTo>
                <a:lnTo>
                  <a:pt x="547" y="638"/>
                </a:lnTo>
                <a:lnTo>
                  <a:pt x="549" y="635"/>
                </a:lnTo>
                <a:lnTo>
                  <a:pt x="549" y="634"/>
                </a:lnTo>
                <a:lnTo>
                  <a:pt x="549" y="632"/>
                </a:lnTo>
                <a:lnTo>
                  <a:pt x="549" y="632"/>
                </a:lnTo>
                <a:lnTo>
                  <a:pt x="547" y="632"/>
                </a:lnTo>
                <a:lnTo>
                  <a:pt x="546" y="632"/>
                </a:lnTo>
                <a:lnTo>
                  <a:pt x="546" y="632"/>
                </a:lnTo>
                <a:close/>
                <a:moveTo>
                  <a:pt x="232" y="638"/>
                </a:moveTo>
                <a:lnTo>
                  <a:pt x="232" y="638"/>
                </a:lnTo>
                <a:lnTo>
                  <a:pt x="239" y="640"/>
                </a:lnTo>
                <a:lnTo>
                  <a:pt x="248" y="640"/>
                </a:lnTo>
                <a:lnTo>
                  <a:pt x="248" y="640"/>
                </a:lnTo>
                <a:lnTo>
                  <a:pt x="239" y="634"/>
                </a:lnTo>
                <a:lnTo>
                  <a:pt x="236" y="634"/>
                </a:lnTo>
                <a:lnTo>
                  <a:pt x="233" y="634"/>
                </a:lnTo>
                <a:lnTo>
                  <a:pt x="232" y="635"/>
                </a:lnTo>
                <a:lnTo>
                  <a:pt x="232" y="638"/>
                </a:lnTo>
                <a:lnTo>
                  <a:pt x="232" y="638"/>
                </a:lnTo>
                <a:close/>
                <a:moveTo>
                  <a:pt x="552" y="661"/>
                </a:moveTo>
                <a:lnTo>
                  <a:pt x="552" y="661"/>
                </a:lnTo>
                <a:lnTo>
                  <a:pt x="553" y="646"/>
                </a:lnTo>
                <a:lnTo>
                  <a:pt x="555" y="638"/>
                </a:lnTo>
                <a:lnTo>
                  <a:pt x="553" y="632"/>
                </a:lnTo>
                <a:lnTo>
                  <a:pt x="553" y="632"/>
                </a:lnTo>
                <a:lnTo>
                  <a:pt x="550" y="648"/>
                </a:lnTo>
                <a:lnTo>
                  <a:pt x="549" y="655"/>
                </a:lnTo>
                <a:lnTo>
                  <a:pt x="550" y="658"/>
                </a:lnTo>
                <a:lnTo>
                  <a:pt x="552" y="661"/>
                </a:lnTo>
                <a:lnTo>
                  <a:pt x="552" y="661"/>
                </a:lnTo>
                <a:close/>
                <a:moveTo>
                  <a:pt x="619" y="637"/>
                </a:moveTo>
                <a:lnTo>
                  <a:pt x="619" y="637"/>
                </a:lnTo>
                <a:lnTo>
                  <a:pt x="620" y="640"/>
                </a:lnTo>
                <a:lnTo>
                  <a:pt x="622" y="640"/>
                </a:lnTo>
                <a:lnTo>
                  <a:pt x="628" y="640"/>
                </a:lnTo>
                <a:lnTo>
                  <a:pt x="633" y="637"/>
                </a:lnTo>
                <a:lnTo>
                  <a:pt x="637" y="634"/>
                </a:lnTo>
                <a:lnTo>
                  <a:pt x="637" y="634"/>
                </a:lnTo>
                <a:lnTo>
                  <a:pt x="633" y="634"/>
                </a:lnTo>
                <a:lnTo>
                  <a:pt x="628" y="634"/>
                </a:lnTo>
                <a:lnTo>
                  <a:pt x="619" y="637"/>
                </a:lnTo>
                <a:lnTo>
                  <a:pt x="619" y="637"/>
                </a:lnTo>
                <a:close/>
                <a:moveTo>
                  <a:pt x="152" y="638"/>
                </a:moveTo>
                <a:lnTo>
                  <a:pt x="152" y="638"/>
                </a:lnTo>
                <a:lnTo>
                  <a:pt x="155" y="642"/>
                </a:lnTo>
                <a:lnTo>
                  <a:pt x="160" y="642"/>
                </a:lnTo>
                <a:lnTo>
                  <a:pt x="165" y="642"/>
                </a:lnTo>
                <a:lnTo>
                  <a:pt x="166" y="640"/>
                </a:lnTo>
                <a:lnTo>
                  <a:pt x="166" y="638"/>
                </a:lnTo>
                <a:lnTo>
                  <a:pt x="166" y="638"/>
                </a:lnTo>
                <a:lnTo>
                  <a:pt x="160" y="637"/>
                </a:lnTo>
                <a:lnTo>
                  <a:pt x="152" y="634"/>
                </a:lnTo>
                <a:lnTo>
                  <a:pt x="152" y="634"/>
                </a:lnTo>
                <a:lnTo>
                  <a:pt x="152" y="637"/>
                </a:lnTo>
                <a:lnTo>
                  <a:pt x="152" y="638"/>
                </a:lnTo>
                <a:lnTo>
                  <a:pt x="152" y="638"/>
                </a:lnTo>
                <a:close/>
                <a:moveTo>
                  <a:pt x="207" y="638"/>
                </a:moveTo>
                <a:lnTo>
                  <a:pt x="207" y="638"/>
                </a:lnTo>
                <a:lnTo>
                  <a:pt x="206" y="637"/>
                </a:lnTo>
                <a:lnTo>
                  <a:pt x="203" y="635"/>
                </a:lnTo>
                <a:lnTo>
                  <a:pt x="197" y="634"/>
                </a:lnTo>
                <a:lnTo>
                  <a:pt x="197" y="634"/>
                </a:lnTo>
                <a:lnTo>
                  <a:pt x="198" y="637"/>
                </a:lnTo>
                <a:lnTo>
                  <a:pt x="201" y="638"/>
                </a:lnTo>
                <a:lnTo>
                  <a:pt x="207" y="638"/>
                </a:lnTo>
                <a:lnTo>
                  <a:pt x="207" y="638"/>
                </a:lnTo>
                <a:close/>
                <a:moveTo>
                  <a:pt x="450" y="637"/>
                </a:moveTo>
                <a:lnTo>
                  <a:pt x="450" y="637"/>
                </a:lnTo>
                <a:lnTo>
                  <a:pt x="451" y="637"/>
                </a:lnTo>
                <a:lnTo>
                  <a:pt x="454" y="638"/>
                </a:lnTo>
                <a:lnTo>
                  <a:pt x="454" y="638"/>
                </a:lnTo>
                <a:lnTo>
                  <a:pt x="453" y="637"/>
                </a:lnTo>
                <a:lnTo>
                  <a:pt x="451" y="634"/>
                </a:lnTo>
                <a:lnTo>
                  <a:pt x="451" y="634"/>
                </a:lnTo>
                <a:lnTo>
                  <a:pt x="450" y="637"/>
                </a:lnTo>
                <a:lnTo>
                  <a:pt x="450" y="637"/>
                </a:lnTo>
                <a:close/>
                <a:moveTo>
                  <a:pt x="305" y="638"/>
                </a:moveTo>
                <a:lnTo>
                  <a:pt x="305" y="638"/>
                </a:lnTo>
                <a:lnTo>
                  <a:pt x="326" y="638"/>
                </a:lnTo>
                <a:lnTo>
                  <a:pt x="348" y="638"/>
                </a:lnTo>
                <a:lnTo>
                  <a:pt x="348" y="638"/>
                </a:lnTo>
                <a:lnTo>
                  <a:pt x="338" y="635"/>
                </a:lnTo>
                <a:lnTo>
                  <a:pt x="328" y="635"/>
                </a:lnTo>
                <a:lnTo>
                  <a:pt x="316" y="637"/>
                </a:lnTo>
                <a:lnTo>
                  <a:pt x="305" y="638"/>
                </a:lnTo>
                <a:lnTo>
                  <a:pt x="305" y="638"/>
                </a:lnTo>
                <a:close/>
                <a:moveTo>
                  <a:pt x="531" y="675"/>
                </a:moveTo>
                <a:lnTo>
                  <a:pt x="531" y="675"/>
                </a:lnTo>
                <a:lnTo>
                  <a:pt x="532" y="671"/>
                </a:lnTo>
                <a:lnTo>
                  <a:pt x="532" y="666"/>
                </a:lnTo>
                <a:lnTo>
                  <a:pt x="532" y="652"/>
                </a:lnTo>
                <a:lnTo>
                  <a:pt x="532" y="652"/>
                </a:lnTo>
                <a:lnTo>
                  <a:pt x="534" y="642"/>
                </a:lnTo>
                <a:lnTo>
                  <a:pt x="534" y="638"/>
                </a:lnTo>
                <a:lnTo>
                  <a:pt x="532" y="635"/>
                </a:lnTo>
                <a:lnTo>
                  <a:pt x="532" y="635"/>
                </a:lnTo>
                <a:lnTo>
                  <a:pt x="529" y="638"/>
                </a:lnTo>
                <a:lnTo>
                  <a:pt x="526" y="643"/>
                </a:lnTo>
                <a:lnTo>
                  <a:pt x="524" y="648"/>
                </a:lnTo>
                <a:lnTo>
                  <a:pt x="524" y="654"/>
                </a:lnTo>
                <a:lnTo>
                  <a:pt x="524" y="664"/>
                </a:lnTo>
                <a:lnTo>
                  <a:pt x="527" y="671"/>
                </a:lnTo>
                <a:lnTo>
                  <a:pt x="531" y="675"/>
                </a:lnTo>
                <a:lnTo>
                  <a:pt x="531" y="675"/>
                </a:lnTo>
                <a:close/>
                <a:moveTo>
                  <a:pt x="678" y="635"/>
                </a:moveTo>
                <a:lnTo>
                  <a:pt x="678" y="635"/>
                </a:lnTo>
                <a:lnTo>
                  <a:pt x="669" y="642"/>
                </a:lnTo>
                <a:lnTo>
                  <a:pt x="659" y="649"/>
                </a:lnTo>
                <a:lnTo>
                  <a:pt x="653" y="651"/>
                </a:lnTo>
                <a:lnTo>
                  <a:pt x="648" y="651"/>
                </a:lnTo>
                <a:lnTo>
                  <a:pt x="642" y="651"/>
                </a:lnTo>
                <a:lnTo>
                  <a:pt x="639" y="646"/>
                </a:lnTo>
                <a:lnTo>
                  <a:pt x="639" y="646"/>
                </a:lnTo>
                <a:lnTo>
                  <a:pt x="624" y="657"/>
                </a:lnTo>
                <a:lnTo>
                  <a:pt x="624" y="657"/>
                </a:lnTo>
                <a:lnTo>
                  <a:pt x="619" y="658"/>
                </a:lnTo>
                <a:lnTo>
                  <a:pt x="616" y="660"/>
                </a:lnTo>
                <a:lnTo>
                  <a:pt x="616" y="663"/>
                </a:lnTo>
                <a:lnTo>
                  <a:pt x="616" y="663"/>
                </a:lnTo>
                <a:lnTo>
                  <a:pt x="634" y="660"/>
                </a:lnTo>
                <a:lnTo>
                  <a:pt x="653" y="655"/>
                </a:lnTo>
                <a:lnTo>
                  <a:pt x="669" y="649"/>
                </a:lnTo>
                <a:lnTo>
                  <a:pt x="685" y="642"/>
                </a:lnTo>
                <a:lnTo>
                  <a:pt x="685" y="642"/>
                </a:lnTo>
                <a:lnTo>
                  <a:pt x="678" y="635"/>
                </a:lnTo>
                <a:lnTo>
                  <a:pt x="678" y="635"/>
                </a:lnTo>
                <a:close/>
                <a:moveTo>
                  <a:pt x="506" y="645"/>
                </a:moveTo>
                <a:lnTo>
                  <a:pt x="506" y="645"/>
                </a:lnTo>
                <a:lnTo>
                  <a:pt x="508" y="645"/>
                </a:lnTo>
                <a:lnTo>
                  <a:pt x="508" y="642"/>
                </a:lnTo>
                <a:lnTo>
                  <a:pt x="506" y="637"/>
                </a:lnTo>
                <a:lnTo>
                  <a:pt x="506" y="637"/>
                </a:lnTo>
                <a:lnTo>
                  <a:pt x="506" y="645"/>
                </a:lnTo>
                <a:lnTo>
                  <a:pt x="506" y="645"/>
                </a:lnTo>
                <a:close/>
                <a:moveTo>
                  <a:pt x="485" y="655"/>
                </a:moveTo>
                <a:lnTo>
                  <a:pt x="485" y="655"/>
                </a:lnTo>
                <a:lnTo>
                  <a:pt x="482" y="642"/>
                </a:lnTo>
                <a:lnTo>
                  <a:pt x="482" y="642"/>
                </a:lnTo>
                <a:lnTo>
                  <a:pt x="477" y="638"/>
                </a:lnTo>
                <a:lnTo>
                  <a:pt x="473" y="637"/>
                </a:lnTo>
                <a:lnTo>
                  <a:pt x="473" y="637"/>
                </a:lnTo>
                <a:lnTo>
                  <a:pt x="477" y="648"/>
                </a:lnTo>
                <a:lnTo>
                  <a:pt x="480" y="652"/>
                </a:lnTo>
                <a:lnTo>
                  <a:pt x="485" y="655"/>
                </a:lnTo>
                <a:lnTo>
                  <a:pt x="485" y="655"/>
                </a:lnTo>
                <a:close/>
                <a:moveTo>
                  <a:pt x="537" y="666"/>
                </a:moveTo>
                <a:lnTo>
                  <a:pt x="537" y="666"/>
                </a:lnTo>
                <a:lnTo>
                  <a:pt x="538" y="664"/>
                </a:lnTo>
                <a:lnTo>
                  <a:pt x="540" y="660"/>
                </a:lnTo>
                <a:lnTo>
                  <a:pt x="541" y="652"/>
                </a:lnTo>
                <a:lnTo>
                  <a:pt x="540" y="645"/>
                </a:lnTo>
                <a:lnTo>
                  <a:pt x="538" y="638"/>
                </a:lnTo>
                <a:lnTo>
                  <a:pt x="538" y="638"/>
                </a:lnTo>
                <a:lnTo>
                  <a:pt x="537" y="666"/>
                </a:lnTo>
                <a:lnTo>
                  <a:pt x="537" y="666"/>
                </a:lnTo>
                <a:close/>
                <a:moveTo>
                  <a:pt x="582" y="648"/>
                </a:moveTo>
                <a:lnTo>
                  <a:pt x="582" y="648"/>
                </a:lnTo>
                <a:lnTo>
                  <a:pt x="585" y="646"/>
                </a:lnTo>
                <a:lnTo>
                  <a:pt x="585" y="645"/>
                </a:lnTo>
                <a:lnTo>
                  <a:pt x="585" y="638"/>
                </a:lnTo>
                <a:lnTo>
                  <a:pt x="585" y="638"/>
                </a:lnTo>
                <a:lnTo>
                  <a:pt x="582" y="638"/>
                </a:lnTo>
                <a:lnTo>
                  <a:pt x="582" y="638"/>
                </a:lnTo>
                <a:lnTo>
                  <a:pt x="582" y="643"/>
                </a:lnTo>
                <a:lnTo>
                  <a:pt x="582" y="648"/>
                </a:lnTo>
                <a:lnTo>
                  <a:pt x="582" y="648"/>
                </a:lnTo>
                <a:close/>
                <a:moveTo>
                  <a:pt x="172" y="640"/>
                </a:moveTo>
                <a:lnTo>
                  <a:pt x="172" y="640"/>
                </a:lnTo>
                <a:lnTo>
                  <a:pt x="169" y="643"/>
                </a:lnTo>
                <a:lnTo>
                  <a:pt x="166" y="646"/>
                </a:lnTo>
                <a:lnTo>
                  <a:pt x="163" y="646"/>
                </a:lnTo>
                <a:lnTo>
                  <a:pt x="160" y="646"/>
                </a:lnTo>
                <a:lnTo>
                  <a:pt x="152" y="645"/>
                </a:lnTo>
                <a:lnTo>
                  <a:pt x="145" y="643"/>
                </a:lnTo>
                <a:lnTo>
                  <a:pt x="145" y="643"/>
                </a:lnTo>
                <a:lnTo>
                  <a:pt x="172" y="654"/>
                </a:lnTo>
                <a:lnTo>
                  <a:pt x="186" y="657"/>
                </a:lnTo>
                <a:lnTo>
                  <a:pt x="194" y="657"/>
                </a:lnTo>
                <a:lnTo>
                  <a:pt x="200" y="655"/>
                </a:lnTo>
                <a:lnTo>
                  <a:pt x="200" y="655"/>
                </a:lnTo>
                <a:lnTo>
                  <a:pt x="194" y="652"/>
                </a:lnTo>
                <a:lnTo>
                  <a:pt x="187" y="648"/>
                </a:lnTo>
                <a:lnTo>
                  <a:pt x="180" y="643"/>
                </a:lnTo>
                <a:lnTo>
                  <a:pt x="172" y="640"/>
                </a:lnTo>
                <a:lnTo>
                  <a:pt x="172" y="640"/>
                </a:lnTo>
                <a:close/>
                <a:moveTo>
                  <a:pt x="372" y="642"/>
                </a:moveTo>
                <a:lnTo>
                  <a:pt x="372" y="642"/>
                </a:lnTo>
                <a:lnTo>
                  <a:pt x="375" y="642"/>
                </a:lnTo>
                <a:lnTo>
                  <a:pt x="377" y="643"/>
                </a:lnTo>
                <a:lnTo>
                  <a:pt x="378" y="643"/>
                </a:lnTo>
                <a:lnTo>
                  <a:pt x="381" y="642"/>
                </a:lnTo>
                <a:lnTo>
                  <a:pt x="381" y="642"/>
                </a:lnTo>
                <a:lnTo>
                  <a:pt x="380" y="642"/>
                </a:lnTo>
                <a:lnTo>
                  <a:pt x="380" y="640"/>
                </a:lnTo>
                <a:lnTo>
                  <a:pt x="380" y="640"/>
                </a:lnTo>
                <a:lnTo>
                  <a:pt x="375" y="640"/>
                </a:lnTo>
                <a:lnTo>
                  <a:pt x="373" y="640"/>
                </a:lnTo>
                <a:lnTo>
                  <a:pt x="372" y="642"/>
                </a:lnTo>
                <a:lnTo>
                  <a:pt x="372" y="642"/>
                </a:lnTo>
                <a:close/>
                <a:moveTo>
                  <a:pt x="447" y="655"/>
                </a:moveTo>
                <a:lnTo>
                  <a:pt x="447" y="655"/>
                </a:lnTo>
                <a:lnTo>
                  <a:pt x="447" y="652"/>
                </a:lnTo>
                <a:lnTo>
                  <a:pt x="445" y="649"/>
                </a:lnTo>
                <a:lnTo>
                  <a:pt x="444" y="642"/>
                </a:lnTo>
                <a:lnTo>
                  <a:pt x="444" y="642"/>
                </a:lnTo>
                <a:lnTo>
                  <a:pt x="441" y="640"/>
                </a:lnTo>
                <a:lnTo>
                  <a:pt x="439" y="640"/>
                </a:lnTo>
                <a:lnTo>
                  <a:pt x="439" y="640"/>
                </a:lnTo>
                <a:lnTo>
                  <a:pt x="442" y="648"/>
                </a:lnTo>
                <a:lnTo>
                  <a:pt x="447" y="655"/>
                </a:lnTo>
                <a:lnTo>
                  <a:pt x="447" y="655"/>
                </a:lnTo>
                <a:close/>
                <a:moveTo>
                  <a:pt x="645" y="645"/>
                </a:moveTo>
                <a:lnTo>
                  <a:pt x="645" y="645"/>
                </a:lnTo>
                <a:lnTo>
                  <a:pt x="649" y="646"/>
                </a:lnTo>
                <a:lnTo>
                  <a:pt x="654" y="645"/>
                </a:lnTo>
                <a:lnTo>
                  <a:pt x="663" y="642"/>
                </a:lnTo>
                <a:lnTo>
                  <a:pt x="663" y="642"/>
                </a:lnTo>
                <a:lnTo>
                  <a:pt x="660" y="640"/>
                </a:lnTo>
                <a:lnTo>
                  <a:pt x="654" y="642"/>
                </a:lnTo>
                <a:lnTo>
                  <a:pt x="648" y="643"/>
                </a:lnTo>
                <a:lnTo>
                  <a:pt x="645" y="645"/>
                </a:lnTo>
                <a:lnTo>
                  <a:pt x="645" y="645"/>
                </a:lnTo>
                <a:close/>
                <a:moveTo>
                  <a:pt x="570" y="642"/>
                </a:moveTo>
                <a:lnTo>
                  <a:pt x="570" y="642"/>
                </a:lnTo>
                <a:lnTo>
                  <a:pt x="570" y="645"/>
                </a:lnTo>
                <a:lnTo>
                  <a:pt x="570" y="646"/>
                </a:lnTo>
                <a:lnTo>
                  <a:pt x="572" y="648"/>
                </a:lnTo>
                <a:lnTo>
                  <a:pt x="573" y="649"/>
                </a:lnTo>
                <a:lnTo>
                  <a:pt x="573" y="649"/>
                </a:lnTo>
                <a:lnTo>
                  <a:pt x="573" y="645"/>
                </a:lnTo>
                <a:lnTo>
                  <a:pt x="575" y="642"/>
                </a:lnTo>
                <a:lnTo>
                  <a:pt x="575" y="642"/>
                </a:lnTo>
                <a:lnTo>
                  <a:pt x="573" y="640"/>
                </a:lnTo>
                <a:lnTo>
                  <a:pt x="572" y="642"/>
                </a:lnTo>
                <a:lnTo>
                  <a:pt x="570" y="642"/>
                </a:lnTo>
                <a:lnTo>
                  <a:pt x="570" y="642"/>
                </a:lnTo>
                <a:close/>
                <a:moveTo>
                  <a:pt x="393" y="646"/>
                </a:moveTo>
                <a:lnTo>
                  <a:pt x="393" y="646"/>
                </a:lnTo>
                <a:lnTo>
                  <a:pt x="393" y="645"/>
                </a:lnTo>
                <a:lnTo>
                  <a:pt x="392" y="643"/>
                </a:lnTo>
                <a:lnTo>
                  <a:pt x="390" y="643"/>
                </a:lnTo>
                <a:lnTo>
                  <a:pt x="389" y="643"/>
                </a:lnTo>
                <a:lnTo>
                  <a:pt x="389" y="643"/>
                </a:lnTo>
                <a:lnTo>
                  <a:pt x="390" y="645"/>
                </a:lnTo>
                <a:lnTo>
                  <a:pt x="393" y="646"/>
                </a:lnTo>
                <a:lnTo>
                  <a:pt x="393" y="646"/>
                </a:lnTo>
                <a:close/>
                <a:moveTo>
                  <a:pt x="305" y="646"/>
                </a:moveTo>
                <a:lnTo>
                  <a:pt x="305" y="646"/>
                </a:lnTo>
                <a:lnTo>
                  <a:pt x="309" y="646"/>
                </a:lnTo>
                <a:lnTo>
                  <a:pt x="314" y="646"/>
                </a:lnTo>
                <a:lnTo>
                  <a:pt x="325" y="646"/>
                </a:lnTo>
                <a:lnTo>
                  <a:pt x="325" y="646"/>
                </a:lnTo>
                <a:lnTo>
                  <a:pt x="320" y="645"/>
                </a:lnTo>
                <a:lnTo>
                  <a:pt x="314" y="645"/>
                </a:lnTo>
                <a:lnTo>
                  <a:pt x="305" y="646"/>
                </a:lnTo>
                <a:lnTo>
                  <a:pt x="305" y="646"/>
                </a:lnTo>
                <a:close/>
                <a:moveTo>
                  <a:pt x="453" y="652"/>
                </a:moveTo>
                <a:lnTo>
                  <a:pt x="453" y="652"/>
                </a:lnTo>
                <a:lnTo>
                  <a:pt x="454" y="652"/>
                </a:lnTo>
                <a:lnTo>
                  <a:pt x="454" y="652"/>
                </a:lnTo>
                <a:lnTo>
                  <a:pt x="454" y="649"/>
                </a:lnTo>
                <a:lnTo>
                  <a:pt x="454" y="648"/>
                </a:lnTo>
                <a:lnTo>
                  <a:pt x="450" y="643"/>
                </a:lnTo>
                <a:lnTo>
                  <a:pt x="450" y="643"/>
                </a:lnTo>
                <a:lnTo>
                  <a:pt x="451" y="649"/>
                </a:lnTo>
                <a:lnTo>
                  <a:pt x="453" y="652"/>
                </a:lnTo>
                <a:lnTo>
                  <a:pt x="453" y="652"/>
                </a:lnTo>
                <a:close/>
                <a:moveTo>
                  <a:pt x="514" y="664"/>
                </a:moveTo>
                <a:lnTo>
                  <a:pt x="514" y="664"/>
                </a:lnTo>
                <a:lnTo>
                  <a:pt x="514" y="655"/>
                </a:lnTo>
                <a:lnTo>
                  <a:pt x="514" y="651"/>
                </a:lnTo>
                <a:lnTo>
                  <a:pt x="512" y="646"/>
                </a:lnTo>
                <a:lnTo>
                  <a:pt x="512" y="646"/>
                </a:lnTo>
                <a:lnTo>
                  <a:pt x="509" y="652"/>
                </a:lnTo>
                <a:lnTo>
                  <a:pt x="508" y="658"/>
                </a:lnTo>
                <a:lnTo>
                  <a:pt x="509" y="663"/>
                </a:lnTo>
                <a:lnTo>
                  <a:pt x="511" y="664"/>
                </a:lnTo>
                <a:lnTo>
                  <a:pt x="514" y="664"/>
                </a:lnTo>
                <a:lnTo>
                  <a:pt x="514" y="664"/>
                </a:lnTo>
                <a:close/>
                <a:moveTo>
                  <a:pt x="216" y="649"/>
                </a:moveTo>
                <a:lnTo>
                  <a:pt x="216" y="649"/>
                </a:lnTo>
                <a:lnTo>
                  <a:pt x="209" y="648"/>
                </a:lnTo>
                <a:lnTo>
                  <a:pt x="209" y="648"/>
                </a:lnTo>
                <a:lnTo>
                  <a:pt x="210" y="651"/>
                </a:lnTo>
                <a:lnTo>
                  <a:pt x="212" y="652"/>
                </a:lnTo>
                <a:lnTo>
                  <a:pt x="215" y="651"/>
                </a:lnTo>
                <a:lnTo>
                  <a:pt x="216" y="649"/>
                </a:lnTo>
                <a:lnTo>
                  <a:pt x="216" y="649"/>
                </a:lnTo>
                <a:close/>
                <a:moveTo>
                  <a:pt x="345" y="649"/>
                </a:moveTo>
                <a:lnTo>
                  <a:pt x="345" y="649"/>
                </a:lnTo>
                <a:lnTo>
                  <a:pt x="337" y="651"/>
                </a:lnTo>
                <a:lnTo>
                  <a:pt x="329" y="652"/>
                </a:lnTo>
                <a:lnTo>
                  <a:pt x="329" y="652"/>
                </a:lnTo>
                <a:lnTo>
                  <a:pt x="349" y="652"/>
                </a:lnTo>
                <a:lnTo>
                  <a:pt x="367" y="652"/>
                </a:lnTo>
                <a:lnTo>
                  <a:pt x="367" y="652"/>
                </a:lnTo>
                <a:lnTo>
                  <a:pt x="363" y="649"/>
                </a:lnTo>
                <a:lnTo>
                  <a:pt x="357" y="648"/>
                </a:lnTo>
                <a:lnTo>
                  <a:pt x="345" y="649"/>
                </a:lnTo>
                <a:lnTo>
                  <a:pt x="345" y="649"/>
                </a:lnTo>
                <a:close/>
                <a:moveTo>
                  <a:pt x="412" y="652"/>
                </a:moveTo>
                <a:lnTo>
                  <a:pt x="412" y="652"/>
                </a:lnTo>
                <a:lnTo>
                  <a:pt x="412" y="651"/>
                </a:lnTo>
                <a:lnTo>
                  <a:pt x="410" y="649"/>
                </a:lnTo>
                <a:lnTo>
                  <a:pt x="409" y="651"/>
                </a:lnTo>
                <a:lnTo>
                  <a:pt x="409" y="651"/>
                </a:lnTo>
                <a:lnTo>
                  <a:pt x="410" y="651"/>
                </a:lnTo>
                <a:lnTo>
                  <a:pt x="412" y="652"/>
                </a:lnTo>
                <a:lnTo>
                  <a:pt x="412" y="652"/>
                </a:lnTo>
                <a:close/>
                <a:moveTo>
                  <a:pt x="326" y="652"/>
                </a:moveTo>
                <a:lnTo>
                  <a:pt x="326" y="652"/>
                </a:lnTo>
                <a:lnTo>
                  <a:pt x="316" y="652"/>
                </a:lnTo>
                <a:lnTo>
                  <a:pt x="309" y="652"/>
                </a:lnTo>
                <a:lnTo>
                  <a:pt x="305" y="652"/>
                </a:lnTo>
                <a:lnTo>
                  <a:pt x="305" y="652"/>
                </a:lnTo>
                <a:lnTo>
                  <a:pt x="316" y="654"/>
                </a:lnTo>
                <a:lnTo>
                  <a:pt x="322" y="654"/>
                </a:lnTo>
                <a:lnTo>
                  <a:pt x="326" y="652"/>
                </a:lnTo>
                <a:lnTo>
                  <a:pt x="326" y="652"/>
                </a:lnTo>
                <a:close/>
                <a:moveTo>
                  <a:pt x="402" y="660"/>
                </a:moveTo>
                <a:lnTo>
                  <a:pt x="402" y="660"/>
                </a:lnTo>
                <a:lnTo>
                  <a:pt x="406" y="658"/>
                </a:lnTo>
                <a:lnTo>
                  <a:pt x="409" y="657"/>
                </a:lnTo>
                <a:lnTo>
                  <a:pt x="409" y="657"/>
                </a:lnTo>
                <a:lnTo>
                  <a:pt x="402" y="654"/>
                </a:lnTo>
                <a:lnTo>
                  <a:pt x="401" y="652"/>
                </a:lnTo>
                <a:lnTo>
                  <a:pt x="396" y="652"/>
                </a:lnTo>
                <a:lnTo>
                  <a:pt x="396" y="652"/>
                </a:lnTo>
                <a:lnTo>
                  <a:pt x="399" y="655"/>
                </a:lnTo>
                <a:lnTo>
                  <a:pt x="402" y="660"/>
                </a:lnTo>
                <a:lnTo>
                  <a:pt x="402" y="660"/>
                </a:lnTo>
                <a:close/>
                <a:moveTo>
                  <a:pt x="491" y="689"/>
                </a:moveTo>
                <a:lnTo>
                  <a:pt x="491" y="689"/>
                </a:lnTo>
                <a:lnTo>
                  <a:pt x="489" y="683"/>
                </a:lnTo>
                <a:lnTo>
                  <a:pt x="489" y="675"/>
                </a:lnTo>
                <a:lnTo>
                  <a:pt x="489" y="675"/>
                </a:lnTo>
                <a:lnTo>
                  <a:pt x="483" y="671"/>
                </a:lnTo>
                <a:lnTo>
                  <a:pt x="480" y="664"/>
                </a:lnTo>
                <a:lnTo>
                  <a:pt x="476" y="658"/>
                </a:lnTo>
                <a:lnTo>
                  <a:pt x="471" y="652"/>
                </a:lnTo>
                <a:lnTo>
                  <a:pt x="471" y="652"/>
                </a:lnTo>
                <a:lnTo>
                  <a:pt x="471" y="660"/>
                </a:lnTo>
                <a:lnTo>
                  <a:pt x="474" y="664"/>
                </a:lnTo>
                <a:lnTo>
                  <a:pt x="479" y="674"/>
                </a:lnTo>
                <a:lnTo>
                  <a:pt x="485" y="681"/>
                </a:lnTo>
                <a:lnTo>
                  <a:pt x="491" y="689"/>
                </a:lnTo>
                <a:lnTo>
                  <a:pt x="491" y="689"/>
                </a:lnTo>
                <a:close/>
                <a:moveTo>
                  <a:pt x="384" y="658"/>
                </a:moveTo>
                <a:lnTo>
                  <a:pt x="384" y="658"/>
                </a:lnTo>
                <a:lnTo>
                  <a:pt x="380" y="660"/>
                </a:lnTo>
                <a:lnTo>
                  <a:pt x="373" y="660"/>
                </a:lnTo>
                <a:lnTo>
                  <a:pt x="360" y="661"/>
                </a:lnTo>
                <a:lnTo>
                  <a:pt x="360" y="661"/>
                </a:lnTo>
                <a:lnTo>
                  <a:pt x="369" y="664"/>
                </a:lnTo>
                <a:lnTo>
                  <a:pt x="369" y="664"/>
                </a:lnTo>
                <a:lnTo>
                  <a:pt x="372" y="663"/>
                </a:lnTo>
                <a:lnTo>
                  <a:pt x="375" y="661"/>
                </a:lnTo>
                <a:lnTo>
                  <a:pt x="381" y="661"/>
                </a:lnTo>
                <a:lnTo>
                  <a:pt x="389" y="661"/>
                </a:lnTo>
                <a:lnTo>
                  <a:pt x="396" y="660"/>
                </a:lnTo>
                <a:lnTo>
                  <a:pt x="396" y="660"/>
                </a:lnTo>
                <a:lnTo>
                  <a:pt x="393" y="657"/>
                </a:lnTo>
                <a:lnTo>
                  <a:pt x="392" y="654"/>
                </a:lnTo>
                <a:lnTo>
                  <a:pt x="392" y="654"/>
                </a:lnTo>
                <a:lnTo>
                  <a:pt x="384" y="654"/>
                </a:lnTo>
                <a:lnTo>
                  <a:pt x="384" y="654"/>
                </a:lnTo>
                <a:lnTo>
                  <a:pt x="384" y="655"/>
                </a:lnTo>
                <a:lnTo>
                  <a:pt x="384" y="658"/>
                </a:lnTo>
                <a:lnTo>
                  <a:pt x="384" y="658"/>
                </a:lnTo>
                <a:close/>
                <a:moveTo>
                  <a:pt x="226" y="655"/>
                </a:moveTo>
                <a:lnTo>
                  <a:pt x="226" y="655"/>
                </a:lnTo>
                <a:lnTo>
                  <a:pt x="232" y="658"/>
                </a:lnTo>
                <a:lnTo>
                  <a:pt x="238" y="661"/>
                </a:lnTo>
                <a:lnTo>
                  <a:pt x="245" y="661"/>
                </a:lnTo>
                <a:lnTo>
                  <a:pt x="253" y="660"/>
                </a:lnTo>
                <a:lnTo>
                  <a:pt x="253" y="660"/>
                </a:lnTo>
                <a:lnTo>
                  <a:pt x="247" y="657"/>
                </a:lnTo>
                <a:lnTo>
                  <a:pt x="241" y="655"/>
                </a:lnTo>
                <a:lnTo>
                  <a:pt x="226" y="655"/>
                </a:lnTo>
                <a:lnTo>
                  <a:pt x="226" y="655"/>
                </a:lnTo>
                <a:close/>
                <a:moveTo>
                  <a:pt x="453" y="658"/>
                </a:moveTo>
                <a:lnTo>
                  <a:pt x="453" y="658"/>
                </a:lnTo>
                <a:lnTo>
                  <a:pt x="456" y="658"/>
                </a:lnTo>
                <a:lnTo>
                  <a:pt x="456" y="657"/>
                </a:lnTo>
                <a:lnTo>
                  <a:pt x="456" y="657"/>
                </a:lnTo>
                <a:lnTo>
                  <a:pt x="454" y="655"/>
                </a:lnTo>
                <a:lnTo>
                  <a:pt x="454" y="655"/>
                </a:lnTo>
                <a:lnTo>
                  <a:pt x="453" y="657"/>
                </a:lnTo>
                <a:lnTo>
                  <a:pt x="453" y="657"/>
                </a:lnTo>
                <a:lnTo>
                  <a:pt x="454" y="657"/>
                </a:lnTo>
                <a:lnTo>
                  <a:pt x="453" y="658"/>
                </a:lnTo>
                <a:lnTo>
                  <a:pt x="453" y="658"/>
                </a:lnTo>
                <a:close/>
                <a:moveTo>
                  <a:pt x="572" y="666"/>
                </a:moveTo>
                <a:lnTo>
                  <a:pt x="572" y="666"/>
                </a:lnTo>
                <a:lnTo>
                  <a:pt x="576" y="664"/>
                </a:lnTo>
                <a:lnTo>
                  <a:pt x="581" y="661"/>
                </a:lnTo>
                <a:lnTo>
                  <a:pt x="581" y="661"/>
                </a:lnTo>
                <a:lnTo>
                  <a:pt x="579" y="660"/>
                </a:lnTo>
                <a:lnTo>
                  <a:pt x="579" y="658"/>
                </a:lnTo>
                <a:lnTo>
                  <a:pt x="579" y="657"/>
                </a:lnTo>
                <a:lnTo>
                  <a:pt x="578" y="657"/>
                </a:lnTo>
                <a:lnTo>
                  <a:pt x="578" y="657"/>
                </a:lnTo>
                <a:lnTo>
                  <a:pt x="575" y="660"/>
                </a:lnTo>
                <a:lnTo>
                  <a:pt x="573" y="663"/>
                </a:lnTo>
                <a:lnTo>
                  <a:pt x="572" y="666"/>
                </a:lnTo>
                <a:lnTo>
                  <a:pt x="572" y="666"/>
                </a:lnTo>
                <a:close/>
                <a:moveTo>
                  <a:pt x="166" y="658"/>
                </a:moveTo>
                <a:lnTo>
                  <a:pt x="166" y="658"/>
                </a:lnTo>
                <a:lnTo>
                  <a:pt x="165" y="658"/>
                </a:lnTo>
                <a:lnTo>
                  <a:pt x="166" y="660"/>
                </a:lnTo>
                <a:lnTo>
                  <a:pt x="166" y="660"/>
                </a:lnTo>
                <a:lnTo>
                  <a:pt x="192" y="667"/>
                </a:lnTo>
                <a:lnTo>
                  <a:pt x="218" y="674"/>
                </a:lnTo>
                <a:lnTo>
                  <a:pt x="218" y="674"/>
                </a:lnTo>
                <a:lnTo>
                  <a:pt x="215" y="671"/>
                </a:lnTo>
                <a:lnTo>
                  <a:pt x="213" y="669"/>
                </a:lnTo>
                <a:lnTo>
                  <a:pt x="213" y="666"/>
                </a:lnTo>
                <a:lnTo>
                  <a:pt x="213" y="666"/>
                </a:lnTo>
                <a:lnTo>
                  <a:pt x="187" y="663"/>
                </a:lnTo>
                <a:lnTo>
                  <a:pt x="166" y="658"/>
                </a:lnTo>
                <a:lnTo>
                  <a:pt x="166" y="658"/>
                </a:lnTo>
                <a:close/>
                <a:moveTo>
                  <a:pt x="595" y="664"/>
                </a:moveTo>
                <a:lnTo>
                  <a:pt x="595" y="664"/>
                </a:lnTo>
                <a:lnTo>
                  <a:pt x="598" y="666"/>
                </a:lnTo>
                <a:lnTo>
                  <a:pt x="599" y="666"/>
                </a:lnTo>
                <a:lnTo>
                  <a:pt x="601" y="664"/>
                </a:lnTo>
                <a:lnTo>
                  <a:pt x="601" y="664"/>
                </a:lnTo>
                <a:lnTo>
                  <a:pt x="598" y="661"/>
                </a:lnTo>
                <a:lnTo>
                  <a:pt x="599" y="658"/>
                </a:lnTo>
                <a:lnTo>
                  <a:pt x="599" y="658"/>
                </a:lnTo>
                <a:lnTo>
                  <a:pt x="596" y="658"/>
                </a:lnTo>
                <a:lnTo>
                  <a:pt x="596" y="658"/>
                </a:lnTo>
                <a:lnTo>
                  <a:pt x="595" y="664"/>
                </a:lnTo>
                <a:lnTo>
                  <a:pt x="595" y="664"/>
                </a:lnTo>
                <a:close/>
                <a:moveTo>
                  <a:pt x="221" y="661"/>
                </a:moveTo>
                <a:lnTo>
                  <a:pt x="221" y="661"/>
                </a:lnTo>
                <a:lnTo>
                  <a:pt x="215" y="658"/>
                </a:lnTo>
                <a:lnTo>
                  <a:pt x="212" y="658"/>
                </a:lnTo>
                <a:lnTo>
                  <a:pt x="209" y="660"/>
                </a:lnTo>
                <a:lnTo>
                  <a:pt x="209" y="660"/>
                </a:lnTo>
                <a:lnTo>
                  <a:pt x="215" y="661"/>
                </a:lnTo>
                <a:lnTo>
                  <a:pt x="218" y="663"/>
                </a:lnTo>
                <a:lnTo>
                  <a:pt x="221" y="661"/>
                </a:lnTo>
                <a:lnTo>
                  <a:pt x="221" y="661"/>
                </a:lnTo>
                <a:close/>
                <a:moveTo>
                  <a:pt x="604" y="660"/>
                </a:moveTo>
                <a:lnTo>
                  <a:pt x="604" y="660"/>
                </a:lnTo>
                <a:lnTo>
                  <a:pt x="604" y="661"/>
                </a:lnTo>
                <a:lnTo>
                  <a:pt x="605" y="661"/>
                </a:lnTo>
                <a:lnTo>
                  <a:pt x="608" y="663"/>
                </a:lnTo>
                <a:lnTo>
                  <a:pt x="608" y="663"/>
                </a:lnTo>
                <a:lnTo>
                  <a:pt x="608" y="660"/>
                </a:lnTo>
                <a:lnTo>
                  <a:pt x="607" y="658"/>
                </a:lnTo>
                <a:lnTo>
                  <a:pt x="607" y="658"/>
                </a:lnTo>
                <a:lnTo>
                  <a:pt x="607" y="658"/>
                </a:lnTo>
                <a:lnTo>
                  <a:pt x="605" y="658"/>
                </a:lnTo>
                <a:lnTo>
                  <a:pt x="605" y="658"/>
                </a:lnTo>
                <a:lnTo>
                  <a:pt x="604" y="660"/>
                </a:lnTo>
                <a:lnTo>
                  <a:pt x="604" y="660"/>
                </a:lnTo>
                <a:close/>
                <a:moveTo>
                  <a:pt x="564" y="666"/>
                </a:moveTo>
                <a:lnTo>
                  <a:pt x="564" y="666"/>
                </a:lnTo>
                <a:lnTo>
                  <a:pt x="566" y="666"/>
                </a:lnTo>
                <a:lnTo>
                  <a:pt x="567" y="663"/>
                </a:lnTo>
                <a:lnTo>
                  <a:pt x="567" y="661"/>
                </a:lnTo>
                <a:lnTo>
                  <a:pt x="564" y="660"/>
                </a:lnTo>
                <a:lnTo>
                  <a:pt x="564" y="660"/>
                </a:lnTo>
                <a:lnTo>
                  <a:pt x="564" y="663"/>
                </a:lnTo>
                <a:lnTo>
                  <a:pt x="564" y="666"/>
                </a:lnTo>
                <a:lnTo>
                  <a:pt x="564" y="666"/>
                </a:lnTo>
                <a:close/>
                <a:moveTo>
                  <a:pt x="486" y="666"/>
                </a:moveTo>
                <a:lnTo>
                  <a:pt x="486" y="666"/>
                </a:lnTo>
                <a:lnTo>
                  <a:pt x="486" y="663"/>
                </a:lnTo>
                <a:lnTo>
                  <a:pt x="485" y="663"/>
                </a:lnTo>
                <a:lnTo>
                  <a:pt x="483" y="663"/>
                </a:lnTo>
                <a:lnTo>
                  <a:pt x="483" y="663"/>
                </a:lnTo>
                <a:lnTo>
                  <a:pt x="485" y="664"/>
                </a:lnTo>
                <a:lnTo>
                  <a:pt x="486" y="666"/>
                </a:lnTo>
                <a:lnTo>
                  <a:pt x="486" y="666"/>
                </a:lnTo>
                <a:close/>
                <a:moveTo>
                  <a:pt x="505" y="686"/>
                </a:moveTo>
                <a:lnTo>
                  <a:pt x="505" y="686"/>
                </a:lnTo>
                <a:lnTo>
                  <a:pt x="505" y="672"/>
                </a:lnTo>
                <a:lnTo>
                  <a:pt x="503" y="666"/>
                </a:lnTo>
                <a:lnTo>
                  <a:pt x="500" y="661"/>
                </a:lnTo>
                <a:lnTo>
                  <a:pt x="500" y="661"/>
                </a:lnTo>
                <a:lnTo>
                  <a:pt x="502" y="675"/>
                </a:lnTo>
                <a:lnTo>
                  <a:pt x="503" y="681"/>
                </a:lnTo>
                <a:lnTo>
                  <a:pt x="505" y="686"/>
                </a:lnTo>
                <a:lnTo>
                  <a:pt x="505" y="686"/>
                </a:lnTo>
                <a:close/>
                <a:moveTo>
                  <a:pt x="497" y="680"/>
                </a:moveTo>
                <a:lnTo>
                  <a:pt x="497" y="680"/>
                </a:lnTo>
                <a:lnTo>
                  <a:pt x="494" y="664"/>
                </a:lnTo>
                <a:lnTo>
                  <a:pt x="494" y="664"/>
                </a:lnTo>
                <a:lnTo>
                  <a:pt x="492" y="664"/>
                </a:lnTo>
                <a:lnTo>
                  <a:pt x="492" y="664"/>
                </a:lnTo>
                <a:lnTo>
                  <a:pt x="494" y="674"/>
                </a:lnTo>
                <a:lnTo>
                  <a:pt x="495" y="677"/>
                </a:lnTo>
                <a:lnTo>
                  <a:pt x="497" y="680"/>
                </a:lnTo>
                <a:lnTo>
                  <a:pt x="497" y="680"/>
                </a:lnTo>
                <a:close/>
                <a:moveTo>
                  <a:pt x="253" y="669"/>
                </a:moveTo>
                <a:lnTo>
                  <a:pt x="253" y="669"/>
                </a:lnTo>
                <a:lnTo>
                  <a:pt x="248" y="667"/>
                </a:lnTo>
                <a:lnTo>
                  <a:pt x="245" y="667"/>
                </a:lnTo>
                <a:lnTo>
                  <a:pt x="242" y="667"/>
                </a:lnTo>
                <a:lnTo>
                  <a:pt x="242" y="667"/>
                </a:lnTo>
                <a:lnTo>
                  <a:pt x="248" y="669"/>
                </a:lnTo>
                <a:lnTo>
                  <a:pt x="250" y="669"/>
                </a:lnTo>
                <a:lnTo>
                  <a:pt x="253" y="669"/>
                </a:lnTo>
                <a:lnTo>
                  <a:pt x="253" y="669"/>
                </a:lnTo>
                <a:close/>
                <a:moveTo>
                  <a:pt x="413" y="669"/>
                </a:moveTo>
                <a:lnTo>
                  <a:pt x="413" y="669"/>
                </a:lnTo>
                <a:lnTo>
                  <a:pt x="416" y="671"/>
                </a:lnTo>
                <a:lnTo>
                  <a:pt x="421" y="671"/>
                </a:lnTo>
                <a:lnTo>
                  <a:pt x="421" y="671"/>
                </a:lnTo>
                <a:lnTo>
                  <a:pt x="419" y="669"/>
                </a:lnTo>
                <a:lnTo>
                  <a:pt x="419" y="667"/>
                </a:lnTo>
                <a:lnTo>
                  <a:pt x="419" y="667"/>
                </a:lnTo>
                <a:lnTo>
                  <a:pt x="413" y="669"/>
                </a:lnTo>
                <a:lnTo>
                  <a:pt x="413" y="669"/>
                </a:lnTo>
                <a:close/>
                <a:moveTo>
                  <a:pt x="466" y="672"/>
                </a:moveTo>
                <a:lnTo>
                  <a:pt x="466" y="672"/>
                </a:lnTo>
                <a:lnTo>
                  <a:pt x="465" y="669"/>
                </a:lnTo>
                <a:lnTo>
                  <a:pt x="462" y="667"/>
                </a:lnTo>
                <a:lnTo>
                  <a:pt x="462" y="667"/>
                </a:lnTo>
                <a:lnTo>
                  <a:pt x="463" y="671"/>
                </a:lnTo>
                <a:lnTo>
                  <a:pt x="463" y="672"/>
                </a:lnTo>
                <a:lnTo>
                  <a:pt x="466" y="672"/>
                </a:lnTo>
                <a:lnTo>
                  <a:pt x="466" y="672"/>
                </a:lnTo>
                <a:close/>
                <a:moveTo>
                  <a:pt x="518" y="672"/>
                </a:moveTo>
                <a:lnTo>
                  <a:pt x="518" y="672"/>
                </a:lnTo>
                <a:lnTo>
                  <a:pt x="518" y="675"/>
                </a:lnTo>
                <a:lnTo>
                  <a:pt x="520" y="675"/>
                </a:lnTo>
                <a:lnTo>
                  <a:pt x="523" y="677"/>
                </a:lnTo>
                <a:lnTo>
                  <a:pt x="523" y="677"/>
                </a:lnTo>
                <a:lnTo>
                  <a:pt x="523" y="672"/>
                </a:lnTo>
                <a:lnTo>
                  <a:pt x="521" y="667"/>
                </a:lnTo>
                <a:lnTo>
                  <a:pt x="521" y="667"/>
                </a:lnTo>
                <a:lnTo>
                  <a:pt x="520" y="671"/>
                </a:lnTo>
                <a:lnTo>
                  <a:pt x="518" y="672"/>
                </a:lnTo>
                <a:lnTo>
                  <a:pt x="518" y="672"/>
                </a:lnTo>
                <a:close/>
                <a:moveTo>
                  <a:pt x="572" y="672"/>
                </a:moveTo>
                <a:lnTo>
                  <a:pt x="572" y="672"/>
                </a:lnTo>
                <a:lnTo>
                  <a:pt x="573" y="677"/>
                </a:lnTo>
                <a:lnTo>
                  <a:pt x="572" y="681"/>
                </a:lnTo>
                <a:lnTo>
                  <a:pt x="572" y="681"/>
                </a:lnTo>
                <a:lnTo>
                  <a:pt x="578" y="675"/>
                </a:lnTo>
                <a:lnTo>
                  <a:pt x="579" y="672"/>
                </a:lnTo>
                <a:lnTo>
                  <a:pt x="579" y="669"/>
                </a:lnTo>
                <a:lnTo>
                  <a:pt x="579" y="669"/>
                </a:lnTo>
                <a:lnTo>
                  <a:pt x="578" y="671"/>
                </a:lnTo>
                <a:lnTo>
                  <a:pt x="575" y="671"/>
                </a:lnTo>
                <a:lnTo>
                  <a:pt x="573" y="672"/>
                </a:lnTo>
                <a:lnTo>
                  <a:pt x="572" y="672"/>
                </a:lnTo>
                <a:lnTo>
                  <a:pt x="572" y="672"/>
                </a:lnTo>
                <a:close/>
                <a:moveTo>
                  <a:pt x="267" y="671"/>
                </a:moveTo>
                <a:lnTo>
                  <a:pt x="267" y="671"/>
                </a:lnTo>
                <a:lnTo>
                  <a:pt x="262" y="669"/>
                </a:lnTo>
                <a:lnTo>
                  <a:pt x="258" y="671"/>
                </a:lnTo>
                <a:lnTo>
                  <a:pt x="258" y="671"/>
                </a:lnTo>
                <a:lnTo>
                  <a:pt x="262" y="671"/>
                </a:lnTo>
                <a:lnTo>
                  <a:pt x="265" y="671"/>
                </a:lnTo>
                <a:lnTo>
                  <a:pt x="267" y="671"/>
                </a:lnTo>
                <a:lnTo>
                  <a:pt x="267" y="671"/>
                </a:lnTo>
                <a:close/>
                <a:moveTo>
                  <a:pt x="270" y="672"/>
                </a:moveTo>
                <a:lnTo>
                  <a:pt x="270" y="672"/>
                </a:lnTo>
                <a:lnTo>
                  <a:pt x="273" y="671"/>
                </a:lnTo>
                <a:lnTo>
                  <a:pt x="277" y="672"/>
                </a:lnTo>
                <a:lnTo>
                  <a:pt x="277" y="672"/>
                </a:lnTo>
                <a:lnTo>
                  <a:pt x="276" y="669"/>
                </a:lnTo>
                <a:lnTo>
                  <a:pt x="273" y="669"/>
                </a:lnTo>
                <a:lnTo>
                  <a:pt x="271" y="671"/>
                </a:lnTo>
                <a:lnTo>
                  <a:pt x="270" y="672"/>
                </a:lnTo>
                <a:lnTo>
                  <a:pt x="270" y="672"/>
                </a:lnTo>
                <a:close/>
                <a:moveTo>
                  <a:pt x="558" y="681"/>
                </a:moveTo>
                <a:lnTo>
                  <a:pt x="558" y="681"/>
                </a:lnTo>
                <a:lnTo>
                  <a:pt x="559" y="677"/>
                </a:lnTo>
                <a:lnTo>
                  <a:pt x="561" y="672"/>
                </a:lnTo>
                <a:lnTo>
                  <a:pt x="561" y="672"/>
                </a:lnTo>
                <a:lnTo>
                  <a:pt x="558" y="671"/>
                </a:lnTo>
                <a:lnTo>
                  <a:pt x="556" y="669"/>
                </a:lnTo>
                <a:lnTo>
                  <a:pt x="556" y="669"/>
                </a:lnTo>
                <a:lnTo>
                  <a:pt x="556" y="677"/>
                </a:lnTo>
                <a:lnTo>
                  <a:pt x="556" y="680"/>
                </a:lnTo>
                <a:lnTo>
                  <a:pt x="558" y="681"/>
                </a:lnTo>
                <a:lnTo>
                  <a:pt x="558" y="681"/>
                </a:lnTo>
                <a:close/>
                <a:moveTo>
                  <a:pt x="587" y="681"/>
                </a:moveTo>
                <a:lnTo>
                  <a:pt x="587" y="681"/>
                </a:lnTo>
                <a:lnTo>
                  <a:pt x="588" y="678"/>
                </a:lnTo>
                <a:lnTo>
                  <a:pt x="588" y="675"/>
                </a:lnTo>
                <a:lnTo>
                  <a:pt x="588" y="672"/>
                </a:lnTo>
                <a:lnTo>
                  <a:pt x="588" y="669"/>
                </a:lnTo>
                <a:lnTo>
                  <a:pt x="588" y="669"/>
                </a:lnTo>
                <a:lnTo>
                  <a:pt x="585" y="671"/>
                </a:lnTo>
                <a:lnTo>
                  <a:pt x="585" y="674"/>
                </a:lnTo>
                <a:lnTo>
                  <a:pt x="587" y="681"/>
                </a:lnTo>
                <a:lnTo>
                  <a:pt x="587" y="681"/>
                </a:lnTo>
                <a:close/>
                <a:moveTo>
                  <a:pt x="601" y="696"/>
                </a:moveTo>
                <a:lnTo>
                  <a:pt x="601" y="696"/>
                </a:lnTo>
                <a:lnTo>
                  <a:pt x="605" y="692"/>
                </a:lnTo>
                <a:lnTo>
                  <a:pt x="608" y="686"/>
                </a:lnTo>
                <a:lnTo>
                  <a:pt x="608" y="678"/>
                </a:lnTo>
                <a:lnTo>
                  <a:pt x="608" y="671"/>
                </a:lnTo>
                <a:lnTo>
                  <a:pt x="608" y="671"/>
                </a:lnTo>
                <a:lnTo>
                  <a:pt x="602" y="671"/>
                </a:lnTo>
                <a:lnTo>
                  <a:pt x="596" y="671"/>
                </a:lnTo>
                <a:lnTo>
                  <a:pt x="596" y="671"/>
                </a:lnTo>
                <a:lnTo>
                  <a:pt x="601" y="681"/>
                </a:lnTo>
                <a:lnTo>
                  <a:pt x="601" y="689"/>
                </a:lnTo>
                <a:lnTo>
                  <a:pt x="601" y="696"/>
                </a:lnTo>
                <a:lnTo>
                  <a:pt x="601" y="696"/>
                </a:lnTo>
                <a:close/>
                <a:moveTo>
                  <a:pt x="389" y="674"/>
                </a:moveTo>
                <a:lnTo>
                  <a:pt x="389" y="674"/>
                </a:lnTo>
                <a:lnTo>
                  <a:pt x="404" y="675"/>
                </a:lnTo>
                <a:lnTo>
                  <a:pt x="404" y="675"/>
                </a:lnTo>
                <a:lnTo>
                  <a:pt x="401" y="674"/>
                </a:lnTo>
                <a:lnTo>
                  <a:pt x="396" y="672"/>
                </a:lnTo>
                <a:lnTo>
                  <a:pt x="392" y="672"/>
                </a:lnTo>
                <a:lnTo>
                  <a:pt x="389" y="674"/>
                </a:lnTo>
                <a:lnTo>
                  <a:pt x="389" y="674"/>
                </a:lnTo>
                <a:close/>
                <a:moveTo>
                  <a:pt x="454" y="681"/>
                </a:moveTo>
                <a:lnTo>
                  <a:pt x="454" y="681"/>
                </a:lnTo>
                <a:lnTo>
                  <a:pt x="450" y="675"/>
                </a:lnTo>
                <a:lnTo>
                  <a:pt x="448" y="672"/>
                </a:lnTo>
                <a:lnTo>
                  <a:pt x="448" y="672"/>
                </a:lnTo>
                <a:lnTo>
                  <a:pt x="447" y="672"/>
                </a:lnTo>
                <a:lnTo>
                  <a:pt x="447" y="672"/>
                </a:lnTo>
                <a:lnTo>
                  <a:pt x="448" y="675"/>
                </a:lnTo>
                <a:lnTo>
                  <a:pt x="450" y="678"/>
                </a:lnTo>
                <a:lnTo>
                  <a:pt x="453" y="680"/>
                </a:lnTo>
                <a:lnTo>
                  <a:pt x="454" y="681"/>
                </a:lnTo>
                <a:lnTo>
                  <a:pt x="454" y="681"/>
                </a:lnTo>
                <a:close/>
                <a:moveTo>
                  <a:pt x="538" y="695"/>
                </a:moveTo>
                <a:lnTo>
                  <a:pt x="538" y="695"/>
                </a:lnTo>
                <a:lnTo>
                  <a:pt x="540" y="690"/>
                </a:lnTo>
                <a:lnTo>
                  <a:pt x="541" y="684"/>
                </a:lnTo>
                <a:lnTo>
                  <a:pt x="541" y="678"/>
                </a:lnTo>
                <a:lnTo>
                  <a:pt x="540" y="672"/>
                </a:lnTo>
                <a:lnTo>
                  <a:pt x="540" y="672"/>
                </a:lnTo>
                <a:lnTo>
                  <a:pt x="538" y="674"/>
                </a:lnTo>
                <a:lnTo>
                  <a:pt x="537" y="675"/>
                </a:lnTo>
                <a:lnTo>
                  <a:pt x="538" y="681"/>
                </a:lnTo>
                <a:lnTo>
                  <a:pt x="538" y="689"/>
                </a:lnTo>
                <a:lnTo>
                  <a:pt x="538" y="695"/>
                </a:lnTo>
                <a:lnTo>
                  <a:pt x="538" y="695"/>
                </a:lnTo>
                <a:close/>
                <a:moveTo>
                  <a:pt x="431" y="681"/>
                </a:moveTo>
                <a:lnTo>
                  <a:pt x="431" y="681"/>
                </a:lnTo>
                <a:lnTo>
                  <a:pt x="433" y="686"/>
                </a:lnTo>
                <a:lnTo>
                  <a:pt x="436" y="690"/>
                </a:lnTo>
                <a:lnTo>
                  <a:pt x="441" y="693"/>
                </a:lnTo>
                <a:lnTo>
                  <a:pt x="447" y="693"/>
                </a:lnTo>
                <a:lnTo>
                  <a:pt x="447" y="693"/>
                </a:lnTo>
                <a:lnTo>
                  <a:pt x="447" y="690"/>
                </a:lnTo>
                <a:lnTo>
                  <a:pt x="447" y="687"/>
                </a:lnTo>
                <a:lnTo>
                  <a:pt x="444" y="683"/>
                </a:lnTo>
                <a:lnTo>
                  <a:pt x="439" y="678"/>
                </a:lnTo>
                <a:lnTo>
                  <a:pt x="434" y="674"/>
                </a:lnTo>
                <a:lnTo>
                  <a:pt x="434" y="674"/>
                </a:lnTo>
                <a:lnTo>
                  <a:pt x="433" y="678"/>
                </a:lnTo>
                <a:lnTo>
                  <a:pt x="431" y="681"/>
                </a:lnTo>
                <a:lnTo>
                  <a:pt x="431" y="681"/>
                </a:lnTo>
                <a:close/>
                <a:moveTo>
                  <a:pt x="268" y="681"/>
                </a:moveTo>
                <a:lnTo>
                  <a:pt x="268" y="681"/>
                </a:lnTo>
                <a:lnTo>
                  <a:pt x="268" y="680"/>
                </a:lnTo>
                <a:lnTo>
                  <a:pt x="265" y="680"/>
                </a:lnTo>
                <a:lnTo>
                  <a:pt x="261" y="680"/>
                </a:lnTo>
                <a:lnTo>
                  <a:pt x="261" y="680"/>
                </a:lnTo>
                <a:lnTo>
                  <a:pt x="245" y="678"/>
                </a:lnTo>
                <a:lnTo>
                  <a:pt x="232" y="677"/>
                </a:lnTo>
                <a:lnTo>
                  <a:pt x="232" y="677"/>
                </a:lnTo>
                <a:lnTo>
                  <a:pt x="250" y="680"/>
                </a:lnTo>
                <a:lnTo>
                  <a:pt x="268" y="681"/>
                </a:lnTo>
                <a:lnTo>
                  <a:pt x="268" y="681"/>
                </a:lnTo>
                <a:close/>
                <a:moveTo>
                  <a:pt x="489" y="698"/>
                </a:moveTo>
                <a:lnTo>
                  <a:pt x="489" y="698"/>
                </a:lnTo>
                <a:lnTo>
                  <a:pt x="482" y="686"/>
                </a:lnTo>
                <a:lnTo>
                  <a:pt x="474" y="677"/>
                </a:lnTo>
                <a:lnTo>
                  <a:pt x="474" y="677"/>
                </a:lnTo>
                <a:lnTo>
                  <a:pt x="476" y="684"/>
                </a:lnTo>
                <a:lnTo>
                  <a:pt x="479" y="692"/>
                </a:lnTo>
                <a:lnTo>
                  <a:pt x="482" y="696"/>
                </a:lnTo>
                <a:lnTo>
                  <a:pt x="485" y="698"/>
                </a:lnTo>
                <a:lnTo>
                  <a:pt x="489" y="698"/>
                </a:lnTo>
                <a:lnTo>
                  <a:pt x="489" y="698"/>
                </a:lnTo>
                <a:close/>
                <a:moveTo>
                  <a:pt x="340" y="680"/>
                </a:moveTo>
                <a:lnTo>
                  <a:pt x="340" y="680"/>
                </a:lnTo>
                <a:lnTo>
                  <a:pt x="346" y="680"/>
                </a:lnTo>
                <a:lnTo>
                  <a:pt x="349" y="678"/>
                </a:lnTo>
                <a:lnTo>
                  <a:pt x="349" y="678"/>
                </a:lnTo>
                <a:lnTo>
                  <a:pt x="345" y="678"/>
                </a:lnTo>
                <a:lnTo>
                  <a:pt x="341" y="678"/>
                </a:lnTo>
                <a:lnTo>
                  <a:pt x="340" y="680"/>
                </a:lnTo>
                <a:lnTo>
                  <a:pt x="340" y="680"/>
                </a:lnTo>
                <a:close/>
                <a:moveTo>
                  <a:pt x="463" y="680"/>
                </a:moveTo>
                <a:lnTo>
                  <a:pt x="463" y="680"/>
                </a:lnTo>
                <a:lnTo>
                  <a:pt x="465" y="683"/>
                </a:lnTo>
                <a:lnTo>
                  <a:pt x="466" y="686"/>
                </a:lnTo>
                <a:lnTo>
                  <a:pt x="468" y="686"/>
                </a:lnTo>
                <a:lnTo>
                  <a:pt x="468" y="686"/>
                </a:lnTo>
                <a:lnTo>
                  <a:pt x="468" y="683"/>
                </a:lnTo>
                <a:lnTo>
                  <a:pt x="470" y="681"/>
                </a:lnTo>
                <a:lnTo>
                  <a:pt x="470" y="680"/>
                </a:lnTo>
                <a:lnTo>
                  <a:pt x="470" y="678"/>
                </a:lnTo>
                <a:lnTo>
                  <a:pt x="470" y="678"/>
                </a:lnTo>
                <a:lnTo>
                  <a:pt x="466" y="678"/>
                </a:lnTo>
                <a:lnTo>
                  <a:pt x="465" y="678"/>
                </a:lnTo>
                <a:lnTo>
                  <a:pt x="463" y="680"/>
                </a:lnTo>
                <a:lnTo>
                  <a:pt x="463" y="680"/>
                </a:lnTo>
                <a:close/>
                <a:moveTo>
                  <a:pt x="335" y="680"/>
                </a:moveTo>
                <a:lnTo>
                  <a:pt x="335" y="680"/>
                </a:lnTo>
                <a:lnTo>
                  <a:pt x="331" y="680"/>
                </a:lnTo>
                <a:lnTo>
                  <a:pt x="331" y="680"/>
                </a:lnTo>
                <a:lnTo>
                  <a:pt x="338" y="680"/>
                </a:lnTo>
                <a:lnTo>
                  <a:pt x="338" y="680"/>
                </a:lnTo>
                <a:lnTo>
                  <a:pt x="337" y="678"/>
                </a:lnTo>
                <a:lnTo>
                  <a:pt x="335" y="680"/>
                </a:lnTo>
                <a:lnTo>
                  <a:pt x="335" y="680"/>
                </a:lnTo>
                <a:close/>
                <a:moveTo>
                  <a:pt x="534" y="686"/>
                </a:moveTo>
                <a:lnTo>
                  <a:pt x="534" y="686"/>
                </a:lnTo>
                <a:lnTo>
                  <a:pt x="532" y="686"/>
                </a:lnTo>
                <a:lnTo>
                  <a:pt x="532" y="683"/>
                </a:lnTo>
                <a:lnTo>
                  <a:pt x="532" y="680"/>
                </a:lnTo>
                <a:lnTo>
                  <a:pt x="532" y="680"/>
                </a:lnTo>
                <a:lnTo>
                  <a:pt x="531" y="680"/>
                </a:lnTo>
                <a:lnTo>
                  <a:pt x="531" y="680"/>
                </a:lnTo>
                <a:lnTo>
                  <a:pt x="532" y="684"/>
                </a:lnTo>
                <a:lnTo>
                  <a:pt x="532" y="686"/>
                </a:lnTo>
                <a:lnTo>
                  <a:pt x="534" y="686"/>
                </a:lnTo>
                <a:lnTo>
                  <a:pt x="534" y="686"/>
                </a:lnTo>
                <a:close/>
                <a:moveTo>
                  <a:pt x="529" y="730"/>
                </a:moveTo>
                <a:lnTo>
                  <a:pt x="529" y="730"/>
                </a:lnTo>
                <a:lnTo>
                  <a:pt x="531" y="725"/>
                </a:lnTo>
                <a:lnTo>
                  <a:pt x="531" y="721"/>
                </a:lnTo>
                <a:lnTo>
                  <a:pt x="531" y="721"/>
                </a:lnTo>
                <a:lnTo>
                  <a:pt x="532" y="718"/>
                </a:lnTo>
                <a:lnTo>
                  <a:pt x="532" y="713"/>
                </a:lnTo>
                <a:lnTo>
                  <a:pt x="531" y="703"/>
                </a:lnTo>
                <a:lnTo>
                  <a:pt x="526" y="681"/>
                </a:lnTo>
                <a:lnTo>
                  <a:pt x="526" y="681"/>
                </a:lnTo>
                <a:lnTo>
                  <a:pt x="523" y="681"/>
                </a:lnTo>
                <a:lnTo>
                  <a:pt x="518" y="681"/>
                </a:lnTo>
                <a:lnTo>
                  <a:pt x="518" y="681"/>
                </a:lnTo>
                <a:lnTo>
                  <a:pt x="520" y="693"/>
                </a:lnTo>
                <a:lnTo>
                  <a:pt x="523" y="706"/>
                </a:lnTo>
                <a:lnTo>
                  <a:pt x="529" y="730"/>
                </a:lnTo>
                <a:lnTo>
                  <a:pt x="529" y="730"/>
                </a:lnTo>
                <a:close/>
                <a:moveTo>
                  <a:pt x="544" y="712"/>
                </a:moveTo>
                <a:lnTo>
                  <a:pt x="544" y="712"/>
                </a:lnTo>
                <a:lnTo>
                  <a:pt x="547" y="706"/>
                </a:lnTo>
                <a:lnTo>
                  <a:pt x="550" y="696"/>
                </a:lnTo>
                <a:lnTo>
                  <a:pt x="550" y="689"/>
                </a:lnTo>
                <a:lnTo>
                  <a:pt x="549" y="681"/>
                </a:lnTo>
                <a:lnTo>
                  <a:pt x="549" y="681"/>
                </a:lnTo>
                <a:lnTo>
                  <a:pt x="547" y="687"/>
                </a:lnTo>
                <a:lnTo>
                  <a:pt x="546" y="695"/>
                </a:lnTo>
                <a:lnTo>
                  <a:pt x="544" y="712"/>
                </a:lnTo>
                <a:lnTo>
                  <a:pt x="544" y="712"/>
                </a:lnTo>
                <a:close/>
                <a:moveTo>
                  <a:pt x="572" y="706"/>
                </a:moveTo>
                <a:lnTo>
                  <a:pt x="572" y="706"/>
                </a:lnTo>
                <a:lnTo>
                  <a:pt x="573" y="701"/>
                </a:lnTo>
                <a:lnTo>
                  <a:pt x="576" y="695"/>
                </a:lnTo>
                <a:lnTo>
                  <a:pt x="578" y="689"/>
                </a:lnTo>
                <a:lnTo>
                  <a:pt x="578" y="683"/>
                </a:lnTo>
                <a:lnTo>
                  <a:pt x="578" y="683"/>
                </a:lnTo>
                <a:lnTo>
                  <a:pt x="573" y="693"/>
                </a:lnTo>
                <a:lnTo>
                  <a:pt x="572" y="698"/>
                </a:lnTo>
                <a:lnTo>
                  <a:pt x="572" y="706"/>
                </a:lnTo>
                <a:lnTo>
                  <a:pt x="572" y="706"/>
                </a:lnTo>
                <a:close/>
                <a:moveTo>
                  <a:pt x="558" y="701"/>
                </a:moveTo>
                <a:lnTo>
                  <a:pt x="558" y="701"/>
                </a:lnTo>
                <a:lnTo>
                  <a:pt x="558" y="698"/>
                </a:lnTo>
                <a:lnTo>
                  <a:pt x="559" y="693"/>
                </a:lnTo>
                <a:lnTo>
                  <a:pt x="561" y="689"/>
                </a:lnTo>
                <a:lnTo>
                  <a:pt x="559" y="684"/>
                </a:lnTo>
                <a:lnTo>
                  <a:pt x="559" y="684"/>
                </a:lnTo>
                <a:lnTo>
                  <a:pt x="556" y="693"/>
                </a:lnTo>
                <a:lnTo>
                  <a:pt x="556" y="696"/>
                </a:lnTo>
                <a:lnTo>
                  <a:pt x="558" y="701"/>
                </a:lnTo>
                <a:lnTo>
                  <a:pt x="558" y="701"/>
                </a:lnTo>
                <a:close/>
                <a:moveTo>
                  <a:pt x="566" y="696"/>
                </a:moveTo>
                <a:lnTo>
                  <a:pt x="566" y="696"/>
                </a:lnTo>
                <a:lnTo>
                  <a:pt x="569" y="690"/>
                </a:lnTo>
                <a:lnTo>
                  <a:pt x="569" y="687"/>
                </a:lnTo>
                <a:lnTo>
                  <a:pt x="567" y="686"/>
                </a:lnTo>
                <a:lnTo>
                  <a:pt x="567" y="686"/>
                </a:lnTo>
                <a:lnTo>
                  <a:pt x="566" y="692"/>
                </a:lnTo>
                <a:lnTo>
                  <a:pt x="566" y="695"/>
                </a:lnTo>
                <a:lnTo>
                  <a:pt x="566" y="696"/>
                </a:lnTo>
                <a:lnTo>
                  <a:pt x="566" y="696"/>
                </a:lnTo>
                <a:close/>
                <a:moveTo>
                  <a:pt x="457" y="693"/>
                </a:moveTo>
                <a:lnTo>
                  <a:pt x="457" y="693"/>
                </a:lnTo>
                <a:lnTo>
                  <a:pt x="456" y="692"/>
                </a:lnTo>
                <a:lnTo>
                  <a:pt x="456" y="690"/>
                </a:lnTo>
                <a:lnTo>
                  <a:pt x="456" y="689"/>
                </a:lnTo>
                <a:lnTo>
                  <a:pt x="454" y="689"/>
                </a:lnTo>
                <a:lnTo>
                  <a:pt x="454" y="689"/>
                </a:lnTo>
                <a:lnTo>
                  <a:pt x="456" y="692"/>
                </a:lnTo>
                <a:lnTo>
                  <a:pt x="456" y="693"/>
                </a:lnTo>
                <a:lnTo>
                  <a:pt x="457" y="693"/>
                </a:lnTo>
                <a:lnTo>
                  <a:pt x="457" y="693"/>
                </a:lnTo>
                <a:close/>
                <a:moveTo>
                  <a:pt x="451" y="696"/>
                </a:moveTo>
                <a:lnTo>
                  <a:pt x="451" y="696"/>
                </a:lnTo>
                <a:lnTo>
                  <a:pt x="450" y="699"/>
                </a:lnTo>
                <a:lnTo>
                  <a:pt x="445" y="699"/>
                </a:lnTo>
                <a:lnTo>
                  <a:pt x="445" y="699"/>
                </a:lnTo>
                <a:lnTo>
                  <a:pt x="447" y="704"/>
                </a:lnTo>
                <a:lnTo>
                  <a:pt x="451" y="707"/>
                </a:lnTo>
                <a:lnTo>
                  <a:pt x="454" y="710"/>
                </a:lnTo>
                <a:lnTo>
                  <a:pt x="457" y="713"/>
                </a:lnTo>
                <a:lnTo>
                  <a:pt x="457" y="713"/>
                </a:lnTo>
                <a:lnTo>
                  <a:pt x="456" y="704"/>
                </a:lnTo>
                <a:lnTo>
                  <a:pt x="454" y="699"/>
                </a:lnTo>
                <a:lnTo>
                  <a:pt x="451" y="696"/>
                </a:lnTo>
                <a:lnTo>
                  <a:pt x="451" y="696"/>
                </a:lnTo>
                <a:close/>
                <a:moveTo>
                  <a:pt x="512" y="735"/>
                </a:moveTo>
                <a:lnTo>
                  <a:pt x="512" y="735"/>
                </a:lnTo>
                <a:lnTo>
                  <a:pt x="511" y="725"/>
                </a:lnTo>
                <a:lnTo>
                  <a:pt x="512" y="715"/>
                </a:lnTo>
                <a:lnTo>
                  <a:pt x="512" y="706"/>
                </a:lnTo>
                <a:lnTo>
                  <a:pt x="511" y="701"/>
                </a:lnTo>
                <a:lnTo>
                  <a:pt x="509" y="698"/>
                </a:lnTo>
                <a:lnTo>
                  <a:pt x="509" y="698"/>
                </a:lnTo>
                <a:lnTo>
                  <a:pt x="508" y="718"/>
                </a:lnTo>
                <a:lnTo>
                  <a:pt x="508" y="727"/>
                </a:lnTo>
                <a:lnTo>
                  <a:pt x="509" y="730"/>
                </a:lnTo>
                <a:lnTo>
                  <a:pt x="512" y="735"/>
                </a:lnTo>
                <a:lnTo>
                  <a:pt x="512" y="735"/>
                </a:lnTo>
                <a:close/>
                <a:moveTo>
                  <a:pt x="582" y="707"/>
                </a:moveTo>
                <a:lnTo>
                  <a:pt x="582" y="707"/>
                </a:lnTo>
                <a:lnTo>
                  <a:pt x="585" y="706"/>
                </a:lnTo>
                <a:lnTo>
                  <a:pt x="585" y="704"/>
                </a:lnTo>
                <a:lnTo>
                  <a:pt x="585" y="703"/>
                </a:lnTo>
                <a:lnTo>
                  <a:pt x="584" y="701"/>
                </a:lnTo>
                <a:lnTo>
                  <a:pt x="584" y="701"/>
                </a:lnTo>
                <a:lnTo>
                  <a:pt x="582" y="704"/>
                </a:lnTo>
                <a:lnTo>
                  <a:pt x="582" y="707"/>
                </a:lnTo>
                <a:lnTo>
                  <a:pt x="582" y="707"/>
                </a:lnTo>
                <a:close/>
                <a:moveTo>
                  <a:pt x="494" y="710"/>
                </a:moveTo>
                <a:lnTo>
                  <a:pt x="494" y="710"/>
                </a:lnTo>
                <a:lnTo>
                  <a:pt x="492" y="707"/>
                </a:lnTo>
                <a:lnTo>
                  <a:pt x="489" y="706"/>
                </a:lnTo>
                <a:lnTo>
                  <a:pt x="482" y="703"/>
                </a:lnTo>
                <a:lnTo>
                  <a:pt x="482" y="703"/>
                </a:lnTo>
                <a:lnTo>
                  <a:pt x="483" y="706"/>
                </a:lnTo>
                <a:lnTo>
                  <a:pt x="486" y="707"/>
                </a:lnTo>
                <a:lnTo>
                  <a:pt x="494" y="710"/>
                </a:lnTo>
                <a:lnTo>
                  <a:pt x="494" y="710"/>
                </a:lnTo>
                <a:close/>
                <a:moveTo>
                  <a:pt x="598" y="710"/>
                </a:moveTo>
                <a:lnTo>
                  <a:pt x="598" y="710"/>
                </a:lnTo>
                <a:lnTo>
                  <a:pt x="598" y="706"/>
                </a:lnTo>
                <a:lnTo>
                  <a:pt x="598" y="704"/>
                </a:lnTo>
                <a:lnTo>
                  <a:pt x="596" y="703"/>
                </a:lnTo>
                <a:lnTo>
                  <a:pt x="596" y="703"/>
                </a:lnTo>
                <a:lnTo>
                  <a:pt x="596" y="707"/>
                </a:lnTo>
                <a:lnTo>
                  <a:pt x="598" y="710"/>
                </a:lnTo>
                <a:lnTo>
                  <a:pt x="598" y="710"/>
                </a:lnTo>
                <a:close/>
                <a:moveTo>
                  <a:pt x="520" y="712"/>
                </a:moveTo>
                <a:lnTo>
                  <a:pt x="520" y="712"/>
                </a:lnTo>
                <a:lnTo>
                  <a:pt x="518" y="707"/>
                </a:lnTo>
                <a:lnTo>
                  <a:pt x="518" y="706"/>
                </a:lnTo>
                <a:lnTo>
                  <a:pt x="517" y="704"/>
                </a:lnTo>
                <a:lnTo>
                  <a:pt x="517" y="704"/>
                </a:lnTo>
                <a:lnTo>
                  <a:pt x="518" y="707"/>
                </a:lnTo>
                <a:lnTo>
                  <a:pt x="520" y="712"/>
                </a:lnTo>
                <a:lnTo>
                  <a:pt x="520" y="712"/>
                </a:lnTo>
                <a:close/>
                <a:moveTo>
                  <a:pt x="575" y="713"/>
                </a:moveTo>
                <a:lnTo>
                  <a:pt x="575" y="713"/>
                </a:lnTo>
                <a:lnTo>
                  <a:pt x="576" y="713"/>
                </a:lnTo>
                <a:lnTo>
                  <a:pt x="578" y="710"/>
                </a:lnTo>
                <a:lnTo>
                  <a:pt x="578" y="707"/>
                </a:lnTo>
                <a:lnTo>
                  <a:pt x="578" y="704"/>
                </a:lnTo>
                <a:lnTo>
                  <a:pt x="578" y="704"/>
                </a:lnTo>
                <a:lnTo>
                  <a:pt x="576" y="709"/>
                </a:lnTo>
                <a:lnTo>
                  <a:pt x="575" y="713"/>
                </a:lnTo>
                <a:lnTo>
                  <a:pt x="575" y="713"/>
                </a:lnTo>
                <a:close/>
                <a:moveTo>
                  <a:pt x="602" y="718"/>
                </a:moveTo>
                <a:lnTo>
                  <a:pt x="602" y="718"/>
                </a:lnTo>
                <a:lnTo>
                  <a:pt x="604" y="712"/>
                </a:lnTo>
                <a:lnTo>
                  <a:pt x="605" y="706"/>
                </a:lnTo>
                <a:lnTo>
                  <a:pt x="605" y="706"/>
                </a:lnTo>
                <a:lnTo>
                  <a:pt x="602" y="706"/>
                </a:lnTo>
                <a:lnTo>
                  <a:pt x="602" y="706"/>
                </a:lnTo>
                <a:lnTo>
                  <a:pt x="602" y="713"/>
                </a:lnTo>
                <a:lnTo>
                  <a:pt x="602" y="716"/>
                </a:lnTo>
                <a:lnTo>
                  <a:pt x="602" y="718"/>
                </a:lnTo>
                <a:lnTo>
                  <a:pt x="602" y="718"/>
                </a:lnTo>
                <a:close/>
                <a:moveTo>
                  <a:pt x="546" y="736"/>
                </a:moveTo>
                <a:lnTo>
                  <a:pt x="546" y="736"/>
                </a:lnTo>
                <a:lnTo>
                  <a:pt x="549" y="730"/>
                </a:lnTo>
                <a:lnTo>
                  <a:pt x="552" y="722"/>
                </a:lnTo>
                <a:lnTo>
                  <a:pt x="553" y="715"/>
                </a:lnTo>
                <a:lnTo>
                  <a:pt x="552" y="712"/>
                </a:lnTo>
                <a:lnTo>
                  <a:pt x="552" y="707"/>
                </a:lnTo>
                <a:lnTo>
                  <a:pt x="552" y="707"/>
                </a:lnTo>
                <a:lnTo>
                  <a:pt x="549" y="715"/>
                </a:lnTo>
                <a:lnTo>
                  <a:pt x="546" y="722"/>
                </a:lnTo>
                <a:lnTo>
                  <a:pt x="544" y="728"/>
                </a:lnTo>
                <a:lnTo>
                  <a:pt x="544" y="733"/>
                </a:lnTo>
                <a:lnTo>
                  <a:pt x="546" y="736"/>
                </a:lnTo>
                <a:lnTo>
                  <a:pt x="546" y="736"/>
                </a:lnTo>
                <a:close/>
                <a:moveTo>
                  <a:pt x="494" y="727"/>
                </a:moveTo>
                <a:lnTo>
                  <a:pt x="494" y="727"/>
                </a:lnTo>
                <a:lnTo>
                  <a:pt x="495" y="727"/>
                </a:lnTo>
                <a:lnTo>
                  <a:pt x="497" y="725"/>
                </a:lnTo>
                <a:lnTo>
                  <a:pt x="499" y="725"/>
                </a:lnTo>
                <a:lnTo>
                  <a:pt x="499" y="725"/>
                </a:lnTo>
                <a:lnTo>
                  <a:pt x="497" y="719"/>
                </a:lnTo>
                <a:lnTo>
                  <a:pt x="495" y="715"/>
                </a:lnTo>
                <a:lnTo>
                  <a:pt x="495" y="715"/>
                </a:lnTo>
                <a:lnTo>
                  <a:pt x="492" y="715"/>
                </a:lnTo>
                <a:lnTo>
                  <a:pt x="489" y="715"/>
                </a:lnTo>
                <a:lnTo>
                  <a:pt x="485" y="712"/>
                </a:lnTo>
                <a:lnTo>
                  <a:pt x="485" y="712"/>
                </a:lnTo>
                <a:lnTo>
                  <a:pt x="486" y="716"/>
                </a:lnTo>
                <a:lnTo>
                  <a:pt x="488" y="721"/>
                </a:lnTo>
                <a:lnTo>
                  <a:pt x="494" y="727"/>
                </a:lnTo>
                <a:lnTo>
                  <a:pt x="494" y="727"/>
                </a:lnTo>
                <a:close/>
                <a:moveTo>
                  <a:pt x="470" y="730"/>
                </a:moveTo>
                <a:lnTo>
                  <a:pt x="470" y="730"/>
                </a:lnTo>
                <a:lnTo>
                  <a:pt x="466" y="722"/>
                </a:lnTo>
                <a:lnTo>
                  <a:pt x="462" y="715"/>
                </a:lnTo>
                <a:lnTo>
                  <a:pt x="462" y="715"/>
                </a:lnTo>
                <a:lnTo>
                  <a:pt x="463" y="719"/>
                </a:lnTo>
                <a:lnTo>
                  <a:pt x="465" y="724"/>
                </a:lnTo>
                <a:lnTo>
                  <a:pt x="466" y="727"/>
                </a:lnTo>
                <a:lnTo>
                  <a:pt x="470" y="730"/>
                </a:lnTo>
                <a:lnTo>
                  <a:pt x="470" y="730"/>
                </a:lnTo>
                <a:close/>
                <a:moveTo>
                  <a:pt x="561" y="735"/>
                </a:moveTo>
                <a:lnTo>
                  <a:pt x="561" y="735"/>
                </a:lnTo>
                <a:lnTo>
                  <a:pt x="563" y="725"/>
                </a:lnTo>
                <a:lnTo>
                  <a:pt x="563" y="721"/>
                </a:lnTo>
                <a:lnTo>
                  <a:pt x="561" y="718"/>
                </a:lnTo>
                <a:lnTo>
                  <a:pt x="561" y="718"/>
                </a:lnTo>
                <a:lnTo>
                  <a:pt x="559" y="725"/>
                </a:lnTo>
                <a:lnTo>
                  <a:pt x="559" y="730"/>
                </a:lnTo>
                <a:lnTo>
                  <a:pt x="561" y="735"/>
                </a:lnTo>
                <a:lnTo>
                  <a:pt x="561" y="735"/>
                </a:lnTo>
                <a:close/>
                <a:moveTo>
                  <a:pt x="488" y="754"/>
                </a:moveTo>
                <a:lnTo>
                  <a:pt x="488" y="754"/>
                </a:lnTo>
                <a:lnTo>
                  <a:pt x="486" y="745"/>
                </a:lnTo>
                <a:lnTo>
                  <a:pt x="483" y="736"/>
                </a:lnTo>
                <a:lnTo>
                  <a:pt x="480" y="727"/>
                </a:lnTo>
                <a:lnTo>
                  <a:pt x="476" y="721"/>
                </a:lnTo>
                <a:lnTo>
                  <a:pt x="476" y="721"/>
                </a:lnTo>
                <a:lnTo>
                  <a:pt x="480" y="738"/>
                </a:lnTo>
                <a:lnTo>
                  <a:pt x="483" y="747"/>
                </a:lnTo>
                <a:lnTo>
                  <a:pt x="488" y="754"/>
                </a:lnTo>
                <a:lnTo>
                  <a:pt x="488" y="754"/>
                </a:lnTo>
                <a:close/>
                <a:moveTo>
                  <a:pt x="523" y="748"/>
                </a:moveTo>
                <a:lnTo>
                  <a:pt x="523" y="748"/>
                </a:lnTo>
                <a:lnTo>
                  <a:pt x="523" y="742"/>
                </a:lnTo>
                <a:lnTo>
                  <a:pt x="521" y="736"/>
                </a:lnTo>
                <a:lnTo>
                  <a:pt x="517" y="724"/>
                </a:lnTo>
                <a:lnTo>
                  <a:pt x="517" y="724"/>
                </a:lnTo>
                <a:lnTo>
                  <a:pt x="517" y="741"/>
                </a:lnTo>
                <a:lnTo>
                  <a:pt x="517" y="744"/>
                </a:lnTo>
                <a:lnTo>
                  <a:pt x="518" y="747"/>
                </a:lnTo>
                <a:lnTo>
                  <a:pt x="520" y="748"/>
                </a:lnTo>
                <a:lnTo>
                  <a:pt x="523" y="748"/>
                </a:lnTo>
                <a:lnTo>
                  <a:pt x="523" y="748"/>
                </a:lnTo>
                <a:close/>
                <a:moveTo>
                  <a:pt x="570" y="765"/>
                </a:moveTo>
                <a:lnTo>
                  <a:pt x="570" y="765"/>
                </a:lnTo>
                <a:lnTo>
                  <a:pt x="576" y="744"/>
                </a:lnTo>
                <a:lnTo>
                  <a:pt x="578" y="733"/>
                </a:lnTo>
                <a:lnTo>
                  <a:pt x="578" y="728"/>
                </a:lnTo>
                <a:lnTo>
                  <a:pt x="576" y="724"/>
                </a:lnTo>
                <a:lnTo>
                  <a:pt x="576" y="724"/>
                </a:lnTo>
                <a:lnTo>
                  <a:pt x="570" y="744"/>
                </a:lnTo>
                <a:lnTo>
                  <a:pt x="569" y="753"/>
                </a:lnTo>
                <a:lnTo>
                  <a:pt x="570" y="765"/>
                </a:lnTo>
                <a:lnTo>
                  <a:pt x="570" y="765"/>
                </a:lnTo>
                <a:close/>
                <a:moveTo>
                  <a:pt x="585" y="738"/>
                </a:moveTo>
                <a:lnTo>
                  <a:pt x="585" y="738"/>
                </a:lnTo>
                <a:lnTo>
                  <a:pt x="587" y="731"/>
                </a:lnTo>
                <a:lnTo>
                  <a:pt x="587" y="728"/>
                </a:lnTo>
                <a:lnTo>
                  <a:pt x="585" y="725"/>
                </a:lnTo>
                <a:lnTo>
                  <a:pt x="585" y="725"/>
                </a:lnTo>
                <a:lnTo>
                  <a:pt x="584" y="731"/>
                </a:lnTo>
                <a:lnTo>
                  <a:pt x="584" y="735"/>
                </a:lnTo>
                <a:lnTo>
                  <a:pt x="585" y="738"/>
                </a:lnTo>
                <a:lnTo>
                  <a:pt x="585" y="738"/>
                </a:lnTo>
                <a:close/>
                <a:moveTo>
                  <a:pt x="492" y="747"/>
                </a:moveTo>
                <a:lnTo>
                  <a:pt x="492" y="747"/>
                </a:lnTo>
                <a:lnTo>
                  <a:pt x="492" y="741"/>
                </a:lnTo>
                <a:lnTo>
                  <a:pt x="491" y="736"/>
                </a:lnTo>
                <a:lnTo>
                  <a:pt x="489" y="731"/>
                </a:lnTo>
                <a:lnTo>
                  <a:pt x="485" y="728"/>
                </a:lnTo>
                <a:lnTo>
                  <a:pt x="485" y="728"/>
                </a:lnTo>
                <a:lnTo>
                  <a:pt x="492" y="747"/>
                </a:lnTo>
                <a:lnTo>
                  <a:pt x="492" y="747"/>
                </a:lnTo>
                <a:close/>
                <a:moveTo>
                  <a:pt x="477" y="747"/>
                </a:moveTo>
                <a:lnTo>
                  <a:pt x="477" y="747"/>
                </a:lnTo>
                <a:lnTo>
                  <a:pt x="474" y="738"/>
                </a:lnTo>
                <a:lnTo>
                  <a:pt x="471" y="735"/>
                </a:lnTo>
                <a:lnTo>
                  <a:pt x="470" y="731"/>
                </a:lnTo>
                <a:lnTo>
                  <a:pt x="470" y="731"/>
                </a:lnTo>
                <a:lnTo>
                  <a:pt x="473" y="739"/>
                </a:lnTo>
                <a:lnTo>
                  <a:pt x="477" y="747"/>
                </a:lnTo>
                <a:lnTo>
                  <a:pt x="477" y="747"/>
                </a:lnTo>
                <a:close/>
                <a:moveTo>
                  <a:pt x="592" y="748"/>
                </a:moveTo>
                <a:lnTo>
                  <a:pt x="592" y="748"/>
                </a:lnTo>
                <a:lnTo>
                  <a:pt x="595" y="733"/>
                </a:lnTo>
                <a:lnTo>
                  <a:pt x="595" y="733"/>
                </a:lnTo>
                <a:lnTo>
                  <a:pt x="592" y="733"/>
                </a:lnTo>
                <a:lnTo>
                  <a:pt x="592" y="733"/>
                </a:lnTo>
                <a:lnTo>
                  <a:pt x="592" y="748"/>
                </a:lnTo>
                <a:lnTo>
                  <a:pt x="592" y="748"/>
                </a:lnTo>
                <a:close/>
                <a:moveTo>
                  <a:pt x="503" y="748"/>
                </a:moveTo>
                <a:lnTo>
                  <a:pt x="503" y="748"/>
                </a:lnTo>
                <a:lnTo>
                  <a:pt x="502" y="741"/>
                </a:lnTo>
                <a:lnTo>
                  <a:pt x="500" y="738"/>
                </a:lnTo>
                <a:lnTo>
                  <a:pt x="499" y="736"/>
                </a:lnTo>
                <a:lnTo>
                  <a:pt x="499" y="736"/>
                </a:lnTo>
                <a:lnTo>
                  <a:pt x="500" y="742"/>
                </a:lnTo>
                <a:lnTo>
                  <a:pt x="503" y="748"/>
                </a:lnTo>
                <a:lnTo>
                  <a:pt x="503" y="748"/>
                </a:lnTo>
                <a:close/>
                <a:moveTo>
                  <a:pt x="534" y="754"/>
                </a:moveTo>
                <a:lnTo>
                  <a:pt x="534" y="754"/>
                </a:lnTo>
                <a:lnTo>
                  <a:pt x="535" y="745"/>
                </a:lnTo>
                <a:lnTo>
                  <a:pt x="537" y="741"/>
                </a:lnTo>
                <a:lnTo>
                  <a:pt x="535" y="738"/>
                </a:lnTo>
                <a:lnTo>
                  <a:pt x="535" y="738"/>
                </a:lnTo>
                <a:lnTo>
                  <a:pt x="532" y="747"/>
                </a:lnTo>
                <a:lnTo>
                  <a:pt x="531" y="751"/>
                </a:lnTo>
                <a:lnTo>
                  <a:pt x="532" y="753"/>
                </a:lnTo>
                <a:lnTo>
                  <a:pt x="534" y="754"/>
                </a:lnTo>
                <a:lnTo>
                  <a:pt x="534" y="754"/>
                </a:lnTo>
                <a:close/>
                <a:moveTo>
                  <a:pt x="550" y="751"/>
                </a:moveTo>
                <a:lnTo>
                  <a:pt x="550" y="751"/>
                </a:lnTo>
                <a:lnTo>
                  <a:pt x="552" y="745"/>
                </a:lnTo>
                <a:lnTo>
                  <a:pt x="553" y="742"/>
                </a:lnTo>
                <a:lnTo>
                  <a:pt x="552" y="739"/>
                </a:lnTo>
                <a:lnTo>
                  <a:pt x="552" y="739"/>
                </a:lnTo>
                <a:lnTo>
                  <a:pt x="552" y="742"/>
                </a:lnTo>
                <a:lnTo>
                  <a:pt x="550" y="745"/>
                </a:lnTo>
                <a:lnTo>
                  <a:pt x="550" y="748"/>
                </a:lnTo>
                <a:lnTo>
                  <a:pt x="550" y="751"/>
                </a:lnTo>
                <a:lnTo>
                  <a:pt x="550" y="751"/>
                </a:lnTo>
                <a:close/>
                <a:moveTo>
                  <a:pt x="543" y="748"/>
                </a:moveTo>
                <a:lnTo>
                  <a:pt x="543" y="748"/>
                </a:lnTo>
                <a:lnTo>
                  <a:pt x="544" y="745"/>
                </a:lnTo>
                <a:lnTo>
                  <a:pt x="543" y="745"/>
                </a:lnTo>
                <a:lnTo>
                  <a:pt x="541" y="744"/>
                </a:lnTo>
                <a:lnTo>
                  <a:pt x="541" y="744"/>
                </a:lnTo>
                <a:lnTo>
                  <a:pt x="543" y="747"/>
                </a:lnTo>
                <a:lnTo>
                  <a:pt x="543" y="748"/>
                </a:lnTo>
                <a:lnTo>
                  <a:pt x="543" y="748"/>
                </a:lnTo>
                <a:close/>
                <a:moveTo>
                  <a:pt x="570" y="783"/>
                </a:moveTo>
                <a:lnTo>
                  <a:pt x="570" y="783"/>
                </a:lnTo>
                <a:lnTo>
                  <a:pt x="570" y="782"/>
                </a:lnTo>
                <a:lnTo>
                  <a:pt x="570" y="782"/>
                </a:lnTo>
                <a:lnTo>
                  <a:pt x="578" y="764"/>
                </a:lnTo>
                <a:lnTo>
                  <a:pt x="581" y="754"/>
                </a:lnTo>
                <a:lnTo>
                  <a:pt x="581" y="747"/>
                </a:lnTo>
                <a:lnTo>
                  <a:pt x="581" y="747"/>
                </a:lnTo>
                <a:lnTo>
                  <a:pt x="573" y="765"/>
                </a:lnTo>
                <a:lnTo>
                  <a:pt x="570" y="776"/>
                </a:lnTo>
                <a:lnTo>
                  <a:pt x="570" y="783"/>
                </a:lnTo>
                <a:lnTo>
                  <a:pt x="570" y="783"/>
                </a:lnTo>
                <a:close/>
                <a:moveTo>
                  <a:pt x="503" y="783"/>
                </a:moveTo>
                <a:lnTo>
                  <a:pt x="503" y="783"/>
                </a:lnTo>
                <a:lnTo>
                  <a:pt x="505" y="783"/>
                </a:lnTo>
                <a:lnTo>
                  <a:pt x="505" y="783"/>
                </a:lnTo>
                <a:lnTo>
                  <a:pt x="505" y="774"/>
                </a:lnTo>
                <a:lnTo>
                  <a:pt x="503" y="765"/>
                </a:lnTo>
                <a:lnTo>
                  <a:pt x="500" y="756"/>
                </a:lnTo>
                <a:lnTo>
                  <a:pt x="497" y="750"/>
                </a:lnTo>
                <a:lnTo>
                  <a:pt x="497" y="750"/>
                </a:lnTo>
                <a:lnTo>
                  <a:pt x="497" y="757"/>
                </a:lnTo>
                <a:lnTo>
                  <a:pt x="495" y="768"/>
                </a:lnTo>
                <a:lnTo>
                  <a:pt x="497" y="777"/>
                </a:lnTo>
                <a:lnTo>
                  <a:pt x="500" y="782"/>
                </a:lnTo>
                <a:lnTo>
                  <a:pt x="503" y="783"/>
                </a:lnTo>
                <a:lnTo>
                  <a:pt x="503" y="783"/>
                </a:lnTo>
                <a:close/>
                <a:moveTo>
                  <a:pt x="520" y="770"/>
                </a:moveTo>
                <a:lnTo>
                  <a:pt x="520" y="770"/>
                </a:lnTo>
                <a:lnTo>
                  <a:pt x="520" y="765"/>
                </a:lnTo>
                <a:lnTo>
                  <a:pt x="521" y="762"/>
                </a:lnTo>
                <a:lnTo>
                  <a:pt x="521" y="753"/>
                </a:lnTo>
                <a:lnTo>
                  <a:pt x="521" y="753"/>
                </a:lnTo>
                <a:lnTo>
                  <a:pt x="520" y="753"/>
                </a:lnTo>
                <a:lnTo>
                  <a:pt x="517" y="753"/>
                </a:lnTo>
                <a:lnTo>
                  <a:pt x="517" y="753"/>
                </a:lnTo>
                <a:lnTo>
                  <a:pt x="517" y="757"/>
                </a:lnTo>
                <a:lnTo>
                  <a:pt x="517" y="762"/>
                </a:lnTo>
                <a:lnTo>
                  <a:pt x="518" y="765"/>
                </a:lnTo>
                <a:lnTo>
                  <a:pt x="520" y="770"/>
                </a:lnTo>
                <a:lnTo>
                  <a:pt x="520" y="770"/>
                </a:lnTo>
                <a:close/>
                <a:moveTo>
                  <a:pt x="492" y="792"/>
                </a:moveTo>
                <a:lnTo>
                  <a:pt x="492" y="792"/>
                </a:lnTo>
                <a:lnTo>
                  <a:pt x="494" y="786"/>
                </a:lnTo>
                <a:lnTo>
                  <a:pt x="492" y="780"/>
                </a:lnTo>
                <a:lnTo>
                  <a:pt x="491" y="776"/>
                </a:lnTo>
                <a:lnTo>
                  <a:pt x="489" y="770"/>
                </a:lnTo>
                <a:lnTo>
                  <a:pt x="489" y="770"/>
                </a:lnTo>
                <a:lnTo>
                  <a:pt x="486" y="767"/>
                </a:lnTo>
                <a:lnTo>
                  <a:pt x="485" y="764"/>
                </a:lnTo>
                <a:lnTo>
                  <a:pt x="483" y="759"/>
                </a:lnTo>
                <a:lnTo>
                  <a:pt x="480" y="756"/>
                </a:lnTo>
                <a:lnTo>
                  <a:pt x="480" y="756"/>
                </a:lnTo>
                <a:lnTo>
                  <a:pt x="486" y="774"/>
                </a:lnTo>
                <a:lnTo>
                  <a:pt x="492" y="792"/>
                </a:lnTo>
                <a:lnTo>
                  <a:pt x="492" y="792"/>
                </a:lnTo>
                <a:close/>
                <a:moveTo>
                  <a:pt x="537" y="767"/>
                </a:moveTo>
                <a:lnTo>
                  <a:pt x="537" y="767"/>
                </a:lnTo>
                <a:lnTo>
                  <a:pt x="538" y="764"/>
                </a:lnTo>
                <a:lnTo>
                  <a:pt x="538" y="762"/>
                </a:lnTo>
                <a:lnTo>
                  <a:pt x="538" y="759"/>
                </a:lnTo>
                <a:lnTo>
                  <a:pt x="538" y="756"/>
                </a:lnTo>
                <a:lnTo>
                  <a:pt x="538" y="756"/>
                </a:lnTo>
                <a:lnTo>
                  <a:pt x="537" y="760"/>
                </a:lnTo>
                <a:lnTo>
                  <a:pt x="537" y="767"/>
                </a:lnTo>
                <a:lnTo>
                  <a:pt x="537" y="767"/>
                </a:lnTo>
                <a:close/>
                <a:moveTo>
                  <a:pt x="572" y="803"/>
                </a:moveTo>
                <a:lnTo>
                  <a:pt x="572" y="803"/>
                </a:lnTo>
                <a:lnTo>
                  <a:pt x="578" y="794"/>
                </a:lnTo>
                <a:lnTo>
                  <a:pt x="582" y="782"/>
                </a:lnTo>
                <a:lnTo>
                  <a:pt x="584" y="770"/>
                </a:lnTo>
                <a:lnTo>
                  <a:pt x="584" y="757"/>
                </a:lnTo>
                <a:lnTo>
                  <a:pt x="584" y="757"/>
                </a:lnTo>
                <a:lnTo>
                  <a:pt x="581" y="770"/>
                </a:lnTo>
                <a:lnTo>
                  <a:pt x="576" y="780"/>
                </a:lnTo>
                <a:lnTo>
                  <a:pt x="572" y="791"/>
                </a:lnTo>
                <a:lnTo>
                  <a:pt x="572" y="797"/>
                </a:lnTo>
                <a:lnTo>
                  <a:pt x="572" y="803"/>
                </a:lnTo>
                <a:lnTo>
                  <a:pt x="572" y="803"/>
                </a:lnTo>
                <a:close/>
                <a:moveTo>
                  <a:pt x="546" y="776"/>
                </a:moveTo>
                <a:lnTo>
                  <a:pt x="546" y="776"/>
                </a:lnTo>
                <a:lnTo>
                  <a:pt x="549" y="773"/>
                </a:lnTo>
                <a:lnTo>
                  <a:pt x="549" y="767"/>
                </a:lnTo>
                <a:lnTo>
                  <a:pt x="549" y="762"/>
                </a:lnTo>
                <a:lnTo>
                  <a:pt x="547" y="760"/>
                </a:lnTo>
                <a:lnTo>
                  <a:pt x="546" y="759"/>
                </a:lnTo>
                <a:lnTo>
                  <a:pt x="546" y="759"/>
                </a:lnTo>
                <a:lnTo>
                  <a:pt x="544" y="762"/>
                </a:lnTo>
                <a:lnTo>
                  <a:pt x="544" y="768"/>
                </a:lnTo>
                <a:lnTo>
                  <a:pt x="544" y="773"/>
                </a:lnTo>
                <a:lnTo>
                  <a:pt x="546" y="776"/>
                </a:lnTo>
                <a:lnTo>
                  <a:pt x="546" y="776"/>
                </a:lnTo>
                <a:close/>
                <a:moveTo>
                  <a:pt x="552" y="806"/>
                </a:moveTo>
                <a:lnTo>
                  <a:pt x="552" y="806"/>
                </a:lnTo>
                <a:lnTo>
                  <a:pt x="555" y="797"/>
                </a:lnTo>
                <a:lnTo>
                  <a:pt x="558" y="786"/>
                </a:lnTo>
                <a:lnTo>
                  <a:pt x="559" y="776"/>
                </a:lnTo>
                <a:lnTo>
                  <a:pt x="559" y="765"/>
                </a:lnTo>
                <a:lnTo>
                  <a:pt x="559" y="765"/>
                </a:lnTo>
                <a:lnTo>
                  <a:pt x="553" y="785"/>
                </a:lnTo>
                <a:lnTo>
                  <a:pt x="552" y="796"/>
                </a:lnTo>
                <a:lnTo>
                  <a:pt x="552" y="806"/>
                </a:lnTo>
                <a:lnTo>
                  <a:pt x="552" y="806"/>
                </a:lnTo>
                <a:close/>
                <a:moveTo>
                  <a:pt x="535" y="799"/>
                </a:moveTo>
                <a:lnTo>
                  <a:pt x="535" y="799"/>
                </a:lnTo>
                <a:lnTo>
                  <a:pt x="538" y="796"/>
                </a:lnTo>
                <a:lnTo>
                  <a:pt x="540" y="791"/>
                </a:lnTo>
                <a:lnTo>
                  <a:pt x="541" y="782"/>
                </a:lnTo>
                <a:lnTo>
                  <a:pt x="541" y="782"/>
                </a:lnTo>
                <a:lnTo>
                  <a:pt x="538" y="782"/>
                </a:lnTo>
                <a:lnTo>
                  <a:pt x="538" y="782"/>
                </a:lnTo>
                <a:lnTo>
                  <a:pt x="537" y="789"/>
                </a:lnTo>
                <a:lnTo>
                  <a:pt x="535" y="799"/>
                </a:lnTo>
                <a:lnTo>
                  <a:pt x="535" y="799"/>
                </a:lnTo>
                <a:close/>
                <a:moveTo>
                  <a:pt x="521" y="800"/>
                </a:moveTo>
                <a:lnTo>
                  <a:pt x="521" y="800"/>
                </a:lnTo>
                <a:lnTo>
                  <a:pt x="523" y="794"/>
                </a:lnTo>
                <a:lnTo>
                  <a:pt x="524" y="786"/>
                </a:lnTo>
                <a:lnTo>
                  <a:pt x="524" y="786"/>
                </a:lnTo>
                <a:lnTo>
                  <a:pt x="521" y="786"/>
                </a:lnTo>
                <a:lnTo>
                  <a:pt x="520" y="786"/>
                </a:lnTo>
                <a:lnTo>
                  <a:pt x="520" y="791"/>
                </a:lnTo>
                <a:lnTo>
                  <a:pt x="521" y="800"/>
                </a:lnTo>
                <a:lnTo>
                  <a:pt x="521" y="800"/>
                </a:lnTo>
                <a:close/>
                <a:moveTo>
                  <a:pt x="559" y="811"/>
                </a:moveTo>
                <a:lnTo>
                  <a:pt x="559" y="811"/>
                </a:lnTo>
                <a:lnTo>
                  <a:pt x="561" y="806"/>
                </a:lnTo>
                <a:lnTo>
                  <a:pt x="563" y="802"/>
                </a:lnTo>
                <a:lnTo>
                  <a:pt x="564" y="797"/>
                </a:lnTo>
                <a:lnTo>
                  <a:pt x="564" y="791"/>
                </a:lnTo>
                <a:lnTo>
                  <a:pt x="564" y="791"/>
                </a:lnTo>
                <a:lnTo>
                  <a:pt x="559" y="802"/>
                </a:lnTo>
                <a:lnTo>
                  <a:pt x="558" y="808"/>
                </a:lnTo>
                <a:lnTo>
                  <a:pt x="559" y="811"/>
                </a:lnTo>
                <a:lnTo>
                  <a:pt x="559" y="811"/>
                </a:lnTo>
                <a:close/>
                <a:moveTo>
                  <a:pt x="506" y="834"/>
                </a:moveTo>
                <a:lnTo>
                  <a:pt x="506" y="834"/>
                </a:lnTo>
                <a:lnTo>
                  <a:pt x="509" y="823"/>
                </a:lnTo>
                <a:lnTo>
                  <a:pt x="509" y="812"/>
                </a:lnTo>
                <a:lnTo>
                  <a:pt x="506" y="802"/>
                </a:lnTo>
                <a:lnTo>
                  <a:pt x="503" y="799"/>
                </a:lnTo>
                <a:lnTo>
                  <a:pt x="500" y="796"/>
                </a:lnTo>
                <a:lnTo>
                  <a:pt x="500" y="796"/>
                </a:lnTo>
                <a:lnTo>
                  <a:pt x="502" y="815"/>
                </a:lnTo>
                <a:lnTo>
                  <a:pt x="505" y="824"/>
                </a:lnTo>
                <a:lnTo>
                  <a:pt x="506" y="834"/>
                </a:lnTo>
                <a:lnTo>
                  <a:pt x="506" y="834"/>
                </a:lnTo>
                <a:close/>
                <a:moveTo>
                  <a:pt x="535" y="820"/>
                </a:moveTo>
                <a:lnTo>
                  <a:pt x="535" y="820"/>
                </a:lnTo>
                <a:lnTo>
                  <a:pt x="540" y="808"/>
                </a:lnTo>
                <a:lnTo>
                  <a:pt x="543" y="802"/>
                </a:lnTo>
                <a:lnTo>
                  <a:pt x="543" y="796"/>
                </a:lnTo>
                <a:lnTo>
                  <a:pt x="543" y="796"/>
                </a:lnTo>
                <a:lnTo>
                  <a:pt x="540" y="802"/>
                </a:lnTo>
                <a:lnTo>
                  <a:pt x="537" y="808"/>
                </a:lnTo>
                <a:lnTo>
                  <a:pt x="534" y="814"/>
                </a:lnTo>
                <a:lnTo>
                  <a:pt x="534" y="817"/>
                </a:lnTo>
                <a:lnTo>
                  <a:pt x="535" y="820"/>
                </a:lnTo>
                <a:lnTo>
                  <a:pt x="535" y="820"/>
                </a:lnTo>
                <a:close/>
                <a:moveTo>
                  <a:pt x="494" y="832"/>
                </a:moveTo>
                <a:lnTo>
                  <a:pt x="494" y="832"/>
                </a:lnTo>
                <a:lnTo>
                  <a:pt x="502" y="837"/>
                </a:lnTo>
                <a:lnTo>
                  <a:pt x="502" y="837"/>
                </a:lnTo>
                <a:lnTo>
                  <a:pt x="499" y="820"/>
                </a:lnTo>
                <a:lnTo>
                  <a:pt x="497" y="812"/>
                </a:lnTo>
                <a:lnTo>
                  <a:pt x="494" y="805"/>
                </a:lnTo>
                <a:lnTo>
                  <a:pt x="494" y="805"/>
                </a:lnTo>
                <a:lnTo>
                  <a:pt x="495" y="818"/>
                </a:lnTo>
                <a:lnTo>
                  <a:pt x="494" y="832"/>
                </a:lnTo>
                <a:lnTo>
                  <a:pt x="494" y="832"/>
                </a:lnTo>
                <a:close/>
                <a:moveTo>
                  <a:pt x="553" y="838"/>
                </a:moveTo>
                <a:lnTo>
                  <a:pt x="553" y="838"/>
                </a:lnTo>
                <a:lnTo>
                  <a:pt x="559" y="835"/>
                </a:lnTo>
                <a:lnTo>
                  <a:pt x="564" y="829"/>
                </a:lnTo>
                <a:lnTo>
                  <a:pt x="567" y="821"/>
                </a:lnTo>
                <a:lnTo>
                  <a:pt x="570" y="814"/>
                </a:lnTo>
                <a:lnTo>
                  <a:pt x="570" y="814"/>
                </a:lnTo>
                <a:lnTo>
                  <a:pt x="569" y="812"/>
                </a:lnTo>
                <a:lnTo>
                  <a:pt x="567" y="809"/>
                </a:lnTo>
                <a:lnTo>
                  <a:pt x="567" y="808"/>
                </a:lnTo>
                <a:lnTo>
                  <a:pt x="566" y="806"/>
                </a:lnTo>
                <a:lnTo>
                  <a:pt x="566" y="806"/>
                </a:lnTo>
                <a:lnTo>
                  <a:pt x="558" y="821"/>
                </a:lnTo>
                <a:lnTo>
                  <a:pt x="555" y="829"/>
                </a:lnTo>
                <a:lnTo>
                  <a:pt x="553" y="838"/>
                </a:lnTo>
                <a:lnTo>
                  <a:pt x="553" y="838"/>
                </a:lnTo>
                <a:close/>
                <a:moveTo>
                  <a:pt x="534" y="840"/>
                </a:moveTo>
                <a:lnTo>
                  <a:pt x="534" y="840"/>
                </a:lnTo>
                <a:lnTo>
                  <a:pt x="538" y="835"/>
                </a:lnTo>
                <a:lnTo>
                  <a:pt x="541" y="828"/>
                </a:lnTo>
                <a:lnTo>
                  <a:pt x="543" y="818"/>
                </a:lnTo>
                <a:lnTo>
                  <a:pt x="541" y="812"/>
                </a:lnTo>
                <a:lnTo>
                  <a:pt x="541" y="812"/>
                </a:lnTo>
                <a:lnTo>
                  <a:pt x="540" y="820"/>
                </a:lnTo>
                <a:lnTo>
                  <a:pt x="537" y="826"/>
                </a:lnTo>
                <a:lnTo>
                  <a:pt x="535" y="832"/>
                </a:lnTo>
                <a:lnTo>
                  <a:pt x="534" y="840"/>
                </a:lnTo>
                <a:lnTo>
                  <a:pt x="534" y="840"/>
                </a:lnTo>
                <a:close/>
                <a:moveTo>
                  <a:pt x="494" y="873"/>
                </a:moveTo>
                <a:lnTo>
                  <a:pt x="494" y="873"/>
                </a:lnTo>
                <a:lnTo>
                  <a:pt x="495" y="864"/>
                </a:lnTo>
                <a:lnTo>
                  <a:pt x="499" y="855"/>
                </a:lnTo>
                <a:lnTo>
                  <a:pt x="500" y="850"/>
                </a:lnTo>
                <a:lnTo>
                  <a:pt x="500" y="847"/>
                </a:lnTo>
                <a:lnTo>
                  <a:pt x="497" y="843"/>
                </a:lnTo>
                <a:lnTo>
                  <a:pt x="494" y="840"/>
                </a:lnTo>
                <a:lnTo>
                  <a:pt x="494" y="840"/>
                </a:lnTo>
                <a:lnTo>
                  <a:pt x="494" y="849"/>
                </a:lnTo>
                <a:lnTo>
                  <a:pt x="492" y="857"/>
                </a:lnTo>
                <a:lnTo>
                  <a:pt x="492" y="866"/>
                </a:lnTo>
                <a:lnTo>
                  <a:pt x="494" y="873"/>
                </a:lnTo>
                <a:lnTo>
                  <a:pt x="494" y="873"/>
                </a:lnTo>
                <a:close/>
                <a:moveTo>
                  <a:pt x="524" y="852"/>
                </a:moveTo>
                <a:lnTo>
                  <a:pt x="524" y="852"/>
                </a:lnTo>
                <a:lnTo>
                  <a:pt x="526" y="847"/>
                </a:lnTo>
                <a:lnTo>
                  <a:pt x="526" y="844"/>
                </a:lnTo>
                <a:lnTo>
                  <a:pt x="524" y="841"/>
                </a:lnTo>
                <a:lnTo>
                  <a:pt x="524" y="841"/>
                </a:lnTo>
                <a:lnTo>
                  <a:pt x="524" y="847"/>
                </a:lnTo>
                <a:lnTo>
                  <a:pt x="523" y="850"/>
                </a:lnTo>
                <a:lnTo>
                  <a:pt x="524" y="852"/>
                </a:lnTo>
                <a:lnTo>
                  <a:pt x="524" y="852"/>
                </a:lnTo>
                <a:close/>
                <a:moveTo>
                  <a:pt x="534" y="852"/>
                </a:moveTo>
                <a:lnTo>
                  <a:pt x="534" y="852"/>
                </a:lnTo>
                <a:lnTo>
                  <a:pt x="535" y="852"/>
                </a:lnTo>
                <a:lnTo>
                  <a:pt x="537" y="850"/>
                </a:lnTo>
                <a:lnTo>
                  <a:pt x="537" y="847"/>
                </a:lnTo>
                <a:lnTo>
                  <a:pt x="537" y="847"/>
                </a:lnTo>
                <a:lnTo>
                  <a:pt x="535" y="849"/>
                </a:lnTo>
                <a:lnTo>
                  <a:pt x="534" y="852"/>
                </a:lnTo>
                <a:lnTo>
                  <a:pt x="534" y="852"/>
                </a:lnTo>
                <a:close/>
                <a:moveTo>
                  <a:pt x="506" y="904"/>
                </a:moveTo>
                <a:lnTo>
                  <a:pt x="506" y="904"/>
                </a:lnTo>
                <a:lnTo>
                  <a:pt x="509" y="898"/>
                </a:lnTo>
                <a:lnTo>
                  <a:pt x="511" y="893"/>
                </a:lnTo>
                <a:lnTo>
                  <a:pt x="512" y="879"/>
                </a:lnTo>
                <a:lnTo>
                  <a:pt x="514" y="853"/>
                </a:lnTo>
                <a:lnTo>
                  <a:pt x="514" y="853"/>
                </a:lnTo>
                <a:lnTo>
                  <a:pt x="512" y="853"/>
                </a:lnTo>
                <a:lnTo>
                  <a:pt x="512" y="853"/>
                </a:lnTo>
                <a:lnTo>
                  <a:pt x="511" y="866"/>
                </a:lnTo>
                <a:lnTo>
                  <a:pt x="509" y="878"/>
                </a:lnTo>
                <a:lnTo>
                  <a:pt x="506" y="892"/>
                </a:lnTo>
                <a:lnTo>
                  <a:pt x="506" y="904"/>
                </a:lnTo>
                <a:lnTo>
                  <a:pt x="506" y="904"/>
                </a:lnTo>
                <a:close/>
                <a:moveTo>
                  <a:pt x="524" y="879"/>
                </a:moveTo>
                <a:lnTo>
                  <a:pt x="524" y="879"/>
                </a:lnTo>
                <a:lnTo>
                  <a:pt x="527" y="875"/>
                </a:lnTo>
                <a:lnTo>
                  <a:pt x="529" y="870"/>
                </a:lnTo>
                <a:lnTo>
                  <a:pt x="531" y="864"/>
                </a:lnTo>
                <a:lnTo>
                  <a:pt x="529" y="860"/>
                </a:lnTo>
                <a:lnTo>
                  <a:pt x="529" y="860"/>
                </a:lnTo>
                <a:lnTo>
                  <a:pt x="526" y="869"/>
                </a:lnTo>
                <a:lnTo>
                  <a:pt x="524" y="875"/>
                </a:lnTo>
                <a:lnTo>
                  <a:pt x="524" y="879"/>
                </a:lnTo>
                <a:lnTo>
                  <a:pt x="524" y="879"/>
                </a:lnTo>
                <a:close/>
                <a:moveTo>
                  <a:pt x="488" y="885"/>
                </a:moveTo>
                <a:lnTo>
                  <a:pt x="488" y="885"/>
                </a:lnTo>
                <a:lnTo>
                  <a:pt x="489" y="884"/>
                </a:lnTo>
                <a:lnTo>
                  <a:pt x="491" y="881"/>
                </a:lnTo>
                <a:lnTo>
                  <a:pt x="488" y="876"/>
                </a:lnTo>
                <a:lnTo>
                  <a:pt x="488" y="876"/>
                </a:lnTo>
                <a:lnTo>
                  <a:pt x="488" y="881"/>
                </a:lnTo>
                <a:lnTo>
                  <a:pt x="488" y="885"/>
                </a:lnTo>
                <a:lnTo>
                  <a:pt x="488" y="885"/>
                </a:lnTo>
                <a:close/>
                <a:moveTo>
                  <a:pt x="479" y="901"/>
                </a:moveTo>
                <a:lnTo>
                  <a:pt x="479" y="901"/>
                </a:lnTo>
                <a:lnTo>
                  <a:pt x="482" y="895"/>
                </a:lnTo>
                <a:lnTo>
                  <a:pt x="483" y="892"/>
                </a:lnTo>
                <a:lnTo>
                  <a:pt x="483" y="887"/>
                </a:lnTo>
                <a:lnTo>
                  <a:pt x="483" y="887"/>
                </a:lnTo>
                <a:lnTo>
                  <a:pt x="480" y="895"/>
                </a:lnTo>
                <a:lnTo>
                  <a:pt x="479" y="898"/>
                </a:lnTo>
                <a:lnTo>
                  <a:pt x="479" y="901"/>
                </a:lnTo>
                <a:lnTo>
                  <a:pt x="479" y="901"/>
                </a:lnTo>
                <a:close/>
                <a:moveTo>
                  <a:pt x="479" y="925"/>
                </a:moveTo>
                <a:lnTo>
                  <a:pt x="479" y="925"/>
                </a:lnTo>
                <a:lnTo>
                  <a:pt x="482" y="919"/>
                </a:lnTo>
                <a:lnTo>
                  <a:pt x="485" y="913"/>
                </a:lnTo>
                <a:lnTo>
                  <a:pt x="486" y="907"/>
                </a:lnTo>
                <a:lnTo>
                  <a:pt x="486" y="899"/>
                </a:lnTo>
                <a:lnTo>
                  <a:pt x="486" y="899"/>
                </a:lnTo>
                <a:lnTo>
                  <a:pt x="483" y="905"/>
                </a:lnTo>
                <a:lnTo>
                  <a:pt x="482" y="911"/>
                </a:lnTo>
                <a:lnTo>
                  <a:pt x="479" y="925"/>
                </a:lnTo>
                <a:lnTo>
                  <a:pt x="479" y="925"/>
                </a:ln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28" name="Freeform 1808"/>
          <p:cNvSpPr>
            <a:spLocks noEditPoints="1"/>
          </p:cNvSpPr>
          <p:nvPr/>
        </p:nvSpPr>
        <p:spPr bwMode="auto">
          <a:xfrm>
            <a:off x="5956356" y="2215244"/>
            <a:ext cx="500066" cy="433514"/>
          </a:xfrm>
          <a:custGeom>
            <a:avLst/>
            <a:gdLst/>
            <a:ahLst/>
            <a:cxnLst>
              <a:cxn ang="0">
                <a:pos x="393" y="12"/>
              </a:cxn>
              <a:cxn ang="0">
                <a:pos x="157" y="55"/>
              </a:cxn>
              <a:cxn ang="0">
                <a:pos x="524" y="61"/>
              </a:cxn>
              <a:cxn ang="0">
                <a:pos x="320" y="79"/>
              </a:cxn>
              <a:cxn ang="0">
                <a:pos x="733" y="109"/>
              </a:cxn>
              <a:cxn ang="0">
                <a:pos x="470" y="116"/>
              </a:cxn>
              <a:cxn ang="0">
                <a:pos x="194" y="119"/>
              </a:cxn>
              <a:cxn ang="0">
                <a:pos x="416" y="138"/>
              </a:cxn>
              <a:cxn ang="0">
                <a:pos x="535" y="137"/>
              </a:cxn>
              <a:cxn ang="0">
                <a:pos x="604" y="148"/>
              </a:cxn>
              <a:cxn ang="0">
                <a:pos x="79" y="158"/>
              </a:cxn>
              <a:cxn ang="0">
                <a:pos x="427" y="175"/>
              </a:cxn>
              <a:cxn ang="0">
                <a:pos x="413" y="181"/>
              </a:cxn>
              <a:cxn ang="0">
                <a:pos x="238" y="187"/>
              </a:cxn>
              <a:cxn ang="0">
                <a:pos x="255" y="193"/>
              </a:cxn>
              <a:cxn ang="0">
                <a:pos x="250" y="213"/>
              </a:cxn>
              <a:cxn ang="0">
                <a:pos x="569" y="213"/>
              </a:cxn>
              <a:cxn ang="0">
                <a:pos x="366" y="231"/>
              </a:cxn>
              <a:cxn ang="0">
                <a:pos x="139" y="227"/>
              </a:cxn>
              <a:cxn ang="0">
                <a:pos x="422" y="244"/>
              </a:cxn>
              <a:cxn ang="0">
                <a:pos x="181" y="256"/>
              </a:cxn>
              <a:cxn ang="0">
                <a:pos x="280" y="253"/>
              </a:cxn>
              <a:cxn ang="0">
                <a:pos x="145" y="273"/>
              </a:cxn>
              <a:cxn ang="0">
                <a:pos x="434" y="271"/>
              </a:cxn>
              <a:cxn ang="0">
                <a:pos x="204" y="283"/>
              </a:cxn>
              <a:cxn ang="0">
                <a:pos x="209" y="297"/>
              </a:cxn>
              <a:cxn ang="0">
                <a:pos x="453" y="306"/>
              </a:cxn>
              <a:cxn ang="0">
                <a:pos x="204" y="312"/>
              </a:cxn>
              <a:cxn ang="0">
                <a:pos x="685" y="321"/>
              </a:cxn>
              <a:cxn ang="0">
                <a:pos x="573" y="327"/>
              </a:cxn>
              <a:cxn ang="0">
                <a:pos x="236" y="335"/>
              </a:cxn>
              <a:cxn ang="0">
                <a:pos x="343" y="352"/>
              </a:cxn>
              <a:cxn ang="0">
                <a:pos x="348" y="356"/>
              </a:cxn>
              <a:cxn ang="0">
                <a:pos x="142" y="367"/>
              </a:cxn>
              <a:cxn ang="0">
                <a:pos x="390" y="372"/>
              </a:cxn>
              <a:cxn ang="0">
                <a:pos x="564" y="385"/>
              </a:cxn>
              <a:cxn ang="0">
                <a:pos x="305" y="396"/>
              </a:cxn>
              <a:cxn ang="0">
                <a:pos x="691" y="431"/>
              </a:cxn>
              <a:cxn ang="0">
                <a:pos x="378" y="425"/>
              </a:cxn>
              <a:cxn ang="0">
                <a:pos x="166" y="433"/>
              </a:cxn>
              <a:cxn ang="0">
                <a:pos x="611" y="439"/>
              </a:cxn>
              <a:cxn ang="0">
                <a:pos x="653" y="449"/>
              </a:cxn>
              <a:cxn ang="0">
                <a:pos x="497" y="463"/>
              </a:cxn>
              <a:cxn ang="0">
                <a:pos x="169" y="460"/>
              </a:cxn>
              <a:cxn ang="0">
                <a:pos x="252" y="484"/>
              </a:cxn>
              <a:cxn ang="0">
                <a:pos x="280" y="478"/>
              </a:cxn>
              <a:cxn ang="0">
                <a:pos x="704" y="492"/>
              </a:cxn>
              <a:cxn ang="0">
                <a:pos x="323" y="515"/>
              </a:cxn>
              <a:cxn ang="0">
                <a:pos x="590" y="513"/>
              </a:cxn>
              <a:cxn ang="0">
                <a:pos x="663" y="529"/>
              </a:cxn>
              <a:cxn ang="0">
                <a:pos x="710" y="526"/>
              </a:cxn>
              <a:cxn ang="0">
                <a:pos x="608" y="544"/>
              </a:cxn>
              <a:cxn ang="0">
                <a:pos x="316" y="544"/>
              </a:cxn>
              <a:cxn ang="0">
                <a:pos x="442" y="558"/>
              </a:cxn>
              <a:cxn ang="0">
                <a:pos x="549" y="576"/>
              </a:cxn>
              <a:cxn ang="0">
                <a:pos x="607" y="591"/>
              </a:cxn>
              <a:cxn ang="0">
                <a:pos x="479" y="594"/>
              </a:cxn>
              <a:cxn ang="0">
                <a:pos x="697" y="603"/>
              </a:cxn>
              <a:cxn ang="0">
                <a:pos x="523" y="617"/>
              </a:cxn>
              <a:cxn ang="0">
                <a:pos x="160" y="642"/>
              </a:cxn>
              <a:cxn ang="0">
                <a:pos x="226" y="655"/>
              </a:cxn>
              <a:cxn ang="0">
                <a:pos x="335" y="680"/>
              </a:cxn>
              <a:cxn ang="0">
                <a:pos x="570" y="782"/>
              </a:cxn>
            </a:cxnLst>
            <a:rect l="0" t="0" r="r" b="b"/>
            <a:pathLst>
              <a:path w="806" h="946">
                <a:moveTo>
                  <a:pt x="32" y="161"/>
                </a:moveTo>
                <a:lnTo>
                  <a:pt x="32" y="161"/>
                </a:lnTo>
                <a:lnTo>
                  <a:pt x="32" y="161"/>
                </a:lnTo>
                <a:lnTo>
                  <a:pt x="32" y="158"/>
                </a:lnTo>
                <a:lnTo>
                  <a:pt x="33" y="152"/>
                </a:lnTo>
                <a:lnTo>
                  <a:pt x="40" y="140"/>
                </a:lnTo>
                <a:lnTo>
                  <a:pt x="40" y="140"/>
                </a:lnTo>
                <a:lnTo>
                  <a:pt x="52" y="122"/>
                </a:lnTo>
                <a:lnTo>
                  <a:pt x="52" y="122"/>
                </a:lnTo>
                <a:lnTo>
                  <a:pt x="61" y="105"/>
                </a:lnTo>
                <a:lnTo>
                  <a:pt x="64" y="97"/>
                </a:lnTo>
                <a:lnTo>
                  <a:pt x="69" y="91"/>
                </a:lnTo>
                <a:lnTo>
                  <a:pt x="69" y="91"/>
                </a:lnTo>
                <a:lnTo>
                  <a:pt x="79" y="82"/>
                </a:lnTo>
                <a:lnTo>
                  <a:pt x="91" y="73"/>
                </a:lnTo>
                <a:lnTo>
                  <a:pt x="119" y="59"/>
                </a:lnTo>
                <a:lnTo>
                  <a:pt x="119" y="59"/>
                </a:lnTo>
                <a:lnTo>
                  <a:pt x="146" y="44"/>
                </a:lnTo>
                <a:lnTo>
                  <a:pt x="160" y="38"/>
                </a:lnTo>
                <a:lnTo>
                  <a:pt x="174" y="30"/>
                </a:lnTo>
                <a:lnTo>
                  <a:pt x="174" y="30"/>
                </a:lnTo>
                <a:lnTo>
                  <a:pt x="197" y="23"/>
                </a:lnTo>
                <a:lnTo>
                  <a:pt x="219" y="15"/>
                </a:lnTo>
                <a:lnTo>
                  <a:pt x="245" y="10"/>
                </a:lnTo>
                <a:lnTo>
                  <a:pt x="273" y="9"/>
                </a:lnTo>
                <a:lnTo>
                  <a:pt x="273" y="9"/>
                </a:lnTo>
                <a:lnTo>
                  <a:pt x="288" y="9"/>
                </a:lnTo>
                <a:lnTo>
                  <a:pt x="305" y="7"/>
                </a:lnTo>
                <a:lnTo>
                  <a:pt x="305" y="7"/>
                </a:lnTo>
                <a:lnTo>
                  <a:pt x="317" y="6"/>
                </a:lnTo>
                <a:lnTo>
                  <a:pt x="328" y="4"/>
                </a:lnTo>
                <a:lnTo>
                  <a:pt x="328" y="4"/>
                </a:lnTo>
                <a:lnTo>
                  <a:pt x="340" y="4"/>
                </a:lnTo>
                <a:lnTo>
                  <a:pt x="352" y="4"/>
                </a:lnTo>
                <a:lnTo>
                  <a:pt x="378" y="6"/>
                </a:lnTo>
                <a:lnTo>
                  <a:pt x="378" y="6"/>
                </a:lnTo>
                <a:lnTo>
                  <a:pt x="387" y="6"/>
                </a:lnTo>
                <a:lnTo>
                  <a:pt x="395" y="6"/>
                </a:lnTo>
                <a:lnTo>
                  <a:pt x="395" y="6"/>
                </a:lnTo>
                <a:lnTo>
                  <a:pt x="401" y="4"/>
                </a:lnTo>
                <a:lnTo>
                  <a:pt x="407" y="1"/>
                </a:lnTo>
                <a:lnTo>
                  <a:pt x="407" y="1"/>
                </a:lnTo>
                <a:lnTo>
                  <a:pt x="418" y="0"/>
                </a:lnTo>
                <a:lnTo>
                  <a:pt x="427" y="0"/>
                </a:lnTo>
                <a:lnTo>
                  <a:pt x="447" y="0"/>
                </a:lnTo>
                <a:lnTo>
                  <a:pt x="447" y="0"/>
                </a:lnTo>
                <a:lnTo>
                  <a:pt x="465" y="1"/>
                </a:lnTo>
                <a:lnTo>
                  <a:pt x="483" y="3"/>
                </a:lnTo>
                <a:lnTo>
                  <a:pt x="483" y="3"/>
                </a:lnTo>
                <a:lnTo>
                  <a:pt x="518" y="1"/>
                </a:lnTo>
                <a:lnTo>
                  <a:pt x="518" y="1"/>
                </a:lnTo>
                <a:lnTo>
                  <a:pt x="553" y="3"/>
                </a:lnTo>
                <a:lnTo>
                  <a:pt x="592" y="6"/>
                </a:lnTo>
                <a:lnTo>
                  <a:pt x="592" y="6"/>
                </a:lnTo>
                <a:lnTo>
                  <a:pt x="634" y="9"/>
                </a:lnTo>
                <a:lnTo>
                  <a:pt x="656" y="12"/>
                </a:lnTo>
                <a:lnTo>
                  <a:pt x="665" y="13"/>
                </a:lnTo>
                <a:lnTo>
                  <a:pt x="672" y="18"/>
                </a:lnTo>
                <a:lnTo>
                  <a:pt x="672" y="18"/>
                </a:lnTo>
                <a:lnTo>
                  <a:pt x="680" y="21"/>
                </a:lnTo>
                <a:lnTo>
                  <a:pt x="683" y="24"/>
                </a:lnTo>
                <a:lnTo>
                  <a:pt x="688" y="26"/>
                </a:lnTo>
                <a:lnTo>
                  <a:pt x="688" y="26"/>
                </a:lnTo>
                <a:lnTo>
                  <a:pt x="694" y="26"/>
                </a:lnTo>
                <a:lnTo>
                  <a:pt x="700" y="26"/>
                </a:lnTo>
                <a:lnTo>
                  <a:pt x="706" y="27"/>
                </a:lnTo>
                <a:lnTo>
                  <a:pt x="712" y="29"/>
                </a:lnTo>
                <a:lnTo>
                  <a:pt x="712" y="29"/>
                </a:lnTo>
                <a:lnTo>
                  <a:pt x="720" y="35"/>
                </a:lnTo>
                <a:lnTo>
                  <a:pt x="726" y="42"/>
                </a:lnTo>
                <a:lnTo>
                  <a:pt x="738" y="59"/>
                </a:lnTo>
                <a:lnTo>
                  <a:pt x="738" y="59"/>
                </a:lnTo>
                <a:lnTo>
                  <a:pt x="747" y="76"/>
                </a:lnTo>
                <a:lnTo>
                  <a:pt x="756" y="94"/>
                </a:lnTo>
                <a:lnTo>
                  <a:pt x="762" y="114"/>
                </a:lnTo>
                <a:lnTo>
                  <a:pt x="768" y="135"/>
                </a:lnTo>
                <a:lnTo>
                  <a:pt x="768" y="135"/>
                </a:lnTo>
                <a:lnTo>
                  <a:pt x="773" y="157"/>
                </a:lnTo>
                <a:lnTo>
                  <a:pt x="773" y="157"/>
                </a:lnTo>
                <a:lnTo>
                  <a:pt x="776" y="180"/>
                </a:lnTo>
                <a:lnTo>
                  <a:pt x="776" y="180"/>
                </a:lnTo>
                <a:lnTo>
                  <a:pt x="779" y="189"/>
                </a:lnTo>
                <a:lnTo>
                  <a:pt x="782" y="198"/>
                </a:lnTo>
                <a:lnTo>
                  <a:pt x="782" y="198"/>
                </a:lnTo>
                <a:lnTo>
                  <a:pt x="787" y="213"/>
                </a:lnTo>
                <a:lnTo>
                  <a:pt x="790" y="228"/>
                </a:lnTo>
                <a:lnTo>
                  <a:pt x="794" y="260"/>
                </a:lnTo>
                <a:lnTo>
                  <a:pt x="794" y="260"/>
                </a:lnTo>
                <a:lnTo>
                  <a:pt x="797" y="285"/>
                </a:lnTo>
                <a:lnTo>
                  <a:pt x="802" y="311"/>
                </a:lnTo>
                <a:lnTo>
                  <a:pt x="802" y="311"/>
                </a:lnTo>
                <a:lnTo>
                  <a:pt x="803" y="337"/>
                </a:lnTo>
                <a:lnTo>
                  <a:pt x="805" y="364"/>
                </a:lnTo>
                <a:lnTo>
                  <a:pt x="805" y="364"/>
                </a:lnTo>
                <a:lnTo>
                  <a:pt x="806" y="414"/>
                </a:lnTo>
                <a:lnTo>
                  <a:pt x="808" y="440"/>
                </a:lnTo>
                <a:lnTo>
                  <a:pt x="808" y="466"/>
                </a:lnTo>
                <a:lnTo>
                  <a:pt x="808" y="466"/>
                </a:lnTo>
                <a:lnTo>
                  <a:pt x="808" y="491"/>
                </a:lnTo>
                <a:lnTo>
                  <a:pt x="808" y="503"/>
                </a:lnTo>
                <a:lnTo>
                  <a:pt x="806" y="513"/>
                </a:lnTo>
                <a:lnTo>
                  <a:pt x="806" y="513"/>
                </a:lnTo>
                <a:lnTo>
                  <a:pt x="803" y="526"/>
                </a:lnTo>
                <a:lnTo>
                  <a:pt x="803" y="526"/>
                </a:lnTo>
                <a:lnTo>
                  <a:pt x="802" y="533"/>
                </a:lnTo>
                <a:lnTo>
                  <a:pt x="800" y="541"/>
                </a:lnTo>
                <a:lnTo>
                  <a:pt x="800" y="541"/>
                </a:lnTo>
                <a:lnTo>
                  <a:pt x="793" y="559"/>
                </a:lnTo>
                <a:lnTo>
                  <a:pt x="793" y="559"/>
                </a:lnTo>
                <a:lnTo>
                  <a:pt x="784" y="574"/>
                </a:lnTo>
                <a:lnTo>
                  <a:pt x="784" y="574"/>
                </a:lnTo>
                <a:lnTo>
                  <a:pt x="782" y="579"/>
                </a:lnTo>
                <a:lnTo>
                  <a:pt x="781" y="584"/>
                </a:lnTo>
                <a:lnTo>
                  <a:pt x="781" y="584"/>
                </a:lnTo>
                <a:lnTo>
                  <a:pt x="778" y="588"/>
                </a:lnTo>
                <a:lnTo>
                  <a:pt x="771" y="594"/>
                </a:lnTo>
                <a:lnTo>
                  <a:pt x="759" y="602"/>
                </a:lnTo>
                <a:lnTo>
                  <a:pt x="759" y="602"/>
                </a:lnTo>
                <a:lnTo>
                  <a:pt x="746" y="610"/>
                </a:lnTo>
                <a:lnTo>
                  <a:pt x="732" y="617"/>
                </a:lnTo>
                <a:lnTo>
                  <a:pt x="732" y="617"/>
                </a:lnTo>
                <a:lnTo>
                  <a:pt x="726" y="622"/>
                </a:lnTo>
                <a:lnTo>
                  <a:pt x="720" y="626"/>
                </a:lnTo>
                <a:lnTo>
                  <a:pt x="707" y="635"/>
                </a:lnTo>
                <a:lnTo>
                  <a:pt x="707" y="635"/>
                </a:lnTo>
                <a:lnTo>
                  <a:pt x="694" y="643"/>
                </a:lnTo>
                <a:lnTo>
                  <a:pt x="678" y="651"/>
                </a:lnTo>
                <a:lnTo>
                  <a:pt x="678" y="651"/>
                </a:lnTo>
                <a:lnTo>
                  <a:pt x="665" y="657"/>
                </a:lnTo>
                <a:lnTo>
                  <a:pt x="649" y="663"/>
                </a:lnTo>
                <a:lnTo>
                  <a:pt x="649" y="663"/>
                </a:lnTo>
                <a:lnTo>
                  <a:pt x="633" y="667"/>
                </a:lnTo>
                <a:lnTo>
                  <a:pt x="616" y="671"/>
                </a:lnTo>
                <a:lnTo>
                  <a:pt x="616" y="671"/>
                </a:lnTo>
                <a:lnTo>
                  <a:pt x="613" y="687"/>
                </a:lnTo>
                <a:lnTo>
                  <a:pt x="610" y="707"/>
                </a:lnTo>
                <a:lnTo>
                  <a:pt x="610" y="707"/>
                </a:lnTo>
                <a:lnTo>
                  <a:pt x="607" y="725"/>
                </a:lnTo>
                <a:lnTo>
                  <a:pt x="602" y="742"/>
                </a:lnTo>
                <a:lnTo>
                  <a:pt x="601" y="744"/>
                </a:lnTo>
                <a:lnTo>
                  <a:pt x="601" y="744"/>
                </a:lnTo>
                <a:lnTo>
                  <a:pt x="596" y="754"/>
                </a:lnTo>
                <a:lnTo>
                  <a:pt x="593" y="765"/>
                </a:lnTo>
                <a:lnTo>
                  <a:pt x="593" y="765"/>
                </a:lnTo>
                <a:lnTo>
                  <a:pt x="585" y="791"/>
                </a:lnTo>
                <a:lnTo>
                  <a:pt x="575" y="815"/>
                </a:lnTo>
                <a:lnTo>
                  <a:pt x="575" y="815"/>
                </a:lnTo>
                <a:lnTo>
                  <a:pt x="572" y="826"/>
                </a:lnTo>
                <a:lnTo>
                  <a:pt x="566" y="835"/>
                </a:lnTo>
                <a:lnTo>
                  <a:pt x="563" y="840"/>
                </a:lnTo>
                <a:lnTo>
                  <a:pt x="559" y="843"/>
                </a:lnTo>
                <a:lnTo>
                  <a:pt x="553" y="844"/>
                </a:lnTo>
                <a:lnTo>
                  <a:pt x="549" y="844"/>
                </a:lnTo>
                <a:lnTo>
                  <a:pt x="549" y="844"/>
                </a:lnTo>
                <a:lnTo>
                  <a:pt x="546" y="853"/>
                </a:lnTo>
                <a:lnTo>
                  <a:pt x="543" y="861"/>
                </a:lnTo>
                <a:lnTo>
                  <a:pt x="534" y="875"/>
                </a:lnTo>
                <a:lnTo>
                  <a:pt x="534" y="875"/>
                </a:lnTo>
                <a:lnTo>
                  <a:pt x="527" y="885"/>
                </a:lnTo>
                <a:lnTo>
                  <a:pt x="523" y="890"/>
                </a:lnTo>
                <a:lnTo>
                  <a:pt x="518" y="893"/>
                </a:lnTo>
                <a:lnTo>
                  <a:pt x="518" y="893"/>
                </a:lnTo>
                <a:lnTo>
                  <a:pt x="515" y="901"/>
                </a:lnTo>
                <a:lnTo>
                  <a:pt x="512" y="908"/>
                </a:lnTo>
                <a:lnTo>
                  <a:pt x="508" y="914"/>
                </a:lnTo>
                <a:lnTo>
                  <a:pt x="502" y="921"/>
                </a:lnTo>
                <a:lnTo>
                  <a:pt x="502" y="921"/>
                </a:lnTo>
                <a:lnTo>
                  <a:pt x="499" y="922"/>
                </a:lnTo>
                <a:lnTo>
                  <a:pt x="494" y="921"/>
                </a:lnTo>
                <a:lnTo>
                  <a:pt x="494" y="921"/>
                </a:lnTo>
                <a:lnTo>
                  <a:pt x="491" y="925"/>
                </a:lnTo>
                <a:lnTo>
                  <a:pt x="489" y="930"/>
                </a:lnTo>
                <a:lnTo>
                  <a:pt x="488" y="934"/>
                </a:lnTo>
                <a:lnTo>
                  <a:pt x="483" y="937"/>
                </a:lnTo>
                <a:lnTo>
                  <a:pt x="483" y="937"/>
                </a:lnTo>
                <a:lnTo>
                  <a:pt x="480" y="939"/>
                </a:lnTo>
                <a:lnTo>
                  <a:pt x="476" y="940"/>
                </a:lnTo>
                <a:lnTo>
                  <a:pt x="476" y="940"/>
                </a:lnTo>
                <a:lnTo>
                  <a:pt x="470" y="945"/>
                </a:lnTo>
                <a:lnTo>
                  <a:pt x="465" y="946"/>
                </a:lnTo>
                <a:lnTo>
                  <a:pt x="462" y="948"/>
                </a:lnTo>
                <a:lnTo>
                  <a:pt x="462" y="948"/>
                </a:lnTo>
                <a:lnTo>
                  <a:pt x="462" y="936"/>
                </a:lnTo>
                <a:lnTo>
                  <a:pt x="463" y="924"/>
                </a:lnTo>
                <a:lnTo>
                  <a:pt x="463" y="924"/>
                </a:lnTo>
                <a:lnTo>
                  <a:pt x="466" y="918"/>
                </a:lnTo>
                <a:lnTo>
                  <a:pt x="470" y="910"/>
                </a:lnTo>
                <a:lnTo>
                  <a:pt x="470" y="910"/>
                </a:lnTo>
                <a:lnTo>
                  <a:pt x="471" y="904"/>
                </a:lnTo>
                <a:lnTo>
                  <a:pt x="473" y="896"/>
                </a:lnTo>
                <a:lnTo>
                  <a:pt x="473" y="896"/>
                </a:lnTo>
                <a:lnTo>
                  <a:pt x="474" y="890"/>
                </a:lnTo>
                <a:lnTo>
                  <a:pt x="477" y="884"/>
                </a:lnTo>
                <a:lnTo>
                  <a:pt x="482" y="878"/>
                </a:lnTo>
                <a:lnTo>
                  <a:pt x="483" y="872"/>
                </a:lnTo>
                <a:lnTo>
                  <a:pt x="483" y="872"/>
                </a:lnTo>
                <a:lnTo>
                  <a:pt x="483" y="857"/>
                </a:lnTo>
                <a:lnTo>
                  <a:pt x="485" y="841"/>
                </a:lnTo>
                <a:lnTo>
                  <a:pt x="486" y="826"/>
                </a:lnTo>
                <a:lnTo>
                  <a:pt x="486" y="811"/>
                </a:lnTo>
                <a:lnTo>
                  <a:pt x="486" y="811"/>
                </a:lnTo>
                <a:lnTo>
                  <a:pt x="486" y="800"/>
                </a:lnTo>
                <a:lnTo>
                  <a:pt x="485" y="789"/>
                </a:lnTo>
                <a:lnTo>
                  <a:pt x="477" y="768"/>
                </a:lnTo>
                <a:lnTo>
                  <a:pt x="470" y="748"/>
                </a:lnTo>
                <a:lnTo>
                  <a:pt x="460" y="730"/>
                </a:lnTo>
                <a:lnTo>
                  <a:pt x="460" y="730"/>
                </a:lnTo>
                <a:lnTo>
                  <a:pt x="456" y="727"/>
                </a:lnTo>
                <a:lnTo>
                  <a:pt x="453" y="722"/>
                </a:lnTo>
                <a:lnTo>
                  <a:pt x="445" y="713"/>
                </a:lnTo>
                <a:lnTo>
                  <a:pt x="439" y="703"/>
                </a:lnTo>
                <a:lnTo>
                  <a:pt x="433" y="695"/>
                </a:lnTo>
                <a:lnTo>
                  <a:pt x="433" y="695"/>
                </a:lnTo>
                <a:lnTo>
                  <a:pt x="425" y="690"/>
                </a:lnTo>
                <a:lnTo>
                  <a:pt x="422" y="690"/>
                </a:lnTo>
                <a:lnTo>
                  <a:pt x="418" y="690"/>
                </a:lnTo>
                <a:lnTo>
                  <a:pt x="418" y="690"/>
                </a:lnTo>
                <a:lnTo>
                  <a:pt x="418" y="687"/>
                </a:lnTo>
                <a:lnTo>
                  <a:pt x="415" y="686"/>
                </a:lnTo>
                <a:lnTo>
                  <a:pt x="415" y="686"/>
                </a:lnTo>
                <a:lnTo>
                  <a:pt x="409" y="686"/>
                </a:lnTo>
                <a:lnTo>
                  <a:pt x="401" y="686"/>
                </a:lnTo>
                <a:lnTo>
                  <a:pt x="395" y="684"/>
                </a:lnTo>
                <a:lnTo>
                  <a:pt x="389" y="683"/>
                </a:lnTo>
                <a:lnTo>
                  <a:pt x="389" y="683"/>
                </a:lnTo>
                <a:lnTo>
                  <a:pt x="384" y="686"/>
                </a:lnTo>
                <a:lnTo>
                  <a:pt x="380" y="689"/>
                </a:lnTo>
                <a:lnTo>
                  <a:pt x="380" y="689"/>
                </a:lnTo>
                <a:lnTo>
                  <a:pt x="369" y="690"/>
                </a:lnTo>
                <a:lnTo>
                  <a:pt x="358" y="689"/>
                </a:lnTo>
                <a:lnTo>
                  <a:pt x="337" y="686"/>
                </a:lnTo>
                <a:lnTo>
                  <a:pt x="337" y="686"/>
                </a:lnTo>
                <a:lnTo>
                  <a:pt x="297" y="687"/>
                </a:lnTo>
                <a:lnTo>
                  <a:pt x="276" y="687"/>
                </a:lnTo>
                <a:lnTo>
                  <a:pt x="255" y="686"/>
                </a:lnTo>
                <a:lnTo>
                  <a:pt x="255" y="686"/>
                </a:lnTo>
                <a:lnTo>
                  <a:pt x="242" y="684"/>
                </a:lnTo>
                <a:lnTo>
                  <a:pt x="232" y="683"/>
                </a:lnTo>
                <a:lnTo>
                  <a:pt x="207" y="677"/>
                </a:lnTo>
                <a:lnTo>
                  <a:pt x="207" y="677"/>
                </a:lnTo>
                <a:lnTo>
                  <a:pt x="186" y="671"/>
                </a:lnTo>
                <a:lnTo>
                  <a:pt x="165" y="664"/>
                </a:lnTo>
                <a:lnTo>
                  <a:pt x="165" y="664"/>
                </a:lnTo>
                <a:lnTo>
                  <a:pt x="148" y="658"/>
                </a:lnTo>
                <a:lnTo>
                  <a:pt x="131" y="654"/>
                </a:lnTo>
                <a:lnTo>
                  <a:pt x="117" y="648"/>
                </a:lnTo>
                <a:lnTo>
                  <a:pt x="104" y="642"/>
                </a:lnTo>
                <a:lnTo>
                  <a:pt x="104" y="642"/>
                </a:lnTo>
                <a:lnTo>
                  <a:pt x="96" y="634"/>
                </a:lnTo>
                <a:lnTo>
                  <a:pt x="88" y="626"/>
                </a:lnTo>
                <a:lnTo>
                  <a:pt x="88" y="626"/>
                </a:lnTo>
                <a:lnTo>
                  <a:pt x="73" y="613"/>
                </a:lnTo>
                <a:lnTo>
                  <a:pt x="73" y="613"/>
                </a:lnTo>
                <a:lnTo>
                  <a:pt x="59" y="599"/>
                </a:lnTo>
                <a:lnTo>
                  <a:pt x="59" y="599"/>
                </a:lnTo>
                <a:lnTo>
                  <a:pt x="53" y="591"/>
                </a:lnTo>
                <a:lnTo>
                  <a:pt x="47" y="584"/>
                </a:lnTo>
                <a:lnTo>
                  <a:pt x="47" y="584"/>
                </a:lnTo>
                <a:lnTo>
                  <a:pt x="44" y="577"/>
                </a:lnTo>
                <a:lnTo>
                  <a:pt x="43" y="573"/>
                </a:lnTo>
                <a:lnTo>
                  <a:pt x="43" y="573"/>
                </a:lnTo>
                <a:lnTo>
                  <a:pt x="35" y="553"/>
                </a:lnTo>
                <a:lnTo>
                  <a:pt x="35" y="553"/>
                </a:lnTo>
                <a:lnTo>
                  <a:pt x="30" y="545"/>
                </a:lnTo>
                <a:lnTo>
                  <a:pt x="30" y="545"/>
                </a:lnTo>
                <a:lnTo>
                  <a:pt x="29" y="541"/>
                </a:lnTo>
                <a:lnTo>
                  <a:pt x="29" y="535"/>
                </a:lnTo>
                <a:lnTo>
                  <a:pt x="29" y="535"/>
                </a:lnTo>
                <a:lnTo>
                  <a:pt x="23" y="513"/>
                </a:lnTo>
                <a:lnTo>
                  <a:pt x="23" y="513"/>
                </a:lnTo>
                <a:lnTo>
                  <a:pt x="20" y="492"/>
                </a:lnTo>
                <a:lnTo>
                  <a:pt x="20" y="492"/>
                </a:lnTo>
                <a:lnTo>
                  <a:pt x="18" y="483"/>
                </a:lnTo>
                <a:lnTo>
                  <a:pt x="18" y="483"/>
                </a:lnTo>
                <a:lnTo>
                  <a:pt x="18" y="478"/>
                </a:lnTo>
                <a:lnTo>
                  <a:pt x="18" y="474"/>
                </a:lnTo>
                <a:lnTo>
                  <a:pt x="18" y="474"/>
                </a:lnTo>
                <a:lnTo>
                  <a:pt x="15" y="468"/>
                </a:lnTo>
                <a:lnTo>
                  <a:pt x="14" y="463"/>
                </a:lnTo>
                <a:lnTo>
                  <a:pt x="14" y="463"/>
                </a:lnTo>
                <a:lnTo>
                  <a:pt x="12" y="459"/>
                </a:lnTo>
                <a:lnTo>
                  <a:pt x="12" y="454"/>
                </a:lnTo>
                <a:lnTo>
                  <a:pt x="12" y="443"/>
                </a:lnTo>
                <a:lnTo>
                  <a:pt x="12" y="443"/>
                </a:lnTo>
                <a:lnTo>
                  <a:pt x="11" y="439"/>
                </a:lnTo>
                <a:lnTo>
                  <a:pt x="8" y="434"/>
                </a:lnTo>
                <a:lnTo>
                  <a:pt x="8" y="434"/>
                </a:lnTo>
                <a:lnTo>
                  <a:pt x="8" y="424"/>
                </a:lnTo>
                <a:lnTo>
                  <a:pt x="6" y="411"/>
                </a:lnTo>
                <a:lnTo>
                  <a:pt x="6" y="399"/>
                </a:lnTo>
                <a:lnTo>
                  <a:pt x="3" y="387"/>
                </a:lnTo>
                <a:lnTo>
                  <a:pt x="3" y="387"/>
                </a:lnTo>
                <a:lnTo>
                  <a:pt x="5" y="384"/>
                </a:lnTo>
                <a:lnTo>
                  <a:pt x="8" y="381"/>
                </a:lnTo>
                <a:lnTo>
                  <a:pt x="8" y="381"/>
                </a:lnTo>
                <a:lnTo>
                  <a:pt x="6" y="370"/>
                </a:lnTo>
                <a:lnTo>
                  <a:pt x="6" y="359"/>
                </a:lnTo>
                <a:lnTo>
                  <a:pt x="6" y="341"/>
                </a:lnTo>
                <a:lnTo>
                  <a:pt x="6" y="341"/>
                </a:lnTo>
                <a:lnTo>
                  <a:pt x="3" y="329"/>
                </a:lnTo>
                <a:lnTo>
                  <a:pt x="0" y="315"/>
                </a:lnTo>
                <a:lnTo>
                  <a:pt x="0" y="315"/>
                </a:lnTo>
                <a:lnTo>
                  <a:pt x="0" y="297"/>
                </a:lnTo>
                <a:lnTo>
                  <a:pt x="1" y="277"/>
                </a:lnTo>
                <a:lnTo>
                  <a:pt x="5" y="257"/>
                </a:lnTo>
                <a:lnTo>
                  <a:pt x="8" y="237"/>
                </a:lnTo>
                <a:lnTo>
                  <a:pt x="8" y="237"/>
                </a:lnTo>
                <a:lnTo>
                  <a:pt x="15" y="199"/>
                </a:lnTo>
                <a:lnTo>
                  <a:pt x="21" y="183"/>
                </a:lnTo>
                <a:lnTo>
                  <a:pt x="27" y="166"/>
                </a:lnTo>
                <a:lnTo>
                  <a:pt x="27" y="166"/>
                </a:lnTo>
                <a:lnTo>
                  <a:pt x="30" y="164"/>
                </a:lnTo>
                <a:lnTo>
                  <a:pt x="32" y="161"/>
                </a:lnTo>
                <a:lnTo>
                  <a:pt x="32" y="161"/>
                </a:lnTo>
                <a:close/>
                <a:moveTo>
                  <a:pt x="32" y="163"/>
                </a:moveTo>
                <a:lnTo>
                  <a:pt x="32" y="163"/>
                </a:lnTo>
                <a:lnTo>
                  <a:pt x="35" y="163"/>
                </a:lnTo>
                <a:lnTo>
                  <a:pt x="37" y="164"/>
                </a:lnTo>
                <a:lnTo>
                  <a:pt x="37" y="164"/>
                </a:lnTo>
                <a:lnTo>
                  <a:pt x="38" y="158"/>
                </a:lnTo>
                <a:lnTo>
                  <a:pt x="41" y="152"/>
                </a:lnTo>
                <a:lnTo>
                  <a:pt x="43" y="146"/>
                </a:lnTo>
                <a:lnTo>
                  <a:pt x="44" y="141"/>
                </a:lnTo>
                <a:lnTo>
                  <a:pt x="44" y="141"/>
                </a:lnTo>
                <a:lnTo>
                  <a:pt x="38" y="151"/>
                </a:lnTo>
                <a:lnTo>
                  <a:pt x="32" y="163"/>
                </a:lnTo>
                <a:lnTo>
                  <a:pt x="32" y="163"/>
                </a:lnTo>
                <a:close/>
                <a:moveTo>
                  <a:pt x="338" y="13"/>
                </a:moveTo>
                <a:lnTo>
                  <a:pt x="338" y="13"/>
                </a:lnTo>
                <a:lnTo>
                  <a:pt x="340" y="16"/>
                </a:lnTo>
                <a:lnTo>
                  <a:pt x="338" y="19"/>
                </a:lnTo>
                <a:lnTo>
                  <a:pt x="338" y="19"/>
                </a:lnTo>
                <a:lnTo>
                  <a:pt x="393" y="12"/>
                </a:lnTo>
                <a:lnTo>
                  <a:pt x="393" y="12"/>
                </a:lnTo>
                <a:lnTo>
                  <a:pt x="381" y="10"/>
                </a:lnTo>
                <a:lnTo>
                  <a:pt x="367" y="10"/>
                </a:lnTo>
                <a:lnTo>
                  <a:pt x="354" y="12"/>
                </a:lnTo>
                <a:lnTo>
                  <a:pt x="338" y="13"/>
                </a:lnTo>
                <a:lnTo>
                  <a:pt x="338" y="13"/>
                </a:lnTo>
                <a:close/>
                <a:moveTo>
                  <a:pt x="213" y="23"/>
                </a:moveTo>
                <a:lnTo>
                  <a:pt x="213" y="23"/>
                </a:lnTo>
                <a:lnTo>
                  <a:pt x="242" y="19"/>
                </a:lnTo>
                <a:lnTo>
                  <a:pt x="256" y="18"/>
                </a:lnTo>
                <a:lnTo>
                  <a:pt x="270" y="13"/>
                </a:lnTo>
                <a:lnTo>
                  <a:pt x="270" y="13"/>
                </a:lnTo>
                <a:lnTo>
                  <a:pt x="242" y="16"/>
                </a:lnTo>
                <a:lnTo>
                  <a:pt x="227" y="19"/>
                </a:lnTo>
                <a:lnTo>
                  <a:pt x="213" y="23"/>
                </a:lnTo>
                <a:lnTo>
                  <a:pt x="213" y="23"/>
                </a:lnTo>
                <a:close/>
                <a:moveTo>
                  <a:pt x="277" y="19"/>
                </a:moveTo>
                <a:lnTo>
                  <a:pt x="277" y="19"/>
                </a:lnTo>
                <a:lnTo>
                  <a:pt x="279" y="23"/>
                </a:lnTo>
                <a:lnTo>
                  <a:pt x="279" y="26"/>
                </a:lnTo>
                <a:lnTo>
                  <a:pt x="277" y="29"/>
                </a:lnTo>
                <a:lnTo>
                  <a:pt x="277" y="30"/>
                </a:lnTo>
                <a:lnTo>
                  <a:pt x="277" y="30"/>
                </a:lnTo>
                <a:lnTo>
                  <a:pt x="297" y="27"/>
                </a:lnTo>
                <a:lnTo>
                  <a:pt x="306" y="27"/>
                </a:lnTo>
                <a:lnTo>
                  <a:pt x="314" y="24"/>
                </a:lnTo>
                <a:lnTo>
                  <a:pt x="314" y="24"/>
                </a:lnTo>
                <a:lnTo>
                  <a:pt x="308" y="24"/>
                </a:lnTo>
                <a:lnTo>
                  <a:pt x="306" y="23"/>
                </a:lnTo>
                <a:lnTo>
                  <a:pt x="303" y="21"/>
                </a:lnTo>
                <a:lnTo>
                  <a:pt x="303" y="21"/>
                </a:lnTo>
                <a:lnTo>
                  <a:pt x="305" y="19"/>
                </a:lnTo>
                <a:lnTo>
                  <a:pt x="306" y="16"/>
                </a:lnTo>
                <a:lnTo>
                  <a:pt x="309" y="15"/>
                </a:lnTo>
                <a:lnTo>
                  <a:pt x="314" y="15"/>
                </a:lnTo>
                <a:lnTo>
                  <a:pt x="314" y="15"/>
                </a:lnTo>
                <a:lnTo>
                  <a:pt x="305" y="15"/>
                </a:lnTo>
                <a:lnTo>
                  <a:pt x="296" y="16"/>
                </a:lnTo>
                <a:lnTo>
                  <a:pt x="287" y="18"/>
                </a:lnTo>
                <a:lnTo>
                  <a:pt x="277" y="19"/>
                </a:lnTo>
                <a:lnTo>
                  <a:pt x="277" y="19"/>
                </a:lnTo>
                <a:close/>
                <a:moveTo>
                  <a:pt x="625" y="15"/>
                </a:moveTo>
                <a:lnTo>
                  <a:pt x="625" y="15"/>
                </a:lnTo>
                <a:lnTo>
                  <a:pt x="627" y="16"/>
                </a:lnTo>
                <a:lnTo>
                  <a:pt x="625" y="19"/>
                </a:lnTo>
                <a:lnTo>
                  <a:pt x="625" y="19"/>
                </a:lnTo>
                <a:lnTo>
                  <a:pt x="634" y="19"/>
                </a:lnTo>
                <a:lnTo>
                  <a:pt x="643" y="21"/>
                </a:lnTo>
                <a:lnTo>
                  <a:pt x="651" y="21"/>
                </a:lnTo>
                <a:lnTo>
                  <a:pt x="654" y="21"/>
                </a:lnTo>
                <a:lnTo>
                  <a:pt x="657" y="19"/>
                </a:lnTo>
                <a:lnTo>
                  <a:pt x="657" y="19"/>
                </a:lnTo>
                <a:lnTo>
                  <a:pt x="642" y="15"/>
                </a:lnTo>
                <a:lnTo>
                  <a:pt x="633" y="15"/>
                </a:lnTo>
                <a:lnTo>
                  <a:pt x="625" y="15"/>
                </a:lnTo>
                <a:lnTo>
                  <a:pt x="625" y="15"/>
                </a:lnTo>
                <a:close/>
                <a:moveTo>
                  <a:pt x="322" y="19"/>
                </a:moveTo>
                <a:lnTo>
                  <a:pt x="322" y="19"/>
                </a:lnTo>
                <a:lnTo>
                  <a:pt x="325" y="19"/>
                </a:lnTo>
                <a:lnTo>
                  <a:pt x="328" y="19"/>
                </a:lnTo>
                <a:lnTo>
                  <a:pt x="331" y="18"/>
                </a:lnTo>
                <a:lnTo>
                  <a:pt x="332" y="16"/>
                </a:lnTo>
                <a:lnTo>
                  <a:pt x="332" y="16"/>
                </a:lnTo>
                <a:lnTo>
                  <a:pt x="326" y="16"/>
                </a:lnTo>
                <a:lnTo>
                  <a:pt x="322" y="19"/>
                </a:lnTo>
                <a:lnTo>
                  <a:pt x="322" y="19"/>
                </a:lnTo>
                <a:close/>
                <a:moveTo>
                  <a:pt x="404" y="21"/>
                </a:moveTo>
                <a:lnTo>
                  <a:pt x="404" y="21"/>
                </a:lnTo>
                <a:lnTo>
                  <a:pt x="407" y="21"/>
                </a:lnTo>
                <a:lnTo>
                  <a:pt x="410" y="19"/>
                </a:lnTo>
                <a:lnTo>
                  <a:pt x="410" y="19"/>
                </a:lnTo>
                <a:lnTo>
                  <a:pt x="407" y="19"/>
                </a:lnTo>
                <a:lnTo>
                  <a:pt x="406" y="21"/>
                </a:lnTo>
                <a:lnTo>
                  <a:pt x="404" y="21"/>
                </a:lnTo>
                <a:lnTo>
                  <a:pt x="404" y="21"/>
                </a:lnTo>
                <a:close/>
                <a:moveTo>
                  <a:pt x="421" y="21"/>
                </a:moveTo>
                <a:lnTo>
                  <a:pt x="421" y="21"/>
                </a:lnTo>
                <a:lnTo>
                  <a:pt x="421" y="23"/>
                </a:lnTo>
                <a:lnTo>
                  <a:pt x="422" y="23"/>
                </a:lnTo>
                <a:lnTo>
                  <a:pt x="422" y="23"/>
                </a:lnTo>
                <a:lnTo>
                  <a:pt x="428" y="21"/>
                </a:lnTo>
                <a:lnTo>
                  <a:pt x="433" y="23"/>
                </a:lnTo>
                <a:lnTo>
                  <a:pt x="439" y="23"/>
                </a:lnTo>
                <a:lnTo>
                  <a:pt x="444" y="21"/>
                </a:lnTo>
                <a:lnTo>
                  <a:pt x="444" y="21"/>
                </a:lnTo>
                <a:lnTo>
                  <a:pt x="421" y="21"/>
                </a:lnTo>
                <a:lnTo>
                  <a:pt x="421" y="21"/>
                </a:lnTo>
                <a:close/>
                <a:moveTo>
                  <a:pt x="445" y="21"/>
                </a:moveTo>
                <a:lnTo>
                  <a:pt x="445" y="21"/>
                </a:lnTo>
                <a:lnTo>
                  <a:pt x="450" y="21"/>
                </a:lnTo>
                <a:lnTo>
                  <a:pt x="453" y="21"/>
                </a:lnTo>
                <a:lnTo>
                  <a:pt x="454" y="19"/>
                </a:lnTo>
                <a:lnTo>
                  <a:pt x="454" y="19"/>
                </a:lnTo>
                <a:lnTo>
                  <a:pt x="448" y="21"/>
                </a:lnTo>
                <a:lnTo>
                  <a:pt x="447" y="21"/>
                </a:lnTo>
                <a:lnTo>
                  <a:pt x="445" y="21"/>
                </a:lnTo>
                <a:lnTo>
                  <a:pt x="445" y="21"/>
                </a:lnTo>
                <a:close/>
                <a:moveTo>
                  <a:pt x="216" y="32"/>
                </a:moveTo>
                <a:lnTo>
                  <a:pt x="216" y="32"/>
                </a:lnTo>
                <a:lnTo>
                  <a:pt x="218" y="32"/>
                </a:lnTo>
                <a:lnTo>
                  <a:pt x="218" y="32"/>
                </a:lnTo>
                <a:lnTo>
                  <a:pt x="218" y="32"/>
                </a:lnTo>
                <a:lnTo>
                  <a:pt x="192" y="41"/>
                </a:lnTo>
                <a:lnTo>
                  <a:pt x="180" y="47"/>
                </a:lnTo>
                <a:lnTo>
                  <a:pt x="168" y="55"/>
                </a:lnTo>
                <a:lnTo>
                  <a:pt x="168" y="55"/>
                </a:lnTo>
                <a:lnTo>
                  <a:pt x="180" y="53"/>
                </a:lnTo>
                <a:lnTo>
                  <a:pt x="191" y="50"/>
                </a:lnTo>
                <a:lnTo>
                  <a:pt x="191" y="50"/>
                </a:lnTo>
                <a:lnTo>
                  <a:pt x="215" y="44"/>
                </a:lnTo>
                <a:lnTo>
                  <a:pt x="215" y="44"/>
                </a:lnTo>
                <a:lnTo>
                  <a:pt x="245" y="36"/>
                </a:lnTo>
                <a:lnTo>
                  <a:pt x="261" y="32"/>
                </a:lnTo>
                <a:lnTo>
                  <a:pt x="267" y="29"/>
                </a:lnTo>
                <a:lnTo>
                  <a:pt x="273" y="26"/>
                </a:lnTo>
                <a:lnTo>
                  <a:pt x="273" y="26"/>
                </a:lnTo>
                <a:lnTo>
                  <a:pt x="264" y="24"/>
                </a:lnTo>
                <a:lnTo>
                  <a:pt x="255" y="24"/>
                </a:lnTo>
                <a:lnTo>
                  <a:pt x="245" y="27"/>
                </a:lnTo>
                <a:lnTo>
                  <a:pt x="239" y="30"/>
                </a:lnTo>
                <a:lnTo>
                  <a:pt x="239" y="30"/>
                </a:lnTo>
                <a:lnTo>
                  <a:pt x="239" y="30"/>
                </a:lnTo>
                <a:lnTo>
                  <a:pt x="239" y="30"/>
                </a:lnTo>
                <a:lnTo>
                  <a:pt x="239" y="29"/>
                </a:lnTo>
                <a:lnTo>
                  <a:pt x="239" y="29"/>
                </a:lnTo>
                <a:lnTo>
                  <a:pt x="233" y="29"/>
                </a:lnTo>
                <a:lnTo>
                  <a:pt x="227" y="30"/>
                </a:lnTo>
                <a:lnTo>
                  <a:pt x="223" y="32"/>
                </a:lnTo>
                <a:lnTo>
                  <a:pt x="216" y="32"/>
                </a:lnTo>
                <a:lnTo>
                  <a:pt x="216" y="32"/>
                </a:lnTo>
                <a:close/>
                <a:moveTo>
                  <a:pt x="450" y="29"/>
                </a:moveTo>
                <a:lnTo>
                  <a:pt x="450" y="29"/>
                </a:lnTo>
                <a:lnTo>
                  <a:pt x="450" y="27"/>
                </a:lnTo>
                <a:lnTo>
                  <a:pt x="447" y="26"/>
                </a:lnTo>
                <a:lnTo>
                  <a:pt x="445" y="26"/>
                </a:lnTo>
                <a:lnTo>
                  <a:pt x="444" y="27"/>
                </a:lnTo>
                <a:lnTo>
                  <a:pt x="444" y="27"/>
                </a:lnTo>
                <a:lnTo>
                  <a:pt x="447" y="29"/>
                </a:lnTo>
                <a:lnTo>
                  <a:pt x="450" y="30"/>
                </a:lnTo>
                <a:lnTo>
                  <a:pt x="459" y="30"/>
                </a:lnTo>
                <a:lnTo>
                  <a:pt x="459" y="30"/>
                </a:lnTo>
                <a:lnTo>
                  <a:pt x="465" y="32"/>
                </a:lnTo>
                <a:lnTo>
                  <a:pt x="470" y="30"/>
                </a:lnTo>
                <a:lnTo>
                  <a:pt x="476" y="29"/>
                </a:lnTo>
                <a:lnTo>
                  <a:pt x="480" y="26"/>
                </a:lnTo>
                <a:lnTo>
                  <a:pt x="480" y="26"/>
                </a:lnTo>
                <a:lnTo>
                  <a:pt x="465" y="26"/>
                </a:lnTo>
                <a:lnTo>
                  <a:pt x="450" y="29"/>
                </a:lnTo>
                <a:lnTo>
                  <a:pt x="450" y="29"/>
                </a:lnTo>
                <a:close/>
                <a:moveTo>
                  <a:pt x="506" y="27"/>
                </a:moveTo>
                <a:lnTo>
                  <a:pt x="506" y="27"/>
                </a:lnTo>
                <a:lnTo>
                  <a:pt x="497" y="27"/>
                </a:lnTo>
                <a:lnTo>
                  <a:pt x="488" y="29"/>
                </a:lnTo>
                <a:lnTo>
                  <a:pt x="471" y="35"/>
                </a:lnTo>
                <a:lnTo>
                  <a:pt x="471" y="35"/>
                </a:lnTo>
                <a:lnTo>
                  <a:pt x="512" y="39"/>
                </a:lnTo>
                <a:lnTo>
                  <a:pt x="535" y="41"/>
                </a:lnTo>
                <a:lnTo>
                  <a:pt x="558" y="39"/>
                </a:lnTo>
                <a:lnTo>
                  <a:pt x="558" y="39"/>
                </a:lnTo>
                <a:lnTo>
                  <a:pt x="561" y="36"/>
                </a:lnTo>
                <a:lnTo>
                  <a:pt x="563" y="33"/>
                </a:lnTo>
                <a:lnTo>
                  <a:pt x="563" y="33"/>
                </a:lnTo>
                <a:lnTo>
                  <a:pt x="549" y="33"/>
                </a:lnTo>
                <a:lnTo>
                  <a:pt x="534" y="30"/>
                </a:lnTo>
                <a:lnTo>
                  <a:pt x="520" y="29"/>
                </a:lnTo>
                <a:lnTo>
                  <a:pt x="506" y="27"/>
                </a:lnTo>
                <a:lnTo>
                  <a:pt x="506" y="27"/>
                </a:lnTo>
                <a:close/>
                <a:moveTo>
                  <a:pt x="610" y="30"/>
                </a:moveTo>
                <a:lnTo>
                  <a:pt x="610" y="30"/>
                </a:lnTo>
                <a:lnTo>
                  <a:pt x="581" y="27"/>
                </a:lnTo>
                <a:lnTo>
                  <a:pt x="567" y="26"/>
                </a:lnTo>
                <a:lnTo>
                  <a:pt x="552" y="27"/>
                </a:lnTo>
                <a:lnTo>
                  <a:pt x="552" y="27"/>
                </a:lnTo>
                <a:lnTo>
                  <a:pt x="581" y="30"/>
                </a:lnTo>
                <a:lnTo>
                  <a:pt x="596" y="30"/>
                </a:lnTo>
                <a:lnTo>
                  <a:pt x="610" y="30"/>
                </a:lnTo>
                <a:lnTo>
                  <a:pt x="610" y="30"/>
                </a:lnTo>
                <a:close/>
                <a:moveTo>
                  <a:pt x="165" y="42"/>
                </a:moveTo>
                <a:lnTo>
                  <a:pt x="165" y="42"/>
                </a:lnTo>
                <a:lnTo>
                  <a:pt x="186" y="36"/>
                </a:lnTo>
                <a:lnTo>
                  <a:pt x="207" y="29"/>
                </a:lnTo>
                <a:lnTo>
                  <a:pt x="207" y="29"/>
                </a:lnTo>
                <a:lnTo>
                  <a:pt x="184" y="35"/>
                </a:lnTo>
                <a:lnTo>
                  <a:pt x="174" y="38"/>
                </a:lnTo>
                <a:lnTo>
                  <a:pt x="165" y="42"/>
                </a:lnTo>
                <a:lnTo>
                  <a:pt x="165" y="42"/>
                </a:lnTo>
                <a:close/>
                <a:moveTo>
                  <a:pt x="424" y="33"/>
                </a:moveTo>
                <a:lnTo>
                  <a:pt x="424" y="33"/>
                </a:lnTo>
                <a:lnTo>
                  <a:pt x="425" y="35"/>
                </a:lnTo>
                <a:lnTo>
                  <a:pt x="427" y="33"/>
                </a:lnTo>
                <a:lnTo>
                  <a:pt x="430" y="32"/>
                </a:lnTo>
                <a:lnTo>
                  <a:pt x="430" y="32"/>
                </a:lnTo>
                <a:lnTo>
                  <a:pt x="425" y="32"/>
                </a:lnTo>
                <a:lnTo>
                  <a:pt x="424" y="33"/>
                </a:lnTo>
                <a:lnTo>
                  <a:pt x="424" y="33"/>
                </a:lnTo>
                <a:close/>
                <a:moveTo>
                  <a:pt x="258" y="39"/>
                </a:moveTo>
                <a:lnTo>
                  <a:pt x="258" y="39"/>
                </a:lnTo>
                <a:lnTo>
                  <a:pt x="274" y="38"/>
                </a:lnTo>
                <a:lnTo>
                  <a:pt x="284" y="36"/>
                </a:lnTo>
                <a:lnTo>
                  <a:pt x="291" y="33"/>
                </a:lnTo>
                <a:lnTo>
                  <a:pt x="291" y="33"/>
                </a:lnTo>
                <a:lnTo>
                  <a:pt x="273" y="35"/>
                </a:lnTo>
                <a:lnTo>
                  <a:pt x="264" y="36"/>
                </a:lnTo>
                <a:lnTo>
                  <a:pt x="258" y="39"/>
                </a:lnTo>
                <a:lnTo>
                  <a:pt x="258" y="39"/>
                </a:lnTo>
                <a:close/>
                <a:moveTo>
                  <a:pt x="416" y="35"/>
                </a:moveTo>
                <a:lnTo>
                  <a:pt x="416" y="35"/>
                </a:lnTo>
                <a:lnTo>
                  <a:pt x="421" y="35"/>
                </a:lnTo>
                <a:lnTo>
                  <a:pt x="422" y="35"/>
                </a:lnTo>
                <a:lnTo>
                  <a:pt x="422" y="33"/>
                </a:lnTo>
                <a:lnTo>
                  <a:pt x="422" y="33"/>
                </a:lnTo>
                <a:lnTo>
                  <a:pt x="419" y="33"/>
                </a:lnTo>
                <a:lnTo>
                  <a:pt x="416" y="35"/>
                </a:lnTo>
                <a:lnTo>
                  <a:pt x="416" y="35"/>
                </a:lnTo>
                <a:close/>
                <a:moveTo>
                  <a:pt x="698" y="42"/>
                </a:moveTo>
                <a:lnTo>
                  <a:pt x="698" y="42"/>
                </a:lnTo>
                <a:lnTo>
                  <a:pt x="694" y="38"/>
                </a:lnTo>
                <a:lnTo>
                  <a:pt x="691" y="38"/>
                </a:lnTo>
                <a:lnTo>
                  <a:pt x="688" y="36"/>
                </a:lnTo>
                <a:lnTo>
                  <a:pt x="688" y="36"/>
                </a:lnTo>
                <a:lnTo>
                  <a:pt x="689" y="39"/>
                </a:lnTo>
                <a:lnTo>
                  <a:pt x="692" y="41"/>
                </a:lnTo>
                <a:lnTo>
                  <a:pt x="698" y="42"/>
                </a:lnTo>
                <a:lnTo>
                  <a:pt x="698" y="42"/>
                </a:lnTo>
                <a:close/>
                <a:moveTo>
                  <a:pt x="335" y="39"/>
                </a:moveTo>
                <a:lnTo>
                  <a:pt x="335" y="39"/>
                </a:lnTo>
                <a:lnTo>
                  <a:pt x="343" y="39"/>
                </a:lnTo>
                <a:lnTo>
                  <a:pt x="345" y="38"/>
                </a:lnTo>
                <a:lnTo>
                  <a:pt x="346" y="38"/>
                </a:lnTo>
                <a:lnTo>
                  <a:pt x="346" y="38"/>
                </a:lnTo>
                <a:lnTo>
                  <a:pt x="340" y="38"/>
                </a:lnTo>
                <a:lnTo>
                  <a:pt x="337" y="38"/>
                </a:lnTo>
                <a:lnTo>
                  <a:pt x="335" y="39"/>
                </a:lnTo>
                <a:lnTo>
                  <a:pt x="335" y="39"/>
                </a:lnTo>
                <a:close/>
                <a:moveTo>
                  <a:pt x="361" y="39"/>
                </a:moveTo>
                <a:lnTo>
                  <a:pt x="361" y="39"/>
                </a:lnTo>
                <a:lnTo>
                  <a:pt x="360" y="38"/>
                </a:lnTo>
                <a:lnTo>
                  <a:pt x="355" y="36"/>
                </a:lnTo>
                <a:lnTo>
                  <a:pt x="348" y="38"/>
                </a:lnTo>
                <a:lnTo>
                  <a:pt x="348" y="38"/>
                </a:lnTo>
                <a:lnTo>
                  <a:pt x="349" y="39"/>
                </a:lnTo>
                <a:lnTo>
                  <a:pt x="352" y="39"/>
                </a:lnTo>
                <a:lnTo>
                  <a:pt x="357" y="38"/>
                </a:lnTo>
                <a:lnTo>
                  <a:pt x="361" y="39"/>
                </a:lnTo>
                <a:lnTo>
                  <a:pt x="361" y="39"/>
                </a:lnTo>
                <a:close/>
                <a:moveTo>
                  <a:pt x="570" y="39"/>
                </a:moveTo>
                <a:lnTo>
                  <a:pt x="570" y="39"/>
                </a:lnTo>
                <a:lnTo>
                  <a:pt x="587" y="41"/>
                </a:lnTo>
                <a:lnTo>
                  <a:pt x="601" y="39"/>
                </a:lnTo>
                <a:lnTo>
                  <a:pt x="601" y="39"/>
                </a:lnTo>
                <a:lnTo>
                  <a:pt x="585" y="36"/>
                </a:lnTo>
                <a:lnTo>
                  <a:pt x="576" y="38"/>
                </a:lnTo>
                <a:lnTo>
                  <a:pt x="572" y="38"/>
                </a:lnTo>
                <a:lnTo>
                  <a:pt x="570" y="39"/>
                </a:lnTo>
                <a:lnTo>
                  <a:pt x="570" y="39"/>
                </a:lnTo>
                <a:close/>
                <a:moveTo>
                  <a:pt x="631" y="39"/>
                </a:moveTo>
                <a:lnTo>
                  <a:pt x="631" y="39"/>
                </a:lnTo>
                <a:lnTo>
                  <a:pt x="634" y="41"/>
                </a:lnTo>
                <a:lnTo>
                  <a:pt x="636" y="39"/>
                </a:lnTo>
                <a:lnTo>
                  <a:pt x="637" y="39"/>
                </a:lnTo>
                <a:lnTo>
                  <a:pt x="637" y="39"/>
                </a:lnTo>
                <a:lnTo>
                  <a:pt x="633" y="38"/>
                </a:lnTo>
                <a:lnTo>
                  <a:pt x="631" y="38"/>
                </a:lnTo>
                <a:lnTo>
                  <a:pt x="631" y="39"/>
                </a:lnTo>
                <a:lnTo>
                  <a:pt x="631" y="39"/>
                </a:lnTo>
                <a:close/>
                <a:moveTo>
                  <a:pt x="297" y="42"/>
                </a:moveTo>
                <a:lnTo>
                  <a:pt x="297" y="42"/>
                </a:lnTo>
                <a:lnTo>
                  <a:pt x="308" y="41"/>
                </a:lnTo>
                <a:lnTo>
                  <a:pt x="317" y="39"/>
                </a:lnTo>
                <a:lnTo>
                  <a:pt x="317" y="39"/>
                </a:lnTo>
                <a:lnTo>
                  <a:pt x="312" y="39"/>
                </a:lnTo>
                <a:lnTo>
                  <a:pt x="306" y="39"/>
                </a:lnTo>
                <a:lnTo>
                  <a:pt x="297" y="42"/>
                </a:lnTo>
                <a:lnTo>
                  <a:pt x="297" y="42"/>
                </a:lnTo>
                <a:close/>
                <a:moveTo>
                  <a:pt x="459" y="41"/>
                </a:moveTo>
                <a:lnTo>
                  <a:pt x="459" y="41"/>
                </a:lnTo>
                <a:lnTo>
                  <a:pt x="463" y="42"/>
                </a:lnTo>
                <a:lnTo>
                  <a:pt x="466" y="42"/>
                </a:lnTo>
                <a:lnTo>
                  <a:pt x="468" y="39"/>
                </a:lnTo>
                <a:lnTo>
                  <a:pt x="468" y="39"/>
                </a:lnTo>
                <a:lnTo>
                  <a:pt x="463" y="39"/>
                </a:lnTo>
                <a:lnTo>
                  <a:pt x="460" y="39"/>
                </a:lnTo>
                <a:lnTo>
                  <a:pt x="459" y="41"/>
                </a:lnTo>
                <a:lnTo>
                  <a:pt x="459" y="41"/>
                </a:lnTo>
                <a:close/>
                <a:moveTo>
                  <a:pt x="474" y="44"/>
                </a:moveTo>
                <a:lnTo>
                  <a:pt x="474" y="44"/>
                </a:lnTo>
                <a:lnTo>
                  <a:pt x="488" y="44"/>
                </a:lnTo>
                <a:lnTo>
                  <a:pt x="500" y="42"/>
                </a:lnTo>
                <a:lnTo>
                  <a:pt x="500" y="42"/>
                </a:lnTo>
                <a:lnTo>
                  <a:pt x="488" y="41"/>
                </a:lnTo>
                <a:lnTo>
                  <a:pt x="474" y="39"/>
                </a:lnTo>
                <a:lnTo>
                  <a:pt x="474" y="39"/>
                </a:lnTo>
                <a:lnTo>
                  <a:pt x="474" y="44"/>
                </a:lnTo>
                <a:lnTo>
                  <a:pt x="474" y="44"/>
                </a:lnTo>
                <a:close/>
                <a:moveTo>
                  <a:pt x="707" y="48"/>
                </a:moveTo>
                <a:lnTo>
                  <a:pt x="707" y="48"/>
                </a:lnTo>
                <a:lnTo>
                  <a:pt x="707" y="47"/>
                </a:lnTo>
                <a:lnTo>
                  <a:pt x="707" y="45"/>
                </a:lnTo>
                <a:lnTo>
                  <a:pt x="707" y="44"/>
                </a:lnTo>
                <a:lnTo>
                  <a:pt x="707" y="42"/>
                </a:lnTo>
                <a:lnTo>
                  <a:pt x="707" y="42"/>
                </a:lnTo>
                <a:lnTo>
                  <a:pt x="706" y="42"/>
                </a:lnTo>
                <a:lnTo>
                  <a:pt x="706" y="42"/>
                </a:lnTo>
                <a:lnTo>
                  <a:pt x="704" y="42"/>
                </a:lnTo>
                <a:lnTo>
                  <a:pt x="704" y="42"/>
                </a:lnTo>
                <a:lnTo>
                  <a:pt x="706" y="44"/>
                </a:lnTo>
                <a:lnTo>
                  <a:pt x="706" y="45"/>
                </a:lnTo>
                <a:lnTo>
                  <a:pt x="706" y="47"/>
                </a:lnTo>
                <a:lnTo>
                  <a:pt x="707" y="48"/>
                </a:lnTo>
                <a:lnTo>
                  <a:pt x="707" y="48"/>
                </a:lnTo>
                <a:close/>
                <a:moveTo>
                  <a:pt x="303" y="50"/>
                </a:moveTo>
                <a:lnTo>
                  <a:pt x="303" y="50"/>
                </a:lnTo>
                <a:lnTo>
                  <a:pt x="316" y="51"/>
                </a:lnTo>
                <a:lnTo>
                  <a:pt x="328" y="51"/>
                </a:lnTo>
                <a:lnTo>
                  <a:pt x="338" y="48"/>
                </a:lnTo>
                <a:lnTo>
                  <a:pt x="348" y="44"/>
                </a:lnTo>
                <a:lnTo>
                  <a:pt x="348" y="44"/>
                </a:lnTo>
                <a:lnTo>
                  <a:pt x="323" y="44"/>
                </a:lnTo>
                <a:lnTo>
                  <a:pt x="312" y="47"/>
                </a:lnTo>
                <a:lnTo>
                  <a:pt x="303" y="50"/>
                </a:lnTo>
                <a:lnTo>
                  <a:pt x="303" y="50"/>
                </a:lnTo>
                <a:close/>
                <a:moveTo>
                  <a:pt x="348" y="51"/>
                </a:moveTo>
                <a:lnTo>
                  <a:pt x="348" y="51"/>
                </a:lnTo>
                <a:lnTo>
                  <a:pt x="354" y="50"/>
                </a:lnTo>
                <a:lnTo>
                  <a:pt x="360" y="48"/>
                </a:lnTo>
                <a:lnTo>
                  <a:pt x="363" y="47"/>
                </a:lnTo>
                <a:lnTo>
                  <a:pt x="364" y="44"/>
                </a:lnTo>
                <a:lnTo>
                  <a:pt x="364" y="44"/>
                </a:lnTo>
                <a:lnTo>
                  <a:pt x="355" y="47"/>
                </a:lnTo>
                <a:lnTo>
                  <a:pt x="351" y="48"/>
                </a:lnTo>
                <a:lnTo>
                  <a:pt x="348" y="51"/>
                </a:lnTo>
                <a:lnTo>
                  <a:pt x="348" y="51"/>
                </a:lnTo>
                <a:close/>
                <a:moveTo>
                  <a:pt x="148" y="55"/>
                </a:moveTo>
                <a:lnTo>
                  <a:pt x="148" y="55"/>
                </a:lnTo>
                <a:lnTo>
                  <a:pt x="157" y="55"/>
                </a:lnTo>
                <a:lnTo>
                  <a:pt x="163" y="51"/>
                </a:lnTo>
                <a:lnTo>
                  <a:pt x="175" y="45"/>
                </a:lnTo>
                <a:lnTo>
                  <a:pt x="175" y="45"/>
                </a:lnTo>
                <a:lnTo>
                  <a:pt x="160" y="50"/>
                </a:lnTo>
                <a:lnTo>
                  <a:pt x="148" y="55"/>
                </a:lnTo>
                <a:lnTo>
                  <a:pt x="148" y="55"/>
                </a:lnTo>
                <a:close/>
                <a:moveTo>
                  <a:pt x="216" y="47"/>
                </a:moveTo>
                <a:lnTo>
                  <a:pt x="216" y="47"/>
                </a:lnTo>
                <a:lnTo>
                  <a:pt x="221" y="47"/>
                </a:lnTo>
                <a:lnTo>
                  <a:pt x="223" y="45"/>
                </a:lnTo>
                <a:lnTo>
                  <a:pt x="221" y="45"/>
                </a:lnTo>
                <a:lnTo>
                  <a:pt x="221" y="45"/>
                </a:lnTo>
                <a:lnTo>
                  <a:pt x="221" y="45"/>
                </a:lnTo>
                <a:lnTo>
                  <a:pt x="219" y="47"/>
                </a:lnTo>
                <a:lnTo>
                  <a:pt x="216" y="47"/>
                </a:lnTo>
                <a:lnTo>
                  <a:pt x="216" y="47"/>
                </a:lnTo>
                <a:close/>
                <a:moveTo>
                  <a:pt x="428" y="47"/>
                </a:moveTo>
                <a:lnTo>
                  <a:pt x="428" y="47"/>
                </a:lnTo>
                <a:lnTo>
                  <a:pt x="425" y="45"/>
                </a:lnTo>
                <a:lnTo>
                  <a:pt x="419" y="45"/>
                </a:lnTo>
                <a:lnTo>
                  <a:pt x="407" y="45"/>
                </a:lnTo>
                <a:lnTo>
                  <a:pt x="407" y="45"/>
                </a:lnTo>
                <a:lnTo>
                  <a:pt x="412" y="47"/>
                </a:lnTo>
                <a:lnTo>
                  <a:pt x="418" y="47"/>
                </a:lnTo>
                <a:lnTo>
                  <a:pt x="428" y="47"/>
                </a:lnTo>
                <a:lnTo>
                  <a:pt x="428" y="47"/>
                </a:lnTo>
                <a:close/>
                <a:moveTo>
                  <a:pt x="628" y="55"/>
                </a:moveTo>
                <a:lnTo>
                  <a:pt x="628" y="55"/>
                </a:lnTo>
                <a:lnTo>
                  <a:pt x="633" y="53"/>
                </a:lnTo>
                <a:lnTo>
                  <a:pt x="639" y="53"/>
                </a:lnTo>
                <a:lnTo>
                  <a:pt x="645" y="53"/>
                </a:lnTo>
                <a:lnTo>
                  <a:pt x="649" y="51"/>
                </a:lnTo>
                <a:lnTo>
                  <a:pt x="649" y="51"/>
                </a:lnTo>
                <a:lnTo>
                  <a:pt x="640" y="47"/>
                </a:lnTo>
                <a:lnTo>
                  <a:pt x="628" y="45"/>
                </a:lnTo>
                <a:lnTo>
                  <a:pt x="628" y="45"/>
                </a:lnTo>
                <a:lnTo>
                  <a:pt x="628" y="55"/>
                </a:lnTo>
                <a:lnTo>
                  <a:pt x="628" y="55"/>
                </a:lnTo>
                <a:close/>
                <a:moveTo>
                  <a:pt x="219" y="53"/>
                </a:moveTo>
                <a:lnTo>
                  <a:pt x="219" y="53"/>
                </a:lnTo>
                <a:lnTo>
                  <a:pt x="236" y="50"/>
                </a:lnTo>
                <a:lnTo>
                  <a:pt x="244" y="48"/>
                </a:lnTo>
                <a:lnTo>
                  <a:pt x="252" y="45"/>
                </a:lnTo>
                <a:lnTo>
                  <a:pt x="252" y="45"/>
                </a:lnTo>
                <a:lnTo>
                  <a:pt x="235" y="48"/>
                </a:lnTo>
                <a:lnTo>
                  <a:pt x="227" y="50"/>
                </a:lnTo>
                <a:lnTo>
                  <a:pt x="219" y="53"/>
                </a:lnTo>
                <a:lnTo>
                  <a:pt x="219" y="53"/>
                </a:lnTo>
                <a:close/>
                <a:moveTo>
                  <a:pt x="581" y="48"/>
                </a:moveTo>
                <a:lnTo>
                  <a:pt x="581" y="48"/>
                </a:lnTo>
                <a:lnTo>
                  <a:pt x="601" y="53"/>
                </a:lnTo>
                <a:lnTo>
                  <a:pt x="622" y="55"/>
                </a:lnTo>
                <a:lnTo>
                  <a:pt x="622" y="55"/>
                </a:lnTo>
                <a:lnTo>
                  <a:pt x="622" y="50"/>
                </a:lnTo>
                <a:lnTo>
                  <a:pt x="622" y="45"/>
                </a:lnTo>
                <a:lnTo>
                  <a:pt x="622" y="45"/>
                </a:lnTo>
                <a:lnTo>
                  <a:pt x="599" y="47"/>
                </a:lnTo>
                <a:lnTo>
                  <a:pt x="588" y="47"/>
                </a:lnTo>
                <a:lnTo>
                  <a:pt x="581" y="48"/>
                </a:lnTo>
                <a:lnTo>
                  <a:pt x="581" y="48"/>
                </a:lnTo>
                <a:close/>
                <a:moveTo>
                  <a:pt x="381" y="50"/>
                </a:moveTo>
                <a:lnTo>
                  <a:pt x="381" y="50"/>
                </a:lnTo>
                <a:lnTo>
                  <a:pt x="389" y="50"/>
                </a:lnTo>
                <a:lnTo>
                  <a:pt x="395" y="48"/>
                </a:lnTo>
                <a:lnTo>
                  <a:pt x="395" y="48"/>
                </a:lnTo>
                <a:lnTo>
                  <a:pt x="392" y="47"/>
                </a:lnTo>
                <a:lnTo>
                  <a:pt x="389" y="47"/>
                </a:lnTo>
                <a:lnTo>
                  <a:pt x="381" y="50"/>
                </a:lnTo>
                <a:lnTo>
                  <a:pt x="381" y="50"/>
                </a:lnTo>
                <a:close/>
                <a:moveTo>
                  <a:pt x="204" y="50"/>
                </a:moveTo>
                <a:lnTo>
                  <a:pt x="204" y="50"/>
                </a:lnTo>
                <a:lnTo>
                  <a:pt x="207" y="50"/>
                </a:lnTo>
                <a:lnTo>
                  <a:pt x="209" y="48"/>
                </a:lnTo>
                <a:lnTo>
                  <a:pt x="209" y="48"/>
                </a:lnTo>
                <a:lnTo>
                  <a:pt x="206" y="50"/>
                </a:lnTo>
                <a:lnTo>
                  <a:pt x="204" y="50"/>
                </a:lnTo>
                <a:lnTo>
                  <a:pt x="204" y="50"/>
                </a:lnTo>
                <a:close/>
                <a:moveTo>
                  <a:pt x="233" y="65"/>
                </a:moveTo>
                <a:lnTo>
                  <a:pt x="233" y="65"/>
                </a:lnTo>
                <a:lnTo>
                  <a:pt x="235" y="64"/>
                </a:lnTo>
                <a:lnTo>
                  <a:pt x="235" y="65"/>
                </a:lnTo>
                <a:lnTo>
                  <a:pt x="233" y="68"/>
                </a:lnTo>
                <a:lnTo>
                  <a:pt x="233" y="68"/>
                </a:lnTo>
                <a:lnTo>
                  <a:pt x="259" y="61"/>
                </a:lnTo>
                <a:lnTo>
                  <a:pt x="271" y="56"/>
                </a:lnTo>
                <a:lnTo>
                  <a:pt x="284" y="50"/>
                </a:lnTo>
                <a:lnTo>
                  <a:pt x="284" y="50"/>
                </a:lnTo>
                <a:lnTo>
                  <a:pt x="270" y="51"/>
                </a:lnTo>
                <a:lnTo>
                  <a:pt x="256" y="55"/>
                </a:lnTo>
                <a:lnTo>
                  <a:pt x="242" y="58"/>
                </a:lnTo>
                <a:lnTo>
                  <a:pt x="238" y="61"/>
                </a:lnTo>
                <a:lnTo>
                  <a:pt x="233" y="65"/>
                </a:lnTo>
                <a:lnTo>
                  <a:pt x="233" y="65"/>
                </a:lnTo>
                <a:close/>
                <a:moveTo>
                  <a:pt x="535" y="51"/>
                </a:moveTo>
                <a:lnTo>
                  <a:pt x="535" y="51"/>
                </a:lnTo>
                <a:lnTo>
                  <a:pt x="538" y="51"/>
                </a:lnTo>
                <a:lnTo>
                  <a:pt x="540" y="51"/>
                </a:lnTo>
                <a:lnTo>
                  <a:pt x="540" y="50"/>
                </a:lnTo>
                <a:lnTo>
                  <a:pt x="540" y="50"/>
                </a:lnTo>
                <a:lnTo>
                  <a:pt x="537" y="50"/>
                </a:lnTo>
                <a:lnTo>
                  <a:pt x="535" y="51"/>
                </a:lnTo>
                <a:lnTo>
                  <a:pt x="535" y="51"/>
                </a:lnTo>
                <a:close/>
                <a:moveTo>
                  <a:pt x="451" y="55"/>
                </a:moveTo>
                <a:lnTo>
                  <a:pt x="451" y="55"/>
                </a:lnTo>
                <a:lnTo>
                  <a:pt x="468" y="59"/>
                </a:lnTo>
                <a:lnTo>
                  <a:pt x="488" y="62"/>
                </a:lnTo>
                <a:lnTo>
                  <a:pt x="488" y="62"/>
                </a:lnTo>
                <a:lnTo>
                  <a:pt x="489" y="58"/>
                </a:lnTo>
                <a:lnTo>
                  <a:pt x="488" y="55"/>
                </a:lnTo>
                <a:lnTo>
                  <a:pt x="486" y="53"/>
                </a:lnTo>
                <a:lnTo>
                  <a:pt x="482" y="53"/>
                </a:lnTo>
                <a:lnTo>
                  <a:pt x="471" y="53"/>
                </a:lnTo>
                <a:lnTo>
                  <a:pt x="466" y="51"/>
                </a:lnTo>
                <a:lnTo>
                  <a:pt x="463" y="50"/>
                </a:lnTo>
                <a:lnTo>
                  <a:pt x="463" y="50"/>
                </a:lnTo>
                <a:lnTo>
                  <a:pt x="460" y="53"/>
                </a:lnTo>
                <a:lnTo>
                  <a:pt x="457" y="53"/>
                </a:lnTo>
                <a:lnTo>
                  <a:pt x="454" y="53"/>
                </a:lnTo>
                <a:lnTo>
                  <a:pt x="451" y="55"/>
                </a:lnTo>
                <a:lnTo>
                  <a:pt x="451" y="55"/>
                </a:lnTo>
                <a:close/>
                <a:moveTo>
                  <a:pt x="518" y="53"/>
                </a:moveTo>
                <a:lnTo>
                  <a:pt x="518" y="53"/>
                </a:lnTo>
                <a:lnTo>
                  <a:pt x="523" y="53"/>
                </a:lnTo>
                <a:lnTo>
                  <a:pt x="524" y="53"/>
                </a:lnTo>
                <a:lnTo>
                  <a:pt x="526" y="51"/>
                </a:lnTo>
                <a:lnTo>
                  <a:pt x="526" y="51"/>
                </a:lnTo>
                <a:lnTo>
                  <a:pt x="524" y="51"/>
                </a:lnTo>
                <a:lnTo>
                  <a:pt x="521" y="51"/>
                </a:lnTo>
                <a:lnTo>
                  <a:pt x="518" y="53"/>
                </a:lnTo>
                <a:lnTo>
                  <a:pt x="518" y="53"/>
                </a:lnTo>
                <a:close/>
                <a:moveTo>
                  <a:pt x="558" y="53"/>
                </a:moveTo>
                <a:lnTo>
                  <a:pt x="558" y="53"/>
                </a:lnTo>
                <a:lnTo>
                  <a:pt x="558" y="51"/>
                </a:lnTo>
                <a:lnTo>
                  <a:pt x="556" y="51"/>
                </a:lnTo>
                <a:lnTo>
                  <a:pt x="555" y="51"/>
                </a:lnTo>
                <a:lnTo>
                  <a:pt x="556" y="50"/>
                </a:lnTo>
                <a:lnTo>
                  <a:pt x="556" y="50"/>
                </a:lnTo>
                <a:lnTo>
                  <a:pt x="549" y="51"/>
                </a:lnTo>
                <a:lnTo>
                  <a:pt x="546" y="50"/>
                </a:lnTo>
                <a:lnTo>
                  <a:pt x="541" y="51"/>
                </a:lnTo>
                <a:lnTo>
                  <a:pt x="541" y="51"/>
                </a:lnTo>
                <a:lnTo>
                  <a:pt x="549" y="51"/>
                </a:lnTo>
                <a:lnTo>
                  <a:pt x="558" y="53"/>
                </a:lnTo>
                <a:lnTo>
                  <a:pt x="558" y="53"/>
                </a:lnTo>
                <a:close/>
                <a:moveTo>
                  <a:pt x="700" y="56"/>
                </a:moveTo>
                <a:lnTo>
                  <a:pt x="700" y="56"/>
                </a:lnTo>
                <a:lnTo>
                  <a:pt x="686" y="50"/>
                </a:lnTo>
                <a:lnTo>
                  <a:pt x="686" y="50"/>
                </a:lnTo>
                <a:lnTo>
                  <a:pt x="689" y="55"/>
                </a:lnTo>
                <a:lnTo>
                  <a:pt x="692" y="58"/>
                </a:lnTo>
                <a:lnTo>
                  <a:pt x="697" y="58"/>
                </a:lnTo>
                <a:lnTo>
                  <a:pt x="698" y="58"/>
                </a:lnTo>
                <a:lnTo>
                  <a:pt x="700" y="56"/>
                </a:lnTo>
                <a:lnTo>
                  <a:pt x="700" y="56"/>
                </a:lnTo>
                <a:close/>
                <a:moveTo>
                  <a:pt x="378" y="59"/>
                </a:moveTo>
                <a:lnTo>
                  <a:pt x="378" y="59"/>
                </a:lnTo>
                <a:lnTo>
                  <a:pt x="384" y="62"/>
                </a:lnTo>
                <a:lnTo>
                  <a:pt x="390" y="62"/>
                </a:lnTo>
                <a:lnTo>
                  <a:pt x="398" y="62"/>
                </a:lnTo>
                <a:lnTo>
                  <a:pt x="404" y="61"/>
                </a:lnTo>
                <a:lnTo>
                  <a:pt x="418" y="56"/>
                </a:lnTo>
                <a:lnTo>
                  <a:pt x="431" y="53"/>
                </a:lnTo>
                <a:lnTo>
                  <a:pt x="431" y="53"/>
                </a:lnTo>
                <a:lnTo>
                  <a:pt x="425" y="51"/>
                </a:lnTo>
                <a:lnTo>
                  <a:pt x="419" y="53"/>
                </a:lnTo>
                <a:lnTo>
                  <a:pt x="406" y="55"/>
                </a:lnTo>
                <a:lnTo>
                  <a:pt x="392" y="58"/>
                </a:lnTo>
                <a:lnTo>
                  <a:pt x="378" y="59"/>
                </a:lnTo>
                <a:lnTo>
                  <a:pt x="378" y="59"/>
                </a:lnTo>
                <a:close/>
                <a:moveTo>
                  <a:pt x="718" y="56"/>
                </a:moveTo>
                <a:lnTo>
                  <a:pt x="718" y="56"/>
                </a:lnTo>
                <a:lnTo>
                  <a:pt x="720" y="56"/>
                </a:lnTo>
                <a:lnTo>
                  <a:pt x="721" y="55"/>
                </a:lnTo>
                <a:lnTo>
                  <a:pt x="721" y="53"/>
                </a:lnTo>
                <a:lnTo>
                  <a:pt x="720" y="51"/>
                </a:lnTo>
                <a:lnTo>
                  <a:pt x="720" y="51"/>
                </a:lnTo>
                <a:lnTo>
                  <a:pt x="718" y="53"/>
                </a:lnTo>
                <a:lnTo>
                  <a:pt x="718" y="56"/>
                </a:lnTo>
                <a:lnTo>
                  <a:pt x="718" y="56"/>
                </a:lnTo>
                <a:close/>
                <a:moveTo>
                  <a:pt x="187" y="56"/>
                </a:moveTo>
                <a:lnTo>
                  <a:pt x="187" y="56"/>
                </a:lnTo>
                <a:lnTo>
                  <a:pt x="192" y="55"/>
                </a:lnTo>
                <a:lnTo>
                  <a:pt x="194" y="55"/>
                </a:lnTo>
                <a:lnTo>
                  <a:pt x="195" y="53"/>
                </a:lnTo>
                <a:lnTo>
                  <a:pt x="195" y="53"/>
                </a:lnTo>
                <a:lnTo>
                  <a:pt x="191" y="53"/>
                </a:lnTo>
                <a:lnTo>
                  <a:pt x="189" y="55"/>
                </a:lnTo>
                <a:lnTo>
                  <a:pt x="187" y="56"/>
                </a:lnTo>
                <a:lnTo>
                  <a:pt x="187" y="56"/>
                </a:lnTo>
                <a:close/>
                <a:moveTo>
                  <a:pt x="291" y="53"/>
                </a:moveTo>
                <a:lnTo>
                  <a:pt x="291" y="53"/>
                </a:lnTo>
                <a:lnTo>
                  <a:pt x="276" y="59"/>
                </a:lnTo>
                <a:lnTo>
                  <a:pt x="268" y="62"/>
                </a:lnTo>
                <a:lnTo>
                  <a:pt x="259" y="64"/>
                </a:lnTo>
                <a:lnTo>
                  <a:pt x="259" y="64"/>
                </a:lnTo>
                <a:lnTo>
                  <a:pt x="255" y="67"/>
                </a:lnTo>
                <a:lnTo>
                  <a:pt x="247" y="70"/>
                </a:lnTo>
                <a:lnTo>
                  <a:pt x="235" y="73"/>
                </a:lnTo>
                <a:lnTo>
                  <a:pt x="235" y="73"/>
                </a:lnTo>
                <a:lnTo>
                  <a:pt x="235" y="74"/>
                </a:lnTo>
                <a:lnTo>
                  <a:pt x="236" y="76"/>
                </a:lnTo>
                <a:lnTo>
                  <a:pt x="238" y="76"/>
                </a:lnTo>
                <a:lnTo>
                  <a:pt x="238" y="77"/>
                </a:lnTo>
                <a:lnTo>
                  <a:pt x="238" y="77"/>
                </a:lnTo>
                <a:lnTo>
                  <a:pt x="277" y="68"/>
                </a:lnTo>
                <a:lnTo>
                  <a:pt x="296" y="62"/>
                </a:lnTo>
                <a:lnTo>
                  <a:pt x="314" y="56"/>
                </a:lnTo>
                <a:lnTo>
                  <a:pt x="314" y="56"/>
                </a:lnTo>
                <a:lnTo>
                  <a:pt x="303" y="55"/>
                </a:lnTo>
                <a:lnTo>
                  <a:pt x="291" y="53"/>
                </a:lnTo>
                <a:lnTo>
                  <a:pt x="291" y="53"/>
                </a:lnTo>
                <a:close/>
                <a:moveTo>
                  <a:pt x="494" y="64"/>
                </a:moveTo>
                <a:lnTo>
                  <a:pt x="494" y="64"/>
                </a:lnTo>
                <a:lnTo>
                  <a:pt x="502" y="64"/>
                </a:lnTo>
                <a:lnTo>
                  <a:pt x="502" y="64"/>
                </a:lnTo>
                <a:lnTo>
                  <a:pt x="503" y="59"/>
                </a:lnTo>
                <a:lnTo>
                  <a:pt x="505" y="56"/>
                </a:lnTo>
                <a:lnTo>
                  <a:pt x="505" y="56"/>
                </a:lnTo>
                <a:lnTo>
                  <a:pt x="500" y="55"/>
                </a:lnTo>
                <a:lnTo>
                  <a:pt x="495" y="53"/>
                </a:lnTo>
                <a:lnTo>
                  <a:pt x="495" y="53"/>
                </a:lnTo>
                <a:lnTo>
                  <a:pt x="495" y="56"/>
                </a:lnTo>
                <a:lnTo>
                  <a:pt x="495" y="59"/>
                </a:lnTo>
                <a:lnTo>
                  <a:pt x="494" y="64"/>
                </a:lnTo>
                <a:lnTo>
                  <a:pt x="494" y="64"/>
                </a:lnTo>
                <a:close/>
                <a:moveTo>
                  <a:pt x="364" y="58"/>
                </a:moveTo>
                <a:lnTo>
                  <a:pt x="364" y="58"/>
                </a:lnTo>
                <a:lnTo>
                  <a:pt x="372" y="58"/>
                </a:lnTo>
                <a:lnTo>
                  <a:pt x="375" y="56"/>
                </a:lnTo>
                <a:lnTo>
                  <a:pt x="377" y="55"/>
                </a:lnTo>
                <a:lnTo>
                  <a:pt x="377" y="55"/>
                </a:lnTo>
                <a:lnTo>
                  <a:pt x="370" y="55"/>
                </a:lnTo>
                <a:lnTo>
                  <a:pt x="367" y="56"/>
                </a:lnTo>
                <a:lnTo>
                  <a:pt x="364" y="58"/>
                </a:lnTo>
                <a:lnTo>
                  <a:pt x="364" y="58"/>
                </a:lnTo>
                <a:close/>
                <a:moveTo>
                  <a:pt x="178" y="59"/>
                </a:moveTo>
                <a:lnTo>
                  <a:pt x="178" y="59"/>
                </a:lnTo>
                <a:lnTo>
                  <a:pt x="183" y="58"/>
                </a:lnTo>
                <a:lnTo>
                  <a:pt x="184" y="56"/>
                </a:lnTo>
                <a:lnTo>
                  <a:pt x="186" y="55"/>
                </a:lnTo>
                <a:lnTo>
                  <a:pt x="186" y="55"/>
                </a:lnTo>
                <a:lnTo>
                  <a:pt x="181" y="56"/>
                </a:lnTo>
                <a:lnTo>
                  <a:pt x="180" y="58"/>
                </a:lnTo>
                <a:lnTo>
                  <a:pt x="178" y="59"/>
                </a:lnTo>
                <a:lnTo>
                  <a:pt x="178" y="59"/>
                </a:lnTo>
                <a:close/>
                <a:moveTo>
                  <a:pt x="444" y="56"/>
                </a:moveTo>
                <a:lnTo>
                  <a:pt x="444" y="56"/>
                </a:lnTo>
                <a:lnTo>
                  <a:pt x="422" y="61"/>
                </a:lnTo>
                <a:lnTo>
                  <a:pt x="402" y="67"/>
                </a:lnTo>
                <a:lnTo>
                  <a:pt x="402" y="67"/>
                </a:lnTo>
                <a:lnTo>
                  <a:pt x="421" y="67"/>
                </a:lnTo>
                <a:lnTo>
                  <a:pt x="438" y="67"/>
                </a:lnTo>
                <a:lnTo>
                  <a:pt x="473" y="64"/>
                </a:lnTo>
                <a:lnTo>
                  <a:pt x="473" y="64"/>
                </a:lnTo>
                <a:lnTo>
                  <a:pt x="457" y="61"/>
                </a:lnTo>
                <a:lnTo>
                  <a:pt x="450" y="59"/>
                </a:lnTo>
                <a:lnTo>
                  <a:pt x="444" y="56"/>
                </a:lnTo>
                <a:lnTo>
                  <a:pt x="444" y="56"/>
                </a:lnTo>
                <a:close/>
                <a:moveTo>
                  <a:pt x="532" y="58"/>
                </a:moveTo>
                <a:lnTo>
                  <a:pt x="532" y="58"/>
                </a:lnTo>
                <a:lnTo>
                  <a:pt x="535" y="59"/>
                </a:lnTo>
                <a:lnTo>
                  <a:pt x="538" y="59"/>
                </a:lnTo>
                <a:lnTo>
                  <a:pt x="547" y="59"/>
                </a:lnTo>
                <a:lnTo>
                  <a:pt x="563" y="58"/>
                </a:lnTo>
                <a:lnTo>
                  <a:pt x="563" y="58"/>
                </a:lnTo>
                <a:lnTo>
                  <a:pt x="547" y="56"/>
                </a:lnTo>
                <a:lnTo>
                  <a:pt x="540" y="56"/>
                </a:lnTo>
                <a:lnTo>
                  <a:pt x="532" y="58"/>
                </a:lnTo>
                <a:lnTo>
                  <a:pt x="532" y="58"/>
                </a:lnTo>
                <a:close/>
                <a:moveTo>
                  <a:pt x="335" y="61"/>
                </a:moveTo>
                <a:lnTo>
                  <a:pt x="335" y="61"/>
                </a:lnTo>
                <a:lnTo>
                  <a:pt x="341" y="62"/>
                </a:lnTo>
                <a:lnTo>
                  <a:pt x="348" y="64"/>
                </a:lnTo>
                <a:lnTo>
                  <a:pt x="348" y="64"/>
                </a:lnTo>
                <a:lnTo>
                  <a:pt x="349" y="61"/>
                </a:lnTo>
                <a:lnTo>
                  <a:pt x="351" y="58"/>
                </a:lnTo>
                <a:lnTo>
                  <a:pt x="351" y="58"/>
                </a:lnTo>
                <a:lnTo>
                  <a:pt x="341" y="59"/>
                </a:lnTo>
                <a:lnTo>
                  <a:pt x="338" y="59"/>
                </a:lnTo>
                <a:lnTo>
                  <a:pt x="335" y="61"/>
                </a:lnTo>
                <a:lnTo>
                  <a:pt x="335" y="61"/>
                </a:lnTo>
                <a:close/>
                <a:moveTo>
                  <a:pt x="649" y="59"/>
                </a:moveTo>
                <a:lnTo>
                  <a:pt x="649" y="59"/>
                </a:lnTo>
                <a:lnTo>
                  <a:pt x="653" y="61"/>
                </a:lnTo>
                <a:lnTo>
                  <a:pt x="653" y="61"/>
                </a:lnTo>
                <a:lnTo>
                  <a:pt x="654" y="61"/>
                </a:lnTo>
                <a:lnTo>
                  <a:pt x="654" y="61"/>
                </a:lnTo>
                <a:lnTo>
                  <a:pt x="654" y="58"/>
                </a:lnTo>
                <a:lnTo>
                  <a:pt x="654" y="58"/>
                </a:lnTo>
                <a:lnTo>
                  <a:pt x="653" y="58"/>
                </a:lnTo>
                <a:lnTo>
                  <a:pt x="649" y="59"/>
                </a:lnTo>
                <a:lnTo>
                  <a:pt x="649" y="59"/>
                </a:lnTo>
                <a:close/>
                <a:moveTo>
                  <a:pt x="660" y="62"/>
                </a:moveTo>
                <a:lnTo>
                  <a:pt x="660" y="62"/>
                </a:lnTo>
                <a:lnTo>
                  <a:pt x="666" y="62"/>
                </a:lnTo>
                <a:lnTo>
                  <a:pt x="669" y="62"/>
                </a:lnTo>
                <a:lnTo>
                  <a:pt x="671" y="61"/>
                </a:lnTo>
                <a:lnTo>
                  <a:pt x="671" y="61"/>
                </a:lnTo>
                <a:lnTo>
                  <a:pt x="666" y="59"/>
                </a:lnTo>
                <a:lnTo>
                  <a:pt x="660" y="58"/>
                </a:lnTo>
                <a:lnTo>
                  <a:pt x="660" y="58"/>
                </a:lnTo>
                <a:lnTo>
                  <a:pt x="660" y="62"/>
                </a:lnTo>
                <a:lnTo>
                  <a:pt x="660" y="62"/>
                </a:lnTo>
                <a:close/>
                <a:moveTo>
                  <a:pt x="354" y="62"/>
                </a:moveTo>
                <a:lnTo>
                  <a:pt x="354" y="62"/>
                </a:lnTo>
                <a:lnTo>
                  <a:pt x="357" y="61"/>
                </a:lnTo>
                <a:lnTo>
                  <a:pt x="361" y="61"/>
                </a:lnTo>
                <a:lnTo>
                  <a:pt x="361" y="61"/>
                </a:lnTo>
                <a:lnTo>
                  <a:pt x="360" y="58"/>
                </a:lnTo>
                <a:lnTo>
                  <a:pt x="360" y="58"/>
                </a:lnTo>
                <a:lnTo>
                  <a:pt x="357" y="59"/>
                </a:lnTo>
                <a:lnTo>
                  <a:pt x="354" y="62"/>
                </a:lnTo>
                <a:lnTo>
                  <a:pt x="354" y="62"/>
                </a:lnTo>
                <a:close/>
                <a:moveTo>
                  <a:pt x="605" y="59"/>
                </a:moveTo>
                <a:lnTo>
                  <a:pt x="605" y="59"/>
                </a:lnTo>
                <a:lnTo>
                  <a:pt x="610" y="61"/>
                </a:lnTo>
                <a:lnTo>
                  <a:pt x="614" y="62"/>
                </a:lnTo>
                <a:lnTo>
                  <a:pt x="614" y="62"/>
                </a:lnTo>
                <a:lnTo>
                  <a:pt x="616" y="61"/>
                </a:lnTo>
                <a:lnTo>
                  <a:pt x="616" y="61"/>
                </a:lnTo>
                <a:lnTo>
                  <a:pt x="614" y="61"/>
                </a:lnTo>
                <a:lnTo>
                  <a:pt x="614" y="59"/>
                </a:lnTo>
                <a:lnTo>
                  <a:pt x="614" y="59"/>
                </a:lnTo>
                <a:lnTo>
                  <a:pt x="616" y="59"/>
                </a:lnTo>
                <a:lnTo>
                  <a:pt x="614" y="58"/>
                </a:lnTo>
                <a:lnTo>
                  <a:pt x="614" y="58"/>
                </a:lnTo>
                <a:lnTo>
                  <a:pt x="613" y="59"/>
                </a:lnTo>
                <a:lnTo>
                  <a:pt x="610" y="59"/>
                </a:lnTo>
                <a:lnTo>
                  <a:pt x="608" y="59"/>
                </a:lnTo>
                <a:lnTo>
                  <a:pt x="605" y="59"/>
                </a:lnTo>
                <a:lnTo>
                  <a:pt x="605" y="59"/>
                </a:lnTo>
                <a:close/>
                <a:moveTo>
                  <a:pt x="520" y="61"/>
                </a:moveTo>
                <a:lnTo>
                  <a:pt x="520" y="61"/>
                </a:lnTo>
                <a:lnTo>
                  <a:pt x="524" y="61"/>
                </a:lnTo>
                <a:lnTo>
                  <a:pt x="527" y="61"/>
                </a:lnTo>
                <a:lnTo>
                  <a:pt x="529" y="61"/>
                </a:lnTo>
                <a:lnTo>
                  <a:pt x="529" y="61"/>
                </a:lnTo>
                <a:lnTo>
                  <a:pt x="523" y="59"/>
                </a:lnTo>
                <a:lnTo>
                  <a:pt x="521" y="59"/>
                </a:lnTo>
                <a:lnTo>
                  <a:pt x="520" y="61"/>
                </a:lnTo>
                <a:lnTo>
                  <a:pt x="520" y="61"/>
                </a:lnTo>
                <a:close/>
                <a:moveTo>
                  <a:pt x="114" y="79"/>
                </a:moveTo>
                <a:lnTo>
                  <a:pt x="114" y="79"/>
                </a:lnTo>
                <a:lnTo>
                  <a:pt x="120" y="79"/>
                </a:lnTo>
                <a:lnTo>
                  <a:pt x="125" y="79"/>
                </a:lnTo>
                <a:lnTo>
                  <a:pt x="130" y="76"/>
                </a:lnTo>
                <a:lnTo>
                  <a:pt x="134" y="73"/>
                </a:lnTo>
                <a:lnTo>
                  <a:pt x="142" y="67"/>
                </a:lnTo>
                <a:lnTo>
                  <a:pt x="149" y="61"/>
                </a:lnTo>
                <a:lnTo>
                  <a:pt x="149" y="61"/>
                </a:lnTo>
                <a:lnTo>
                  <a:pt x="137" y="62"/>
                </a:lnTo>
                <a:lnTo>
                  <a:pt x="126" y="65"/>
                </a:lnTo>
                <a:lnTo>
                  <a:pt x="119" y="71"/>
                </a:lnTo>
                <a:lnTo>
                  <a:pt x="116" y="74"/>
                </a:lnTo>
                <a:lnTo>
                  <a:pt x="114" y="79"/>
                </a:lnTo>
                <a:lnTo>
                  <a:pt x="114" y="79"/>
                </a:lnTo>
                <a:close/>
                <a:moveTo>
                  <a:pt x="166" y="85"/>
                </a:moveTo>
                <a:lnTo>
                  <a:pt x="166" y="85"/>
                </a:lnTo>
                <a:lnTo>
                  <a:pt x="168" y="87"/>
                </a:lnTo>
                <a:lnTo>
                  <a:pt x="169" y="88"/>
                </a:lnTo>
                <a:lnTo>
                  <a:pt x="169" y="88"/>
                </a:lnTo>
                <a:lnTo>
                  <a:pt x="184" y="85"/>
                </a:lnTo>
                <a:lnTo>
                  <a:pt x="198" y="80"/>
                </a:lnTo>
                <a:lnTo>
                  <a:pt x="226" y="71"/>
                </a:lnTo>
                <a:lnTo>
                  <a:pt x="226" y="71"/>
                </a:lnTo>
                <a:lnTo>
                  <a:pt x="229" y="65"/>
                </a:lnTo>
                <a:lnTo>
                  <a:pt x="232" y="61"/>
                </a:lnTo>
                <a:lnTo>
                  <a:pt x="232" y="61"/>
                </a:lnTo>
                <a:lnTo>
                  <a:pt x="198" y="71"/>
                </a:lnTo>
                <a:lnTo>
                  <a:pt x="166" y="85"/>
                </a:lnTo>
                <a:lnTo>
                  <a:pt x="166" y="85"/>
                </a:lnTo>
                <a:close/>
                <a:moveTo>
                  <a:pt x="558" y="64"/>
                </a:moveTo>
                <a:lnTo>
                  <a:pt x="558" y="64"/>
                </a:lnTo>
                <a:lnTo>
                  <a:pt x="561" y="65"/>
                </a:lnTo>
                <a:lnTo>
                  <a:pt x="564" y="67"/>
                </a:lnTo>
                <a:lnTo>
                  <a:pt x="573" y="68"/>
                </a:lnTo>
                <a:lnTo>
                  <a:pt x="595" y="67"/>
                </a:lnTo>
                <a:lnTo>
                  <a:pt x="595" y="67"/>
                </a:lnTo>
                <a:lnTo>
                  <a:pt x="585" y="62"/>
                </a:lnTo>
                <a:lnTo>
                  <a:pt x="576" y="61"/>
                </a:lnTo>
                <a:lnTo>
                  <a:pt x="567" y="62"/>
                </a:lnTo>
                <a:lnTo>
                  <a:pt x="558" y="64"/>
                </a:lnTo>
                <a:lnTo>
                  <a:pt x="558" y="64"/>
                </a:lnTo>
                <a:close/>
                <a:moveTo>
                  <a:pt x="723" y="62"/>
                </a:moveTo>
                <a:lnTo>
                  <a:pt x="723" y="62"/>
                </a:lnTo>
                <a:lnTo>
                  <a:pt x="726" y="65"/>
                </a:lnTo>
                <a:lnTo>
                  <a:pt x="729" y="68"/>
                </a:lnTo>
                <a:lnTo>
                  <a:pt x="729" y="68"/>
                </a:lnTo>
                <a:lnTo>
                  <a:pt x="727" y="64"/>
                </a:lnTo>
                <a:lnTo>
                  <a:pt x="724" y="61"/>
                </a:lnTo>
                <a:lnTo>
                  <a:pt x="724" y="61"/>
                </a:lnTo>
                <a:lnTo>
                  <a:pt x="724" y="61"/>
                </a:lnTo>
                <a:lnTo>
                  <a:pt x="723" y="62"/>
                </a:lnTo>
                <a:lnTo>
                  <a:pt x="723" y="62"/>
                </a:lnTo>
                <a:close/>
                <a:moveTo>
                  <a:pt x="326" y="62"/>
                </a:moveTo>
                <a:lnTo>
                  <a:pt x="326" y="62"/>
                </a:lnTo>
                <a:lnTo>
                  <a:pt x="300" y="68"/>
                </a:lnTo>
                <a:lnTo>
                  <a:pt x="287" y="71"/>
                </a:lnTo>
                <a:lnTo>
                  <a:pt x="274" y="74"/>
                </a:lnTo>
                <a:lnTo>
                  <a:pt x="274" y="74"/>
                </a:lnTo>
                <a:lnTo>
                  <a:pt x="299" y="74"/>
                </a:lnTo>
                <a:lnTo>
                  <a:pt x="325" y="76"/>
                </a:lnTo>
                <a:lnTo>
                  <a:pt x="325" y="76"/>
                </a:lnTo>
                <a:lnTo>
                  <a:pt x="328" y="73"/>
                </a:lnTo>
                <a:lnTo>
                  <a:pt x="332" y="70"/>
                </a:lnTo>
                <a:lnTo>
                  <a:pt x="337" y="68"/>
                </a:lnTo>
                <a:lnTo>
                  <a:pt x="340" y="65"/>
                </a:lnTo>
                <a:lnTo>
                  <a:pt x="340" y="65"/>
                </a:lnTo>
                <a:lnTo>
                  <a:pt x="334" y="64"/>
                </a:lnTo>
                <a:lnTo>
                  <a:pt x="331" y="64"/>
                </a:lnTo>
                <a:lnTo>
                  <a:pt x="326" y="62"/>
                </a:lnTo>
                <a:lnTo>
                  <a:pt x="326" y="62"/>
                </a:lnTo>
                <a:close/>
                <a:moveTo>
                  <a:pt x="377" y="65"/>
                </a:moveTo>
                <a:lnTo>
                  <a:pt x="377" y="65"/>
                </a:lnTo>
                <a:lnTo>
                  <a:pt x="372" y="64"/>
                </a:lnTo>
                <a:lnTo>
                  <a:pt x="367" y="64"/>
                </a:lnTo>
                <a:lnTo>
                  <a:pt x="363" y="64"/>
                </a:lnTo>
                <a:lnTo>
                  <a:pt x="360" y="65"/>
                </a:lnTo>
                <a:lnTo>
                  <a:pt x="360" y="65"/>
                </a:lnTo>
                <a:lnTo>
                  <a:pt x="367" y="67"/>
                </a:lnTo>
                <a:lnTo>
                  <a:pt x="373" y="67"/>
                </a:lnTo>
                <a:lnTo>
                  <a:pt x="377" y="65"/>
                </a:lnTo>
                <a:lnTo>
                  <a:pt x="377" y="65"/>
                </a:lnTo>
                <a:close/>
                <a:moveTo>
                  <a:pt x="630" y="65"/>
                </a:moveTo>
                <a:lnTo>
                  <a:pt x="630" y="65"/>
                </a:lnTo>
                <a:lnTo>
                  <a:pt x="633" y="65"/>
                </a:lnTo>
                <a:lnTo>
                  <a:pt x="637" y="64"/>
                </a:lnTo>
                <a:lnTo>
                  <a:pt x="637" y="64"/>
                </a:lnTo>
                <a:lnTo>
                  <a:pt x="633" y="64"/>
                </a:lnTo>
                <a:lnTo>
                  <a:pt x="630" y="62"/>
                </a:lnTo>
                <a:lnTo>
                  <a:pt x="630" y="62"/>
                </a:lnTo>
                <a:lnTo>
                  <a:pt x="630" y="65"/>
                </a:lnTo>
                <a:lnTo>
                  <a:pt x="630" y="65"/>
                </a:lnTo>
                <a:close/>
                <a:moveTo>
                  <a:pt x="540" y="65"/>
                </a:moveTo>
                <a:lnTo>
                  <a:pt x="540" y="67"/>
                </a:lnTo>
                <a:lnTo>
                  <a:pt x="540" y="67"/>
                </a:lnTo>
                <a:lnTo>
                  <a:pt x="540" y="67"/>
                </a:lnTo>
                <a:lnTo>
                  <a:pt x="541" y="67"/>
                </a:lnTo>
                <a:lnTo>
                  <a:pt x="541" y="64"/>
                </a:lnTo>
                <a:lnTo>
                  <a:pt x="541" y="64"/>
                </a:lnTo>
                <a:lnTo>
                  <a:pt x="540" y="65"/>
                </a:lnTo>
                <a:lnTo>
                  <a:pt x="540" y="65"/>
                </a:lnTo>
                <a:close/>
                <a:moveTo>
                  <a:pt x="686" y="65"/>
                </a:moveTo>
                <a:lnTo>
                  <a:pt x="686" y="65"/>
                </a:lnTo>
                <a:lnTo>
                  <a:pt x="689" y="65"/>
                </a:lnTo>
                <a:lnTo>
                  <a:pt x="691" y="65"/>
                </a:lnTo>
                <a:lnTo>
                  <a:pt x="691" y="64"/>
                </a:lnTo>
                <a:lnTo>
                  <a:pt x="691" y="64"/>
                </a:lnTo>
                <a:lnTo>
                  <a:pt x="691" y="65"/>
                </a:lnTo>
                <a:lnTo>
                  <a:pt x="689" y="65"/>
                </a:lnTo>
                <a:lnTo>
                  <a:pt x="688" y="65"/>
                </a:lnTo>
                <a:lnTo>
                  <a:pt x="686" y="65"/>
                </a:lnTo>
                <a:lnTo>
                  <a:pt x="686" y="65"/>
                </a:lnTo>
                <a:close/>
                <a:moveTo>
                  <a:pt x="489" y="70"/>
                </a:moveTo>
                <a:lnTo>
                  <a:pt x="489" y="70"/>
                </a:lnTo>
                <a:lnTo>
                  <a:pt x="492" y="70"/>
                </a:lnTo>
                <a:lnTo>
                  <a:pt x="497" y="68"/>
                </a:lnTo>
                <a:lnTo>
                  <a:pt x="497" y="68"/>
                </a:lnTo>
                <a:lnTo>
                  <a:pt x="497" y="68"/>
                </a:lnTo>
                <a:lnTo>
                  <a:pt x="497" y="67"/>
                </a:lnTo>
                <a:lnTo>
                  <a:pt x="497" y="67"/>
                </a:lnTo>
                <a:lnTo>
                  <a:pt x="495" y="68"/>
                </a:lnTo>
                <a:lnTo>
                  <a:pt x="492" y="68"/>
                </a:lnTo>
                <a:lnTo>
                  <a:pt x="491" y="68"/>
                </a:lnTo>
                <a:lnTo>
                  <a:pt x="489" y="70"/>
                </a:lnTo>
                <a:lnTo>
                  <a:pt x="489" y="70"/>
                </a:lnTo>
                <a:close/>
                <a:moveTo>
                  <a:pt x="335" y="76"/>
                </a:moveTo>
                <a:lnTo>
                  <a:pt x="335" y="76"/>
                </a:lnTo>
                <a:lnTo>
                  <a:pt x="341" y="76"/>
                </a:lnTo>
                <a:lnTo>
                  <a:pt x="348" y="74"/>
                </a:lnTo>
                <a:lnTo>
                  <a:pt x="360" y="71"/>
                </a:lnTo>
                <a:lnTo>
                  <a:pt x="360" y="71"/>
                </a:lnTo>
                <a:lnTo>
                  <a:pt x="357" y="70"/>
                </a:lnTo>
                <a:lnTo>
                  <a:pt x="354" y="68"/>
                </a:lnTo>
                <a:lnTo>
                  <a:pt x="348" y="68"/>
                </a:lnTo>
                <a:lnTo>
                  <a:pt x="340" y="71"/>
                </a:lnTo>
                <a:lnTo>
                  <a:pt x="335" y="76"/>
                </a:lnTo>
                <a:lnTo>
                  <a:pt x="335" y="76"/>
                </a:lnTo>
                <a:close/>
                <a:moveTo>
                  <a:pt x="459" y="70"/>
                </a:moveTo>
                <a:lnTo>
                  <a:pt x="459" y="70"/>
                </a:lnTo>
                <a:lnTo>
                  <a:pt x="453" y="70"/>
                </a:lnTo>
                <a:lnTo>
                  <a:pt x="453" y="70"/>
                </a:lnTo>
                <a:lnTo>
                  <a:pt x="456" y="71"/>
                </a:lnTo>
                <a:lnTo>
                  <a:pt x="459" y="71"/>
                </a:lnTo>
                <a:lnTo>
                  <a:pt x="459" y="70"/>
                </a:lnTo>
                <a:lnTo>
                  <a:pt x="459" y="70"/>
                </a:lnTo>
                <a:close/>
                <a:moveTo>
                  <a:pt x="441" y="74"/>
                </a:moveTo>
                <a:lnTo>
                  <a:pt x="441" y="74"/>
                </a:lnTo>
                <a:lnTo>
                  <a:pt x="442" y="73"/>
                </a:lnTo>
                <a:lnTo>
                  <a:pt x="444" y="70"/>
                </a:lnTo>
                <a:lnTo>
                  <a:pt x="444" y="70"/>
                </a:lnTo>
                <a:lnTo>
                  <a:pt x="441" y="70"/>
                </a:lnTo>
                <a:lnTo>
                  <a:pt x="439" y="70"/>
                </a:lnTo>
                <a:lnTo>
                  <a:pt x="439" y="71"/>
                </a:lnTo>
                <a:lnTo>
                  <a:pt x="439" y="71"/>
                </a:lnTo>
                <a:lnTo>
                  <a:pt x="441" y="71"/>
                </a:lnTo>
                <a:lnTo>
                  <a:pt x="442" y="73"/>
                </a:lnTo>
                <a:lnTo>
                  <a:pt x="442" y="73"/>
                </a:lnTo>
                <a:lnTo>
                  <a:pt x="441" y="73"/>
                </a:lnTo>
                <a:lnTo>
                  <a:pt x="441" y="74"/>
                </a:lnTo>
                <a:lnTo>
                  <a:pt x="441" y="74"/>
                </a:lnTo>
                <a:close/>
                <a:moveTo>
                  <a:pt x="713" y="76"/>
                </a:moveTo>
                <a:lnTo>
                  <a:pt x="713" y="76"/>
                </a:lnTo>
                <a:lnTo>
                  <a:pt x="712" y="73"/>
                </a:lnTo>
                <a:lnTo>
                  <a:pt x="712" y="71"/>
                </a:lnTo>
                <a:lnTo>
                  <a:pt x="710" y="71"/>
                </a:lnTo>
                <a:lnTo>
                  <a:pt x="710" y="71"/>
                </a:lnTo>
                <a:lnTo>
                  <a:pt x="710" y="76"/>
                </a:lnTo>
                <a:lnTo>
                  <a:pt x="712" y="76"/>
                </a:lnTo>
                <a:lnTo>
                  <a:pt x="713" y="76"/>
                </a:lnTo>
                <a:lnTo>
                  <a:pt x="713" y="76"/>
                </a:lnTo>
                <a:close/>
                <a:moveTo>
                  <a:pt x="735" y="83"/>
                </a:moveTo>
                <a:lnTo>
                  <a:pt x="735" y="83"/>
                </a:lnTo>
                <a:lnTo>
                  <a:pt x="741" y="93"/>
                </a:lnTo>
                <a:lnTo>
                  <a:pt x="747" y="102"/>
                </a:lnTo>
                <a:lnTo>
                  <a:pt x="758" y="119"/>
                </a:lnTo>
                <a:lnTo>
                  <a:pt x="758" y="119"/>
                </a:lnTo>
                <a:lnTo>
                  <a:pt x="753" y="106"/>
                </a:lnTo>
                <a:lnTo>
                  <a:pt x="749" y="93"/>
                </a:lnTo>
                <a:lnTo>
                  <a:pt x="742" y="82"/>
                </a:lnTo>
                <a:lnTo>
                  <a:pt x="736" y="71"/>
                </a:lnTo>
                <a:lnTo>
                  <a:pt x="736" y="71"/>
                </a:lnTo>
                <a:lnTo>
                  <a:pt x="735" y="74"/>
                </a:lnTo>
                <a:lnTo>
                  <a:pt x="735" y="77"/>
                </a:lnTo>
                <a:lnTo>
                  <a:pt x="735" y="80"/>
                </a:lnTo>
                <a:lnTo>
                  <a:pt x="735" y="83"/>
                </a:lnTo>
                <a:lnTo>
                  <a:pt x="735" y="83"/>
                </a:lnTo>
                <a:close/>
                <a:moveTo>
                  <a:pt x="537" y="71"/>
                </a:moveTo>
                <a:lnTo>
                  <a:pt x="537" y="71"/>
                </a:lnTo>
                <a:lnTo>
                  <a:pt x="531" y="71"/>
                </a:lnTo>
                <a:lnTo>
                  <a:pt x="531" y="71"/>
                </a:lnTo>
                <a:lnTo>
                  <a:pt x="531" y="73"/>
                </a:lnTo>
                <a:lnTo>
                  <a:pt x="534" y="74"/>
                </a:lnTo>
                <a:lnTo>
                  <a:pt x="535" y="74"/>
                </a:lnTo>
                <a:lnTo>
                  <a:pt x="537" y="71"/>
                </a:lnTo>
                <a:lnTo>
                  <a:pt x="537" y="71"/>
                </a:lnTo>
                <a:close/>
                <a:moveTo>
                  <a:pt x="101" y="74"/>
                </a:moveTo>
                <a:lnTo>
                  <a:pt x="101" y="74"/>
                </a:lnTo>
                <a:lnTo>
                  <a:pt x="99" y="76"/>
                </a:lnTo>
                <a:lnTo>
                  <a:pt x="96" y="79"/>
                </a:lnTo>
                <a:lnTo>
                  <a:pt x="93" y="82"/>
                </a:lnTo>
                <a:lnTo>
                  <a:pt x="90" y="85"/>
                </a:lnTo>
                <a:lnTo>
                  <a:pt x="90" y="85"/>
                </a:lnTo>
                <a:lnTo>
                  <a:pt x="88" y="83"/>
                </a:lnTo>
                <a:lnTo>
                  <a:pt x="88" y="83"/>
                </a:lnTo>
                <a:lnTo>
                  <a:pt x="88" y="85"/>
                </a:lnTo>
                <a:lnTo>
                  <a:pt x="88" y="87"/>
                </a:lnTo>
                <a:lnTo>
                  <a:pt x="88" y="87"/>
                </a:lnTo>
                <a:lnTo>
                  <a:pt x="87" y="87"/>
                </a:lnTo>
                <a:lnTo>
                  <a:pt x="85" y="88"/>
                </a:lnTo>
                <a:lnTo>
                  <a:pt x="82" y="94"/>
                </a:lnTo>
                <a:lnTo>
                  <a:pt x="82" y="94"/>
                </a:lnTo>
                <a:lnTo>
                  <a:pt x="90" y="90"/>
                </a:lnTo>
                <a:lnTo>
                  <a:pt x="96" y="85"/>
                </a:lnTo>
                <a:lnTo>
                  <a:pt x="102" y="79"/>
                </a:lnTo>
                <a:lnTo>
                  <a:pt x="107" y="73"/>
                </a:lnTo>
                <a:lnTo>
                  <a:pt x="107" y="73"/>
                </a:lnTo>
                <a:lnTo>
                  <a:pt x="104" y="74"/>
                </a:lnTo>
                <a:lnTo>
                  <a:pt x="102" y="74"/>
                </a:lnTo>
                <a:lnTo>
                  <a:pt x="101" y="74"/>
                </a:lnTo>
                <a:lnTo>
                  <a:pt x="101" y="74"/>
                </a:lnTo>
                <a:close/>
                <a:moveTo>
                  <a:pt x="506" y="74"/>
                </a:moveTo>
                <a:lnTo>
                  <a:pt x="506" y="74"/>
                </a:lnTo>
                <a:lnTo>
                  <a:pt x="514" y="74"/>
                </a:lnTo>
                <a:lnTo>
                  <a:pt x="518" y="74"/>
                </a:lnTo>
                <a:lnTo>
                  <a:pt x="521" y="73"/>
                </a:lnTo>
                <a:lnTo>
                  <a:pt x="521" y="73"/>
                </a:lnTo>
                <a:lnTo>
                  <a:pt x="514" y="73"/>
                </a:lnTo>
                <a:lnTo>
                  <a:pt x="509" y="73"/>
                </a:lnTo>
                <a:lnTo>
                  <a:pt x="506" y="74"/>
                </a:lnTo>
                <a:lnTo>
                  <a:pt x="506" y="74"/>
                </a:lnTo>
                <a:close/>
                <a:moveTo>
                  <a:pt x="685" y="80"/>
                </a:moveTo>
                <a:lnTo>
                  <a:pt x="685" y="80"/>
                </a:lnTo>
                <a:lnTo>
                  <a:pt x="683" y="79"/>
                </a:lnTo>
                <a:lnTo>
                  <a:pt x="683" y="77"/>
                </a:lnTo>
                <a:lnTo>
                  <a:pt x="683" y="77"/>
                </a:lnTo>
                <a:lnTo>
                  <a:pt x="675" y="74"/>
                </a:lnTo>
                <a:lnTo>
                  <a:pt x="672" y="73"/>
                </a:lnTo>
                <a:lnTo>
                  <a:pt x="669" y="74"/>
                </a:lnTo>
                <a:lnTo>
                  <a:pt x="669" y="74"/>
                </a:lnTo>
                <a:lnTo>
                  <a:pt x="672" y="77"/>
                </a:lnTo>
                <a:lnTo>
                  <a:pt x="675" y="79"/>
                </a:lnTo>
                <a:lnTo>
                  <a:pt x="678" y="80"/>
                </a:lnTo>
                <a:lnTo>
                  <a:pt x="685" y="80"/>
                </a:lnTo>
                <a:lnTo>
                  <a:pt x="685" y="80"/>
                </a:lnTo>
                <a:close/>
                <a:moveTo>
                  <a:pt x="155" y="82"/>
                </a:moveTo>
                <a:lnTo>
                  <a:pt x="155" y="82"/>
                </a:lnTo>
                <a:lnTo>
                  <a:pt x="160" y="82"/>
                </a:lnTo>
                <a:lnTo>
                  <a:pt x="166" y="80"/>
                </a:lnTo>
                <a:lnTo>
                  <a:pt x="174" y="76"/>
                </a:lnTo>
                <a:lnTo>
                  <a:pt x="174" y="76"/>
                </a:lnTo>
                <a:lnTo>
                  <a:pt x="163" y="77"/>
                </a:lnTo>
                <a:lnTo>
                  <a:pt x="159" y="79"/>
                </a:lnTo>
                <a:lnTo>
                  <a:pt x="155" y="82"/>
                </a:lnTo>
                <a:lnTo>
                  <a:pt x="155" y="82"/>
                </a:lnTo>
                <a:close/>
                <a:moveTo>
                  <a:pt x="221" y="79"/>
                </a:moveTo>
                <a:lnTo>
                  <a:pt x="221" y="79"/>
                </a:lnTo>
                <a:lnTo>
                  <a:pt x="226" y="79"/>
                </a:lnTo>
                <a:lnTo>
                  <a:pt x="227" y="77"/>
                </a:lnTo>
                <a:lnTo>
                  <a:pt x="229" y="77"/>
                </a:lnTo>
                <a:lnTo>
                  <a:pt x="229" y="77"/>
                </a:lnTo>
                <a:lnTo>
                  <a:pt x="229" y="76"/>
                </a:lnTo>
                <a:lnTo>
                  <a:pt x="227" y="76"/>
                </a:lnTo>
                <a:lnTo>
                  <a:pt x="227" y="76"/>
                </a:lnTo>
                <a:lnTo>
                  <a:pt x="226" y="77"/>
                </a:lnTo>
                <a:lnTo>
                  <a:pt x="224" y="77"/>
                </a:lnTo>
                <a:lnTo>
                  <a:pt x="223" y="77"/>
                </a:lnTo>
                <a:lnTo>
                  <a:pt x="221" y="79"/>
                </a:lnTo>
                <a:lnTo>
                  <a:pt x="221" y="79"/>
                </a:lnTo>
                <a:close/>
                <a:moveTo>
                  <a:pt x="378" y="76"/>
                </a:moveTo>
                <a:lnTo>
                  <a:pt x="378" y="76"/>
                </a:lnTo>
                <a:lnTo>
                  <a:pt x="380" y="77"/>
                </a:lnTo>
                <a:lnTo>
                  <a:pt x="383" y="79"/>
                </a:lnTo>
                <a:lnTo>
                  <a:pt x="389" y="77"/>
                </a:lnTo>
                <a:lnTo>
                  <a:pt x="389" y="77"/>
                </a:lnTo>
                <a:lnTo>
                  <a:pt x="387" y="76"/>
                </a:lnTo>
                <a:lnTo>
                  <a:pt x="384" y="76"/>
                </a:lnTo>
                <a:lnTo>
                  <a:pt x="378" y="76"/>
                </a:lnTo>
                <a:lnTo>
                  <a:pt x="378" y="76"/>
                </a:lnTo>
                <a:close/>
                <a:moveTo>
                  <a:pt x="665" y="79"/>
                </a:moveTo>
                <a:lnTo>
                  <a:pt x="665" y="79"/>
                </a:lnTo>
                <a:lnTo>
                  <a:pt x="663" y="76"/>
                </a:lnTo>
                <a:lnTo>
                  <a:pt x="662" y="76"/>
                </a:lnTo>
                <a:lnTo>
                  <a:pt x="662" y="76"/>
                </a:lnTo>
                <a:lnTo>
                  <a:pt x="662" y="77"/>
                </a:lnTo>
                <a:lnTo>
                  <a:pt x="665" y="79"/>
                </a:lnTo>
                <a:lnTo>
                  <a:pt x="665" y="79"/>
                </a:lnTo>
                <a:close/>
                <a:moveTo>
                  <a:pt x="579" y="77"/>
                </a:moveTo>
                <a:lnTo>
                  <a:pt x="579" y="77"/>
                </a:lnTo>
                <a:lnTo>
                  <a:pt x="578" y="79"/>
                </a:lnTo>
                <a:lnTo>
                  <a:pt x="578" y="80"/>
                </a:lnTo>
                <a:lnTo>
                  <a:pt x="576" y="79"/>
                </a:lnTo>
                <a:lnTo>
                  <a:pt x="576" y="79"/>
                </a:lnTo>
                <a:lnTo>
                  <a:pt x="579" y="87"/>
                </a:lnTo>
                <a:lnTo>
                  <a:pt x="579" y="87"/>
                </a:lnTo>
                <a:lnTo>
                  <a:pt x="585" y="88"/>
                </a:lnTo>
                <a:lnTo>
                  <a:pt x="590" y="90"/>
                </a:lnTo>
                <a:lnTo>
                  <a:pt x="590" y="90"/>
                </a:lnTo>
                <a:lnTo>
                  <a:pt x="595" y="85"/>
                </a:lnTo>
                <a:lnTo>
                  <a:pt x="599" y="80"/>
                </a:lnTo>
                <a:lnTo>
                  <a:pt x="599" y="80"/>
                </a:lnTo>
                <a:lnTo>
                  <a:pt x="598" y="80"/>
                </a:lnTo>
                <a:lnTo>
                  <a:pt x="596" y="79"/>
                </a:lnTo>
                <a:lnTo>
                  <a:pt x="593" y="77"/>
                </a:lnTo>
                <a:lnTo>
                  <a:pt x="593" y="77"/>
                </a:lnTo>
                <a:lnTo>
                  <a:pt x="590" y="77"/>
                </a:lnTo>
                <a:lnTo>
                  <a:pt x="587" y="77"/>
                </a:lnTo>
                <a:lnTo>
                  <a:pt x="584" y="77"/>
                </a:lnTo>
                <a:lnTo>
                  <a:pt x="579" y="77"/>
                </a:lnTo>
                <a:lnTo>
                  <a:pt x="579" y="77"/>
                </a:lnTo>
                <a:close/>
                <a:moveTo>
                  <a:pt x="622" y="80"/>
                </a:moveTo>
                <a:lnTo>
                  <a:pt x="622" y="80"/>
                </a:lnTo>
                <a:lnTo>
                  <a:pt x="627" y="82"/>
                </a:lnTo>
                <a:lnTo>
                  <a:pt x="627" y="82"/>
                </a:lnTo>
                <a:lnTo>
                  <a:pt x="625" y="77"/>
                </a:lnTo>
                <a:lnTo>
                  <a:pt x="622" y="77"/>
                </a:lnTo>
                <a:lnTo>
                  <a:pt x="622" y="77"/>
                </a:lnTo>
                <a:lnTo>
                  <a:pt x="622" y="80"/>
                </a:lnTo>
                <a:lnTo>
                  <a:pt x="622" y="80"/>
                </a:lnTo>
                <a:close/>
                <a:moveTo>
                  <a:pt x="265" y="80"/>
                </a:moveTo>
                <a:lnTo>
                  <a:pt x="265" y="80"/>
                </a:lnTo>
                <a:lnTo>
                  <a:pt x="282" y="80"/>
                </a:lnTo>
                <a:lnTo>
                  <a:pt x="297" y="80"/>
                </a:lnTo>
                <a:lnTo>
                  <a:pt x="297" y="80"/>
                </a:lnTo>
                <a:lnTo>
                  <a:pt x="309" y="82"/>
                </a:lnTo>
                <a:lnTo>
                  <a:pt x="314" y="80"/>
                </a:lnTo>
                <a:lnTo>
                  <a:pt x="320" y="79"/>
                </a:lnTo>
                <a:lnTo>
                  <a:pt x="320" y="79"/>
                </a:lnTo>
                <a:lnTo>
                  <a:pt x="293" y="79"/>
                </a:lnTo>
                <a:lnTo>
                  <a:pt x="277" y="79"/>
                </a:lnTo>
                <a:lnTo>
                  <a:pt x="265" y="80"/>
                </a:lnTo>
                <a:lnTo>
                  <a:pt x="265" y="80"/>
                </a:lnTo>
                <a:close/>
                <a:moveTo>
                  <a:pt x="660" y="91"/>
                </a:moveTo>
                <a:lnTo>
                  <a:pt x="660" y="91"/>
                </a:lnTo>
                <a:lnTo>
                  <a:pt x="659" y="83"/>
                </a:lnTo>
                <a:lnTo>
                  <a:pt x="659" y="83"/>
                </a:lnTo>
                <a:lnTo>
                  <a:pt x="651" y="80"/>
                </a:lnTo>
                <a:lnTo>
                  <a:pt x="642" y="79"/>
                </a:lnTo>
                <a:lnTo>
                  <a:pt x="642" y="79"/>
                </a:lnTo>
                <a:lnTo>
                  <a:pt x="645" y="82"/>
                </a:lnTo>
                <a:lnTo>
                  <a:pt x="649" y="85"/>
                </a:lnTo>
                <a:lnTo>
                  <a:pt x="656" y="88"/>
                </a:lnTo>
                <a:lnTo>
                  <a:pt x="660" y="91"/>
                </a:lnTo>
                <a:lnTo>
                  <a:pt x="660" y="91"/>
                </a:lnTo>
                <a:close/>
                <a:moveTo>
                  <a:pt x="503" y="82"/>
                </a:moveTo>
                <a:lnTo>
                  <a:pt x="503" y="82"/>
                </a:lnTo>
                <a:lnTo>
                  <a:pt x="509" y="82"/>
                </a:lnTo>
                <a:lnTo>
                  <a:pt x="515" y="83"/>
                </a:lnTo>
                <a:lnTo>
                  <a:pt x="521" y="83"/>
                </a:lnTo>
                <a:lnTo>
                  <a:pt x="526" y="83"/>
                </a:lnTo>
                <a:lnTo>
                  <a:pt x="526" y="83"/>
                </a:lnTo>
                <a:lnTo>
                  <a:pt x="524" y="82"/>
                </a:lnTo>
                <a:lnTo>
                  <a:pt x="524" y="80"/>
                </a:lnTo>
                <a:lnTo>
                  <a:pt x="524" y="80"/>
                </a:lnTo>
                <a:lnTo>
                  <a:pt x="514" y="80"/>
                </a:lnTo>
                <a:lnTo>
                  <a:pt x="509" y="80"/>
                </a:lnTo>
                <a:lnTo>
                  <a:pt x="503" y="82"/>
                </a:lnTo>
                <a:lnTo>
                  <a:pt x="503" y="82"/>
                </a:lnTo>
                <a:close/>
                <a:moveTo>
                  <a:pt x="549" y="87"/>
                </a:moveTo>
                <a:lnTo>
                  <a:pt x="549" y="87"/>
                </a:lnTo>
                <a:lnTo>
                  <a:pt x="538" y="82"/>
                </a:lnTo>
                <a:lnTo>
                  <a:pt x="538" y="82"/>
                </a:lnTo>
                <a:lnTo>
                  <a:pt x="537" y="83"/>
                </a:lnTo>
                <a:lnTo>
                  <a:pt x="535" y="85"/>
                </a:lnTo>
                <a:lnTo>
                  <a:pt x="535" y="85"/>
                </a:lnTo>
                <a:lnTo>
                  <a:pt x="549" y="87"/>
                </a:lnTo>
                <a:lnTo>
                  <a:pt x="549" y="87"/>
                </a:lnTo>
                <a:close/>
                <a:moveTo>
                  <a:pt x="107" y="87"/>
                </a:moveTo>
                <a:lnTo>
                  <a:pt x="107" y="87"/>
                </a:lnTo>
                <a:lnTo>
                  <a:pt x="113" y="87"/>
                </a:lnTo>
                <a:lnTo>
                  <a:pt x="117" y="85"/>
                </a:lnTo>
                <a:lnTo>
                  <a:pt x="117" y="85"/>
                </a:lnTo>
                <a:lnTo>
                  <a:pt x="111" y="83"/>
                </a:lnTo>
                <a:lnTo>
                  <a:pt x="110" y="82"/>
                </a:lnTo>
                <a:lnTo>
                  <a:pt x="107" y="83"/>
                </a:lnTo>
                <a:lnTo>
                  <a:pt x="107" y="83"/>
                </a:lnTo>
                <a:lnTo>
                  <a:pt x="108" y="83"/>
                </a:lnTo>
                <a:lnTo>
                  <a:pt x="108" y="85"/>
                </a:lnTo>
                <a:lnTo>
                  <a:pt x="107" y="87"/>
                </a:lnTo>
                <a:lnTo>
                  <a:pt x="107" y="87"/>
                </a:lnTo>
                <a:close/>
                <a:moveTo>
                  <a:pt x="133" y="88"/>
                </a:moveTo>
                <a:lnTo>
                  <a:pt x="133" y="88"/>
                </a:lnTo>
                <a:lnTo>
                  <a:pt x="142" y="82"/>
                </a:lnTo>
                <a:lnTo>
                  <a:pt x="142" y="82"/>
                </a:lnTo>
                <a:lnTo>
                  <a:pt x="136" y="83"/>
                </a:lnTo>
                <a:lnTo>
                  <a:pt x="133" y="88"/>
                </a:lnTo>
                <a:lnTo>
                  <a:pt x="133" y="88"/>
                </a:lnTo>
                <a:close/>
                <a:moveTo>
                  <a:pt x="226" y="87"/>
                </a:moveTo>
                <a:lnTo>
                  <a:pt x="226" y="87"/>
                </a:lnTo>
                <a:lnTo>
                  <a:pt x="229" y="90"/>
                </a:lnTo>
                <a:lnTo>
                  <a:pt x="232" y="91"/>
                </a:lnTo>
                <a:lnTo>
                  <a:pt x="239" y="90"/>
                </a:lnTo>
                <a:lnTo>
                  <a:pt x="248" y="90"/>
                </a:lnTo>
                <a:lnTo>
                  <a:pt x="252" y="91"/>
                </a:lnTo>
                <a:lnTo>
                  <a:pt x="255" y="93"/>
                </a:lnTo>
                <a:lnTo>
                  <a:pt x="255" y="93"/>
                </a:lnTo>
                <a:lnTo>
                  <a:pt x="274" y="90"/>
                </a:lnTo>
                <a:lnTo>
                  <a:pt x="284" y="88"/>
                </a:lnTo>
                <a:lnTo>
                  <a:pt x="291" y="85"/>
                </a:lnTo>
                <a:lnTo>
                  <a:pt x="291" y="85"/>
                </a:lnTo>
                <a:lnTo>
                  <a:pt x="274" y="85"/>
                </a:lnTo>
                <a:lnTo>
                  <a:pt x="258" y="83"/>
                </a:lnTo>
                <a:lnTo>
                  <a:pt x="242" y="83"/>
                </a:lnTo>
                <a:lnTo>
                  <a:pt x="235" y="85"/>
                </a:lnTo>
                <a:lnTo>
                  <a:pt x="226" y="87"/>
                </a:lnTo>
                <a:lnTo>
                  <a:pt x="226" y="87"/>
                </a:lnTo>
                <a:close/>
                <a:moveTo>
                  <a:pt x="323" y="91"/>
                </a:moveTo>
                <a:lnTo>
                  <a:pt x="323" y="91"/>
                </a:lnTo>
                <a:lnTo>
                  <a:pt x="341" y="88"/>
                </a:lnTo>
                <a:lnTo>
                  <a:pt x="351" y="87"/>
                </a:lnTo>
                <a:lnTo>
                  <a:pt x="357" y="85"/>
                </a:lnTo>
                <a:lnTo>
                  <a:pt x="357" y="85"/>
                </a:lnTo>
                <a:lnTo>
                  <a:pt x="348" y="85"/>
                </a:lnTo>
                <a:lnTo>
                  <a:pt x="340" y="85"/>
                </a:lnTo>
                <a:lnTo>
                  <a:pt x="331" y="88"/>
                </a:lnTo>
                <a:lnTo>
                  <a:pt x="323" y="91"/>
                </a:lnTo>
                <a:lnTo>
                  <a:pt x="323" y="91"/>
                </a:lnTo>
                <a:close/>
                <a:moveTo>
                  <a:pt x="402" y="100"/>
                </a:moveTo>
                <a:lnTo>
                  <a:pt x="402" y="100"/>
                </a:lnTo>
                <a:lnTo>
                  <a:pt x="410" y="100"/>
                </a:lnTo>
                <a:lnTo>
                  <a:pt x="418" y="99"/>
                </a:lnTo>
                <a:lnTo>
                  <a:pt x="418" y="99"/>
                </a:lnTo>
                <a:lnTo>
                  <a:pt x="419" y="93"/>
                </a:lnTo>
                <a:lnTo>
                  <a:pt x="421" y="85"/>
                </a:lnTo>
                <a:lnTo>
                  <a:pt x="421" y="85"/>
                </a:lnTo>
                <a:lnTo>
                  <a:pt x="416" y="85"/>
                </a:lnTo>
                <a:lnTo>
                  <a:pt x="413" y="83"/>
                </a:lnTo>
                <a:lnTo>
                  <a:pt x="413" y="83"/>
                </a:lnTo>
                <a:lnTo>
                  <a:pt x="409" y="87"/>
                </a:lnTo>
                <a:lnTo>
                  <a:pt x="406" y="90"/>
                </a:lnTo>
                <a:lnTo>
                  <a:pt x="402" y="96"/>
                </a:lnTo>
                <a:lnTo>
                  <a:pt x="402" y="100"/>
                </a:lnTo>
                <a:lnTo>
                  <a:pt x="402" y="100"/>
                </a:lnTo>
                <a:close/>
                <a:moveTo>
                  <a:pt x="450" y="85"/>
                </a:moveTo>
                <a:lnTo>
                  <a:pt x="450" y="85"/>
                </a:lnTo>
                <a:lnTo>
                  <a:pt x="447" y="85"/>
                </a:lnTo>
                <a:lnTo>
                  <a:pt x="444" y="85"/>
                </a:lnTo>
                <a:lnTo>
                  <a:pt x="444" y="85"/>
                </a:lnTo>
                <a:lnTo>
                  <a:pt x="447" y="87"/>
                </a:lnTo>
                <a:lnTo>
                  <a:pt x="448" y="87"/>
                </a:lnTo>
                <a:lnTo>
                  <a:pt x="450" y="85"/>
                </a:lnTo>
                <a:lnTo>
                  <a:pt x="450" y="85"/>
                </a:lnTo>
                <a:close/>
                <a:moveTo>
                  <a:pt x="596" y="93"/>
                </a:moveTo>
                <a:lnTo>
                  <a:pt x="596" y="93"/>
                </a:lnTo>
                <a:lnTo>
                  <a:pt x="599" y="94"/>
                </a:lnTo>
                <a:lnTo>
                  <a:pt x="604" y="94"/>
                </a:lnTo>
                <a:lnTo>
                  <a:pt x="611" y="96"/>
                </a:lnTo>
                <a:lnTo>
                  <a:pt x="611" y="96"/>
                </a:lnTo>
                <a:lnTo>
                  <a:pt x="611" y="91"/>
                </a:lnTo>
                <a:lnTo>
                  <a:pt x="611" y="90"/>
                </a:lnTo>
                <a:lnTo>
                  <a:pt x="608" y="87"/>
                </a:lnTo>
                <a:lnTo>
                  <a:pt x="607" y="87"/>
                </a:lnTo>
                <a:lnTo>
                  <a:pt x="604" y="87"/>
                </a:lnTo>
                <a:lnTo>
                  <a:pt x="601" y="88"/>
                </a:lnTo>
                <a:lnTo>
                  <a:pt x="598" y="90"/>
                </a:lnTo>
                <a:lnTo>
                  <a:pt x="596" y="93"/>
                </a:lnTo>
                <a:lnTo>
                  <a:pt x="596" y="93"/>
                </a:lnTo>
                <a:close/>
                <a:moveTo>
                  <a:pt x="680" y="87"/>
                </a:moveTo>
                <a:lnTo>
                  <a:pt x="680" y="87"/>
                </a:lnTo>
                <a:lnTo>
                  <a:pt x="685" y="91"/>
                </a:lnTo>
                <a:lnTo>
                  <a:pt x="689" y="97"/>
                </a:lnTo>
                <a:lnTo>
                  <a:pt x="689" y="97"/>
                </a:lnTo>
                <a:lnTo>
                  <a:pt x="689" y="96"/>
                </a:lnTo>
                <a:lnTo>
                  <a:pt x="688" y="93"/>
                </a:lnTo>
                <a:lnTo>
                  <a:pt x="686" y="90"/>
                </a:lnTo>
                <a:lnTo>
                  <a:pt x="686" y="88"/>
                </a:lnTo>
                <a:lnTo>
                  <a:pt x="686" y="88"/>
                </a:lnTo>
                <a:lnTo>
                  <a:pt x="683" y="85"/>
                </a:lnTo>
                <a:lnTo>
                  <a:pt x="680" y="85"/>
                </a:lnTo>
                <a:lnTo>
                  <a:pt x="680" y="87"/>
                </a:lnTo>
                <a:lnTo>
                  <a:pt x="680" y="87"/>
                </a:lnTo>
                <a:close/>
                <a:moveTo>
                  <a:pt x="302" y="90"/>
                </a:moveTo>
                <a:lnTo>
                  <a:pt x="302" y="90"/>
                </a:lnTo>
                <a:lnTo>
                  <a:pt x="305" y="91"/>
                </a:lnTo>
                <a:lnTo>
                  <a:pt x="309" y="91"/>
                </a:lnTo>
                <a:lnTo>
                  <a:pt x="316" y="87"/>
                </a:lnTo>
                <a:lnTo>
                  <a:pt x="316" y="87"/>
                </a:lnTo>
                <a:lnTo>
                  <a:pt x="308" y="88"/>
                </a:lnTo>
                <a:lnTo>
                  <a:pt x="305" y="88"/>
                </a:lnTo>
                <a:lnTo>
                  <a:pt x="302" y="90"/>
                </a:lnTo>
                <a:lnTo>
                  <a:pt x="302" y="90"/>
                </a:lnTo>
                <a:close/>
                <a:moveTo>
                  <a:pt x="462" y="88"/>
                </a:moveTo>
                <a:lnTo>
                  <a:pt x="462" y="88"/>
                </a:lnTo>
                <a:lnTo>
                  <a:pt x="466" y="90"/>
                </a:lnTo>
                <a:lnTo>
                  <a:pt x="470" y="90"/>
                </a:lnTo>
                <a:lnTo>
                  <a:pt x="471" y="88"/>
                </a:lnTo>
                <a:lnTo>
                  <a:pt x="471" y="88"/>
                </a:lnTo>
                <a:lnTo>
                  <a:pt x="470" y="87"/>
                </a:lnTo>
                <a:lnTo>
                  <a:pt x="466" y="87"/>
                </a:lnTo>
                <a:lnTo>
                  <a:pt x="463" y="87"/>
                </a:lnTo>
                <a:lnTo>
                  <a:pt x="462" y="88"/>
                </a:lnTo>
                <a:lnTo>
                  <a:pt x="462" y="88"/>
                </a:lnTo>
                <a:close/>
                <a:moveTo>
                  <a:pt x="526" y="94"/>
                </a:moveTo>
                <a:lnTo>
                  <a:pt x="526" y="94"/>
                </a:lnTo>
                <a:lnTo>
                  <a:pt x="526" y="93"/>
                </a:lnTo>
                <a:lnTo>
                  <a:pt x="526" y="88"/>
                </a:lnTo>
                <a:lnTo>
                  <a:pt x="526" y="88"/>
                </a:lnTo>
                <a:lnTo>
                  <a:pt x="514" y="88"/>
                </a:lnTo>
                <a:lnTo>
                  <a:pt x="506" y="87"/>
                </a:lnTo>
                <a:lnTo>
                  <a:pt x="500" y="88"/>
                </a:lnTo>
                <a:lnTo>
                  <a:pt x="500" y="88"/>
                </a:lnTo>
                <a:lnTo>
                  <a:pt x="512" y="91"/>
                </a:lnTo>
                <a:lnTo>
                  <a:pt x="526" y="94"/>
                </a:lnTo>
                <a:lnTo>
                  <a:pt x="526" y="94"/>
                </a:lnTo>
                <a:close/>
                <a:moveTo>
                  <a:pt x="491" y="94"/>
                </a:moveTo>
                <a:lnTo>
                  <a:pt x="491" y="94"/>
                </a:lnTo>
                <a:lnTo>
                  <a:pt x="491" y="93"/>
                </a:lnTo>
                <a:lnTo>
                  <a:pt x="491" y="90"/>
                </a:lnTo>
                <a:lnTo>
                  <a:pt x="491" y="90"/>
                </a:lnTo>
                <a:lnTo>
                  <a:pt x="479" y="88"/>
                </a:lnTo>
                <a:lnTo>
                  <a:pt x="479" y="88"/>
                </a:lnTo>
                <a:lnTo>
                  <a:pt x="483" y="91"/>
                </a:lnTo>
                <a:lnTo>
                  <a:pt x="491" y="94"/>
                </a:lnTo>
                <a:lnTo>
                  <a:pt x="491" y="94"/>
                </a:lnTo>
                <a:close/>
                <a:moveTo>
                  <a:pt x="691" y="90"/>
                </a:moveTo>
                <a:lnTo>
                  <a:pt x="691" y="90"/>
                </a:lnTo>
                <a:lnTo>
                  <a:pt x="695" y="102"/>
                </a:lnTo>
                <a:lnTo>
                  <a:pt x="695" y="102"/>
                </a:lnTo>
                <a:lnTo>
                  <a:pt x="697" y="106"/>
                </a:lnTo>
                <a:lnTo>
                  <a:pt x="700" y="109"/>
                </a:lnTo>
                <a:lnTo>
                  <a:pt x="701" y="109"/>
                </a:lnTo>
                <a:lnTo>
                  <a:pt x="701" y="109"/>
                </a:lnTo>
                <a:lnTo>
                  <a:pt x="698" y="97"/>
                </a:lnTo>
                <a:lnTo>
                  <a:pt x="695" y="91"/>
                </a:lnTo>
                <a:lnTo>
                  <a:pt x="691" y="88"/>
                </a:lnTo>
                <a:lnTo>
                  <a:pt x="691" y="88"/>
                </a:lnTo>
                <a:lnTo>
                  <a:pt x="691" y="90"/>
                </a:lnTo>
                <a:lnTo>
                  <a:pt x="691" y="90"/>
                </a:lnTo>
                <a:close/>
                <a:moveTo>
                  <a:pt x="422" y="100"/>
                </a:moveTo>
                <a:lnTo>
                  <a:pt x="422" y="100"/>
                </a:lnTo>
                <a:lnTo>
                  <a:pt x="428" y="100"/>
                </a:lnTo>
                <a:lnTo>
                  <a:pt x="433" y="99"/>
                </a:lnTo>
                <a:lnTo>
                  <a:pt x="433" y="99"/>
                </a:lnTo>
                <a:lnTo>
                  <a:pt x="433" y="96"/>
                </a:lnTo>
                <a:lnTo>
                  <a:pt x="431" y="94"/>
                </a:lnTo>
                <a:lnTo>
                  <a:pt x="430" y="91"/>
                </a:lnTo>
                <a:lnTo>
                  <a:pt x="430" y="88"/>
                </a:lnTo>
                <a:lnTo>
                  <a:pt x="430" y="88"/>
                </a:lnTo>
                <a:lnTo>
                  <a:pt x="427" y="88"/>
                </a:lnTo>
                <a:lnTo>
                  <a:pt x="425" y="90"/>
                </a:lnTo>
                <a:lnTo>
                  <a:pt x="424" y="93"/>
                </a:lnTo>
                <a:lnTo>
                  <a:pt x="424" y="97"/>
                </a:lnTo>
                <a:lnTo>
                  <a:pt x="422" y="100"/>
                </a:lnTo>
                <a:lnTo>
                  <a:pt x="422" y="100"/>
                </a:lnTo>
                <a:close/>
                <a:moveTo>
                  <a:pt x="637" y="100"/>
                </a:moveTo>
                <a:lnTo>
                  <a:pt x="637" y="100"/>
                </a:lnTo>
                <a:lnTo>
                  <a:pt x="646" y="102"/>
                </a:lnTo>
                <a:lnTo>
                  <a:pt x="646" y="102"/>
                </a:lnTo>
                <a:lnTo>
                  <a:pt x="645" y="96"/>
                </a:lnTo>
                <a:lnTo>
                  <a:pt x="642" y="90"/>
                </a:lnTo>
                <a:lnTo>
                  <a:pt x="642" y="90"/>
                </a:lnTo>
                <a:lnTo>
                  <a:pt x="637" y="90"/>
                </a:lnTo>
                <a:lnTo>
                  <a:pt x="633" y="88"/>
                </a:lnTo>
                <a:lnTo>
                  <a:pt x="633" y="88"/>
                </a:lnTo>
                <a:lnTo>
                  <a:pt x="634" y="96"/>
                </a:lnTo>
                <a:lnTo>
                  <a:pt x="637" y="100"/>
                </a:lnTo>
                <a:lnTo>
                  <a:pt x="637" y="100"/>
                </a:lnTo>
                <a:close/>
                <a:moveTo>
                  <a:pt x="136" y="94"/>
                </a:moveTo>
                <a:lnTo>
                  <a:pt x="136" y="94"/>
                </a:lnTo>
                <a:lnTo>
                  <a:pt x="139" y="94"/>
                </a:lnTo>
                <a:lnTo>
                  <a:pt x="142" y="94"/>
                </a:lnTo>
                <a:lnTo>
                  <a:pt x="146" y="91"/>
                </a:lnTo>
                <a:lnTo>
                  <a:pt x="148" y="88"/>
                </a:lnTo>
                <a:lnTo>
                  <a:pt x="148" y="88"/>
                </a:lnTo>
                <a:lnTo>
                  <a:pt x="140" y="91"/>
                </a:lnTo>
                <a:lnTo>
                  <a:pt x="136" y="94"/>
                </a:lnTo>
                <a:lnTo>
                  <a:pt x="136" y="94"/>
                </a:lnTo>
                <a:close/>
                <a:moveTo>
                  <a:pt x="155" y="93"/>
                </a:moveTo>
                <a:lnTo>
                  <a:pt x="155" y="93"/>
                </a:lnTo>
                <a:lnTo>
                  <a:pt x="159" y="91"/>
                </a:lnTo>
                <a:lnTo>
                  <a:pt x="160" y="91"/>
                </a:lnTo>
                <a:lnTo>
                  <a:pt x="162" y="90"/>
                </a:lnTo>
                <a:lnTo>
                  <a:pt x="162" y="90"/>
                </a:lnTo>
                <a:lnTo>
                  <a:pt x="160" y="90"/>
                </a:lnTo>
                <a:lnTo>
                  <a:pt x="157" y="90"/>
                </a:lnTo>
                <a:lnTo>
                  <a:pt x="155" y="91"/>
                </a:lnTo>
                <a:lnTo>
                  <a:pt x="155" y="93"/>
                </a:lnTo>
                <a:lnTo>
                  <a:pt x="155" y="93"/>
                </a:lnTo>
                <a:close/>
                <a:moveTo>
                  <a:pt x="395" y="96"/>
                </a:moveTo>
                <a:lnTo>
                  <a:pt x="395" y="96"/>
                </a:lnTo>
                <a:lnTo>
                  <a:pt x="395" y="93"/>
                </a:lnTo>
                <a:lnTo>
                  <a:pt x="393" y="88"/>
                </a:lnTo>
                <a:lnTo>
                  <a:pt x="393" y="88"/>
                </a:lnTo>
                <a:lnTo>
                  <a:pt x="390" y="88"/>
                </a:lnTo>
                <a:lnTo>
                  <a:pt x="390" y="88"/>
                </a:lnTo>
                <a:lnTo>
                  <a:pt x="392" y="94"/>
                </a:lnTo>
                <a:lnTo>
                  <a:pt x="393" y="96"/>
                </a:lnTo>
                <a:lnTo>
                  <a:pt x="395" y="96"/>
                </a:lnTo>
                <a:lnTo>
                  <a:pt x="395" y="96"/>
                </a:lnTo>
                <a:close/>
                <a:moveTo>
                  <a:pt x="445" y="90"/>
                </a:moveTo>
                <a:lnTo>
                  <a:pt x="445" y="90"/>
                </a:lnTo>
                <a:lnTo>
                  <a:pt x="445" y="94"/>
                </a:lnTo>
                <a:lnTo>
                  <a:pt x="447" y="100"/>
                </a:lnTo>
                <a:lnTo>
                  <a:pt x="447" y="100"/>
                </a:lnTo>
                <a:lnTo>
                  <a:pt x="454" y="100"/>
                </a:lnTo>
                <a:lnTo>
                  <a:pt x="457" y="99"/>
                </a:lnTo>
                <a:lnTo>
                  <a:pt x="459" y="96"/>
                </a:lnTo>
                <a:lnTo>
                  <a:pt x="459" y="96"/>
                </a:lnTo>
                <a:lnTo>
                  <a:pt x="456" y="93"/>
                </a:lnTo>
                <a:lnTo>
                  <a:pt x="453" y="91"/>
                </a:lnTo>
                <a:lnTo>
                  <a:pt x="445" y="90"/>
                </a:lnTo>
                <a:lnTo>
                  <a:pt x="445" y="90"/>
                </a:lnTo>
                <a:close/>
                <a:moveTo>
                  <a:pt x="546" y="102"/>
                </a:moveTo>
                <a:lnTo>
                  <a:pt x="546" y="102"/>
                </a:lnTo>
                <a:lnTo>
                  <a:pt x="549" y="97"/>
                </a:lnTo>
                <a:lnTo>
                  <a:pt x="549" y="94"/>
                </a:lnTo>
                <a:lnTo>
                  <a:pt x="550" y="91"/>
                </a:lnTo>
                <a:lnTo>
                  <a:pt x="550" y="91"/>
                </a:lnTo>
                <a:lnTo>
                  <a:pt x="534" y="90"/>
                </a:lnTo>
                <a:lnTo>
                  <a:pt x="534" y="90"/>
                </a:lnTo>
                <a:lnTo>
                  <a:pt x="535" y="96"/>
                </a:lnTo>
                <a:lnTo>
                  <a:pt x="537" y="99"/>
                </a:lnTo>
                <a:lnTo>
                  <a:pt x="541" y="100"/>
                </a:lnTo>
                <a:lnTo>
                  <a:pt x="546" y="102"/>
                </a:lnTo>
                <a:lnTo>
                  <a:pt x="546" y="102"/>
                </a:lnTo>
                <a:close/>
                <a:moveTo>
                  <a:pt x="710" y="108"/>
                </a:moveTo>
                <a:lnTo>
                  <a:pt x="710" y="108"/>
                </a:lnTo>
                <a:lnTo>
                  <a:pt x="712" y="108"/>
                </a:lnTo>
                <a:lnTo>
                  <a:pt x="713" y="108"/>
                </a:lnTo>
                <a:lnTo>
                  <a:pt x="713" y="108"/>
                </a:lnTo>
                <a:lnTo>
                  <a:pt x="709" y="91"/>
                </a:lnTo>
                <a:lnTo>
                  <a:pt x="709" y="91"/>
                </a:lnTo>
                <a:lnTo>
                  <a:pt x="704" y="90"/>
                </a:lnTo>
                <a:lnTo>
                  <a:pt x="703" y="90"/>
                </a:lnTo>
                <a:lnTo>
                  <a:pt x="700" y="90"/>
                </a:lnTo>
                <a:lnTo>
                  <a:pt x="700" y="90"/>
                </a:lnTo>
                <a:lnTo>
                  <a:pt x="704" y="100"/>
                </a:lnTo>
                <a:lnTo>
                  <a:pt x="710" y="108"/>
                </a:lnTo>
                <a:lnTo>
                  <a:pt x="710" y="108"/>
                </a:lnTo>
                <a:close/>
                <a:moveTo>
                  <a:pt x="91" y="103"/>
                </a:moveTo>
                <a:lnTo>
                  <a:pt x="91" y="103"/>
                </a:lnTo>
                <a:lnTo>
                  <a:pt x="105" y="100"/>
                </a:lnTo>
                <a:lnTo>
                  <a:pt x="111" y="97"/>
                </a:lnTo>
                <a:lnTo>
                  <a:pt x="113" y="94"/>
                </a:lnTo>
                <a:lnTo>
                  <a:pt x="114" y="91"/>
                </a:lnTo>
                <a:lnTo>
                  <a:pt x="114" y="91"/>
                </a:lnTo>
                <a:lnTo>
                  <a:pt x="105" y="91"/>
                </a:lnTo>
                <a:lnTo>
                  <a:pt x="99" y="93"/>
                </a:lnTo>
                <a:lnTo>
                  <a:pt x="94" y="97"/>
                </a:lnTo>
                <a:lnTo>
                  <a:pt x="91" y="103"/>
                </a:lnTo>
                <a:lnTo>
                  <a:pt x="91" y="103"/>
                </a:lnTo>
                <a:close/>
                <a:moveTo>
                  <a:pt x="369" y="105"/>
                </a:moveTo>
                <a:lnTo>
                  <a:pt x="369" y="105"/>
                </a:lnTo>
                <a:lnTo>
                  <a:pt x="373" y="103"/>
                </a:lnTo>
                <a:lnTo>
                  <a:pt x="378" y="102"/>
                </a:lnTo>
                <a:lnTo>
                  <a:pt x="390" y="102"/>
                </a:lnTo>
                <a:lnTo>
                  <a:pt x="390" y="102"/>
                </a:lnTo>
                <a:lnTo>
                  <a:pt x="387" y="96"/>
                </a:lnTo>
                <a:lnTo>
                  <a:pt x="384" y="90"/>
                </a:lnTo>
                <a:lnTo>
                  <a:pt x="384" y="90"/>
                </a:lnTo>
                <a:lnTo>
                  <a:pt x="377" y="91"/>
                </a:lnTo>
                <a:lnTo>
                  <a:pt x="369" y="93"/>
                </a:lnTo>
                <a:lnTo>
                  <a:pt x="369" y="93"/>
                </a:lnTo>
                <a:lnTo>
                  <a:pt x="367" y="99"/>
                </a:lnTo>
                <a:lnTo>
                  <a:pt x="364" y="103"/>
                </a:lnTo>
                <a:lnTo>
                  <a:pt x="364" y="103"/>
                </a:lnTo>
                <a:lnTo>
                  <a:pt x="369" y="103"/>
                </a:lnTo>
                <a:lnTo>
                  <a:pt x="370" y="103"/>
                </a:lnTo>
                <a:lnTo>
                  <a:pt x="369" y="105"/>
                </a:lnTo>
                <a:lnTo>
                  <a:pt x="369" y="105"/>
                </a:lnTo>
                <a:close/>
                <a:moveTo>
                  <a:pt x="733" y="109"/>
                </a:moveTo>
                <a:lnTo>
                  <a:pt x="733" y="109"/>
                </a:lnTo>
                <a:lnTo>
                  <a:pt x="729" y="99"/>
                </a:lnTo>
                <a:lnTo>
                  <a:pt x="726" y="94"/>
                </a:lnTo>
                <a:lnTo>
                  <a:pt x="723" y="91"/>
                </a:lnTo>
                <a:lnTo>
                  <a:pt x="723" y="91"/>
                </a:lnTo>
                <a:lnTo>
                  <a:pt x="724" y="96"/>
                </a:lnTo>
                <a:lnTo>
                  <a:pt x="727" y="102"/>
                </a:lnTo>
                <a:lnTo>
                  <a:pt x="733" y="109"/>
                </a:lnTo>
                <a:lnTo>
                  <a:pt x="733" y="109"/>
                </a:lnTo>
                <a:close/>
                <a:moveTo>
                  <a:pt x="556" y="91"/>
                </a:moveTo>
                <a:lnTo>
                  <a:pt x="556" y="91"/>
                </a:lnTo>
                <a:lnTo>
                  <a:pt x="553" y="97"/>
                </a:lnTo>
                <a:lnTo>
                  <a:pt x="552" y="105"/>
                </a:lnTo>
                <a:lnTo>
                  <a:pt x="552" y="105"/>
                </a:lnTo>
                <a:lnTo>
                  <a:pt x="556" y="106"/>
                </a:lnTo>
                <a:lnTo>
                  <a:pt x="561" y="108"/>
                </a:lnTo>
                <a:lnTo>
                  <a:pt x="573" y="109"/>
                </a:lnTo>
                <a:lnTo>
                  <a:pt x="573" y="109"/>
                </a:lnTo>
                <a:lnTo>
                  <a:pt x="572" y="102"/>
                </a:lnTo>
                <a:lnTo>
                  <a:pt x="570" y="94"/>
                </a:lnTo>
                <a:lnTo>
                  <a:pt x="570" y="94"/>
                </a:lnTo>
                <a:lnTo>
                  <a:pt x="564" y="93"/>
                </a:lnTo>
                <a:lnTo>
                  <a:pt x="556" y="91"/>
                </a:lnTo>
                <a:lnTo>
                  <a:pt x="556" y="91"/>
                </a:lnTo>
                <a:close/>
                <a:moveTo>
                  <a:pt x="627" y="99"/>
                </a:moveTo>
                <a:lnTo>
                  <a:pt x="627" y="99"/>
                </a:lnTo>
                <a:lnTo>
                  <a:pt x="628" y="99"/>
                </a:lnTo>
                <a:lnTo>
                  <a:pt x="631" y="99"/>
                </a:lnTo>
                <a:lnTo>
                  <a:pt x="631" y="99"/>
                </a:lnTo>
                <a:lnTo>
                  <a:pt x="630" y="96"/>
                </a:lnTo>
                <a:lnTo>
                  <a:pt x="628" y="91"/>
                </a:lnTo>
                <a:lnTo>
                  <a:pt x="628" y="91"/>
                </a:lnTo>
                <a:lnTo>
                  <a:pt x="627" y="96"/>
                </a:lnTo>
                <a:lnTo>
                  <a:pt x="627" y="99"/>
                </a:lnTo>
                <a:lnTo>
                  <a:pt x="627" y="99"/>
                </a:lnTo>
                <a:close/>
                <a:moveTo>
                  <a:pt x="675" y="97"/>
                </a:moveTo>
                <a:lnTo>
                  <a:pt x="675" y="97"/>
                </a:lnTo>
                <a:lnTo>
                  <a:pt x="674" y="93"/>
                </a:lnTo>
                <a:lnTo>
                  <a:pt x="672" y="91"/>
                </a:lnTo>
                <a:lnTo>
                  <a:pt x="672" y="91"/>
                </a:lnTo>
                <a:lnTo>
                  <a:pt x="672" y="94"/>
                </a:lnTo>
                <a:lnTo>
                  <a:pt x="675" y="97"/>
                </a:lnTo>
                <a:lnTo>
                  <a:pt x="675" y="97"/>
                </a:lnTo>
                <a:close/>
                <a:moveTo>
                  <a:pt x="259" y="99"/>
                </a:moveTo>
                <a:lnTo>
                  <a:pt x="259" y="99"/>
                </a:lnTo>
                <a:lnTo>
                  <a:pt x="265" y="97"/>
                </a:lnTo>
                <a:lnTo>
                  <a:pt x="270" y="97"/>
                </a:lnTo>
                <a:lnTo>
                  <a:pt x="279" y="100"/>
                </a:lnTo>
                <a:lnTo>
                  <a:pt x="279" y="100"/>
                </a:lnTo>
                <a:lnTo>
                  <a:pt x="284" y="97"/>
                </a:lnTo>
                <a:lnTo>
                  <a:pt x="287" y="93"/>
                </a:lnTo>
                <a:lnTo>
                  <a:pt x="287" y="93"/>
                </a:lnTo>
                <a:lnTo>
                  <a:pt x="271" y="94"/>
                </a:lnTo>
                <a:lnTo>
                  <a:pt x="265" y="96"/>
                </a:lnTo>
                <a:lnTo>
                  <a:pt x="259" y="99"/>
                </a:lnTo>
                <a:lnTo>
                  <a:pt x="259" y="99"/>
                </a:lnTo>
                <a:close/>
                <a:moveTo>
                  <a:pt x="497" y="96"/>
                </a:moveTo>
                <a:lnTo>
                  <a:pt x="497" y="96"/>
                </a:lnTo>
                <a:lnTo>
                  <a:pt x="511" y="99"/>
                </a:lnTo>
                <a:lnTo>
                  <a:pt x="521" y="103"/>
                </a:lnTo>
                <a:lnTo>
                  <a:pt x="521" y="103"/>
                </a:lnTo>
                <a:lnTo>
                  <a:pt x="523" y="99"/>
                </a:lnTo>
                <a:lnTo>
                  <a:pt x="523" y="99"/>
                </a:lnTo>
                <a:lnTo>
                  <a:pt x="512" y="96"/>
                </a:lnTo>
                <a:lnTo>
                  <a:pt x="499" y="93"/>
                </a:lnTo>
                <a:lnTo>
                  <a:pt x="499" y="93"/>
                </a:lnTo>
                <a:lnTo>
                  <a:pt x="499" y="94"/>
                </a:lnTo>
                <a:lnTo>
                  <a:pt x="497" y="96"/>
                </a:lnTo>
                <a:lnTo>
                  <a:pt x="497" y="96"/>
                </a:lnTo>
                <a:close/>
                <a:moveTo>
                  <a:pt x="660" y="106"/>
                </a:moveTo>
                <a:lnTo>
                  <a:pt x="660" y="106"/>
                </a:lnTo>
                <a:lnTo>
                  <a:pt x="660" y="102"/>
                </a:lnTo>
                <a:lnTo>
                  <a:pt x="660" y="97"/>
                </a:lnTo>
                <a:lnTo>
                  <a:pt x="660" y="97"/>
                </a:lnTo>
                <a:lnTo>
                  <a:pt x="656" y="94"/>
                </a:lnTo>
                <a:lnTo>
                  <a:pt x="649" y="93"/>
                </a:lnTo>
                <a:lnTo>
                  <a:pt x="649" y="93"/>
                </a:lnTo>
                <a:lnTo>
                  <a:pt x="653" y="102"/>
                </a:lnTo>
                <a:lnTo>
                  <a:pt x="656" y="105"/>
                </a:lnTo>
                <a:lnTo>
                  <a:pt x="660" y="106"/>
                </a:lnTo>
                <a:lnTo>
                  <a:pt x="660" y="106"/>
                </a:lnTo>
                <a:close/>
                <a:moveTo>
                  <a:pt x="67" y="106"/>
                </a:moveTo>
                <a:lnTo>
                  <a:pt x="67" y="106"/>
                </a:lnTo>
                <a:lnTo>
                  <a:pt x="70" y="103"/>
                </a:lnTo>
                <a:lnTo>
                  <a:pt x="73" y="100"/>
                </a:lnTo>
                <a:lnTo>
                  <a:pt x="75" y="96"/>
                </a:lnTo>
                <a:lnTo>
                  <a:pt x="75" y="93"/>
                </a:lnTo>
                <a:lnTo>
                  <a:pt x="75" y="93"/>
                </a:lnTo>
                <a:lnTo>
                  <a:pt x="70" y="100"/>
                </a:lnTo>
                <a:lnTo>
                  <a:pt x="69" y="103"/>
                </a:lnTo>
                <a:lnTo>
                  <a:pt x="67" y="106"/>
                </a:lnTo>
                <a:lnTo>
                  <a:pt x="67" y="106"/>
                </a:lnTo>
                <a:close/>
                <a:moveTo>
                  <a:pt x="332" y="96"/>
                </a:moveTo>
                <a:lnTo>
                  <a:pt x="332" y="96"/>
                </a:lnTo>
                <a:lnTo>
                  <a:pt x="335" y="94"/>
                </a:lnTo>
                <a:lnTo>
                  <a:pt x="338" y="94"/>
                </a:lnTo>
                <a:lnTo>
                  <a:pt x="338" y="93"/>
                </a:lnTo>
                <a:lnTo>
                  <a:pt x="338" y="93"/>
                </a:lnTo>
                <a:lnTo>
                  <a:pt x="335" y="94"/>
                </a:lnTo>
                <a:lnTo>
                  <a:pt x="332" y="94"/>
                </a:lnTo>
                <a:lnTo>
                  <a:pt x="332" y="96"/>
                </a:lnTo>
                <a:lnTo>
                  <a:pt x="332" y="96"/>
                </a:lnTo>
                <a:close/>
                <a:moveTo>
                  <a:pt x="177" y="99"/>
                </a:moveTo>
                <a:lnTo>
                  <a:pt x="177" y="99"/>
                </a:lnTo>
                <a:lnTo>
                  <a:pt x="178" y="100"/>
                </a:lnTo>
                <a:lnTo>
                  <a:pt x="180" y="102"/>
                </a:lnTo>
                <a:lnTo>
                  <a:pt x="183" y="102"/>
                </a:lnTo>
                <a:lnTo>
                  <a:pt x="189" y="102"/>
                </a:lnTo>
                <a:lnTo>
                  <a:pt x="195" y="102"/>
                </a:lnTo>
                <a:lnTo>
                  <a:pt x="195" y="102"/>
                </a:lnTo>
                <a:lnTo>
                  <a:pt x="198" y="99"/>
                </a:lnTo>
                <a:lnTo>
                  <a:pt x="203" y="94"/>
                </a:lnTo>
                <a:lnTo>
                  <a:pt x="203" y="94"/>
                </a:lnTo>
                <a:lnTo>
                  <a:pt x="191" y="96"/>
                </a:lnTo>
                <a:lnTo>
                  <a:pt x="177" y="99"/>
                </a:lnTo>
                <a:lnTo>
                  <a:pt x="177" y="99"/>
                </a:lnTo>
                <a:close/>
                <a:moveTo>
                  <a:pt x="206" y="99"/>
                </a:moveTo>
                <a:lnTo>
                  <a:pt x="206" y="99"/>
                </a:lnTo>
                <a:lnTo>
                  <a:pt x="216" y="99"/>
                </a:lnTo>
                <a:lnTo>
                  <a:pt x="223" y="97"/>
                </a:lnTo>
                <a:lnTo>
                  <a:pt x="227" y="96"/>
                </a:lnTo>
                <a:lnTo>
                  <a:pt x="227" y="96"/>
                </a:lnTo>
                <a:lnTo>
                  <a:pt x="221" y="94"/>
                </a:lnTo>
                <a:lnTo>
                  <a:pt x="215" y="94"/>
                </a:lnTo>
                <a:lnTo>
                  <a:pt x="210" y="96"/>
                </a:lnTo>
                <a:lnTo>
                  <a:pt x="206" y="99"/>
                </a:lnTo>
                <a:lnTo>
                  <a:pt x="206" y="99"/>
                </a:lnTo>
                <a:close/>
                <a:moveTo>
                  <a:pt x="354" y="102"/>
                </a:moveTo>
                <a:lnTo>
                  <a:pt x="354" y="102"/>
                </a:lnTo>
                <a:lnTo>
                  <a:pt x="357" y="102"/>
                </a:lnTo>
                <a:lnTo>
                  <a:pt x="360" y="103"/>
                </a:lnTo>
                <a:lnTo>
                  <a:pt x="360" y="103"/>
                </a:lnTo>
                <a:lnTo>
                  <a:pt x="361" y="99"/>
                </a:lnTo>
                <a:lnTo>
                  <a:pt x="363" y="96"/>
                </a:lnTo>
                <a:lnTo>
                  <a:pt x="363" y="96"/>
                </a:lnTo>
                <a:lnTo>
                  <a:pt x="358" y="94"/>
                </a:lnTo>
                <a:lnTo>
                  <a:pt x="357" y="96"/>
                </a:lnTo>
                <a:lnTo>
                  <a:pt x="354" y="99"/>
                </a:lnTo>
                <a:lnTo>
                  <a:pt x="354" y="102"/>
                </a:lnTo>
                <a:lnTo>
                  <a:pt x="354" y="102"/>
                </a:lnTo>
                <a:close/>
                <a:moveTo>
                  <a:pt x="578" y="106"/>
                </a:moveTo>
                <a:lnTo>
                  <a:pt x="578" y="106"/>
                </a:lnTo>
                <a:lnTo>
                  <a:pt x="578" y="100"/>
                </a:lnTo>
                <a:lnTo>
                  <a:pt x="575" y="96"/>
                </a:lnTo>
                <a:lnTo>
                  <a:pt x="575" y="96"/>
                </a:lnTo>
                <a:lnTo>
                  <a:pt x="576" y="100"/>
                </a:lnTo>
                <a:lnTo>
                  <a:pt x="578" y="106"/>
                </a:lnTo>
                <a:lnTo>
                  <a:pt x="578" y="106"/>
                </a:lnTo>
                <a:close/>
                <a:moveTo>
                  <a:pt x="489" y="100"/>
                </a:moveTo>
                <a:lnTo>
                  <a:pt x="489" y="100"/>
                </a:lnTo>
                <a:lnTo>
                  <a:pt x="488" y="99"/>
                </a:lnTo>
                <a:lnTo>
                  <a:pt x="483" y="97"/>
                </a:lnTo>
                <a:lnTo>
                  <a:pt x="479" y="96"/>
                </a:lnTo>
                <a:lnTo>
                  <a:pt x="474" y="97"/>
                </a:lnTo>
                <a:lnTo>
                  <a:pt x="474" y="97"/>
                </a:lnTo>
                <a:lnTo>
                  <a:pt x="482" y="99"/>
                </a:lnTo>
                <a:lnTo>
                  <a:pt x="485" y="100"/>
                </a:lnTo>
                <a:lnTo>
                  <a:pt x="489" y="100"/>
                </a:lnTo>
                <a:lnTo>
                  <a:pt x="489" y="100"/>
                </a:lnTo>
                <a:close/>
                <a:moveTo>
                  <a:pt x="79" y="105"/>
                </a:moveTo>
                <a:lnTo>
                  <a:pt x="79" y="105"/>
                </a:lnTo>
                <a:lnTo>
                  <a:pt x="84" y="105"/>
                </a:lnTo>
                <a:lnTo>
                  <a:pt x="85" y="102"/>
                </a:lnTo>
                <a:lnTo>
                  <a:pt x="88" y="97"/>
                </a:lnTo>
                <a:lnTo>
                  <a:pt x="88" y="97"/>
                </a:lnTo>
                <a:lnTo>
                  <a:pt x="85" y="99"/>
                </a:lnTo>
                <a:lnTo>
                  <a:pt x="82" y="100"/>
                </a:lnTo>
                <a:lnTo>
                  <a:pt x="79" y="102"/>
                </a:lnTo>
                <a:lnTo>
                  <a:pt x="79" y="105"/>
                </a:lnTo>
                <a:lnTo>
                  <a:pt x="79" y="105"/>
                </a:lnTo>
                <a:close/>
                <a:moveTo>
                  <a:pt x="285" y="103"/>
                </a:moveTo>
                <a:lnTo>
                  <a:pt x="285" y="103"/>
                </a:lnTo>
                <a:lnTo>
                  <a:pt x="288" y="102"/>
                </a:lnTo>
                <a:lnTo>
                  <a:pt x="291" y="100"/>
                </a:lnTo>
                <a:lnTo>
                  <a:pt x="294" y="99"/>
                </a:lnTo>
                <a:lnTo>
                  <a:pt x="296" y="97"/>
                </a:lnTo>
                <a:lnTo>
                  <a:pt x="296" y="97"/>
                </a:lnTo>
                <a:lnTo>
                  <a:pt x="290" y="99"/>
                </a:lnTo>
                <a:lnTo>
                  <a:pt x="285" y="103"/>
                </a:lnTo>
                <a:lnTo>
                  <a:pt x="285" y="103"/>
                </a:lnTo>
                <a:close/>
                <a:moveTo>
                  <a:pt x="582" y="102"/>
                </a:moveTo>
                <a:lnTo>
                  <a:pt x="582" y="102"/>
                </a:lnTo>
                <a:lnTo>
                  <a:pt x="584" y="100"/>
                </a:lnTo>
                <a:lnTo>
                  <a:pt x="585" y="97"/>
                </a:lnTo>
                <a:lnTo>
                  <a:pt x="585" y="97"/>
                </a:lnTo>
                <a:lnTo>
                  <a:pt x="582" y="97"/>
                </a:lnTo>
                <a:lnTo>
                  <a:pt x="582" y="97"/>
                </a:lnTo>
                <a:lnTo>
                  <a:pt x="582" y="102"/>
                </a:lnTo>
                <a:lnTo>
                  <a:pt x="582" y="102"/>
                </a:lnTo>
                <a:close/>
                <a:moveTo>
                  <a:pt x="341" y="99"/>
                </a:moveTo>
                <a:lnTo>
                  <a:pt x="341" y="99"/>
                </a:lnTo>
                <a:lnTo>
                  <a:pt x="343" y="100"/>
                </a:lnTo>
                <a:lnTo>
                  <a:pt x="345" y="100"/>
                </a:lnTo>
                <a:lnTo>
                  <a:pt x="348" y="99"/>
                </a:lnTo>
                <a:lnTo>
                  <a:pt x="348" y="97"/>
                </a:lnTo>
                <a:lnTo>
                  <a:pt x="348" y="97"/>
                </a:lnTo>
                <a:lnTo>
                  <a:pt x="345" y="97"/>
                </a:lnTo>
                <a:lnTo>
                  <a:pt x="341" y="99"/>
                </a:lnTo>
                <a:lnTo>
                  <a:pt x="341" y="99"/>
                </a:lnTo>
                <a:close/>
                <a:moveTo>
                  <a:pt x="584" y="112"/>
                </a:moveTo>
                <a:lnTo>
                  <a:pt x="584" y="112"/>
                </a:lnTo>
                <a:lnTo>
                  <a:pt x="598" y="114"/>
                </a:lnTo>
                <a:lnTo>
                  <a:pt x="611" y="114"/>
                </a:lnTo>
                <a:lnTo>
                  <a:pt x="611" y="114"/>
                </a:lnTo>
                <a:lnTo>
                  <a:pt x="613" y="109"/>
                </a:lnTo>
                <a:lnTo>
                  <a:pt x="613" y="105"/>
                </a:lnTo>
                <a:lnTo>
                  <a:pt x="613" y="105"/>
                </a:lnTo>
                <a:lnTo>
                  <a:pt x="602" y="102"/>
                </a:lnTo>
                <a:lnTo>
                  <a:pt x="592" y="99"/>
                </a:lnTo>
                <a:lnTo>
                  <a:pt x="592" y="99"/>
                </a:lnTo>
                <a:lnTo>
                  <a:pt x="587" y="105"/>
                </a:lnTo>
                <a:lnTo>
                  <a:pt x="585" y="109"/>
                </a:lnTo>
                <a:lnTo>
                  <a:pt x="584" y="112"/>
                </a:lnTo>
                <a:lnTo>
                  <a:pt x="584" y="112"/>
                </a:lnTo>
                <a:close/>
                <a:moveTo>
                  <a:pt x="744" y="116"/>
                </a:moveTo>
                <a:lnTo>
                  <a:pt x="744" y="116"/>
                </a:lnTo>
                <a:lnTo>
                  <a:pt x="739" y="106"/>
                </a:lnTo>
                <a:lnTo>
                  <a:pt x="735" y="99"/>
                </a:lnTo>
                <a:lnTo>
                  <a:pt x="735" y="99"/>
                </a:lnTo>
                <a:lnTo>
                  <a:pt x="739" y="108"/>
                </a:lnTo>
                <a:lnTo>
                  <a:pt x="744" y="116"/>
                </a:lnTo>
                <a:lnTo>
                  <a:pt x="744" y="116"/>
                </a:lnTo>
                <a:close/>
                <a:moveTo>
                  <a:pt x="244" y="99"/>
                </a:moveTo>
                <a:lnTo>
                  <a:pt x="244" y="99"/>
                </a:lnTo>
                <a:lnTo>
                  <a:pt x="245" y="102"/>
                </a:lnTo>
                <a:lnTo>
                  <a:pt x="247" y="102"/>
                </a:lnTo>
                <a:lnTo>
                  <a:pt x="252" y="99"/>
                </a:lnTo>
                <a:lnTo>
                  <a:pt x="252" y="99"/>
                </a:lnTo>
                <a:lnTo>
                  <a:pt x="250" y="99"/>
                </a:lnTo>
                <a:lnTo>
                  <a:pt x="248" y="99"/>
                </a:lnTo>
                <a:lnTo>
                  <a:pt x="244" y="99"/>
                </a:lnTo>
                <a:lnTo>
                  <a:pt x="244" y="99"/>
                </a:lnTo>
                <a:close/>
                <a:moveTo>
                  <a:pt x="165" y="100"/>
                </a:moveTo>
                <a:lnTo>
                  <a:pt x="165" y="100"/>
                </a:lnTo>
                <a:lnTo>
                  <a:pt x="166" y="102"/>
                </a:lnTo>
                <a:lnTo>
                  <a:pt x="166" y="105"/>
                </a:lnTo>
                <a:lnTo>
                  <a:pt x="166" y="105"/>
                </a:lnTo>
                <a:lnTo>
                  <a:pt x="171" y="105"/>
                </a:lnTo>
                <a:lnTo>
                  <a:pt x="174" y="103"/>
                </a:lnTo>
                <a:lnTo>
                  <a:pt x="174" y="103"/>
                </a:lnTo>
                <a:lnTo>
                  <a:pt x="172" y="102"/>
                </a:lnTo>
                <a:lnTo>
                  <a:pt x="172" y="99"/>
                </a:lnTo>
                <a:lnTo>
                  <a:pt x="172" y="99"/>
                </a:lnTo>
                <a:lnTo>
                  <a:pt x="165" y="100"/>
                </a:lnTo>
                <a:lnTo>
                  <a:pt x="165" y="100"/>
                </a:lnTo>
                <a:close/>
                <a:moveTo>
                  <a:pt x="319" y="102"/>
                </a:moveTo>
                <a:lnTo>
                  <a:pt x="319" y="102"/>
                </a:lnTo>
                <a:lnTo>
                  <a:pt x="320" y="105"/>
                </a:lnTo>
                <a:lnTo>
                  <a:pt x="323" y="106"/>
                </a:lnTo>
                <a:lnTo>
                  <a:pt x="331" y="108"/>
                </a:lnTo>
                <a:lnTo>
                  <a:pt x="338" y="106"/>
                </a:lnTo>
                <a:lnTo>
                  <a:pt x="341" y="106"/>
                </a:lnTo>
                <a:lnTo>
                  <a:pt x="345" y="103"/>
                </a:lnTo>
                <a:lnTo>
                  <a:pt x="345" y="103"/>
                </a:lnTo>
                <a:lnTo>
                  <a:pt x="331" y="100"/>
                </a:lnTo>
                <a:lnTo>
                  <a:pt x="325" y="100"/>
                </a:lnTo>
                <a:lnTo>
                  <a:pt x="319" y="102"/>
                </a:lnTo>
                <a:lnTo>
                  <a:pt x="319" y="102"/>
                </a:lnTo>
                <a:close/>
                <a:moveTo>
                  <a:pt x="143" y="103"/>
                </a:moveTo>
                <a:lnTo>
                  <a:pt x="143" y="103"/>
                </a:lnTo>
                <a:lnTo>
                  <a:pt x="145" y="105"/>
                </a:lnTo>
                <a:lnTo>
                  <a:pt x="146" y="106"/>
                </a:lnTo>
                <a:lnTo>
                  <a:pt x="149" y="106"/>
                </a:lnTo>
                <a:lnTo>
                  <a:pt x="154" y="105"/>
                </a:lnTo>
                <a:lnTo>
                  <a:pt x="159" y="105"/>
                </a:lnTo>
                <a:lnTo>
                  <a:pt x="159" y="105"/>
                </a:lnTo>
                <a:lnTo>
                  <a:pt x="159" y="103"/>
                </a:lnTo>
                <a:lnTo>
                  <a:pt x="157" y="102"/>
                </a:lnTo>
                <a:lnTo>
                  <a:pt x="154" y="102"/>
                </a:lnTo>
                <a:lnTo>
                  <a:pt x="143" y="103"/>
                </a:lnTo>
                <a:lnTo>
                  <a:pt x="143" y="103"/>
                </a:lnTo>
                <a:close/>
                <a:moveTo>
                  <a:pt x="527" y="102"/>
                </a:moveTo>
                <a:lnTo>
                  <a:pt x="527" y="102"/>
                </a:lnTo>
                <a:lnTo>
                  <a:pt x="527" y="105"/>
                </a:lnTo>
                <a:lnTo>
                  <a:pt x="527" y="105"/>
                </a:lnTo>
                <a:lnTo>
                  <a:pt x="532" y="105"/>
                </a:lnTo>
                <a:lnTo>
                  <a:pt x="532" y="105"/>
                </a:lnTo>
                <a:lnTo>
                  <a:pt x="532" y="102"/>
                </a:lnTo>
                <a:lnTo>
                  <a:pt x="531" y="102"/>
                </a:lnTo>
                <a:lnTo>
                  <a:pt x="527" y="102"/>
                </a:lnTo>
                <a:lnTo>
                  <a:pt x="527" y="102"/>
                </a:lnTo>
                <a:close/>
                <a:moveTo>
                  <a:pt x="421" y="108"/>
                </a:moveTo>
                <a:lnTo>
                  <a:pt x="421" y="108"/>
                </a:lnTo>
                <a:lnTo>
                  <a:pt x="427" y="108"/>
                </a:lnTo>
                <a:lnTo>
                  <a:pt x="430" y="106"/>
                </a:lnTo>
                <a:lnTo>
                  <a:pt x="431" y="105"/>
                </a:lnTo>
                <a:lnTo>
                  <a:pt x="431" y="105"/>
                </a:lnTo>
                <a:lnTo>
                  <a:pt x="422" y="103"/>
                </a:lnTo>
                <a:lnTo>
                  <a:pt x="422" y="103"/>
                </a:lnTo>
                <a:lnTo>
                  <a:pt x="421" y="106"/>
                </a:lnTo>
                <a:lnTo>
                  <a:pt x="421" y="108"/>
                </a:lnTo>
                <a:lnTo>
                  <a:pt x="421" y="108"/>
                </a:lnTo>
                <a:close/>
                <a:moveTo>
                  <a:pt x="221" y="111"/>
                </a:moveTo>
                <a:lnTo>
                  <a:pt x="221" y="111"/>
                </a:lnTo>
                <a:lnTo>
                  <a:pt x="232" y="109"/>
                </a:lnTo>
                <a:lnTo>
                  <a:pt x="242" y="109"/>
                </a:lnTo>
                <a:lnTo>
                  <a:pt x="242" y="109"/>
                </a:lnTo>
                <a:lnTo>
                  <a:pt x="242" y="108"/>
                </a:lnTo>
                <a:lnTo>
                  <a:pt x="242" y="106"/>
                </a:lnTo>
                <a:lnTo>
                  <a:pt x="242" y="106"/>
                </a:lnTo>
                <a:lnTo>
                  <a:pt x="236" y="105"/>
                </a:lnTo>
                <a:lnTo>
                  <a:pt x="229" y="105"/>
                </a:lnTo>
                <a:lnTo>
                  <a:pt x="224" y="106"/>
                </a:lnTo>
                <a:lnTo>
                  <a:pt x="223" y="109"/>
                </a:lnTo>
                <a:lnTo>
                  <a:pt x="221" y="111"/>
                </a:lnTo>
                <a:lnTo>
                  <a:pt x="221" y="111"/>
                </a:lnTo>
                <a:close/>
                <a:moveTo>
                  <a:pt x="404" y="105"/>
                </a:moveTo>
                <a:lnTo>
                  <a:pt x="404" y="105"/>
                </a:lnTo>
                <a:lnTo>
                  <a:pt x="402" y="106"/>
                </a:lnTo>
                <a:lnTo>
                  <a:pt x="402" y="106"/>
                </a:lnTo>
                <a:lnTo>
                  <a:pt x="404" y="109"/>
                </a:lnTo>
                <a:lnTo>
                  <a:pt x="404" y="109"/>
                </a:lnTo>
                <a:lnTo>
                  <a:pt x="409" y="111"/>
                </a:lnTo>
                <a:lnTo>
                  <a:pt x="415" y="109"/>
                </a:lnTo>
                <a:lnTo>
                  <a:pt x="415" y="109"/>
                </a:lnTo>
                <a:lnTo>
                  <a:pt x="416" y="105"/>
                </a:lnTo>
                <a:lnTo>
                  <a:pt x="416" y="105"/>
                </a:lnTo>
                <a:lnTo>
                  <a:pt x="404" y="105"/>
                </a:lnTo>
                <a:lnTo>
                  <a:pt x="404" y="105"/>
                </a:lnTo>
                <a:close/>
                <a:moveTo>
                  <a:pt x="448" y="106"/>
                </a:moveTo>
                <a:lnTo>
                  <a:pt x="448" y="106"/>
                </a:lnTo>
                <a:lnTo>
                  <a:pt x="450" y="111"/>
                </a:lnTo>
                <a:lnTo>
                  <a:pt x="450" y="114"/>
                </a:lnTo>
                <a:lnTo>
                  <a:pt x="450" y="114"/>
                </a:lnTo>
                <a:lnTo>
                  <a:pt x="456" y="114"/>
                </a:lnTo>
                <a:lnTo>
                  <a:pt x="462" y="114"/>
                </a:lnTo>
                <a:lnTo>
                  <a:pt x="462" y="114"/>
                </a:lnTo>
                <a:lnTo>
                  <a:pt x="462" y="109"/>
                </a:lnTo>
                <a:lnTo>
                  <a:pt x="460" y="105"/>
                </a:lnTo>
                <a:lnTo>
                  <a:pt x="460" y="105"/>
                </a:lnTo>
                <a:lnTo>
                  <a:pt x="454" y="105"/>
                </a:lnTo>
                <a:lnTo>
                  <a:pt x="448" y="106"/>
                </a:lnTo>
                <a:lnTo>
                  <a:pt x="448" y="106"/>
                </a:lnTo>
                <a:close/>
                <a:moveTo>
                  <a:pt x="470" y="116"/>
                </a:moveTo>
                <a:lnTo>
                  <a:pt x="470" y="116"/>
                </a:lnTo>
                <a:lnTo>
                  <a:pt x="477" y="116"/>
                </a:lnTo>
                <a:lnTo>
                  <a:pt x="486" y="117"/>
                </a:lnTo>
                <a:lnTo>
                  <a:pt x="486" y="117"/>
                </a:lnTo>
                <a:lnTo>
                  <a:pt x="488" y="114"/>
                </a:lnTo>
                <a:lnTo>
                  <a:pt x="489" y="111"/>
                </a:lnTo>
                <a:lnTo>
                  <a:pt x="489" y="106"/>
                </a:lnTo>
                <a:lnTo>
                  <a:pt x="489" y="106"/>
                </a:lnTo>
                <a:lnTo>
                  <a:pt x="483" y="105"/>
                </a:lnTo>
                <a:lnTo>
                  <a:pt x="476" y="105"/>
                </a:lnTo>
                <a:lnTo>
                  <a:pt x="473" y="106"/>
                </a:lnTo>
                <a:lnTo>
                  <a:pt x="471" y="108"/>
                </a:lnTo>
                <a:lnTo>
                  <a:pt x="470" y="111"/>
                </a:lnTo>
                <a:lnTo>
                  <a:pt x="470" y="116"/>
                </a:lnTo>
                <a:lnTo>
                  <a:pt x="470" y="116"/>
                </a:lnTo>
                <a:close/>
                <a:moveTo>
                  <a:pt x="634" y="109"/>
                </a:moveTo>
                <a:lnTo>
                  <a:pt x="634" y="109"/>
                </a:lnTo>
                <a:lnTo>
                  <a:pt x="634" y="108"/>
                </a:lnTo>
                <a:lnTo>
                  <a:pt x="633" y="106"/>
                </a:lnTo>
                <a:lnTo>
                  <a:pt x="628" y="105"/>
                </a:lnTo>
                <a:lnTo>
                  <a:pt x="628" y="105"/>
                </a:lnTo>
                <a:lnTo>
                  <a:pt x="630" y="106"/>
                </a:lnTo>
                <a:lnTo>
                  <a:pt x="631" y="108"/>
                </a:lnTo>
                <a:lnTo>
                  <a:pt x="634" y="109"/>
                </a:lnTo>
                <a:lnTo>
                  <a:pt x="634" y="109"/>
                </a:lnTo>
                <a:close/>
                <a:moveTo>
                  <a:pt x="194" y="114"/>
                </a:moveTo>
                <a:lnTo>
                  <a:pt x="194" y="114"/>
                </a:lnTo>
                <a:lnTo>
                  <a:pt x="207" y="112"/>
                </a:lnTo>
                <a:lnTo>
                  <a:pt x="213" y="111"/>
                </a:lnTo>
                <a:lnTo>
                  <a:pt x="215" y="109"/>
                </a:lnTo>
                <a:lnTo>
                  <a:pt x="215" y="106"/>
                </a:lnTo>
                <a:lnTo>
                  <a:pt x="215" y="106"/>
                </a:lnTo>
                <a:lnTo>
                  <a:pt x="209" y="106"/>
                </a:lnTo>
                <a:lnTo>
                  <a:pt x="203" y="106"/>
                </a:lnTo>
                <a:lnTo>
                  <a:pt x="197" y="109"/>
                </a:lnTo>
                <a:lnTo>
                  <a:pt x="195" y="111"/>
                </a:lnTo>
                <a:lnTo>
                  <a:pt x="194" y="114"/>
                </a:lnTo>
                <a:lnTo>
                  <a:pt x="194" y="114"/>
                </a:lnTo>
                <a:close/>
                <a:moveTo>
                  <a:pt x="392" y="106"/>
                </a:moveTo>
                <a:lnTo>
                  <a:pt x="392" y="106"/>
                </a:lnTo>
                <a:lnTo>
                  <a:pt x="387" y="106"/>
                </a:lnTo>
                <a:lnTo>
                  <a:pt x="386" y="106"/>
                </a:lnTo>
                <a:lnTo>
                  <a:pt x="384" y="106"/>
                </a:lnTo>
                <a:lnTo>
                  <a:pt x="384" y="106"/>
                </a:lnTo>
                <a:lnTo>
                  <a:pt x="389" y="108"/>
                </a:lnTo>
                <a:lnTo>
                  <a:pt x="392" y="108"/>
                </a:lnTo>
                <a:lnTo>
                  <a:pt x="392" y="106"/>
                </a:lnTo>
                <a:lnTo>
                  <a:pt x="392" y="106"/>
                </a:lnTo>
                <a:close/>
                <a:moveTo>
                  <a:pt x="81" y="120"/>
                </a:moveTo>
                <a:lnTo>
                  <a:pt x="81" y="120"/>
                </a:lnTo>
                <a:lnTo>
                  <a:pt x="87" y="119"/>
                </a:lnTo>
                <a:lnTo>
                  <a:pt x="91" y="116"/>
                </a:lnTo>
                <a:lnTo>
                  <a:pt x="96" y="112"/>
                </a:lnTo>
                <a:lnTo>
                  <a:pt x="98" y="111"/>
                </a:lnTo>
                <a:lnTo>
                  <a:pt x="98" y="108"/>
                </a:lnTo>
                <a:lnTo>
                  <a:pt x="98" y="108"/>
                </a:lnTo>
                <a:lnTo>
                  <a:pt x="91" y="109"/>
                </a:lnTo>
                <a:lnTo>
                  <a:pt x="85" y="111"/>
                </a:lnTo>
                <a:lnTo>
                  <a:pt x="81" y="114"/>
                </a:lnTo>
                <a:lnTo>
                  <a:pt x="81" y="117"/>
                </a:lnTo>
                <a:lnTo>
                  <a:pt x="81" y="120"/>
                </a:lnTo>
                <a:lnTo>
                  <a:pt x="81" y="120"/>
                </a:lnTo>
                <a:close/>
                <a:moveTo>
                  <a:pt x="294" y="108"/>
                </a:moveTo>
                <a:lnTo>
                  <a:pt x="294" y="108"/>
                </a:lnTo>
                <a:lnTo>
                  <a:pt x="294" y="109"/>
                </a:lnTo>
                <a:lnTo>
                  <a:pt x="296" y="111"/>
                </a:lnTo>
                <a:lnTo>
                  <a:pt x="297" y="109"/>
                </a:lnTo>
                <a:lnTo>
                  <a:pt x="299" y="108"/>
                </a:lnTo>
                <a:lnTo>
                  <a:pt x="299" y="108"/>
                </a:lnTo>
                <a:lnTo>
                  <a:pt x="296" y="108"/>
                </a:lnTo>
                <a:lnTo>
                  <a:pt x="294" y="108"/>
                </a:lnTo>
                <a:lnTo>
                  <a:pt x="294" y="108"/>
                </a:lnTo>
                <a:close/>
                <a:moveTo>
                  <a:pt x="520" y="111"/>
                </a:moveTo>
                <a:lnTo>
                  <a:pt x="520" y="111"/>
                </a:lnTo>
                <a:lnTo>
                  <a:pt x="514" y="108"/>
                </a:lnTo>
                <a:lnTo>
                  <a:pt x="509" y="108"/>
                </a:lnTo>
                <a:lnTo>
                  <a:pt x="506" y="108"/>
                </a:lnTo>
                <a:lnTo>
                  <a:pt x="506" y="108"/>
                </a:lnTo>
                <a:lnTo>
                  <a:pt x="512" y="109"/>
                </a:lnTo>
                <a:lnTo>
                  <a:pt x="520" y="111"/>
                </a:lnTo>
                <a:lnTo>
                  <a:pt x="520" y="111"/>
                </a:lnTo>
                <a:close/>
                <a:moveTo>
                  <a:pt x="639" y="108"/>
                </a:moveTo>
                <a:lnTo>
                  <a:pt x="639" y="108"/>
                </a:lnTo>
                <a:lnTo>
                  <a:pt x="640" y="111"/>
                </a:lnTo>
                <a:lnTo>
                  <a:pt x="640" y="112"/>
                </a:lnTo>
                <a:lnTo>
                  <a:pt x="640" y="112"/>
                </a:lnTo>
                <a:lnTo>
                  <a:pt x="649" y="112"/>
                </a:lnTo>
                <a:lnTo>
                  <a:pt x="649" y="112"/>
                </a:lnTo>
                <a:lnTo>
                  <a:pt x="649" y="111"/>
                </a:lnTo>
                <a:lnTo>
                  <a:pt x="649" y="109"/>
                </a:lnTo>
                <a:lnTo>
                  <a:pt x="646" y="108"/>
                </a:lnTo>
                <a:lnTo>
                  <a:pt x="639" y="108"/>
                </a:lnTo>
                <a:lnTo>
                  <a:pt x="639" y="108"/>
                </a:lnTo>
                <a:close/>
                <a:moveTo>
                  <a:pt x="364" y="108"/>
                </a:moveTo>
                <a:lnTo>
                  <a:pt x="364" y="108"/>
                </a:lnTo>
                <a:lnTo>
                  <a:pt x="361" y="117"/>
                </a:lnTo>
                <a:lnTo>
                  <a:pt x="361" y="117"/>
                </a:lnTo>
                <a:lnTo>
                  <a:pt x="373" y="117"/>
                </a:lnTo>
                <a:lnTo>
                  <a:pt x="373" y="117"/>
                </a:lnTo>
                <a:lnTo>
                  <a:pt x="383" y="116"/>
                </a:lnTo>
                <a:lnTo>
                  <a:pt x="387" y="114"/>
                </a:lnTo>
                <a:lnTo>
                  <a:pt x="390" y="112"/>
                </a:lnTo>
                <a:lnTo>
                  <a:pt x="390" y="112"/>
                </a:lnTo>
                <a:lnTo>
                  <a:pt x="377" y="109"/>
                </a:lnTo>
                <a:lnTo>
                  <a:pt x="364" y="108"/>
                </a:lnTo>
                <a:lnTo>
                  <a:pt x="364" y="108"/>
                </a:lnTo>
                <a:close/>
                <a:moveTo>
                  <a:pt x="52" y="144"/>
                </a:moveTo>
                <a:lnTo>
                  <a:pt x="52" y="144"/>
                </a:lnTo>
                <a:lnTo>
                  <a:pt x="59" y="137"/>
                </a:lnTo>
                <a:lnTo>
                  <a:pt x="67" y="129"/>
                </a:lnTo>
                <a:lnTo>
                  <a:pt x="78" y="111"/>
                </a:lnTo>
                <a:lnTo>
                  <a:pt x="78" y="111"/>
                </a:lnTo>
                <a:lnTo>
                  <a:pt x="75" y="109"/>
                </a:lnTo>
                <a:lnTo>
                  <a:pt x="75" y="109"/>
                </a:lnTo>
                <a:lnTo>
                  <a:pt x="72" y="108"/>
                </a:lnTo>
                <a:lnTo>
                  <a:pt x="72" y="108"/>
                </a:lnTo>
                <a:lnTo>
                  <a:pt x="65" y="114"/>
                </a:lnTo>
                <a:lnTo>
                  <a:pt x="59" y="122"/>
                </a:lnTo>
                <a:lnTo>
                  <a:pt x="55" y="132"/>
                </a:lnTo>
                <a:lnTo>
                  <a:pt x="52" y="144"/>
                </a:lnTo>
                <a:lnTo>
                  <a:pt x="52" y="144"/>
                </a:lnTo>
                <a:close/>
                <a:moveTo>
                  <a:pt x="102" y="120"/>
                </a:moveTo>
                <a:lnTo>
                  <a:pt x="102" y="120"/>
                </a:lnTo>
                <a:lnTo>
                  <a:pt x="105" y="123"/>
                </a:lnTo>
                <a:lnTo>
                  <a:pt x="107" y="128"/>
                </a:lnTo>
                <a:lnTo>
                  <a:pt x="107" y="128"/>
                </a:lnTo>
                <a:lnTo>
                  <a:pt x="114" y="125"/>
                </a:lnTo>
                <a:lnTo>
                  <a:pt x="120" y="122"/>
                </a:lnTo>
                <a:lnTo>
                  <a:pt x="123" y="117"/>
                </a:lnTo>
                <a:lnTo>
                  <a:pt x="126" y="109"/>
                </a:lnTo>
                <a:lnTo>
                  <a:pt x="126" y="109"/>
                </a:lnTo>
                <a:lnTo>
                  <a:pt x="119" y="109"/>
                </a:lnTo>
                <a:lnTo>
                  <a:pt x="113" y="111"/>
                </a:lnTo>
                <a:lnTo>
                  <a:pt x="107" y="116"/>
                </a:lnTo>
                <a:lnTo>
                  <a:pt x="102" y="120"/>
                </a:lnTo>
                <a:lnTo>
                  <a:pt x="102" y="120"/>
                </a:lnTo>
                <a:close/>
                <a:moveTo>
                  <a:pt x="303" y="114"/>
                </a:moveTo>
                <a:lnTo>
                  <a:pt x="303" y="114"/>
                </a:lnTo>
                <a:lnTo>
                  <a:pt x="309" y="112"/>
                </a:lnTo>
                <a:lnTo>
                  <a:pt x="314" y="111"/>
                </a:lnTo>
                <a:lnTo>
                  <a:pt x="314" y="111"/>
                </a:lnTo>
                <a:lnTo>
                  <a:pt x="311" y="109"/>
                </a:lnTo>
                <a:lnTo>
                  <a:pt x="306" y="109"/>
                </a:lnTo>
                <a:lnTo>
                  <a:pt x="303" y="111"/>
                </a:lnTo>
                <a:lnTo>
                  <a:pt x="303" y="114"/>
                </a:lnTo>
                <a:lnTo>
                  <a:pt x="303" y="114"/>
                </a:lnTo>
                <a:close/>
                <a:moveTo>
                  <a:pt x="343" y="119"/>
                </a:moveTo>
                <a:lnTo>
                  <a:pt x="343" y="119"/>
                </a:lnTo>
                <a:lnTo>
                  <a:pt x="354" y="119"/>
                </a:lnTo>
                <a:lnTo>
                  <a:pt x="354" y="119"/>
                </a:lnTo>
                <a:lnTo>
                  <a:pt x="357" y="114"/>
                </a:lnTo>
                <a:lnTo>
                  <a:pt x="357" y="108"/>
                </a:lnTo>
                <a:lnTo>
                  <a:pt x="357" y="108"/>
                </a:lnTo>
                <a:lnTo>
                  <a:pt x="351" y="109"/>
                </a:lnTo>
                <a:lnTo>
                  <a:pt x="346" y="111"/>
                </a:lnTo>
                <a:lnTo>
                  <a:pt x="345" y="114"/>
                </a:lnTo>
                <a:lnTo>
                  <a:pt x="343" y="119"/>
                </a:lnTo>
                <a:lnTo>
                  <a:pt x="343" y="119"/>
                </a:lnTo>
                <a:close/>
                <a:moveTo>
                  <a:pt x="434" y="112"/>
                </a:moveTo>
                <a:lnTo>
                  <a:pt x="434" y="112"/>
                </a:lnTo>
                <a:lnTo>
                  <a:pt x="438" y="112"/>
                </a:lnTo>
                <a:lnTo>
                  <a:pt x="439" y="112"/>
                </a:lnTo>
                <a:lnTo>
                  <a:pt x="439" y="112"/>
                </a:lnTo>
                <a:lnTo>
                  <a:pt x="439" y="111"/>
                </a:lnTo>
                <a:lnTo>
                  <a:pt x="439" y="108"/>
                </a:lnTo>
                <a:lnTo>
                  <a:pt x="439" y="108"/>
                </a:lnTo>
                <a:lnTo>
                  <a:pt x="436" y="109"/>
                </a:lnTo>
                <a:lnTo>
                  <a:pt x="434" y="112"/>
                </a:lnTo>
                <a:lnTo>
                  <a:pt x="434" y="112"/>
                </a:lnTo>
                <a:close/>
                <a:moveTo>
                  <a:pt x="497" y="117"/>
                </a:moveTo>
                <a:lnTo>
                  <a:pt x="497" y="117"/>
                </a:lnTo>
                <a:lnTo>
                  <a:pt x="514" y="117"/>
                </a:lnTo>
                <a:lnTo>
                  <a:pt x="514" y="117"/>
                </a:lnTo>
                <a:lnTo>
                  <a:pt x="506" y="112"/>
                </a:lnTo>
                <a:lnTo>
                  <a:pt x="497" y="108"/>
                </a:lnTo>
                <a:lnTo>
                  <a:pt x="497" y="108"/>
                </a:lnTo>
                <a:lnTo>
                  <a:pt x="497" y="117"/>
                </a:lnTo>
                <a:lnTo>
                  <a:pt x="497" y="117"/>
                </a:lnTo>
                <a:close/>
                <a:moveTo>
                  <a:pt x="146" y="109"/>
                </a:moveTo>
                <a:lnTo>
                  <a:pt x="146" y="109"/>
                </a:lnTo>
                <a:lnTo>
                  <a:pt x="146" y="111"/>
                </a:lnTo>
                <a:lnTo>
                  <a:pt x="148" y="112"/>
                </a:lnTo>
                <a:lnTo>
                  <a:pt x="151" y="112"/>
                </a:lnTo>
                <a:lnTo>
                  <a:pt x="155" y="111"/>
                </a:lnTo>
                <a:lnTo>
                  <a:pt x="157" y="109"/>
                </a:lnTo>
                <a:lnTo>
                  <a:pt x="157" y="109"/>
                </a:lnTo>
                <a:lnTo>
                  <a:pt x="146" y="109"/>
                </a:lnTo>
                <a:lnTo>
                  <a:pt x="146" y="109"/>
                </a:lnTo>
                <a:close/>
                <a:moveTo>
                  <a:pt x="183" y="114"/>
                </a:moveTo>
                <a:lnTo>
                  <a:pt x="183" y="114"/>
                </a:lnTo>
                <a:lnTo>
                  <a:pt x="184" y="114"/>
                </a:lnTo>
                <a:lnTo>
                  <a:pt x="186" y="112"/>
                </a:lnTo>
                <a:lnTo>
                  <a:pt x="189" y="109"/>
                </a:lnTo>
                <a:lnTo>
                  <a:pt x="189" y="109"/>
                </a:lnTo>
                <a:lnTo>
                  <a:pt x="186" y="109"/>
                </a:lnTo>
                <a:lnTo>
                  <a:pt x="183" y="109"/>
                </a:lnTo>
                <a:lnTo>
                  <a:pt x="181" y="111"/>
                </a:lnTo>
                <a:lnTo>
                  <a:pt x="183" y="114"/>
                </a:lnTo>
                <a:lnTo>
                  <a:pt x="183" y="114"/>
                </a:lnTo>
                <a:close/>
                <a:moveTo>
                  <a:pt x="274" y="119"/>
                </a:moveTo>
                <a:lnTo>
                  <a:pt x="274" y="119"/>
                </a:lnTo>
                <a:lnTo>
                  <a:pt x="280" y="119"/>
                </a:lnTo>
                <a:lnTo>
                  <a:pt x="285" y="119"/>
                </a:lnTo>
                <a:lnTo>
                  <a:pt x="285" y="119"/>
                </a:lnTo>
                <a:lnTo>
                  <a:pt x="284" y="112"/>
                </a:lnTo>
                <a:lnTo>
                  <a:pt x="279" y="109"/>
                </a:lnTo>
                <a:lnTo>
                  <a:pt x="279" y="109"/>
                </a:lnTo>
                <a:lnTo>
                  <a:pt x="277" y="114"/>
                </a:lnTo>
                <a:lnTo>
                  <a:pt x="274" y="119"/>
                </a:lnTo>
                <a:lnTo>
                  <a:pt x="274" y="119"/>
                </a:lnTo>
                <a:close/>
                <a:moveTo>
                  <a:pt x="538" y="109"/>
                </a:moveTo>
                <a:lnTo>
                  <a:pt x="538" y="109"/>
                </a:lnTo>
                <a:lnTo>
                  <a:pt x="538" y="111"/>
                </a:lnTo>
                <a:lnTo>
                  <a:pt x="540" y="112"/>
                </a:lnTo>
                <a:lnTo>
                  <a:pt x="543" y="112"/>
                </a:lnTo>
                <a:lnTo>
                  <a:pt x="543" y="112"/>
                </a:lnTo>
                <a:lnTo>
                  <a:pt x="543" y="109"/>
                </a:lnTo>
                <a:lnTo>
                  <a:pt x="543" y="109"/>
                </a:lnTo>
                <a:lnTo>
                  <a:pt x="541" y="109"/>
                </a:lnTo>
                <a:lnTo>
                  <a:pt x="538" y="109"/>
                </a:lnTo>
                <a:lnTo>
                  <a:pt x="538" y="109"/>
                </a:lnTo>
                <a:close/>
                <a:moveTo>
                  <a:pt x="130" y="119"/>
                </a:moveTo>
                <a:lnTo>
                  <a:pt x="130" y="119"/>
                </a:lnTo>
                <a:lnTo>
                  <a:pt x="140" y="116"/>
                </a:lnTo>
                <a:lnTo>
                  <a:pt x="140" y="116"/>
                </a:lnTo>
                <a:lnTo>
                  <a:pt x="137" y="112"/>
                </a:lnTo>
                <a:lnTo>
                  <a:pt x="134" y="109"/>
                </a:lnTo>
                <a:lnTo>
                  <a:pt x="134" y="109"/>
                </a:lnTo>
                <a:lnTo>
                  <a:pt x="130" y="119"/>
                </a:lnTo>
                <a:lnTo>
                  <a:pt x="130" y="119"/>
                </a:lnTo>
                <a:close/>
                <a:moveTo>
                  <a:pt x="654" y="111"/>
                </a:moveTo>
                <a:lnTo>
                  <a:pt x="654" y="111"/>
                </a:lnTo>
                <a:lnTo>
                  <a:pt x="657" y="112"/>
                </a:lnTo>
                <a:lnTo>
                  <a:pt x="659" y="112"/>
                </a:lnTo>
                <a:lnTo>
                  <a:pt x="659" y="111"/>
                </a:lnTo>
                <a:lnTo>
                  <a:pt x="659" y="111"/>
                </a:lnTo>
                <a:lnTo>
                  <a:pt x="657" y="109"/>
                </a:lnTo>
                <a:lnTo>
                  <a:pt x="656" y="109"/>
                </a:lnTo>
                <a:lnTo>
                  <a:pt x="656" y="111"/>
                </a:lnTo>
                <a:lnTo>
                  <a:pt x="654" y="111"/>
                </a:lnTo>
                <a:lnTo>
                  <a:pt x="654" y="111"/>
                </a:lnTo>
                <a:close/>
                <a:moveTo>
                  <a:pt x="267" y="112"/>
                </a:moveTo>
                <a:lnTo>
                  <a:pt x="267" y="112"/>
                </a:lnTo>
                <a:lnTo>
                  <a:pt x="267" y="116"/>
                </a:lnTo>
                <a:lnTo>
                  <a:pt x="267" y="117"/>
                </a:lnTo>
                <a:lnTo>
                  <a:pt x="268" y="117"/>
                </a:lnTo>
                <a:lnTo>
                  <a:pt x="268" y="117"/>
                </a:lnTo>
                <a:lnTo>
                  <a:pt x="270" y="114"/>
                </a:lnTo>
                <a:lnTo>
                  <a:pt x="271" y="112"/>
                </a:lnTo>
                <a:lnTo>
                  <a:pt x="270" y="111"/>
                </a:lnTo>
                <a:lnTo>
                  <a:pt x="270" y="111"/>
                </a:lnTo>
                <a:lnTo>
                  <a:pt x="268" y="112"/>
                </a:lnTo>
                <a:lnTo>
                  <a:pt x="267" y="112"/>
                </a:lnTo>
                <a:lnTo>
                  <a:pt x="267" y="112"/>
                </a:lnTo>
                <a:close/>
                <a:moveTo>
                  <a:pt x="547" y="114"/>
                </a:moveTo>
                <a:lnTo>
                  <a:pt x="547" y="114"/>
                </a:lnTo>
                <a:lnTo>
                  <a:pt x="550" y="116"/>
                </a:lnTo>
                <a:lnTo>
                  <a:pt x="553" y="116"/>
                </a:lnTo>
                <a:lnTo>
                  <a:pt x="561" y="116"/>
                </a:lnTo>
                <a:lnTo>
                  <a:pt x="561" y="116"/>
                </a:lnTo>
                <a:lnTo>
                  <a:pt x="558" y="112"/>
                </a:lnTo>
                <a:lnTo>
                  <a:pt x="555" y="111"/>
                </a:lnTo>
                <a:lnTo>
                  <a:pt x="550" y="111"/>
                </a:lnTo>
                <a:lnTo>
                  <a:pt x="549" y="112"/>
                </a:lnTo>
                <a:lnTo>
                  <a:pt x="547" y="114"/>
                </a:lnTo>
                <a:lnTo>
                  <a:pt x="547" y="114"/>
                </a:lnTo>
                <a:close/>
                <a:moveTo>
                  <a:pt x="177" y="114"/>
                </a:moveTo>
                <a:lnTo>
                  <a:pt x="177" y="114"/>
                </a:lnTo>
                <a:lnTo>
                  <a:pt x="175" y="111"/>
                </a:lnTo>
                <a:lnTo>
                  <a:pt x="175" y="111"/>
                </a:lnTo>
                <a:lnTo>
                  <a:pt x="172" y="111"/>
                </a:lnTo>
                <a:lnTo>
                  <a:pt x="172" y="111"/>
                </a:lnTo>
                <a:lnTo>
                  <a:pt x="174" y="114"/>
                </a:lnTo>
                <a:lnTo>
                  <a:pt x="174" y="114"/>
                </a:lnTo>
                <a:lnTo>
                  <a:pt x="177" y="114"/>
                </a:lnTo>
                <a:lnTo>
                  <a:pt x="177" y="114"/>
                </a:lnTo>
                <a:close/>
                <a:moveTo>
                  <a:pt x="523" y="114"/>
                </a:moveTo>
                <a:lnTo>
                  <a:pt x="523" y="114"/>
                </a:lnTo>
                <a:lnTo>
                  <a:pt x="527" y="116"/>
                </a:lnTo>
                <a:lnTo>
                  <a:pt x="532" y="116"/>
                </a:lnTo>
                <a:lnTo>
                  <a:pt x="532" y="116"/>
                </a:lnTo>
                <a:lnTo>
                  <a:pt x="531" y="114"/>
                </a:lnTo>
                <a:lnTo>
                  <a:pt x="529" y="112"/>
                </a:lnTo>
                <a:lnTo>
                  <a:pt x="526" y="112"/>
                </a:lnTo>
                <a:lnTo>
                  <a:pt x="523" y="114"/>
                </a:lnTo>
                <a:lnTo>
                  <a:pt x="523" y="114"/>
                </a:lnTo>
                <a:close/>
                <a:moveTo>
                  <a:pt x="337" y="119"/>
                </a:moveTo>
                <a:lnTo>
                  <a:pt x="337" y="119"/>
                </a:lnTo>
                <a:lnTo>
                  <a:pt x="335" y="116"/>
                </a:lnTo>
                <a:lnTo>
                  <a:pt x="334" y="114"/>
                </a:lnTo>
                <a:lnTo>
                  <a:pt x="326" y="112"/>
                </a:lnTo>
                <a:lnTo>
                  <a:pt x="326" y="112"/>
                </a:lnTo>
                <a:lnTo>
                  <a:pt x="328" y="116"/>
                </a:lnTo>
                <a:lnTo>
                  <a:pt x="331" y="119"/>
                </a:lnTo>
                <a:lnTo>
                  <a:pt x="334" y="119"/>
                </a:lnTo>
                <a:lnTo>
                  <a:pt x="337" y="119"/>
                </a:lnTo>
                <a:lnTo>
                  <a:pt x="337" y="119"/>
                </a:lnTo>
                <a:close/>
                <a:moveTo>
                  <a:pt x="216" y="117"/>
                </a:moveTo>
                <a:lnTo>
                  <a:pt x="216" y="117"/>
                </a:lnTo>
                <a:lnTo>
                  <a:pt x="223" y="117"/>
                </a:lnTo>
                <a:lnTo>
                  <a:pt x="229" y="117"/>
                </a:lnTo>
                <a:lnTo>
                  <a:pt x="233" y="117"/>
                </a:lnTo>
                <a:lnTo>
                  <a:pt x="236" y="114"/>
                </a:lnTo>
                <a:lnTo>
                  <a:pt x="236" y="114"/>
                </a:lnTo>
                <a:lnTo>
                  <a:pt x="226" y="116"/>
                </a:lnTo>
                <a:lnTo>
                  <a:pt x="221" y="116"/>
                </a:lnTo>
                <a:lnTo>
                  <a:pt x="216" y="117"/>
                </a:lnTo>
                <a:lnTo>
                  <a:pt x="216" y="117"/>
                </a:lnTo>
                <a:close/>
                <a:moveTo>
                  <a:pt x="256" y="117"/>
                </a:moveTo>
                <a:lnTo>
                  <a:pt x="256" y="117"/>
                </a:lnTo>
                <a:lnTo>
                  <a:pt x="262" y="117"/>
                </a:lnTo>
                <a:lnTo>
                  <a:pt x="262" y="117"/>
                </a:lnTo>
                <a:lnTo>
                  <a:pt x="261" y="116"/>
                </a:lnTo>
                <a:lnTo>
                  <a:pt x="259" y="116"/>
                </a:lnTo>
                <a:lnTo>
                  <a:pt x="256" y="117"/>
                </a:lnTo>
                <a:lnTo>
                  <a:pt x="256" y="117"/>
                </a:lnTo>
                <a:close/>
                <a:moveTo>
                  <a:pt x="209" y="119"/>
                </a:moveTo>
                <a:lnTo>
                  <a:pt x="209" y="119"/>
                </a:lnTo>
                <a:lnTo>
                  <a:pt x="209" y="117"/>
                </a:lnTo>
                <a:lnTo>
                  <a:pt x="209" y="116"/>
                </a:lnTo>
                <a:lnTo>
                  <a:pt x="209" y="116"/>
                </a:lnTo>
                <a:lnTo>
                  <a:pt x="209" y="117"/>
                </a:lnTo>
                <a:lnTo>
                  <a:pt x="207" y="117"/>
                </a:lnTo>
                <a:lnTo>
                  <a:pt x="207" y="116"/>
                </a:lnTo>
                <a:lnTo>
                  <a:pt x="206" y="116"/>
                </a:lnTo>
                <a:lnTo>
                  <a:pt x="206" y="117"/>
                </a:lnTo>
                <a:lnTo>
                  <a:pt x="206" y="117"/>
                </a:lnTo>
                <a:lnTo>
                  <a:pt x="206" y="119"/>
                </a:lnTo>
                <a:lnTo>
                  <a:pt x="206" y="119"/>
                </a:lnTo>
                <a:lnTo>
                  <a:pt x="207" y="117"/>
                </a:lnTo>
                <a:lnTo>
                  <a:pt x="207" y="117"/>
                </a:lnTo>
                <a:lnTo>
                  <a:pt x="209" y="119"/>
                </a:lnTo>
                <a:lnTo>
                  <a:pt x="209" y="119"/>
                </a:lnTo>
                <a:close/>
                <a:moveTo>
                  <a:pt x="194" y="119"/>
                </a:moveTo>
                <a:lnTo>
                  <a:pt x="194" y="119"/>
                </a:lnTo>
                <a:lnTo>
                  <a:pt x="198" y="119"/>
                </a:lnTo>
                <a:lnTo>
                  <a:pt x="201" y="119"/>
                </a:lnTo>
                <a:lnTo>
                  <a:pt x="203" y="117"/>
                </a:lnTo>
                <a:lnTo>
                  <a:pt x="203" y="117"/>
                </a:lnTo>
                <a:lnTo>
                  <a:pt x="198" y="117"/>
                </a:lnTo>
                <a:lnTo>
                  <a:pt x="195" y="119"/>
                </a:lnTo>
                <a:lnTo>
                  <a:pt x="194" y="119"/>
                </a:lnTo>
                <a:lnTo>
                  <a:pt x="194" y="119"/>
                </a:lnTo>
                <a:close/>
                <a:moveTo>
                  <a:pt x="730" y="122"/>
                </a:moveTo>
                <a:lnTo>
                  <a:pt x="730" y="122"/>
                </a:lnTo>
                <a:lnTo>
                  <a:pt x="729" y="119"/>
                </a:lnTo>
                <a:lnTo>
                  <a:pt x="729" y="117"/>
                </a:lnTo>
                <a:lnTo>
                  <a:pt x="727" y="117"/>
                </a:lnTo>
                <a:lnTo>
                  <a:pt x="727" y="117"/>
                </a:lnTo>
                <a:lnTo>
                  <a:pt x="727" y="120"/>
                </a:lnTo>
                <a:lnTo>
                  <a:pt x="729" y="122"/>
                </a:lnTo>
                <a:lnTo>
                  <a:pt x="730" y="122"/>
                </a:lnTo>
                <a:lnTo>
                  <a:pt x="730" y="122"/>
                </a:lnTo>
                <a:close/>
                <a:moveTo>
                  <a:pt x="151" y="126"/>
                </a:moveTo>
                <a:lnTo>
                  <a:pt x="151" y="126"/>
                </a:lnTo>
                <a:lnTo>
                  <a:pt x="157" y="125"/>
                </a:lnTo>
                <a:lnTo>
                  <a:pt x="162" y="123"/>
                </a:lnTo>
                <a:lnTo>
                  <a:pt x="171" y="119"/>
                </a:lnTo>
                <a:lnTo>
                  <a:pt x="171" y="119"/>
                </a:lnTo>
                <a:lnTo>
                  <a:pt x="160" y="119"/>
                </a:lnTo>
                <a:lnTo>
                  <a:pt x="149" y="117"/>
                </a:lnTo>
                <a:lnTo>
                  <a:pt x="149" y="117"/>
                </a:lnTo>
                <a:lnTo>
                  <a:pt x="149" y="122"/>
                </a:lnTo>
                <a:lnTo>
                  <a:pt x="151" y="126"/>
                </a:lnTo>
                <a:lnTo>
                  <a:pt x="151" y="126"/>
                </a:lnTo>
                <a:close/>
                <a:moveTo>
                  <a:pt x="404" y="119"/>
                </a:moveTo>
                <a:lnTo>
                  <a:pt x="404" y="119"/>
                </a:lnTo>
                <a:lnTo>
                  <a:pt x="409" y="120"/>
                </a:lnTo>
                <a:lnTo>
                  <a:pt x="412" y="119"/>
                </a:lnTo>
                <a:lnTo>
                  <a:pt x="413" y="119"/>
                </a:lnTo>
                <a:lnTo>
                  <a:pt x="413" y="119"/>
                </a:lnTo>
                <a:lnTo>
                  <a:pt x="409" y="117"/>
                </a:lnTo>
                <a:lnTo>
                  <a:pt x="407" y="117"/>
                </a:lnTo>
                <a:lnTo>
                  <a:pt x="404" y="119"/>
                </a:lnTo>
                <a:lnTo>
                  <a:pt x="404" y="119"/>
                </a:lnTo>
                <a:close/>
                <a:moveTo>
                  <a:pt x="741" y="125"/>
                </a:moveTo>
                <a:lnTo>
                  <a:pt x="741" y="125"/>
                </a:lnTo>
                <a:lnTo>
                  <a:pt x="739" y="120"/>
                </a:lnTo>
                <a:lnTo>
                  <a:pt x="738" y="119"/>
                </a:lnTo>
                <a:lnTo>
                  <a:pt x="738" y="119"/>
                </a:lnTo>
                <a:lnTo>
                  <a:pt x="738" y="119"/>
                </a:lnTo>
                <a:lnTo>
                  <a:pt x="739" y="122"/>
                </a:lnTo>
                <a:lnTo>
                  <a:pt x="741" y="125"/>
                </a:lnTo>
                <a:lnTo>
                  <a:pt x="741" y="125"/>
                </a:lnTo>
                <a:close/>
                <a:moveTo>
                  <a:pt x="300" y="119"/>
                </a:moveTo>
                <a:lnTo>
                  <a:pt x="300" y="119"/>
                </a:lnTo>
                <a:lnTo>
                  <a:pt x="299" y="120"/>
                </a:lnTo>
                <a:lnTo>
                  <a:pt x="297" y="123"/>
                </a:lnTo>
                <a:lnTo>
                  <a:pt x="297" y="123"/>
                </a:lnTo>
                <a:lnTo>
                  <a:pt x="299" y="125"/>
                </a:lnTo>
                <a:lnTo>
                  <a:pt x="302" y="126"/>
                </a:lnTo>
                <a:lnTo>
                  <a:pt x="308" y="126"/>
                </a:lnTo>
                <a:lnTo>
                  <a:pt x="323" y="125"/>
                </a:lnTo>
                <a:lnTo>
                  <a:pt x="323" y="125"/>
                </a:lnTo>
                <a:lnTo>
                  <a:pt x="320" y="122"/>
                </a:lnTo>
                <a:lnTo>
                  <a:pt x="319" y="120"/>
                </a:lnTo>
                <a:lnTo>
                  <a:pt x="312" y="119"/>
                </a:lnTo>
                <a:lnTo>
                  <a:pt x="306" y="119"/>
                </a:lnTo>
                <a:lnTo>
                  <a:pt x="300" y="119"/>
                </a:lnTo>
                <a:lnTo>
                  <a:pt x="300" y="119"/>
                </a:lnTo>
                <a:close/>
                <a:moveTo>
                  <a:pt x="126" y="125"/>
                </a:moveTo>
                <a:lnTo>
                  <a:pt x="126" y="125"/>
                </a:lnTo>
                <a:lnTo>
                  <a:pt x="125" y="128"/>
                </a:lnTo>
                <a:lnTo>
                  <a:pt x="123" y="131"/>
                </a:lnTo>
                <a:lnTo>
                  <a:pt x="125" y="132"/>
                </a:lnTo>
                <a:lnTo>
                  <a:pt x="125" y="132"/>
                </a:lnTo>
                <a:lnTo>
                  <a:pt x="128" y="128"/>
                </a:lnTo>
                <a:lnTo>
                  <a:pt x="133" y="126"/>
                </a:lnTo>
                <a:lnTo>
                  <a:pt x="139" y="126"/>
                </a:lnTo>
                <a:lnTo>
                  <a:pt x="146" y="128"/>
                </a:lnTo>
                <a:lnTo>
                  <a:pt x="146" y="128"/>
                </a:lnTo>
                <a:lnTo>
                  <a:pt x="145" y="123"/>
                </a:lnTo>
                <a:lnTo>
                  <a:pt x="145" y="119"/>
                </a:lnTo>
                <a:lnTo>
                  <a:pt x="145" y="119"/>
                </a:lnTo>
                <a:lnTo>
                  <a:pt x="136" y="122"/>
                </a:lnTo>
                <a:lnTo>
                  <a:pt x="126" y="125"/>
                </a:lnTo>
                <a:lnTo>
                  <a:pt x="126" y="125"/>
                </a:lnTo>
                <a:close/>
                <a:moveTo>
                  <a:pt x="549" y="122"/>
                </a:moveTo>
                <a:lnTo>
                  <a:pt x="549" y="122"/>
                </a:lnTo>
                <a:lnTo>
                  <a:pt x="552" y="122"/>
                </a:lnTo>
                <a:lnTo>
                  <a:pt x="555" y="122"/>
                </a:lnTo>
                <a:lnTo>
                  <a:pt x="556" y="122"/>
                </a:lnTo>
                <a:lnTo>
                  <a:pt x="556" y="122"/>
                </a:lnTo>
                <a:lnTo>
                  <a:pt x="552" y="120"/>
                </a:lnTo>
                <a:lnTo>
                  <a:pt x="550" y="120"/>
                </a:lnTo>
                <a:lnTo>
                  <a:pt x="549" y="122"/>
                </a:lnTo>
                <a:lnTo>
                  <a:pt x="549" y="122"/>
                </a:lnTo>
                <a:close/>
                <a:moveTo>
                  <a:pt x="213" y="122"/>
                </a:moveTo>
                <a:lnTo>
                  <a:pt x="213" y="122"/>
                </a:lnTo>
                <a:lnTo>
                  <a:pt x="209" y="132"/>
                </a:lnTo>
                <a:lnTo>
                  <a:pt x="209" y="132"/>
                </a:lnTo>
                <a:lnTo>
                  <a:pt x="218" y="132"/>
                </a:lnTo>
                <a:lnTo>
                  <a:pt x="224" y="131"/>
                </a:lnTo>
                <a:lnTo>
                  <a:pt x="229" y="126"/>
                </a:lnTo>
                <a:lnTo>
                  <a:pt x="232" y="122"/>
                </a:lnTo>
                <a:lnTo>
                  <a:pt x="232" y="122"/>
                </a:lnTo>
                <a:lnTo>
                  <a:pt x="221" y="122"/>
                </a:lnTo>
                <a:lnTo>
                  <a:pt x="213" y="122"/>
                </a:lnTo>
                <a:lnTo>
                  <a:pt x="213" y="122"/>
                </a:lnTo>
                <a:close/>
                <a:moveTo>
                  <a:pt x="521" y="122"/>
                </a:moveTo>
                <a:lnTo>
                  <a:pt x="521" y="122"/>
                </a:lnTo>
                <a:lnTo>
                  <a:pt x="523" y="123"/>
                </a:lnTo>
                <a:lnTo>
                  <a:pt x="527" y="123"/>
                </a:lnTo>
                <a:lnTo>
                  <a:pt x="535" y="123"/>
                </a:lnTo>
                <a:lnTo>
                  <a:pt x="535" y="123"/>
                </a:lnTo>
                <a:lnTo>
                  <a:pt x="532" y="122"/>
                </a:lnTo>
                <a:lnTo>
                  <a:pt x="527" y="120"/>
                </a:lnTo>
                <a:lnTo>
                  <a:pt x="523" y="122"/>
                </a:lnTo>
                <a:lnTo>
                  <a:pt x="521" y="122"/>
                </a:lnTo>
                <a:lnTo>
                  <a:pt x="521" y="122"/>
                </a:lnTo>
                <a:close/>
                <a:moveTo>
                  <a:pt x="233" y="132"/>
                </a:moveTo>
                <a:lnTo>
                  <a:pt x="233" y="132"/>
                </a:lnTo>
                <a:lnTo>
                  <a:pt x="239" y="132"/>
                </a:lnTo>
                <a:lnTo>
                  <a:pt x="245" y="131"/>
                </a:lnTo>
                <a:lnTo>
                  <a:pt x="250" y="129"/>
                </a:lnTo>
                <a:lnTo>
                  <a:pt x="255" y="128"/>
                </a:lnTo>
                <a:lnTo>
                  <a:pt x="255" y="128"/>
                </a:lnTo>
                <a:lnTo>
                  <a:pt x="253" y="125"/>
                </a:lnTo>
                <a:lnTo>
                  <a:pt x="252" y="122"/>
                </a:lnTo>
                <a:lnTo>
                  <a:pt x="252" y="122"/>
                </a:lnTo>
                <a:lnTo>
                  <a:pt x="245" y="122"/>
                </a:lnTo>
                <a:lnTo>
                  <a:pt x="239" y="125"/>
                </a:lnTo>
                <a:lnTo>
                  <a:pt x="236" y="128"/>
                </a:lnTo>
                <a:lnTo>
                  <a:pt x="233" y="132"/>
                </a:lnTo>
                <a:lnTo>
                  <a:pt x="233" y="132"/>
                </a:lnTo>
                <a:close/>
                <a:moveTo>
                  <a:pt x="259" y="126"/>
                </a:moveTo>
                <a:lnTo>
                  <a:pt x="259" y="126"/>
                </a:lnTo>
                <a:lnTo>
                  <a:pt x="261" y="125"/>
                </a:lnTo>
                <a:lnTo>
                  <a:pt x="264" y="125"/>
                </a:lnTo>
                <a:lnTo>
                  <a:pt x="264" y="125"/>
                </a:lnTo>
                <a:lnTo>
                  <a:pt x="262" y="123"/>
                </a:lnTo>
                <a:lnTo>
                  <a:pt x="262" y="122"/>
                </a:lnTo>
                <a:lnTo>
                  <a:pt x="258" y="122"/>
                </a:lnTo>
                <a:lnTo>
                  <a:pt x="258" y="122"/>
                </a:lnTo>
                <a:lnTo>
                  <a:pt x="258" y="123"/>
                </a:lnTo>
                <a:lnTo>
                  <a:pt x="259" y="126"/>
                </a:lnTo>
                <a:lnTo>
                  <a:pt x="259" y="126"/>
                </a:lnTo>
                <a:close/>
                <a:moveTo>
                  <a:pt x="334" y="122"/>
                </a:moveTo>
                <a:lnTo>
                  <a:pt x="334" y="122"/>
                </a:lnTo>
                <a:lnTo>
                  <a:pt x="331" y="122"/>
                </a:lnTo>
                <a:lnTo>
                  <a:pt x="331" y="122"/>
                </a:lnTo>
                <a:lnTo>
                  <a:pt x="331" y="123"/>
                </a:lnTo>
                <a:lnTo>
                  <a:pt x="332" y="123"/>
                </a:lnTo>
                <a:lnTo>
                  <a:pt x="334" y="122"/>
                </a:lnTo>
                <a:lnTo>
                  <a:pt x="334" y="122"/>
                </a:lnTo>
                <a:close/>
                <a:moveTo>
                  <a:pt x="206" y="122"/>
                </a:moveTo>
                <a:lnTo>
                  <a:pt x="206" y="122"/>
                </a:lnTo>
                <a:lnTo>
                  <a:pt x="201" y="123"/>
                </a:lnTo>
                <a:lnTo>
                  <a:pt x="195" y="123"/>
                </a:lnTo>
                <a:lnTo>
                  <a:pt x="191" y="123"/>
                </a:lnTo>
                <a:lnTo>
                  <a:pt x="186" y="126"/>
                </a:lnTo>
                <a:lnTo>
                  <a:pt x="186" y="126"/>
                </a:lnTo>
                <a:lnTo>
                  <a:pt x="192" y="131"/>
                </a:lnTo>
                <a:lnTo>
                  <a:pt x="197" y="135"/>
                </a:lnTo>
                <a:lnTo>
                  <a:pt x="197" y="135"/>
                </a:lnTo>
                <a:lnTo>
                  <a:pt x="197" y="135"/>
                </a:lnTo>
                <a:lnTo>
                  <a:pt x="198" y="135"/>
                </a:lnTo>
                <a:lnTo>
                  <a:pt x="200" y="134"/>
                </a:lnTo>
                <a:lnTo>
                  <a:pt x="201" y="134"/>
                </a:lnTo>
                <a:lnTo>
                  <a:pt x="201" y="134"/>
                </a:lnTo>
                <a:lnTo>
                  <a:pt x="203" y="131"/>
                </a:lnTo>
                <a:lnTo>
                  <a:pt x="204" y="128"/>
                </a:lnTo>
                <a:lnTo>
                  <a:pt x="206" y="125"/>
                </a:lnTo>
                <a:lnTo>
                  <a:pt x="206" y="122"/>
                </a:lnTo>
                <a:lnTo>
                  <a:pt x="206" y="122"/>
                </a:lnTo>
                <a:close/>
                <a:moveTo>
                  <a:pt x="646" y="126"/>
                </a:moveTo>
                <a:lnTo>
                  <a:pt x="646" y="126"/>
                </a:lnTo>
                <a:lnTo>
                  <a:pt x="649" y="128"/>
                </a:lnTo>
                <a:lnTo>
                  <a:pt x="653" y="128"/>
                </a:lnTo>
                <a:lnTo>
                  <a:pt x="654" y="128"/>
                </a:lnTo>
                <a:lnTo>
                  <a:pt x="654" y="128"/>
                </a:lnTo>
                <a:lnTo>
                  <a:pt x="653" y="125"/>
                </a:lnTo>
                <a:lnTo>
                  <a:pt x="649" y="123"/>
                </a:lnTo>
                <a:lnTo>
                  <a:pt x="649" y="123"/>
                </a:lnTo>
                <a:lnTo>
                  <a:pt x="648" y="125"/>
                </a:lnTo>
                <a:lnTo>
                  <a:pt x="648" y="125"/>
                </a:lnTo>
                <a:lnTo>
                  <a:pt x="646" y="126"/>
                </a:lnTo>
                <a:lnTo>
                  <a:pt x="646" y="126"/>
                </a:lnTo>
                <a:close/>
                <a:moveTo>
                  <a:pt x="688" y="131"/>
                </a:moveTo>
                <a:lnTo>
                  <a:pt x="688" y="131"/>
                </a:lnTo>
                <a:lnTo>
                  <a:pt x="689" y="128"/>
                </a:lnTo>
                <a:lnTo>
                  <a:pt x="691" y="125"/>
                </a:lnTo>
                <a:lnTo>
                  <a:pt x="691" y="125"/>
                </a:lnTo>
                <a:lnTo>
                  <a:pt x="686" y="123"/>
                </a:lnTo>
                <a:lnTo>
                  <a:pt x="686" y="123"/>
                </a:lnTo>
                <a:lnTo>
                  <a:pt x="685" y="125"/>
                </a:lnTo>
                <a:lnTo>
                  <a:pt x="685" y="128"/>
                </a:lnTo>
                <a:lnTo>
                  <a:pt x="688" y="131"/>
                </a:lnTo>
                <a:lnTo>
                  <a:pt x="688" y="131"/>
                </a:lnTo>
                <a:close/>
                <a:moveTo>
                  <a:pt x="268" y="128"/>
                </a:moveTo>
                <a:lnTo>
                  <a:pt x="268" y="128"/>
                </a:lnTo>
                <a:lnTo>
                  <a:pt x="268" y="134"/>
                </a:lnTo>
                <a:lnTo>
                  <a:pt x="268" y="134"/>
                </a:lnTo>
                <a:lnTo>
                  <a:pt x="279" y="132"/>
                </a:lnTo>
                <a:lnTo>
                  <a:pt x="288" y="129"/>
                </a:lnTo>
                <a:lnTo>
                  <a:pt x="288" y="129"/>
                </a:lnTo>
                <a:lnTo>
                  <a:pt x="288" y="128"/>
                </a:lnTo>
                <a:lnTo>
                  <a:pt x="290" y="126"/>
                </a:lnTo>
                <a:lnTo>
                  <a:pt x="290" y="126"/>
                </a:lnTo>
                <a:lnTo>
                  <a:pt x="285" y="125"/>
                </a:lnTo>
                <a:lnTo>
                  <a:pt x="279" y="125"/>
                </a:lnTo>
                <a:lnTo>
                  <a:pt x="268" y="128"/>
                </a:lnTo>
                <a:lnTo>
                  <a:pt x="268" y="128"/>
                </a:lnTo>
                <a:close/>
                <a:moveTo>
                  <a:pt x="358" y="125"/>
                </a:moveTo>
                <a:lnTo>
                  <a:pt x="358" y="125"/>
                </a:lnTo>
                <a:lnTo>
                  <a:pt x="357" y="131"/>
                </a:lnTo>
                <a:lnTo>
                  <a:pt x="357" y="137"/>
                </a:lnTo>
                <a:lnTo>
                  <a:pt x="357" y="137"/>
                </a:lnTo>
                <a:lnTo>
                  <a:pt x="383" y="137"/>
                </a:lnTo>
                <a:lnTo>
                  <a:pt x="383" y="137"/>
                </a:lnTo>
                <a:lnTo>
                  <a:pt x="384" y="126"/>
                </a:lnTo>
                <a:lnTo>
                  <a:pt x="384" y="126"/>
                </a:lnTo>
                <a:lnTo>
                  <a:pt x="372" y="125"/>
                </a:lnTo>
                <a:lnTo>
                  <a:pt x="358" y="125"/>
                </a:lnTo>
                <a:lnTo>
                  <a:pt x="358" y="125"/>
                </a:lnTo>
                <a:close/>
                <a:moveTo>
                  <a:pt x="663" y="125"/>
                </a:moveTo>
                <a:lnTo>
                  <a:pt x="663" y="125"/>
                </a:lnTo>
                <a:lnTo>
                  <a:pt x="669" y="129"/>
                </a:lnTo>
                <a:lnTo>
                  <a:pt x="675" y="134"/>
                </a:lnTo>
                <a:lnTo>
                  <a:pt x="675" y="134"/>
                </a:lnTo>
                <a:lnTo>
                  <a:pt x="671" y="125"/>
                </a:lnTo>
                <a:lnTo>
                  <a:pt x="671" y="125"/>
                </a:lnTo>
                <a:lnTo>
                  <a:pt x="668" y="125"/>
                </a:lnTo>
                <a:lnTo>
                  <a:pt x="663" y="125"/>
                </a:lnTo>
                <a:lnTo>
                  <a:pt x="663" y="125"/>
                </a:lnTo>
                <a:close/>
                <a:moveTo>
                  <a:pt x="680" y="129"/>
                </a:moveTo>
                <a:lnTo>
                  <a:pt x="680" y="129"/>
                </a:lnTo>
                <a:lnTo>
                  <a:pt x="678" y="126"/>
                </a:lnTo>
                <a:lnTo>
                  <a:pt x="678" y="125"/>
                </a:lnTo>
                <a:lnTo>
                  <a:pt x="677" y="125"/>
                </a:lnTo>
                <a:lnTo>
                  <a:pt x="677" y="125"/>
                </a:lnTo>
                <a:lnTo>
                  <a:pt x="678" y="128"/>
                </a:lnTo>
                <a:lnTo>
                  <a:pt x="678" y="129"/>
                </a:lnTo>
                <a:lnTo>
                  <a:pt x="680" y="129"/>
                </a:lnTo>
                <a:lnTo>
                  <a:pt x="680" y="129"/>
                </a:lnTo>
                <a:close/>
                <a:moveTo>
                  <a:pt x="746" y="134"/>
                </a:moveTo>
                <a:lnTo>
                  <a:pt x="746" y="134"/>
                </a:lnTo>
                <a:lnTo>
                  <a:pt x="744" y="129"/>
                </a:lnTo>
                <a:lnTo>
                  <a:pt x="742" y="126"/>
                </a:lnTo>
                <a:lnTo>
                  <a:pt x="741" y="125"/>
                </a:lnTo>
                <a:lnTo>
                  <a:pt x="741" y="125"/>
                </a:lnTo>
                <a:lnTo>
                  <a:pt x="742" y="129"/>
                </a:lnTo>
                <a:lnTo>
                  <a:pt x="744" y="132"/>
                </a:lnTo>
                <a:lnTo>
                  <a:pt x="746" y="134"/>
                </a:lnTo>
                <a:lnTo>
                  <a:pt x="746" y="134"/>
                </a:lnTo>
                <a:close/>
                <a:moveTo>
                  <a:pt x="337" y="128"/>
                </a:moveTo>
                <a:lnTo>
                  <a:pt x="337" y="128"/>
                </a:lnTo>
                <a:lnTo>
                  <a:pt x="335" y="132"/>
                </a:lnTo>
                <a:lnTo>
                  <a:pt x="335" y="134"/>
                </a:lnTo>
                <a:lnTo>
                  <a:pt x="335" y="137"/>
                </a:lnTo>
                <a:lnTo>
                  <a:pt x="335" y="137"/>
                </a:lnTo>
                <a:lnTo>
                  <a:pt x="343" y="137"/>
                </a:lnTo>
                <a:lnTo>
                  <a:pt x="351" y="137"/>
                </a:lnTo>
                <a:lnTo>
                  <a:pt x="351" y="137"/>
                </a:lnTo>
                <a:lnTo>
                  <a:pt x="354" y="126"/>
                </a:lnTo>
                <a:lnTo>
                  <a:pt x="354" y="126"/>
                </a:lnTo>
                <a:lnTo>
                  <a:pt x="345" y="126"/>
                </a:lnTo>
                <a:lnTo>
                  <a:pt x="337" y="128"/>
                </a:lnTo>
                <a:lnTo>
                  <a:pt x="337" y="128"/>
                </a:lnTo>
                <a:close/>
                <a:moveTo>
                  <a:pt x="735" y="146"/>
                </a:moveTo>
                <a:lnTo>
                  <a:pt x="735" y="146"/>
                </a:lnTo>
                <a:lnTo>
                  <a:pt x="724" y="126"/>
                </a:lnTo>
                <a:lnTo>
                  <a:pt x="724" y="126"/>
                </a:lnTo>
                <a:lnTo>
                  <a:pt x="724" y="131"/>
                </a:lnTo>
                <a:lnTo>
                  <a:pt x="727" y="135"/>
                </a:lnTo>
                <a:lnTo>
                  <a:pt x="735" y="146"/>
                </a:lnTo>
                <a:lnTo>
                  <a:pt x="735" y="146"/>
                </a:lnTo>
                <a:close/>
                <a:moveTo>
                  <a:pt x="157" y="141"/>
                </a:moveTo>
                <a:lnTo>
                  <a:pt x="157" y="141"/>
                </a:lnTo>
                <a:lnTo>
                  <a:pt x="174" y="138"/>
                </a:lnTo>
                <a:lnTo>
                  <a:pt x="174" y="138"/>
                </a:lnTo>
                <a:lnTo>
                  <a:pt x="175" y="132"/>
                </a:lnTo>
                <a:lnTo>
                  <a:pt x="175" y="129"/>
                </a:lnTo>
                <a:lnTo>
                  <a:pt x="172" y="128"/>
                </a:lnTo>
                <a:lnTo>
                  <a:pt x="168" y="128"/>
                </a:lnTo>
                <a:lnTo>
                  <a:pt x="165" y="129"/>
                </a:lnTo>
                <a:lnTo>
                  <a:pt x="160" y="134"/>
                </a:lnTo>
                <a:lnTo>
                  <a:pt x="157" y="137"/>
                </a:lnTo>
                <a:lnTo>
                  <a:pt x="157" y="141"/>
                </a:lnTo>
                <a:lnTo>
                  <a:pt x="157" y="141"/>
                </a:lnTo>
                <a:close/>
                <a:moveTo>
                  <a:pt x="387" y="137"/>
                </a:moveTo>
                <a:lnTo>
                  <a:pt x="387" y="137"/>
                </a:lnTo>
                <a:lnTo>
                  <a:pt x="392" y="137"/>
                </a:lnTo>
                <a:lnTo>
                  <a:pt x="398" y="137"/>
                </a:lnTo>
                <a:lnTo>
                  <a:pt x="398" y="137"/>
                </a:lnTo>
                <a:lnTo>
                  <a:pt x="398" y="131"/>
                </a:lnTo>
                <a:lnTo>
                  <a:pt x="396" y="126"/>
                </a:lnTo>
                <a:lnTo>
                  <a:pt x="396" y="126"/>
                </a:lnTo>
                <a:lnTo>
                  <a:pt x="392" y="126"/>
                </a:lnTo>
                <a:lnTo>
                  <a:pt x="390" y="129"/>
                </a:lnTo>
                <a:lnTo>
                  <a:pt x="387" y="137"/>
                </a:lnTo>
                <a:lnTo>
                  <a:pt x="387" y="137"/>
                </a:lnTo>
                <a:close/>
                <a:moveTo>
                  <a:pt x="98" y="131"/>
                </a:moveTo>
                <a:lnTo>
                  <a:pt x="98" y="131"/>
                </a:lnTo>
                <a:lnTo>
                  <a:pt x="101" y="129"/>
                </a:lnTo>
                <a:lnTo>
                  <a:pt x="101" y="129"/>
                </a:lnTo>
                <a:lnTo>
                  <a:pt x="101" y="128"/>
                </a:lnTo>
                <a:lnTo>
                  <a:pt x="98" y="128"/>
                </a:lnTo>
                <a:lnTo>
                  <a:pt x="98" y="128"/>
                </a:lnTo>
                <a:lnTo>
                  <a:pt x="98" y="131"/>
                </a:lnTo>
                <a:lnTo>
                  <a:pt x="98" y="131"/>
                </a:lnTo>
                <a:close/>
                <a:moveTo>
                  <a:pt x="410" y="138"/>
                </a:moveTo>
                <a:lnTo>
                  <a:pt x="410" y="138"/>
                </a:lnTo>
                <a:lnTo>
                  <a:pt x="412" y="128"/>
                </a:lnTo>
                <a:lnTo>
                  <a:pt x="412" y="128"/>
                </a:lnTo>
                <a:lnTo>
                  <a:pt x="406" y="128"/>
                </a:lnTo>
                <a:lnTo>
                  <a:pt x="406" y="128"/>
                </a:lnTo>
                <a:lnTo>
                  <a:pt x="406" y="131"/>
                </a:lnTo>
                <a:lnTo>
                  <a:pt x="406" y="135"/>
                </a:lnTo>
                <a:lnTo>
                  <a:pt x="407" y="138"/>
                </a:lnTo>
                <a:lnTo>
                  <a:pt x="409" y="138"/>
                </a:lnTo>
                <a:lnTo>
                  <a:pt x="410" y="138"/>
                </a:lnTo>
                <a:lnTo>
                  <a:pt x="410" y="138"/>
                </a:lnTo>
                <a:close/>
                <a:moveTo>
                  <a:pt x="113" y="129"/>
                </a:moveTo>
                <a:lnTo>
                  <a:pt x="113" y="129"/>
                </a:lnTo>
                <a:lnTo>
                  <a:pt x="114" y="132"/>
                </a:lnTo>
                <a:lnTo>
                  <a:pt x="116" y="135"/>
                </a:lnTo>
                <a:lnTo>
                  <a:pt x="116" y="135"/>
                </a:lnTo>
                <a:lnTo>
                  <a:pt x="117" y="134"/>
                </a:lnTo>
                <a:lnTo>
                  <a:pt x="117" y="132"/>
                </a:lnTo>
                <a:lnTo>
                  <a:pt x="119" y="128"/>
                </a:lnTo>
                <a:lnTo>
                  <a:pt x="119" y="128"/>
                </a:lnTo>
                <a:lnTo>
                  <a:pt x="116" y="128"/>
                </a:lnTo>
                <a:lnTo>
                  <a:pt x="113" y="129"/>
                </a:lnTo>
                <a:lnTo>
                  <a:pt x="113" y="129"/>
                </a:lnTo>
                <a:close/>
                <a:moveTo>
                  <a:pt x="416" y="128"/>
                </a:moveTo>
                <a:lnTo>
                  <a:pt x="416" y="128"/>
                </a:lnTo>
                <a:lnTo>
                  <a:pt x="416" y="134"/>
                </a:lnTo>
                <a:lnTo>
                  <a:pt x="416" y="138"/>
                </a:lnTo>
                <a:lnTo>
                  <a:pt x="416" y="138"/>
                </a:lnTo>
                <a:lnTo>
                  <a:pt x="419" y="138"/>
                </a:lnTo>
                <a:lnTo>
                  <a:pt x="424" y="138"/>
                </a:lnTo>
                <a:lnTo>
                  <a:pt x="424" y="138"/>
                </a:lnTo>
                <a:lnTo>
                  <a:pt x="425" y="134"/>
                </a:lnTo>
                <a:lnTo>
                  <a:pt x="425" y="128"/>
                </a:lnTo>
                <a:lnTo>
                  <a:pt x="425" y="128"/>
                </a:lnTo>
                <a:lnTo>
                  <a:pt x="416" y="128"/>
                </a:lnTo>
                <a:lnTo>
                  <a:pt x="416" y="128"/>
                </a:lnTo>
                <a:close/>
                <a:moveTo>
                  <a:pt x="431" y="129"/>
                </a:moveTo>
                <a:lnTo>
                  <a:pt x="431" y="129"/>
                </a:lnTo>
                <a:lnTo>
                  <a:pt x="430" y="134"/>
                </a:lnTo>
                <a:lnTo>
                  <a:pt x="430" y="138"/>
                </a:lnTo>
                <a:lnTo>
                  <a:pt x="430" y="138"/>
                </a:lnTo>
                <a:lnTo>
                  <a:pt x="438" y="137"/>
                </a:lnTo>
                <a:lnTo>
                  <a:pt x="445" y="137"/>
                </a:lnTo>
                <a:lnTo>
                  <a:pt x="445" y="137"/>
                </a:lnTo>
                <a:lnTo>
                  <a:pt x="445" y="134"/>
                </a:lnTo>
                <a:lnTo>
                  <a:pt x="444" y="129"/>
                </a:lnTo>
                <a:lnTo>
                  <a:pt x="444" y="129"/>
                </a:lnTo>
                <a:lnTo>
                  <a:pt x="438" y="129"/>
                </a:lnTo>
                <a:lnTo>
                  <a:pt x="431" y="129"/>
                </a:lnTo>
                <a:lnTo>
                  <a:pt x="431" y="129"/>
                </a:lnTo>
                <a:close/>
                <a:moveTo>
                  <a:pt x="502" y="128"/>
                </a:moveTo>
                <a:lnTo>
                  <a:pt x="502" y="128"/>
                </a:lnTo>
                <a:lnTo>
                  <a:pt x="505" y="129"/>
                </a:lnTo>
                <a:lnTo>
                  <a:pt x="508" y="131"/>
                </a:lnTo>
                <a:lnTo>
                  <a:pt x="511" y="131"/>
                </a:lnTo>
                <a:lnTo>
                  <a:pt x="512" y="131"/>
                </a:lnTo>
                <a:lnTo>
                  <a:pt x="512" y="128"/>
                </a:lnTo>
                <a:lnTo>
                  <a:pt x="512" y="128"/>
                </a:lnTo>
                <a:lnTo>
                  <a:pt x="502" y="128"/>
                </a:lnTo>
                <a:lnTo>
                  <a:pt x="502" y="128"/>
                </a:lnTo>
                <a:close/>
                <a:moveTo>
                  <a:pt x="518" y="129"/>
                </a:moveTo>
                <a:lnTo>
                  <a:pt x="518" y="129"/>
                </a:lnTo>
                <a:lnTo>
                  <a:pt x="524" y="129"/>
                </a:lnTo>
                <a:lnTo>
                  <a:pt x="527" y="129"/>
                </a:lnTo>
                <a:lnTo>
                  <a:pt x="529" y="128"/>
                </a:lnTo>
                <a:lnTo>
                  <a:pt x="529" y="128"/>
                </a:lnTo>
                <a:lnTo>
                  <a:pt x="523" y="128"/>
                </a:lnTo>
                <a:lnTo>
                  <a:pt x="520" y="128"/>
                </a:lnTo>
                <a:lnTo>
                  <a:pt x="518" y="129"/>
                </a:lnTo>
                <a:lnTo>
                  <a:pt x="518" y="129"/>
                </a:lnTo>
                <a:close/>
                <a:moveTo>
                  <a:pt x="633" y="131"/>
                </a:moveTo>
                <a:lnTo>
                  <a:pt x="633" y="131"/>
                </a:lnTo>
                <a:lnTo>
                  <a:pt x="631" y="129"/>
                </a:lnTo>
                <a:lnTo>
                  <a:pt x="631" y="128"/>
                </a:lnTo>
                <a:lnTo>
                  <a:pt x="630" y="128"/>
                </a:lnTo>
                <a:lnTo>
                  <a:pt x="630" y="128"/>
                </a:lnTo>
                <a:lnTo>
                  <a:pt x="630" y="129"/>
                </a:lnTo>
                <a:lnTo>
                  <a:pt x="630" y="131"/>
                </a:lnTo>
                <a:lnTo>
                  <a:pt x="631" y="132"/>
                </a:lnTo>
                <a:lnTo>
                  <a:pt x="633" y="131"/>
                </a:lnTo>
                <a:lnTo>
                  <a:pt x="633" y="131"/>
                </a:lnTo>
                <a:close/>
                <a:moveTo>
                  <a:pt x="303" y="131"/>
                </a:moveTo>
                <a:lnTo>
                  <a:pt x="303" y="131"/>
                </a:lnTo>
                <a:lnTo>
                  <a:pt x="303" y="134"/>
                </a:lnTo>
                <a:lnTo>
                  <a:pt x="302" y="138"/>
                </a:lnTo>
                <a:lnTo>
                  <a:pt x="302" y="138"/>
                </a:lnTo>
                <a:lnTo>
                  <a:pt x="314" y="134"/>
                </a:lnTo>
                <a:lnTo>
                  <a:pt x="325" y="129"/>
                </a:lnTo>
                <a:lnTo>
                  <a:pt x="325" y="129"/>
                </a:lnTo>
                <a:lnTo>
                  <a:pt x="320" y="129"/>
                </a:lnTo>
                <a:lnTo>
                  <a:pt x="316" y="129"/>
                </a:lnTo>
                <a:lnTo>
                  <a:pt x="303" y="131"/>
                </a:lnTo>
                <a:lnTo>
                  <a:pt x="303" y="131"/>
                </a:lnTo>
                <a:close/>
                <a:moveTo>
                  <a:pt x="454" y="131"/>
                </a:moveTo>
                <a:lnTo>
                  <a:pt x="454" y="131"/>
                </a:lnTo>
                <a:lnTo>
                  <a:pt x="457" y="131"/>
                </a:lnTo>
                <a:lnTo>
                  <a:pt x="459" y="132"/>
                </a:lnTo>
                <a:lnTo>
                  <a:pt x="459" y="132"/>
                </a:lnTo>
                <a:lnTo>
                  <a:pt x="460" y="131"/>
                </a:lnTo>
                <a:lnTo>
                  <a:pt x="460" y="128"/>
                </a:lnTo>
                <a:lnTo>
                  <a:pt x="460" y="128"/>
                </a:lnTo>
                <a:lnTo>
                  <a:pt x="457" y="129"/>
                </a:lnTo>
                <a:lnTo>
                  <a:pt x="454" y="129"/>
                </a:lnTo>
                <a:lnTo>
                  <a:pt x="454" y="131"/>
                </a:lnTo>
                <a:lnTo>
                  <a:pt x="454" y="131"/>
                </a:lnTo>
                <a:close/>
                <a:moveTo>
                  <a:pt x="471" y="135"/>
                </a:moveTo>
                <a:lnTo>
                  <a:pt x="471" y="135"/>
                </a:lnTo>
                <a:lnTo>
                  <a:pt x="477" y="134"/>
                </a:lnTo>
                <a:lnTo>
                  <a:pt x="483" y="134"/>
                </a:lnTo>
                <a:lnTo>
                  <a:pt x="483" y="134"/>
                </a:lnTo>
                <a:lnTo>
                  <a:pt x="485" y="131"/>
                </a:lnTo>
                <a:lnTo>
                  <a:pt x="485" y="129"/>
                </a:lnTo>
                <a:lnTo>
                  <a:pt x="485" y="129"/>
                </a:lnTo>
                <a:lnTo>
                  <a:pt x="470" y="129"/>
                </a:lnTo>
                <a:lnTo>
                  <a:pt x="470" y="129"/>
                </a:lnTo>
                <a:lnTo>
                  <a:pt x="470" y="132"/>
                </a:lnTo>
                <a:lnTo>
                  <a:pt x="470" y="134"/>
                </a:lnTo>
                <a:lnTo>
                  <a:pt x="471" y="135"/>
                </a:lnTo>
                <a:lnTo>
                  <a:pt x="471" y="135"/>
                </a:lnTo>
                <a:close/>
                <a:moveTo>
                  <a:pt x="593" y="129"/>
                </a:moveTo>
                <a:lnTo>
                  <a:pt x="593" y="129"/>
                </a:lnTo>
                <a:lnTo>
                  <a:pt x="590" y="129"/>
                </a:lnTo>
                <a:lnTo>
                  <a:pt x="588" y="129"/>
                </a:lnTo>
                <a:lnTo>
                  <a:pt x="588" y="129"/>
                </a:lnTo>
                <a:lnTo>
                  <a:pt x="588" y="131"/>
                </a:lnTo>
                <a:lnTo>
                  <a:pt x="590" y="131"/>
                </a:lnTo>
                <a:lnTo>
                  <a:pt x="592" y="131"/>
                </a:lnTo>
                <a:lnTo>
                  <a:pt x="593" y="129"/>
                </a:lnTo>
                <a:lnTo>
                  <a:pt x="593" y="129"/>
                </a:lnTo>
                <a:close/>
                <a:moveTo>
                  <a:pt x="720" y="148"/>
                </a:moveTo>
                <a:lnTo>
                  <a:pt x="720" y="148"/>
                </a:lnTo>
                <a:lnTo>
                  <a:pt x="718" y="138"/>
                </a:lnTo>
                <a:lnTo>
                  <a:pt x="715" y="132"/>
                </a:lnTo>
                <a:lnTo>
                  <a:pt x="712" y="129"/>
                </a:lnTo>
                <a:lnTo>
                  <a:pt x="712" y="129"/>
                </a:lnTo>
                <a:lnTo>
                  <a:pt x="713" y="135"/>
                </a:lnTo>
                <a:lnTo>
                  <a:pt x="715" y="141"/>
                </a:lnTo>
                <a:lnTo>
                  <a:pt x="718" y="146"/>
                </a:lnTo>
                <a:lnTo>
                  <a:pt x="720" y="148"/>
                </a:lnTo>
                <a:lnTo>
                  <a:pt x="720" y="148"/>
                </a:lnTo>
                <a:close/>
                <a:moveTo>
                  <a:pt x="489" y="132"/>
                </a:moveTo>
                <a:lnTo>
                  <a:pt x="489" y="132"/>
                </a:lnTo>
                <a:lnTo>
                  <a:pt x="494" y="132"/>
                </a:lnTo>
                <a:lnTo>
                  <a:pt x="494" y="132"/>
                </a:lnTo>
                <a:lnTo>
                  <a:pt x="494" y="131"/>
                </a:lnTo>
                <a:lnTo>
                  <a:pt x="492" y="131"/>
                </a:lnTo>
                <a:lnTo>
                  <a:pt x="491" y="131"/>
                </a:lnTo>
                <a:lnTo>
                  <a:pt x="489" y="132"/>
                </a:lnTo>
                <a:lnTo>
                  <a:pt x="489" y="132"/>
                </a:lnTo>
                <a:close/>
                <a:moveTo>
                  <a:pt x="643" y="132"/>
                </a:moveTo>
                <a:lnTo>
                  <a:pt x="643" y="132"/>
                </a:lnTo>
                <a:lnTo>
                  <a:pt x="643" y="131"/>
                </a:lnTo>
                <a:lnTo>
                  <a:pt x="643" y="129"/>
                </a:lnTo>
                <a:lnTo>
                  <a:pt x="643" y="129"/>
                </a:lnTo>
                <a:lnTo>
                  <a:pt x="642" y="129"/>
                </a:lnTo>
                <a:lnTo>
                  <a:pt x="640" y="131"/>
                </a:lnTo>
                <a:lnTo>
                  <a:pt x="640" y="131"/>
                </a:lnTo>
                <a:lnTo>
                  <a:pt x="642" y="131"/>
                </a:lnTo>
                <a:lnTo>
                  <a:pt x="642" y="132"/>
                </a:lnTo>
                <a:lnTo>
                  <a:pt x="643" y="132"/>
                </a:lnTo>
                <a:lnTo>
                  <a:pt x="643" y="132"/>
                </a:lnTo>
                <a:lnTo>
                  <a:pt x="643" y="132"/>
                </a:lnTo>
                <a:close/>
                <a:moveTo>
                  <a:pt x="547" y="132"/>
                </a:moveTo>
                <a:lnTo>
                  <a:pt x="547" y="132"/>
                </a:lnTo>
                <a:lnTo>
                  <a:pt x="547" y="137"/>
                </a:lnTo>
                <a:lnTo>
                  <a:pt x="546" y="138"/>
                </a:lnTo>
                <a:lnTo>
                  <a:pt x="543" y="140"/>
                </a:lnTo>
                <a:lnTo>
                  <a:pt x="541" y="143"/>
                </a:lnTo>
                <a:lnTo>
                  <a:pt x="541" y="143"/>
                </a:lnTo>
                <a:lnTo>
                  <a:pt x="546" y="146"/>
                </a:lnTo>
                <a:lnTo>
                  <a:pt x="550" y="148"/>
                </a:lnTo>
                <a:lnTo>
                  <a:pt x="564" y="148"/>
                </a:lnTo>
                <a:lnTo>
                  <a:pt x="564" y="148"/>
                </a:lnTo>
                <a:lnTo>
                  <a:pt x="567" y="140"/>
                </a:lnTo>
                <a:lnTo>
                  <a:pt x="570" y="132"/>
                </a:lnTo>
                <a:lnTo>
                  <a:pt x="570" y="132"/>
                </a:lnTo>
                <a:lnTo>
                  <a:pt x="558" y="132"/>
                </a:lnTo>
                <a:lnTo>
                  <a:pt x="547" y="132"/>
                </a:lnTo>
                <a:lnTo>
                  <a:pt x="547" y="132"/>
                </a:lnTo>
                <a:close/>
                <a:moveTo>
                  <a:pt x="653" y="135"/>
                </a:moveTo>
                <a:lnTo>
                  <a:pt x="653" y="135"/>
                </a:lnTo>
                <a:lnTo>
                  <a:pt x="653" y="134"/>
                </a:lnTo>
                <a:lnTo>
                  <a:pt x="651" y="132"/>
                </a:lnTo>
                <a:lnTo>
                  <a:pt x="648" y="131"/>
                </a:lnTo>
                <a:lnTo>
                  <a:pt x="648" y="131"/>
                </a:lnTo>
                <a:lnTo>
                  <a:pt x="648" y="134"/>
                </a:lnTo>
                <a:lnTo>
                  <a:pt x="649" y="135"/>
                </a:lnTo>
                <a:lnTo>
                  <a:pt x="651" y="135"/>
                </a:lnTo>
                <a:lnTo>
                  <a:pt x="653" y="135"/>
                </a:lnTo>
                <a:lnTo>
                  <a:pt x="653" y="135"/>
                </a:lnTo>
                <a:close/>
                <a:moveTo>
                  <a:pt x="186" y="137"/>
                </a:moveTo>
                <a:lnTo>
                  <a:pt x="186" y="137"/>
                </a:lnTo>
                <a:lnTo>
                  <a:pt x="187" y="135"/>
                </a:lnTo>
                <a:lnTo>
                  <a:pt x="187" y="135"/>
                </a:lnTo>
                <a:lnTo>
                  <a:pt x="187" y="135"/>
                </a:lnTo>
                <a:lnTo>
                  <a:pt x="187" y="134"/>
                </a:lnTo>
                <a:lnTo>
                  <a:pt x="186" y="132"/>
                </a:lnTo>
                <a:lnTo>
                  <a:pt x="186" y="132"/>
                </a:lnTo>
                <a:lnTo>
                  <a:pt x="186" y="135"/>
                </a:lnTo>
                <a:lnTo>
                  <a:pt x="186" y="135"/>
                </a:lnTo>
                <a:lnTo>
                  <a:pt x="186" y="137"/>
                </a:lnTo>
                <a:lnTo>
                  <a:pt x="186" y="137"/>
                </a:lnTo>
                <a:close/>
                <a:moveTo>
                  <a:pt x="128" y="135"/>
                </a:moveTo>
                <a:lnTo>
                  <a:pt x="128" y="135"/>
                </a:lnTo>
                <a:lnTo>
                  <a:pt x="122" y="144"/>
                </a:lnTo>
                <a:lnTo>
                  <a:pt x="120" y="149"/>
                </a:lnTo>
                <a:lnTo>
                  <a:pt x="117" y="154"/>
                </a:lnTo>
                <a:lnTo>
                  <a:pt x="117" y="154"/>
                </a:lnTo>
                <a:lnTo>
                  <a:pt x="126" y="152"/>
                </a:lnTo>
                <a:lnTo>
                  <a:pt x="133" y="148"/>
                </a:lnTo>
                <a:lnTo>
                  <a:pt x="139" y="143"/>
                </a:lnTo>
                <a:lnTo>
                  <a:pt x="143" y="137"/>
                </a:lnTo>
                <a:lnTo>
                  <a:pt x="143" y="137"/>
                </a:lnTo>
                <a:lnTo>
                  <a:pt x="140" y="134"/>
                </a:lnTo>
                <a:lnTo>
                  <a:pt x="137" y="134"/>
                </a:lnTo>
                <a:lnTo>
                  <a:pt x="128" y="135"/>
                </a:lnTo>
                <a:lnTo>
                  <a:pt x="128" y="135"/>
                </a:lnTo>
                <a:close/>
                <a:moveTo>
                  <a:pt x="99" y="135"/>
                </a:moveTo>
                <a:lnTo>
                  <a:pt x="99" y="135"/>
                </a:lnTo>
                <a:lnTo>
                  <a:pt x="101" y="138"/>
                </a:lnTo>
                <a:lnTo>
                  <a:pt x="101" y="141"/>
                </a:lnTo>
                <a:lnTo>
                  <a:pt x="101" y="141"/>
                </a:lnTo>
                <a:lnTo>
                  <a:pt x="104" y="140"/>
                </a:lnTo>
                <a:lnTo>
                  <a:pt x="107" y="137"/>
                </a:lnTo>
                <a:lnTo>
                  <a:pt x="107" y="137"/>
                </a:lnTo>
                <a:lnTo>
                  <a:pt x="105" y="135"/>
                </a:lnTo>
                <a:lnTo>
                  <a:pt x="104" y="134"/>
                </a:lnTo>
                <a:lnTo>
                  <a:pt x="104" y="134"/>
                </a:lnTo>
                <a:lnTo>
                  <a:pt x="102" y="135"/>
                </a:lnTo>
                <a:lnTo>
                  <a:pt x="99" y="135"/>
                </a:lnTo>
                <a:lnTo>
                  <a:pt x="99" y="135"/>
                </a:lnTo>
                <a:close/>
                <a:moveTo>
                  <a:pt x="459" y="135"/>
                </a:moveTo>
                <a:lnTo>
                  <a:pt x="459" y="135"/>
                </a:lnTo>
                <a:lnTo>
                  <a:pt x="453" y="134"/>
                </a:lnTo>
                <a:lnTo>
                  <a:pt x="453" y="134"/>
                </a:lnTo>
                <a:lnTo>
                  <a:pt x="453" y="135"/>
                </a:lnTo>
                <a:lnTo>
                  <a:pt x="454" y="135"/>
                </a:lnTo>
                <a:lnTo>
                  <a:pt x="459" y="135"/>
                </a:lnTo>
                <a:lnTo>
                  <a:pt x="459" y="135"/>
                </a:lnTo>
                <a:close/>
                <a:moveTo>
                  <a:pt x="73" y="146"/>
                </a:moveTo>
                <a:lnTo>
                  <a:pt x="73" y="146"/>
                </a:lnTo>
                <a:lnTo>
                  <a:pt x="76" y="144"/>
                </a:lnTo>
                <a:lnTo>
                  <a:pt x="79" y="141"/>
                </a:lnTo>
                <a:lnTo>
                  <a:pt x="81" y="135"/>
                </a:lnTo>
                <a:lnTo>
                  <a:pt x="81" y="135"/>
                </a:lnTo>
                <a:lnTo>
                  <a:pt x="76" y="140"/>
                </a:lnTo>
                <a:lnTo>
                  <a:pt x="75" y="143"/>
                </a:lnTo>
                <a:lnTo>
                  <a:pt x="73" y="146"/>
                </a:lnTo>
                <a:lnTo>
                  <a:pt x="73" y="146"/>
                </a:lnTo>
                <a:close/>
                <a:moveTo>
                  <a:pt x="319" y="138"/>
                </a:moveTo>
                <a:lnTo>
                  <a:pt x="319" y="138"/>
                </a:lnTo>
                <a:lnTo>
                  <a:pt x="323" y="138"/>
                </a:lnTo>
                <a:lnTo>
                  <a:pt x="326" y="138"/>
                </a:lnTo>
                <a:lnTo>
                  <a:pt x="326" y="137"/>
                </a:lnTo>
                <a:lnTo>
                  <a:pt x="326" y="137"/>
                </a:lnTo>
                <a:lnTo>
                  <a:pt x="325" y="135"/>
                </a:lnTo>
                <a:lnTo>
                  <a:pt x="323" y="135"/>
                </a:lnTo>
                <a:lnTo>
                  <a:pt x="319" y="138"/>
                </a:lnTo>
                <a:lnTo>
                  <a:pt x="319" y="138"/>
                </a:lnTo>
                <a:close/>
                <a:moveTo>
                  <a:pt x="526" y="135"/>
                </a:moveTo>
                <a:lnTo>
                  <a:pt x="526" y="135"/>
                </a:lnTo>
                <a:lnTo>
                  <a:pt x="521" y="135"/>
                </a:lnTo>
                <a:lnTo>
                  <a:pt x="521" y="135"/>
                </a:lnTo>
                <a:lnTo>
                  <a:pt x="523" y="137"/>
                </a:lnTo>
                <a:lnTo>
                  <a:pt x="524" y="137"/>
                </a:lnTo>
                <a:lnTo>
                  <a:pt x="526" y="137"/>
                </a:lnTo>
                <a:lnTo>
                  <a:pt x="526" y="135"/>
                </a:lnTo>
                <a:lnTo>
                  <a:pt x="526" y="135"/>
                </a:lnTo>
                <a:close/>
                <a:moveTo>
                  <a:pt x="570" y="148"/>
                </a:moveTo>
                <a:lnTo>
                  <a:pt x="570" y="148"/>
                </a:lnTo>
                <a:lnTo>
                  <a:pt x="573" y="146"/>
                </a:lnTo>
                <a:lnTo>
                  <a:pt x="575" y="146"/>
                </a:lnTo>
                <a:lnTo>
                  <a:pt x="575" y="146"/>
                </a:lnTo>
                <a:lnTo>
                  <a:pt x="575" y="140"/>
                </a:lnTo>
                <a:lnTo>
                  <a:pt x="575" y="137"/>
                </a:lnTo>
                <a:lnTo>
                  <a:pt x="575" y="135"/>
                </a:lnTo>
                <a:lnTo>
                  <a:pt x="575" y="135"/>
                </a:lnTo>
                <a:lnTo>
                  <a:pt x="572" y="140"/>
                </a:lnTo>
                <a:lnTo>
                  <a:pt x="570" y="148"/>
                </a:lnTo>
                <a:lnTo>
                  <a:pt x="570" y="148"/>
                </a:lnTo>
                <a:close/>
                <a:moveTo>
                  <a:pt x="581" y="146"/>
                </a:moveTo>
                <a:lnTo>
                  <a:pt x="581" y="146"/>
                </a:lnTo>
                <a:lnTo>
                  <a:pt x="582" y="140"/>
                </a:lnTo>
                <a:lnTo>
                  <a:pt x="582" y="137"/>
                </a:lnTo>
                <a:lnTo>
                  <a:pt x="581" y="135"/>
                </a:lnTo>
                <a:lnTo>
                  <a:pt x="581" y="135"/>
                </a:lnTo>
                <a:lnTo>
                  <a:pt x="579" y="141"/>
                </a:lnTo>
                <a:lnTo>
                  <a:pt x="579" y="144"/>
                </a:lnTo>
                <a:lnTo>
                  <a:pt x="581" y="146"/>
                </a:lnTo>
                <a:lnTo>
                  <a:pt x="581" y="146"/>
                </a:lnTo>
                <a:close/>
                <a:moveTo>
                  <a:pt x="668" y="138"/>
                </a:moveTo>
                <a:lnTo>
                  <a:pt x="668" y="138"/>
                </a:lnTo>
                <a:lnTo>
                  <a:pt x="663" y="135"/>
                </a:lnTo>
                <a:lnTo>
                  <a:pt x="662" y="135"/>
                </a:lnTo>
                <a:lnTo>
                  <a:pt x="660" y="137"/>
                </a:lnTo>
                <a:lnTo>
                  <a:pt x="660" y="137"/>
                </a:lnTo>
                <a:lnTo>
                  <a:pt x="665" y="138"/>
                </a:lnTo>
                <a:lnTo>
                  <a:pt x="668" y="138"/>
                </a:lnTo>
                <a:lnTo>
                  <a:pt x="668" y="138"/>
                </a:lnTo>
                <a:close/>
                <a:moveTo>
                  <a:pt x="294" y="138"/>
                </a:moveTo>
                <a:lnTo>
                  <a:pt x="294" y="138"/>
                </a:lnTo>
                <a:lnTo>
                  <a:pt x="294" y="137"/>
                </a:lnTo>
                <a:lnTo>
                  <a:pt x="293" y="135"/>
                </a:lnTo>
                <a:lnTo>
                  <a:pt x="293" y="135"/>
                </a:lnTo>
                <a:lnTo>
                  <a:pt x="293" y="135"/>
                </a:lnTo>
                <a:lnTo>
                  <a:pt x="291" y="138"/>
                </a:lnTo>
                <a:lnTo>
                  <a:pt x="291" y="140"/>
                </a:lnTo>
                <a:lnTo>
                  <a:pt x="294" y="138"/>
                </a:lnTo>
                <a:lnTo>
                  <a:pt x="294" y="138"/>
                </a:lnTo>
                <a:close/>
                <a:moveTo>
                  <a:pt x="631" y="138"/>
                </a:moveTo>
                <a:lnTo>
                  <a:pt x="631" y="138"/>
                </a:lnTo>
                <a:lnTo>
                  <a:pt x="634" y="138"/>
                </a:lnTo>
                <a:lnTo>
                  <a:pt x="637" y="140"/>
                </a:lnTo>
                <a:lnTo>
                  <a:pt x="637" y="140"/>
                </a:lnTo>
                <a:lnTo>
                  <a:pt x="636" y="138"/>
                </a:lnTo>
                <a:lnTo>
                  <a:pt x="634" y="137"/>
                </a:lnTo>
                <a:lnTo>
                  <a:pt x="633" y="137"/>
                </a:lnTo>
                <a:lnTo>
                  <a:pt x="631" y="135"/>
                </a:lnTo>
                <a:lnTo>
                  <a:pt x="631" y="135"/>
                </a:lnTo>
                <a:lnTo>
                  <a:pt x="630" y="137"/>
                </a:lnTo>
                <a:lnTo>
                  <a:pt x="630" y="138"/>
                </a:lnTo>
                <a:lnTo>
                  <a:pt x="631" y="138"/>
                </a:lnTo>
                <a:lnTo>
                  <a:pt x="631" y="138"/>
                </a:lnTo>
                <a:close/>
                <a:moveTo>
                  <a:pt x="226" y="141"/>
                </a:moveTo>
                <a:lnTo>
                  <a:pt x="226" y="141"/>
                </a:lnTo>
                <a:lnTo>
                  <a:pt x="232" y="137"/>
                </a:lnTo>
                <a:lnTo>
                  <a:pt x="232" y="137"/>
                </a:lnTo>
                <a:lnTo>
                  <a:pt x="230" y="137"/>
                </a:lnTo>
                <a:lnTo>
                  <a:pt x="229" y="137"/>
                </a:lnTo>
                <a:lnTo>
                  <a:pt x="226" y="141"/>
                </a:lnTo>
                <a:lnTo>
                  <a:pt x="226" y="141"/>
                </a:lnTo>
                <a:close/>
                <a:moveTo>
                  <a:pt x="235" y="143"/>
                </a:moveTo>
                <a:lnTo>
                  <a:pt x="235" y="143"/>
                </a:lnTo>
                <a:lnTo>
                  <a:pt x="239" y="143"/>
                </a:lnTo>
                <a:lnTo>
                  <a:pt x="245" y="141"/>
                </a:lnTo>
                <a:lnTo>
                  <a:pt x="256" y="137"/>
                </a:lnTo>
                <a:lnTo>
                  <a:pt x="256" y="137"/>
                </a:lnTo>
                <a:lnTo>
                  <a:pt x="248" y="137"/>
                </a:lnTo>
                <a:lnTo>
                  <a:pt x="242" y="137"/>
                </a:lnTo>
                <a:lnTo>
                  <a:pt x="238" y="140"/>
                </a:lnTo>
                <a:lnTo>
                  <a:pt x="235" y="143"/>
                </a:lnTo>
                <a:lnTo>
                  <a:pt x="235" y="143"/>
                </a:lnTo>
                <a:close/>
                <a:moveTo>
                  <a:pt x="499" y="138"/>
                </a:moveTo>
                <a:lnTo>
                  <a:pt x="499" y="138"/>
                </a:lnTo>
                <a:lnTo>
                  <a:pt x="499" y="141"/>
                </a:lnTo>
                <a:lnTo>
                  <a:pt x="499" y="141"/>
                </a:lnTo>
                <a:lnTo>
                  <a:pt x="503" y="143"/>
                </a:lnTo>
                <a:lnTo>
                  <a:pt x="508" y="143"/>
                </a:lnTo>
                <a:lnTo>
                  <a:pt x="508" y="143"/>
                </a:lnTo>
                <a:lnTo>
                  <a:pt x="509" y="140"/>
                </a:lnTo>
                <a:lnTo>
                  <a:pt x="511" y="137"/>
                </a:lnTo>
                <a:lnTo>
                  <a:pt x="511" y="137"/>
                </a:lnTo>
                <a:lnTo>
                  <a:pt x="505" y="137"/>
                </a:lnTo>
                <a:lnTo>
                  <a:pt x="499" y="138"/>
                </a:lnTo>
                <a:lnTo>
                  <a:pt x="499" y="138"/>
                </a:lnTo>
                <a:close/>
                <a:moveTo>
                  <a:pt x="531" y="138"/>
                </a:moveTo>
                <a:lnTo>
                  <a:pt x="531" y="138"/>
                </a:lnTo>
                <a:lnTo>
                  <a:pt x="534" y="138"/>
                </a:lnTo>
                <a:lnTo>
                  <a:pt x="535" y="138"/>
                </a:lnTo>
                <a:lnTo>
                  <a:pt x="535" y="137"/>
                </a:lnTo>
                <a:lnTo>
                  <a:pt x="535" y="137"/>
                </a:lnTo>
                <a:lnTo>
                  <a:pt x="534" y="137"/>
                </a:lnTo>
                <a:lnTo>
                  <a:pt x="532" y="137"/>
                </a:lnTo>
                <a:lnTo>
                  <a:pt x="531" y="138"/>
                </a:lnTo>
                <a:lnTo>
                  <a:pt x="531" y="138"/>
                </a:lnTo>
                <a:close/>
                <a:moveTo>
                  <a:pt x="58" y="148"/>
                </a:moveTo>
                <a:lnTo>
                  <a:pt x="58" y="148"/>
                </a:lnTo>
                <a:lnTo>
                  <a:pt x="61" y="146"/>
                </a:lnTo>
                <a:lnTo>
                  <a:pt x="64" y="143"/>
                </a:lnTo>
                <a:lnTo>
                  <a:pt x="65" y="138"/>
                </a:lnTo>
                <a:lnTo>
                  <a:pt x="65" y="138"/>
                </a:lnTo>
                <a:lnTo>
                  <a:pt x="61" y="143"/>
                </a:lnTo>
                <a:lnTo>
                  <a:pt x="59" y="144"/>
                </a:lnTo>
                <a:lnTo>
                  <a:pt x="58" y="148"/>
                </a:lnTo>
                <a:lnTo>
                  <a:pt x="58" y="148"/>
                </a:lnTo>
                <a:close/>
                <a:moveTo>
                  <a:pt x="206" y="138"/>
                </a:moveTo>
                <a:lnTo>
                  <a:pt x="206" y="138"/>
                </a:lnTo>
                <a:lnTo>
                  <a:pt x="206" y="140"/>
                </a:lnTo>
                <a:lnTo>
                  <a:pt x="204" y="143"/>
                </a:lnTo>
                <a:lnTo>
                  <a:pt x="206" y="148"/>
                </a:lnTo>
                <a:lnTo>
                  <a:pt x="209" y="151"/>
                </a:lnTo>
                <a:lnTo>
                  <a:pt x="210" y="157"/>
                </a:lnTo>
                <a:lnTo>
                  <a:pt x="210" y="157"/>
                </a:lnTo>
                <a:lnTo>
                  <a:pt x="212" y="154"/>
                </a:lnTo>
                <a:lnTo>
                  <a:pt x="213" y="152"/>
                </a:lnTo>
                <a:lnTo>
                  <a:pt x="215" y="149"/>
                </a:lnTo>
                <a:lnTo>
                  <a:pt x="216" y="146"/>
                </a:lnTo>
                <a:lnTo>
                  <a:pt x="216" y="146"/>
                </a:lnTo>
                <a:lnTo>
                  <a:pt x="215" y="144"/>
                </a:lnTo>
                <a:lnTo>
                  <a:pt x="215" y="141"/>
                </a:lnTo>
                <a:lnTo>
                  <a:pt x="216" y="137"/>
                </a:lnTo>
                <a:lnTo>
                  <a:pt x="216" y="137"/>
                </a:lnTo>
                <a:lnTo>
                  <a:pt x="212" y="137"/>
                </a:lnTo>
                <a:lnTo>
                  <a:pt x="206" y="138"/>
                </a:lnTo>
                <a:lnTo>
                  <a:pt x="206" y="138"/>
                </a:lnTo>
                <a:close/>
                <a:moveTo>
                  <a:pt x="587" y="138"/>
                </a:moveTo>
                <a:lnTo>
                  <a:pt x="587" y="138"/>
                </a:lnTo>
                <a:lnTo>
                  <a:pt x="587" y="141"/>
                </a:lnTo>
                <a:lnTo>
                  <a:pt x="587" y="146"/>
                </a:lnTo>
                <a:lnTo>
                  <a:pt x="587" y="146"/>
                </a:lnTo>
                <a:lnTo>
                  <a:pt x="598" y="144"/>
                </a:lnTo>
                <a:lnTo>
                  <a:pt x="607" y="144"/>
                </a:lnTo>
                <a:lnTo>
                  <a:pt x="607" y="144"/>
                </a:lnTo>
                <a:lnTo>
                  <a:pt x="602" y="141"/>
                </a:lnTo>
                <a:lnTo>
                  <a:pt x="598" y="140"/>
                </a:lnTo>
                <a:lnTo>
                  <a:pt x="587" y="138"/>
                </a:lnTo>
                <a:lnTo>
                  <a:pt x="587" y="138"/>
                </a:lnTo>
                <a:close/>
                <a:moveTo>
                  <a:pt x="90" y="148"/>
                </a:moveTo>
                <a:lnTo>
                  <a:pt x="90" y="148"/>
                </a:lnTo>
                <a:lnTo>
                  <a:pt x="93" y="146"/>
                </a:lnTo>
                <a:lnTo>
                  <a:pt x="96" y="143"/>
                </a:lnTo>
                <a:lnTo>
                  <a:pt x="96" y="143"/>
                </a:lnTo>
                <a:lnTo>
                  <a:pt x="94" y="140"/>
                </a:lnTo>
                <a:lnTo>
                  <a:pt x="94" y="138"/>
                </a:lnTo>
                <a:lnTo>
                  <a:pt x="93" y="138"/>
                </a:lnTo>
                <a:lnTo>
                  <a:pt x="93" y="138"/>
                </a:lnTo>
                <a:lnTo>
                  <a:pt x="90" y="148"/>
                </a:lnTo>
                <a:lnTo>
                  <a:pt x="90" y="148"/>
                </a:lnTo>
                <a:close/>
                <a:moveTo>
                  <a:pt x="482" y="140"/>
                </a:moveTo>
                <a:lnTo>
                  <a:pt x="482" y="140"/>
                </a:lnTo>
                <a:lnTo>
                  <a:pt x="482" y="138"/>
                </a:lnTo>
                <a:lnTo>
                  <a:pt x="480" y="138"/>
                </a:lnTo>
                <a:lnTo>
                  <a:pt x="480" y="138"/>
                </a:lnTo>
                <a:lnTo>
                  <a:pt x="479" y="138"/>
                </a:lnTo>
                <a:lnTo>
                  <a:pt x="479" y="138"/>
                </a:lnTo>
                <a:lnTo>
                  <a:pt x="479" y="140"/>
                </a:lnTo>
                <a:lnTo>
                  <a:pt x="479" y="140"/>
                </a:lnTo>
                <a:lnTo>
                  <a:pt x="482" y="140"/>
                </a:lnTo>
                <a:lnTo>
                  <a:pt x="482" y="140"/>
                </a:lnTo>
                <a:close/>
                <a:moveTo>
                  <a:pt x="488" y="141"/>
                </a:moveTo>
                <a:lnTo>
                  <a:pt x="488" y="141"/>
                </a:lnTo>
                <a:lnTo>
                  <a:pt x="491" y="141"/>
                </a:lnTo>
                <a:lnTo>
                  <a:pt x="494" y="141"/>
                </a:lnTo>
                <a:lnTo>
                  <a:pt x="494" y="141"/>
                </a:lnTo>
                <a:lnTo>
                  <a:pt x="494" y="140"/>
                </a:lnTo>
                <a:lnTo>
                  <a:pt x="494" y="138"/>
                </a:lnTo>
                <a:lnTo>
                  <a:pt x="494" y="138"/>
                </a:lnTo>
                <a:lnTo>
                  <a:pt x="491" y="137"/>
                </a:lnTo>
                <a:lnTo>
                  <a:pt x="489" y="138"/>
                </a:lnTo>
                <a:lnTo>
                  <a:pt x="488" y="140"/>
                </a:lnTo>
                <a:lnTo>
                  <a:pt x="488" y="141"/>
                </a:lnTo>
                <a:lnTo>
                  <a:pt x="488" y="141"/>
                </a:lnTo>
                <a:close/>
                <a:moveTo>
                  <a:pt x="691" y="141"/>
                </a:moveTo>
                <a:lnTo>
                  <a:pt x="691" y="141"/>
                </a:lnTo>
                <a:lnTo>
                  <a:pt x="692" y="141"/>
                </a:lnTo>
                <a:lnTo>
                  <a:pt x="694" y="140"/>
                </a:lnTo>
                <a:lnTo>
                  <a:pt x="695" y="138"/>
                </a:lnTo>
                <a:lnTo>
                  <a:pt x="695" y="138"/>
                </a:lnTo>
                <a:lnTo>
                  <a:pt x="695" y="138"/>
                </a:lnTo>
                <a:lnTo>
                  <a:pt x="692" y="140"/>
                </a:lnTo>
                <a:lnTo>
                  <a:pt x="691" y="141"/>
                </a:lnTo>
                <a:lnTo>
                  <a:pt x="691" y="141"/>
                </a:lnTo>
                <a:close/>
                <a:moveTo>
                  <a:pt x="268" y="143"/>
                </a:moveTo>
                <a:lnTo>
                  <a:pt x="268" y="143"/>
                </a:lnTo>
                <a:lnTo>
                  <a:pt x="276" y="144"/>
                </a:lnTo>
                <a:lnTo>
                  <a:pt x="284" y="143"/>
                </a:lnTo>
                <a:lnTo>
                  <a:pt x="284" y="143"/>
                </a:lnTo>
                <a:lnTo>
                  <a:pt x="280" y="141"/>
                </a:lnTo>
                <a:lnTo>
                  <a:pt x="277" y="140"/>
                </a:lnTo>
                <a:lnTo>
                  <a:pt x="270" y="138"/>
                </a:lnTo>
                <a:lnTo>
                  <a:pt x="270" y="138"/>
                </a:lnTo>
                <a:lnTo>
                  <a:pt x="268" y="140"/>
                </a:lnTo>
                <a:lnTo>
                  <a:pt x="268" y="143"/>
                </a:lnTo>
                <a:lnTo>
                  <a:pt x="268" y="143"/>
                </a:lnTo>
                <a:close/>
                <a:moveTo>
                  <a:pt x="357" y="138"/>
                </a:moveTo>
                <a:lnTo>
                  <a:pt x="357" y="138"/>
                </a:lnTo>
                <a:lnTo>
                  <a:pt x="357" y="140"/>
                </a:lnTo>
                <a:lnTo>
                  <a:pt x="355" y="141"/>
                </a:lnTo>
                <a:lnTo>
                  <a:pt x="355" y="141"/>
                </a:lnTo>
                <a:lnTo>
                  <a:pt x="363" y="141"/>
                </a:lnTo>
                <a:lnTo>
                  <a:pt x="370" y="141"/>
                </a:lnTo>
                <a:lnTo>
                  <a:pt x="377" y="141"/>
                </a:lnTo>
                <a:lnTo>
                  <a:pt x="380" y="140"/>
                </a:lnTo>
                <a:lnTo>
                  <a:pt x="381" y="138"/>
                </a:lnTo>
                <a:lnTo>
                  <a:pt x="381" y="138"/>
                </a:lnTo>
                <a:lnTo>
                  <a:pt x="375" y="140"/>
                </a:lnTo>
                <a:lnTo>
                  <a:pt x="370" y="138"/>
                </a:lnTo>
                <a:lnTo>
                  <a:pt x="357" y="138"/>
                </a:lnTo>
                <a:lnTo>
                  <a:pt x="357" y="138"/>
                </a:lnTo>
                <a:close/>
                <a:moveTo>
                  <a:pt x="337" y="141"/>
                </a:moveTo>
                <a:lnTo>
                  <a:pt x="337" y="141"/>
                </a:lnTo>
                <a:lnTo>
                  <a:pt x="351" y="141"/>
                </a:lnTo>
                <a:lnTo>
                  <a:pt x="351" y="141"/>
                </a:lnTo>
                <a:lnTo>
                  <a:pt x="348" y="140"/>
                </a:lnTo>
                <a:lnTo>
                  <a:pt x="343" y="140"/>
                </a:lnTo>
                <a:lnTo>
                  <a:pt x="337" y="141"/>
                </a:lnTo>
                <a:lnTo>
                  <a:pt x="337" y="141"/>
                </a:lnTo>
                <a:close/>
                <a:moveTo>
                  <a:pt x="186" y="141"/>
                </a:moveTo>
                <a:lnTo>
                  <a:pt x="186" y="141"/>
                </a:lnTo>
                <a:lnTo>
                  <a:pt x="186" y="164"/>
                </a:lnTo>
                <a:lnTo>
                  <a:pt x="186" y="164"/>
                </a:lnTo>
                <a:lnTo>
                  <a:pt x="189" y="163"/>
                </a:lnTo>
                <a:lnTo>
                  <a:pt x="192" y="163"/>
                </a:lnTo>
                <a:lnTo>
                  <a:pt x="192" y="163"/>
                </a:lnTo>
                <a:lnTo>
                  <a:pt x="195" y="151"/>
                </a:lnTo>
                <a:lnTo>
                  <a:pt x="195" y="144"/>
                </a:lnTo>
                <a:lnTo>
                  <a:pt x="194" y="141"/>
                </a:lnTo>
                <a:lnTo>
                  <a:pt x="192" y="140"/>
                </a:lnTo>
                <a:lnTo>
                  <a:pt x="192" y="140"/>
                </a:lnTo>
                <a:lnTo>
                  <a:pt x="187" y="140"/>
                </a:lnTo>
                <a:lnTo>
                  <a:pt x="186" y="140"/>
                </a:lnTo>
                <a:lnTo>
                  <a:pt x="186" y="141"/>
                </a:lnTo>
                <a:lnTo>
                  <a:pt x="186" y="141"/>
                </a:lnTo>
                <a:close/>
                <a:moveTo>
                  <a:pt x="171" y="166"/>
                </a:moveTo>
                <a:lnTo>
                  <a:pt x="171" y="166"/>
                </a:lnTo>
                <a:lnTo>
                  <a:pt x="181" y="164"/>
                </a:lnTo>
                <a:lnTo>
                  <a:pt x="181" y="164"/>
                </a:lnTo>
                <a:lnTo>
                  <a:pt x="181" y="154"/>
                </a:lnTo>
                <a:lnTo>
                  <a:pt x="178" y="143"/>
                </a:lnTo>
                <a:lnTo>
                  <a:pt x="178" y="143"/>
                </a:lnTo>
                <a:lnTo>
                  <a:pt x="174" y="154"/>
                </a:lnTo>
                <a:lnTo>
                  <a:pt x="171" y="166"/>
                </a:lnTo>
                <a:lnTo>
                  <a:pt x="171" y="166"/>
                </a:lnTo>
                <a:close/>
                <a:moveTo>
                  <a:pt x="428" y="143"/>
                </a:moveTo>
                <a:lnTo>
                  <a:pt x="428" y="143"/>
                </a:lnTo>
                <a:lnTo>
                  <a:pt x="428" y="146"/>
                </a:lnTo>
                <a:lnTo>
                  <a:pt x="428" y="151"/>
                </a:lnTo>
                <a:lnTo>
                  <a:pt x="428" y="151"/>
                </a:lnTo>
                <a:lnTo>
                  <a:pt x="439" y="151"/>
                </a:lnTo>
                <a:lnTo>
                  <a:pt x="444" y="149"/>
                </a:lnTo>
                <a:lnTo>
                  <a:pt x="445" y="148"/>
                </a:lnTo>
                <a:lnTo>
                  <a:pt x="447" y="146"/>
                </a:lnTo>
                <a:lnTo>
                  <a:pt x="447" y="146"/>
                </a:lnTo>
                <a:lnTo>
                  <a:pt x="444" y="146"/>
                </a:lnTo>
                <a:lnTo>
                  <a:pt x="442" y="146"/>
                </a:lnTo>
                <a:lnTo>
                  <a:pt x="442" y="146"/>
                </a:lnTo>
                <a:lnTo>
                  <a:pt x="442" y="146"/>
                </a:lnTo>
                <a:lnTo>
                  <a:pt x="444" y="146"/>
                </a:lnTo>
                <a:lnTo>
                  <a:pt x="444" y="144"/>
                </a:lnTo>
                <a:lnTo>
                  <a:pt x="444" y="144"/>
                </a:lnTo>
                <a:lnTo>
                  <a:pt x="441" y="144"/>
                </a:lnTo>
                <a:lnTo>
                  <a:pt x="439" y="143"/>
                </a:lnTo>
                <a:lnTo>
                  <a:pt x="438" y="143"/>
                </a:lnTo>
                <a:lnTo>
                  <a:pt x="438" y="143"/>
                </a:lnTo>
                <a:lnTo>
                  <a:pt x="436" y="144"/>
                </a:lnTo>
                <a:lnTo>
                  <a:pt x="433" y="144"/>
                </a:lnTo>
                <a:lnTo>
                  <a:pt x="433" y="144"/>
                </a:lnTo>
                <a:lnTo>
                  <a:pt x="431" y="143"/>
                </a:lnTo>
                <a:lnTo>
                  <a:pt x="428" y="143"/>
                </a:lnTo>
                <a:lnTo>
                  <a:pt x="428" y="143"/>
                </a:lnTo>
                <a:close/>
                <a:moveTo>
                  <a:pt x="154" y="148"/>
                </a:moveTo>
                <a:lnTo>
                  <a:pt x="154" y="148"/>
                </a:lnTo>
                <a:lnTo>
                  <a:pt x="154" y="169"/>
                </a:lnTo>
                <a:lnTo>
                  <a:pt x="154" y="169"/>
                </a:lnTo>
                <a:lnTo>
                  <a:pt x="157" y="169"/>
                </a:lnTo>
                <a:lnTo>
                  <a:pt x="159" y="169"/>
                </a:lnTo>
                <a:lnTo>
                  <a:pt x="162" y="167"/>
                </a:lnTo>
                <a:lnTo>
                  <a:pt x="165" y="167"/>
                </a:lnTo>
                <a:lnTo>
                  <a:pt x="165" y="167"/>
                </a:lnTo>
                <a:lnTo>
                  <a:pt x="171" y="143"/>
                </a:lnTo>
                <a:lnTo>
                  <a:pt x="171" y="143"/>
                </a:lnTo>
                <a:lnTo>
                  <a:pt x="154" y="148"/>
                </a:lnTo>
                <a:lnTo>
                  <a:pt x="154" y="148"/>
                </a:lnTo>
                <a:close/>
                <a:moveTo>
                  <a:pt x="409" y="152"/>
                </a:moveTo>
                <a:lnTo>
                  <a:pt x="409" y="152"/>
                </a:lnTo>
                <a:lnTo>
                  <a:pt x="409" y="149"/>
                </a:lnTo>
                <a:lnTo>
                  <a:pt x="410" y="146"/>
                </a:lnTo>
                <a:lnTo>
                  <a:pt x="410" y="144"/>
                </a:lnTo>
                <a:lnTo>
                  <a:pt x="409" y="143"/>
                </a:lnTo>
                <a:lnTo>
                  <a:pt x="409" y="143"/>
                </a:lnTo>
                <a:lnTo>
                  <a:pt x="407" y="144"/>
                </a:lnTo>
                <a:lnTo>
                  <a:pt x="407" y="148"/>
                </a:lnTo>
                <a:lnTo>
                  <a:pt x="407" y="151"/>
                </a:lnTo>
                <a:lnTo>
                  <a:pt x="409" y="152"/>
                </a:lnTo>
                <a:lnTo>
                  <a:pt x="409" y="152"/>
                </a:lnTo>
                <a:close/>
                <a:moveTo>
                  <a:pt x="415" y="152"/>
                </a:moveTo>
                <a:lnTo>
                  <a:pt x="415" y="152"/>
                </a:lnTo>
                <a:lnTo>
                  <a:pt x="422" y="151"/>
                </a:lnTo>
                <a:lnTo>
                  <a:pt x="422" y="151"/>
                </a:lnTo>
                <a:lnTo>
                  <a:pt x="422" y="148"/>
                </a:lnTo>
                <a:lnTo>
                  <a:pt x="422" y="144"/>
                </a:lnTo>
                <a:lnTo>
                  <a:pt x="422" y="144"/>
                </a:lnTo>
                <a:lnTo>
                  <a:pt x="419" y="143"/>
                </a:lnTo>
                <a:lnTo>
                  <a:pt x="416" y="144"/>
                </a:lnTo>
                <a:lnTo>
                  <a:pt x="415" y="148"/>
                </a:lnTo>
                <a:lnTo>
                  <a:pt x="415" y="152"/>
                </a:lnTo>
                <a:lnTo>
                  <a:pt x="415" y="152"/>
                </a:lnTo>
                <a:close/>
                <a:moveTo>
                  <a:pt x="386" y="148"/>
                </a:moveTo>
                <a:lnTo>
                  <a:pt x="386" y="148"/>
                </a:lnTo>
                <a:lnTo>
                  <a:pt x="389" y="151"/>
                </a:lnTo>
                <a:lnTo>
                  <a:pt x="392" y="152"/>
                </a:lnTo>
                <a:lnTo>
                  <a:pt x="395" y="152"/>
                </a:lnTo>
                <a:lnTo>
                  <a:pt x="401" y="152"/>
                </a:lnTo>
                <a:lnTo>
                  <a:pt x="401" y="152"/>
                </a:lnTo>
                <a:lnTo>
                  <a:pt x="399" y="149"/>
                </a:lnTo>
                <a:lnTo>
                  <a:pt x="399" y="146"/>
                </a:lnTo>
                <a:lnTo>
                  <a:pt x="399" y="146"/>
                </a:lnTo>
                <a:lnTo>
                  <a:pt x="396" y="144"/>
                </a:lnTo>
                <a:lnTo>
                  <a:pt x="393" y="144"/>
                </a:lnTo>
                <a:lnTo>
                  <a:pt x="389" y="146"/>
                </a:lnTo>
                <a:lnTo>
                  <a:pt x="386" y="148"/>
                </a:lnTo>
                <a:lnTo>
                  <a:pt x="386" y="148"/>
                </a:lnTo>
                <a:close/>
                <a:moveTo>
                  <a:pt x="660" y="146"/>
                </a:moveTo>
                <a:lnTo>
                  <a:pt x="660" y="146"/>
                </a:lnTo>
                <a:lnTo>
                  <a:pt x="665" y="148"/>
                </a:lnTo>
                <a:lnTo>
                  <a:pt x="669" y="149"/>
                </a:lnTo>
                <a:lnTo>
                  <a:pt x="675" y="148"/>
                </a:lnTo>
                <a:lnTo>
                  <a:pt x="678" y="144"/>
                </a:lnTo>
                <a:lnTo>
                  <a:pt x="678" y="144"/>
                </a:lnTo>
                <a:lnTo>
                  <a:pt x="669" y="144"/>
                </a:lnTo>
                <a:lnTo>
                  <a:pt x="660" y="146"/>
                </a:lnTo>
                <a:lnTo>
                  <a:pt x="660" y="146"/>
                </a:lnTo>
                <a:close/>
                <a:moveTo>
                  <a:pt x="355" y="146"/>
                </a:moveTo>
                <a:lnTo>
                  <a:pt x="355" y="146"/>
                </a:lnTo>
                <a:lnTo>
                  <a:pt x="355" y="149"/>
                </a:lnTo>
                <a:lnTo>
                  <a:pt x="354" y="154"/>
                </a:lnTo>
                <a:lnTo>
                  <a:pt x="354" y="154"/>
                </a:lnTo>
                <a:lnTo>
                  <a:pt x="366" y="154"/>
                </a:lnTo>
                <a:lnTo>
                  <a:pt x="378" y="152"/>
                </a:lnTo>
                <a:lnTo>
                  <a:pt x="378" y="152"/>
                </a:lnTo>
                <a:lnTo>
                  <a:pt x="380" y="146"/>
                </a:lnTo>
                <a:lnTo>
                  <a:pt x="380" y="146"/>
                </a:lnTo>
                <a:lnTo>
                  <a:pt x="372" y="144"/>
                </a:lnTo>
                <a:lnTo>
                  <a:pt x="367" y="146"/>
                </a:lnTo>
                <a:lnTo>
                  <a:pt x="361" y="146"/>
                </a:lnTo>
                <a:lnTo>
                  <a:pt x="355" y="146"/>
                </a:lnTo>
                <a:lnTo>
                  <a:pt x="355" y="146"/>
                </a:lnTo>
                <a:close/>
                <a:moveTo>
                  <a:pt x="471" y="146"/>
                </a:moveTo>
                <a:lnTo>
                  <a:pt x="471" y="146"/>
                </a:lnTo>
                <a:lnTo>
                  <a:pt x="476" y="148"/>
                </a:lnTo>
                <a:lnTo>
                  <a:pt x="480" y="146"/>
                </a:lnTo>
                <a:lnTo>
                  <a:pt x="480" y="146"/>
                </a:lnTo>
                <a:lnTo>
                  <a:pt x="476" y="144"/>
                </a:lnTo>
                <a:lnTo>
                  <a:pt x="473" y="144"/>
                </a:lnTo>
                <a:lnTo>
                  <a:pt x="471" y="146"/>
                </a:lnTo>
                <a:lnTo>
                  <a:pt x="471" y="146"/>
                </a:lnTo>
                <a:close/>
                <a:moveTo>
                  <a:pt x="338" y="148"/>
                </a:moveTo>
                <a:lnTo>
                  <a:pt x="338" y="148"/>
                </a:lnTo>
                <a:lnTo>
                  <a:pt x="338" y="151"/>
                </a:lnTo>
                <a:lnTo>
                  <a:pt x="340" y="154"/>
                </a:lnTo>
                <a:lnTo>
                  <a:pt x="340" y="154"/>
                </a:lnTo>
                <a:lnTo>
                  <a:pt x="349" y="154"/>
                </a:lnTo>
                <a:lnTo>
                  <a:pt x="349" y="154"/>
                </a:lnTo>
                <a:lnTo>
                  <a:pt x="349" y="149"/>
                </a:lnTo>
                <a:lnTo>
                  <a:pt x="349" y="148"/>
                </a:lnTo>
                <a:lnTo>
                  <a:pt x="349" y="146"/>
                </a:lnTo>
                <a:lnTo>
                  <a:pt x="349" y="146"/>
                </a:lnTo>
                <a:lnTo>
                  <a:pt x="346" y="146"/>
                </a:lnTo>
                <a:lnTo>
                  <a:pt x="345" y="146"/>
                </a:lnTo>
                <a:lnTo>
                  <a:pt x="341" y="146"/>
                </a:lnTo>
                <a:lnTo>
                  <a:pt x="338" y="148"/>
                </a:lnTo>
                <a:lnTo>
                  <a:pt x="338" y="148"/>
                </a:lnTo>
                <a:close/>
                <a:moveTo>
                  <a:pt x="84" y="167"/>
                </a:moveTo>
                <a:lnTo>
                  <a:pt x="84" y="167"/>
                </a:lnTo>
                <a:lnTo>
                  <a:pt x="88" y="167"/>
                </a:lnTo>
                <a:lnTo>
                  <a:pt x="91" y="167"/>
                </a:lnTo>
                <a:lnTo>
                  <a:pt x="96" y="166"/>
                </a:lnTo>
                <a:lnTo>
                  <a:pt x="99" y="164"/>
                </a:lnTo>
                <a:lnTo>
                  <a:pt x="99" y="164"/>
                </a:lnTo>
                <a:lnTo>
                  <a:pt x="99" y="155"/>
                </a:lnTo>
                <a:lnTo>
                  <a:pt x="98" y="151"/>
                </a:lnTo>
                <a:lnTo>
                  <a:pt x="98" y="148"/>
                </a:lnTo>
                <a:lnTo>
                  <a:pt x="98" y="148"/>
                </a:lnTo>
                <a:lnTo>
                  <a:pt x="91" y="151"/>
                </a:lnTo>
                <a:lnTo>
                  <a:pt x="88" y="155"/>
                </a:lnTo>
                <a:lnTo>
                  <a:pt x="85" y="161"/>
                </a:lnTo>
                <a:lnTo>
                  <a:pt x="84" y="167"/>
                </a:lnTo>
                <a:lnTo>
                  <a:pt x="84" y="167"/>
                </a:lnTo>
                <a:close/>
                <a:moveTo>
                  <a:pt x="229" y="154"/>
                </a:moveTo>
                <a:lnTo>
                  <a:pt x="229" y="154"/>
                </a:lnTo>
                <a:lnTo>
                  <a:pt x="236" y="157"/>
                </a:lnTo>
                <a:lnTo>
                  <a:pt x="242" y="157"/>
                </a:lnTo>
                <a:lnTo>
                  <a:pt x="248" y="154"/>
                </a:lnTo>
                <a:lnTo>
                  <a:pt x="252" y="152"/>
                </a:lnTo>
                <a:lnTo>
                  <a:pt x="253" y="148"/>
                </a:lnTo>
                <a:lnTo>
                  <a:pt x="253" y="148"/>
                </a:lnTo>
                <a:lnTo>
                  <a:pt x="245" y="148"/>
                </a:lnTo>
                <a:lnTo>
                  <a:pt x="239" y="149"/>
                </a:lnTo>
                <a:lnTo>
                  <a:pt x="235" y="151"/>
                </a:lnTo>
                <a:lnTo>
                  <a:pt x="229" y="154"/>
                </a:lnTo>
                <a:lnTo>
                  <a:pt x="229" y="154"/>
                </a:lnTo>
                <a:close/>
                <a:moveTo>
                  <a:pt x="326" y="152"/>
                </a:moveTo>
                <a:lnTo>
                  <a:pt x="326" y="152"/>
                </a:lnTo>
                <a:lnTo>
                  <a:pt x="329" y="154"/>
                </a:lnTo>
                <a:lnTo>
                  <a:pt x="332" y="154"/>
                </a:lnTo>
                <a:lnTo>
                  <a:pt x="332" y="154"/>
                </a:lnTo>
                <a:lnTo>
                  <a:pt x="331" y="149"/>
                </a:lnTo>
                <a:lnTo>
                  <a:pt x="329" y="148"/>
                </a:lnTo>
                <a:lnTo>
                  <a:pt x="328" y="149"/>
                </a:lnTo>
                <a:lnTo>
                  <a:pt x="326" y="152"/>
                </a:lnTo>
                <a:lnTo>
                  <a:pt x="326" y="152"/>
                </a:lnTo>
                <a:close/>
                <a:moveTo>
                  <a:pt x="512" y="148"/>
                </a:moveTo>
                <a:lnTo>
                  <a:pt x="512" y="148"/>
                </a:lnTo>
                <a:lnTo>
                  <a:pt x="512" y="151"/>
                </a:lnTo>
                <a:lnTo>
                  <a:pt x="512" y="151"/>
                </a:lnTo>
                <a:lnTo>
                  <a:pt x="520" y="151"/>
                </a:lnTo>
                <a:lnTo>
                  <a:pt x="523" y="151"/>
                </a:lnTo>
                <a:lnTo>
                  <a:pt x="526" y="148"/>
                </a:lnTo>
                <a:lnTo>
                  <a:pt x="526" y="148"/>
                </a:lnTo>
                <a:lnTo>
                  <a:pt x="518" y="148"/>
                </a:lnTo>
                <a:lnTo>
                  <a:pt x="515" y="148"/>
                </a:lnTo>
                <a:lnTo>
                  <a:pt x="512" y="148"/>
                </a:lnTo>
                <a:lnTo>
                  <a:pt x="512" y="148"/>
                </a:lnTo>
                <a:close/>
                <a:moveTo>
                  <a:pt x="604" y="148"/>
                </a:moveTo>
                <a:lnTo>
                  <a:pt x="604" y="148"/>
                </a:lnTo>
                <a:lnTo>
                  <a:pt x="601" y="149"/>
                </a:lnTo>
                <a:lnTo>
                  <a:pt x="598" y="149"/>
                </a:lnTo>
                <a:lnTo>
                  <a:pt x="587" y="151"/>
                </a:lnTo>
                <a:lnTo>
                  <a:pt x="587" y="151"/>
                </a:lnTo>
                <a:lnTo>
                  <a:pt x="588" y="152"/>
                </a:lnTo>
                <a:lnTo>
                  <a:pt x="590" y="152"/>
                </a:lnTo>
                <a:lnTo>
                  <a:pt x="592" y="152"/>
                </a:lnTo>
                <a:lnTo>
                  <a:pt x="595" y="152"/>
                </a:lnTo>
                <a:lnTo>
                  <a:pt x="595" y="152"/>
                </a:lnTo>
                <a:lnTo>
                  <a:pt x="599" y="154"/>
                </a:lnTo>
                <a:lnTo>
                  <a:pt x="605" y="154"/>
                </a:lnTo>
                <a:lnTo>
                  <a:pt x="605" y="154"/>
                </a:lnTo>
                <a:lnTo>
                  <a:pt x="607" y="151"/>
                </a:lnTo>
                <a:lnTo>
                  <a:pt x="605" y="149"/>
                </a:lnTo>
                <a:lnTo>
                  <a:pt x="604" y="148"/>
                </a:lnTo>
                <a:lnTo>
                  <a:pt x="604" y="148"/>
                </a:lnTo>
                <a:close/>
                <a:moveTo>
                  <a:pt x="619" y="152"/>
                </a:moveTo>
                <a:lnTo>
                  <a:pt x="619" y="152"/>
                </a:lnTo>
                <a:lnTo>
                  <a:pt x="622" y="152"/>
                </a:lnTo>
                <a:lnTo>
                  <a:pt x="624" y="152"/>
                </a:lnTo>
                <a:lnTo>
                  <a:pt x="624" y="152"/>
                </a:lnTo>
                <a:lnTo>
                  <a:pt x="624" y="152"/>
                </a:lnTo>
                <a:lnTo>
                  <a:pt x="622" y="149"/>
                </a:lnTo>
                <a:lnTo>
                  <a:pt x="620" y="149"/>
                </a:lnTo>
                <a:lnTo>
                  <a:pt x="619" y="149"/>
                </a:lnTo>
                <a:lnTo>
                  <a:pt x="619" y="149"/>
                </a:lnTo>
                <a:lnTo>
                  <a:pt x="619" y="149"/>
                </a:lnTo>
                <a:lnTo>
                  <a:pt x="619" y="151"/>
                </a:lnTo>
                <a:lnTo>
                  <a:pt x="619" y="151"/>
                </a:lnTo>
                <a:lnTo>
                  <a:pt x="619" y="152"/>
                </a:lnTo>
                <a:lnTo>
                  <a:pt x="619" y="152"/>
                </a:lnTo>
                <a:close/>
                <a:moveTo>
                  <a:pt x="126" y="175"/>
                </a:moveTo>
                <a:lnTo>
                  <a:pt x="126" y="175"/>
                </a:lnTo>
                <a:lnTo>
                  <a:pt x="134" y="173"/>
                </a:lnTo>
                <a:lnTo>
                  <a:pt x="140" y="172"/>
                </a:lnTo>
                <a:lnTo>
                  <a:pt x="140" y="172"/>
                </a:lnTo>
                <a:lnTo>
                  <a:pt x="143" y="160"/>
                </a:lnTo>
                <a:lnTo>
                  <a:pt x="145" y="154"/>
                </a:lnTo>
                <a:lnTo>
                  <a:pt x="145" y="149"/>
                </a:lnTo>
                <a:lnTo>
                  <a:pt x="145" y="149"/>
                </a:lnTo>
                <a:lnTo>
                  <a:pt x="142" y="151"/>
                </a:lnTo>
                <a:lnTo>
                  <a:pt x="137" y="154"/>
                </a:lnTo>
                <a:lnTo>
                  <a:pt x="133" y="160"/>
                </a:lnTo>
                <a:lnTo>
                  <a:pt x="130" y="167"/>
                </a:lnTo>
                <a:lnTo>
                  <a:pt x="126" y="175"/>
                </a:lnTo>
                <a:lnTo>
                  <a:pt x="126" y="175"/>
                </a:lnTo>
                <a:close/>
                <a:moveTo>
                  <a:pt x="738" y="158"/>
                </a:moveTo>
                <a:lnTo>
                  <a:pt x="738" y="158"/>
                </a:lnTo>
                <a:lnTo>
                  <a:pt x="738" y="155"/>
                </a:lnTo>
                <a:lnTo>
                  <a:pt x="736" y="152"/>
                </a:lnTo>
                <a:lnTo>
                  <a:pt x="732" y="149"/>
                </a:lnTo>
                <a:lnTo>
                  <a:pt x="732" y="149"/>
                </a:lnTo>
                <a:lnTo>
                  <a:pt x="735" y="154"/>
                </a:lnTo>
                <a:lnTo>
                  <a:pt x="738" y="158"/>
                </a:lnTo>
                <a:lnTo>
                  <a:pt x="738" y="158"/>
                </a:lnTo>
                <a:close/>
                <a:moveTo>
                  <a:pt x="38" y="166"/>
                </a:moveTo>
                <a:lnTo>
                  <a:pt x="38" y="166"/>
                </a:lnTo>
                <a:lnTo>
                  <a:pt x="41" y="172"/>
                </a:lnTo>
                <a:lnTo>
                  <a:pt x="41" y="172"/>
                </a:lnTo>
                <a:lnTo>
                  <a:pt x="46" y="164"/>
                </a:lnTo>
                <a:lnTo>
                  <a:pt x="50" y="158"/>
                </a:lnTo>
                <a:lnTo>
                  <a:pt x="50" y="158"/>
                </a:lnTo>
                <a:lnTo>
                  <a:pt x="53" y="154"/>
                </a:lnTo>
                <a:lnTo>
                  <a:pt x="53" y="152"/>
                </a:lnTo>
                <a:lnTo>
                  <a:pt x="53" y="151"/>
                </a:lnTo>
                <a:lnTo>
                  <a:pt x="53" y="151"/>
                </a:lnTo>
                <a:lnTo>
                  <a:pt x="50" y="154"/>
                </a:lnTo>
                <a:lnTo>
                  <a:pt x="47" y="158"/>
                </a:lnTo>
                <a:lnTo>
                  <a:pt x="43" y="163"/>
                </a:lnTo>
                <a:lnTo>
                  <a:pt x="38" y="166"/>
                </a:lnTo>
                <a:lnTo>
                  <a:pt x="38" y="166"/>
                </a:lnTo>
                <a:close/>
                <a:moveTo>
                  <a:pt x="311" y="152"/>
                </a:moveTo>
                <a:lnTo>
                  <a:pt x="311" y="152"/>
                </a:lnTo>
                <a:lnTo>
                  <a:pt x="316" y="152"/>
                </a:lnTo>
                <a:lnTo>
                  <a:pt x="319" y="152"/>
                </a:lnTo>
                <a:lnTo>
                  <a:pt x="320" y="151"/>
                </a:lnTo>
                <a:lnTo>
                  <a:pt x="320" y="151"/>
                </a:lnTo>
                <a:lnTo>
                  <a:pt x="316" y="151"/>
                </a:lnTo>
                <a:lnTo>
                  <a:pt x="311" y="152"/>
                </a:lnTo>
                <a:lnTo>
                  <a:pt x="311" y="152"/>
                </a:lnTo>
                <a:close/>
                <a:moveTo>
                  <a:pt x="471" y="151"/>
                </a:moveTo>
                <a:lnTo>
                  <a:pt x="471" y="151"/>
                </a:lnTo>
                <a:lnTo>
                  <a:pt x="471" y="154"/>
                </a:lnTo>
                <a:lnTo>
                  <a:pt x="471" y="154"/>
                </a:lnTo>
                <a:lnTo>
                  <a:pt x="476" y="152"/>
                </a:lnTo>
                <a:lnTo>
                  <a:pt x="479" y="152"/>
                </a:lnTo>
                <a:lnTo>
                  <a:pt x="479" y="152"/>
                </a:lnTo>
                <a:lnTo>
                  <a:pt x="476" y="152"/>
                </a:lnTo>
                <a:lnTo>
                  <a:pt x="474" y="151"/>
                </a:lnTo>
                <a:lnTo>
                  <a:pt x="473" y="151"/>
                </a:lnTo>
                <a:lnTo>
                  <a:pt x="471" y="151"/>
                </a:lnTo>
                <a:lnTo>
                  <a:pt x="471" y="151"/>
                </a:lnTo>
                <a:close/>
                <a:moveTo>
                  <a:pt x="460" y="154"/>
                </a:moveTo>
                <a:lnTo>
                  <a:pt x="460" y="154"/>
                </a:lnTo>
                <a:lnTo>
                  <a:pt x="463" y="154"/>
                </a:lnTo>
                <a:lnTo>
                  <a:pt x="465" y="154"/>
                </a:lnTo>
                <a:lnTo>
                  <a:pt x="466" y="152"/>
                </a:lnTo>
                <a:lnTo>
                  <a:pt x="466" y="152"/>
                </a:lnTo>
                <a:lnTo>
                  <a:pt x="465" y="151"/>
                </a:lnTo>
                <a:lnTo>
                  <a:pt x="463" y="151"/>
                </a:lnTo>
                <a:lnTo>
                  <a:pt x="460" y="152"/>
                </a:lnTo>
                <a:lnTo>
                  <a:pt x="460" y="154"/>
                </a:lnTo>
                <a:lnTo>
                  <a:pt x="460" y="154"/>
                </a:lnTo>
                <a:close/>
                <a:moveTo>
                  <a:pt x="677" y="154"/>
                </a:moveTo>
                <a:lnTo>
                  <a:pt x="677" y="154"/>
                </a:lnTo>
                <a:lnTo>
                  <a:pt x="680" y="154"/>
                </a:lnTo>
                <a:lnTo>
                  <a:pt x="680" y="154"/>
                </a:lnTo>
                <a:lnTo>
                  <a:pt x="680" y="151"/>
                </a:lnTo>
                <a:lnTo>
                  <a:pt x="680" y="151"/>
                </a:lnTo>
                <a:lnTo>
                  <a:pt x="677" y="154"/>
                </a:lnTo>
                <a:lnTo>
                  <a:pt x="677" y="154"/>
                </a:lnTo>
                <a:close/>
                <a:moveTo>
                  <a:pt x="219" y="157"/>
                </a:moveTo>
                <a:lnTo>
                  <a:pt x="219" y="157"/>
                </a:lnTo>
                <a:lnTo>
                  <a:pt x="221" y="154"/>
                </a:lnTo>
                <a:lnTo>
                  <a:pt x="221" y="154"/>
                </a:lnTo>
                <a:lnTo>
                  <a:pt x="219" y="152"/>
                </a:lnTo>
                <a:lnTo>
                  <a:pt x="219" y="152"/>
                </a:lnTo>
                <a:lnTo>
                  <a:pt x="218" y="155"/>
                </a:lnTo>
                <a:lnTo>
                  <a:pt x="218" y="155"/>
                </a:lnTo>
                <a:lnTo>
                  <a:pt x="219" y="157"/>
                </a:lnTo>
                <a:lnTo>
                  <a:pt x="219" y="157"/>
                </a:lnTo>
                <a:close/>
                <a:moveTo>
                  <a:pt x="427" y="155"/>
                </a:moveTo>
                <a:lnTo>
                  <a:pt x="427" y="155"/>
                </a:lnTo>
                <a:lnTo>
                  <a:pt x="436" y="155"/>
                </a:lnTo>
                <a:lnTo>
                  <a:pt x="448" y="154"/>
                </a:lnTo>
                <a:lnTo>
                  <a:pt x="448" y="154"/>
                </a:lnTo>
                <a:lnTo>
                  <a:pt x="438" y="154"/>
                </a:lnTo>
                <a:lnTo>
                  <a:pt x="431" y="154"/>
                </a:lnTo>
                <a:lnTo>
                  <a:pt x="427" y="155"/>
                </a:lnTo>
                <a:lnTo>
                  <a:pt x="427" y="155"/>
                </a:lnTo>
                <a:close/>
                <a:moveTo>
                  <a:pt x="569" y="155"/>
                </a:moveTo>
                <a:lnTo>
                  <a:pt x="569" y="155"/>
                </a:lnTo>
                <a:lnTo>
                  <a:pt x="572" y="155"/>
                </a:lnTo>
                <a:lnTo>
                  <a:pt x="572" y="155"/>
                </a:lnTo>
                <a:lnTo>
                  <a:pt x="572" y="154"/>
                </a:lnTo>
                <a:lnTo>
                  <a:pt x="570" y="154"/>
                </a:lnTo>
                <a:lnTo>
                  <a:pt x="569" y="152"/>
                </a:lnTo>
                <a:lnTo>
                  <a:pt x="569" y="152"/>
                </a:lnTo>
                <a:lnTo>
                  <a:pt x="569" y="155"/>
                </a:lnTo>
                <a:lnTo>
                  <a:pt x="569" y="155"/>
                </a:lnTo>
                <a:close/>
                <a:moveTo>
                  <a:pt x="107" y="158"/>
                </a:moveTo>
                <a:lnTo>
                  <a:pt x="107" y="158"/>
                </a:lnTo>
                <a:lnTo>
                  <a:pt x="108" y="158"/>
                </a:lnTo>
                <a:lnTo>
                  <a:pt x="108" y="157"/>
                </a:lnTo>
                <a:lnTo>
                  <a:pt x="108" y="154"/>
                </a:lnTo>
                <a:lnTo>
                  <a:pt x="107" y="154"/>
                </a:lnTo>
                <a:lnTo>
                  <a:pt x="107" y="154"/>
                </a:lnTo>
                <a:lnTo>
                  <a:pt x="107" y="158"/>
                </a:lnTo>
                <a:lnTo>
                  <a:pt x="107" y="158"/>
                </a:lnTo>
                <a:close/>
                <a:moveTo>
                  <a:pt x="541" y="154"/>
                </a:moveTo>
                <a:lnTo>
                  <a:pt x="541" y="154"/>
                </a:lnTo>
                <a:lnTo>
                  <a:pt x="541" y="157"/>
                </a:lnTo>
                <a:lnTo>
                  <a:pt x="541" y="157"/>
                </a:lnTo>
                <a:lnTo>
                  <a:pt x="550" y="157"/>
                </a:lnTo>
                <a:lnTo>
                  <a:pt x="559" y="157"/>
                </a:lnTo>
                <a:lnTo>
                  <a:pt x="559" y="157"/>
                </a:lnTo>
                <a:lnTo>
                  <a:pt x="555" y="154"/>
                </a:lnTo>
                <a:lnTo>
                  <a:pt x="552" y="154"/>
                </a:lnTo>
                <a:lnTo>
                  <a:pt x="546" y="154"/>
                </a:lnTo>
                <a:lnTo>
                  <a:pt x="541" y="154"/>
                </a:lnTo>
                <a:lnTo>
                  <a:pt x="541" y="154"/>
                </a:lnTo>
                <a:close/>
                <a:moveTo>
                  <a:pt x="198" y="161"/>
                </a:moveTo>
                <a:lnTo>
                  <a:pt x="198" y="161"/>
                </a:lnTo>
                <a:lnTo>
                  <a:pt x="201" y="161"/>
                </a:lnTo>
                <a:lnTo>
                  <a:pt x="203" y="161"/>
                </a:lnTo>
                <a:lnTo>
                  <a:pt x="203" y="161"/>
                </a:lnTo>
                <a:lnTo>
                  <a:pt x="203" y="158"/>
                </a:lnTo>
                <a:lnTo>
                  <a:pt x="200" y="155"/>
                </a:lnTo>
                <a:lnTo>
                  <a:pt x="200" y="155"/>
                </a:lnTo>
                <a:lnTo>
                  <a:pt x="198" y="161"/>
                </a:lnTo>
                <a:lnTo>
                  <a:pt x="198" y="161"/>
                </a:lnTo>
                <a:close/>
                <a:moveTo>
                  <a:pt x="721" y="175"/>
                </a:moveTo>
                <a:lnTo>
                  <a:pt x="721" y="175"/>
                </a:lnTo>
                <a:lnTo>
                  <a:pt x="723" y="186"/>
                </a:lnTo>
                <a:lnTo>
                  <a:pt x="724" y="192"/>
                </a:lnTo>
                <a:lnTo>
                  <a:pt x="727" y="196"/>
                </a:lnTo>
                <a:lnTo>
                  <a:pt x="727" y="196"/>
                </a:lnTo>
                <a:lnTo>
                  <a:pt x="729" y="190"/>
                </a:lnTo>
                <a:lnTo>
                  <a:pt x="729" y="186"/>
                </a:lnTo>
                <a:lnTo>
                  <a:pt x="729" y="180"/>
                </a:lnTo>
                <a:lnTo>
                  <a:pt x="727" y="175"/>
                </a:lnTo>
                <a:lnTo>
                  <a:pt x="721" y="164"/>
                </a:lnTo>
                <a:lnTo>
                  <a:pt x="717" y="155"/>
                </a:lnTo>
                <a:lnTo>
                  <a:pt x="717" y="155"/>
                </a:lnTo>
                <a:lnTo>
                  <a:pt x="717" y="161"/>
                </a:lnTo>
                <a:lnTo>
                  <a:pt x="718" y="166"/>
                </a:lnTo>
                <a:lnTo>
                  <a:pt x="721" y="175"/>
                </a:lnTo>
                <a:lnTo>
                  <a:pt x="721" y="175"/>
                </a:lnTo>
                <a:close/>
                <a:moveTo>
                  <a:pt x="117" y="158"/>
                </a:moveTo>
                <a:lnTo>
                  <a:pt x="117" y="158"/>
                </a:lnTo>
                <a:lnTo>
                  <a:pt x="117" y="167"/>
                </a:lnTo>
                <a:lnTo>
                  <a:pt x="119" y="172"/>
                </a:lnTo>
                <a:lnTo>
                  <a:pt x="119" y="175"/>
                </a:lnTo>
                <a:lnTo>
                  <a:pt x="119" y="175"/>
                </a:lnTo>
                <a:lnTo>
                  <a:pt x="123" y="164"/>
                </a:lnTo>
                <a:lnTo>
                  <a:pt x="128" y="157"/>
                </a:lnTo>
                <a:lnTo>
                  <a:pt x="128" y="157"/>
                </a:lnTo>
                <a:lnTo>
                  <a:pt x="123" y="157"/>
                </a:lnTo>
                <a:lnTo>
                  <a:pt x="117" y="158"/>
                </a:lnTo>
                <a:lnTo>
                  <a:pt x="117" y="158"/>
                </a:lnTo>
                <a:close/>
                <a:moveTo>
                  <a:pt x="317" y="157"/>
                </a:moveTo>
                <a:lnTo>
                  <a:pt x="317" y="157"/>
                </a:lnTo>
                <a:lnTo>
                  <a:pt x="312" y="157"/>
                </a:lnTo>
                <a:lnTo>
                  <a:pt x="311" y="157"/>
                </a:lnTo>
                <a:lnTo>
                  <a:pt x="309" y="157"/>
                </a:lnTo>
                <a:lnTo>
                  <a:pt x="309" y="157"/>
                </a:lnTo>
                <a:lnTo>
                  <a:pt x="314" y="158"/>
                </a:lnTo>
                <a:lnTo>
                  <a:pt x="317" y="158"/>
                </a:lnTo>
                <a:lnTo>
                  <a:pt x="317" y="157"/>
                </a:lnTo>
                <a:lnTo>
                  <a:pt x="317" y="157"/>
                </a:lnTo>
                <a:close/>
                <a:moveTo>
                  <a:pt x="485" y="161"/>
                </a:moveTo>
                <a:lnTo>
                  <a:pt x="485" y="161"/>
                </a:lnTo>
                <a:lnTo>
                  <a:pt x="489" y="161"/>
                </a:lnTo>
                <a:lnTo>
                  <a:pt x="494" y="161"/>
                </a:lnTo>
                <a:lnTo>
                  <a:pt x="494" y="161"/>
                </a:lnTo>
                <a:lnTo>
                  <a:pt x="494" y="160"/>
                </a:lnTo>
                <a:lnTo>
                  <a:pt x="494" y="157"/>
                </a:lnTo>
                <a:lnTo>
                  <a:pt x="494" y="157"/>
                </a:lnTo>
                <a:lnTo>
                  <a:pt x="491" y="157"/>
                </a:lnTo>
                <a:lnTo>
                  <a:pt x="489" y="157"/>
                </a:lnTo>
                <a:lnTo>
                  <a:pt x="488" y="157"/>
                </a:lnTo>
                <a:lnTo>
                  <a:pt x="488" y="157"/>
                </a:lnTo>
                <a:lnTo>
                  <a:pt x="485" y="161"/>
                </a:lnTo>
                <a:lnTo>
                  <a:pt x="485" y="161"/>
                </a:lnTo>
                <a:close/>
                <a:moveTo>
                  <a:pt x="637" y="158"/>
                </a:moveTo>
                <a:lnTo>
                  <a:pt x="637" y="158"/>
                </a:lnTo>
                <a:lnTo>
                  <a:pt x="639" y="160"/>
                </a:lnTo>
                <a:lnTo>
                  <a:pt x="642" y="161"/>
                </a:lnTo>
                <a:lnTo>
                  <a:pt x="645" y="161"/>
                </a:lnTo>
                <a:lnTo>
                  <a:pt x="648" y="161"/>
                </a:lnTo>
                <a:lnTo>
                  <a:pt x="648" y="161"/>
                </a:lnTo>
                <a:lnTo>
                  <a:pt x="646" y="160"/>
                </a:lnTo>
                <a:lnTo>
                  <a:pt x="645" y="157"/>
                </a:lnTo>
                <a:lnTo>
                  <a:pt x="645" y="157"/>
                </a:lnTo>
                <a:lnTo>
                  <a:pt x="640" y="157"/>
                </a:lnTo>
                <a:lnTo>
                  <a:pt x="639" y="157"/>
                </a:lnTo>
                <a:lnTo>
                  <a:pt x="637" y="158"/>
                </a:lnTo>
                <a:lnTo>
                  <a:pt x="637" y="158"/>
                </a:lnTo>
                <a:close/>
                <a:moveTo>
                  <a:pt x="759" y="163"/>
                </a:moveTo>
                <a:lnTo>
                  <a:pt x="759" y="163"/>
                </a:lnTo>
                <a:lnTo>
                  <a:pt x="759" y="160"/>
                </a:lnTo>
                <a:lnTo>
                  <a:pt x="758" y="157"/>
                </a:lnTo>
                <a:lnTo>
                  <a:pt x="758" y="157"/>
                </a:lnTo>
                <a:lnTo>
                  <a:pt x="758" y="160"/>
                </a:lnTo>
                <a:lnTo>
                  <a:pt x="759" y="163"/>
                </a:lnTo>
                <a:lnTo>
                  <a:pt x="759" y="163"/>
                </a:lnTo>
                <a:close/>
                <a:moveTo>
                  <a:pt x="323" y="158"/>
                </a:moveTo>
                <a:lnTo>
                  <a:pt x="323" y="158"/>
                </a:lnTo>
                <a:lnTo>
                  <a:pt x="328" y="158"/>
                </a:lnTo>
                <a:lnTo>
                  <a:pt x="334" y="158"/>
                </a:lnTo>
                <a:lnTo>
                  <a:pt x="334" y="158"/>
                </a:lnTo>
                <a:lnTo>
                  <a:pt x="328" y="157"/>
                </a:lnTo>
                <a:lnTo>
                  <a:pt x="325" y="157"/>
                </a:lnTo>
                <a:lnTo>
                  <a:pt x="323" y="158"/>
                </a:lnTo>
                <a:lnTo>
                  <a:pt x="323" y="158"/>
                </a:lnTo>
                <a:close/>
                <a:moveTo>
                  <a:pt x="343" y="158"/>
                </a:moveTo>
                <a:lnTo>
                  <a:pt x="343" y="158"/>
                </a:lnTo>
                <a:lnTo>
                  <a:pt x="346" y="158"/>
                </a:lnTo>
                <a:lnTo>
                  <a:pt x="348" y="158"/>
                </a:lnTo>
                <a:lnTo>
                  <a:pt x="348" y="158"/>
                </a:lnTo>
                <a:lnTo>
                  <a:pt x="348" y="158"/>
                </a:lnTo>
                <a:lnTo>
                  <a:pt x="345" y="157"/>
                </a:lnTo>
                <a:lnTo>
                  <a:pt x="343" y="157"/>
                </a:lnTo>
                <a:lnTo>
                  <a:pt x="343" y="158"/>
                </a:lnTo>
                <a:lnTo>
                  <a:pt x="343" y="158"/>
                </a:lnTo>
                <a:close/>
                <a:moveTo>
                  <a:pt x="473" y="160"/>
                </a:moveTo>
                <a:lnTo>
                  <a:pt x="473" y="160"/>
                </a:lnTo>
                <a:lnTo>
                  <a:pt x="476" y="161"/>
                </a:lnTo>
                <a:lnTo>
                  <a:pt x="480" y="161"/>
                </a:lnTo>
                <a:lnTo>
                  <a:pt x="480" y="161"/>
                </a:lnTo>
                <a:lnTo>
                  <a:pt x="480" y="158"/>
                </a:lnTo>
                <a:lnTo>
                  <a:pt x="480" y="157"/>
                </a:lnTo>
                <a:lnTo>
                  <a:pt x="480" y="157"/>
                </a:lnTo>
                <a:lnTo>
                  <a:pt x="480" y="157"/>
                </a:lnTo>
                <a:lnTo>
                  <a:pt x="476" y="158"/>
                </a:lnTo>
                <a:lnTo>
                  <a:pt x="473" y="158"/>
                </a:lnTo>
                <a:lnTo>
                  <a:pt x="473" y="160"/>
                </a:lnTo>
                <a:lnTo>
                  <a:pt x="473" y="160"/>
                </a:lnTo>
                <a:close/>
                <a:moveTo>
                  <a:pt x="669" y="166"/>
                </a:moveTo>
                <a:lnTo>
                  <a:pt x="669" y="166"/>
                </a:lnTo>
                <a:lnTo>
                  <a:pt x="675" y="164"/>
                </a:lnTo>
                <a:lnTo>
                  <a:pt x="675" y="164"/>
                </a:lnTo>
                <a:lnTo>
                  <a:pt x="675" y="161"/>
                </a:lnTo>
                <a:lnTo>
                  <a:pt x="675" y="158"/>
                </a:lnTo>
                <a:lnTo>
                  <a:pt x="675" y="158"/>
                </a:lnTo>
                <a:lnTo>
                  <a:pt x="669" y="157"/>
                </a:lnTo>
                <a:lnTo>
                  <a:pt x="662" y="157"/>
                </a:lnTo>
                <a:lnTo>
                  <a:pt x="662" y="157"/>
                </a:lnTo>
                <a:lnTo>
                  <a:pt x="663" y="160"/>
                </a:lnTo>
                <a:lnTo>
                  <a:pt x="666" y="161"/>
                </a:lnTo>
                <a:lnTo>
                  <a:pt x="668" y="163"/>
                </a:lnTo>
                <a:lnTo>
                  <a:pt x="669" y="166"/>
                </a:lnTo>
                <a:lnTo>
                  <a:pt x="669" y="166"/>
                </a:lnTo>
                <a:close/>
                <a:moveTo>
                  <a:pt x="224" y="158"/>
                </a:moveTo>
                <a:lnTo>
                  <a:pt x="224" y="158"/>
                </a:lnTo>
                <a:lnTo>
                  <a:pt x="224" y="160"/>
                </a:lnTo>
                <a:lnTo>
                  <a:pt x="226" y="160"/>
                </a:lnTo>
                <a:lnTo>
                  <a:pt x="227" y="158"/>
                </a:lnTo>
                <a:lnTo>
                  <a:pt x="227" y="158"/>
                </a:lnTo>
                <a:lnTo>
                  <a:pt x="226" y="158"/>
                </a:lnTo>
                <a:lnTo>
                  <a:pt x="224" y="158"/>
                </a:lnTo>
                <a:lnTo>
                  <a:pt x="224" y="158"/>
                </a:lnTo>
                <a:close/>
                <a:moveTo>
                  <a:pt x="500" y="160"/>
                </a:moveTo>
                <a:lnTo>
                  <a:pt x="500" y="160"/>
                </a:lnTo>
                <a:lnTo>
                  <a:pt x="503" y="160"/>
                </a:lnTo>
                <a:lnTo>
                  <a:pt x="503" y="160"/>
                </a:lnTo>
                <a:lnTo>
                  <a:pt x="503" y="158"/>
                </a:lnTo>
                <a:lnTo>
                  <a:pt x="503" y="158"/>
                </a:lnTo>
                <a:lnTo>
                  <a:pt x="502" y="158"/>
                </a:lnTo>
                <a:lnTo>
                  <a:pt x="500" y="158"/>
                </a:lnTo>
                <a:lnTo>
                  <a:pt x="500" y="158"/>
                </a:lnTo>
                <a:lnTo>
                  <a:pt x="500" y="160"/>
                </a:lnTo>
                <a:lnTo>
                  <a:pt x="500" y="160"/>
                </a:lnTo>
                <a:close/>
                <a:moveTo>
                  <a:pt x="592" y="160"/>
                </a:moveTo>
                <a:lnTo>
                  <a:pt x="592" y="160"/>
                </a:lnTo>
                <a:lnTo>
                  <a:pt x="595" y="163"/>
                </a:lnTo>
                <a:lnTo>
                  <a:pt x="596" y="166"/>
                </a:lnTo>
                <a:lnTo>
                  <a:pt x="599" y="169"/>
                </a:lnTo>
                <a:lnTo>
                  <a:pt x="602" y="170"/>
                </a:lnTo>
                <a:lnTo>
                  <a:pt x="602" y="170"/>
                </a:lnTo>
                <a:lnTo>
                  <a:pt x="604" y="164"/>
                </a:lnTo>
                <a:lnTo>
                  <a:pt x="604" y="161"/>
                </a:lnTo>
                <a:lnTo>
                  <a:pt x="604" y="158"/>
                </a:lnTo>
                <a:lnTo>
                  <a:pt x="604" y="158"/>
                </a:lnTo>
                <a:lnTo>
                  <a:pt x="601" y="160"/>
                </a:lnTo>
                <a:lnTo>
                  <a:pt x="598" y="160"/>
                </a:lnTo>
                <a:lnTo>
                  <a:pt x="595" y="158"/>
                </a:lnTo>
                <a:lnTo>
                  <a:pt x="592" y="160"/>
                </a:lnTo>
                <a:lnTo>
                  <a:pt x="592" y="160"/>
                </a:lnTo>
                <a:close/>
                <a:moveTo>
                  <a:pt x="78" y="164"/>
                </a:moveTo>
                <a:lnTo>
                  <a:pt x="78" y="164"/>
                </a:lnTo>
                <a:lnTo>
                  <a:pt x="79" y="164"/>
                </a:lnTo>
                <a:lnTo>
                  <a:pt x="79" y="163"/>
                </a:lnTo>
                <a:lnTo>
                  <a:pt x="79" y="158"/>
                </a:lnTo>
                <a:lnTo>
                  <a:pt x="79" y="158"/>
                </a:lnTo>
                <a:lnTo>
                  <a:pt x="78" y="161"/>
                </a:lnTo>
                <a:lnTo>
                  <a:pt x="78" y="163"/>
                </a:lnTo>
                <a:lnTo>
                  <a:pt x="78" y="164"/>
                </a:lnTo>
                <a:lnTo>
                  <a:pt x="78" y="164"/>
                </a:lnTo>
                <a:close/>
                <a:moveTo>
                  <a:pt x="614" y="169"/>
                </a:moveTo>
                <a:lnTo>
                  <a:pt x="614" y="169"/>
                </a:lnTo>
                <a:lnTo>
                  <a:pt x="614" y="163"/>
                </a:lnTo>
                <a:lnTo>
                  <a:pt x="614" y="161"/>
                </a:lnTo>
                <a:lnTo>
                  <a:pt x="611" y="160"/>
                </a:lnTo>
                <a:lnTo>
                  <a:pt x="611" y="160"/>
                </a:lnTo>
                <a:lnTo>
                  <a:pt x="613" y="166"/>
                </a:lnTo>
                <a:lnTo>
                  <a:pt x="613" y="167"/>
                </a:lnTo>
                <a:lnTo>
                  <a:pt x="614" y="169"/>
                </a:lnTo>
                <a:lnTo>
                  <a:pt x="614" y="169"/>
                </a:lnTo>
                <a:close/>
                <a:moveTo>
                  <a:pt x="744" y="166"/>
                </a:moveTo>
                <a:lnTo>
                  <a:pt x="744" y="166"/>
                </a:lnTo>
                <a:lnTo>
                  <a:pt x="747" y="167"/>
                </a:lnTo>
                <a:lnTo>
                  <a:pt x="749" y="167"/>
                </a:lnTo>
                <a:lnTo>
                  <a:pt x="749" y="167"/>
                </a:lnTo>
                <a:lnTo>
                  <a:pt x="749" y="167"/>
                </a:lnTo>
                <a:lnTo>
                  <a:pt x="744" y="160"/>
                </a:lnTo>
                <a:lnTo>
                  <a:pt x="744" y="160"/>
                </a:lnTo>
                <a:lnTo>
                  <a:pt x="744" y="166"/>
                </a:lnTo>
                <a:lnTo>
                  <a:pt x="744" y="166"/>
                </a:lnTo>
                <a:close/>
                <a:moveTo>
                  <a:pt x="64" y="166"/>
                </a:moveTo>
                <a:lnTo>
                  <a:pt x="64" y="166"/>
                </a:lnTo>
                <a:lnTo>
                  <a:pt x="67" y="164"/>
                </a:lnTo>
                <a:lnTo>
                  <a:pt x="69" y="161"/>
                </a:lnTo>
                <a:lnTo>
                  <a:pt x="69" y="161"/>
                </a:lnTo>
                <a:lnTo>
                  <a:pt x="67" y="161"/>
                </a:lnTo>
                <a:lnTo>
                  <a:pt x="67" y="160"/>
                </a:lnTo>
                <a:lnTo>
                  <a:pt x="67" y="160"/>
                </a:lnTo>
                <a:lnTo>
                  <a:pt x="64" y="166"/>
                </a:lnTo>
                <a:lnTo>
                  <a:pt x="64" y="166"/>
                </a:lnTo>
                <a:close/>
                <a:moveTo>
                  <a:pt x="559" y="166"/>
                </a:moveTo>
                <a:lnTo>
                  <a:pt x="559" y="166"/>
                </a:lnTo>
                <a:lnTo>
                  <a:pt x="559" y="161"/>
                </a:lnTo>
                <a:lnTo>
                  <a:pt x="559" y="161"/>
                </a:lnTo>
                <a:lnTo>
                  <a:pt x="555" y="161"/>
                </a:lnTo>
                <a:lnTo>
                  <a:pt x="550" y="163"/>
                </a:lnTo>
                <a:lnTo>
                  <a:pt x="550" y="163"/>
                </a:lnTo>
                <a:lnTo>
                  <a:pt x="555" y="164"/>
                </a:lnTo>
                <a:lnTo>
                  <a:pt x="559" y="166"/>
                </a:lnTo>
                <a:lnTo>
                  <a:pt x="559" y="166"/>
                </a:lnTo>
                <a:close/>
                <a:moveTo>
                  <a:pt x="563" y="167"/>
                </a:moveTo>
                <a:lnTo>
                  <a:pt x="563" y="167"/>
                </a:lnTo>
                <a:lnTo>
                  <a:pt x="572" y="167"/>
                </a:lnTo>
                <a:lnTo>
                  <a:pt x="572" y="167"/>
                </a:lnTo>
                <a:lnTo>
                  <a:pt x="570" y="164"/>
                </a:lnTo>
                <a:lnTo>
                  <a:pt x="570" y="161"/>
                </a:lnTo>
                <a:lnTo>
                  <a:pt x="570" y="161"/>
                </a:lnTo>
                <a:lnTo>
                  <a:pt x="566" y="161"/>
                </a:lnTo>
                <a:lnTo>
                  <a:pt x="566" y="161"/>
                </a:lnTo>
                <a:lnTo>
                  <a:pt x="564" y="164"/>
                </a:lnTo>
                <a:lnTo>
                  <a:pt x="563" y="167"/>
                </a:lnTo>
                <a:lnTo>
                  <a:pt x="563" y="167"/>
                </a:lnTo>
                <a:close/>
                <a:moveTo>
                  <a:pt x="619" y="169"/>
                </a:moveTo>
                <a:lnTo>
                  <a:pt x="619" y="169"/>
                </a:lnTo>
                <a:lnTo>
                  <a:pt x="622" y="169"/>
                </a:lnTo>
                <a:lnTo>
                  <a:pt x="627" y="169"/>
                </a:lnTo>
                <a:lnTo>
                  <a:pt x="627" y="169"/>
                </a:lnTo>
                <a:lnTo>
                  <a:pt x="627" y="166"/>
                </a:lnTo>
                <a:lnTo>
                  <a:pt x="627" y="163"/>
                </a:lnTo>
                <a:lnTo>
                  <a:pt x="627" y="163"/>
                </a:lnTo>
                <a:lnTo>
                  <a:pt x="619" y="161"/>
                </a:lnTo>
                <a:lnTo>
                  <a:pt x="619" y="161"/>
                </a:lnTo>
                <a:lnTo>
                  <a:pt x="619" y="164"/>
                </a:lnTo>
                <a:lnTo>
                  <a:pt x="619" y="169"/>
                </a:lnTo>
                <a:lnTo>
                  <a:pt x="619" y="169"/>
                </a:lnTo>
                <a:close/>
                <a:moveTo>
                  <a:pt x="303" y="166"/>
                </a:moveTo>
                <a:lnTo>
                  <a:pt x="303" y="166"/>
                </a:lnTo>
                <a:lnTo>
                  <a:pt x="303" y="167"/>
                </a:lnTo>
                <a:lnTo>
                  <a:pt x="305" y="169"/>
                </a:lnTo>
                <a:lnTo>
                  <a:pt x="305" y="169"/>
                </a:lnTo>
                <a:lnTo>
                  <a:pt x="309" y="169"/>
                </a:lnTo>
                <a:lnTo>
                  <a:pt x="314" y="169"/>
                </a:lnTo>
                <a:lnTo>
                  <a:pt x="314" y="169"/>
                </a:lnTo>
                <a:lnTo>
                  <a:pt x="314" y="166"/>
                </a:lnTo>
                <a:lnTo>
                  <a:pt x="311" y="164"/>
                </a:lnTo>
                <a:lnTo>
                  <a:pt x="309" y="164"/>
                </a:lnTo>
                <a:lnTo>
                  <a:pt x="306" y="163"/>
                </a:lnTo>
                <a:lnTo>
                  <a:pt x="306" y="163"/>
                </a:lnTo>
                <a:lnTo>
                  <a:pt x="306" y="164"/>
                </a:lnTo>
                <a:lnTo>
                  <a:pt x="306" y="164"/>
                </a:lnTo>
                <a:lnTo>
                  <a:pt x="305" y="164"/>
                </a:lnTo>
                <a:lnTo>
                  <a:pt x="303" y="166"/>
                </a:lnTo>
                <a:lnTo>
                  <a:pt x="303" y="166"/>
                </a:lnTo>
                <a:close/>
                <a:moveTo>
                  <a:pt x="320" y="169"/>
                </a:moveTo>
                <a:lnTo>
                  <a:pt x="320" y="169"/>
                </a:lnTo>
                <a:lnTo>
                  <a:pt x="326" y="167"/>
                </a:lnTo>
                <a:lnTo>
                  <a:pt x="334" y="166"/>
                </a:lnTo>
                <a:lnTo>
                  <a:pt x="334" y="166"/>
                </a:lnTo>
                <a:lnTo>
                  <a:pt x="329" y="164"/>
                </a:lnTo>
                <a:lnTo>
                  <a:pt x="325" y="163"/>
                </a:lnTo>
                <a:lnTo>
                  <a:pt x="322" y="164"/>
                </a:lnTo>
                <a:lnTo>
                  <a:pt x="320" y="166"/>
                </a:lnTo>
                <a:lnTo>
                  <a:pt x="320" y="169"/>
                </a:lnTo>
                <a:lnTo>
                  <a:pt x="320" y="169"/>
                </a:lnTo>
                <a:close/>
                <a:moveTo>
                  <a:pt x="524" y="166"/>
                </a:moveTo>
                <a:lnTo>
                  <a:pt x="524" y="166"/>
                </a:lnTo>
                <a:lnTo>
                  <a:pt x="527" y="166"/>
                </a:lnTo>
                <a:lnTo>
                  <a:pt x="531" y="166"/>
                </a:lnTo>
                <a:lnTo>
                  <a:pt x="531" y="166"/>
                </a:lnTo>
                <a:lnTo>
                  <a:pt x="527" y="164"/>
                </a:lnTo>
                <a:lnTo>
                  <a:pt x="526" y="164"/>
                </a:lnTo>
                <a:lnTo>
                  <a:pt x="524" y="166"/>
                </a:lnTo>
                <a:lnTo>
                  <a:pt x="524" y="166"/>
                </a:lnTo>
                <a:close/>
                <a:moveTo>
                  <a:pt x="631" y="167"/>
                </a:moveTo>
                <a:lnTo>
                  <a:pt x="631" y="167"/>
                </a:lnTo>
                <a:lnTo>
                  <a:pt x="636" y="167"/>
                </a:lnTo>
                <a:lnTo>
                  <a:pt x="636" y="167"/>
                </a:lnTo>
                <a:lnTo>
                  <a:pt x="634" y="166"/>
                </a:lnTo>
                <a:lnTo>
                  <a:pt x="633" y="164"/>
                </a:lnTo>
                <a:lnTo>
                  <a:pt x="631" y="164"/>
                </a:lnTo>
                <a:lnTo>
                  <a:pt x="631" y="164"/>
                </a:lnTo>
                <a:lnTo>
                  <a:pt x="631" y="166"/>
                </a:lnTo>
                <a:lnTo>
                  <a:pt x="631" y="167"/>
                </a:lnTo>
                <a:lnTo>
                  <a:pt x="631" y="167"/>
                </a:lnTo>
                <a:close/>
                <a:moveTo>
                  <a:pt x="146" y="170"/>
                </a:moveTo>
                <a:lnTo>
                  <a:pt x="146" y="170"/>
                </a:lnTo>
                <a:lnTo>
                  <a:pt x="149" y="169"/>
                </a:lnTo>
                <a:lnTo>
                  <a:pt x="149" y="167"/>
                </a:lnTo>
                <a:lnTo>
                  <a:pt x="149" y="166"/>
                </a:lnTo>
                <a:lnTo>
                  <a:pt x="148" y="164"/>
                </a:lnTo>
                <a:lnTo>
                  <a:pt x="148" y="164"/>
                </a:lnTo>
                <a:lnTo>
                  <a:pt x="148" y="167"/>
                </a:lnTo>
                <a:lnTo>
                  <a:pt x="146" y="170"/>
                </a:lnTo>
                <a:lnTo>
                  <a:pt x="146" y="170"/>
                </a:lnTo>
                <a:close/>
                <a:moveTo>
                  <a:pt x="250" y="170"/>
                </a:moveTo>
                <a:lnTo>
                  <a:pt x="250" y="170"/>
                </a:lnTo>
                <a:lnTo>
                  <a:pt x="261" y="172"/>
                </a:lnTo>
                <a:lnTo>
                  <a:pt x="261" y="172"/>
                </a:lnTo>
                <a:lnTo>
                  <a:pt x="262" y="170"/>
                </a:lnTo>
                <a:lnTo>
                  <a:pt x="262" y="167"/>
                </a:lnTo>
                <a:lnTo>
                  <a:pt x="262" y="167"/>
                </a:lnTo>
                <a:lnTo>
                  <a:pt x="258" y="166"/>
                </a:lnTo>
                <a:lnTo>
                  <a:pt x="255" y="166"/>
                </a:lnTo>
                <a:lnTo>
                  <a:pt x="252" y="167"/>
                </a:lnTo>
                <a:lnTo>
                  <a:pt x="250" y="170"/>
                </a:lnTo>
                <a:lnTo>
                  <a:pt x="250" y="170"/>
                </a:lnTo>
                <a:close/>
                <a:moveTo>
                  <a:pt x="393" y="166"/>
                </a:moveTo>
                <a:lnTo>
                  <a:pt x="393" y="166"/>
                </a:lnTo>
                <a:lnTo>
                  <a:pt x="398" y="166"/>
                </a:lnTo>
                <a:lnTo>
                  <a:pt x="399" y="166"/>
                </a:lnTo>
                <a:lnTo>
                  <a:pt x="401" y="166"/>
                </a:lnTo>
                <a:lnTo>
                  <a:pt x="401" y="166"/>
                </a:lnTo>
                <a:lnTo>
                  <a:pt x="396" y="164"/>
                </a:lnTo>
                <a:lnTo>
                  <a:pt x="395" y="164"/>
                </a:lnTo>
                <a:lnTo>
                  <a:pt x="393" y="166"/>
                </a:lnTo>
                <a:lnTo>
                  <a:pt x="393" y="166"/>
                </a:lnTo>
                <a:close/>
                <a:moveTo>
                  <a:pt x="707" y="170"/>
                </a:moveTo>
                <a:lnTo>
                  <a:pt x="707" y="170"/>
                </a:lnTo>
                <a:lnTo>
                  <a:pt x="707" y="169"/>
                </a:lnTo>
                <a:lnTo>
                  <a:pt x="706" y="167"/>
                </a:lnTo>
                <a:lnTo>
                  <a:pt x="706" y="166"/>
                </a:lnTo>
                <a:lnTo>
                  <a:pt x="704" y="164"/>
                </a:lnTo>
                <a:lnTo>
                  <a:pt x="704" y="164"/>
                </a:lnTo>
                <a:lnTo>
                  <a:pt x="704" y="167"/>
                </a:lnTo>
                <a:lnTo>
                  <a:pt x="704" y="170"/>
                </a:lnTo>
                <a:lnTo>
                  <a:pt x="706" y="170"/>
                </a:lnTo>
                <a:lnTo>
                  <a:pt x="707" y="170"/>
                </a:lnTo>
                <a:lnTo>
                  <a:pt x="707" y="170"/>
                </a:lnTo>
                <a:close/>
                <a:moveTo>
                  <a:pt x="197" y="167"/>
                </a:moveTo>
                <a:lnTo>
                  <a:pt x="197" y="167"/>
                </a:lnTo>
                <a:lnTo>
                  <a:pt x="201" y="167"/>
                </a:lnTo>
                <a:lnTo>
                  <a:pt x="204" y="166"/>
                </a:lnTo>
                <a:lnTo>
                  <a:pt x="204" y="166"/>
                </a:lnTo>
                <a:lnTo>
                  <a:pt x="200" y="166"/>
                </a:lnTo>
                <a:lnTo>
                  <a:pt x="198" y="166"/>
                </a:lnTo>
                <a:lnTo>
                  <a:pt x="197" y="167"/>
                </a:lnTo>
                <a:lnTo>
                  <a:pt x="197" y="167"/>
                </a:lnTo>
                <a:close/>
                <a:moveTo>
                  <a:pt x="282" y="170"/>
                </a:moveTo>
                <a:lnTo>
                  <a:pt x="282" y="170"/>
                </a:lnTo>
                <a:lnTo>
                  <a:pt x="290" y="170"/>
                </a:lnTo>
                <a:lnTo>
                  <a:pt x="299" y="169"/>
                </a:lnTo>
                <a:lnTo>
                  <a:pt x="299" y="169"/>
                </a:lnTo>
                <a:lnTo>
                  <a:pt x="299" y="166"/>
                </a:lnTo>
                <a:lnTo>
                  <a:pt x="299" y="166"/>
                </a:lnTo>
                <a:lnTo>
                  <a:pt x="288" y="166"/>
                </a:lnTo>
                <a:lnTo>
                  <a:pt x="285" y="167"/>
                </a:lnTo>
                <a:lnTo>
                  <a:pt x="282" y="170"/>
                </a:lnTo>
                <a:lnTo>
                  <a:pt x="282" y="170"/>
                </a:lnTo>
                <a:close/>
                <a:moveTo>
                  <a:pt x="579" y="170"/>
                </a:moveTo>
                <a:lnTo>
                  <a:pt x="579" y="170"/>
                </a:lnTo>
                <a:lnTo>
                  <a:pt x="582" y="170"/>
                </a:lnTo>
                <a:lnTo>
                  <a:pt x="582" y="170"/>
                </a:lnTo>
                <a:lnTo>
                  <a:pt x="582" y="169"/>
                </a:lnTo>
                <a:lnTo>
                  <a:pt x="582" y="167"/>
                </a:lnTo>
                <a:lnTo>
                  <a:pt x="579" y="166"/>
                </a:lnTo>
                <a:lnTo>
                  <a:pt x="579" y="166"/>
                </a:lnTo>
                <a:lnTo>
                  <a:pt x="579" y="169"/>
                </a:lnTo>
                <a:lnTo>
                  <a:pt x="579" y="170"/>
                </a:lnTo>
                <a:lnTo>
                  <a:pt x="579" y="170"/>
                </a:lnTo>
                <a:close/>
                <a:moveTo>
                  <a:pt x="267" y="167"/>
                </a:moveTo>
                <a:lnTo>
                  <a:pt x="267" y="167"/>
                </a:lnTo>
                <a:lnTo>
                  <a:pt x="268" y="169"/>
                </a:lnTo>
                <a:lnTo>
                  <a:pt x="270" y="169"/>
                </a:lnTo>
                <a:lnTo>
                  <a:pt x="271" y="167"/>
                </a:lnTo>
                <a:lnTo>
                  <a:pt x="273" y="166"/>
                </a:lnTo>
                <a:lnTo>
                  <a:pt x="273" y="166"/>
                </a:lnTo>
                <a:lnTo>
                  <a:pt x="267" y="167"/>
                </a:lnTo>
                <a:lnTo>
                  <a:pt x="267" y="167"/>
                </a:lnTo>
                <a:close/>
                <a:moveTo>
                  <a:pt x="473" y="167"/>
                </a:moveTo>
                <a:lnTo>
                  <a:pt x="473" y="167"/>
                </a:lnTo>
                <a:lnTo>
                  <a:pt x="473" y="178"/>
                </a:lnTo>
                <a:lnTo>
                  <a:pt x="473" y="178"/>
                </a:lnTo>
                <a:lnTo>
                  <a:pt x="476" y="180"/>
                </a:lnTo>
                <a:lnTo>
                  <a:pt x="480" y="180"/>
                </a:lnTo>
                <a:lnTo>
                  <a:pt x="480" y="180"/>
                </a:lnTo>
                <a:lnTo>
                  <a:pt x="480" y="167"/>
                </a:lnTo>
                <a:lnTo>
                  <a:pt x="480" y="167"/>
                </a:lnTo>
                <a:lnTo>
                  <a:pt x="476" y="166"/>
                </a:lnTo>
                <a:lnTo>
                  <a:pt x="473" y="167"/>
                </a:lnTo>
                <a:lnTo>
                  <a:pt x="473" y="167"/>
                </a:lnTo>
                <a:close/>
                <a:moveTo>
                  <a:pt x="486" y="180"/>
                </a:moveTo>
                <a:lnTo>
                  <a:pt x="486" y="180"/>
                </a:lnTo>
                <a:lnTo>
                  <a:pt x="488" y="178"/>
                </a:lnTo>
                <a:lnTo>
                  <a:pt x="491" y="178"/>
                </a:lnTo>
                <a:lnTo>
                  <a:pt x="495" y="178"/>
                </a:lnTo>
                <a:lnTo>
                  <a:pt x="495" y="178"/>
                </a:lnTo>
                <a:lnTo>
                  <a:pt x="495" y="167"/>
                </a:lnTo>
                <a:lnTo>
                  <a:pt x="495" y="167"/>
                </a:lnTo>
                <a:lnTo>
                  <a:pt x="491" y="166"/>
                </a:lnTo>
                <a:lnTo>
                  <a:pt x="485" y="166"/>
                </a:lnTo>
                <a:lnTo>
                  <a:pt x="485" y="166"/>
                </a:lnTo>
                <a:lnTo>
                  <a:pt x="485" y="173"/>
                </a:lnTo>
                <a:lnTo>
                  <a:pt x="485" y="176"/>
                </a:lnTo>
                <a:lnTo>
                  <a:pt x="486" y="180"/>
                </a:lnTo>
                <a:lnTo>
                  <a:pt x="486" y="180"/>
                </a:lnTo>
                <a:close/>
                <a:moveTo>
                  <a:pt x="459" y="167"/>
                </a:moveTo>
                <a:lnTo>
                  <a:pt x="459" y="167"/>
                </a:lnTo>
                <a:lnTo>
                  <a:pt x="459" y="175"/>
                </a:lnTo>
                <a:lnTo>
                  <a:pt x="459" y="175"/>
                </a:lnTo>
                <a:lnTo>
                  <a:pt x="463" y="176"/>
                </a:lnTo>
                <a:lnTo>
                  <a:pt x="468" y="178"/>
                </a:lnTo>
                <a:lnTo>
                  <a:pt x="468" y="178"/>
                </a:lnTo>
                <a:lnTo>
                  <a:pt x="468" y="172"/>
                </a:lnTo>
                <a:lnTo>
                  <a:pt x="468" y="169"/>
                </a:lnTo>
                <a:lnTo>
                  <a:pt x="466" y="167"/>
                </a:lnTo>
                <a:lnTo>
                  <a:pt x="466" y="167"/>
                </a:lnTo>
                <a:lnTo>
                  <a:pt x="463" y="167"/>
                </a:lnTo>
                <a:lnTo>
                  <a:pt x="459" y="167"/>
                </a:lnTo>
                <a:lnTo>
                  <a:pt x="459" y="167"/>
                </a:lnTo>
                <a:close/>
                <a:moveTo>
                  <a:pt x="500" y="176"/>
                </a:moveTo>
                <a:lnTo>
                  <a:pt x="500" y="176"/>
                </a:lnTo>
                <a:lnTo>
                  <a:pt x="502" y="175"/>
                </a:lnTo>
                <a:lnTo>
                  <a:pt x="502" y="172"/>
                </a:lnTo>
                <a:lnTo>
                  <a:pt x="502" y="167"/>
                </a:lnTo>
                <a:lnTo>
                  <a:pt x="502" y="167"/>
                </a:lnTo>
                <a:lnTo>
                  <a:pt x="500" y="167"/>
                </a:lnTo>
                <a:lnTo>
                  <a:pt x="500" y="167"/>
                </a:lnTo>
                <a:lnTo>
                  <a:pt x="500" y="172"/>
                </a:lnTo>
                <a:lnTo>
                  <a:pt x="500" y="176"/>
                </a:lnTo>
                <a:lnTo>
                  <a:pt x="500" y="176"/>
                </a:lnTo>
                <a:close/>
                <a:moveTo>
                  <a:pt x="187" y="169"/>
                </a:moveTo>
                <a:lnTo>
                  <a:pt x="187" y="169"/>
                </a:lnTo>
                <a:lnTo>
                  <a:pt x="189" y="169"/>
                </a:lnTo>
                <a:lnTo>
                  <a:pt x="191" y="169"/>
                </a:lnTo>
                <a:lnTo>
                  <a:pt x="191" y="167"/>
                </a:lnTo>
                <a:lnTo>
                  <a:pt x="191" y="167"/>
                </a:lnTo>
                <a:lnTo>
                  <a:pt x="189" y="167"/>
                </a:lnTo>
                <a:lnTo>
                  <a:pt x="187" y="169"/>
                </a:lnTo>
                <a:lnTo>
                  <a:pt x="187" y="169"/>
                </a:lnTo>
                <a:close/>
                <a:moveTo>
                  <a:pt x="681" y="173"/>
                </a:moveTo>
                <a:lnTo>
                  <a:pt x="681" y="173"/>
                </a:lnTo>
                <a:lnTo>
                  <a:pt x="683" y="173"/>
                </a:lnTo>
                <a:lnTo>
                  <a:pt x="685" y="175"/>
                </a:lnTo>
                <a:lnTo>
                  <a:pt x="685" y="175"/>
                </a:lnTo>
                <a:lnTo>
                  <a:pt x="685" y="170"/>
                </a:lnTo>
                <a:lnTo>
                  <a:pt x="683" y="169"/>
                </a:lnTo>
                <a:lnTo>
                  <a:pt x="681" y="167"/>
                </a:lnTo>
                <a:lnTo>
                  <a:pt x="681" y="167"/>
                </a:lnTo>
                <a:lnTo>
                  <a:pt x="681" y="170"/>
                </a:lnTo>
                <a:lnTo>
                  <a:pt x="681" y="173"/>
                </a:lnTo>
                <a:lnTo>
                  <a:pt x="681" y="173"/>
                </a:lnTo>
                <a:close/>
                <a:moveTo>
                  <a:pt x="441" y="169"/>
                </a:moveTo>
                <a:lnTo>
                  <a:pt x="441" y="169"/>
                </a:lnTo>
                <a:lnTo>
                  <a:pt x="445" y="170"/>
                </a:lnTo>
                <a:lnTo>
                  <a:pt x="450" y="172"/>
                </a:lnTo>
                <a:lnTo>
                  <a:pt x="450" y="172"/>
                </a:lnTo>
                <a:lnTo>
                  <a:pt x="448" y="169"/>
                </a:lnTo>
                <a:lnTo>
                  <a:pt x="445" y="169"/>
                </a:lnTo>
                <a:lnTo>
                  <a:pt x="441" y="169"/>
                </a:lnTo>
                <a:lnTo>
                  <a:pt x="441" y="169"/>
                </a:lnTo>
                <a:close/>
                <a:moveTo>
                  <a:pt x="506" y="173"/>
                </a:moveTo>
                <a:lnTo>
                  <a:pt x="506" y="173"/>
                </a:lnTo>
                <a:lnTo>
                  <a:pt x="512" y="172"/>
                </a:lnTo>
                <a:lnTo>
                  <a:pt x="514" y="170"/>
                </a:lnTo>
                <a:lnTo>
                  <a:pt x="515" y="169"/>
                </a:lnTo>
                <a:lnTo>
                  <a:pt x="515" y="169"/>
                </a:lnTo>
                <a:lnTo>
                  <a:pt x="512" y="167"/>
                </a:lnTo>
                <a:lnTo>
                  <a:pt x="509" y="169"/>
                </a:lnTo>
                <a:lnTo>
                  <a:pt x="506" y="170"/>
                </a:lnTo>
                <a:lnTo>
                  <a:pt x="506" y="173"/>
                </a:lnTo>
                <a:lnTo>
                  <a:pt x="506" y="173"/>
                </a:lnTo>
                <a:close/>
                <a:moveTo>
                  <a:pt x="168" y="172"/>
                </a:moveTo>
                <a:lnTo>
                  <a:pt x="168" y="172"/>
                </a:lnTo>
                <a:lnTo>
                  <a:pt x="175" y="172"/>
                </a:lnTo>
                <a:lnTo>
                  <a:pt x="178" y="170"/>
                </a:lnTo>
                <a:lnTo>
                  <a:pt x="181" y="169"/>
                </a:lnTo>
                <a:lnTo>
                  <a:pt x="181" y="169"/>
                </a:lnTo>
                <a:lnTo>
                  <a:pt x="174" y="170"/>
                </a:lnTo>
                <a:lnTo>
                  <a:pt x="171" y="170"/>
                </a:lnTo>
                <a:lnTo>
                  <a:pt x="168" y="172"/>
                </a:lnTo>
                <a:lnTo>
                  <a:pt x="168" y="172"/>
                </a:lnTo>
                <a:close/>
                <a:moveTo>
                  <a:pt x="413" y="172"/>
                </a:moveTo>
                <a:lnTo>
                  <a:pt x="413" y="172"/>
                </a:lnTo>
                <a:lnTo>
                  <a:pt x="415" y="170"/>
                </a:lnTo>
                <a:lnTo>
                  <a:pt x="416" y="170"/>
                </a:lnTo>
                <a:lnTo>
                  <a:pt x="419" y="170"/>
                </a:lnTo>
                <a:lnTo>
                  <a:pt x="419" y="169"/>
                </a:lnTo>
                <a:lnTo>
                  <a:pt x="419" y="169"/>
                </a:lnTo>
                <a:lnTo>
                  <a:pt x="418" y="170"/>
                </a:lnTo>
                <a:lnTo>
                  <a:pt x="416" y="170"/>
                </a:lnTo>
                <a:lnTo>
                  <a:pt x="415" y="170"/>
                </a:lnTo>
                <a:lnTo>
                  <a:pt x="413" y="172"/>
                </a:lnTo>
                <a:lnTo>
                  <a:pt x="413" y="172"/>
                </a:lnTo>
                <a:close/>
                <a:moveTo>
                  <a:pt x="24" y="187"/>
                </a:moveTo>
                <a:lnTo>
                  <a:pt x="24" y="187"/>
                </a:lnTo>
                <a:lnTo>
                  <a:pt x="26" y="189"/>
                </a:lnTo>
                <a:lnTo>
                  <a:pt x="27" y="192"/>
                </a:lnTo>
                <a:lnTo>
                  <a:pt x="27" y="192"/>
                </a:lnTo>
                <a:lnTo>
                  <a:pt x="30" y="187"/>
                </a:lnTo>
                <a:lnTo>
                  <a:pt x="35" y="181"/>
                </a:lnTo>
                <a:lnTo>
                  <a:pt x="37" y="178"/>
                </a:lnTo>
                <a:lnTo>
                  <a:pt x="37" y="175"/>
                </a:lnTo>
                <a:lnTo>
                  <a:pt x="35" y="173"/>
                </a:lnTo>
                <a:lnTo>
                  <a:pt x="32" y="170"/>
                </a:lnTo>
                <a:lnTo>
                  <a:pt x="32" y="170"/>
                </a:lnTo>
                <a:lnTo>
                  <a:pt x="27" y="178"/>
                </a:lnTo>
                <a:lnTo>
                  <a:pt x="24" y="187"/>
                </a:lnTo>
                <a:lnTo>
                  <a:pt x="24" y="187"/>
                </a:lnTo>
                <a:close/>
                <a:moveTo>
                  <a:pt x="427" y="175"/>
                </a:moveTo>
                <a:lnTo>
                  <a:pt x="427" y="175"/>
                </a:lnTo>
                <a:lnTo>
                  <a:pt x="433" y="175"/>
                </a:lnTo>
                <a:lnTo>
                  <a:pt x="434" y="175"/>
                </a:lnTo>
                <a:lnTo>
                  <a:pt x="436" y="172"/>
                </a:lnTo>
                <a:lnTo>
                  <a:pt x="436" y="172"/>
                </a:lnTo>
                <a:lnTo>
                  <a:pt x="431" y="170"/>
                </a:lnTo>
                <a:lnTo>
                  <a:pt x="428" y="170"/>
                </a:lnTo>
                <a:lnTo>
                  <a:pt x="428" y="170"/>
                </a:lnTo>
                <a:lnTo>
                  <a:pt x="427" y="172"/>
                </a:lnTo>
                <a:lnTo>
                  <a:pt x="427" y="175"/>
                </a:lnTo>
                <a:lnTo>
                  <a:pt x="427" y="175"/>
                </a:lnTo>
                <a:close/>
                <a:moveTo>
                  <a:pt x="527" y="176"/>
                </a:moveTo>
                <a:lnTo>
                  <a:pt x="527" y="176"/>
                </a:lnTo>
                <a:lnTo>
                  <a:pt x="529" y="175"/>
                </a:lnTo>
                <a:lnTo>
                  <a:pt x="529" y="170"/>
                </a:lnTo>
                <a:lnTo>
                  <a:pt x="529" y="170"/>
                </a:lnTo>
                <a:lnTo>
                  <a:pt x="527" y="170"/>
                </a:lnTo>
                <a:lnTo>
                  <a:pt x="526" y="170"/>
                </a:lnTo>
                <a:lnTo>
                  <a:pt x="526" y="170"/>
                </a:lnTo>
                <a:lnTo>
                  <a:pt x="526" y="173"/>
                </a:lnTo>
                <a:lnTo>
                  <a:pt x="526" y="175"/>
                </a:lnTo>
                <a:lnTo>
                  <a:pt x="527" y="176"/>
                </a:lnTo>
                <a:lnTo>
                  <a:pt x="527" y="176"/>
                </a:lnTo>
                <a:close/>
                <a:moveTo>
                  <a:pt x="569" y="173"/>
                </a:moveTo>
                <a:lnTo>
                  <a:pt x="569" y="173"/>
                </a:lnTo>
                <a:lnTo>
                  <a:pt x="567" y="172"/>
                </a:lnTo>
                <a:lnTo>
                  <a:pt x="566" y="170"/>
                </a:lnTo>
                <a:lnTo>
                  <a:pt x="564" y="170"/>
                </a:lnTo>
                <a:lnTo>
                  <a:pt x="563" y="170"/>
                </a:lnTo>
                <a:lnTo>
                  <a:pt x="563" y="170"/>
                </a:lnTo>
                <a:lnTo>
                  <a:pt x="563" y="172"/>
                </a:lnTo>
                <a:lnTo>
                  <a:pt x="564" y="173"/>
                </a:lnTo>
                <a:lnTo>
                  <a:pt x="569" y="173"/>
                </a:lnTo>
                <a:lnTo>
                  <a:pt x="569" y="173"/>
                </a:lnTo>
                <a:close/>
                <a:moveTo>
                  <a:pt x="72" y="178"/>
                </a:moveTo>
                <a:lnTo>
                  <a:pt x="72" y="178"/>
                </a:lnTo>
                <a:lnTo>
                  <a:pt x="73" y="178"/>
                </a:lnTo>
                <a:lnTo>
                  <a:pt x="75" y="176"/>
                </a:lnTo>
                <a:lnTo>
                  <a:pt x="75" y="176"/>
                </a:lnTo>
                <a:lnTo>
                  <a:pt x="75" y="172"/>
                </a:lnTo>
                <a:lnTo>
                  <a:pt x="73" y="172"/>
                </a:lnTo>
                <a:lnTo>
                  <a:pt x="73" y="172"/>
                </a:lnTo>
                <a:lnTo>
                  <a:pt x="73" y="172"/>
                </a:lnTo>
                <a:lnTo>
                  <a:pt x="73" y="175"/>
                </a:lnTo>
                <a:lnTo>
                  <a:pt x="72" y="178"/>
                </a:lnTo>
                <a:lnTo>
                  <a:pt x="72" y="178"/>
                </a:lnTo>
                <a:close/>
                <a:moveTo>
                  <a:pt x="154" y="175"/>
                </a:moveTo>
                <a:lnTo>
                  <a:pt x="154" y="175"/>
                </a:lnTo>
                <a:lnTo>
                  <a:pt x="159" y="173"/>
                </a:lnTo>
                <a:lnTo>
                  <a:pt x="160" y="173"/>
                </a:lnTo>
                <a:lnTo>
                  <a:pt x="163" y="172"/>
                </a:lnTo>
                <a:lnTo>
                  <a:pt x="163" y="172"/>
                </a:lnTo>
                <a:lnTo>
                  <a:pt x="159" y="172"/>
                </a:lnTo>
                <a:lnTo>
                  <a:pt x="155" y="173"/>
                </a:lnTo>
                <a:lnTo>
                  <a:pt x="154" y="175"/>
                </a:lnTo>
                <a:lnTo>
                  <a:pt x="154" y="175"/>
                </a:lnTo>
                <a:close/>
                <a:moveTo>
                  <a:pt x="534" y="175"/>
                </a:moveTo>
                <a:lnTo>
                  <a:pt x="534" y="175"/>
                </a:lnTo>
                <a:lnTo>
                  <a:pt x="537" y="175"/>
                </a:lnTo>
                <a:lnTo>
                  <a:pt x="538" y="172"/>
                </a:lnTo>
                <a:lnTo>
                  <a:pt x="538" y="172"/>
                </a:lnTo>
                <a:lnTo>
                  <a:pt x="534" y="172"/>
                </a:lnTo>
                <a:lnTo>
                  <a:pt x="534" y="172"/>
                </a:lnTo>
                <a:lnTo>
                  <a:pt x="534" y="175"/>
                </a:lnTo>
                <a:lnTo>
                  <a:pt x="534" y="175"/>
                </a:lnTo>
                <a:close/>
                <a:moveTo>
                  <a:pt x="219" y="173"/>
                </a:moveTo>
                <a:lnTo>
                  <a:pt x="219" y="173"/>
                </a:lnTo>
                <a:lnTo>
                  <a:pt x="221" y="175"/>
                </a:lnTo>
                <a:lnTo>
                  <a:pt x="221" y="178"/>
                </a:lnTo>
                <a:lnTo>
                  <a:pt x="221" y="178"/>
                </a:lnTo>
                <a:lnTo>
                  <a:pt x="226" y="176"/>
                </a:lnTo>
                <a:lnTo>
                  <a:pt x="229" y="175"/>
                </a:lnTo>
                <a:lnTo>
                  <a:pt x="229" y="173"/>
                </a:lnTo>
                <a:lnTo>
                  <a:pt x="229" y="173"/>
                </a:lnTo>
                <a:lnTo>
                  <a:pt x="224" y="173"/>
                </a:lnTo>
                <a:lnTo>
                  <a:pt x="223" y="172"/>
                </a:lnTo>
                <a:lnTo>
                  <a:pt x="219" y="173"/>
                </a:lnTo>
                <a:lnTo>
                  <a:pt x="219" y="173"/>
                </a:lnTo>
                <a:close/>
                <a:moveTo>
                  <a:pt x="764" y="178"/>
                </a:moveTo>
                <a:lnTo>
                  <a:pt x="764" y="178"/>
                </a:lnTo>
                <a:lnTo>
                  <a:pt x="762" y="175"/>
                </a:lnTo>
                <a:lnTo>
                  <a:pt x="761" y="172"/>
                </a:lnTo>
                <a:lnTo>
                  <a:pt x="761" y="172"/>
                </a:lnTo>
                <a:lnTo>
                  <a:pt x="762" y="175"/>
                </a:lnTo>
                <a:lnTo>
                  <a:pt x="764" y="178"/>
                </a:lnTo>
                <a:lnTo>
                  <a:pt x="764" y="178"/>
                </a:lnTo>
                <a:close/>
                <a:moveTo>
                  <a:pt x="514" y="176"/>
                </a:moveTo>
                <a:lnTo>
                  <a:pt x="514" y="176"/>
                </a:lnTo>
                <a:lnTo>
                  <a:pt x="520" y="176"/>
                </a:lnTo>
                <a:lnTo>
                  <a:pt x="520" y="176"/>
                </a:lnTo>
                <a:lnTo>
                  <a:pt x="520" y="173"/>
                </a:lnTo>
                <a:lnTo>
                  <a:pt x="520" y="173"/>
                </a:lnTo>
                <a:lnTo>
                  <a:pt x="518" y="173"/>
                </a:lnTo>
                <a:lnTo>
                  <a:pt x="518" y="173"/>
                </a:lnTo>
                <a:lnTo>
                  <a:pt x="517" y="175"/>
                </a:lnTo>
                <a:lnTo>
                  <a:pt x="514" y="176"/>
                </a:lnTo>
                <a:lnTo>
                  <a:pt x="514" y="176"/>
                </a:lnTo>
                <a:close/>
                <a:moveTo>
                  <a:pt x="631" y="173"/>
                </a:moveTo>
                <a:lnTo>
                  <a:pt x="631" y="173"/>
                </a:lnTo>
                <a:lnTo>
                  <a:pt x="631" y="178"/>
                </a:lnTo>
                <a:lnTo>
                  <a:pt x="631" y="183"/>
                </a:lnTo>
                <a:lnTo>
                  <a:pt x="631" y="183"/>
                </a:lnTo>
                <a:lnTo>
                  <a:pt x="637" y="184"/>
                </a:lnTo>
                <a:lnTo>
                  <a:pt x="645" y="186"/>
                </a:lnTo>
                <a:lnTo>
                  <a:pt x="645" y="186"/>
                </a:lnTo>
                <a:lnTo>
                  <a:pt x="639" y="173"/>
                </a:lnTo>
                <a:lnTo>
                  <a:pt x="639" y="173"/>
                </a:lnTo>
                <a:lnTo>
                  <a:pt x="631" y="173"/>
                </a:lnTo>
                <a:lnTo>
                  <a:pt x="631" y="173"/>
                </a:lnTo>
                <a:close/>
                <a:moveTo>
                  <a:pt x="648" y="178"/>
                </a:moveTo>
                <a:lnTo>
                  <a:pt x="648" y="178"/>
                </a:lnTo>
                <a:lnTo>
                  <a:pt x="648" y="175"/>
                </a:lnTo>
                <a:lnTo>
                  <a:pt x="648" y="173"/>
                </a:lnTo>
                <a:lnTo>
                  <a:pt x="648" y="173"/>
                </a:lnTo>
                <a:lnTo>
                  <a:pt x="645" y="173"/>
                </a:lnTo>
                <a:lnTo>
                  <a:pt x="645" y="173"/>
                </a:lnTo>
                <a:lnTo>
                  <a:pt x="645" y="176"/>
                </a:lnTo>
                <a:lnTo>
                  <a:pt x="646" y="176"/>
                </a:lnTo>
                <a:lnTo>
                  <a:pt x="648" y="178"/>
                </a:lnTo>
                <a:lnTo>
                  <a:pt x="648" y="178"/>
                </a:lnTo>
                <a:close/>
                <a:moveTo>
                  <a:pt x="660" y="180"/>
                </a:moveTo>
                <a:lnTo>
                  <a:pt x="660" y="180"/>
                </a:lnTo>
                <a:lnTo>
                  <a:pt x="660" y="175"/>
                </a:lnTo>
                <a:lnTo>
                  <a:pt x="659" y="173"/>
                </a:lnTo>
                <a:lnTo>
                  <a:pt x="659" y="173"/>
                </a:lnTo>
                <a:lnTo>
                  <a:pt x="659" y="173"/>
                </a:lnTo>
                <a:lnTo>
                  <a:pt x="659" y="178"/>
                </a:lnTo>
                <a:lnTo>
                  <a:pt x="659" y="180"/>
                </a:lnTo>
                <a:lnTo>
                  <a:pt x="660" y="180"/>
                </a:lnTo>
                <a:lnTo>
                  <a:pt x="660" y="180"/>
                </a:lnTo>
                <a:close/>
                <a:moveTo>
                  <a:pt x="47" y="224"/>
                </a:moveTo>
                <a:lnTo>
                  <a:pt x="47" y="224"/>
                </a:lnTo>
                <a:lnTo>
                  <a:pt x="47" y="215"/>
                </a:lnTo>
                <a:lnTo>
                  <a:pt x="49" y="205"/>
                </a:lnTo>
                <a:lnTo>
                  <a:pt x="52" y="196"/>
                </a:lnTo>
                <a:lnTo>
                  <a:pt x="56" y="190"/>
                </a:lnTo>
                <a:lnTo>
                  <a:pt x="56" y="190"/>
                </a:lnTo>
                <a:lnTo>
                  <a:pt x="56" y="181"/>
                </a:lnTo>
                <a:lnTo>
                  <a:pt x="56" y="176"/>
                </a:lnTo>
                <a:lnTo>
                  <a:pt x="55" y="173"/>
                </a:lnTo>
                <a:lnTo>
                  <a:pt x="55" y="173"/>
                </a:lnTo>
                <a:lnTo>
                  <a:pt x="50" y="186"/>
                </a:lnTo>
                <a:lnTo>
                  <a:pt x="47" y="198"/>
                </a:lnTo>
                <a:lnTo>
                  <a:pt x="46" y="210"/>
                </a:lnTo>
                <a:lnTo>
                  <a:pt x="46" y="218"/>
                </a:lnTo>
                <a:lnTo>
                  <a:pt x="47" y="224"/>
                </a:lnTo>
                <a:lnTo>
                  <a:pt x="47" y="224"/>
                </a:lnTo>
                <a:close/>
                <a:moveTo>
                  <a:pt x="64" y="184"/>
                </a:moveTo>
                <a:lnTo>
                  <a:pt x="64" y="184"/>
                </a:lnTo>
                <a:lnTo>
                  <a:pt x="65" y="178"/>
                </a:lnTo>
                <a:lnTo>
                  <a:pt x="65" y="175"/>
                </a:lnTo>
                <a:lnTo>
                  <a:pt x="65" y="173"/>
                </a:lnTo>
                <a:lnTo>
                  <a:pt x="65" y="173"/>
                </a:lnTo>
                <a:lnTo>
                  <a:pt x="62" y="180"/>
                </a:lnTo>
                <a:lnTo>
                  <a:pt x="62" y="181"/>
                </a:lnTo>
                <a:lnTo>
                  <a:pt x="64" y="184"/>
                </a:lnTo>
                <a:lnTo>
                  <a:pt x="64" y="184"/>
                </a:lnTo>
                <a:close/>
                <a:moveTo>
                  <a:pt x="82" y="190"/>
                </a:moveTo>
                <a:lnTo>
                  <a:pt x="82" y="190"/>
                </a:lnTo>
                <a:lnTo>
                  <a:pt x="85" y="192"/>
                </a:lnTo>
                <a:lnTo>
                  <a:pt x="88" y="190"/>
                </a:lnTo>
                <a:lnTo>
                  <a:pt x="94" y="187"/>
                </a:lnTo>
                <a:lnTo>
                  <a:pt x="94" y="187"/>
                </a:lnTo>
                <a:lnTo>
                  <a:pt x="96" y="181"/>
                </a:lnTo>
                <a:lnTo>
                  <a:pt x="96" y="175"/>
                </a:lnTo>
                <a:lnTo>
                  <a:pt x="96" y="175"/>
                </a:lnTo>
                <a:lnTo>
                  <a:pt x="91" y="173"/>
                </a:lnTo>
                <a:lnTo>
                  <a:pt x="88" y="173"/>
                </a:lnTo>
                <a:lnTo>
                  <a:pt x="85" y="175"/>
                </a:lnTo>
                <a:lnTo>
                  <a:pt x="84" y="178"/>
                </a:lnTo>
                <a:lnTo>
                  <a:pt x="82" y="184"/>
                </a:lnTo>
                <a:lnTo>
                  <a:pt x="82" y="190"/>
                </a:lnTo>
                <a:lnTo>
                  <a:pt x="82" y="190"/>
                </a:lnTo>
                <a:close/>
                <a:moveTo>
                  <a:pt x="627" y="181"/>
                </a:moveTo>
                <a:lnTo>
                  <a:pt x="627" y="181"/>
                </a:lnTo>
                <a:lnTo>
                  <a:pt x="627" y="173"/>
                </a:lnTo>
                <a:lnTo>
                  <a:pt x="627" y="173"/>
                </a:lnTo>
                <a:lnTo>
                  <a:pt x="624" y="173"/>
                </a:lnTo>
                <a:lnTo>
                  <a:pt x="620" y="173"/>
                </a:lnTo>
                <a:lnTo>
                  <a:pt x="620" y="175"/>
                </a:lnTo>
                <a:lnTo>
                  <a:pt x="619" y="176"/>
                </a:lnTo>
                <a:lnTo>
                  <a:pt x="622" y="180"/>
                </a:lnTo>
                <a:lnTo>
                  <a:pt x="624" y="181"/>
                </a:lnTo>
                <a:lnTo>
                  <a:pt x="627" y="181"/>
                </a:lnTo>
                <a:lnTo>
                  <a:pt x="627" y="181"/>
                </a:lnTo>
                <a:close/>
                <a:moveTo>
                  <a:pt x="710" y="212"/>
                </a:moveTo>
                <a:lnTo>
                  <a:pt x="710" y="212"/>
                </a:lnTo>
                <a:lnTo>
                  <a:pt x="710" y="190"/>
                </a:lnTo>
                <a:lnTo>
                  <a:pt x="709" y="180"/>
                </a:lnTo>
                <a:lnTo>
                  <a:pt x="706" y="176"/>
                </a:lnTo>
                <a:lnTo>
                  <a:pt x="703" y="175"/>
                </a:lnTo>
                <a:lnTo>
                  <a:pt x="703" y="175"/>
                </a:lnTo>
                <a:lnTo>
                  <a:pt x="704" y="184"/>
                </a:lnTo>
                <a:lnTo>
                  <a:pt x="706" y="193"/>
                </a:lnTo>
                <a:lnTo>
                  <a:pt x="707" y="202"/>
                </a:lnTo>
                <a:lnTo>
                  <a:pt x="710" y="212"/>
                </a:lnTo>
                <a:lnTo>
                  <a:pt x="710" y="212"/>
                </a:lnTo>
                <a:close/>
                <a:moveTo>
                  <a:pt x="741" y="178"/>
                </a:moveTo>
                <a:lnTo>
                  <a:pt x="741" y="178"/>
                </a:lnTo>
                <a:lnTo>
                  <a:pt x="746" y="190"/>
                </a:lnTo>
                <a:lnTo>
                  <a:pt x="752" y="201"/>
                </a:lnTo>
                <a:lnTo>
                  <a:pt x="752" y="201"/>
                </a:lnTo>
                <a:lnTo>
                  <a:pt x="752" y="178"/>
                </a:lnTo>
                <a:lnTo>
                  <a:pt x="752" y="178"/>
                </a:lnTo>
                <a:lnTo>
                  <a:pt x="746" y="175"/>
                </a:lnTo>
                <a:lnTo>
                  <a:pt x="742" y="175"/>
                </a:lnTo>
                <a:lnTo>
                  <a:pt x="741" y="178"/>
                </a:lnTo>
                <a:lnTo>
                  <a:pt x="741" y="178"/>
                </a:lnTo>
                <a:close/>
                <a:moveTo>
                  <a:pt x="354" y="178"/>
                </a:moveTo>
                <a:lnTo>
                  <a:pt x="354" y="178"/>
                </a:lnTo>
                <a:lnTo>
                  <a:pt x="355" y="178"/>
                </a:lnTo>
                <a:lnTo>
                  <a:pt x="355" y="176"/>
                </a:lnTo>
                <a:lnTo>
                  <a:pt x="355" y="175"/>
                </a:lnTo>
                <a:lnTo>
                  <a:pt x="354" y="175"/>
                </a:lnTo>
                <a:lnTo>
                  <a:pt x="354" y="175"/>
                </a:lnTo>
                <a:lnTo>
                  <a:pt x="354" y="178"/>
                </a:lnTo>
                <a:lnTo>
                  <a:pt x="354" y="178"/>
                </a:lnTo>
                <a:close/>
                <a:moveTo>
                  <a:pt x="665" y="190"/>
                </a:moveTo>
                <a:lnTo>
                  <a:pt x="665" y="190"/>
                </a:lnTo>
                <a:lnTo>
                  <a:pt x="669" y="190"/>
                </a:lnTo>
                <a:lnTo>
                  <a:pt x="672" y="189"/>
                </a:lnTo>
                <a:lnTo>
                  <a:pt x="674" y="187"/>
                </a:lnTo>
                <a:lnTo>
                  <a:pt x="674" y="187"/>
                </a:lnTo>
                <a:lnTo>
                  <a:pt x="669" y="180"/>
                </a:lnTo>
                <a:lnTo>
                  <a:pt x="668" y="178"/>
                </a:lnTo>
                <a:lnTo>
                  <a:pt x="663" y="175"/>
                </a:lnTo>
                <a:lnTo>
                  <a:pt x="663" y="175"/>
                </a:lnTo>
                <a:lnTo>
                  <a:pt x="665" y="190"/>
                </a:lnTo>
                <a:lnTo>
                  <a:pt x="665" y="190"/>
                </a:lnTo>
                <a:close/>
                <a:moveTo>
                  <a:pt x="44" y="183"/>
                </a:moveTo>
                <a:lnTo>
                  <a:pt x="44" y="183"/>
                </a:lnTo>
                <a:lnTo>
                  <a:pt x="43" y="184"/>
                </a:lnTo>
                <a:lnTo>
                  <a:pt x="43" y="184"/>
                </a:lnTo>
                <a:lnTo>
                  <a:pt x="44" y="183"/>
                </a:lnTo>
                <a:lnTo>
                  <a:pt x="46" y="181"/>
                </a:lnTo>
                <a:lnTo>
                  <a:pt x="46" y="176"/>
                </a:lnTo>
                <a:lnTo>
                  <a:pt x="46" y="176"/>
                </a:lnTo>
                <a:lnTo>
                  <a:pt x="43" y="180"/>
                </a:lnTo>
                <a:lnTo>
                  <a:pt x="43" y="181"/>
                </a:lnTo>
                <a:lnTo>
                  <a:pt x="44" y="183"/>
                </a:lnTo>
                <a:lnTo>
                  <a:pt x="44" y="183"/>
                </a:lnTo>
                <a:close/>
                <a:moveTo>
                  <a:pt x="166" y="178"/>
                </a:moveTo>
                <a:lnTo>
                  <a:pt x="166" y="178"/>
                </a:lnTo>
                <a:lnTo>
                  <a:pt x="166" y="181"/>
                </a:lnTo>
                <a:lnTo>
                  <a:pt x="166" y="181"/>
                </a:lnTo>
                <a:lnTo>
                  <a:pt x="175" y="180"/>
                </a:lnTo>
                <a:lnTo>
                  <a:pt x="178" y="178"/>
                </a:lnTo>
                <a:lnTo>
                  <a:pt x="181" y="176"/>
                </a:lnTo>
                <a:lnTo>
                  <a:pt x="181" y="176"/>
                </a:lnTo>
                <a:lnTo>
                  <a:pt x="174" y="176"/>
                </a:lnTo>
                <a:lnTo>
                  <a:pt x="166" y="178"/>
                </a:lnTo>
                <a:lnTo>
                  <a:pt x="166" y="178"/>
                </a:lnTo>
                <a:close/>
                <a:moveTo>
                  <a:pt x="373" y="176"/>
                </a:moveTo>
                <a:lnTo>
                  <a:pt x="373" y="176"/>
                </a:lnTo>
                <a:lnTo>
                  <a:pt x="369" y="176"/>
                </a:lnTo>
                <a:lnTo>
                  <a:pt x="366" y="176"/>
                </a:lnTo>
                <a:lnTo>
                  <a:pt x="364" y="176"/>
                </a:lnTo>
                <a:lnTo>
                  <a:pt x="364" y="176"/>
                </a:lnTo>
                <a:lnTo>
                  <a:pt x="369" y="178"/>
                </a:lnTo>
                <a:lnTo>
                  <a:pt x="372" y="176"/>
                </a:lnTo>
                <a:lnTo>
                  <a:pt x="373" y="176"/>
                </a:lnTo>
                <a:lnTo>
                  <a:pt x="373" y="176"/>
                </a:lnTo>
                <a:close/>
                <a:moveTo>
                  <a:pt x="396" y="176"/>
                </a:moveTo>
                <a:lnTo>
                  <a:pt x="396" y="176"/>
                </a:lnTo>
                <a:lnTo>
                  <a:pt x="387" y="176"/>
                </a:lnTo>
                <a:lnTo>
                  <a:pt x="380" y="176"/>
                </a:lnTo>
                <a:lnTo>
                  <a:pt x="380" y="176"/>
                </a:lnTo>
                <a:lnTo>
                  <a:pt x="383" y="178"/>
                </a:lnTo>
                <a:lnTo>
                  <a:pt x="387" y="178"/>
                </a:lnTo>
                <a:lnTo>
                  <a:pt x="393" y="178"/>
                </a:lnTo>
                <a:lnTo>
                  <a:pt x="396" y="176"/>
                </a:lnTo>
                <a:lnTo>
                  <a:pt x="396" y="176"/>
                </a:lnTo>
                <a:close/>
                <a:moveTo>
                  <a:pt x="317" y="178"/>
                </a:moveTo>
                <a:lnTo>
                  <a:pt x="317" y="178"/>
                </a:lnTo>
                <a:lnTo>
                  <a:pt x="322" y="178"/>
                </a:lnTo>
                <a:lnTo>
                  <a:pt x="328" y="178"/>
                </a:lnTo>
                <a:lnTo>
                  <a:pt x="328" y="178"/>
                </a:lnTo>
                <a:lnTo>
                  <a:pt x="326" y="176"/>
                </a:lnTo>
                <a:lnTo>
                  <a:pt x="322" y="176"/>
                </a:lnTo>
                <a:lnTo>
                  <a:pt x="319" y="176"/>
                </a:lnTo>
                <a:lnTo>
                  <a:pt x="317" y="178"/>
                </a:lnTo>
                <a:lnTo>
                  <a:pt x="317" y="178"/>
                </a:lnTo>
                <a:close/>
                <a:moveTo>
                  <a:pt x="587" y="178"/>
                </a:moveTo>
                <a:lnTo>
                  <a:pt x="587" y="178"/>
                </a:lnTo>
                <a:lnTo>
                  <a:pt x="587" y="180"/>
                </a:lnTo>
                <a:lnTo>
                  <a:pt x="587" y="180"/>
                </a:lnTo>
                <a:lnTo>
                  <a:pt x="595" y="183"/>
                </a:lnTo>
                <a:lnTo>
                  <a:pt x="598" y="184"/>
                </a:lnTo>
                <a:lnTo>
                  <a:pt x="601" y="184"/>
                </a:lnTo>
                <a:lnTo>
                  <a:pt x="601" y="184"/>
                </a:lnTo>
                <a:lnTo>
                  <a:pt x="599" y="181"/>
                </a:lnTo>
                <a:lnTo>
                  <a:pt x="599" y="178"/>
                </a:lnTo>
                <a:lnTo>
                  <a:pt x="599" y="178"/>
                </a:lnTo>
                <a:lnTo>
                  <a:pt x="595" y="178"/>
                </a:lnTo>
                <a:lnTo>
                  <a:pt x="592" y="176"/>
                </a:lnTo>
                <a:lnTo>
                  <a:pt x="592" y="176"/>
                </a:lnTo>
                <a:lnTo>
                  <a:pt x="587" y="178"/>
                </a:lnTo>
                <a:lnTo>
                  <a:pt x="587" y="178"/>
                </a:lnTo>
                <a:close/>
                <a:moveTo>
                  <a:pt x="107" y="181"/>
                </a:moveTo>
                <a:lnTo>
                  <a:pt x="107" y="181"/>
                </a:lnTo>
                <a:lnTo>
                  <a:pt x="110" y="181"/>
                </a:lnTo>
                <a:lnTo>
                  <a:pt x="111" y="178"/>
                </a:lnTo>
                <a:lnTo>
                  <a:pt x="111" y="178"/>
                </a:lnTo>
                <a:lnTo>
                  <a:pt x="110" y="178"/>
                </a:lnTo>
                <a:lnTo>
                  <a:pt x="108" y="178"/>
                </a:lnTo>
                <a:lnTo>
                  <a:pt x="108" y="178"/>
                </a:lnTo>
                <a:lnTo>
                  <a:pt x="108" y="180"/>
                </a:lnTo>
                <a:lnTo>
                  <a:pt x="107" y="181"/>
                </a:lnTo>
                <a:lnTo>
                  <a:pt x="107" y="181"/>
                </a:lnTo>
                <a:close/>
                <a:moveTo>
                  <a:pt x="195" y="183"/>
                </a:moveTo>
                <a:lnTo>
                  <a:pt x="195" y="183"/>
                </a:lnTo>
                <a:lnTo>
                  <a:pt x="198" y="183"/>
                </a:lnTo>
                <a:lnTo>
                  <a:pt x="203" y="181"/>
                </a:lnTo>
                <a:lnTo>
                  <a:pt x="203" y="181"/>
                </a:lnTo>
                <a:lnTo>
                  <a:pt x="203" y="178"/>
                </a:lnTo>
                <a:lnTo>
                  <a:pt x="203" y="178"/>
                </a:lnTo>
                <a:lnTo>
                  <a:pt x="197" y="178"/>
                </a:lnTo>
                <a:lnTo>
                  <a:pt x="195" y="180"/>
                </a:lnTo>
                <a:lnTo>
                  <a:pt x="195" y="183"/>
                </a:lnTo>
                <a:lnTo>
                  <a:pt x="195" y="183"/>
                </a:lnTo>
                <a:close/>
                <a:moveTo>
                  <a:pt x="413" y="181"/>
                </a:moveTo>
                <a:lnTo>
                  <a:pt x="413" y="181"/>
                </a:lnTo>
                <a:lnTo>
                  <a:pt x="418" y="183"/>
                </a:lnTo>
                <a:lnTo>
                  <a:pt x="421" y="183"/>
                </a:lnTo>
                <a:lnTo>
                  <a:pt x="422" y="181"/>
                </a:lnTo>
                <a:lnTo>
                  <a:pt x="422" y="181"/>
                </a:lnTo>
                <a:lnTo>
                  <a:pt x="422" y="181"/>
                </a:lnTo>
                <a:lnTo>
                  <a:pt x="422" y="180"/>
                </a:lnTo>
                <a:lnTo>
                  <a:pt x="422" y="180"/>
                </a:lnTo>
                <a:lnTo>
                  <a:pt x="418" y="178"/>
                </a:lnTo>
                <a:lnTo>
                  <a:pt x="413" y="178"/>
                </a:lnTo>
                <a:lnTo>
                  <a:pt x="413" y="178"/>
                </a:lnTo>
                <a:lnTo>
                  <a:pt x="413" y="181"/>
                </a:lnTo>
                <a:lnTo>
                  <a:pt x="413" y="181"/>
                </a:lnTo>
                <a:close/>
                <a:moveTo>
                  <a:pt x="233" y="181"/>
                </a:moveTo>
                <a:lnTo>
                  <a:pt x="233" y="181"/>
                </a:lnTo>
                <a:lnTo>
                  <a:pt x="238" y="178"/>
                </a:lnTo>
                <a:lnTo>
                  <a:pt x="238" y="178"/>
                </a:lnTo>
                <a:lnTo>
                  <a:pt x="236" y="178"/>
                </a:lnTo>
                <a:lnTo>
                  <a:pt x="235" y="178"/>
                </a:lnTo>
                <a:lnTo>
                  <a:pt x="235" y="178"/>
                </a:lnTo>
                <a:lnTo>
                  <a:pt x="233" y="181"/>
                </a:lnTo>
                <a:lnTo>
                  <a:pt x="233" y="181"/>
                </a:lnTo>
                <a:close/>
                <a:moveTo>
                  <a:pt x="427" y="183"/>
                </a:moveTo>
                <a:lnTo>
                  <a:pt x="427" y="183"/>
                </a:lnTo>
                <a:lnTo>
                  <a:pt x="431" y="183"/>
                </a:lnTo>
                <a:lnTo>
                  <a:pt x="433" y="183"/>
                </a:lnTo>
                <a:lnTo>
                  <a:pt x="434" y="181"/>
                </a:lnTo>
                <a:lnTo>
                  <a:pt x="434" y="181"/>
                </a:lnTo>
                <a:lnTo>
                  <a:pt x="431" y="180"/>
                </a:lnTo>
                <a:lnTo>
                  <a:pt x="428" y="178"/>
                </a:lnTo>
                <a:lnTo>
                  <a:pt x="428" y="178"/>
                </a:lnTo>
                <a:lnTo>
                  <a:pt x="428" y="180"/>
                </a:lnTo>
                <a:lnTo>
                  <a:pt x="427" y="181"/>
                </a:lnTo>
                <a:lnTo>
                  <a:pt x="427" y="183"/>
                </a:lnTo>
                <a:lnTo>
                  <a:pt x="427" y="183"/>
                </a:lnTo>
                <a:close/>
                <a:moveTo>
                  <a:pt x="561" y="178"/>
                </a:moveTo>
                <a:lnTo>
                  <a:pt x="561" y="178"/>
                </a:lnTo>
                <a:lnTo>
                  <a:pt x="558" y="187"/>
                </a:lnTo>
                <a:lnTo>
                  <a:pt x="558" y="187"/>
                </a:lnTo>
                <a:lnTo>
                  <a:pt x="566" y="186"/>
                </a:lnTo>
                <a:lnTo>
                  <a:pt x="569" y="186"/>
                </a:lnTo>
                <a:lnTo>
                  <a:pt x="572" y="186"/>
                </a:lnTo>
                <a:lnTo>
                  <a:pt x="572" y="186"/>
                </a:lnTo>
                <a:lnTo>
                  <a:pt x="572" y="180"/>
                </a:lnTo>
                <a:lnTo>
                  <a:pt x="572" y="180"/>
                </a:lnTo>
                <a:lnTo>
                  <a:pt x="567" y="178"/>
                </a:lnTo>
                <a:lnTo>
                  <a:pt x="564" y="178"/>
                </a:lnTo>
                <a:lnTo>
                  <a:pt x="561" y="178"/>
                </a:lnTo>
                <a:lnTo>
                  <a:pt x="561" y="178"/>
                </a:lnTo>
                <a:close/>
                <a:moveTo>
                  <a:pt x="653" y="187"/>
                </a:moveTo>
                <a:lnTo>
                  <a:pt x="653" y="187"/>
                </a:lnTo>
                <a:lnTo>
                  <a:pt x="653" y="183"/>
                </a:lnTo>
                <a:lnTo>
                  <a:pt x="653" y="180"/>
                </a:lnTo>
                <a:lnTo>
                  <a:pt x="651" y="178"/>
                </a:lnTo>
                <a:lnTo>
                  <a:pt x="651" y="178"/>
                </a:lnTo>
                <a:lnTo>
                  <a:pt x="653" y="181"/>
                </a:lnTo>
                <a:lnTo>
                  <a:pt x="651" y="184"/>
                </a:lnTo>
                <a:lnTo>
                  <a:pt x="651" y="186"/>
                </a:lnTo>
                <a:lnTo>
                  <a:pt x="653" y="187"/>
                </a:lnTo>
                <a:lnTo>
                  <a:pt x="653" y="187"/>
                </a:lnTo>
                <a:close/>
                <a:moveTo>
                  <a:pt x="154" y="186"/>
                </a:moveTo>
                <a:lnTo>
                  <a:pt x="154" y="186"/>
                </a:lnTo>
                <a:lnTo>
                  <a:pt x="157" y="184"/>
                </a:lnTo>
                <a:lnTo>
                  <a:pt x="159" y="184"/>
                </a:lnTo>
                <a:lnTo>
                  <a:pt x="162" y="183"/>
                </a:lnTo>
                <a:lnTo>
                  <a:pt x="162" y="178"/>
                </a:lnTo>
                <a:lnTo>
                  <a:pt x="162" y="178"/>
                </a:lnTo>
                <a:lnTo>
                  <a:pt x="155" y="178"/>
                </a:lnTo>
                <a:lnTo>
                  <a:pt x="155" y="178"/>
                </a:lnTo>
                <a:lnTo>
                  <a:pt x="154" y="186"/>
                </a:lnTo>
                <a:lnTo>
                  <a:pt x="154" y="186"/>
                </a:lnTo>
                <a:close/>
                <a:moveTo>
                  <a:pt x="277" y="186"/>
                </a:moveTo>
                <a:lnTo>
                  <a:pt x="277" y="186"/>
                </a:lnTo>
                <a:lnTo>
                  <a:pt x="280" y="186"/>
                </a:lnTo>
                <a:lnTo>
                  <a:pt x="285" y="184"/>
                </a:lnTo>
                <a:lnTo>
                  <a:pt x="293" y="181"/>
                </a:lnTo>
                <a:lnTo>
                  <a:pt x="293" y="181"/>
                </a:lnTo>
                <a:lnTo>
                  <a:pt x="297" y="181"/>
                </a:lnTo>
                <a:lnTo>
                  <a:pt x="299" y="180"/>
                </a:lnTo>
                <a:lnTo>
                  <a:pt x="297" y="178"/>
                </a:lnTo>
                <a:lnTo>
                  <a:pt x="297" y="178"/>
                </a:lnTo>
                <a:lnTo>
                  <a:pt x="293" y="180"/>
                </a:lnTo>
                <a:lnTo>
                  <a:pt x="287" y="181"/>
                </a:lnTo>
                <a:lnTo>
                  <a:pt x="280" y="181"/>
                </a:lnTo>
                <a:lnTo>
                  <a:pt x="279" y="183"/>
                </a:lnTo>
                <a:lnTo>
                  <a:pt x="277" y="186"/>
                </a:lnTo>
                <a:lnTo>
                  <a:pt x="277" y="186"/>
                </a:lnTo>
                <a:close/>
                <a:moveTo>
                  <a:pt x="541" y="180"/>
                </a:moveTo>
                <a:lnTo>
                  <a:pt x="541" y="180"/>
                </a:lnTo>
                <a:lnTo>
                  <a:pt x="541" y="190"/>
                </a:lnTo>
                <a:lnTo>
                  <a:pt x="541" y="190"/>
                </a:lnTo>
                <a:lnTo>
                  <a:pt x="546" y="192"/>
                </a:lnTo>
                <a:lnTo>
                  <a:pt x="552" y="193"/>
                </a:lnTo>
                <a:lnTo>
                  <a:pt x="552" y="193"/>
                </a:lnTo>
                <a:lnTo>
                  <a:pt x="552" y="189"/>
                </a:lnTo>
                <a:lnTo>
                  <a:pt x="549" y="184"/>
                </a:lnTo>
                <a:lnTo>
                  <a:pt x="546" y="180"/>
                </a:lnTo>
                <a:lnTo>
                  <a:pt x="541" y="180"/>
                </a:lnTo>
                <a:lnTo>
                  <a:pt x="541" y="180"/>
                </a:lnTo>
                <a:close/>
                <a:moveTo>
                  <a:pt x="123" y="181"/>
                </a:moveTo>
                <a:lnTo>
                  <a:pt x="123" y="181"/>
                </a:lnTo>
                <a:lnTo>
                  <a:pt x="122" y="186"/>
                </a:lnTo>
                <a:lnTo>
                  <a:pt x="120" y="190"/>
                </a:lnTo>
                <a:lnTo>
                  <a:pt x="120" y="190"/>
                </a:lnTo>
                <a:lnTo>
                  <a:pt x="130" y="190"/>
                </a:lnTo>
                <a:lnTo>
                  <a:pt x="137" y="189"/>
                </a:lnTo>
                <a:lnTo>
                  <a:pt x="137" y="189"/>
                </a:lnTo>
                <a:lnTo>
                  <a:pt x="139" y="184"/>
                </a:lnTo>
                <a:lnTo>
                  <a:pt x="140" y="180"/>
                </a:lnTo>
                <a:lnTo>
                  <a:pt x="140" y="180"/>
                </a:lnTo>
                <a:lnTo>
                  <a:pt x="134" y="180"/>
                </a:lnTo>
                <a:lnTo>
                  <a:pt x="130" y="180"/>
                </a:lnTo>
                <a:lnTo>
                  <a:pt x="123" y="181"/>
                </a:lnTo>
                <a:lnTo>
                  <a:pt x="123" y="181"/>
                </a:lnTo>
                <a:close/>
                <a:moveTo>
                  <a:pt x="145" y="187"/>
                </a:moveTo>
                <a:lnTo>
                  <a:pt x="145" y="187"/>
                </a:lnTo>
                <a:lnTo>
                  <a:pt x="146" y="187"/>
                </a:lnTo>
                <a:lnTo>
                  <a:pt x="148" y="187"/>
                </a:lnTo>
                <a:lnTo>
                  <a:pt x="148" y="187"/>
                </a:lnTo>
                <a:lnTo>
                  <a:pt x="148" y="180"/>
                </a:lnTo>
                <a:lnTo>
                  <a:pt x="148" y="180"/>
                </a:lnTo>
                <a:lnTo>
                  <a:pt x="146" y="180"/>
                </a:lnTo>
                <a:lnTo>
                  <a:pt x="146" y="180"/>
                </a:lnTo>
                <a:lnTo>
                  <a:pt x="145" y="184"/>
                </a:lnTo>
                <a:lnTo>
                  <a:pt x="145" y="186"/>
                </a:lnTo>
                <a:lnTo>
                  <a:pt x="145" y="187"/>
                </a:lnTo>
                <a:lnTo>
                  <a:pt x="145" y="187"/>
                </a:lnTo>
                <a:close/>
                <a:moveTo>
                  <a:pt x="345" y="187"/>
                </a:moveTo>
                <a:lnTo>
                  <a:pt x="345" y="187"/>
                </a:lnTo>
                <a:lnTo>
                  <a:pt x="346" y="187"/>
                </a:lnTo>
                <a:lnTo>
                  <a:pt x="348" y="187"/>
                </a:lnTo>
                <a:lnTo>
                  <a:pt x="348" y="187"/>
                </a:lnTo>
                <a:lnTo>
                  <a:pt x="348" y="183"/>
                </a:lnTo>
                <a:lnTo>
                  <a:pt x="346" y="180"/>
                </a:lnTo>
                <a:lnTo>
                  <a:pt x="346" y="180"/>
                </a:lnTo>
                <a:lnTo>
                  <a:pt x="346" y="180"/>
                </a:lnTo>
                <a:lnTo>
                  <a:pt x="346" y="180"/>
                </a:lnTo>
                <a:lnTo>
                  <a:pt x="345" y="180"/>
                </a:lnTo>
                <a:lnTo>
                  <a:pt x="345" y="180"/>
                </a:lnTo>
                <a:lnTo>
                  <a:pt x="343" y="184"/>
                </a:lnTo>
                <a:lnTo>
                  <a:pt x="345" y="187"/>
                </a:lnTo>
                <a:lnTo>
                  <a:pt x="345" y="187"/>
                </a:lnTo>
                <a:close/>
                <a:moveTo>
                  <a:pt x="378" y="181"/>
                </a:moveTo>
                <a:lnTo>
                  <a:pt x="378" y="181"/>
                </a:lnTo>
                <a:lnTo>
                  <a:pt x="381" y="181"/>
                </a:lnTo>
                <a:lnTo>
                  <a:pt x="383" y="181"/>
                </a:lnTo>
                <a:lnTo>
                  <a:pt x="383" y="180"/>
                </a:lnTo>
                <a:lnTo>
                  <a:pt x="383" y="180"/>
                </a:lnTo>
                <a:lnTo>
                  <a:pt x="381" y="180"/>
                </a:lnTo>
                <a:lnTo>
                  <a:pt x="378" y="180"/>
                </a:lnTo>
                <a:lnTo>
                  <a:pt x="378" y="180"/>
                </a:lnTo>
                <a:lnTo>
                  <a:pt x="378" y="181"/>
                </a:lnTo>
                <a:lnTo>
                  <a:pt x="378" y="181"/>
                </a:lnTo>
                <a:close/>
                <a:moveTo>
                  <a:pt x="759" y="192"/>
                </a:moveTo>
                <a:lnTo>
                  <a:pt x="759" y="192"/>
                </a:lnTo>
                <a:lnTo>
                  <a:pt x="761" y="190"/>
                </a:lnTo>
                <a:lnTo>
                  <a:pt x="762" y="189"/>
                </a:lnTo>
                <a:lnTo>
                  <a:pt x="762" y="189"/>
                </a:lnTo>
                <a:lnTo>
                  <a:pt x="759" y="183"/>
                </a:lnTo>
                <a:lnTo>
                  <a:pt x="759" y="181"/>
                </a:lnTo>
                <a:lnTo>
                  <a:pt x="756" y="180"/>
                </a:lnTo>
                <a:lnTo>
                  <a:pt x="756" y="180"/>
                </a:lnTo>
                <a:lnTo>
                  <a:pt x="759" y="192"/>
                </a:lnTo>
                <a:lnTo>
                  <a:pt x="759" y="192"/>
                </a:lnTo>
                <a:close/>
                <a:moveTo>
                  <a:pt x="316" y="183"/>
                </a:moveTo>
                <a:lnTo>
                  <a:pt x="316" y="183"/>
                </a:lnTo>
                <a:lnTo>
                  <a:pt x="316" y="186"/>
                </a:lnTo>
                <a:lnTo>
                  <a:pt x="314" y="187"/>
                </a:lnTo>
                <a:lnTo>
                  <a:pt x="314" y="187"/>
                </a:lnTo>
                <a:lnTo>
                  <a:pt x="325" y="189"/>
                </a:lnTo>
                <a:lnTo>
                  <a:pt x="335" y="189"/>
                </a:lnTo>
                <a:lnTo>
                  <a:pt x="335" y="189"/>
                </a:lnTo>
                <a:lnTo>
                  <a:pt x="335" y="186"/>
                </a:lnTo>
                <a:lnTo>
                  <a:pt x="335" y="180"/>
                </a:lnTo>
                <a:lnTo>
                  <a:pt x="335" y="180"/>
                </a:lnTo>
                <a:lnTo>
                  <a:pt x="316" y="183"/>
                </a:lnTo>
                <a:lnTo>
                  <a:pt x="316" y="183"/>
                </a:lnTo>
                <a:close/>
                <a:moveTo>
                  <a:pt x="354" y="187"/>
                </a:moveTo>
                <a:lnTo>
                  <a:pt x="354" y="187"/>
                </a:lnTo>
                <a:lnTo>
                  <a:pt x="354" y="183"/>
                </a:lnTo>
                <a:lnTo>
                  <a:pt x="354" y="180"/>
                </a:lnTo>
                <a:lnTo>
                  <a:pt x="354" y="180"/>
                </a:lnTo>
                <a:lnTo>
                  <a:pt x="352" y="184"/>
                </a:lnTo>
                <a:lnTo>
                  <a:pt x="354" y="187"/>
                </a:lnTo>
                <a:lnTo>
                  <a:pt x="354" y="187"/>
                </a:lnTo>
                <a:lnTo>
                  <a:pt x="354" y="187"/>
                </a:lnTo>
                <a:close/>
                <a:moveTo>
                  <a:pt x="532" y="181"/>
                </a:moveTo>
                <a:lnTo>
                  <a:pt x="532" y="181"/>
                </a:lnTo>
                <a:lnTo>
                  <a:pt x="532" y="186"/>
                </a:lnTo>
                <a:lnTo>
                  <a:pt x="532" y="189"/>
                </a:lnTo>
                <a:lnTo>
                  <a:pt x="532" y="189"/>
                </a:lnTo>
                <a:lnTo>
                  <a:pt x="534" y="190"/>
                </a:lnTo>
                <a:lnTo>
                  <a:pt x="537" y="190"/>
                </a:lnTo>
                <a:lnTo>
                  <a:pt x="537" y="190"/>
                </a:lnTo>
                <a:lnTo>
                  <a:pt x="537" y="187"/>
                </a:lnTo>
                <a:lnTo>
                  <a:pt x="537" y="186"/>
                </a:lnTo>
                <a:lnTo>
                  <a:pt x="537" y="183"/>
                </a:lnTo>
                <a:lnTo>
                  <a:pt x="538" y="180"/>
                </a:lnTo>
                <a:lnTo>
                  <a:pt x="538" y="180"/>
                </a:lnTo>
                <a:lnTo>
                  <a:pt x="535" y="181"/>
                </a:lnTo>
                <a:lnTo>
                  <a:pt x="532" y="181"/>
                </a:lnTo>
                <a:lnTo>
                  <a:pt x="532" y="181"/>
                </a:lnTo>
                <a:close/>
                <a:moveTo>
                  <a:pt x="76" y="181"/>
                </a:moveTo>
                <a:lnTo>
                  <a:pt x="76" y="181"/>
                </a:lnTo>
                <a:lnTo>
                  <a:pt x="72" y="183"/>
                </a:lnTo>
                <a:lnTo>
                  <a:pt x="70" y="184"/>
                </a:lnTo>
                <a:lnTo>
                  <a:pt x="69" y="187"/>
                </a:lnTo>
                <a:lnTo>
                  <a:pt x="69" y="187"/>
                </a:lnTo>
                <a:lnTo>
                  <a:pt x="72" y="189"/>
                </a:lnTo>
                <a:lnTo>
                  <a:pt x="76" y="190"/>
                </a:lnTo>
                <a:lnTo>
                  <a:pt x="76" y="190"/>
                </a:lnTo>
                <a:lnTo>
                  <a:pt x="76" y="187"/>
                </a:lnTo>
                <a:lnTo>
                  <a:pt x="76" y="184"/>
                </a:lnTo>
                <a:lnTo>
                  <a:pt x="76" y="183"/>
                </a:lnTo>
                <a:lnTo>
                  <a:pt x="76" y="181"/>
                </a:lnTo>
                <a:lnTo>
                  <a:pt x="76" y="181"/>
                </a:lnTo>
                <a:close/>
                <a:moveTo>
                  <a:pt x="505" y="183"/>
                </a:moveTo>
                <a:lnTo>
                  <a:pt x="505" y="183"/>
                </a:lnTo>
                <a:lnTo>
                  <a:pt x="505" y="187"/>
                </a:lnTo>
                <a:lnTo>
                  <a:pt x="505" y="187"/>
                </a:lnTo>
                <a:lnTo>
                  <a:pt x="509" y="186"/>
                </a:lnTo>
                <a:lnTo>
                  <a:pt x="514" y="186"/>
                </a:lnTo>
                <a:lnTo>
                  <a:pt x="521" y="187"/>
                </a:lnTo>
                <a:lnTo>
                  <a:pt x="521" y="187"/>
                </a:lnTo>
                <a:lnTo>
                  <a:pt x="521" y="181"/>
                </a:lnTo>
                <a:lnTo>
                  <a:pt x="521" y="181"/>
                </a:lnTo>
                <a:lnTo>
                  <a:pt x="514" y="181"/>
                </a:lnTo>
                <a:lnTo>
                  <a:pt x="505" y="183"/>
                </a:lnTo>
                <a:lnTo>
                  <a:pt x="505" y="183"/>
                </a:lnTo>
                <a:close/>
                <a:moveTo>
                  <a:pt x="360" y="187"/>
                </a:moveTo>
                <a:lnTo>
                  <a:pt x="360" y="187"/>
                </a:lnTo>
                <a:lnTo>
                  <a:pt x="361" y="187"/>
                </a:lnTo>
                <a:lnTo>
                  <a:pt x="364" y="187"/>
                </a:lnTo>
                <a:lnTo>
                  <a:pt x="367" y="186"/>
                </a:lnTo>
                <a:lnTo>
                  <a:pt x="367" y="186"/>
                </a:lnTo>
                <a:lnTo>
                  <a:pt x="367" y="184"/>
                </a:lnTo>
                <a:lnTo>
                  <a:pt x="364" y="183"/>
                </a:lnTo>
                <a:lnTo>
                  <a:pt x="360" y="181"/>
                </a:lnTo>
                <a:lnTo>
                  <a:pt x="360" y="181"/>
                </a:lnTo>
                <a:lnTo>
                  <a:pt x="360" y="184"/>
                </a:lnTo>
                <a:lnTo>
                  <a:pt x="360" y="187"/>
                </a:lnTo>
                <a:lnTo>
                  <a:pt x="360" y="187"/>
                </a:lnTo>
                <a:close/>
                <a:moveTo>
                  <a:pt x="582" y="193"/>
                </a:moveTo>
                <a:lnTo>
                  <a:pt x="582" y="193"/>
                </a:lnTo>
                <a:lnTo>
                  <a:pt x="582" y="184"/>
                </a:lnTo>
                <a:lnTo>
                  <a:pt x="582" y="184"/>
                </a:lnTo>
                <a:lnTo>
                  <a:pt x="579" y="183"/>
                </a:lnTo>
                <a:lnTo>
                  <a:pt x="578" y="181"/>
                </a:lnTo>
                <a:lnTo>
                  <a:pt x="578" y="181"/>
                </a:lnTo>
                <a:lnTo>
                  <a:pt x="578" y="186"/>
                </a:lnTo>
                <a:lnTo>
                  <a:pt x="578" y="189"/>
                </a:lnTo>
                <a:lnTo>
                  <a:pt x="579" y="192"/>
                </a:lnTo>
                <a:lnTo>
                  <a:pt x="582" y="193"/>
                </a:lnTo>
                <a:lnTo>
                  <a:pt x="582" y="193"/>
                </a:lnTo>
                <a:close/>
                <a:moveTo>
                  <a:pt x="387" y="186"/>
                </a:moveTo>
                <a:lnTo>
                  <a:pt x="387" y="186"/>
                </a:lnTo>
                <a:lnTo>
                  <a:pt x="392" y="184"/>
                </a:lnTo>
                <a:lnTo>
                  <a:pt x="393" y="183"/>
                </a:lnTo>
                <a:lnTo>
                  <a:pt x="393" y="183"/>
                </a:lnTo>
                <a:lnTo>
                  <a:pt x="390" y="183"/>
                </a:lnTo>
                <a:lnTo>
                  <a:pt x="387" y="186"/>
                </a:lnTo>
                <a:lnTo>
                  <a:pt x="387" y="186"/>
                </a:lnTo>
                <a:close/>
                <a:moveTo>
                  <a:pt x="611" y="189"/>
                </a:moveTo>
                <a:lnTo>
                  <a:pt x="611" y="189"/>
                </a:lnTo>
                <a:lnTo>
                  <a:pt x="610" y="186"/>
                </a:lnTo>
                <a:lnTo>
                  <a:pt x="610" y="183"/>
                </a:lnTo>
                <a:lnTo>
                  <a:pt x="608" y="183"/>
                </a:lnTo>
                <a:lnTo>
                  <a:pt x="608" y="183"/>
                </a:lnTo>
                <a:lnTo>
                  <a:pt x="607" y="187"/>
                </a:lnTo>
                <a:lnTo>
                  <a:pt x="608" y="189"/>
                </a:lnTo>
                <a:lnTo>
                  <a:pt x="611" y="189"/>
                </a:lnTo>
                <a:lnTo>
                  <a:pt x="611" y="189"/>
                </a:lnTo>
                <a:close/>
                <a:moveTo>
                  <a:pt x="265" y="184"/>
                </a:moveTo>
                <a:lnTo>
                  <a:pt x="265" y="184"/>
                </a:lnTo>
                <a:lnTo>
                  <a:pt x="265" y="187"/>
                </a:lnTo>
                <a:lnTo>
                  <a:pt x="267" y="190"/>
                </a:lnTo>
                <a:lnTo>
                  <a:pt x="267" y="190"/>
                </a:lnTo>
                <a:lnTo>
                  <a:pt x="271" y="190"/>
                </a:lnTo>
                <a:lnTo>
                  <a:pt x="271" y="190"/>
                </a:lnTo>
                <a:lnTo>
                  <a:pt x="273" y="187"/>
                </a:lnTo>
                <a:lnTo>
                  <a:pt x="273" y="183"/>
                </a:lnTo>
                <a:lnTo>
                  <a:pt x="273" y="183"/>
                </a:lnTo>
                <a:lnTo>
                  <a:pt x="270" y="183"/>
                </a:lnTo>
                <a:lnTo>
                  <a:pt x="265" y="184"/>
                </a:lnTo>
                <a:lnTo>
                  <a:pt x="265" y="184"/>
                </a:lnTo>
                <a:close/>
                <a:moveTo>
                  <a:pt x="165" y="189"/>
                </a:moveTo>
                <a:lnTo>
                  <a:pt x="165" y="189"/>
                </a:lnTo>
                <a:lnTo>
                  <a:pt x="165" y="192"/>
                </a:lnTo>
                <a:lnTo>
                  <a:pt x="165" y="193"/>
                </a:lnTo>
                <a:lnTo>
                  <a:pt x="166" y="193"/>
                </a:lnTo>
                <a:lnTo>
                  <a:pt x="166" y="193"/>
                </a:lnTo>
                <a:lnTo>
                  <a:pt x="181" y="187"/>
                </a:lnTo>
                <a:lnTo>
                  <a:pt x="181" y="187"/>
                </a:lnTo>
                <a:lnTo>
                  <a:pt x="180" y="186"/>
                </a:lnTo>
                <a:lnTo>
                  <a:pt x="180" y="184"/>
                </a:lnTo>
                <a:lnTo>
                  <a:pt x="180" y="184"/>
                </a:lnTo>
                <a:lnTo>
                  <a:pt x="172" y="186"/>
                </a:lnTo>
                <a:lnTo>
                  <a:pt x="165" y="189"/>
                </a:lnTo>
                <a:lnTo>
                  <a:pt x="165" y="189"/>
                </a:lnTo>
                <a:close/>
                <a:moveTo>
                  <a:pt x="207" y="187"/>
                </a:moveTo>
                <a:lnTo>
                  <a:pt x="207" y="187"/>
                </a:lnTo>
                <a:lnTo>
                  <a:pt x="210" y="187"/>
                </a:lnTo>
                <a:lnTo>
                  <a:pt x="212" y="184"/>
                </a:lnTo>
                <a:lnTo>
                  <a:pt x="212" y="184"/>
                </a:lnTo>
                <a:lnTo>
                  <a:pt x="207" y="184"/>
                </a:lnTo>
                <a:lnTo>
                  <a:pt x="207" y="186"/>
                </a:lnTo>
                <a:lnTo>
                  <a:pt x="207" y="187"/>
                </a:lnTo>
                <a:lnTo>
                  <a:pt x="207" y="187"/>
                </a:lnTo>
                <a:close/>
                <a:moveTo>
                  <a:pt x="305" y="187"/>
                </a:moveTo>
                <a:lnTo>
                  <a:pt x="305" y="187"/>
                </a:lnTo>
                <a:lnTo>
                  <a:pt x="309" y="187"/>
                </a:lnTo>
                <a:lnTo>
                  <a:pt x="309" y="187"/>
                </a:lnTo>
                <a:lnTo>
                  <a:pt x="309" y="186"/>
                </a:lnTo>
                <a:lnTo>
                  <a:pt x="309" y="184"/>
                </a:lnTo>
                <a:lnTo>
                  <a:pt x="309" y="184"/>
                </a:lnTo>
                <a:lnTo>
                  <a:pt x="306" y="184"/>
                </a:lnTo>
                <a:lnTo>
                  <a:pt x="305" y="186"/>
                </a:lnTo>
                <a:lnTo>
                  <a:pt x="305" y="187"/>
                </a:lnTo>
                <a:lnTo>
                  <a:pt x="305" y="187"/>
                </a:lnTo>
                <a:close/>
                <a:moveTo>
                  <a:pt x="8" y="263"/>
                </a:moveTo>
                <a:lnTo>
                  <a:pt x="8" y="263"/>
                </a:lnTo>
                <a:lnTo>
                  <a:pt x="11" y="268"/>
                </a:lnTo>
                <a:lnTo>
                  <a:pt x="11" y="276"/>
                </a:lnTo>
                <a:lnTo>
                  <a:pt x="9" y="282"/>
                </a:lnTo>
                <a:lnTo>
                  <a:pt x="11" y="289"/>
                </a:lnTo>
                <a:lnTo>
                  <a:pt x="11" y="289"/>
                </a:lnTo>
                <a:lnTo>
                  <a:pt x="14" y="274"/>
                </a:lnTo>
                <a:lnTo>
                  <a:pt x="17" y="259"/>
                </a:lnTo>
                <a:lnTo>
                  <a:pt x="20" y="244"/>
                </a:lnTo>
                <a:lnTo>
                  <a:pt x="24" y="230"/>
                </a:lnTo>
                <a:lnTo>
                  <a:pt x="24" y="230"/>
                </a:lnTo>
                <a:lnTo>
                  <a:pt x="27" y="224"/>
                </a:lnTo>
                <a:lnTo>
                  <a:pt x="27" y="224"/>
                </a:lnTo>
                <a:lnTo>
                  <a:pt x="35" y="204"/>
                </a:lnTo>
                <a:lnTo>
                  <a:pt x="40" y="184"/>
                </a:lnTo>
                <a:lnTo>
                  <a:pt x="40" y="184"/>
                </a:lnTo>
                <a:lnTo>
                  <a:pt x="27" y="201"/>
                </a:lnTo>
                <a:lnTo>
                  <a:pt x="20" y="221"/>
                </a:lnTo>
                <a:lnTo>
                  <a:pt x="14" y="241"/>
                </a:lnTo>
                <a:lnTo>
                  <a:pt x="8" y="263"/>
                </a:lnTo>
                <a:lnTo>
                  <a:pt x="8" y="263"/>
                </a:lnTo>
                <a:close/>
                <a:moveTo>
                  <a:pt x="235" y="186"/>
                </a:moveTo>
                <a:lnTo>
                  <a:pt x="235" y="186"/>
                </a:lnTo>
                <a:lnTo>
                  <a:pt x="235" y="187"/>
                </a:lnTo>
                <a:lnTo>
                  <a:pt x="236" y="187"/>
                </a:lnTo>
                <a:lnTo>
                  <a:pt x="238" y="187"/>
                </a:lnTo>
                <a:lnTo>
                  <a:pt x="238" y="187"/>
                </a:lnTo>
                <a:lnTo>
                  <a:pt x="238" y="187"/>
                </a:lnTo>
                <a:lnTo>
                  <a:pt x="239" y="184"/>
                </a:lnTo>
                <a:lnTo>
                  <a:pt x="239" y="184"/>
                </a:lnTo>
                <a:lnTo>
                  <a:pt x="238" y="184"/>
                </a:lnTo>
                <a:lnTo>
                  <a:pt x="235" y="186"/>
                </a:lnTo>
                <a:lnTo>
                  <a:pt x="235" y="186"/>
                </a:lnTo>
                <a:close/>
                <a:moveTo>
                  <a:pt x="683" y="190"/>
                </a:moveTo>
                <a:lnTo>
                  <a:pt x="683" y="190"/>
                </a:lnTo>
                <a:lnTo>
                  <a:pt x="681" y="187"/>
                </a:lnTo>
                <a:lnTo>
                  <a:pt x="678" y="184"/>
                </a:lnTo>
                <a:lnTo>
                  <a:pt x="678" y="184"/>
                </a:lnTo>
                <a:lnTo>
                  <a:pt x="680" y="189"/>
                </a:lnTo>
                <a:lnTo>
                  <a:pt x="681" y="190"/>
                </a:lnTo>
                <a:lnTo>
                  <a:pt x="683" y="190"/>
                </a:lnTo>
                <a:lnTo>
                  <a:pt x="683" y="190"/>
                </a:lnTo>
                <a:close/>
                <a:moveTo>
                  <a:pt x="250" y="189"/>
                </a:moveTo>
                <a:lnTo>
                  <a:pt x="250" y="189"/>
                </a:lnTo>
                <a:lnTo>
                  <a:pt x="259" y="189"/>
                </a:lnTo>
                <a:lnTo>
                  <a:pt x="259" y="189"/>
                </a:lnTo>
                <a:lnTo>
                  <a:pt x="259" y="187"/>
                </a:lnTo>
                <a:lnTo>
                  <a:pt x="259" y="187"/>
                </a:lnTo>
                <a:lnTo>
                  <a:pt x="255" y="187"/>
                </a:lnTo>
                <a:lnTo>
                  <a:pt x="252" y="187"/>
                </a:lnTo>
                <a:lnTo>
                  <a:pt x="250" y="189"/>
                </a:lnTo>
                <a:lnTo>
                  <a:pt x="250" y="189"/>
                </a:lnTo>
                <a:close/>
                <a:moveTo>
                  <a:pt x="447" y="187"/>
                </a:moveTo>
                <a:lnTo>
                  <a:pt x="447" y="187"/>
                </a:lnTo>
                <a:lnTo>
                  <a:pt x="448" y="189"/>
                </a:lnTo>
                <a:lnTo>
                  <a:pt x="450" y="189"/>
                </a:lnTo>
                <a:lnTo>
                  <a:pt x="450" y="189"/>
                </a:lnTo>
                <a:lnTo>
                  <a:pt x="450" y="187"/>
                </a:lnTo>
                <a:lnTo>
                  <a:pt x="448" y="186"/>
                </a:lnTo>
                <a:lnTo>
                  <a:pt x="448" y="186"/>
                </a:lnTo>
                <a:lnTo>
                  <a:pt x="447" y="187"/>
                </a:lnTo>
                <a:lnTo>
                  <a:pt x="447" y="187"/>
                </a:lnTo>
                <a:lnTo>
                  <a:pt x="447" y="187"/>
                </a:lnTo>
                <a:close/>
                <a:moveTo>
                  <a:pt x="468" y="189"/>
                </a:moveTo>
                <a:lnTo>
                  <a:pt x="468" y="189"/>
                </a:lnTo>
                <a:lnTo>
                  <a:pt x="468" y="187"/>
                </a:lnTo>
                <a:lnTo>
                  <a:pt x="468" y="187"/>
                </a:lnTo>
                <a:lnTo>
                  <a:pt x="465" y="186"/>
                </a:lnTo>
                <a:lnTo>
                  <a:pt x="465" y="186"/>
                </a:lnTo>
                <a:lnTo>
                  <a:pt x="466" y="189"/>
                </a:lnTo>
                <a:lnTo>
                  <a:pt x="468" y="189"/>
                </a:lnTo>
                <a:lnTo>
                  <a:pt x="468" y="189"/>
                </a:lnTo>
                <a:close/>
                <a:moveTo>
                  <a:pt x="620" y="192"/>
                </a:moveTo>
                <a:lnTo>
                  <a:pt x="620" y="192"/>
                </a:lnTo>
                <a:lnTo>
                  <a:pt x="624" y="192"/>
                </a:lnTo>
                <a:lnTo>
                  <a:pt x="627" y="192"/>
                </a:lnTo>
                <a:lnTo>
                  <a:pt x="627" y="189"/>
                </a:lnTo>
                <a:lnTo>
                  <a:pt x="627" y="189"/>
                </a:lnTo>
                <a:lnTo>
                  <a:pt x="622" y="187"/>
                </a:lnTo>
                <a:lnTo>
                  <a:pt x="620" y="186"/>
                </a:lnTo>
                <a:lnTo>
                  <a:pt x="620" y="186"/>
                </a:lnTo>
                <a:lnTo>
                  <a:pt x="619" y="189"/>
                </a:lnTo>
                <a:lnTo>
                  <a:pt x="620" y="192"/>
                </a:lnTo>
                <a:lnTo>
                  <a:pt x="620" y="192"/>
                </a:lnTo>
                <a:close/>
                <a:moveTo>
                  <a:pt x="194" y="187"/>
                </a:moveTo>
                <a:lnTo>
                  <a:pt x="194" y="187"/>
                </a:lnTo>
                <a:lnTo>
                  <a:pt x="194" y="190"/>
                </a:lnTo>
                <a:lnTo>
                  <a:pt x="194" y="192"/>
                </a:lnTo>
                <a:lnTo>
                  <a:pt x="194" y="192"/>
                </a:lnTo>
                <a:lnTo>
                  <a:pt x="195" y="192"/>
                </a:lnTo>
                <a:lnTo>
                  <a:pt x="197" y="192"/>
                </a:lnTo>
                <a:lnTo>
                  <a:pt x="201" y="190"/>
                </a:lnTo>
                <a:lnTo>
                  <a:pt x="201" y="190"/>
                </a:lnTo>
                <a:lnTo>
                  <a:pt x="201" y="187"/>
                </a:lnTo>
                <a:lnTo>
                  <a:pt x="201" y="187"/>
                </a:lnTo>
                <a:lnTo>
                  <a:pt x="194" y="187"/>
                </a:lnTo>
                <a:lnTo>
                  <a:pt x="194" y="187"/>
                </a:lnTo>
                <a:close/>
                <a:moveTo>
                  <a:pt x="428" y="187"/>
                </a:moveTo>
                <a:lnTo>
                  <a:pt x="428" y="187"/>
                </a:lnTo>
                <a:lnTo>
                  <a:pt x="428" y="195"/>
                </a:lnTo>
                <a:lnTo>
                  <a:pt x="430" y="204"/>
                </a:lnTo>
                <a:lnTo>
                  <a:pt x="430" y="204"/>
                </a:lnTo>
                <a:lnTo>
                  <a:pt x="434" y="204"/>
                </a:lnTo>
                <a:lnTo>
                  <a:pt x="441" y="204"/>
                </a:lnTo>
                <a:lnTo>
                  <a:pt x="441" y="204"/>
                </a:lnTo>
                <a:lnTo>
                  <a:pt x="438" y="195"/>
                </a:lnTo>
                <a:lnTo>
                  <a:pt x="436" y="187"/>
                </a:lnTo>
                <a:lnTo>
                  <a:pt x="436" y="187"/>
                </a:lnTo>
                <a:lnTo>
                  <a:pt x="431" y="187"/>
                </a:lnTo>
                <a:lnTo>
                  <a:pt x="428" y="187"/>
                </a:lnTo>
                <a:lnTo>
                  <a:pt x="428" y="187"/>
                </a:lnTo>
                <a:close/>
                <a:moveTo>
                  <a:pt x="473" y="193"/>
                </a:moveTo>
                <a:lnTo>
                  <a:pt x="473" y="193"/>
                </a:lnTo>
                <a:lnTo>
                  <a:pt x="476" y="195"/>
                </a:lnTo>
                <a:lnTo>
                  <a:pt x="482" y="196"/>
                </a:lnTo>
                <a:lnTo>
                  <a:pt x="482" y="196"/>
                </a:lnTo>
                <a:lnTo>
                  <a:pt x="480" y="190"/>
                </a:lnTo>
                <a:lnTo>
                  <a:pt x="480" y="187"/>
                </a:lnTo>
                <a:lnTo>
                  <a:pt x="480" y="187"/>
                </a:lnTo>
                <a:lnTo>
                  <a:pt x="476" y="187"/>
                </a:lnTo>
                <a:lnTo>
                  <a:pt x="473" y="187"/>
                </a:lnTo>
                <a:lnTo>
                  <a:pt x="473" y="187"/>
                </a:lnTo>
                <a:lnTo>
                  <a:pt x="473" y="190"/>
                </a:lnTo>
                <a:lnTo>
                  <a:pt x="473" y="193"/>
                </a:lnTo>
                <a:lnTo>
                  <a:pt x="473" y="193"/>
                </a:lnTo>
                <a:close/>
                <a:moveTo>
                  <a:pt x="587" y="193"/>
                </a:moveTo>
                <a:lnTo>
                  <a:pt x="587" y="193"/>
                </a:lnTo>
                <a:lnTo>
                  <a:pt x="595" y="193"/>
                </a:lnTo>
                <a:lnTo>
                  <a:pt x="598" y="193"/>
                </a:lnTo>
                <a:lnTo>
                  <a:pt x="601" y="192"/>
                </a:lnTo>
                <a:lnTo>
                  <a:pt x="601" y="192"/>
                </a:lnTo>
                <a:lnTo>
                  <a:pt x="593" y="189"/>
                </a:lnTo>
                <a:lnTo>
                  <a:pt x="587" y="187"/>
                </a:lnTo>
                <a:lnTo>
                  <a:pt x="587" y="187"/>
                </a:lnTo>
                <a:lnTo>
                  <a:pt x="587" y="193"/>
                </a:lnTo>
                <a:lnTo>
                  <a:pt x="587" y="193"/>
                </a:lnTo>
                <a:close/>
                <a:moveTo>
                  <a:pt x="107" y="192"/>
                </a:moveTo>
                <a:lnTo>
                  <a:pt x="107" y="192"/>
                </a:lnTo>
                <a:lnTo>
                  <a:pt x="108" y="189"/>
                </a:lnTo>
                <a:lnTo>
                  <a:pt x="108" y="187"/>
                </a:lnTo>
                <a:lnTo>
                  <a:pt x="107" y="187"/>
                </a:lnTo>
                <a:lnTo>
                  <a:pt x="107" y="187"/>
                </a:lnTo>
                <a:lnTo>
                  <a:pt x="107" y="190"/>
                </a:lnTo>
                <a:lnTo>
                  <a:pt x="107" y="192"/>
                </a:lnTo>
                <a:lnTo>
                  <a:pt x="107" y="192"/>
                </a:lnTo>
                <a:lnTo>
                  <a:pt x="107" y="192"/>
                </a:lnTo>
                <a:close/>
                <a:moveTo>
                  <a:pt x="422" y="187"/>
                </a:moveTo>
                <a:lnTo>
                  <a:pt x="422" y="187"/>
                </a:lnTo>
                <a:lnTo>
                  <a:pt x="418" y="187"/>
                </a:lnTo>
                <a:lnTo>
                  <a:pt x="413" y="189"/>
                </a:lnTo>
                <a:lnTo>
                  <a:pt x="413" y="189"/>
                </a:lnTo>
                <a:lnTo>
                  <a:pt x="415" y="196"/>
                </a:lnTo>
                <a:lnTo>
                  <a:pt x="415" y="204"/>
                </a:lnTo>
                <a:lnTo>
                  <a:pt x="415" y="204"/>
                </a:lnTo>
                <a:lnTo>
                  <a:pt x="421" y="204"/>
                </a:lnTo>
                <a:lnTo>
                  <a:pt x="422" y="205"/>
                </a:lnTo>
                <a:lnTo>
                  <a:pt x="425" y="204"/>
                </a:lnTo>
                <a:lnTo>
                  <a:pt x="425" y="204"/>
                </a:lnTo>
                <a:lnTo>
                  <a:pt x="422" y="187"/>
                </a:lnTo>
                <a:lnTo>
                  <a:pt x="422" y="187"/>
                </a:lnTo>
                <a:close/>
                <a:moveTo>
                  <a:pt x="486" y="189"/>
                </a:moveTo>
                <a:lnTo>
                  <a:pt x="486" y="189"/>
                </a:lnTo>
                <a:lnTo>
                  <a:pt x="486" y="193"/>
                </a:lnTo>
                <a:lnTo>
                  <a:pt x="486" y="198"/>
                </a:lnTo>
                <a:lnTo>
                  <a:pt x="486" y="198"/>
                </a:lnTo>
                <a:lnTo>
                  <a:pt x="491" y="199"/>
                </a:lnTo>
                <a:lnTo>
                  <a:pt x="495" y="199"/>
                </a:lnTo>
                <a:lnTo>
                  <a:pt x="495" y="199"/>
                </a:lnTo>
                <a:lnTo>
                  <a:pt x="495" y="192"/>
                </a:lnTo>
                <a:lnTo>
                  <a:pt x="495" y="192"/>
                </a:lnTo>
                <a:lnTo>
                  <a:pt x="491" y="189"/>
                </a:lnTo>
                <a:lnTo>
                  <a:pt x="488" y="189"/>
                </a:lnTo>
                <a:lnTo>
                  <a:pt x="486" y="189"/>
                </a:lnTo>
                <a:lnTo>
                  <a:pt x="486" y="189"/>
                </a:lnTo>
                <a:close/>
                <a:moveTo>
                  <a:pt x="410" y="202"/>
                </a:moveTo>
                <a:lnTo>
                  <a:pt x="410" y="202"/>
                </a:lnTo>
                <a:lnTo>
                  <a:pt x="410" y="196"/>
                </a:lnTo>
                <a:lnTo>
                  <a:pt x="409" y="192"/>
                </a:lnTo>
                <a:lnTo>
                  <a:pt x="407" y="189"/>
                </a:lnTo>
                <a:lnTo>
                  <a:pt x="407" y="189"/>
                </a:lnTo>
                <a:lnTo>
                  <a:pt x="409" y="192"/>
                </a:lnTo>
                <a:lnTo>
                  <a:pt x="409" y="196"/>
                </a:lnTo>
                <a:lnTo>
                  <a:pt x="409" y="199"/>
                </a:lnTo>
                <a:lnTo>
                  <a:pt x="410" y="202"/>
                </a:lnTo>
                <a:lnTo>
                  <a:pt x="410" y="202"/>
                </a:lnTo>
                <a:close/>
                <a:moveTo>
                  <a:pt x="451" y="202"/>
                </a:moveTo>
                <a:lnTo>
                  <a:pt x="451" y="202"/>
                </a:lnTo>
                <a:lnTo>
                  <a:pt x="450" y="199"/>
                </a:lnTo>
                <a:lnTo>
                  <a:pt x="450" y="195"/>
                </a:lnTo>
                <a:lnTo>
                  <a:pt x="451" y="192"/>
                </a:lnTo>
                <a:lnTo>
                  <a:pt x="451" y="189"/>
                </a:lnTo>
                <a:lnTo>
                  <a:pt x="451" y="189"/>
                </a:lnTo>
                <a:lnTo>
                  <a:pt x="448" y="190"/>
                </a:lnTo>
                <a:lnTo>
                  <a:pt x="447" y="190"/>
                </a:lnTo>
                <a:lnTo>
                  <a:pt x="442" y="189"/>
                </a:lnTo>
                <a:lnTo>
                  <a:pt x="442" y="189"/>
                </a:lnTo>
                <a:lnTo>
                  <a:pt x="444" y="199"/>
                </a:lnTo>
                <a:lnTo>
                  <a:pt x="447" y="202"/>
                </a:lnTo>
                <a:lnTo>
                  <a:pt x="448" y="202"/>
                </a:lnTo>
                <a:lnTo>
                  <a:pt x="451" y="202"/>
                </a:lnTo>
                <a:lnTo>
                  <a:pt x="451" y="202"/>
                </a:lnTo>
                <a:close/>
                <a:moveTo>
                  <a:pt x="642" y="192"/>
                </a:moveTo>
                <a:lnTo>
                  <a:pt x="642" y="192"/>
                </a:lnTo>
                <a:lnTo>
                  <a:pt x="642" y="189"/>
                </a:lnTo>
                <a:lnTo>
                  <a:pt x="642" y="189"/>
                </a:lnTo>
                <a:lnTo>
                  <a:pt x="639" y="189"/>
                </a:lnTo>
                <a:lnTo>
                  <a:pt x="639" y="189"/>
                </a:lnTo>
                <a:lnTo>
                  <a:pt x="640" y="190"/>
                </a:lnTo>
                <a:lnTo>
                  <a:pt x="642" y="192"/>
                </a:lnTo>
                <a:lnTo>
                  <a:pt x="642" y="192"/>
                </a:lnTo>
                <a:close/>
                <a:moveTo>
                  <a:pt x="386" y="190"/>
                </a:moveTo>
                <a:lnTo>
                  <a:pt x="386" y="190"/>
                </a:lnTo>
                <a:lnTo>
                  <a:pt x="392" y="198"/>
                </a:lnTo>
                <a:lnTo>
                  <a:pt x="396" y="199"/>
                </a:lnTo>
                <a:lnTo>
                  <a:pt x="401" y="202"/>
                </a:lnTo>
                <a:lnTo>
                  <a:pt x="401" y="202"/>
                </a:lnTo>
                <a:lnTo>
                  <a:pt x="401" y="196"/>
                </a:lnTo>
                <a:lnTo>
                  <a:pt x="401" y="189"/>
                </a:lnTo>
                <a:lnTo>
                  <a:pt x="401" y="189"/>
                </a:lnTo>
                <a:lnTo>
                  <a:pt x="393" y="190"/>
                </a:lnTo>
                <a:lnTo>
                  <a:pt x="386" y="190"/>
                </a:lnTo>
                <a:lnTo>
                  <a:pt x="386" y="190"/>
                </a:lnTo>
                <a:close/>
                <a:moveTo>
                  <a:pt x="154" y="192"/>
                </a:moveTo>
                <a:lnTo>
                  <a:pt x="154" y="192"/>
                </a:lnTo>
                <a:lnTo>
                  <a:pt x="152" y="195"/>
                </a:lnTo>
                <a:lnTo>
                  <a:pt x="152" y="198"/>
                </a:lnTo>
                <a:lnTo>
                  <a:pt x="152" y="198"/>
                </a:lnTo>
                <a:lnTo>
                  <a:pt x="155" y="198"/>
                </a:lnTo>
                <a:lnTo>
                  <a:pt x="159" y="196"/>
                </a:lnTo>
                <a:lnTo>
                  <a:pt x="159" y="196"/>
                </a:lnTo>
                <a:lnTo>
                  <a:pt x="159" y="190"/>
                </a:lnTo>
                <a:lnTo>
                  <a:pt x="159" y="190"/>
                </a:lnTo>
                <a:lnTo>
                  <a:pt x="157" y="190"/>
                </a:lnTo>
                <a:lnTo>
                  <a:pt x="154" y="192"/>
                </a:lnTo>
                <a:lnTo>
                  <a:pt x="154" y="192"/>
                </a:lnTo>
                <a:close/>
                <a:moveTo>
                  <a:pt x="561" y="193"/>
                </a:moveTo>
                <a:lnTo>
                  <a:pt x="561" y="193"/>
                </a:lnTo>
                <a:lnTo>
                  <a:pt x="567" y="195"/>
                </a:lnTo>
                <a:lnTo>
                  <a:pt x="570" y="195"/>
                </a:lnTo>
                <a:lnTo>
                  <a:pt x="573" y="193"/>
                </a:lnTo>
                <a:lnTo>
                  <a:pt x="573" y="193"/>
                </a:lnTo>
                <a:lnTo>
                  <a:pt x="570" y="190"/>
                </a:lnTo>
                <a:lnTo>
                  <a:pt x="567" y="190"/>
                </a:lnTo>
                <a:lnTo>
                  <a:pt x="563" y="190"/>
                </a:lnTo>
                <a:lnTo>
                  <a:pt x="561" y="193"/>
                </a:lnTo>
                <a:lnTo>
                  <a:pt x="561" y="193"/>
                </a:lnTo>
                <a:close/>
                <a:moveTo>
                  <a:pt x="21" y="201"/>
                </a:moveTo>
                <a:lnTo>
                  <a:pt x="21" y="201"/>
                </a:lnTo>
                <a:lnTo>
                  <a:pt x="24" y="196"/>
                </a:lnTo>
                <a:lnTo>
                  <a:pt x="27" y="193"/>
                </a:lnTo>
                <a:lnTo>
                  <a:pt x="27" y="193"/>
                </a:lnTo>
                <a:lnTo>
                  <a:pt x="24" y="193"/>
                </a:lnTo>
                <a:lnTo>
                  <a:pt x="24" y="192"/>
                </a:lnTo>
                <a:lnTo>
                  <a:pt x="24" y="192"/>
                </a:lnTo>
                <a:lnTo>
                  <a:pt x="23" y="190"/>
                </a:lnTo>
                <a:lnTo>
                  <a:pt x="23" y="190"/>
                </a:lnTo>
                <a:lnTo>
                  <a:pt x="23" y="193"/>
                </a:lnTo>
                <a:lnTo>
                  <a:pt x="23" y="196"/>
                </a:lnTo>
                <a:lnTo>
                  <a:pt x="21" y="199"/>
                </a:lnTo>
                <a:lnTo>
                  <a:pt x="21" y="201"/>
                </a:lnTo>
                <a:lnTo>
                  <a:pt x="21" y="201"/>
                </a:lnTo>
                <a:close/>
                <a:moveTo>
                  <a:pt x="692" y="193"/>
                </a:moveTo>
                <a:lnTo>
                  <a:pt x="692" y="193"/>
                </a:lnTo>
                <a:lnTo>
                  <a:pt x="695" y="199"/>
                </a:lnTo>
                <a:lnTo>
                  <a:pt x="697" y="202"/>
                </a:lnTo>
                <a:lnTo>
                  <a:pt x="700" y="204"/>
                </a:lnTo>
                <a:lnTo>
                  <a:pt x="700" y="204"/>
                </a:lnTo>
                <a:lnTo>
                  <a:pt x="700" y="198"/>
                </a:lnTo>
                <a:lnTo>
                  <a:pt x="698" y="190"/>
                </a:lnTo>
                <a:lnTo>
                  <a:pt x="698" y="190"/>
                </a:lnTo>
                <a:lnTo>
                  <a:pt x="695" y="192"/>
                </a:lnTo>
                <a:lnTo>
                  <a:pt x="692" y="193"/>
                </a:lnTo>
                <a:lnTo>
                  <a:pt x="692" y="193"/>
                </a:lnTo>
                <a:close/>
                <a:moveTo>
                  <a:pt x="69" y="199"/>
                </a:moveTo>
                <a:lnTo>
                  <a:pt x="69" y="199"/>
                </a:lnTo>
                <a:lnTo>
                  <a:pt x="73" y="198"/>
                </a:lnTo>
                <a:lnTo>
                  <a:pt x="75" y="196"/>
                </a:lnTo>
                <a:lnTo>
                  <a:pt x="76" y="195"/>
                </a:lnTo>
                <a:lnTo>
                  <a:pt x="76" y="195"/>
                </a:lnTo>
                <a:lnTo>
                  <a:pt x="72" y="193"/>
                </a:lnTo>
                <a:lnTo>
                  <a:pt x="67" y="192"/>
                </a:lnTo>
                <a:lnTo>
                  <a:pt x="67" y="192"/>
                </a:lnTo>
                <a:lnTo>
                  <a:pt x="67" y="196"/>
                </a:lnTo>
                <a:lnTo>
                  <a:pt x="69" y="199"/>
                </a:lnTo>
                <a:lnTo>
                  <a:pt x="69" y="199"/>
                </a:lnTo>
                <a:close/>
                <a:moveTo>
                  <a:pt x="354" y="195"/>
                </a:moveTo>
                <a:lnTo>
                  <a:pt x="354" y="195"/>
                </a:lnTo>
                <a:lnTo>
                  <a:pt x="355" y="195"/>
                </a:lnTo>
                <a:lnTo>
                  <a:pt x="357" y="193"/>
                </a:lnTo>
                <a:lnTo>
                  <a:pt x="357" y="193"/>
                </a:lnTo>
                <a:lnTo>
                  <a:pt x="355" y="192"/>
                </a:lnTo>
                <a:lnTo>
                  <a:pt x="354" y="193"/>
                </a:lnTo>
                <a:lnTo>
                  <a:pt x="354" y="195"/>
                </a:lnTo>
                <a:lnTo>
                  <a:pt x="354" y="195"/>
                </a:lnTo>
                <a:close/>
                <a:moveTo>
                  <a:pt x="364" y="198"/>
                </a:moveTo>
                <a:lnTo>
                  <a:pt x="364" y="198"/>
                </a:lnTo>
                <a:lnTo>
                  <a:pt x="367" y="199"/>
                </a:lnTo>
                <a:lnTo>
                  <a:pt x="373" y="199"/>
                </a:lnTo>
                <a:lnTo>
                  <a:pt x="373" y="199"/>
                </a:lnTo>
                <a:lnTo>
                  <a:pt x="372" y="195"/>
                </a:lnTo>
                <a:lnTo>
                  <a:pt x="370" y="192"/>
                </a:lnTo>
                <a:lnTo>
                  <a:pt x="370" y="192"/>
                </a:lnTo>
                <a:lnTo>
                  <a:pt x="370" y="195"/>
                </a:lnTo>
                <a:lnTo>
                  <a:pt x="367" y="196"/>
                </a:lnTo>
                <a:lnTo>
                  <a:pt x="366" y="196"/>
                </a:lnTo>
                <a:lnTo>
                  <a:pt x="364" y="198"/>
                </a:lnTo>
                <a:lnTo>
                  <a:pt x="364" y="198"/>
                </a:lnTo>
                <a:close/>
                <a:moveTo>
                  <a:pt x="378" y="199"/>
                </a:moveTo>
                <a:lnTo>
                  <a:pt x="378" y="199"/>
                </a:lnTo>
                <a:lnTo>
                  <a:pt x="383" y="201"/>
                </a:lnTo>
                <a:lnTo>
                  <a:pt x="387" y="201"/>
                </a:lnTo>
                <a:lnTo>
                  <a:pt x="387" y="201"/>
                </a:lnTo>
                <a:lnTo>
                  <a:pt x="384" y="195"/>
                </a:lnTo>
                <a:lnTo>
                  <a:pt x="378" y="192"/>
                </a:lnTo>
                <a:lnTo>
                  <a:pt x="378" y="192"/>
                </a:lnTo>
                <a:lnTo>
                  <a:pt x="378" y="199"/>
                </a:lnTo>
                <a:lnTo>
                  <a:pt x="378" y="199"/>
                </a:lnTo>
                <a:close/>
                <a:moveTo>
                  <a:pt x="457" y="193"/>
                </a:moveTo>
                <a:lnTo>
                  <a:pt x="457" y="193"/>
                </a:lnTo>
                <a:lnTo>
                  <a:pt x="457" y="198"/>
                </a:lnTo>
                <a:lnTo>
                  <a:pt x="459" y="202"/>
                </a:lnTo>
                <a:lnTo>
                  <a:pt x="459" y="202"/>
                </a:lnTo>
                <a:lnTo>
                  <a:pt x="463" y="202"/>
                </a:lnTo>
                <a:lnTo>
                  <a:pt x="468" y="202"/>
                </a:lnTo>
                <a:lnTo>
                  <a:pt x="468" y="202"/>
                </a:lnTo>
                <a:lnTo>
                  <a:pt x="468" y="198"/>
                </a:lnTo>
                <a:lnTo>
                  <a:pt x="465" y="195"/>
                </a:lnTo>
                <a:lnTo>
                  <a:pt x="462" y="193"/>
                </a:lnTo>
                <a:lnTo>
                  <a:pt x="457" y="193"/>
                </a:lnTo>
                <a:lnTo>
                  <a:pt x="457" y="193"/>
                </a:lnTo>
                <a:close/>
                <a:moveTo>
                  <a:pt x="119" y="196"/>
                </a:moveTo>
                <a:lnTo>
                  <a:pt x="119" y="196"/>
                </a:lnTo>
                <a:lnTo>
                  <a:pt x="119" y="201"/>
                </a:lnTo>
                <a:lnTo>
                  <a:pt x="117" y="204"/>
                </a:lnTo>
                <a:lnTo>
                  <a:pt x="117" y="204"/>
                </a:lnTo>
                <a:lnTo>
                  <a:pt x="128" y="199"/>
                </a:lnTo>
                <a:lnTo>
                  <a:pt x="133" y="196"/>
                </a:lnTo>
                <a:lnTo>
                  <a:pt x="137" y="195"/>
                </a:lnTo>
                <a:lnTo>
                  <a:pt x="137" y="195"/>
                </a:lnTo>
                <a:lnTo>
                  <a:pt x="137" y="193"/>
                </a:lnTo>
                <a:lnTo>
                  <a:pt x="137" y="193"/>
                </a:lnTo>
                <a:lnTo>
                  <a:pt x="137" y="193"/>
                </a:lnTo>
                <a:lnTo>
                  <a:pt x="128" y="195"/>
                </a:lnTo>
                <a:lnTo>
                  <a:pt x="119" y="196"/>
                </a:lnTo>
                <a:lnTo>
                  <a:pt x="119" y="196"/>
                </a:lnTo>
                <a:close/>
                <a:moveTo>
                  <a:pt x="163" y="199"/>
                </a:moveTo>
                <a:lnTo>
                  <a:pt x="163" y="199"/>
                </a:lnTo>
                <a:lnTo>
                  <a:pt x="168" y="198"/>
                </a:lnTo>
                <a:lnTo>
                  <a:pt x="174" y="198"/>
                </a:lnTo>
                <a:lnTo>
                  <a:pt x="177" y="196"/>
                </a:lnTo>
                <a:lnTo>
                  <a:pt x="180" y="193"/>
                </a:lnTo>
                <a:lnTo>
                  <a:pt x="180" y="193"/>
                </a:lnTo>
                <a:lnTo>
                  <a:pt x="171" y="196"/>
                </a:lnTo>
                <a:lnTo>
                  <a:pt x="163" y="199"/>
                </a:lnTo>
                <a:lnTo>
                  <a:pt x="163" y="199"/>
                </a:lnTo>
                <a:close/>
                <a:moveTo>
                  <a:pt x="242" y="198"/>
                </a:moveTo>
                <a:lnTo>
                  <a:pt x="242" y="198"/>
                </a:lnTo>
                <a:lnTo>
                  <a:pt x="250" y="198"/>
                </a:lnTo>
                <a:lnTo>
                  <a:pt x="253" y="196"/>
                </a:lnTo>
                <a:lnTo>
                  <a:pt x="255" y="193"/>
                </a:lnTo>
                <a:lnTo>
                  <a:pt x="255" y="193"/>
                </a:lnTo>
                <a:lnTo>
                  <a:pt x="248" y="193"/>
                </a:lnTo>
                <a:lnTo>
                  <a:pt x="244" y="193"/>
                </a:lnTo>
                <a:lnTo>
                  <a:pt x="244" y="193"/>
                </a:lnTo>
                <a:lnTo>
                  <a:pt x="242" y="196"/>
                </a:lnTo>
                <a:lnTo>
                  <a:pt x="242" y="198"/>
                </a:lnTo>
                <a:lnTo>
                  <a:pt x="242" y="198"/>
                </a:lnTo>
                <a:close/>
                <a:moveTo>
                  <a:pt x="312" y="195"/>
                </a:moveTo>
                <a:lnTo>
                  <a:pt x="312" y="195"/>
                </a:lnTo>
                <a:lnTo>
                  <a:pt x="312" y="198"/>
                </a:lnTo>
                <a:lnTo>
                  <a:pt x="312" y="199"/>
                </a:lnTo>
                <a:lnTo>
                  <a:pt x="312" y="199"/>
                </a:lnTo>
                <a:lnTo>
                  <a:pt x="325" y="198"/>
                </a:lnTo>
                <a:lnTo>
                  <a:pt x="335" y="193"/>
                </a:lnTo>
                <a:lnTo>
                  <a:pt x="335" y="193"/>
                </a:lnTo>
                <a:lnTo>
                  <a:pt x="323" y="193"/>
                </a:lnTo>
                <a:lnTo>
                  <a:pt x="312" y="195"/>
                </a:lnTo>
                <a:lnTo>
                  <a:pt x="312" y="195"/>
                </a:lnTo>
                <a:close/>
                <a:moveTo>
                  <a:pt x="532" y="193"/>
                </a:moveTo>
                <a:lnTo>
                  <a:pt x="532" y="193"/>
                </a:lnTo>
                <a:lnTo>
                  <a:pt x="532" y="195"/>
                </a:lnTo>
                <a:lnTo>
                  <a:pt x="534" y="195"/>
                </a:lnTo>
                <a:lnTo>
                  <a:pt x="537" y="196"/>
                </a:lnTo>
                <a:lnTo>
                  <a:pt x="537" y="196"/>
                </a:lnTo>
                <a:lnTo>
                  <a:pt x="535" y="195"/>
                </a:lnTo>
                <a:lnTo>
                  <a:pt x="535" y="193"/>
                </a:lnTo>
                <a:lnTo>
                  <a:pt x="532" y="193"/>
                </a:lnTo>
                <a:lnTo>
                  <a:pt x="532" y="193"/>
                </a:lnTo>
                <a:close/>
                <a:moveTo>
                  <a:pt x="732" y="209"/>
                </a:moveTo>
                <a:lnTo>
                  <a:pt x="732" y="209"/>
                </a:lnTo>
                <a:lnTo>
                  <a:pt x="733" y="201"/>
                </a:lnTo>
                <a:lnTo>
                  <a:pt x="732" y="193"/>
                </a:lnTo>
                <a:lnTo>
                  <a:pt x="732" y="193"/>
                </a:lnTo>
                <a:lnTo>
                  <a:pt x="730" y="201"/>
                </a:lnTo>
                <a:lnTo>
                  <a:pt x="729" y="205"/>
                </a:lnTo>
                <a:lnTo>
                  <a:pt x="732" y="209"/>
                </a:lnTo>
                <a:lnTo>
                  <a:pt x="732" y="209"/>
                </a:lnTo>
                <a:close/>
                <a:moveTo>
                  <a:pt x="750" y="227"/>
                </a:moveTo>
                <a:lnTo>
                  <a:pt x="750" y="227"/>
                </a:lnTo>
                <a:lnTo>
                  <a:pt x="752" y="221"/>
                </a:lnTo>
                <a:lnTo>
                  <a:pt x="752" y="216"/>
                </a:lnTo>
                <a:lnTo>
                  <a:pt x="749" y="207"/>
                </a:lnTo>
                <a:lnTo>
                  <a:pt x="739" y="193"/>
                </a:lnTo>
                <a:lnTo>
                  <a:pt x="739" y="193"/>
                </a:lnTo>
                <a:lnTo>
                  <a:pt x="741" y="202"/>
                </a:lnTo>
                <a:lnTo>
                  <a:pt x="742" y="212"/>
                </a:lnTo>
                <a:lnTo>
                  <a:pt x="746" y="221"/>
                </a:lnTo>
                <a:lnTo>
                  <a:pt x="747" y="224"/>
                </a:lnTo>
                <a:lnTo>
                  <a:pt x="750" y="227"/>
                </a:lnTo>
                <a:lnTo>
                  <a:pt x="750" y="227"/>
                </a:lnTo>
                <a:close/>
                <a:moveTo>
                  <a:pt x="53" y="215"/>
                </a:moveTo>
                <a:lnTo>
                  <a:pt x="53" y="215"/>
                </a:lnTo>
                <a:lnTo>
                  <a:pt x="55" y="213"/>
                </a:lnTo>
                <a:lnTo>
                  <a:pt x="58" y="210"/>
                </a:lnTo>
                <a:lnTo>
                  <a:pt x="61" y="204"/>
                </a:lnTo>
                <a:lnTo>
                  <a:pt x="61" y="198"/>
                </a:lnTo>
                <a:lnTo>
                  <a:pt x="59" y="196"/>
                </a:lnTo>
                <a:lnTo>
                  <a:pt x="58" y="195"/>
                </a:lnTo>
                <a:lnTo>
                  <a:pt x="58" y="195"/>
                </a:lnTo>
                <a:lnTo>
                  <a:pt x="55" y="202"/>
                </a:lnTo>
                <a:lnTo>
                  <a:pt x="53" y="215"/>
                </a:lnTo>
                <a:lnTo>
                  <a:pt x="53" y="215"/>
                </a:lnTo>
                <a:close/>
                <a:moveTo>
                  <a:pt x="277" y="195"/>
                </a:moveTo>
                <a:lnTo>
                  <a:pt x="277" y="195"/>
                </a:lnTo>
                <a:lnTo>
                  <a:pt x="276" y="202"/>
                </a:lnTo>
                <a:lnTo>
                  <a:pt x="274" y="207"/>
                </a:lnTo>
                <a:lnTo>
                  <a:pt x="276" y="210"/>
                </a:lnTo>
                <a:lnTo>
                  <a:pt x="276" y="210"/>
                </a:lnTo>
                <a:lnTo>
                  <a:pt x="288" y="207"/>
                </a:lnTo>
                <a:lnTo>
                  <a:pt x="294" y="205"/>
                </a:lnTo>
                <a:lnTo>
                  <a:pt x="300" y="202"/>
                </a:lnTo>
                <a:lnTo>
                  <a:pt x="300" y="202"/>
                </a:lnTo>
                <a:lnTo>
                  <a:pt x="300" y="198"/>
                </a:lnTo>
                <a:lnTo>
                  <a:pt x="299" y="195"/>
                </a:lnTo>
                <a:lnTo>
                  <a:pt x="299" y="195"/>
                </a:lnTo>
                <a:lnTo>
                  <a:pt x="287" y="195"/>
                </a:lnTo>
                <a:lnTo>
                  <a:pt x="277" y="195"/>
                </a:lnTo>
                <a:lnTo>
                  <a:pt x="277" y="195"/>
                </a:lnTo>
                <a:close/>
                <a:moveTo>
                  <a:pt x="305" y="202"/>
                </a:moveTo>
                <a:lnTo>
                  <a:pt x="305" y="202"/>
                </a:lnTo>
                <a:lnTo>
                  <a:pt x="306" y="201"/>
                </a:lnTo>
                <a:lnTo>
                  <a:pt x="306" y="199"/>
                </a:lnTo>
                <a:lnTo>
                  <a:pt x="306" y="195"/>
                </a:lnTo>
                <a:lnTo>
                  <a:pt x="306" y="195"/>
                </a:lnTo>
                <a:lnTo>
                  <a:pt x="305" y="195"/>
                </a:lnTo>
                <a:lnTo>
                  <a:pt x="305" y="195"/>
                </a:lnTo>
                <a:lnTo>
                  <a:pt x="303" y="198"/>
                </a:lnTo>
                <a:lnTo>
                  <a:pt x="305" y="202"/>
                </a:lnTo>
                <a:lnTo>
                  <a:pt x="305" y="202"/>
                </a:lnTo>
                <a:close/>
                <a:moveTo>
                  <a:pt x="345" y="198"/>
                </a:moveTo>
                <a:lnTo>
                  <a:pt x="345" y="198"/>
                </a:lnTo>
                <a:lnTo>
                  <a:pt x="348" y="196"/>
                </a:lnTo>
                <a:lnTo>
                  <a:pt x="348" y="196"/>
                </a:lnTo>
                <a:lnTo>
                  <a:pt x="348" y="195"/>
                </a:lnTo>
                <a:lnTo>
                  <a:pt x="348" y="195"/>
                </a:lnTo>
                <a:lnTo>
                  <a:pt x="345" y="195"/>
                </a:lnTo>
                <a:lnTo>
                  <a:pt x="345" y="196"/>
                </a:lnTo>
                <a:lnTo>
                  <a:pt x="345" y="198"/>
                </a:lnTo>
                <a:lnTo>
                  <a:pt x="345" y="198"/>
                </a:lnTo>
                <a:close/>
                <a:moveTo>
                  <a:pt x="503" y="198"/>
                </a:moveTo>
                <a:lnTo>
                  <a:pt x="503" y="198"/>
                </a:lnTo>
                <a:lnTo>
                  <a:pt x="511" y="198"/>
                </a:lnTo>
                <a:lnTo>
                  <a:pt x="511" y="198"/>
                </a:lnTo>
                <a:lnTo>
                  <a:pt x="508" y="196"/>
                </a:lnTo>
                <a:lnTo>
                  <a:pt x="503" y="195"/>
                </a:lnTo>
                <a:lnTo>
                  <a:pt x="503" y="195"/>
                </a:lnTo>
                <a:lnTo>
                  <a:pt x="503" y="198"/>
                </a:lnTo>
                <a:lnTo>
                  <a:pt x="503" y="198"/>
                </a:lnTo>
                <a:close/>
                <a:moveTo>
                  <a:pt x="517" y="198"/>
                </a:moveTo>
                <a:lnTo>
                  <a:pt x="517" y="198"/>
                </a:lnTo>
                <a:lnTo>
                  <a:pt x="520" y="198"/>
                </a:lnTo>
                <a:lnTo>
                  <a:pt x="521" y="198"/>
                </a:lnTo>
                <a:lnTo>
                  <a:pt x="523" y="198"/>
                </a:lnTo>
                <a:lnTo>
                  <a:pt x="523" y="198"/>
                </a:lnTo>
                <a:lnTo>
                  <a:pt x="520" y="195"/>
                </a:lnTo>
                <a:lnTo>
                  <a:pt x="517" y="195"/>
                </a:lnTo>
                <a:lnTo>
                  <a:pt x="517" y="195"/>
                </a:lnTo>
                <a:lnTo>
                  <a:pt x="517" y="196"/>
                </a:lnTo>
                <a:lnTo>
                  <a:pt x="517" y="198"/>
                </a:lnTo>
                <a:lnTo>
                  <a:pt x="517" y="198"/>
                </a:lnTo>
                <a:close/>
                <a:moveTo>
                  <a:pt x="204" y="199"/>
                </a:moveTo>
                <a:lnTo>
                  <a:pt x="204" y="199"/>
                </a:lnTo>
                <a:lnTo>
                  <a:pt x="206" y="199"/>
                </a:lnTo>
                <a:lnTo>
                  <a:pt x="207" y="198"/>
                </a:lnTo>
                <a:lnTo>
                  <a:pt x="207" y="195"/>
                </a:lnTo>
                <a:lnTo>
                  <a:pt x="207" y="195"/>
                </a:lnTo>
                <a:lnTo>
                  <a:pt x="206" y="195"/>
                </a:lnTo>
                <a:lnTo>
                  <a:pt x="206" y="195"/>
                </a:lnTo>
                <a:lnTo>
                  <a:pt x="206" y="198"/>
                </a:lnTo>
                <a:lnTo>
                  <a:pt x="204" y="199"/>
                </a:lnTo>
                <a:lnTo>
                  <a:pt x="204" y="199"/>
                </a:lnTo>
                <a:close/>
                <a:moveTo>
                  <a:pt x="230" y="202"/>
                </a:moveTo>
                <a:lnTo>
                  <a:pt x="230" y="202"/>
                </a:lnTo>
                <a:lnTo>
                  <a:pt x="233" y="202"/>
                </a:lnTo>
                <a:lnTo>
                  <a:pt x="235" y="202"/>
                </a:lnTo>
                <a:lnTo>
                  <a:pt x="235" y="202"/>
                </a:lnTo>
                <a:lnTo>
                  <a:pt x="235" y="199"/>
                </a:lnTo>
                <a:lnTo>
                  <a:pt x="232" y="196"/>
                </a:lnTo>
                <a:lnTo>
                  <a:pt x="230" y="196"/>
                </a:lnTo>
                <a:lnTo>
                  <a:pt x="227" y="196"/>
                </a:lnTo>
                <a:lnTo>
                  <a:pt x="227" y="196"/>
                </a:lnTo>
                <a:lnTo>
                  <a:pt x="229" y="199"/>
                </a:lnTo>
                <a:lnTo>
                  <a:pt x="230" y="202"/>
                </a:lnTo>
                <a:lnTo>
                  <a:pt x="230" y="202"/>
                </a:lnTo>
                <a:close/>
                <a:moveTo>
                  <a:pt x="265" y="198"/>
                </a:moveTo>
                <a:lnTo>
                  <a:pt x="265" y="198"/>
                </a:lnTo>
                <a:lnTo>
                  <a:pt x="265" y="199"/>
                </a:lnTo>
                <a:lnTo>
                  <a:pt x="265" y="201"/>
                </a:lnTo>
                <a:lnTo>
                  <a:pt x="265" y="201"/>
                </a:lnTo>
                <a:lnTo>
                  <a:pt x="267" y="202"/>
                </a:lnTo>
                <a:lnTo>
                  <a:pt x="267" y="202"/>
                </a:lnTo>
                <a:lnTo>
                  <a:pt x="268" y="204"/>
                </a:lnTo>
                <a:lnTo>
                  <a:pt x="270" y="205"/>
                </a:lnTo>
                <a:lnTo>
                  <a:pt x="270" y="205"/>
                </a:lnTo>
                <a:lnTo>
                  <a:pt x="271" y="199"/>
                </a:lnTo>
                <a:lnTo>
                  <a:pt x="271" y="198"/>
                </a:lnTo>
                <a:lnTo>
                  <a:pt x="270" y="195"/>
                </a:lnTo>
                <a:lnTo>
                  <a:pt x="270" y="195"/>
                </a:lnTo>
                <a:lnTo>
                  <a:pt x="267" y="196"/>
                </a:lnTo>
                <a:lnTo>
                  <a:pt x="265" y="198"/>
                </a:lnTo>
                <a:lnTo>
                  <a:pt x="265" y="198"/>
                </a:lnTo>
                <a:close/>
                <a:moveTo>
                  <a:pt x="721" y="218"/>
                </a:moveTo>
                <a:lnTo>
                  <a:pt x="721" y="218"/>
                </a:lnTo>
                <a:lnTo>
                  <a:pt x="721" y="212"/>
                </a:lnTo>
                <a:lnTo>
                  <a:pt x="720" y="205"/>
                </a:lnTo>
                <a:lnTo>
                  <a:pt x="715" y="195"/>
                </a:lnTo>
                <a:lnTo>
                  <a:pt x="715" y="195"/>
                </a:lnTo>
                <a:lnTo>
                  <a:pt x="717" y="209"/>
                </a:lnTo>
                <a:lnTo>
                  <a:pt x="718" y="215"/>
                </a:lnTo>
                <a:lnTo>
                  <a:pt x="721" y="218"/>
                </a:lnTo>
                <a:lnTo>
                  <a:pt x="721" y="218"/>
                </a:lnTo>
                <a:close/>
                <a:moveTo>
                  <a:pt x="143" y="202"/>
                </a:moveTo>
                <a:lnTo>
                  <a:pt x="143" y="202"/>
                </a:lnTo>
                <a:lnTo>
                  <a:pt x="145" y="202"/>
                </a:lnTo>
                <a:lnTo>
                  <a:pt x="146" y="201"/>
                </a:lnTo>
                <a:lnTo>
                  <a:pt x="146" y="196"/>
                </a:lnTo>
                <a:lnTo>
                  <a:pt x="146" y="196"/>
                </a:lnTo>
                <a:lnTo>
                  <a:pt x="145" y="196"/>
                </a:lnTo>
                <a:lnTo>
                  <a:pt x="145" y="196"/>
                </a:lnTo>
                <a:lnTo>
                  <a:pt x="143" y="196"/>
                </a:lnTo>
                <a:lnTo>
                  <a:pt x="143" y="199"/>
                </a:lnTo>
                <a:lnTo>
                  <a:pt x="143" y="202"/>
                </a:lnTo>
                <a:lnTo>
                  <a:pt x="143" y="202"/>
                </a:lnTo>
                <a:close/>
                <a:moveTo>
                  <a:pt x="671" y="205"/>
                </a:moveTo>
                <a:lnTo>
                  <a:pt x="671" y="205"/>
                </a:lnTo>
                <a:lnTo>
                  <a:pt x="672" y="201"/>
                </a:lnTo>
                <a:lnTo>
                  <a:pt x="672" y="199"/>
                </a:lnTo>
                <a:lnTo>
                  <a:pt x="672" y="196"/>
                </a:lnTo>
                <a:lnTo>
                  <a:pt x="672" y="196"/>
                </a:lnTo>
                <a:lnTo>
                  <a:pt x="669" y="196"/>
                </a:lnTo>
                <a:lnTo>
                  <a:pt x="665" y="196"/>
                </a:lnTo>
                <a:lnTo>
                  <a:pt x="665" y="196"/>
                </a:lnTo>
                <a:lnTo>
                  <a:pt x="665" y="199"/>
                </a:lnTo>
                <a:lnTo>
                  <a:pt x="665" y="202"/>
                </a:lnTo>
                <a:lnTo>
                  <a:pt x="668" y="204"/>
                </a:lnTo>
                <a:lnTo>
                  <a:pt x="671" y="205"/>
                </a:lnTo>
                <a:lnTo>
                  <a:pt x="671" y="205"/>
                </a:lnTo>
                <a:close/>
                <a:moveTo>
                  <a:pt x="82" y="204"/>
                </a:moveTo>
                <a:lnTo>
                  <a:pt x="82" y="204"/>
                </a:lnTo>
                <a:lnTo>
                  <a:pt x="87" y="204"/>
                </a:lnTo>
                <a:lnTo>
                  <a:pt x="91" y="205"/>
                </a:lnTo>
                <a:lnTo>
                  <a:pt x="91" y="205"/>
                </a:lnTo>
                <a:lnTo>
                  <a:pt x="93" y="201"/>
                </a:lnTo>
                <a:lnTo>
                  <a:pt x="93" y="196"/>
                </a:lnTo>
                <a:lnTo>
                  <a:pt x="93" y="196"/>
                </a:lnTo>
                <a:lnTo>
                  <a:pt x="88" y="196"/>
                </a:lnTo>
                <a:lnTo>
                  <a:pt x="84" y="196"/>
                </a:lnTo>
                <a:lnTo>
                  <a:pt x="82" y="199"/>
                </a:lnTo>
                <a:lnTo>
                  <a:pt x="82" y="204"/>
                </a:lnTo>
                <a:lnTo>
                  <a:pt x="82" y="204"/>
                </a:lnTo>
                <a:close/>
                <a:moveTo>
                  <a:pt x="107" y="205"/>
                </a:moveTo>
                <a:lnTo>
                  <a:pt x="107" y="205"/>
                </a:lnTo>
                <a:lnTo>
                  <a:pt x="108" y="201"/>
                </a:lnTo>
                <a:lnTo>
                  <a:pt x="108" y="196"/>
                </a:lnTo>
                <a:lnTo>
                  <a:pt x="108" y="196"/>
                </a:lnTo>
                <a:lnTo>
                  <a:pt x="107" y="196"/>
                </a:lnTo>
                <a:lnTo>
                  <a:pt x="107" y="196"/>
                </a:lnTo>
                <a:lnTo>
                  <a:pt x="105" y="201"/>
                </a:lnTo>
                <a:lnTo>
                  <a:pt x="105" y="204"/>
                </a:lnTo>
                <a:lnTo>
                  <a:pt x="107" y="205"/>
                </a:lnTo>
                <a:lnTo>
                  <a:pt x="107" y="205"/>
                </a:lnTo>
                <a:close/>
                <a:moveTo>
                  <a:pt x="630" y="198"/>
                </a:moveTo>
                <a:lnTo>
                  <a:pt x="630" y="198"/>
                </a:lnTo>
                <a:lnTo>
                  <a:pt x="631" y="201"/>
                </a:lnTo>
                <a:lnTo>
                  <a:pt x="636" y="204"/>
                </a:lnTo>
                <a:lnTo>
                  <a:pt x="645" y="207"/>
                </a:lnTo>
                <a:lnTo>
                  <a:pt x="645" y="207"/>
                </a:lnTo>
                <a:lnTo>
                  <a:pt x="645" y="202"/>
                </a:lnTo>
                <a:lnTo>
                  <a:pt x="645" y="198"/>
                </a:lnTo>
                <a:lnTo>
                  <a:pt x="645" y="198"/>
                </a:lnTo>
                <a:lnTo>
                  <a:pt x="642" y="196"/>
                </a:lnTo>
                <a:lnTo>
                  <a:pt x="637" y="196"/>
                </a:lnTo>
                <a:lnTo>
                  <a:pt x="630" y="198"/>
                </a:lnTo>
                <a:lnTo>
                  <a:pt x="630" y="198"/>
                </a:lnTo>
                <a:close/>
                <a:moveTo>
                  <a:pt x="192" y="199"/>
                </a:moveTo>
                <a:lnTo>
                  <a:pt x="192" y="199"/>
                </a:lnTo>
                <a:lnTo>
                  <a:pt x="192" y="202"/>
                </a:lnTo>
                <a:lnTo>
                  <a:pt x="192" y="207"/>
                </a:lnTo>
                <a:lnTo>
                  <a:pt x="192" y="207"/>
                </a:lnTo>
                <a:lnTo>
                  <a:pt x="195" y="205"/>
                </a:lnTo>
                <a:lnTo>
                  <a:pt x="197" y="204"/>
                </a:lnTo>
                <a:lnTo>
                  <a:pt x="200" y="201"/>
                </a:lnTo>
                <a:lnTo>
                  <a:pt x="200" y="198"/>
                </a:lnTo>
                <a:lnTo>
                  <a:pt x="200" y="198"/>
                </a:lnTo>
                <a:lnTo>
                  <a:pt x="195" y="198"/>
                </a:lnTo>
                <a:lnTo>
                  <a:pt x="192" y="199"/>
                </a:lnTo>
                <a:lnTo>
                  <a:pt x="192" y="199"/>
                </a:lnTo>
                <a:close/>
                <a:moveTo>
                  <a:pt x="219" y="205"/>
                </a:moveTo>
                <a:lnTo>
                  <a:pt x="219" y="205"/>
                </a:lnTo>
                <a:lnTo>
                  <a:pt x="223" y="205"/>
                </a:lnTo>
                <a:lnTo>
                  <a:pt x="226" y="204"/>
                </a:lnTo>
                <a:lnTo>
                  <a:pt x="226" y="204"/>
                </a:lnTo>
                <a:lnTo>
                  <a:pt x="224" y="202"/>
                </a:lnTo>
                <a:lnTo>
                  <a:pt x="224" y="201"/>
                </a:lnTo>
                <a:lnTo>
                  <a:pt x="224" y="199"/>
                </a:lnTo>
                <a:lnTo>
                  <a:pt x="224" y="198"/>
                </a:lnTo>
                <a:lnTo>
                  <a:pt x="224" y="198"/>
                </a:lnTo>
                <a:lnTo>
                  <a:pt x="221" y="198"/>
                </a:lnTo>
                <a:lnTo>
                  <a:pt x="221" y="198"/>
                </a:lnTo>
                <a:lnTo>
                  <a:pt x="219" y="201"/>
                </a:lnTo>
                <a:lnTo>
                  <a:pt x="219" y="205"/>
                </a:lnTo>
                <a:lnTo>
                  <a:pt x="219" y="205"/>
                </a:lnTo>
                <a:close/>
                <a:moveTo>
                  <a:pt x="482" y="199"/>
                </a:moveTo>
                <a:lnTo>
                  <a:pt x="482" y="199"/>
                </a:lnTo>
                <a:lnTo>
                  <a:pt x="480" y="198"/>
                </a:lnTo>
                <a:lnTo>
                  <a:pt x="479" y="198"/>
                </a:lnTo>
                <a:lnTo>
                  <a:pt x="476" y="198"/>
                </a:lnTo>
                <a:lnTo>
                  <a:pt x="476" y="198"/>
                </a:lnTo>
                <a:lnTo>
                  <a:pt x="476" y="199"/>
                </a:lnTo>
                <a:lnTo>
                  <a:pt x="477" y="199"/>
                </a:lnTo>
                <a:lnTo>
                  <a:pt x="479" y="201"/>
                </a:lnTo>
                <a:lnTo>
                  <a:pt x="482" y="199"/>
                </a:lnTo>
                <a:lnTo>
                  <a:pt x="482" y="199"/>
                </a:lnTo>
                <a:close/>
                <a:moveTo>
                  <a:pt x="674" y="207"/>
                </a:moveTo>
                <a:lnTo>
                  <a:pt x="674" y="207"/>
                </a:lnTo>
                <a:lnTo>
                  <a:pt x="677" y="205"/>
                </a:lnTo>
                <a:lnTo>
                  <a:pt x="680" y="204"/>
                </a:lnTo>
                <a:lnTo>
                  <a:pt x="681" y="202"/>
                </a:lnTo>
                <a:lnTo>
                  <a:pt x="681" y="199"/>
                </a:lnTo>
                <a:lnTo>
                  <a:pt x="681" y="199"/>
                </a:lnTo>
                <a:lnTo>
                  <a:pt x="680" y="198"/>
                </a:lnTo>
                <a:lnTo>
                  <a:pt x="680" y="198"/>
                </a:lnTo>
                <a:lnTo>
                  <a:pt x="680" y="198"/>
                </a:lnTo>
                <a:lnTo>
                  <a:pt x="675" y="198"/>
                </a:lnTo>
                <a:lnTo>
                  <a:pt x="675" y="198"/>
                </a:lnTo>
                <a:lnTo>
                  <a:pt x="674" y="207"/>
                </a:lnTo>
                <a:lnTo>
                  <a:pt x="674" y="207"/>
                </a:lnTo>
                <a:close/>
                <a:moveTo>
                  <a:pt x="326" y="202"/>
                </a:moveTo>
                <a:lnTo>
                  <a:pt x="326" y="202"/>
                </a:lnTo>
                <a:lnTo>
                  <a:pt x="329" y="202"/>
                </a:lnTo>
                <a:lnTo>
                  <a:pt x="331" y="201"/>
                </a:lnTo>
                <a:lnTo>
                  <a:pt x="334" y="201"/>
                </a:lnTo>
                <a:lnTo>
                  <a:pt x="335" y="201"/>
                </a:lnTo>
                <a:lnTo>
                  <a:pt x="335" y="201"/>
                </a:lnTo>
                <a:lnTo>
                  <a:pt x="335" y="198"/>
                </a:lnTo>
                <a:lnTo>
                  <a:pt x="335" y="198"/>
                </a:lnTo>
                <a:lnTo>
                  <a:pt x="331" y="199"/>
                </a:lnTo>
                <a:lnTo>
                  <a:pt x="326" y="202"/>
                </a:lnTo>
                <a:lnTo>
                  <a:pt x="326" y="202"/>
                </a:lnTo>
                <a:close/>
                <a:moveTo>
                  <a:pt x="588" y="198"/>
                </a:moveTo>
                <a:lnTo>
                  <a:pt x="588" y="198"/>
                </a:lnTo>
                <a:lnTo>
                  <a:pt x="590" y="201"/>
                </a:lnTo>
                <a:lnTo>
                  <a:pt x="592" y="202"/>
                </a:lnTo>
                <a:lnTo>
                  <a:pt x="592" y="202"/>
                </a:lnTo>
                <a:lnTo>
                  <a:pt x="593" y="201"/>
                </a:lnTo>
                <a:lnTo>
                  <a:pt x="595" y="198"/>
                </a:lnTo>
                <a:lnTo>
                  <a:pt x="595" y="198"/>
                </a:lnTo>
                <a:lnTo>
                  <a:pt x="592" y="198"/>
                </a:lnTo>
                <a:lnTo>
                  <a:pt x="588" y="198"/>
                </a:lnTo>
                <a:lnTo>
                  <a:pt x="588" y="198"/>
                </a:lnTo>
                <a:close/>
                <a:moveTo>
                  <a:pt x="610" y="205"/>
                </a:moveTo>
                <a:lnTo>
                  <a:pt x="610" y="205"/>
                </a:lnTo>
                <a:lnTo>
                  <a:pt x="608" y="202"/>
                </a:lnTo>
                <a:lnTo>
                  <a:pt x="608" y="199"/>
                </a:lnTo>
                <a:lnTo>
                  <a:pt x="608" y="198"/>
                </a:lnTo>
                <a:lnTo>
                  <a:pt x="608" y="198"/>
                </a:lnTo>
                <a:lnTo>
                  <a:pt x="607" y="199"/>
                </a:lnTo>
                <a:lnTo>
                  <a:pt x="607" y="201"/>
                </a:lnTo>
                <a:lnTo>
                  <a:pt x="608" y="204"/>
                </a:lnTo>
                <a:lnTo>
                  <a:pt x="610" y="205"/>
                </a:lnTo>
                <a:lnTo>
                  <a:pt x="610" y="205"/>
                </a:lnTo>
                <a:close/>
                <a:moveTo>
                  <a:pt x="128" y="204"/>
                </a:moveTo>
                <a:lnTo>
                  <a:pt x="128" y="204"/>
                </a:lnTo>
                <a:lnTo>
                  <a:pt x="134" y="204"/>
                </a:lnTo>
                <a:lnTo>
                  <a:pt x="139" y="204"/>
                </a:lnTo>
                <a:lnTo>
                  <a:pt x="139" y="204"/>
                </a:lnTo>
                <a:lnTo>
                  <a:pt x="139" y="199"/>
                </a:lnTo>
                <a:lnTo>
                  <a:pt x="139" y="199"/>
                </a:lnTo>
                <a:lnTo>
                  <a:pt x="133" y="201"/>
                </a:lnTo>
                <a:lnTo>
                  <a:pt x="128" y="204"/>
                </a:lnTo>
                <a:lnTo>
                  <a:pt x="128" y="204"/>
                </a:lnTo>
                <a:close/>
                <a:moveTo>
                  <a:pt x="244" y="205"/>
                </a:moveTo>
                <a:lnTo>
                  <a:pt x="244" y="205"/>
                </a:lnTo>
                <a:lnTo>
                  <a:pt x="248" y="210"/>
                </a:lnTo>
                <a:lnTo>
                  <a:pt x="250" y="213"/>
                </a:lnTo>
                <a:lnTo>
                  <a:pt x="253" y="216"/>
                </a:lnTo>
                <a:lnTo>
                  <a:pt x="253" y="216"/>
                </a:lnTo>
                <a:lnTo>
                  <a:pt x="255" y="209"/>
                </a:lnTo>
                <a:lnTo>
                  <a:pt x="256" y="199"/>
                </a:lnTo>
                <a:lnTo>
                  <a:pt x="256" y="199"/>
                </a:lnTo>
                <a:lnTo>
                  <a:pt x="250" y="202"/>
                </a:lnTo>
                <a:lnTo>
                  <a:pt x="247" y="202"/>
                </a:lnTo>
                <a:lnTo>
                  <a:pt x="244" y="205"/>
                </a:lnTo>
                <a:lnTo>
                  <a:pt x="244" y="205"/>
                </a:lnTo>
                <a:close/>
                <a:moveTo>
                  <a:pt x="213" y="207"/>
                </a:moveTo>
                <a:lnTo>
                  <a:pt x="213" y="207"/>
                </a:lnTo>
                <a:lnTo>
                  <a:pt x="215" y="207"/>
                </a:lnTo>
                <a:lnTo>
                  <a:pt x="215" y="204"/>
                </a:lnTo>
                <a:lnTo>
                  <a:pt x="215" y="202"/>
                </a:lnTo>
                <a:lnTo>
                  <a:pt x="213" y="201"/>
                </a:lnTo>
                <a:lnTo>
                  <a:pt x="213" y="201"/>
                </a:lnTo>
                <a:lnTo>
                  <a:pt x="212" y="204"/>
                </a:lnTo>
                <a:lnTo>
                  <a:pt x="212" y="207"/>
                </a:lnTo>
                <a:lnTo>
                  <a:pt x="213" y="207"/>
                </a:lnTo>
                <a:lnTo>
                  <a:pt x="213" y="207"/>
                </a:lnTo>
                <a:close/>
                <a:moveTo>
                  <a:pt x="524" y="201"/>
                </a:moveTo>
                <a:lnTo>
                  <a:pt x="524" y="201"/>
                </a:lnTo>
                <a:lnTo>
                  <a:pt x="521" y="202"/>
                </a:lnTo>
                <a:lnTo>
                  <a:pt x="518" y="202"/>
                </a:lnTo>
                <a:lnTo>
                  <a:pt x="518" y="202"/>
                </a:lnTo>
                <a:lnTo>
                  <a:pt x="518" y="204"/>
                </a:lnTo>
                <a:lnTo>
                  <a:pt x="517" y="205"/>
                </a:lnTo>
                <a:lnTo>
                  <a:pt x="515" y="207"/>
                </a:lnTo>
                <a:lnTo>
                  <a:pt x="517" y="209"/>
                </a:lnTo>
                <a:lnTo>
                  <a:pt x="517" y="209"/>
                </a:lnTo>
                <a:lnTo>
                  <a:pt x="521" y="212"/>
                </a:lnTo>
                <a:lnTo>
                  <a:pt x="526" y="213"/>
                </a:lnTo>
                <a:lnTo>
                  <a:pt x="526" y="213"/>
                </a:lnTo>
                <a:lnTo>
                  <a:pt x="526" y="207"/>
                </a:lnTo>
                <a:lnTo>
                  <a:pt x="526" y="202"/>
                </a:lnTo>
                <a:lnTo>
                  <a:pt x="524" y="201"/>
                </a:lnTo>
                <a:lnTo>
                  <a:pt x="524" y="201"/>
                </a:lnTo>
                <a:close/>
                <a:moveTo>
                  <a:pt x="532" y="202"/>
                </a:moveTo>
                <a:lnTo>
                  <a:pt x="532" y="202"/>
                </a:lnTo>
                <a:lnTo>
                  <a:pt x="532" y="210"/>
                </a:lnTo>
                <a:lnTo>
                  <a:pt x="532" y="213"/>
                </a:lnTo>
                <a:lnTo>
                  <a:pt x="534" y="216"/>
                </a:lnTo>
                <a:lnTo>
                  <a:pt x="534" y="216"/>
                </a:lnTo>
                <a:lnTo>
                  <a:pt x="534" y="216"/>
                </a:lnTo>
                <a:lnTo>
                  <a:pt x="535" y="216"/>
                </a:lnTo>
                <a:lnTo>
                  <a:pt x="535" y="216"/>
                </a:lnTo>
                <a:lnTo>
                  <a:pt x="537" y="209"/>
                </a:lnTo>
                <a:lnTo>
                  <a:pt x="537" y="204"/>
                </a:lnTo>
                <a:lnTo>
                  <a:pt x="535" y="201"/>
                </a:lnTo>
                <a:lnTo>
                  <a:pt x="535" y="201"/>
                </a:lnTo>
                <a:lnTo>
                  <a:pt x="535" y="202"/>
                </a:lnTo>
                <a:lnTo>
                  <a:pt x="534" y="202"/>
                </a:lnTo>
                <a:lnTo>
                  <a:pt x="532" y="202"/>
                </a:lnTo>
                <a:lnTo>
                  <a:pt x="532" y="202"/>
                </a:lnTo>
                <a:close/>
                <a:moveTo>
                  <a:pt x="541" y="202"/>
                </a:moveTo>
                <a:lnTo>
                  <a:pt x="541" y="202"/>
                </a:lnTo>
                <a:lnTo>
                  <a:pt x="540" y="209"/>
                </a:lnTo>
                <a:lnTo>
                  <a:pt x="540" y="216"/>
                </a:lnTo>
                <a:lnTo>
                  <a:pt x="540" y="216"/>
                </a:lnTo>
                <a:lnTo>
                  <a:pt x="541" y="216"/>
                </a:lnTo>
                <a:lnTo>
                  <a:pt x="543" y="218"/>
                </a:lnTo>
                <a:lnTo>
                  <a:pt x="544" y="218"/>
                </a:lnTo>
                <a:lnTo>
                  <a:pt x="546" y="218"/>
                </a:lnTo>
                <a:lnTo>
                  <a:pt x="546" y="218"/>
                </a:lnTo>
                <a:lnTo>
                  <a:pt x="549" y="212"/>
                </a:lnTo>
                <a:lnTo>
                  <a:pt x="550" y="202"/>
                </a:lnTo>
                <a:lnTo>
                  <a:pt x="550" y="202"/>
                </a:lnTo>
                <a:lnTo>
                  <a:pt x="546" y="201"/>
                </a:lnTo>
                <a:lnTo>
                  <a:pt x="541" y="202"/>
                </a:lnTo>
                <a:lnTo>
                  <a:pt x="541" y="202"/>
                </a:lnTo>
                <a:close/>
                <a:moveTo>
                  <a:pt x="625" y="216"/>
                </a:moveTo>
                <a:lnTo>
                  <a:pt x="625" y="216"/>
                </a:lnTo>
                <a:lnTo>
                  <a:pt x="625" y="213"/>
                </a:lnTo>
                <a:lnTo>
                  <a:pt x="625" y="210"/>
                </a:lnTo>
                <a:lnTo>
                  <a:pt x="625" y="204"/>
                </a:lnTo>
                <a:lnTo>
                  <a:pt x="625" y="204"/>
                </a:lnTo>
                <a:lnTo>
                  <a:pt x="620" y="201"/>
                </a:lnTo>
                <a:lnTo>
                  <a:pt x="620" y="201"/>
                </a:lnTo>
                <a:lnTo>
                  <a:pt x="622" y="210"/>
                </a:lnTo>
                <a:lnTo>
                  <a:pt x="622" y="213"/>
                </a:lnTo>
                <a:lnTo>
                  <a:pt x="625" y="216"/>
                </a:lnTo>
                <a:lnTo>
                  <a:pt x="625" y="216"/>
                </a:lnTo>
                <a:close/>
                <a:moveTo>
                  <a:pt x="345" y="210"/>
                </a:moveTo>
                <a:lnTo>
                  <a:pt x="345" y="210"/>
                </a:lnTo>
                <a:lnTo>
                  <a:pt x="346" y="210"/>
                </a:lnTo>
                <a:lnTo>
                  <a:pt x="346" y="209"/>
                </a:lnTo>
                <a:lnTo>
                  <a:pt x="348" y="209"/>
                </a:lnTo>
                <a:lnTo>
                  <a:pt x="348" y="209"/>
                </a:lnTo>
                <a:lnTo>
                  <a:pt x="348" y="202"/>
                </a:lnTo>
                <a:lnTo>
                  <a:pt x="348" y="202"/>
                </a:lnTo>
                <a:lnTo>
                  <a:pt x="345" y="202"/>
                </a:lnTo>
                <a:lnTo>
                  <a:pt x="343" y="205"/>
                </a:lnTo>
                <a:lnTo>
                  <a:pt x="345" y="210"/>
                </a:lnTo>
                <a:lnTo>
                  <a:pt x="345" y="210"/>
                </a:lnTo>
                <a:close/>
                <a:moveTo>
                  <a:pt x="649" y="210"/>
                </a:moveTo>
                <a:lnTo>
                  <a:pt x="649" y="210"/>
                </a:lnTo>
                <a:lnTo>
                  <a:pt x="654" y="213"/>
                </a:lnTo>
                <a:lnTo>
                  <a:pt x="654" y="213"/>
                </a:lnTo>
                <a:lnTo>
                  <a:pt x="654" y="207"/>
                </a:lnTo>
                <a:lnTo>
                  <a:pt x="653" y="204"/>
                </a:lnTo>
                <a:lnTo>
                  <a:pt x="649" y="202"/>
                </a:lnTo>
                <a:lnTo>
                  <a:pt x="649" y="202"/>
                </a:lnTo>
                <a:lnTo>
                  <a:pt x="649" y="205"/>
                </a:lnTo>
                <a:lnTo>
                  <a:pt x="649" y="210"/>
                </a:lnTo>
                <a:lnTo>
                  <a:pt x="649" y="210"/>
                </a:lnTo>
                <a:close/>
                <a:moveTo>
                  <a:pt x="311" y="207"/>
                </a:moveTo>
                <a:lnTo>
                  <a:pt x="311" y="207"/>
                </a:lnTo>
                <a:lnTo>
                  <a:pt x="312" y="207"/>
                </a:lnTo>
                <a:lnTo>
                  <a:pt x="314" y="205"/>
                </a:lnTo>
                <a:lnTo>
                  <a:pt x="314" y="204"/>
                </a:lnTo>
                <a:lnTo>
                  <a:pt x="314" y="204"/>
                </a:lnTo>
                <a:lnTo>
                  <a:pt x="314" y="204"/>
                </a:lnTo>
                <a:lnTo>
                  <a:pt x="312" y="205"/>
                </a:lnTo>
                <a:lnTo>
                  <a:pt x="311" y="205"/>
                </a:lnTo>
                <a:lnTo>
                  <a:pt x="311" y="207"/>
                </a:lnTo>
                <a:lnTo>
                  <a:pt x="311" y="207"/>
                </a:lnTo>
                <a:close/>
                <a:moveTo>
                  <a:pt x="335" y="210"/>
                </a:moveTo>
                <a:lnTo>
                  <a:pt x="335" y="210"/>
                </a:lnTo>
                <a:lnTo>
                  <a:pt x="335" y="205"/>
                </a:lnTo>
                <a:lnTo>
                  <a:pt x="335" y="204"/>
                </a:lnTo>
                <a:lnTo>
                  <a:pt x="334" y="204"/>
                </a:lnTo>
                <a:lnTo>
                  <a:pt x="334" y="204"/>
                </a:lnTo>
                <a:lnTo>
                  <a:pt x="334" y="205"/>
                </a:lnTo>
                <a:lnTo>
                  <a:pt x="334" y="207"/>
                </a:lnTo>
                <a:lnTo>
                  <a:pt x="334" y="209"/>
                </a:lnTo>
                <a:lnTo>
                  <a:pt x="335" y="210"/>
                </a:lnTo>
                <a:lnTo>
                  <a:pt x="335" y="210"/>
                </a:lnTo>
                <a:close/>
                <a:moveTo>
                  <a:pt x="512" y="204"/>
                </a:moveTo>
                <a:lnTo>
                  <a:pt x="512" y="204"/>
                </a:lnTo>
                <a:lnTo>
                  <a:pt x="508" y="204"/>
                </a:lnTo>
                <a:lnTo>
                  <a:pt x="508" y="204"/>
                </a:lnTo>
                <a:lnTo>
                  <a:pt x="508" y="205"/>
                </a:lnTo>
                <a:lnTo>
                  <a:pt x="509" y="205"/>
                </a:lnTo>
                <a:lnTo>
                  <a:pt x="511" y="205"/>
                </a:lnTo>
                <a:lnTo>
                  <a:pt x="512" y="204"/>
                </a:lnTo>
                <a:lnTo>
                  <a:pt x="512" y="204"/>
                </a:lnTo>
                <a:close/>
                <a:moveTo>
                  <a:pt x="64" y="224"/>
                </a:moveTo>
                <a:lnTo>
                  <a:pt x="64" y="224"/>
                </a:lnTo>
                <a:lnTo>
                  <a:pt x="67" y="225"/>
                </a:lnTo>
                <a:lnTo>
                  <a:pt x="70" y="225"/>
                </a:lnTo>
                <a:lnTo>
                  <a:pt x="76" y="225"/>
                </a:lnTo>
                <a:lnTo>
                  <a:pt x="76" y="225"/>
                </a:lnTo>
                <a:lnTo>
                  <a:pt x="75" y="216"/>
                </a:lnTo>
                <a:lnTo>
                  <a:pt x="75" y="207"/>
                </a:lnTo>
                <a:lnTo>
                  <a:pt x="75" y="207"/>
                </a:lnTo>
                <a:lnTo>
                  <a:pt x="70" y="204"/>
                </a:lnTo>
                <a:lnTo>
                  <a:pt x="70" y="204"/>
                </a:lnTo>
                <a:lnTo>
                  <a:pt x="67" y="207"/>
                </a:lnTo>
                <a:lnTo>
                  <a:pt x="65" y="212"/>
                </a:lnTo>
                <a:lnTo>
                  <a:pt x="64" y="218"/>
                </a:lnTo>
                <a:lnTo>
                  <a:pt x="64" y="224"/>
                </a:lnTo>
                <a:lnTo>
                  <a:pt x="64" y="224"/>
                </a:lnTo>
                <a:close/>
                <a:moveTo>
                  <a:pt x="177" y="204"/>
                </a:moveTo>
                <a:lnTo>
                  <a:pt x="177" y="204"/>
                </a:lnTo>
                <a:lnTo>
                  <a:pt x="171" y="207"/>
                </a:lnTo>
                <a:lnTo>
                  <a:pt x="162" y="210"/>
                </a:lnTo>
                <a:lnTo>
                  <a:pt x="162" y="210"/>
                </a:lnTo>
                <a:lnTo>
                  <a:pt x="162" y="218"/>
                </a:lnTo>
                <a:lnTo>
                  <a:pt x="162" y="218"/>
                </a:lnTo>
                <a:lnTo>
                  <a:pt x="166" y="218"/>
                </a:lnTo>
                <a:lnTo>
                  <a:pt x="169" y="218"/>
                </a:lnTo>
                <a:lnTo>
                  <a:pt x="177" y="216"/>
                </a:lnTo>
                <a:lnTo>
                  <a:pt x="177" y="216"/>
                </a:lnTo>
                <a:lnTo>
                  <a:pt x="178" y="210"/>
                </a:lnTo>
                <a:lnTo>
                  <a:pt x="178" y="207"/>
                </a:lnTo>
                <a:lnTo>
                  <a:pt x="177" y="204"/>
                </a:lnTo>
                <a:lnTo>
                  <a:pt x="177" y="204"/>
                </a:lnTo>
                <a:close/>
                <a:moveTo>
                  <a:pt x="378" y="209"/>
                </a:moveTo>
                <a:lnTo>
                  <a:pt x="378" y="209"/>
                </a:lnTo>
                <a:lnTo>
                  <a:pt x="387" y="207"/>
                </a:lnTo>
                <a:lnTo>
                  <a:pt x="395" y="207"/>
                </a:lnTo>
                <a:lnTo>
                  <a:pt x="395" y="207"/>
                </a:lnTo>
                <a:lnTo>
                  <a:pt x="392" y="205"/>
                </a:lnTo>
                <a:lnTo>
                  <a:pt x="387" y="205"/>
                </a:lnTo>
                <a:lnTo>
                  <a:pt x="378" y="204"/>
                </a:lnTo>
                <a:lnTo>
                  <a:pt x="378" y="204"/>
                </a:lnTo>
                <a:lnTo>
                  <a:pt x="378" y="207"/>
                </a:lnTo>
                <a:lnTo>
                  <a:pt x="378" y="209"/>
                </a:lnTo>
                <a:lnTo>
                  <a:pt x="378" y="209"/>
                </a:lnTo>
                <a:close/>
                <a:moveTo>
                  <a:pt x="486" y="205"/>
                </a:moveTo>
                <a:lnTo>
                  <a:pt x="486" y="205"/>
                </a:lnTo>
                <a:lnTo>
                  <a:pt x="488" y="209"/>
                </a:lnTo>
                <a:lnTo>
                  <a:pt x="488" y="210"/>
                </a:lnTo>
                <a:lnTo>
                  <a:pt x="488" y="210"/>
                </a:lnTo>
                <a:lnTo>
                  <a:pt x="492" y="210"/>
                </a:lnTo>
                <a:lnTo>
                  <a:pt x="499" y="210"/>
                </a:lnTo>
                <a:lnTo>
                  <a:pt x="499" y="210"/>
                </a:lnTo>
                <a:lnTo>
                  <a:pt x="497" y="207"/>
                </a:lnTo>
                <a:lnTo>
                  <a:pt x="495" y="204"/>
                </a:lnTo>
                <a:lnTo>
                  <a:pt x="495" y="204"/>
                </a:lnTo>
                <a:lnTo>
                  <a:pt x="491" y="205"/>
                </a:lnTo>
                <a:lnTo>
                  <a:pt x="486" y="205"/>
                </a:lnTo>
                <a:lnTo>
                  <a:pt x="486" y="205"/>
                </a:lnTo>
                <a:close/>
                <a:moveTo>
                  <a:pt x="555" y="219"/>
                </a:moveTo>
                <a:lnTo>
                  <a:pt x="555" y="219"/>
                </a:lnTo>
                <a:lnTo>
                  <a:pt x="556" y="216"/>
                </a:lnTo>
                <a:lnTo>
                  <a:pt x="558" y="212"/>
                </a:lnTo>
                <a:lnTo>
                  <a:pt x="558" y="204"/>
                </a:lnTo>
                <a:lnTo>
                  <a:pt x="558" y="204"/>
                </a:lnTo>
                <a:lnTo>
                  <a:pt x="555" y="204"/>
                </a:lnTo>
                <a:lnTo>
                  <a:pt x="555" y="204"/>
                </a:lnTo>
                <a:lnTo>
                  <a:pt x="555" y="219"/>
                </a:lnTo>
                <a:lnTo>
                  <a:pt x="555" y="219"/>
                </a:lnTo>
                <a:close/>
                <a:moveTo>
                  <a:pt x="204" y="210"/>
                </a:moveTo>
                <a:lnTo>
                  <a:pt x="204" y="210"/>
                </a:lnTo>
                <a:lnTo>
                  <a:pt x="206" y="210"/>
                </a:lnTo>
                <a:lnTo>
                  <a:pt x="207" y="207"/>
                </a:lnTo>
                <a:lnTo>
                  <a:pt x="206" y="205"/>
                </a:lnTo>
                <a:lnTo>
                  <a:pt x="206" y="205"/>
                </a:lnTo>
                <a:lnTo>
                  <a:pt x="206" y="205"/>
                </a:lnTo>
                <a:lnTo>
                  <a:pt x="204" y="207"/>
                </a:lnTo>
                <a:lnTo>
                  <a:pt x="204" y="210"/>
                </a:lnTo>
                <a:lnTo>
                  <a:pt x="204" y="210"/>
                </a:lnTo>
                <a:close/>
                <a:moveTo>
                  <a:pt x="151" y="209"/>
                </a:moveTo>
                <a:lnTo>
                  <a:pt x="151" y="209"/>
                </a:lnTo>
                <a:lnTo>
                  <a:pt x="154" y="209"/>
                </a:lnTo>
                <a:lnTo>
                  <a:pt x="157" y="207"/>
                </a:lnTo>
                <a:lnTo>
                  <a:pt x="157" y="207"/>
                </a:lnTo>
                <a:lnTo>
                  <a:pt x="155" y="205"/>
                </a:lnTo>
                <a:lnTo>
                  <a:pt x="154" y="205"/>
                </a:lnTo>
                <a:lnTo>
                  <a:pt x="152" y="207"/>
                </a:lnTo>
                <a:lnTo>
                  <a:pt x="151" y="209"/>
                </a:lnTo>
                <a:lnTo>
                  <a:pt x="151" y="209"/>
                </a:lnTo>
                <a:close/>
                <a:moveTo>
                  <a:pt x="354" y="209"/>
                </a:moveTo>
                <a:lnTo>
                  <a:pt x="354" y="209"/>
                </a:lnTo>
                <a:lnTo>
                  <a:pt x="358" y="210"/>
                </a:lnTo>
                <a:lnTo>
                  <a:pt x="361" y="209"/>
                </a:lnTo>
                <a:lnTo>
                  <a:pt x="363" y="207"/>
                </a:lnTo>
                <a:lnTo>
                  <a:pt x="363" y="207"/>
                </a:lnTo>
                <a:lnTo>
                  <a:pt x="360" y="207"/>
                </a:lnTo>
                <a:lnTo>
                  <a:pt x="358" y="207"/>
                </a:lnTo>
                <a:lnTo>
                  <a:pt x="354" y="205"/>
                </a:lnTo>
                <a:lnTo>
                  <a:pt x="354" y="205"/>
                </a:lnTo>
                <a:lnTo>
                  <a:pt x="354" y="209"/>
                </a:lnTo>
                <a:lnTo>
                  <a:pt x="354" y="209"/>
                </a:lnTo>
                <a:close/>
                <a:moveTo>
                  <a:pt x="459" y="209"/>
                </a:moveTo>
                <a:lnTo>
                  <a:pt x="459" y="209"/>
                </a:lnTo>
                <a:lnTo>
                  <a:pt x="463" y="209"/>
                </a:lnTo>
                <a:lnTo>
                  <a:pt x="468" y="209"/>
                </a:lnTo>
                <a:lnTo>
                  <a:pt x="468" y="209"/>
                </a:lnTo>
                <a:lnTo>
                  <a:pt x="468" y="207"/>
                </a:lnTo>
                <a:lnTo>
                  <a:pt x="466" y="205"/>
                </a:lnTo>
                <a:lnTo>
                  <a:pt x="466" y="205"/>
                </a:lnTo>
                <a:lnTo>
                  <a:pt x="465" y="207"/>
                </a:lnTo>
                <a:lnTo>
                  <a:pt x="462" y="207"/>
                </a:lnTo>
                <a:lnTo>
                  <a:pt x="460" y="207"/>
                </a:lnTo>
                <a:lnTo>
                  <a:pt x="459" y="209"/>
                </a:lnTo>
                <a:lnTo>
                  <a:pt x="459" y="209"/>
                </a:lnTo>
                <a:close/>
                <a:moveTo>
                  <a:pt x="473" y="209"/>
                </a:moveTo>
                <a:lnTo>
                  <a:pt x="473" y="209"/>
                </a:lnTo>
                <a:lnTo>
                  <a:pt x="479" y="209"/>
                </a:lnTo>
                <a:lnTo>
                  <a:pt x="479" y="209"/>
                </a:lnTo>
                <a:lnTo>
                  <a:pt x="477" y="207"/>
                </a:lnTo>
                <a:lnTo>
                  <a:pt x="476" y="205"/>
                </a:lnTo>
                <a:lnTo>
                  <a:pt x="473" y="207"/>
                </a:lnTo>
                <a:lnTo>
                  <a:pt x="473" y="209"/>
                </a:lnTo>
                <a:lnTo>
                  <a:pt x="473" y="209"/>
                </a:lnTo>
                <a:close/>
                <a:moveTo>
                  <a:pt x="630" y="218"/>
                </a:moveTo>
                <a:lnTo>
                  <a:pt x="630" y="218"/>
                </a:lnTo>
                <a:lnTo>
                  <a:pt x="634" y="218"/>
                </a:lnTo>
                <a:lnTo>
                  <a:pt x="640" y="219"/>
                </a:lnTo>
                <a:lnTo>
                  <a:pt x="640" y="219"/>
                </a:lnTo>
                <a:lnTo>
                  <a:pt x="642" y="218"/>
                </a:lnTo>
                <a:lnTo>
                  <a:pt x="642" y="216"/>
                </a:lnTo>
                <a:lnTo>
                  <a:pt x="643" y="215"/>
                </a:lnTo>
                <a:lnTo>
                  <a:pt x="643" y="213"/>
                </a:lnTo>
                <a:lnTo>
                  <a:pt x="643" y="213"/>
                </a:lnTo>
                <a:lnTo>
                  <a:pt x="637" y="209"/>
                </a:lnTo>
                <a:lnTo>
                  <a:pt x="633" y="207"/>
                </a:lnTo>
                <a:lnTo>
                  <a:pt x="630" y="207"/>
                </a:lnTo>
                <a:lnTo>
                  <a:pt x="630" y="207"/>
                </a:lnTo>
                <a:lnTo>
                  <a:pt x="630" y="212"/>
                </a:lnTo>
                <a:lnTo>
                  <a:pt x="630" y="218"/>
                </a:lnTo>
                <a:lnTo>
                  <a:pt x="630" y="218"/>
                </a:lnTo>
                <a:close/>
                <a:moveTo>
                  <a:pt x="703" y="234"/>
                </a:moveTo>
                <a:lnTo>
                  <a:pt x="703" y="234"/>
                </a:lnTo>
                <a:lnTo>
                  <a:pt x="703" y="225"/>
                </a:lnTo>
                <a:lnTo>
                  <a:pt x="701" y="218"/>
                </a:lnTo>
                <a:lnTo>
                  <a:pt x="698" y="212"/>
                </a:lnTo>
                <a:lnTo>
                  <a:pt x="694" y="207"/>
                </a:lnTo>
                <a:lnTo>
                  <a:pt x="692" y="207"/>
                </a:lnTo>
                <a:lnTo>
                  <a:pt x="692" y="207"/>
                </a:lnTo>
                <a:lnTo>
                  <a:pt x="694" y="213"/>
                </a:lnTo>
                <a:lnTo>
                  <a:pt x="697" y="221"/>
                </a:lnTo>
                <a:lnTo>
                  <a:pt x="700" y="227"/>
                </a:lnTo>
                <a:lnTo>
                  <a:pt x="703" y="234"/>
                </a:lnTo>
                <a:lnTo>
                  <a:pt x="703" y="234"/>
                </a:lnTo>
                <a:close/>
                <a:moveTo>
                  <a:pt x="238" y="216"/>
                </a:moveTo>
                <a:lnTo>
                  <a:pt x="238" y="216"/>
                </a:lnTo>
                <a:lnTo>
                  <a:pt x="239" y="216"/>
                </a:lnTo>
                <a:lnTo>
                  <a:pt x="241" y="216"/>
                </a:lnTo>
                <a:lnTo>
                  <a:pt x="245" y="216"/>
                </a:lnTo>
                <a:lnTo>
                  <a:pt x="245" y="216"/>
                </a:lnTo>
                <a:lnTo>
                  <a:pt x="242" y="210"/>
                </a:lnTo>
                <a:lnTo>
                  <a:pt x="239" y="207"/>
                </a:lnTo>
                <a:lnTo>
                  <a:pt x="239" y="207"/>
                </a:lnTo>
                <a:lnTo>
                  <a:pt x="238" y="216"/>
                </a:lnTo>
                <a:lnTo>
                  <a:pt x="238" y="216"/>
                </a:lnTo>
                <a:close/>
                <a:moveTo>
                  <a:pt x="503" y="210"/>
                </a:moveTo>
                <a:lnTo>
                  <a:pt x="503" y="210"/>
                </a:lnTo>
                <a:lnTo>
                  <a:pt x="505" y="209"/>
                </a:lnTo>
                <a:lnTo>
                  <a:pt x="506" y="207"/>
                </a:lnTo>
                <a:lnTo>
                  <a:pt x="506" y="207"/>
                </a:lnTo>
                <a:lnTo>
                  <a:pt x="505" y="207"/>
                </a:lnTo>
                <a:lnTo>
                  <a:pt x="503" y="207"/>
                </a:lnTo>
                <a:lnTo>
                  <a:pt x="503" y="207"/>
                </a:lnTo>
                <a:lnTo>
                  <a:pt x="503" y="210"/>
                </a:lnTo>
                <a:lnTo>
                  <a:pt x="503" y="210"/>
                </a:lnTo>
                <a:close/>
                <a:moveTo>
                  <a:pt x="290" y="209"/>
                </a:moveTo>
                <a:lnTo>
                  <a:pt x="290" y="209"/>
                </a:lnTo>
                <a:lnTo>
                  <a:pt x="290" y="210"/>
                </a:lnTo>
                <a:lnTo>
                  <a:pt x="288" y="212"/>
                </a:lnTo>
                <a:lnTo>
                  <a:pt x="284" y="212"/>
                </a:lnTo>
                <a:lnTo>
                  <a:pt x="280" y="212"/>
                </a:lnTo>
                <a:lnTo>
                  <a:pt x="279" y="213"/>
                </a:lnTo>
                <a:lnTo>
                  <a:pt x="277" y="215"/>
                </a:lnTo>
                <a:lnTo>
                  <a:pt x="277" y="215"/>
                </a:lnTo>
                <a:lnTo>
                  <a:pt x="288" y="213"/>
                </a:lnTo>
                <a:lnTo>
                  <a:pt x="299" y="212"/>
                </a:lnTo>
                <a:lnTo>
                  <a:pt x="299" y="212"/>
                </a:lnTo>
                <a:lnTo>
                  <a:pt x="299" y="210"/>
                </a:lnTo>
                <a:lnTo>
                  <a:pt x="299" y="207"/>
                </a:lnTo>
                <a:lnTo>
                  <a:pt x="299" y="207"/>
                </a:lnTo>
                <a:lnTo>
                  <a:pt x="294" y="209"/>
                </a:lnTo>
                <a:lnTo>
                  <a:pt x="293" y="210"/>
                </a:lnTo>
                <a:lnTo>
                  <a:pt x="290" y="209"/>
                </a:lnTo>
                <a:lnTo>
                  <a:pt x="290" y="209"/>
                </a:lnTo>
                <a:close/>
                <a:moveTo>
                  <a:pt x="561" y="221"/>
                </a:moveTo>
                <a:lnTo>
                  <a:pt x="561" y="221"/>
                </a:lnTo>
                <a:lnTo>
                  <a:pt x="566" y="222"/>
                </a:lnTo>
                <a:lnTo>
                  <a:pt x="569" y="222"/>
                </a:lnTo>
                <a:lnTo>
                  <a:pt x="572" y="222"/>
                </a:lnTo>
                <a:lnTo>
                  <a:pt x="572" y="222"/>
                </a:lnTo>
                <a:lnTo>
                  <a:pt x="569" y="213"/>
                </a:lnTo>
                <a:lnTo>
                  <a:pt x="563" y="207"/>
                </a:lnTo>
                <a:lnTo>
                  <a:pt x="563" y="207"/>
                </a:lnTo>
                <a:lnTo>
                  <a:pt x="561" y="221"/>
                </a:lnTo>
                <a:lnTo>
                  <a:pt x="561" y="221"/>
                </a:lnTo>
                <a:close/>
                <a:moveTo>
                  <a:pt x="683" y="207"/>
                </a:moveTo>
                <a:lnTo>
                  <a:pt x="683" y="207"/>
                </a:lnTo>
                <a:lnTo>
                  <a:pt x="680" y="210"/>
                </a:lnTo>
                <a:lnTo>
                  <a:pt x="674" y="212"/>
                </a:lnTo>
                <a:lnTo>
                  <a:pt x="674" y="212"/>
                </a:lnTo>
                <a:lnTo>
                  <a:pt x="677" y="215"/>
                </a:lnTo>
                <a:lnTo>
                  <a:pt x="678" y="219"/>
                </a:lnTo>
                <a:lnTo>
                  <a:pt x="678" y="222"/>
                </a:lnTo>
                <a:lnTo>
                  <a:pt x="677" y="227"/>
                </a:lnTo>
                <a:lnTo>
                  <a:pt x="677" y="227"/>
                </a:lnTo>
                <a:lnTo>
                  <a:pt x="688" y="233"/>
                </a:lnTo>
                <a:lnTo>
                  <a:pt x="688" y="233"/>
                </a:lnTo>
                <a:lnTo>
                  <a:pt x="686" y="227"/>
                </a:lnTo>
                <a:lnTo>
                  <a:pt x="688" y="219"/>
                </a:lnTo>
                <a:lnTo>
                  <a:pt x="686" y="213"/>
                </a:lnTo>
                <a:lnTo>
                  <a:pt x="686" y="210"/>
                </a:lnTo>
                <a:lnTo>
                  <a:pt x="683" y="207"/>
                </a:lnTo>
                <a:lnTo>
                  <a:pt x="683" y="207"/>
                </a:lnTo>
                <a:close/>
                <a:moveTo>
                  <a:pt x="37" y="230"/>
                </a:moveTo>
                <a:lnTo>
                  <a:pt x="37" y="230"/>
                </a:lnTo>
                <a:lnTo>
                  <a:pt x="38" y="219"/>
                </a:lnTo>
                <a:lnTo>
                  <a:pt x="38" y="213"/>
                </a:lnTo>
                <a:lnTo>
                  <a:pt x="38" y="209"/>
                </a:lnTo>
                <a:lnTo>
                  <a:pt x="38" y="209"/>
                </a:lnTo>
                <a:lnTo>
                  <a:pt x="37" y="215"/>
                </a:lnTo>
                <a:lnTo>
                  <a:pt x="35" y="219"/>
                </a:lnTo>
                <a:lnTo>
                  <a:pt x="33" y="225"/>
                </a:lnTo>
                <a:lnTo>
                  <a:pt x="33" y="228"/>
                </a:lnTo>
                <a:lnTo>
                  <a:pt x="37" y="230"/>
                </a:lnTo>
                <a:lnTo>
                  <a:pt x="37" y="230"/>
                </a:lnTo>
                <a:close/>
                <a:moveTo>
                  <a:pt x="82" y="227"/>
                </a:moveTo>
                <a:lnTo>
                  <a:pt x="82" y="227"/>
                </a:lnTo>
                <a:lnTo>
                  <a:pt x="84" y="227"/>
                </a:lnTo>
                <a:lnTo>
                  <a:pt x="85" y="225"/>
                </a:lnTo>
                <a:lnTo>
                  <a:pt x="90" y="227"/>
                </a:lnTo>
                <a:lnTo>
                  <a:pt x="90" y="227"/>
                </a:lnTo>
                <a:lnTo>
                  <a:pt x="91" y="222"/>
                </a:lnTo>
                <a:lnTo>
                  <a:pt x="91" y="218"/>
                </a:lnTo>
                <a:lnTo>
                  <a:pt x="93" y="210"/>
                </a:lnTo>
                <a:lnTo>
                  <a:pt x="93" y="210"/>
                </a:lnTo>
                <a:lnTo>
                  <a:pt x="82" y="209"/>
                </a:lnTo>
                <a:lnTo>
                  <a:pt x="82" y="209"/>
                </a:lnTo>
                <a:lnTo>
                  <a:pt x="82" y="215"/>
                </a:lnTo>
                <a:lnTo>
                  <a:pt x="81" y="219"/>
                </a:lnTo>
                <a:lnTo>
                  <a:pt x="81" y="224"/>
                </a:lnTo>
                <a:lnTo>
                  <a:pt x="82" y="227"/>
                </a:lnTo>
                <a:lnTo>
                  <a:pt x="82" y="227"/>
                </a:lnTo>
                <a:close/>
                <a:moveTo>
                  <a:pt x="267" y="212"/>
                </a:moveTo>
                <a:lnTo>
                  <a:pt x="267" y="212"/>
                </a:lnTo>
                <a:lnTo>
                  <a:pt x="267" y="212"/>
                </a:lnTo>
                <a:lnTo>
                  <a:pt x="267" y="210"/>
                </a:lnTo>
                <a:lnTo>
                  <a:pt x="265" y="209"/>
                </a:lnTo>
                <a:lnTo>
                  <a:pt x="265" y="209"/>
                </a:lnTo>
                <a:lnTo>
                  <a:pt x="265" y="212"/>
                </a:lnTo>
                <a:lnTo>
                  <a:pt x="267" y="212"/>
                </a:lnTo>
                <a:lnTo>
                  <a:pt x="267" y="212"/>
                </a:lnTo>
                <a:close/>
                <a:moveTo>
                  <a:pt x="117" y="210"/>
                </a:moveTo>
                <a:lnTo>
                  <a:pt x="117" y="210"/>
                </a:lnTo>
                <a:lnTo>
                  <a:pt x="116" y="215"/>
                </a:lnTo>
                <a:lnTo>
                  <a:pt x="116" y="215"/>
                </a:lnTo>
                <a:lnTo>
                  <a:pt x="117" y="216"/>
                </a:lnTo>
                <a:lnTo>
                  <a:pt x="119" y="218"/>
                </a:lnTo>
                <a:lnTo>
                  <a:pt x="119" y="222"/>
                </a:lnTo>
                <a:lnTo>
                  <a:pt x="119" y="222"/>
                </a:lnTo>
                <a:lnTo>
                  <a:pt x="123" y="221"/>
                </a:lnTo>
                <a:lnTo>
                  <a:pt x="128" y="216"/>
                </a:lnTo>
                <a:lnTo>
                  <a:pt x="134" y="209"/>
                </a:lnTo>
                <a:lnTo>
                  <a:pt x="134" y="209"/>
                </a:lnTo>
                <a:lnTo>
                  <a:pt x="126" y="209"/>
                </a:lnTo>
                <a:lnTo>
                  <a:pt x="117" y="210"/>
                </a:lnTo>
                <a:lnTo>
                  <a:pt x="117" y="210"/>
                </a:lnTo>
                <a:close/>
                <a:moveTo>
                  <a:pt x="221" y="212"/>
                </a:moveTo>
                <a:lnTo>
                  <a:pt x="221" y="212"/>
                </a:lnTo>
                <a:lnTo>
                  <a:pt x="221" y="218"/>
                </a:lnTo>
                <a:lnTo>
                  <a:pt x="221" y="218"/>
                </a:lnTo>
                <a:lnTo>
                  <a:pt x="224" y="218"/>
                </a:lnTo>
                <a:lnTo>
                  <a:pt x="229" y="218"/>
                </a:lnTo>
                <a:lnTo>
                  <a:pt x="229" y="218"/>
                </a:lnTo>
                <a:lnTo>
                  <a:pt x="229" y="213"/>
                </a:lnTo>
                <a:lnTo>
                  <a:pt x="226" y="209"/>
                </a:lnTo>
                <a:lnTo>
                  <a:pt x="226" y="209"/>
                </a:lnTo>
                <a:lnTo>
                  <a:pt x="223" y="210"/>
                </a:lnTo>
                <a:lnTo>
                  <a:pt x="221" y="212"/>
                </a:lnTo>
                <a:lnTo>
                  <a:pt x="221" y="212"/>
                </a:lnTo>
                <a:close/>
                <a:moveTo>
                  <a:pt x="735" y="221"/>
                </a:moveTo>
                <a:lnTo>
                  <a:pt x="735" y="221"/>
                </a:lnTo>
                <a:lnTo>
                  <a:pt x="738" y="221"/>
                </a:lnTo>
                <a:lnTo>
                  <a:pt x="739" y="219"/>
                </a:lnTo>
                <a:lnTo>
                  <a:pt x="739" y="219"/>
                </a:lnTo>
                <a:lnTo>
                  <a:pt x="738" y="213"/>
                </a:lnTo>
                <a:lnTo>
                  <a:pt x="738" y="210"/>
                </a:lnTo>
                <a:lnTo>
                  <a:pt x="736" y="209"/>
                </a:lnTo>
                <a:lnTo>
                  <a:pt x="736" y="209"/>
                </a:lnTo>
                <a:lnTo>
                  <a:pt x="736" y="215"/>
                </a:lnTo>
                <a:lnTo>
                  <a:pt x="735" y="221"/>
                </a:lnTo>
                <a:lnTo>
                  <a:pt x="735" y="221"/>
                </a:lnTo>
                <a:close/>
                <a:moveTo>
                  <a:pt x="416" y="212"/>
                </a:moveTo>
                <a:lnTo>
                  <a:pt x="416" y="212"/>
                </a:lnTo>
                <a:lnTo>
                  <a:pt x="419" y="212"/>
                </a:lnTo>
                <a:lnTo>
                  <a:pt x="422" y="212"/>
                </a:lnTo>
                <a:lnTo>
                  <a:pt x="422" y="212"/>
                </a:lnTo>
                <a:lnTo>
                  <a:pt x="419" y="210"/>
                </a:lnTo>
                <a:lnTo>
                  <a:pt x="418" y="210"/>
                </a:lnTo>
                <a:lnTo>
                  <a:pt x="416" y="212"/>
                </a:lnTo>
                <a:lnTo>
                  <a:pt x="416" y="212"/>
                </a:lnTo>
                <a:close/>
                <a:moveTo>
                  <a:pt x="431" y="212"/>
                </a:moveTo>
                <a:lnTo>
                  <a:pt x="431" y="212"/>
                </a:lnTo>
                <a:lnTo>
                  <a:pt x="438" y="213"/>
                </a:lnTo>
                <a:lnTo>
                  <a:pt x="441" y="215"/>
                </a:lnTo>
                <a:lnTo>
                  <a:pt x="442" y="213"/>
                </a:lnTo>
                <a:lnTo>
                  <a:pt x="442" y="213"/>
                </a:lnTo>
                <a:lnTo>
                  <a:pt x="438" y="212"/>
                </a:lnTo>
                <a:lnTo>
                  <a:pt x="434" y="212"/>
                </a:lnTo>
                <a:lnTo>
                  <a:pt x="431" y="212"/>
                </a:lnTo>
                <a:lnTo>
                  <a:pt x="431" y="212"/>
                </a:lnTo>
                <a:close/>
                <a:moveTo>
                  <a:pt x="511" y="212"/>
                </a:moveTo>
                <a:lnTo>
                  <a:pt x="511" y="212"/>
                </a:lnTo>
                <a:lnTo>
                  <a:pt x="511" y="213"/>
                </a:lnTo>
                <a:lnTo>
                  <a:pt x="514" y="213"/>
                </a:lnTo>
                <a:lnTo>
                  <a:pt x="517" y="212"/>
                </a:lnTo>
                <a:lnTo>
                  <a:pt x="517" y="212"/>
                </a:lnTo>
                <a:lnTo>
                  <a:pt x="514" y="212"/>
                </a:lnTo>
                <a:lnTo>
                  <a:pt x="511" y="212"/>
                </a:lnTo>
                <a:lnTo>
                  <a:pt x="511" y="212"/>
                </a:lnTo>
                <a:close/>
                <a:moveTo>
                  <a:pt x="99" y="216"/>
                </a:moveTo>
                <a:lnTo>
                  <a:pt x="99" y="216"/>
                </a:lnTo>
                <a:lnTo>
                  <a:pt x="101" y="213"/>
                </a:lnTo>
                <a:lnTo>
                  <a:pt x="101" y="212"/>
                </a:lnTo>
                <a:lnTo>
                  <a:pt x="99" y="212"/>
                </a:lnTo>
                <a:lnTo>
                  <a:pt x="99" y="212"/>
                </a:lnTo>
                <a:lnTo>
                  <a:pt x="99" y="215"/>
                </a:lnTo>
                <a:lnTo>
                  <a:pt x="98" y="215"/>
                </a:lnTo>
                <a:lnTo>
                  <a:pt x="99" y="216"/>
                </a:lnTo>
                <a:lnTo>
                  <a:pt x="99" y="216"/>
                </a:lnTo>
                <a:close/>
                <a:moveTo>
                  <a:pt x="390" y="215"/>
                </a:moveTo>
                <a:lnTo>
                  <a:pt x="390" y="215"/>
                </a:lnTo>
                <a:lnTo>
                  <a:pt x="389" y="213"/>
                </a:lnTo>
                <a:lnTo>
                  <a:pt x="386" y="213"/>
                </a:lnTo>
                <a:lnTo>
                  <a:pt x="386" y="213"/>
                </a:lnTo>
                <a:lnTo>
                  <a:pt x="386" y="212"/>
                </a:lnTo>
                <a:lnTo>
                  <a:pt x="384" y="212"/>
                </a:lnTo>
                <a:lnTo>
                  <a:pt x="384" y="212"/>
                </a:lnTo>
                <a:lnTo>
                  <a:pt x="383" y="212"/>
                </a:lnTo>
                <a:lnTo>
                  <a:pt x="381" y="212"/>
                </a:lnTo>
                <a:lnTo>
                  <a:pt x="380" y="213"/>
                </a:lnTo>
                <a:lnTo>
                  <a:pt x="378" y="215"/>
                </a:lnTo>
                <a:lnTo>
                  <a:pt x="378" y="215"/>
                </a:lnTo>
                <a:lnTo>
                  <a:pt x="387" y="215"/>
                </a:lnTo>
                <a:lnTo>
                  <a:pt x="392" y="215"/>
                </a:lnTo>
                <a:lnTo>
                  <a:pt x="390" y="215"/>
                </a:lnTo>
                <a:lnTo>
                  <a:pt x="390" y="215"/>
                </a:lnTo>
                <a:close/>
                <a:moveTo>
                  <a:pt x="151" y="215"/>
                </a:moveTo>
                <a:lnTo>
                  <a:pt x="151" y="215"/>
                </a:lnTo>
                <a:lnTo>
                  <a:pt x="149" y="218"/>
                </a:lnTo>
                <a:lnTo>
                  <a:pt x="149" y="221"/>
                </a:lnTo>
                <a:lnTo>
                  <a:pt x="149" y="221"/>
                </a:lnTo>
                <a:lnTo>
                  <a:pt x="152" y="221"/>
                </a:lnTo>
                <a:lnTo>
                  <a:pt x="157" y="219"/>
                </a:lnTo>
                <a:lnTo>
                  <a:pt x="157" y="219"/>
                </a:lnTo>
                <a:lnTo>
                  <a:pt x="157" y="216"/>
                </a:lnTo>
                <a:lnTo>
                  <a:pt x="157" y="215"/>
                </a:lnTo>
                <a:lnTo>
                  <a:pt x="157" y="213"/>
                </a:lnTo>
                <a:lnTo>
                  <a:pt x="157" y="213"/>
                </a:lnTo>
                <a:lnTo>
                  <a:pt x="155" y="212"/>
                </a:lnTo>
                <a:lnTo>
                  <a:pt x="154" y="213"/>
                </a:lnTo>
                <a:lnTo>
                  <a:pt x="151" y="215"/>
                </a:lnTo>
                <a:lnTo>
                  <a:pt x="151" y="215"/>
                </a:lnTo>
                <a:close/>
                <a:moveTo>
                  <a:pt x="587" y="213"/>
                </a:moveTo>
                <a:lnTo>
                  <a:pt x="587" y="213"/>
                </a:lnTo>
                <a:lnTo>
                  <a:pt x="587" y="219"/>
                </a:lnTo>
                <a:lnTo>
                  <a:pt x="587" y="219"/>
                </a:lnTo>
                <a:lnTo>
                  <a:pt x="588" y="218"/>
                </a:lnTo>
                <a:lnTo>
                  <a:pt x="588" y="216"/>
                </a:lnTo>
                <a:lnTo>
                  <a:pt x="588" y="212"/>
                </a:lnTo>
                <a:lnTo>
                  <a:pt x="588" y="212"/>
                </a:lnTo>
                <a:lnTo>
                  <a:pt x="588" y="213"/>
                </a:lnTo>
                <a:lnTo>
                  <a:pt x="587" y="213"/>
                </a:lnTo>
                <a:lnTo>
                  <a:pt x="587" y="213"/>
                </a:lnTo>
                <a:close/>
                <a:moveTo>
                  <a:pt x="133" y="219"/>
                </a:moveTo>
                <a:lnTo>
                  <a:pt x="133" y="219"/>
                </a:lnTo>
                <a:lnTo>
                  <a:pt x="136" y="216"/>
                </a:lnTo>
                <a:lnTo>
                  <a:pt x="139" y="213"/>
                </a:lnTo>
                <a:lnTo>
                  <a:pt x="139" y="213"/>
                </a:lnTo>
                <a:lnTo>
                  <a:pt x="134" y="215"/>
                </a:lnTo>
                <a:lnTo>
                  <a:pt x="133" y="219"/>
                </a:lnTo>
                <a:lnTo>
                  <a:pt x="133" y="219"/>
                </a:lnTo>
                <a:close/>
                <a:moveTo>
                  <a:pt x="210" y="215"/>
                </a:moveTo>
                <a:lnTo>
                  <a:pt x="210" y="215"/>
                </a:lnTo>
                <a:lnTo>
                  <a:pt x="210" y="218"/>
                </a:lnTo>
                <a:lnTo>
                  <a:pt x="212" y="219"/>
                </a:lnTo>
                <a:lnTo>
                  <a:pt x="212" y="219"/>
                </a:lnTo>
                <a:lnTo>
                  <a:pt x="213" y="219"/>
                </a:lnTo>
                <a:lnTo>
                  <a:pt x="215" y="218"/>
                </a:lnTo>
                <a:lnTo>
                  <a:pt x="215" y="218"/>
                </a:lnTo>
                <a:lnTo>
                  <a:pt x="215" y="216"/>
                </a:lnTo>
                <a:lnTo>
                  <a:pt x="215" y="213"/>
                </a:lnTo>
                <a:lnTo>
                  <a:pt x="215" y="213"/>
                </a:lnTo>
                <a:lnTo>
                  <a:pt x="213" y="213"/>
                </a:lnTo>
                <a:lnTo>
                  <a:pt x="210" y="215"/>
                </a:lnTo>
                <a:lnTo>
                  <a:pt x="210" y="215"/>
                </a:lnTo>
                <a:close/>
                <a:moveTo>
                  <a:pt x="358" y="215"/>
                </a:moveTo>
                <a:lnTo>
                  <a:pt x="358" y="215"/>
                </a:lnTo>
                <a:lnTo>
                  <a:pt x="363" y="215"/>
                </a:lnTo>
                <a:lnTo>
                  <a:pt x="364" y="215"/>
                </a:lnTo>
                <a:lnTo>
                  <a:pt x="364" y="215"/>
                </a:lnTo>
                <a:lnTo>
                  <a:pt x="361" y="213"/>
                </a:lnTo>
                <a:lnTo>
                  <a:pt x="360" y="213"/>
                </a:lnTo>
                <a:lnTo>
                  <a:pt x="358" y="215"/>
                </a:lnTo>
                <a:lnTo>
                  <a:pt x="358" y="215"/>
                </a:lnTo>
                <a:close/>
                <a:moveTo>
                  <a:pt x="483" y="218"/>
                </a:moveTo>
                <a:lnTo>
                  <a:pt x="483" y="218"/>
                </a:lnTo>
                <a:lnTo>
                  <a:pt x="483" y="215"/>
                </a:lnTo>
                <a:lnTo>
                  <a:pt x="483" y="215"/>
                </a:lnTo>
                <a:lnTo>
                  <a:pt x="473" y="213"/>
                </a:lnTo>
                <a:lnTo>
                  <a:pt x="473" y="213"/>
                </a:lnTo>
                <a:lnTo>
                  <a:pt x="474" y="216"/>
                </a:lnTo>
                <a:lnTo>
                  <a:pt x="477" y="216"/>
                </a:lnTo>
                <a:lnTo>
                  <a:pt x="483" y="218"/>
                </a:lnTo>
                <a:lnTo>
                  <a:pt x="483" y="218"/>
                </a:lnTo>
                <a:close/>
                <a:moveTo>
                  <a:pt x="206" y="218"/>
                </a:moveTo>
                <a:lnTo>
                  <a:pt x="206" y="218"/>
                </a:lnTo>
                <a:lnTo>
                  <a:pt x="206" y="216"/>
                </a:lnTo>
                <a:lnTo>
                  <a:pt x="206" y="215"/>
                </a:lnTo>
                <a:lnTo>
                  <a:pt x="206" y="215"/>
                </a:lnTo>
                <a:lnTo>
                  <a:pt x="206" y="215"/>
                </a:lnTo>
                <a:lnTo>
                  <a:pt x="204" y="216"/>
                </a:lnTo>
                <a:lnTo>
                  <a:pt x="204" y="218"/>
                </a:lnTo>
                <a:lnTo>
                  <a:pt x="206" y="218"/>
                </a:lnTo>
                <a:lnTo>
                  <a:pt x="206" y="218"/>
                </a:lnTo>
                <a:close/>
                <a:moveTo>
                  <a:pt x="503" y="216"/>
                </a:moveTo>
                <a:lnTo>
                  <a:pt x="503" y="216"/>
                </a:lnTo>
                <a:lnTo>
                  <a:pt x="503" y="219"/>
                </a:lnTo>
                <a:lnTo>
                  <a:pt x="503" y="222"/>
                </a:lnTo>
                <a:lnTo>
                  <a:pt x="503" y="222"/>
                </a:lnTo>
                <a:lnTo>
                  <a:pt x="509" y="224"/>
                </a:lnTo>
                <a:lnTo>
                  <a:pt x="515" y="224"/>
                </a:lnTo>
                <a:lnTo>
                  <a:pt x="520" y="224"/>
                </a:lnTo>
                <a:lnTo>
                  <a:pt x="526" y="221"/>
                </a:lnTo>
                <a:lnTo>
                  <a:pt x="526" y="221"/>
                </a:lnTo>
                <a:lnTo>
                  <a:pt x="521" y="218"/>
                </a:lnTo>
                <a:lnTo>
                  <a:pt x="515" y="218"/>
                </a:lnTo>
                <a:lnTo>
                  <a:pt x="503" y="216"/>
                </a:lnTo>
                <a:lnTo>
                  <a:pt x="503" y="216"/>
                </a:lnTo>
                <a:close/>
                <a:moveTo>
                  <a:pt x="56" y="219"/>
                </a:moveTo>
                <a:lnTo>
                  <a:pt x="56" y="219"/>
                </a:lnTo>
                <a:lnTo>
                  <a:pt x="56" y="221"/>
                </a:lnTo>
                <a:lnTo>
                  <a:pt x="58" y="221"/>
                </a:lnTo>
                <a:lnTo>
                  <a:pt x="58" y="221"/>
                </a:lnTo>
                <a:lnTo>
                  <a:pt x="59" y="218"/>
                </a:lnTo>
                <a:lnTo>
                  <a:pt x="59" y="218"/>
                </a:lnTo>
                <a:lnTo>
                  <a:pt x="58" y="216"/>
                </a:lnTo>
                <a:lnTo>
                  <a:pt x="58" y="216"/>
                </a:lnTo>
                <a:lnTo>
                  <a:pt x="56" y="218"/>
                </a:lnTo>
                <a:lnTo>
                  <a:pt x="56" y="219"/>
                </a:lnTo>
                <a:lnTo>
                  <a:pt x="56" y="219"/>
                </a:lnTo>
                <a:close/>
                <a:moveTo>
                  <a:pt x="616" y="234"/>
                </a:moveTo>
                <a:lnTo>
                  <a:pt x="616" y="234"/>
                </a:lnTo>
                <a:lnTo>
                  <a:pt x="613" y="224"/>
                </a:lnTo>
                <a:lnTo>
                  <a:pt x="611" y="219"/>
                </a:lnTo>
                <a:lnTo>
                  <a:pt x="608" y="216"/>
                </a:lnTo>
                <a:lnTo>
                  <a:pt x="608" y="216"/>
                </a:lnTo>
                <a:lnTo>
                  <a:pt x="607" y="219"/>
                </a:lnTo>
                <a:lnTo>
                  <a:pt x="605" y="222"/>
                </a:lnTo>
                <a:lnTo>
                  <a:pt x="607" y="228"/>
                </a:lnTo>
                <a:lnTo>
                  <a:pt x="611" y="233"/>
                </a:lnTo>
                <a:lnTo>
                  <a:pt x="613" y="234"/>
                </a:lnTo>
                <a:lnTo>
                  <a:pt x="616" y="234"/>
                </a:lnTo>
                <a:lnTo>
                  <a:pt x="616" y="234"/>
                </a:lnTo>
                <a:close/>
                <a:moveTo>
                  <a:pt x="192" y="219"/>
                </a:moveTo>
                <a:lnTo>
                  <a:pt x="192" y="219"/>
                </a:lnTo>
                <a:lnTo>
                  <a:pt x="198" y="219"/>
                </a:lnTo>
                <a:lnTo>
                  <a:pt x="198" y="219"/>
                </a:lnTo>
                <a:lnTo>
                  <a:pt x="198" y="218"/>
                </a:lnTo>
                <a:lnTo>
                  <a:pt x="198" y="218"/>
                </a:lnTo>
                <a:lnTo>
                  <a:pt x="194" y="218"/>
                </a:lnTo>
                <a:lnTo>
                  <a:pt x="192" y="218"/>
                </a:lnTo>
                <a:lnTo>
                  <a:pt x="192" y="219"/>
                </a:lnTo>
                <a:lnTo>
                  <a:pt x="192" y="219"/>
                </a:lnTo>
                <a:close/>
                <a:moveTo>
                  <a:pt x="280" y="219"/>
                </a:moveTo>
                <a:lnTo>
                  <a:pt x="280" y="219"/>
                </a:lnTo>
                <a:lnTo>
                  <a:pt x="282" y="221"/>
                </a:lnTo>
                <a:lnTo>
                  <a:pt x="284" y="222"/>
                </a:lnTo>
                <a:lnTo>
                  <a:pt x="288" y="222"/>
                </a:lnTo>
                <a:lnTo>
                  <a:pt x="294" y="221"/>
                </a:lnTo>
                <a:lnTo>
                  <a:pt x="297" y="218"/>
                </a:lnTo>
                <a:lnTo>
                  <a:pt x="297" y="218"/>
                </a:lnTo>
                <a:lnTo>
                  <a:pt x="293" y="218"/>
                </a:lnTo>
                <a:lnTo>
                  <a:pt x="288" y="219"/>
                </a:lnTo>
                <a:lnTo>
                  <a:pt x="285" y="219"/>
                </a:lnTo>
                <a:lnTo>
                  <a:pt x="280" y="219"/>
                </a:lnTo>
                <a:lnTo>
                  <a:pt x="280" y="219"/>
                </a:lnTo>
                <a:close/>
                <a:moveTo>
                  <a:pt x="130" y="222"/>
                </a:moveTo>
                <a:lnTo>
                  <a:pt x="130" y="222"/>
                </a:lnTo>
                <a:lnTo>
                  <a:pt x="139" y="222"/>
                </a:lnTo>
                <a:lnTo>
                  <a:pt x="139" y="222"/>
                </a:lnTo>
                <a:lnTo>
                  <a:pt x="139" y="219"/>
                </a:lnTo>
                <a:lnTo>
                  <a:pt x="139" y="219"/>
                </a:lnTo>
                <a:lnTo>
                  <a:pt x="137" y="218"/>
                </a:lnTo>
                <a:lnTo>
                  <a:pt x="137" y="218"/>
                </a:lnTo>
                <a:lnTo>
                  <a:pt x="134" y="221"/>
                </a:lnTo>
                <a:lnTo>
                  <a:pt x="130" y="222"/>
                </a:lnTo>
                <a:lnTo>
                  <a:pt x="130" y="222"/>
                </a:lnTo>
                <a:close/>
                <a:moveTo>
                  <a:pt x="380" y="227"/>
                </a:moveTo>
                <a:lnTo>
                  <a:pt x="380" y="227"/>
                </a:lnTo>
                <a:lnTo>
                  <a:pt x="389" y="231"/>
                </a:lnTo>
                <a:lnTo>
                  <a:pt x="393" y="231"/>
                </a:lnTo>
                <a:lnTo>
                  <a:pt x="399" y="231"/>
                </a:lnTo>
                <a:lnTo>
                  <a:pt x="399" y="231"/>
                </a:lnTo>
                <a:lnTo>
                  <a:pt x="399" y="225"/>
                </a:lnTo>
                <a:lnTo>
                  <a:pt x="399" y="219"/>
                </a:lnTo>
                <a:lnTo>
                  <a:pt x="399" y="219"/>
                </a:lnTo>
                <a:lnTo>
                  <a:pt x="389" y="219"/>
                </a:lnTo>
                <a:lnTo>
                  <a:pt x="380" y="218"/>
                </a:lnTo>
                <a:lnTo>
                  <a:pt x="380" y="218"/>
                </a:lnTo>
                <a:lnTo>
                  <a:pt x="380" y="222"/>
                </a:lnTo>
                <a:lnTo>
                  <a:pt x="380" y="227"/>
                </a:lnTo>
                <a:lnTo>
                  <a:pt x="380" y="227"/>
                </a:lnTo>
                <a:close/>
                <a:moveTo>
                  <a:pt x="497" y="221"/>
                </a:moveTo>
                <a:lnTo>
                  <a:pt x="497" y="221"/>
                </a:lnTo>
                <a:lnTo>
                  <a:pt x="497" y="219"/>
                </a:lnTo>
                <a:lnTo>
                  <a:pt x="494" y="218"/>
                </a:lnTo>
                <a:lnTo>
                  <a:pt x="494" y="218"/>
                </a:lnTo>
                <a:lnTo>
                  <a:pt x="495" y="221"/>
                </a:lnTo>
                <a:lnTo>
                  <a:pt x="497" y="221"/>
                </a:lnTo>
                <a:lnTo>
                  <a:pt x="497" y="221"/>
                </a:lnTo>
                <a:close/>
                <a:moveTo>
                  <a:pt x="354" y="219"/>
                </a:moveTo>
                <a:lnTo>
                  <a:pt x="354" y="219"/>
                </a:lnTo>
                <a:lnTo>
                  <a:pt x="357" y="225"/>
                </a:lnTo>
                <a:lnTo>
                  <a:pt x="360" y="230"/>
                </a:lnTo>
                <a:lnTo>
                  <a:pt x="366" y="231"/>
                </a:lnTo>
                <a:lnTo>
                  <a:pt x="372" y="231"/>
                </a:lnTo>
                <a:lnTo>
                  <a:pt x="372" y="231"/>
                </a:lnTo>
                <a:lnTo>
                  <a:pt x="372" y="227"/>
                </a:lnTo>
                <a:lnTo>
                  <a:pt x="370" y="224"/>
                </a:lnTo>
                <a:lnTo>
                  <a:pt x="366" y="219"/>
                </a:lnTo>
                <a:lnTo>
                  <a:pt x="366" y="219"/>
                </a:lnTo>
                <a:lnTo>
                  <a:pt x="363" y="219"/>
                </a:lnTo>
                <a:lnTo>
                  <a:pt x="360" y="219"/>
                </a:lnTo>
                <a:lnTo>
                  <a:pt x="357" y="219"/>
                </a:lnTo>
                <a:lnTo>
                  <a:pt x="354" y="219"/>
                </a:lnTo>
                <a:lnTo>
                  <a:pt x="354" y="219"/>
                </a:lnTo>
                <a:close/>
                <a:moveTo>
                  <a:pt x="160" y="224"/>
                </a:moveTo>
                <a:lnTo>
                  <a:pt x="160" y="224"/>
                </a:lnTo>
                <a:lnTo>
                  <a:pt x="160" y="230"/>
                </a:lnTo>
                <a:lnTo>
                  <a:pt x="160" y="230"/>
                </a:lnTo>
                <a:lnTo>
                  <a:pt x="175" y="228"/>
                </a:lnTo>
                <a:lnTo>
                  <a:pt x="175" y="228"/>
                </a:lnTo>
                <a:lnTo>
                  <a:pt x="175" y="224"/>
                </a:lnTo>
                <a:lnTo>
                  <a:pt x="177" y="221"/>
                </a:lnTo>
                <a:lnTo>
                  <a:pt x="175" y="219"/>
                </a:lnTo>
                <a:lnTo>
                  <a:pt x="175" y="219"/>
                </a:lnTo>
                <a:lnTo>
                  <a:pt x="174" y="222"/>
                </a:lnTo>
                <a:lnTo>
                  <a:pt x="169" y="222"/>
                </a:lnTo>
                <a:lnTo>
                  <a:pt x="160" y="224"/>
                </a:lnTo>
                <a:lnTo>
                  <a:pt x="160" y="224"/>
                </a:lnTo>
                <a:close/>
                <a:moveTo>
                  <a:pt x="409" y="228"/>
                </a:moveTo>
                <a:lnTo>
                  <a:pt x="409" y="228"/>
                </a:lnTo>
                <a:lnTo>
                  <a:pt x="412" y="228"/>
                </a:lnTo>
                <a:lnTo>
                  <a:pt x="415" y="228"/>
                </a:lnTo>
                <a:lnTo>
                  <a:pt x="415" y="228"/>
                </a:lnTo>
                <a:lnTo>
                  <a:pt x="415" y="225"/>
                </a:lnTo>
                <a:lnTo>
                  <a:pt x="413" y="222"/>
                </a:lnTo>
                <a:lnTo>
                  <a:pt x="409" y="219"/>
                </a:lnTo>
                <a:lnTo>
                  <a:pt x="409" y="219"/>
                </a:lnTo>
                <a:lnTo>
                  <a:pt x="409" y="228"/>
                </a:lnTo>
                <a:lnTo>
                  <a:pt x="409" y="228"/>
                </a:lnTo>
                <a:close/>
                <a:moveTo>
                  <a:pt x="430" y="225"/>
                </a:moveTo>
                <a:lnTo>
                  <a:pt x="430" y="225"/>
                </a:lnTo>
                <a:lnTo>
                  <a:pt x="428" y="224"/>
                </a:lnTo>
                <a:lnTo>
                  <a:pt x="428" y="221"/>
                </a:lnTo>
                <a:lnTo>
                  <a:pt x="428" y="221"/>
                </a:lnTo>
                <a:lnTo>
                  <a:pt x="424" y="219"/>
                </a:lnTo>
                <a:lnTo>
                  <a:pt x="419" y="219"/>
                </a:lnTo>
                <a:lnTo>
                  <a:pt x="419" y="219"/>
                </a:lnTo>
                <a:lnTo>
                  <a:pt x="419" y="224"/>
                </a:lnTo>
                <a:lnTo>
                  <a:pt x="422" y="225"/>
                </a:lnTo>
                <a:lnTo>
                  <a:pt x="425" y="227"/>
                </a:lnTo>
                <a:lnTo>
                  <a:pt x="430" y="225"/>
                </a:lnTo>
                <a:lnTo>
                  <a:pt x="430" y="225"/>
                </a:lnTo>
                <a:close/>
                <a:moveTo>
                  <a:pt x="236" y="225"/>
                </a:moveTo>
                <a:lnTo>
                  <a:pt x="236" y="225"/>
                </a:lnTo>
                <a:lnTo>
                  <a:pt x="244" y="224"/>
                </a:lnTo>
                <a:lnTo>
                  <a:pt x="250" y="221"/>
                </a:lnTo>
                <a:lnTo>
                  <a:pt x="250" y="221"/>
                </a:lnTo>
                <a:lnTo>
                  <a:pt x="241" y="221"/>
                </a:lnTo>
                <a:lnTo>
                  <a:pt x="238" y="222"/>
                </a:lnTo>
                <a:lnTo>
                  <a:pt x="236" y="224"/>
                </a:lnTo>
                <a:lnTo>
                  <a:pt x="236" y="225"/>
                </a:lnTo>
                <a:lnTo>
                  <a:pt x="236" y="225"/>
                </a:lnTo>
                <a:close/>
                <a:moveTo>
                  <a:pt x="274" y="225"/>
                </a:moveTo>
                <a:lnTo>
                  <a:pt x="274" y="225"/>
                </a:lnTo>
                <a:lnTo>
                  <a:pt x="276" y="224"/>
                </a:lnTo>
                <a:lnTo>
                  <a:pt x="276" y="224"/>
                </a:lnTo>
                <a:lnTo>
                  <a:pt x="274" y="222"/>
                </a:lnTo>
                <a:lnTo>
                  <a:pt x="274" y="221"/>
                </a:lnTo>
                <a:lnTo>
                  <a:pt x="274" y="221"/>
                </a:lnTo>
                <a:lnTo>
                  <a:pt x="274" y="224"/>
                </a:lnTo>
                <a:lnTo>
                  <a:pt x="274" y="224"/>
                </a:lnTo>
                <a:lnTo>
                  <a:pt x="274" y="225"/>
                </a:lnTo>
                <a:lnTo>
                  <a:pt x="274" y="225"/>
                </a:lnTo>
                <a:close/>
                <a:moveTo>
                  <a:pt x="434" y="225"/>
                </a:moveTo>
                <a:lnTo>
                  <a:pt x="434" y="225"/>
                </a:lnTo>
                <a:lnTo>
                  <a:pt x="438" y="224"/>
                </a:lnTo>
                <a:lnTo>
                  <a:pt x="441" y="224"/>
                </a:lnTo>
                <a:lnTo>
                  <a:pt x="445" y="224"/>
                </a:lnTo>
                <a:lnTo>
                  <a:pt x="447" y="222"/>
                </a:lnTo>
                <a:lnTo>
                  <a:pt x="447" y="222"/>
                </a:lnTo>
                <a:lnTo>
                  <a:pt x="441" y="222"/>
                </a:lnTo>
                <a:lnTo>
                  <a:pt x="433" y="221"/>
                </a:lnTo>
                <a:lnTo>
                  <a:pt x="433" y="221"/>
                </a:lnTo>
                <a:lnTo>
                  <a:pt x="433" y="222"/>
                </a:lnTo>
                <a:lnTo>
                  <a:pt x="434" y="225"/>
                </a:lnTo>
                <a:lnTo>
                  <a:pt x="434" y="225"/>
                </a:lnTo>
                <a:close/>
                <a:moveTo>
                  <a:pt x="98" y="227"/>
                </a:moveTo>
                <a:lnTo>
                  <a:pt x="98" y="227"/>
                </a:lnTo>
                <a:lnTo>
                  <a:pt x="101" y="227"/>
                </a:lnTo>
                <a:lnTo>
                  <a:pt x="101" y="227"/>
                </a:lnTo>
                <a:lnTo>
                  <a:pt x="101" y="224"/>
                </a:lnTo>
                <a:lnTo>
                  <a:pt x="99" y="222"/>
                </a:lnTo>
                <a:lnTo>
                  <a:pt x="99" y="222"/>
                </a:lnTo>
                <a:lnTo>
                  <a:pt x="101" y="222"/>
                </a:lnTo>
                <a:lnTo>
                  <a:pt x="101" y="221"/>
                </a:lnTo>
                <a:lnTo>
                  <a:pt x="101" y="221"/>
                </a:lnTo>
                <a:lnTo>
                  <a:pt x="99" y="222"/>
                </a:lnTo>
                <a:lnTo>
                  <a:pt x="98" y="222"/>
                </a:lnTo>
                <a:lnTo>
                  <a:pt x="98" y="227"/>
                </a:lnTo>
                <a:lnTo>
                  <a:pt x="98" y="227"/>
                </a:lnTo>
                <a:close/>
                <a:moveTo>
                  <a:pt x="335" y="227"/>
                </a:moveTo>
                <a:lnTo>
                  <a:pt x="335" y="227"/>
                </a:lnTo>
                <a:lnTo>
                  <a:pt x="335" y="224"/>
                </a:lnTo>
                <a:lnTo>
                  <a:pt x="335" y="221"/>
                </a:lnTo>
                <a:lnTo>
                  <a:pt x="335" y="221"/>
                </a:lnTo>
                <a:lnTo>
                  <a:pt x="334" y="221"/>
                </a:lnTo>
                <a:lnTo>
                  <a:pt x="334" y="221"/>
                </a:lnTo>
                <a:lnTo>
                  <a:pt x="334" y="225"/>
                </a:lnTo>
                <a:lnTo>
                  <a:pt x="334" y="227"/>
                </a:lnTo>
                <a:lnTo>
                  <a:pt x="335" y="227"/>
                </a:lnTo>
                <a:lnTo>
                  <a:pt x="335" y="227"/>
                </a:lnTo>
                <a:close/>
                <a:moveTo>
                  <a:pt x="593" y="228"/>
                </a:moveTo>
                <a:lnTo>
                  <a:pt x="593" y="228"/>
                </a:lnTo>
                <a:lnTo>
                  <a:pt x="596" y="228"/>
                </a:lnTo>
                <a:lnTo>
                  <a:pt x="599" y="228"/>
                </a:lnTo>
                <a:lnTo>
                  <a:pt x="599" y="228"/>
                </a:lnTo>
                <a:lnTo>
                  <a:pt x="599" y="225"/>
                </a:lnTo>
                <a:lnTo>
                  <a:pt x="598" y="224"/>
                </a:lnTo>
                <a:lnTo>
                  <a:pt x="595" y="222"/>
                </a:lnTo>
                <a:lnTo>
                  <a:pt x="595" y="222"/>
                </a:lnTo>
                <a:lnTo>
                  <a:pt x="593" y="224"/>
                </a:lnTo>
                <a:lnTo>
                  <a:pt x="593" y="225"/>
                </a:lnTo>
                <a:lnTo>
                  <a:pt x="593" y="228"/>
                </a:lnTo>
                <a:lnTo>
                  <a:pt x="593" y="228"/>
                </a:lnTo>
                <a:close/>
                <a:moveTo>
                  <a:pt x="52" y="237"/>
                </a:moveTo>
                <a:lnTo>
                  <a:pt x="52" y="237"/>
                </a:lnTo>
                <a:lnTo>
                  <a:pt x="53" y="231"/>
                </a:lnTo>
                <a:lnTo>
                  <a:pt x="56" y="225"/>
                </a:lnTo>
                <a:lnTo>
                  <a:pt x="56" y="225"/>
                </a:lnTo>
                <a:lnTo>
                  <a:pt x="55" y="224"/>
                </a:lnTo>
                <a:lnTo>
                  <a:pt x="53" y="224"/>
                </a:lnTo>
                <a:lnTo>
                  <a:pt x="53" y="222"/>
                </a:lnTo>
                <a:lnTo>
                  <a:pt x="52" y="222"/>
                </a:lnTo>
                <a:lnTo>
                  <a:pt x="52" y="222"/>
                </a:lnTo>
                <a:lnTo>
                  <a:pt x="50" y="231"/>
                </a:lnTo>
                <a:lnTo>
                  <a:pt x="50" y="234"/>
                </a:lnTo>
                <a:lnTo>
                  <a:pt x="52" y="237"/>
                </a:lnTo>
                <a:lnTo>
                  <a:pt x="52" y="237"/>
                </a:lnTo>
                <a:close/>
                <a:moveTo>
                  <a:pt x="219" y="228"/>
                </a:moveTo>
                <a:lnTo>
                  <a:pt x="219" y="228"/>
                </a:lnTo>
                <a:lnTo>
                  <a:pt x="226" y="228"/>
                </a:lnTo>
                <a:lnTo>
                  <a:pt x="230" y="227"/>
                </a:lnTo>
                <a:lnTo>
                  <a:pt x="230" y="227"/>
                </a:lnTo>
                <a:lnTo>
                  <a:pt x="230" y="224"/>
                </a:lnTo>
                <a:lnTo>
                  <a:pt x="229" y="222"/>
                </a:lnTo>
                <a:lnTo>
                  <a:pt x="229" y="222"/>
                </a:lnTo>
                <a:lnTo>
                  <a:pt x="223" y="224"/>
                </a:lnTo>
                <a:lnTo>
                  <a:pt x="221" y="225"/>
                </a:lnTo>
                <a:lnTo>
                  <a:pt x="219" y="228"/>
                </a:lnTo>
                <a:lnTo>
                  <a:pt x="219" y="228"/>
                </a:lnTo>
                <a:close/>
                <a:moveTo>
                  <a:pt x="317" y="225"/>
                </a:moveTo>
                <a:lnTo>
                  <a:pt x="317" y="225"/>
                </a:lnTo>
                <a:lnTo>
                  <a:pt x="319" y="227"/>
                </a:lnTo>
                <a:lnTo>
                  <a:pt x="322" y="227"/>
                </a:lnTo>
                <a:lnTo>
                  <a:pt x="329" y="227"/>
                </a:lnTo>
                <a:lnTo>
                  <a:pt x="329" y="227"/>
                </a:lnTo>
                <a:lnTo>
                  <a:pt x="328" y="224"/>
                </a:lnTo>
                <a:lnTo>
                  <a:pt x="328" y="222"/>
                </a:lnTo>
                <a:lnTo>
                  <a:pt x="328" y="222"/>
                </a:lnTo>
                <a:lnTo>
                  <a:pt x="322" y="222"/>
                </a:lnTo>
                <a:lnTo>
                  <a:pt x="319" y="222"/>
                </a:lnTo>
                <a:lnTo>
                  <a:pt x="317" y="225"/>
                </a:lnTo>
                <a:lnTo>
                  <a:pt x="317" y="225"/>
                </a:lnTo>
                <a:close/>
                <a:moveTo>
                  <a:pt x="630" y="227"/>
                </a:moveTo>
                <a:lnTo>
                  <a:pt x="630" y="227"/>
                </a:lnTo>
                <a:lnTo>
                  <a:pt x="634" y="227"/>
                </a:lnTo>
                <a:lnTo>
                  <a:pt x="637" y="228"/>
                </a:lnTo>
                <a:lnTo>
                  <a:pt x="637" y="228"/>
                </a:lnTo>
                <a:lnTo>
                  <a:pt x="637" y="225"/>
                </a:lnTo>
                <a:lnTo>
                  <a:pt x="639" y="224"/>
                </a:lnTo>
                <a:lnTo>
                  <a:pt x="639" y="224"/>
                </a:lnTo>
                <a:lnTo>
                  <a:pt x="634" y="222"/>
                </a:lnTo>
                <a:lnTo>
                  <a:pt x="630" y="222"/>
                </a:lnTo>
                <a:lnTo>
                  <a:pt x="630" y="222"/>
                </a:lnTo>
                <a:lnTo>
                  <a:pt x="630" y="227"/>
                </a:lnTo>
                <a:lnTo>
                  <a:pt x="630" y="227"/>
                </a:lnTo>
                <a:close/>
                <a:moveTo>
                  <a:pt x="701" y="245"/>
                </a:moveTo>
                <a:lnTo>
                  <a:pt x="701" y="245"/>
                </a:lnTo>
                <a:lnTo>
                  <a:pt x="698" y="236"/>
                </a:lnTo>
                <a:lnTo>
                  <a:pt x="697" y="231"/>
                </a:lnTo>
                <a:lnTo>
                  <a:pt x="697" y="227"/>
                </a:lnTo>
                <a:lnTo>
                  <a:pt x="697" y="227"/>
                </a:lnTo>
                <a:lnTo>
                  <a:pt x="694" y="227"/>
                </a:lnTo>
                <a:lnTo>
                  <a:pt x="694" y="225"/>
                </a:lnTo>
                <a:lnTo>
                  <a:pt x="692" y="224"/>
                </a:lnTo>
                <a:lnTo>
                  <a:pt x="691" y="222"/>
                </a:lnTo>
                <a:lnTo>
                  <a:pt x="691" y="222"/>
                </a:lnTo>
                <a:lnTo>
                  <a:pt x="691" y="230"/>
                </a:lnTo>
                <a:lnTo>
                  <a:pt x="692" y="237"/>
                </a:lnTo>
                <a:lnTo>
                  <a:pt x="697" y="244"/>
                </a:lnTo>
                <a:lnTo>
                  <a:pt x="700" y="245"/>
                </a:lnTo>
                <a:lnTo>
                  <a:pt x="701" y="245"/>
                </a:lnTo>
                <a:lnTo>
                  <a:pt x="701" y="245"/>
                </a:lnTo>
                <a:close/>
                <a:moveTo>
                  <a:pt x="264" y="227"/>
                </a:moveTo>
                <a:lnTo>
                  <a:pt x="264" y="227"/>
                </a:lnTo>
                <a:lnTo>
                  <a:pt x="265" y="227"/>
                </a:lnTo>
                <a:lnTo>
                  <a:pt x="268" y="227"/>
                </a:lnTo>
                <a:lnTo>
                  <a:pt x="268" y="227"/>
                </a:lnTo>
                <a:lnTo>
                  <a:pt x="268" y="224"/>
                </a:lnTo>
                <a:lnTo>
                  <a:pt x="267" y="224"/>
                </a:lnTo>
                <a:lnTo>
                  <a:pt x="267" y="224"/>
                </a:lnTo>
                <a:lnTo>
                  <a:pt x="265" y="224"/>
                </a:lnTo>
                <a:lnTo>
                  <a:pt x="264" y="225"/>
                </a:lnTo>
                <a:lnTo>
                  <a:pt x="264" y="227"/>
                </a:lnTo>
                <a:lnTo>
                  <a:pt x="264" y="227"/>
                </a:lnTo>
                <a:close/>
                <a:moveTo>
                  <a:pt x="726" y="227"/>
                </a:moveTo>
                <a:lnTo>
                  <a:pt x="726" y="227"/>
                </a:lnTo>
                <a:lnTo>
                  <a:pt x="726" y="225"/>
                </a:lnTo>
                <a:lnTo>
                  <a:pt x="726" y="224"/>
                </a:lnTo>
                <a:lnTo>
                  <a:pt x="724" y="224"/>
                </a:lnTo>
                <a:lnTo>
                  <a:pt x="724" y="224"/>
                </a:lnTo>
                <a:lnTo>
                  <a:pt x="724" y="225"/>
                </a:lnTo>
                <a:lnTo>
                  <a:pt x="724" y="227"/>
                </a:lnTo>
                <a:lnTo>
                  <a:pt x="726" y="227"/>
                </a:lnTo>
                <a:lnTo>
                  <a:pt x="726" y="227"/>
                </a:lnTo>
                <a:close/>
                <a:moveTo>
                  <a:pt x="308" y="227"/>
                </a:moveTo>
                <a:lnTo>
                  <a:pt x="308" y="227"/>
                </a:lnTo>
                <a:lnTo>
                  <a:pt x="311" y="227"/>
                </a:lnTo>
                <a:lnTo>
                  <a:pt x="311" y="224"/>
                </a:lnTo>
                <a:lnTo>
                  <a:pt x="311" y="224"/>
                </a:lnTo>
                <a:lnTo>
                  <a:pt x="308" y="224"/>
                </a:lnTo>
                <a:lnTo>
                  <a:pt x="308" y="224"/>
                </a:lnTo>
                <a:lnTo>
                  <a:pt x="308" y="227"/>
                </a:lnTo>
                <a:lnTo>
                  <a:pt x="308" y="227"/>
                </a:lnTo>
                <a:close/>
                <a:moveTo>
                  <a:pt x="462" y="245"/>
                </a:moveTo>
                <a:lnTo>
                  <a:pt x="462" y="245"/>
                </a:lnTo>
                <a:lnTo>
                  <a:pt x="466" y="245"/>
                </a:lnTo>
                <a:lnTo>
                  <a:pt x="466" y="245"/>
                </a:lnTo>
                <a:lnTo>
                  <a:pt x="468" y="236"/>
                </a:lnTo>
                <a:lnTo>
                  <a:pt x="468" y="231"/>
                </a:lnTo>
                <a:lnTo>
                  <a:pt x="466" y="225"/>
                </a:lnTo>
                <a:lnTo>
                  <a:pt x="466" y="225"/>
                </a:lnTo>
                <a:lnTo>
                  <a:pt x="463" y="224"/>
                </a:lnTo>
                <a:lnTo>
                  <a:pt x="460" y="225"/>
                </a:lnTo>
                <a:lnTo>
                  <a:pt x="459" y="227"/>
                </a:lnTo>
                <a:lnTo>
                  <a:pt x="459" y="231"/>
                </a:lnTo>
                <a:lnTo>
                  <a:pt x="459" y="239"/>
                </a:lnTo>
                <a:lnTo>
                  <a:pt x="462" y="245"/>
                </a:lnTo>
                <a:lnTo>
                  <a:pt x="462" y="245"/>
                </a:lnTo>
                <a:close/>
                <a:moveTo>
                  <a:pt x="148" y="227"/>
                </a:moveTo>
                <a:lnTo>
                  <a:pt x="148" y="227"/>
                </a:lnTo>
                <a:lnTo>
                  <a:pt x="148" y="228"/>
                </a:lnTo>
                <a:lnTo>
                  <a:pt x="146" y="231"/>
                </a:lnTo>
                <a:lnTo>
                  <a:pt x="146" y="231"/>
                </a:lnTo>
                <a:lnTo>
                  <a:pt x="151" y="231"/>
                </a:lnTo>
                <a:lnTo>
                  <a:pt x="157" y="231"/>
                </a:lnTo>
                <a:lnTo>
                  <a:pt x="157" y="231"/>
                </a:lnTo>
                <a:lnTo>
                  <a:pt x="155" y="228"/>
                </a:lnTo>
                <a:lnTo>
                  <a:pt x="155" y="225"/>
                </a:lnTo>
                <a:lnTo>
                  <a:pt x="155" y="225"/>
                </a:lnTo>
                <a:lnTo>
                  <a:pt x="151" y="225"/>
                </a:lnTo>
                <a:lnTo>
                  <a:pt x="148" y="227"/>
                </a:lnTo>
                <a:lnTo>
                  <a:pt x="148" y="227"/>
                </a:lnTo>
                <a:close/>
                <a:moveTo>
                  <a:pt x="210" y="225"/>
                </a:moveTo>
                <a:lnTo>
                  <a:pt x="210" y="225"/>
                </a:lnTo>
                <a:lnTo>
                  <a:pt x="210" y="228"/>
                </a:lnTo>
                <a:lnTo>
                  <a:pt x="210" y="231"/>
                </a:lnTo>
                <a:lnTo>
                  <a:pt x="210" y="231"/>
                </a:lnTo>
                <a:lnTo>
                  <a:pt x="213" y="231"/>
                </a:lnTo>
                <a:lnTo>
                  <a:pt x="215" y="230"/>
                </a:lnTo>
                <a:lnTo>
                  <a:pt x="215" y="230"/>
                </a:lnTo>
                <a:lnTo>
                  <a:pt x="216" y="227"/>
                </a:lnTo>
                <a:lnTo>
                  <a:pt x="215" y="225"/>
                </a:lnTo>
                <a:lnTo>
                  <a:pt x="215" y="225"/>
                </a:lnTo>
                <a:lnTo>
                  <a:pt x="215" y="225"/>
                </a:lnTo>
                <a:lnTo>
                  <a:pt x="213" y="225"/>
                </a:lnTo>
                <a:lnTo>
                  <a:pt x="213" y="225"/>
                </a:lnTo>
                <a:lnTo>
                  <a:pt x="210" y="225"/>
                </a:lnTo>
                <a:lnTo>
                  <a:pt x="210" y="225"/>
                </a:lnTo>
                <a:close/>
                <a:moveTo>
                  <a:pt x="759" y="228"/>
                </a:moveTo>
                <a:lnTo>
                  <a:pt x="759" y="228"/>
                </a:lnTo>
                <a:lnTo>
                  <a:pt x="759" y="228"/>
                </a:lnTo>
                <a:lnTo>
                  <a:pt x="761" y="227"/>
                </a:lnTo>
                <a:lnTo>
                  <a:pt x="761" y="225"/>
                </a:lnTo>
                <a:lnTo>
                  <a:pt x="759" y="225"/>
                </a:lnTo>
                <a:lnTo>
                  <a:pt x="759" y="225"/>
                </a:lnTo>
                <a:lnTo>
                  <a:pt x="759" y="228"/>
                </a:lnTo>
                <a:lnTo>
                  <a:pt x="759" y="228"/>
                </a:lnTo>
                <a:close/>
                <a:moveTo>
                  <a:pt x="660" y="257"/>
                </a:moveTo>
                <a:lnTo>
                  <a:pt x="660" y="257"/>
                </a:lnTo>
                <a:lnTo>
                  <a:pt x="656" y="227"/>
                </a:lnTo>
                <a:lnTo>
                  <a:pt x="656" y="227"/>
                </a:lnTo>
                <a:lnTo>
                  <a:pt x="651" y="227"/>
                </a:lnTo>
                <a:lnTo>
                  <a:pt x="648" y="225"/>
                </a:lnTo>
                <a:lnTo>
                  <a:pt x="648" y="225"/>
                </a:lnTo>
                <a:lnTo>
                  <a:pt x="648" y="236"/>
                </a:lnTo>
                <a:lnTo>
                  <a:pt x="651" y="245"/>
                </a:lnTo>
                <a:lnTo>
                  <a:pt x="654" y="251"/>
                </a:lnTo>
                <a:lnTo>
                  <a:pt x="660" y="257"/>
                </a:lnTo>
                <a:lnTo>
                  <a:pt x="660" y="257"/>
                </a:lnTo>
                <a:close/>
                <a:moveTo>
                  <a:pt x="741" y="247"/>
                </a:moveTo>
                <a:lnTo>
                  <a:pt x="741" y="247"/>
                </a:lnTo>
                <a:lnTo>
                  <a:pt x="742" y="242"/>
                </a:lnTo>
                <a:lnTo>
                  <a:pt x="742" y="236"/>
                </a:lnTo>
                <a:lnTo>
                  <a:pt x="741" y="228"/>
                </a:lnTo>
                <a:lnTo>
                  <a:pt x="739" y="227"/>
                </a:lnTo>
                <a:lnTo>
                  <a:pt x="736" y="225"/>
                </a:lnTo>
                <a:lnTo>
                  <a:pt x="736" y="225"/>
                </a:lnTo>
                <a:lnTo>
                  <a:pt x="736" y="231"/>
                </a:lnTo>
                <a:lnTo>
                  <a:pt x="738" y="236"/>
                </a:lnTo>
                <a:lnTo>
                  <a:pt x="741" y="247"/>
                </a:lnTo>
                <a:lnTo>
                  <a:pt x="741" y="247"/>
                </a:lnTo>
                <a:close/>
                <a:moveTo>
                  <a:pt x="473" y="227"/>
                </a:moveTo>
                <a:lnTo>
                  <a:pt x="473" y="227"/>
                </a:lnTo>
                <a:lnTo>
                  <a:pt x="473" y="236"/>
                </a:lnTo>
                <a:lnTo>
                  <a:pt x="471" y="244"/>
                </a:lnTo>
                <a:lnTo>
                  <a:pt x="471" y="244"/>
                </a:lnTo>
                <a:lnTo>
                  <a:pt x="479" y="242"/>
                </a:lnTo>
                <a:lnTo>
                  <a:pt x="486" y="241"/>
                </a:lnTo>
                <a:lnTo>
                  <a:pt x="486" y="241"/>
                </a:lnTo>
                <a:lnTo>
                  <a:pt x="485" y="230"/>
                </a:lnTo>
                <a:lnTo>
                  <a:pt x="485" y="230"/>
                </a:lnTo>
                <a:lnTo>
                  <a:pt x="479" y="227"/>
                </a:lnTo>
                <a:lnTo>
                  <a:pt x="476" y="227"/>
                </a:lnTo>
                <a:lnTo>
                  <a:pt x="473" y="227"/>
                </a:lnTo>
                <a:lnTo>
                  <a:pt x="473" y="227"/>
                </a:lnTo>
                <a:close/>
                <a:moveTo>
                  <a:pt x="718" y="234"/>
                </a:moveTo>
                <a:lnTo>
                  <a:pt x="718" y="234"/>
                </a:lnTo>
                <a:lnTo>
                  <a:pt x="718" y="230"/>
                </a:lnTo>
                <a:lnTo>
                  <a:pt x="718" y="228"/>
                </a:lnTo>
                <a:lnTo>
                  <a:pt x="718" y="227"/>
                </a:lnTo>
                <a:lnTo>
                  <a:pt x="718" y="227"/>
                </a:lnTo>
                <a:lnTo>
                  <a:pt x="718" y="228"/>
                </a:lnTo>
                <a:lnTo>
                  <a:pt x="717" y="231"/>
                </a:lnTo>
                <a:lnTo>
                  <a:pt x="717" y="233"/>
                </a:lnTo>
                <a:lnTo>
                  <a:pt x="718" y="234"/>
                </a:lnTo>
                <a:lnTo>
                  <a:pt x="718" y="234"/>
                </a:lnTo>
                <a:close/>
                <a:moveTo>
                  <a:pt x="125" y="228"/>
                </a:moveTo>
                <a:lnTo>
                  <a:pt x="125" y="228"/>
                </a:lnTo>
                <a:lnTo>
                  <a:pt x="123" y="231"/>
                </a:lnTo>
                <a:lnTo>
                  <a:pt x="123" y="236"/>
                </a:lnTo>
                <a:lnTo>
                  <a:pt x="123" y="236"/>
                </a:lnTo>
                <a:lnTo>
                  <a:pt x="139" y="234"/>
                </a:lnTo>
                <a:lnTo>
                  <a:pt x="139" y="234"/>
                </a:lnTo>
                <a:lnTo>
                  <a:pt x="139" y="230"/>
                </a:lnTo>
                <a:lnTo>
                  <a:pt x="139" y="228"/>
                </a:lnTo>
                <a:lnTo>
                  <a:pt x="139" y="227"/>
                </a:lnTo>
                <a:lnTo>
                  <a:pt x="139" y="227"/>
                </a:lnTo>
                <a:lnTo>
                  <a:pt x="133" y="228"/>
                </a:lnTo>
                <a:lnTo>
                  <a:pt x="125" y="228"/>
                </a:lnTo>
                <a:lnTo>
                  <a:pt x="125" y="228"/>
                </a:lnTo>
                <a:close/>
                <a:moveTo>
                  <a:pt x="238" y="233"/>
                </a:moveTo>
                <a:lnTo>
                  <a:pt x="238" y="233"/>
                </a:lnTo>
                <a:lnTo>
                  <a:pt x="247" y="231"/>
                </a:lnTo>
                <a:lnTo>
                  <a:pt x="250" y="230"/>
                </a:lnTo>
                <a:lnTo>
                  <a:pt x="252" y="227"/>
                </a:lnTo>
                <a:lnTo>
                  <a:pt x="252" y="227"/>
                </a:lnTo>
                <a:lnTo>
                  <a:pt x="244" y="228"/>
                </a:lnTo>
                <a:lnTo>
                  <a:pt x="238" y="233"/>
                </a:lnTo>
                <a:lnTo>
                  <a:pt x="238" y="233"/>
                </a:lnTo>
                <a:close/>
                <a:moveTo>
                  <a:pt x="285" y="228"/>
                </a:moveTo>
                <a:lnTo>
                  <a:pt x="285" y="228"/>
                </a:lnTo>
                <a:lnTo>
                  <a:pt x="288" y="228"/>
                </a:lnTo>
                <a:lnTo>
                  <a:pt x="290" y="228"/>
                </a:lnTo>
                <a:lnTo>
                  <a:pt x="290" y="227"/>
                </a:lnTo>
                <a:lnTo>
                  <a:pt x="290" y="227"/>
                </a:lnTo>
                <a:lnTo>
                  <a:pt x="288" y="227"/>
                </a:lnTo>
                <a:lnTo>
                  <a:pt x="285" y="228"/>
                </a:lnTo>
                <a:lnTo>
                  <a:pt x="285" y="228"/>
                </a:lnTo>
                <a:close/>
                <a:moveTo>
                  <a:pt x="643" y="233"/>
                </a:moveTo>
                <a:lnTo>
                  <a:pt x="643" y="233"/>
                </a:lnTo>
                <a:lnTo>
                  <a:pt x="643" y="230"/>
                </a:lnTo>
                <a:lnTo>
                  <a:pt x="643" y="228"/>
                </a:lnTo>
                <a:lnTo>
                  <a:pt x="642" y="227"/>
                </a:lnTo>
                <a:lnTo>
                  <a:pt x="642" y="227"/>
                </a:lnTo>
                <a:lnTo>
                  <a:pt x="642" y="230"/>
                </a:lnTo>
                <a:lnTo>
                  <a:pt x="642" y="231"/>
                </a:lnTo>
                <a:lnTo>
                  <a:pt x="643" y="233"/>
                </a:lnTo>
                <a:lnTo>
                  <a:pt x="643" y="233"/>
                </a:lnTo>
                <a:close/>
                <a:moveTo>
                  <a:pt x="192" y="228"/>
                </a:moveTo>
                <a:lnTo>
                  <a:pt x="192" y="228"/>
                </a:lnTo>
                <a:lnTo>
                  <a:pt x="194" y="234"/>
                </a:lnTo>
                <a:lnTo>
                  <a:pt x="194" y="234"/>
                </a:lnTo>
                <a:lnTo>
                  <a:pt x="198" y="234"/>
                </a:lnTo>
                <a:lnTo>
                  <a:pt x="200" y="234"/>
                </a:lnTo>
                <a:lnTo>
                  <a:pt x="201" y="233"/>
                </a:lnTo>
                <a:lnTo>
                  <a:pt x="201" y="233"/>
                </a:lnTo>
                <a:lnTo>
                  <a:pt x="200" y="231"/>
                </a:lnTo>
                <a:lnTo>
                  <a:pt x="200" y="230"/>
                </a:lnTo>
                <a:lnTo>
                  <a:pt x="200" y="227"/>
                </a:lnTo>
                <a:lnTo>
                  <a:pt x="200" y="227"/>
                </a:lnTo>
                <a:lnTo>
                  <a:pt x="197" y="228"/>
                </a:lnTo>
                <a:lnTo>
                  <a:pt x="192" y="228"/>
                </a:lnTo>
                <a:lnTo>
                  <a:pt x="192" y="228"/>
                </a:lnTo>
                <a:close/>
                <a:moveTo>
                  <a:pt x="434" y="230"/>
                </a:moveTo>
                <a:lnTo>
                  <a:pt x="434" y="230"/>
                </a:lnTo>
                <a:lnTo>
                  <a:pt x="436" y="236"/>
                </a:lnTo>
                <a:lnTo>
                  <a:pt x="438" y="239"/>
                </a:lnTo>
                <a:lnTo>
                  <a:pt x="439" y="242"/>
                </a:lnTo>
                <a:lnTo>
                  <a:pt x="439" y="242"/>
                </a:lnTo>
                <a:lnTo>
                  <a:pt x="442" y="242"/>
                </a:lnTo>
                <a:lnTo>
                  <a:pt x="444" y="242"/>
                </a:lnTo>
                <a:lnTo>
                  <a:pt x="448" y="242"/>
                </a:lnTo>
                <a:lnTo>
                  <a:pt x="448" y="242"/>
                </a:lnTo>
                <a:lnTo>
                  <a:pt x="450" y="234"/>
                </a:lnTo>
                <a:lnTo>
                  <a:pt x="450" y="227"/>
                </a:lnTo>
                <a:lnTo>
                  <a:pt x="450" y="227"/>
                </a:lnTo>
                <a:lnTo>
                  <a:pt x="442" y="228"/>
                </a:lnTo>
                <a:lnTo>
                  <a:pt x="434" y="230"/>
                </a:lnTo>
                <a:lnTo>
                  <a:pt x="434" y="230"/>
                </a:lnTo>
                <a:close/>
                <a:moveTo>
                  <a:pt x="273" y="231"/>
                </a:moveTo>
                <a:lnTo>
                  <a:pt x="273" y="231"/>
                </a:lnTo>
                <a:lnTo>
                  <a:pt x="274" y="231"/>
                </a:lnTo>
                <a:lnTo>
                  <a:pt x="277" y="231"/>
                </a:lnTo>
                <a:lnTo>
                  <a:pt x="279" y="231"/>
                </a:lnTo>
                <a:lnTo>
                  <a:pt x="280" y="228"/>
                </a:lnTo>
                <a:lnTo>
                  <a:pt x="280" y="228"/>
                </a:lnTo>
                <a:lnTo>
                  <a:pt x="277" y="228"/>
                </a:lnTo>
                <a:lnTo>
                  <a:pt x="276" y="228"/>
                </a:lnTo>
                <a:lnTo>
                  <a:pt x="274" y="228"/>
                </a:lnTo>
                <a:lnTo>
                  <a:pt x="274" y="228"/>
                </a:lnTo>
                <a:lnTo>
                  <a:pt x="273" y="230"/>
                </a:lnTo>
                <a:lnTo>
                  <a:pt x="273" y="231"/>
                </a:lnTo>
                <a:lnTo>
                  <a:pt x="273" y="231"/>
                </a:lnTo>
                <a:close/>
                <a:moveTo>
                  <a:pt x="561" y="230"/>
                </a:moveTo>
                <a:lnTo>
                  <a:pt x="561" y="230"/>
                </a:lnTo>
                <a:lnTo>
                  <a:pt x="559" y="233"/>
                </a:lnTo>
                <a:lnTo>
                  <a:pt x="559" y="233"/>
                </a:lnTo>
                <a:lnTo>
                  <a:pt x="564" y="234"/>
                </a:lnTo>
                <a:lnTo>
                  <a:pt x="570" y="234"/>
                </a:lnTo>
                <a:lnTo>
                  <a:pt x="570" y="234"/>
                </a:lnTo>
                <a:lnTo>
                  <a:pt x="570" y="231"/>
                </a:lnTo>
                <a:lnTo>
                  <a:pt x="570" y="230"/>
                </a:lnTo>
                <a:lnTo>
                  <a:pt x="570" y="228"/>
                </a:lnTo>
                <a:lnTo>
                  <a:pt x="570" y="228"/>
                </a:lnTo>
                <a:lnTo>
                  <a:pt x="566" y="228"/>
                </a:lnTo>
                <a:lnTo>
                  <a:pt x="561" y="230"/>
                </a:lnTo>
                <a:lnTo>
                  <a:pt x="561" y="230"/>
                </a:lnTo>
                <a:close/>
                <a:moveTo>
                  <a:pt x="184" y="236"/>
                </a:moveTo>
                <a:lnTo>
                  <a:pt x="184" y="236"/>
                </a:lnTo>
                <a:lnTo>
                  <a:pt x="187" y="236"/>
                </a:lnTo>
                <a:lnTo>
                  <a:pt x="187" y="236"/>
                </a:lnTo>
                <a:lnTo>
                  <a:pt x="187" y="234"/>
                </a:lnTo>
                <a:lnTo>
                  <a:pt x="187" y="231"/>
                </a:lnTo>
                <a:lnTo>
                  <a:pt x="187" y="230"/>
                </a:lnTo>
                <a:lnTo>
                  <a:pt x="186" y="228"/>
                </a:lnTo>
                <a:lnTo>
                  <a:pt x="186" y="228"/>
                </a:lnTo>
                <a:lnTo>
                  <a:pt x="184" y="236"/>
                </a:lnTo>
                <a:lnTo>
                  <a:pt x="184" y="236"/>
                </a:lnTo>
                <a:close/>
                <a:moveTo>
                  <a:pt x="491" y="230"/>
                </a:moveTo>
                <a:lnTo>
                  <a:pt x="491" y="230"/>
                </a:lnTo>
                <a:lnTo>
                  <a:pt x="491" y="234"/>
                </a:lnTo>
                <a:lnTo>
                  <a:pt x="492" y="239"/>
                </a:lnTo>
                <a:lnTo>
                  <a:pt x="492" y="239"/>
                </a:lnTo>
                <a:lnTo>
                  <a:pt x="494" y="239"/>
                </a:lnTo>
                <a:lnTo>
                  <a:pt x="495" y="239"/>
                </a:lnTo>
                <a:lnTo>
                  <a:pt x="495" y="239"/>
                </a:lnTo>
                <a:lnTo>
                  <a:pt x="497" y="234"/>
                </a:lnTo>
                <a:lnTo>
                  <a:pt x="495" y="228"/>
                </a:lnTo>
                <a:lnTo>
                  <a:pt x="495" y="228"/>
                </a:lnTo>
                <a:lnTo>
                  <a:pt x="492" y="230"/>
                </a:lnTo>
                <a:lnTo>
                  <a:pt x="491" y="230"/>
                </a:lnTo>
                <a:lnTo>
                  <a:pt x="491" y="230"/>
                </a:lnTo>
                <a:close/>
                <a:moveTo>
                  <a:pt x="573" y="236"/>
                </a:moveTo>
                <a:lnTo>
                  <a:pt x="573" y="236"/>
                </a:lnTo>
                <a:lnTo>
                  <a:pt x="576" y="236"/>
                </a:lnTo>
                <a:lnTo>
                  <a:pt x="579" y="237"/>
                </a:lnTo>
                <a:lnTo>
                  <a:pt x="579" y="237"/>
                </a:lnTo>
                <a:lnTo>
                  <a:pt x="578" y="233"/>
                </a:lnTo>
                <a:lnTo>
                  <a:pt x="576" y="230"/>
                </a:lnTo>
                <a:lnTo>
                  <a:pt x="575" y="228"/>
                </a:lnTo>
                <a:lnTo>
                  <a:pt x="575" y="228"/>
                </a:lnTo>
                <a:lnTo>
                  <a:pt x="575" y="233"/>
                </a:lnTo>
                <a:lnTo>
                  <a:pt x="573" y="236"/>
                </a:lnTo>
                <a:lnTo>
                  <a:pt x="573" y="236"/>
                </a:lnTo>
                <a:close/>
                <a:moveTo>
                  <a:pt x="75" y="237"/>
                </a:moveTo>
                <a:lnTo>
                  <a:pt x="75" y="237"/>
                </a:lnTo>
                <a:lnTo>
                  <a:pt x="75" y="234"/>
                </a:lnTo>
                <a:lnTo>
                  <a:pt x="76" y="230"/>
                </a:lnTo>
                <a:lnTo>
                  <a:pt x="76" y="230"/>
                </a:lnTo>
                <a:lnTo>
                  <a:pt x="73" y="230"/>
                </a:lnTo>
                <a:lnTo>
                  <a:pt x="69" y="230"/>
                </a:lnTo>
                <a:lnTo>
                  <a:pt x="69" y="230"/>
                </a:lnTo>
                <a:lnTo>
                  <a:pt x="72" y="234"/>
                </a:lnTo>
                <a:lnTo>
                  <a:pt x="75" y="237"/>
                </a:lnTo>
                <a:lnTo>
                  <a:pt x="75" y="237"/>
                </a:lnTo>
                <a:close/>
                <a:moveTo>
                  <a:pt x="96" y="230"/>
                </a:moveTo>
                <a:lnTo>
                  <a:pt x="96" y="230"/>
                </a:lnTo>
                <a:lnTo>
                  <a:pt x="93" y="237"/>
                </a:lnTo>
                <a:lnTo>
                  <a:pt x="93" y="237"/>
                </a:lnTo>
                <a:lnTo>
                  <a:pt x="96" y="236"/>
                </a:lnTo>
                <a:lnTo>
                  <a:pt x="99" y="234"/>
                </a:lnTo>
                <a:lnTo>
                  <a:pt x="101" y="233"/>
                </a:lnTo>
                <a:lnTo>
                  <a:pt x="104" y="230"/>
                </a:lnTo>
                <a:lnTo>
                  <a:pt x="104" y="230"/>
                </a:lnTo>
                <a:lnTo>
                  <a:pt x="99" y="230"/>
                </a:lnTo>
                <a:lnTo>
                  <a:pt x="96" y="230"/>
                </a:lnTo>
                <a:lnTo>
                  <a:pt x="96" y="230"/>
                </a:lnTo>
                <a:close/>
                <a:moveTo>
                  <a:pt x="749" y="250"/>
                </a:moveTo>
                <a:lnTo>
                  <a:pt x="749" y="250"/>
                </a:lnTo>
                <a:lnTo>
                  <a:pt x="750" y="239"/>
                </a:lnTo>
                <a:lnTo>
                  <a:pt x="749" y="233"/>
                </a:lnTo>
                <a:lnTo>
                  <a:pt x="746" y="230"/>
                </a:lnTo>
                <a:lnTo>
                  <a:pt x="746" y="230"/>
                </a:lnTo>
                <a:lnTo>
                  <a:pt x="747" y="241"/>
                </a:lnTo>
                <a:lnTo>
                  <a:pt x="747" y="245"/>
                </a:lnTo>
                <a:lnTo>
                  <a:pt x="749" y="250"/>
                </a:lnTo>
                <a:lnTo>
                  <a:pt x="749" y="250"/>
                </a:lnTo>
                <a:close/>
                <a:moveTo>
                  <a:pt x="81" y="231"/>
                </a:moveTo>
                <a:lnTo>
                  <a:pt x="81" y="231"/>
                </a:lnTo>
                <a:lnTo>
                  <a:pt x="81" y="233"/>
                </a:lnTo>
                <a:lnTo>
                  <a:pt x="82" y="233"/>
                </a:lnTo>
                <a:lnTo>
                  <a:pt x="85" y="234"/>
                </a:lnTo>
                <a:lnTo>
                  <a:pt x="85" y="234"/>
                </a:lnTo>
                <a:lnTo>
                  <a:pt x="85" y="233"/>
                </a:lnTo>
                <a:lnTo>
                  <a:pt x="87" y="230"/>
                </a:lnTo>
                <a:lnTo>
                  <a:pt x="87" y="230"/>
                </a:lnTo>
                <a:lnTo>
                  <a:pt x="82" y="230"/>
                </a:lnTo>
                <a:lnTo>
                  <a:pt x="81" y="231"/>
                </a:lnTo>
                <a:lnTo>
                  <a:pt x="81" y="231"/>
                </a:lnTo>
                <a:close/>
                <a:moveTo>
                  <a:pt x="262" y="233"/>
                </a:moveTo>
                <a:lnTo>
                  <a:pt x="262" y="233"/>
                </a:lnTo>
                <a:lnTo>
                  <a:pt x="265" y="233"/>
                </a:lnTo>
                <a:lnTo>
                  <a:pt x="268" y="233"/>
                </a:lnTo>
                <a:lnTo>
                  <a:pt x="268" y="233"/>
                </a:lnTo>
                <a:lnTo>
                  <a:pt x="268" y="230"/>
                </a:lnTo>
                <a:lnTo>
                  <a:pt x="268" y="230"/>
                </a:lnTo>
                <a:lnTo>
                  <a:pt x="264" y="231"/>
                </a:lnTo>
                <a:lnTo>
                  <a:pt x="262" y="233"/>
                </a:lnTo>
                <a:lnTo>
                  <a:pt x="262" y="233"/>
                </a:lnTo>
                <a:close/>
                <a:moveTo>
                  <a:pt x="322" y="242"/>
                </a:moveTo>
                <a:lnTo>
                  <a:pt x="322" y="242"/>
                </a:lnTo>
                <a:lnTo>
                  <a:pt x="328" y="241"/>
                </a:lnTo>
                <a:lnTo>
                  <a:pt x="334" y="241"/>
                </a:lnTo>
                <a:lnTo>
                  <a:pt x="334" y="241"/>
                </a:lnTo>
                <a:lnTo>
                  <a:pt x="334" y="237"/>
                </a:lnTo>
                <a:lnTo>
                  <a:pt x="334" y="234"/>
                </a:lnTo>
                <a:lnTo>
                  <a:pt x="331" y="230"/>
                </a:lnTo>
                <a:lnTo>
                  <a:pt x="331" y="230"/>
                </a:lnTo>
                <a:lnTo>
                  <a:pt x="316" y="230"/>
                </a:lnTo>
                <a:lnTo>
                  <a:pt x="316" y="230"/>
                </a:lnTo>
                <a:lnTo>
                  <a:pt x="316" y="234"/>
                </a:lnTo>
                <a:lnTo>
                  <a:pt x="317" y="237"/>
                </a:lnTo>
                <a:lnTo>
                  <a:pt x="322" y="242"/>
                </a:lnTo>
                <a:lnTo>
                  <a:pt x="322" y="242"/>
                </a:lnTo>
                <a:close/>
                <a:moveTo>
                  <a:pt x="343" y="231"/>
                </a:moveTo>
                <a:lnTo>
                  <a:pt x="343" y="231"/>
                </a:lnTo>
                <a:lnTo>
                  <a:pt x="340" y="234"/>
                </a:lnTo>
                <a:lnTo>
                  <a:pt x="340" y="237"/>
                </a:lnTo>
                <a:lnTo>
                  <a:pt x="341" y="239"/>
                </a:lnTo>
                <a:lnTo>
                  <a:pt x="341" y="239"/>
                </a:lnTo>
                <a:lnTo>
                  <a:pt x="346" y="237"/>
                </a:lnTo>
                <a:lnTo>
                  <a:pt x="351" y="237"/>
                </a:lnTo>
                <a:lnTo>
                  <a:pt x="351" y="237"/>
                </a:lnTo>
                <a:lnTo>
                  <a:pt x="348" y="234"/>
                </a:lnTo>
                <a:lnTo>
                  <a:pt x="346" y="231"/>
                </a:lnTo>
                <a:lnTo>
                  <a:pt x="346" y="231"/>
                </a:lnTo>
                <a:lnTo>
                  <a:pt x="345" y="231"/>
                </a:lnTo>
                <a:lnTo>
                  <a:pt x="343" y="231"/>
                </a:lnTo>
                <a:lnTo>
                  <a:pt x="343" y="231"/>
                </a:lnTo>
                <a:close/>
                <a:moveTo>
                  <a:pt x="428" y="231"/>
                </a:moveTo>
                <a:lnTo>
                  <a:pt x="428" y="231"/>
                </a:lnTo>
                <a:lnTo>
                  <a:pt x="430" y="234"/>
                </a:lnTo>
                <a:lnTo>
                  <a:pt x="431" y="236"/>
                </a:lnTo>
                <a:lnTo>
                  <a:pt x="431" y="236"/>
                </a:lnTo>
                <a:lnTo>
                  <a:pt x="431" y="230"/>
                </a:lnTo>
                <a:lnTo>
                  <a:pt x="431" y="230"/>
                </a:lnTo>
                <a:lnTo>
                  <a:pt x="428" y="231"/>
                </a:lnTo>
                <a:lnTo>
                  <a:pt x="428" y="231"/>
                </a:lnTo>
                <a:close/>
                <a:moveTo>
                  <a:pt x="117" y="237"/>
                </a:moveTo>
                <a:lnTo>
                  <a:pt x="117" y="237"/>
                </a:lnTo>
                <a:lnTo>
                  <a:pt x="117" y="234"/>
                </a:lnTo>
                <a:lnTo>
                  <a:pt x="116" y="231"/>
                </a:lnTo>
                <a:lnTo>
                  <a:pt x="116" y="231"/>
                </a:lnTo>
                <a:lnTo>
                  <a:pt x="116" y="231"/>
                </a:lnTo>
                <a:lnTo>
                  <a:pt x="116" y="234"/>
                </a:lnTo>
                <a:lnTo>
                  <a:pt x="116" y="236"/>
                </a:lnTo>
                <a:lnTo>
                  <a:pt x="117" y="237"/>
                </a:lnTo>
                <a:lnTo>
                  <a:pt x="117" y="237"/>
                </a:lnTo>
                <a:close/>
                <a:moveTo>
                  <a:pt x="160" y="233"/>
                </a:moveTo>
                <a:lnTo>
                  <a:pt x="160" y="233"/>
                </a:lnTo>
                <a:lnTo>
                  <a:pt x="160" y="237"/>
                </a:lnTo>
                <a:lnTo>
                  <a:pt x="160" y="241"/>
                </a:lnTo>
                <a:lnTo>
                  <a:pt x="160" y="241"/>
                </a:lnTo>
                <a:lnTo>
                  <a:pt x="172" y="239"/>
                </a:lnTo>
                <a:lnTo>
                  <a:pt x="172" y="239"/>
                </a:lnTo>
                <a:lnTo>
                  <a:pt x="174" y="236"/>
                </a:lnTo>
                <a:lnTo>
                  <a:pt x="174" y="231"/>
                </a:lnTo>
                <a:lnTo>
                  <a:pt x="174" y="231"/>
                </a:lnTo>
                <a:lnTo>
                  <a:pt x="171" y="233"/>
                </a:lnTo>
                <a:lnTo>
                  <a:pt x="168" y="233"/>
                </a:lnTo>
                <a:lnTo>
                  <a:pt x="160" y="233"/>
                </a:lnTo>
                <a:lnTo>
                  <a:pt x="160" y="233"/>
                </a:lnTo>
                <a:close/>
                <a:moveTo>
                  <a:pt x="178" y="237"/>
                </a:moveTo>
                <a:lnTo>
                  <a:pt x="178" y="237"/>
                </a:lnTo>
                <a:lnTo>
                  <a:pt x="180" y="237"/>
                </a:lnTo>
                <a:lnTo>
                  <a:pt x="180" y="234"/>
                </a:lnTo>
                <a:lnTo>
                  <a:pt x="178" y="231"/>
                </a:lnTo>
                <a:lnTo>
                  <a:pt x="178" y="231"/>
                </a:lnTo>
                <a:lnTo>
                  <a:pt x="178" y="234"/>
                </a:lnTo>
                <a:lnTo>
                  <a:pt x="178" y="236"/>
                </a:lnTo>
                <a:lnTo>
                  <a:pt x="178" y="237"/>
                </a:lnTo>
                <a:lnTo>
                  <a:pt x="178" y="237"/>
                </a:lnTo>
                <a:close/>
                <a:moveTo>
                  <a:pt x="674" y="231"/>
                </a:moveTo>
                <a:lnTo>
                  <a:pt x="674" y="231"/>
                </a:lnTo>
                <a:lnTo>
                  <a:pt x="674" y="237"/>
                </a:lnTo>
                <a:lnTo>
                  <a:pt x="675" y="245"/>
                </a:lnTo>
                <a:lnTo>
                  <a:pt x="678" y="259"/>
                </a:lnTo>
                <a:lnTo>
                  <a:pt x="678" y="259"/>
                </a:lnTo>
                <a:lnTo>
                  <a:pt x="683" y="259"/>
                </a:lnTo>
                <a:lnTo>
                  <a:pt x="686" y="259"/>
                </a:lnTo>
                <a:lnTo>
                  <a:pt x="686" y="259"/>
                </a:lnTo>
                <a:lnTo>
                  <a:pt x="686" y="239"/>
                </a:lnTo>
                <a:lnTo>
                  <a:pt x="686" y="239"/>
                </a:lnTo>
                <a:lnTo>
                  <a:pt x="680" y="234"/>
                </a:lnTo>
                <a:lnTo>
                  <a:pt x="677" y="233"/>
                </a:lnTo>
                <a:lnTo>
                  <a:pt x="674" y="231"/>
                </a:lnTo>
                <a:lnTo>
                  <a:pt x="674" y="231"/>
                </a:lnTo>
                <a:close/>
                <a:moveTo>
                  <a:pt x="630" y="233"/>
                </a:moveTo>
                <a:lnTo>
                  <a:pt x="630" y="233"/>
                </a:lnTo>
                <a:lnTo>
                  <a:pt x="628" y="236"/>
                </a:lnTo>
                <a:lnTo>
                  <a:pt x="630" y="239"/>
                </a:lnTo>
                <a:lnTo>
                  <a:pt x="631" y="241"/>
                </a:lnTo>
                <a:lnTo>
                  <a:pt x="634" y="242"/>
                </a:lnTo>
                <a:lnTo>
                  <a:pt x="634" y="242"/>
                </a:lnTo>
                <a:lnTo>
                  <a:pt x="634" y="236"/>
                </a:lnTo>
                <a:lnTo>
                  <a:pt x="634" y="233"/>
                </a:lnTo>
                <a:lnTo>
                  <a:pt x="631" y="231"/>
                </a:lnTo>
                <a:lnTo>
                  <a:pt x="631" y="231"/>
                </a:lnTo>
                <a:lnTo>
                  <a:pt x="630" y="233"/>
                </a:lnTo>
                <a:lnTo>
                  <a:pt x="630" y="233"/>
                </a:lnTo>
                <a:close/>
                <a:moveTo>
                  <a:pt x="355" y="237"/>
                </a:moveTo>
                <a:lnTo>
                  <a:pt x="355" y="237"/>
                </a:lnTo>
                <a:lnTo>
                  <a:pt x="360" y="237"/>
                </a:lnTo>
                <a:lnTo>
                  <a:pt x="360" y="237"/>
                </a:lnTo>
                <a:lnTo>
                  <a:pt x="358" y="234"/>
                </a:lnTo>
                <a:lnTo>
                  <a:pt x="355" y="233"/>
                </a:lnTo>
                <a:lnTo>
                  <a:pt x="355" y="233"/>
                </a:lnTo>
                <a:lnTo>
                  <a:pt x="355" y="234"/>
                </a:lnTo>
                <a:lnTo>
                  <a:pt x="355" y="237"/>
                </a:lnTo>
                <a:lnTo>
                  <a:pt x="355" y="237"/>
                </a:lnTo>
                <a:close/>
                <a:moveTo>
                  <a:pt x="593" y="241"/>
                </a:moveTo>
                <a:lnTo>
                  <a:pt x="593" y="241"/>
                </a:lnTo>
                <a:lnTo>
                  <a:pt x="596" y="239"/>
                </a:lnTo>
                <a:lnTo>
                  <a:pt x="598" y="239"/>
                </a:lnTo>
                <a:lnTo>
                  <a:pt x="599" y="239"/>
                </a:lnTo>
                <a:lnTo>
                  <a:pt x="599" y="239"/>
                </a:lnTo>
                <a:lnTo>
                  <a:pt x="599" y="234"/>
                </a:lnTo>
                <a:lnTo>
                  <a:pt x="599" y="234"/>
                </a:lnTo>
                <a:lnTo>
                  <a:pt x="592" y="233"/>
                </a:lnTo>
                <a:lnTo>
                  <a:pt x="592" y="233"/>
                </a:lnTo>
                <a:lnTo>
                  <a:pt x="592" y="234"/>
                </a:lnTo>
                <a:lnTo>
                  <a:pt x="592" y="237"/>
                </a:lnTo>
                <a:lnTo>
                  <a:pt x="593" y="241"/>
                </a:lnTo>
                <a:lnTo>
                  <a:pt x="593" y="241"/>
                </a:lnTo>
                <a:close/>
                <a:moveTo>
                  <a:pt x="299" y="245"/>
                </a:moveTo>
                <a:lnTo>
                  <a:pt x="299" y="245"/>
                </a:lnTo>
                <a:lnTo>
                  <a:pt x="300" y="244"/>
                </a:lnTo>
                <a:lnTo>
                  <a:pt x="302" y="244"/>
                </a:lnTo>
                <a:lnTo>
                  <a:pt x="302" y="244"/>
                </a:lnTo>
                <a:lnTo>
                  <a:pt x="302" y="237"/>
                </a:lnTo>
                <a:lnTo>
                  <a:pt x="302" y="236"/>
                </a:lnTo>
                <a:lnTo>
                  <a:pt x="300" y="233"/>
                </a:lnTo>
                <a:lnTo>
                  <a:pt x="300" y="233"/>
                </a:lnTo>
                <a:lnTo>
                  <a:pt x="299" y="239"/>
                </a:lnTo>
                <a:lnTo>
                  <a:pt x="299" y="242"/>
                </a:lnTo>
                <a:lnTo>
                  <a:pt x="299" y="245"/>
                </a:lnTo>
                <a:lnTo>
                  <a:pt x="299" y="245"/>
                </a:lnTo>
                <a:close/>
                <a:moveTo>
                  <a:pt x="409" y="239"/>
                </a:moveTo>
                <a:lnTo>
                  <a:pt x="409" y="239"/>
                </a:lnTo>
                <a:lnTo>
                  <a:pt x="413" y="239"/>
                </a:lnTo>
                <a:lnTo>
                  <a:pt x="418" y="242"/>
                </a:lnTo>
                <a:lnTo>
                  <a:pt x="418" y="242"/>
                </a:lnTo>
                <a:lnTo>
                  <a:pt x="418" y="237"/>
                </a:lnTo>
                <a:lnTo>
                  <a:pt x="416" y="233"/>
                </a:lnTo>
                <a:lnTo>
                  <a:pt x="416" y="233"/>
                </a:lnTo>
                <a:lnTo>
                  <a:pt x="410" y="233"/>
                </a:lnTo>
                <a:lnTo>
                  <a:pt x="409" y="234"/>
                </a:lnTo>
                <a:lnTo>
                  <a:pt x="409" y="239"/>
                </a:lnTo>
                <a:lnTo>
                  <a:pt x="409" y="239"/>
                </a:lnTo>
                <a:close/>
                <a:moveTo>
                  <a:pt x="422" y="244"/>
                </a:moveTo>
                <a:lnTo>
                  <a:pt x="422" y="244"/>
                </a:lnTo>
                <a:lnTo>
                  <a:pt x="428" y="247"/>
                </a:lnTo>
                <a:lnTo>
                  <a:pt x="434" y="247"/>
                </a:lnTo>
                <a:lnTo>
                  <a:pt x="434" y="247"/>
                </a:lnTo>
                <a:lnTo>
                  <a:pt x="428" y="239"/>
                </a:lnTo>
                <a:lnTo>
                  <a:pt x="422" y="233"/>
                </a:lnTo>
                <a:lnTo>
                  <a:pt x="422" y="233"/>
                </a:lnTo>
                <a:lnTo>
                  <a:pt x="422" y="239"/>
                </a:lnTo>
                <a:lnTo>
                  <a:pt x="422" y="244"/>
                </a:lnTo>
                <a:lnTo>
                  <a:pt x="422" y="244"/>
                </a:lnTo>
                <a:close/>
                <a:moveTo>
                  <a:pt x="105" y="239"/>
                </a:moveTo>
                <a:lnTo>
                  <a:pt x="105" y="239"/>
                </a:lnTo>
                <a:lnTo>
                  <a:pt x="108" y="237"/>
                </a:lnTo>
                <a:lnTo>
                  <a:pt x="110" y="237"/>
                </a:lnTo>
                <a:lnTo>
                  <a:pt x="110" y="237"/>
                </a:lnTo>
                <a:lnTo>
                  <a:pt x="110" y="234"/>
                </a:lnTo>
                <a:lnTo>
                  <a:pt x="110" y="234"/>
                </a:lnTo>
                <a:lnTo>
                  <a:pt x="108" y="234"/>
                </a:lnTo>
                <a:lnTo>
                  <a:pt x="108" y="234"/>
                </a:lnTo>
                <a:lnTo>
                  <a:pt x="107" y="236"/>
                </a:lnTo>
                <a:lnTo>
                  <a:pt x="105" y="237"/>
                </a:lnTo>
                <a:lnTo>
                  <a:pt x="105" y="239"/>
                </a:lnTo>
                <a:lnTo>
                  <a:pt x="105" y="239"/>
                </a:lnTo>
                <a:close/>
                <a:moveTo>
                  <a:pt x="146" y="234"/>
                </a:moveTo>
                <a:lnTo>
                  <a:pt x="146" y="234"/>
                </a:lnTo>
                <a:lnTo>
                  <a:pt x="145" y="239"/>
                </a:lnTo>
                <a:lnTo>
                  <a:pt x="145" y="241"/>
                </a:lnTo>
                <a:lnTo>
                  <a:pt x="146" y="244"/>
                </a:lnTo>
                <a:lnTo>
                  <a:pt x="146" y="244"/>
                </a:lnTo>
                <a:lnTo>
                  <a:pt x="155" y="242"/>
                </a:lnTo>
                <a:lnTo>
                  <a:pt x="155" y="242"/>
                </a:lnTo>
                <a:lnTo>
                  <a:pt x="155" y="237"/>
                </a:lnTo>
                <a:lnTo>
                  <a:pt x="155" y="234"/>
                </a:lnTo>
                <a:lnTo>
                  <a:pt x="155" y="234"/>
                </a:lnTo>
                <a:lnTo>
                  <a:pt x="155" y="234"/>
                </a:lnTo>
                <a:lnTo>
                  <a:pt x="151" y="236"/>
                </a:lnTo>
                <a:lnTo>
                  <a:pt x="146" y="234"/>
                </a:lnTo>
                <a:lnTo>
                  <a:pt x="146" y="234"/>
                </a:lnTo>
                <a:close/>
                <a:moveTo>
                  <a:pt x="219" y="237"/>
                </a:moveTo>
                <a:lnTo>
                  <a:pt x="219" y="237"/>
                </a:lnTo>
                <a:lnTo>
                  <a:pt x="223" y="236"/>
                </a:lnTo>
                <a:lnTo>
                  <a:pt x="224" y="234"/>
                </a:lnTo>
                <a:lnTo>
                  <a:pt x="224" y="234"/>
                </a:lnTo>
                <a:lnTo>
                  <a:pt x="221" y="234"/>
                </a:lnTo>
                <a:lnTo>
                  <a:pt x="219" y="237"/>
                </a:lnTo>
                <a:lnTo>
                  <a:pt x="219" y="237"/>
                </a:lnTo>
                <a:close/>
                <a:moveTo>
                  <a:pt x="274" y="237"/>
                </a:moveTo>
                <a:lnTo>
                  <a:pt x="274" y="237"/>
                </a:lnTo>
                <a:lnTo>
                  <a:pt x="277" y="241"/>
                </a:lnTo>
                <a:lnTo>
                  <a:pt x="279" y="244"/>
                </a:lnTo>
                <a:lnTo>
                  <a:pt x="279" y="247"/>
                </a:lnTo>
                <a:lnTo>
                  <a:pt x="279" y="247"/>
                </a:lnTo>
                <a:lnTo>
                  <a:pt x="284" y="247"/>
                </a:lnTo>
                <a:lnTo>
                  <a:pt x="290" y="247"/>
                </a:lnTo>
                <a:lnTo>
                  <a:pt x="290" y="247"/>
                </a:lnTo>
                <a:lnTo>
                  <a:pt x="288" y="241"/>
                </a:lnTo>
                <a:lnTo>
                  <a:pt x="284" y="236"/>
                </a:lnTo>
                <a:lnTo>
                  <a:pt x="282" y="234"/>
                </a:lnTo>
                <a:lnTo>
                  <a:pt x="279" y="234"/>
                </a:lnTo>
                <a:lnTo>
                  <a:pt x="276" y="236"/>
                </a:lnTo>
                <a:lnTo>
                  <a:pt x="274" y="237"/>
                </a:lnTo>
                <a:lnTo>
                  <a:pt x="274" y="237"/>
                </a:lnTo>
                <a:close/>
                <a:moveTo>
                  <a:pt x="26" y="280"/>
                </a:moveTo>
                <a:lnTo>
                  <a:pt x="26" y="280"/>
                </a:lnTo>
                <a:lnTo>
                  <a:pt x="29" y="273"/>
                </a:lnTo>
                <a:lnTo>
                  <a:pt x="35" y="266"/>
                </a:lnTo>
                <a:lnTo>
                  <a:pt x="35" y="266"/>
                </a:lnTo>
                <a:lnTo>
                  <a:pt x="35" y="257"/>
                </a:lnTo>
                <a:lnTo>
                  <a:pt x="33" y="248"/>
                </a:lnTo>
                <a:lnTo>
                  <a:pt x="33" y="242"/>
                </a:lnTo>
                <a:lnTo>
                  <a:pt x="30" y="236"/>
                </a:lnTo>
                <a:lnTo>
                  <a:pt x="30" y="236"/>
                </a:lnTo>
                <a:lnTo>
                  <a:pt x="26" y="257"/>
                </a:lnTo>
                <a:lnTo>
                  <a:pt x="24" y="268"/>
                </a:lnTo>
                <a:lnTo>
                  <a:pt x="26" y="280"/>
                </a:lnTo>
                <a:lnTo>
                  <a:pt x="26" y="280"/>
                </a:lnTo>
                <a:close/>
                <a:moveTo>
                  <a:pt x="65" y="245"/>
                </a:moveTo>
                <a:lnTo>
                  <a:pt x="65" y="245"/>
                </a:lnTo>
                <a:lnTo>
                  <a:pt x="67" y="245"/>
                </a:lnTo>
                <a:lnTo>
                  <a:pt x="70" y="247"/>
                </a:lnTo>
                <a:lnTo>
                  <a:pt x="70" y="247"/>
                </a:lnTo>
                <a:lnTo>
                  <a:pt x="69" y="241"/>
                </a:lnTo>
                <a:lnTo>
                  <a:pt x="64" y="236"/>
                </a:lnTo>
                <a:lnTo>
                  <a:pt x="64" y="236"/>
                </a:lnTo>
                <a:lnTo>
                  <a:pt x="65" y="241"/>
                </a:lnTo>
                <a:lnTo>
                  <a:pt x="65" y="245"/>
                </a:lnTo>
                <a:lnTo>
                  <a:pt x="65" y="245"/>
                </a:lnTo>
                <a:close/>
                <a:moveTo>
                  <a:pt x="761" y="241"/>
                </a:moveTo>
                <a:lnTo>
                  <a:pt x="761" y="241"/>
                </a:lnTo>
                <a:lnTo>
                  <a:pt x="764" y="242"/>
                </a:lnTo>
                <a:lnTo>
                  <a:pt x="765" y="245"/>
                </a:lnTo>
                <a:lnTo>
                  <a:pt x="765" y="245"/>
                </a:lnTo>
                <a:lnTo>
                  <a:pt x="765" y="239"/>
                </a:lnTo>
                <a:lnTo>
                  <a:pt x="764" y="237"/>
                </a:lnTo>
                <a:lnTo>
                  <a:pt x="762" y="236"/>
                </a:lnTo>
                <a:lnTo>
                  <a:pt x="762" y="236"/>
                </a:lnTo>
                <a:lnTo>
                  <a:pt x="762" y="237"/>
                </a:lnTo>
                <a:lnTo>
                  <a:pt x="761" y="241"/>
                </a:lnTo>
                <a:lnTo>
                  <a:pt x="761" y="241"/>
                </a:lnTo>
                <a:close/>
                <a:moveTo>
                  <a:pt x="210" y="245"/>
                </a:moveTo>
                <a:lnTo>
                  <a:pt x="210" y="245"/>
                </a:lnTo>
                <a:lnTo>
                  <a:pt x="213" y="244"/>
                </a:lnTo>
                <a:lnTo>
                  <a:pt x="215" y="242"/>
                </a:lnTo>
                <a:lnTo>
                  <a:pt x="215" y="237"/>
                </a:lnTo>
                <a:lnTo>
                  <a:pt x="215" y="237"/>
                </a:lnTo>
                <a:lnTo>
                  <a:pt x="212" y="236"/>
                </a:lnTo>
                <a:lnTo>
                  <a:pt x="210" y="237"/>
                </a:lnTo>
                <a:lnTo>
                  <a:pt x="210" y="241"/>
                </a:lnTo>
                <a:lnTo>
                  <a:pt x="210" y="245"/>
                </a:lnTo>
                <a:lnTo>
                  <a:pt x="210" y="245"/>
                </a:lnTo>
                <a:close/>
                <a:moveTo>
                  <a:pt x="239" y="239"/>
                </a:moveTo>
                <a:lnTo>
                  <a:pt x="239" y="239"/>
                </a:lnTo>
                <a:lnTo>
                  <a:pt x="239" y="248"/>
                </a:lnTo>
                <a:lnTo>
                  <a:pt x="239" y="248"/>
                </a:lnTo>
                <a:lnTo>
                  <a:pt x="242" y="248"/>
                </a:lnTo>
                <a:lnTo>
                  <a:pt x="245" y="247"/>
                </a:lnTo>
                <a:lnTo>
                  <a:pt x="245" y="247"/>
                </a:lnTo>
                <a:lnTo>
                  <a:pt x="248" y="236"/>
                </a:lnTo>
                <a:lnTo>
                  <a:pt x="248" y="236"/>
                </a:lnTo>
                <a:lnTo>
                  <a:pt x="244" y="237"/>
                </a:lnTo>
                <a:lnTo>
                  <a:pt x="242" y="239"/>
                </a:lnTo>
                <a:lnTo>
                  <a:pt x="239" y="239"/>
                </a:lnTo>
                <a:lnTo>
                  <a:pt x="239" y="239"/>
                </a:lnTo>
                <a:close/>
                <a:moveTo>
                  <a:pt x="404" y="242"/>
                </a:moveTo>
                <a:lnTo>
                  <a:pt x="404" y="242"/>
                </a:lnTo>
                <a:lnTo>
                  <a:pt x="406" y="239"/>
                </a:lnTo>
                <a:lnTo>
                  <a:pt x="406" y="237"/>
                </a:lnTo>
                <a:lnTo>
                  <a:pt x="404" y="236"/>
                </a:lnTo>
                <a:lnTo>
                  <a:pt x="404" y="236"/>
                </a:lnTo>
                <a:lnTo>
                  <a:pt x="404" y="242"/>
                </a:lnTo>
                <a:lnTo>
                  <a:pt x="404" y="242"/>
                </a:lnTo>
                <a:close/>
                <a:moveTo>
                  <a:pt x="59" y="244"/>
                </a:moveTo>
                <a:lnTo>
                  <a:pt x="59" y="244"/>
                </a:lnTo>
                <a:lnTo>
                  <a:pt x="59" y="239"/>
                </a:lnTo>
                <a:lnTo>
                  <a:pt x="59" y="237"/>
                </a:lnTo>
                <a:lnTo>
                  <a:pt x="58" y="237"/>
                </a:lnTo>
                <a:lnTo>
                  <a:pt x="58" y="237"/>
                </a:lnTo>
                <a:lnTo>
                  <a:pt x="56" y="241"/>
                </a:lnTo>
                <a:lnTo>
                  <a:pt x="58" y="244"/>
                </a:lnTo>
                <a:lnTo>
                  <a:pt x="59" y="244"/>
                </a:lnTo>
                <a:lnTo>
                  <a:pt x="59" y="244"/>
                </a:lnTo>
                <a:close/>
                <a:moveTo>
                  <a:pt x="125" y="239"/>
                </a:moveTo>
                <a:lnTo>
                  <a:pt x="125" y="239"/>
                </a:lnTo>
                <a:lnTo>
                  <a:pt x="125" y="244"/>
                </a:lnTo>
                <a:lnTo>
                  <a:pt x="126" y="245"/>
                </a:lnTo>
                <a:lnTo>
                  <a:pt x="126" y="245"/>
                </a:lnTo>
                <a:lnTo>
                  <a:pt x="136" y="245"/>
                </a:lnTo>
                <a:lnTo>
                  <a:pt x="136" y="245"/>
                </a:lnTo>
                <a:lnTo>
                  <a:pt x="137" y="241"/>
                </a:lnTo>
                <a:lnTo>
                  <a:pt x="137" y="239"/>
                </a:lnTo>
                <a:lnTo>
                  <a:pt x="137" y="237"/>
                </a:lnTo>
                <a:lnTo>
                  <a:pt x="137" y="237"/>
                </a:lnTo>
                <a:lnTo>
                  <a:pt x="125" y="239"/>
                </a:lnTo>
                <a:lnTo>
                  <a:pt x="125" y="239"/>
                </a:lnTo>
                <a:close/>
                <a:moveTo>
                  <a:pt x="308" y="244"/>
                </a:moveTo>
                <a:lnTo>
                  <a:pt x="308" y="244"/>
                </a:lnTo>
                <a:lnTo>
                  <a:pt x="309" y="242"/>
                </a:lnTo>
                <a:lnTo>
                  <a:pt x="311" y="241"/>
                </a:lnTo>
                <a:lnTo>
                  <a:pt x="309" y="237"/>
                </a:lnTo>
                <a:lnTo>
                  <a:pt x="308" y="237"/>
                </a:lnTo>
                <a:lnTo>
                  <a:pt x="308" y="237"/>
                </a:lnTo>
                <a:lnTo>
                  <a:pt x="308" y="244"/>
                </a:lnTo>
                <a:lnTo>
                  <a:pt x="308" y="244"/>
                </a:lnTo>
                <a:close/>
                <a:moveTo>
                  <a:pt x="384" y="239"/>
                </a:moveTo>
                <a:lnTo>
                  <a:pt x="384" y="239"/>
                </a:lnTo>
                <a:lnTo>
                  <a:pt x="386" y="245"/>
                </a:lnTo>
                <a:lnTo>
                  <a:pt x="389" y="251"/>
                </a:lnTo>
                <a:lnTo>
                  <a:pt x="389" y="251"/>
                </a:lnTo>
                <a:lnTo>
                  <a:pt x="398" y="251"/>
                </a:lnTo>
                <a:lnTo>
                  <a:pt x="398" y="251"/>
                </a:lnTo>
                <a:lnTo>
                  <a:pt x="398" y="248"/>
                </a:lnTo>
                <a:lnTo>
                  <a:pt x="398" y="245"/>
                </a:lnTo>
                <a:lnTo>
                  <a:pt x="396" y="242"/>
                </a:lnTo>
                <a:lnTo>
                  <a:pt x="393" y="241"/>
                </a:lnTo>
                <a:lnTo>
                  <a:pt x="389" y="237"/>
                </a:lnTo>
                <a:lnTo>
                  <a:pt x="386" y="237"/>
                </a:lnTo>
                <a:lnTo>
                  <a:pt x="384" y="239"/>
                </a:lnTo>
                <a:lnTo>
                  <a:pt x="384" y="239"/>
                </a:lnTo>
                <a:close/>
                <a:moveTo>
                  <a:pt x="377" y="244"/>
                </a:moveTo>
                <a:lnTo>
                  <a:pt x="377" y="244"/>
                </a:lnTo>
                <a:lnTo>
                  <a:pt x="377" y="239"/>
                </a:lnTo>
                <a:lnTo>
                  <a:pt x="375" y="239"/>
                </a:lnTo>
                <a:lnTo>
                  <a:pt x="373" y="237"/>
                </a:lnTo>
                <a:lnTo>
                  <a:pt x="373" y="237"/>
                </a:lnTo>
                <a:lnTo>
                  <a:pt x="373" y="239"/>
                </a:lnTo>
                <a:lnTo>
                  <a:pt x="373" y="241"/>
                </a:lnTo>
                <a:lnTo>
                  <a:pt x="377" y="244"/>
                </a:lnTo>
                <a:lnTo>
                  <a:pt x="377" y="244"/>
                </a:lnTo>
                <a:close/>
                <a:moveTo>
                  <a:pt x="512" y="241"/>
                </a:moveTo>
                <a:lnTo>
                  <a:pt x="512" y="241"/>
                </a:lnTo>
                <a:lnTo>
                  <a:pt x="515" y="245"/>
                </a:lnTo>
                <a:lnTo>
                  <a:pt x="520" y="248"/>
                </a:lnTo>
                <a:lnTo>
                  <a:pt x="520" y="248"/>
                </a:lnTo>
                <a:lnTo>
                  <a:pt x="520" y="244"/>
                </a:lnTo>
                <a:lnTo>
                  <a:pt x="521" y="239"/>
                </a:lnTo>
                <a:lnTo>
                  <a:pt x="521" y="239"/>
                </a:lnTo>
                <a:lnTo>
                  <a:pt x="517" y="239"/>
                </a:lnTo>
                <a:lnTo>
                  <a:pt x="512" y="241"/>
                </a:lnTo>
                <a:lnTo>
                  <a:pt x="512" y="241"/>
                </a:lnTo>
                <a:close/>
                <a:moveTo>
                  <a:pt x="639" y="244"/>
                </a:moveTo>
                <a:lnTo>
                  <a:pt x="639" y="244"/>
                </a:lnTo>
                <a:lnTo>
                  <a:pt x="640" y="247"/>
                </a:lnTo>
                <a:lnTo>
                  <a:pt x="643" y="247"/>
                </a:lnTo>
                <a:lnTo>
                  <a:pt x="643" y="247"/>
                </a:lnTo>
                <a:lnTo>
                  <a:pt x="643" y="242"/>
                </a:lnTo>
                <a:lnTo>
                  <a:pt x="642" y="239"/>
                </a:lnTo>
                <a:lnTo>
                  <a:pt x="640" y="239"/>
                </a:lnTo>
                <a:lnTo>
                  <a:pt x="640" y="239"/>
                </a:lnTo>
                <a:lnTo>
                  <a:pt x="639" y="241"/>
                </a:lnTo>
                <a:lnTo>
                  <a:pt x="639" y="244"/>
                </a:lnTo>
                <a:lnTo>
                  <a:pt x="639" y="244"/>
                </a:lnTo>
                <a:close/>
                <a:moveTo>
                  <a:pt x="195" y="251"/>
                </a:moveTo>
                <a:lnTo>
                  <a:pt x="195" y="251"/>
                </a:lnTo>
                <a:lnTo>
                  <a:pt x="200" y="251"/>
                </a:lnTo>
                <a:lnTo>
                  <a:pt x="201" y="250"/>
                </a:lnTo>
                <a:lnTo>
                  <a:pt x="203" y="247"/>
                </a:lnTo>
                <a:lnTo>
                  <a:pt x="203" y="247"/>
                </a:lnTo>
                <a:lnTo>
                  <a:pt x="200" y="242"/>
                </a:lnTo>
                <a:lnTo>
                  <a:pt x="195" y="239"/>
                </a:lnTo>
                <a:lnTo>
                  <a:pt x="195" y="239"/>
                </a:lnTo>
                <a:lnTo>
                  <a:pt x="194" y="242"/>
                </a:lnTo>
                <a:lnTo>
                  <a:pt x="194" y="245"/>
                </a:lnTo>
                <a:lnTo>
                  <a:pt x="195" y="251"/>
                </a:lnTo>
                <a:lnTo>
                  <a:pt x="195" y="251"/>
                </a:lnTo>
                <a:close/>
                <a:moveTo>
                  <a:pt x="360" y="241"/>
                </a:moveTo>
                <a:lnTo>
                  <a:pt x="360" y="241"/>
                </a:lnTo>
                <a:lnTo>
                  <a:pt x="361" y="247"/>
                </a:lnTo>
                <a:lnTo>
                  <a:pt x="363" y="250"/>
                </a:lnTo>
                <a:lnTo>
                  <a:pt x="366" y="251"/>
                </a:lnTo>
                <a:lnTo>
                  <a:pt x="366" y="251"/>
                </a:lnTo>
                <a:lnTo>
                  <a:pt x="367" y="247"/>
                </a:lnTo>
                <a:lnTo>
                  <a:pt x="367" y="241"/>
                </a:lnTo>
                <a:lnTo>
                  <a:pt x="367" y="241"/>
                </a:lnTo>
                <a:lnTo>
                  <a:pt x="363" y="241"/>
                </a:lnTo>
                <a:lnTo>
                  <a:pt x="361" y="241"/>
                </a:lnTo>
                <a:lnTo>
                  <a:pt x="360" y="241"/>
                </a:lnTo>
                <a:lnTo>
                  <a:pt x="360" y="241"/>
                </a:lnTo>
                <a:close/>
                <a:moveTo>
                  <a:pt x="713" y="245"/>
                </a:moveTo>
                <a:lnTo>
                  <a:pt x="713" y="245"/>
                </a:lnTo>
                <a:lnTo>
                  <a:pt x="712" y="242"/>
                </a:lnTo>
                <a:lnTo>
                  <a:pt x="710" y="239"/>
                </a:lnTo>
                <a:lnTo>
                  <a:pt x="710" y="239"/>
                </a:lnTo>
                <a:lnTo>
                  <a:pt x="710" y="244"/>
                </a:lnTo>
                <a:lnTo>
                  <a:pt x="710" y="245"/>
                </a:lnTo>
                <a:lnTo>
                  <a:pt x="713" y="245"/>
                </a:lnTo>
                <a:lnTo>
                  <a:pt x="713" y="245"/>
                </a:lnTo>
                <a:close/>
                <a:moveTo>
                  <a:pt x="735" y="250"/>
                </a:moveTo>
                <a:lnTo>
                  <a:pt x="735" y="250"/>
                </a:lnTo>
                <a:lnTo>
                  <a:pt x="735" y="244"/>
                </a:lnTo>
                <a:lnTo>
                  <a:pt x="732" y="239"/>
                </a:lnTo>
                <a:lnTo>
                  <a:pt x="732" y="239"/>
                </a:lnTo>
                <a:lnTo>
                  <a:pt x="733" y="242"/>
                </a:lnTo>
                <a:lnTo>
                  <a:pt x="733" y="245"/>
                </a:lnTo>
                <a:lnTo>
                  <a:pt x="733" y="248"/>
                </a:lnTo>
                <a:lnTo>
                  <a:pt x="735" y="250"/>
                </a:lnTo>
                <a:lnTo>
                  <a:pt x="735" y="250"/>
                </a:lnTo>
                <a:close/>
                <a:moveTo>
                  <a:pt x="40" y="254"/>
                </a:moveTo>
                <a:lnTo>
                  <a:pt x="40" y="254"/>
                </a:lnTo>
                <a:lnTo>
                  <a:pt x="41" y="251"/>
                </a:lnTo>
                <a:lnTo>
                  <a:pt x="41" y="247"/>
                </a:lnTo>
                <a:lnTo>
                  <a:pt x="41" y="241"/>
                </a:lnTo>
                <a:lnTo>
                  <a:pt x="41" y="241"/>
                </a:lnTo>
                <a:lnTo>
                  <a:pt x="40" y="254"/>
                </a:lnTo>
                <a:lnTo>
                  <a:pt x="40" y="254"/>
                </a:lnTo>
                <a:close/>
                <a:moveTo>
                  <a:pt x="41" y="266"/>
                </a:moveTo>
                <a:lnTo>
                  <a:pt x="41" y="266"/>
                </a:lnTo>
                <a:lnTo>
                  <a:pt x="44" y="266"/>
                </a:lnTo>
                <a:lnTo>
                  <a:pt x="46" y="263"/>
                </a:lnTo>
                <a:lnTo>
                  <a:pt x="49" y="259"/>
                </a:lnTo>
                <a:lnTo>
                  <a:pt x="50" y="244"/>
                </a:lnTo>
                <a:lnTo>
                  <a:pt x="50" y="244"/>
                </a:lnTo>
                <a:lnTo>
                  <a:pt x="49" y="244"/>
                </a:lnTo>
                <a:lnTo>
                  <a:pt x="49" y="242"/>
                </a:lnTo>
                <a:lnTo>
                  <a:pt x="47" y="241"/>
                </a:lnTo>
                <a:lnTo>
                  <a:pt x="46" y="241"/>
                </a:lnTo>
                <a:lnTo>
                  <a:pt x="46" y="241"/>
                </a:lnTo>
                <a:lnTo>
                  <a:pt x="44" y="248"/>
                </a:lnTo>
                <a:lnTo>
                  <a:pt x="43" y="254"/>
                </a:lnTo>
                <a:lnTo>
                  <a:pt x="41" y="260"/>
                </a:lnTo>
                <a:lnTo>
                  <a:pt x="41" y="266"/>
                </a:lnTo>
                <a:lnTo>
                  <a:pt x="41" y="266"/>
                </a:lnTo>
                <a:close/>
                <a:moveTo>
                  <a:pt x="85" y="247"/>
                </a:moveTo>
                <a:lnTo>
                  <a:pt x="85" y="247"/>
                </a:lnTo>
                <a:lnTo>
                  <a:pt x="84" y="244"/>
                </a:lnTo>
                <a:lnTo>
                  <a:pt x="82" y="242"/>
                </a:lnTo>
                <a:lnTo>
                  <a:pt x="81" y="241"/>
                </a:lnTo>
                <a:lnTo>
                  <a:pt x="81" y="241"/>
                </a:lnTo>
                <a:lnTo>
                  <a:pt x="81" y="245"/>
                </a:lnTo>
                <a:lnTo>
                  <a:pt x="82" y="247"/>
                </a:lnTo>
                <a:lnTo>
                  <a:pt x="85" y="247"/>
                </a:lnTo>
                <a:lnTo>
                  <a:pt x="85" y="247"/>
                </a:lnTo>
                <a:close/>
                <a:moveTo>
                  <a:pt x="99" y="242"/>
                </a:moveTo>
                <a:lnTo>
                  <a:pt x="99" y="242"/>
                </a:lnTo>
                <a:lnTo>
                  <a:pt x="99" y="244"/>
                </a:lnTo>
                <a:lnTo>
                  <a:pt x="98" y="245"/>
                </a:lnTo>
                <a:lnTo>
                  <a:pt x="98" y="245"/>
                </a:lnTo>
                <a:lnTo>
                  <a:pt x="101" y="247"/>
                </a:lnTo>
                <a:lnTo>
                  <a:pt x="107" y="247"/>
                </a:lnTo>
                <a:lnTo>
                  <a:pt x="107" y="247"/>
                </a:lnTo>
                <a:lnTo>
                  <a:pt x="107" y="244"/>
                </a:lnTo>
                <a:lnTo>
                  <a:pt x="108" y="241"/>
                </a:lnTo>
                <a:lnTo>
                  <a:pt x="108" y="241"/>
                </a:lnTo>
                <a:lnTo>
                  <a:pt x="105" y="241"/>
                </a:lnTo>
                <a:lnTo>
                  <a:pt x="105" y="241"/>
                </a:lnTo>
                <a:lnTo>
                  <a:pt x="105" y="244"/>
                </a:lnTo>
                <a:lnTo>
                  <a:pt x="104" y="244"/>
                </a:lnTo>
                <a:lnTo>
                  <a:pt x="101" y="242"/>
                </a:lnTo>
                <a:lnTo>
                  <a:pt x="99" y="242"/>
                </a:lnTo>
                <a:lnTo>
                  <a:pt x="99" y="242"/>
                </a:lnTo>
                <a:close/>
                <a:moveTo>
                  <a:pt x="561" y="244"/>
                </a:moveTo>
                <a:lnTo>
                  <a:pt x="561" y="244"/>
                </a:lnTo>
                <a:lnTo>
                  <a:pt x="567" y="245"/>
                </a:lnTo>
                <a:lnTo>
                  <a:pt x="567" y="245"/>
                </a:lnTo>
                <a:lnTo>
                  <a:pt x="566" y="244"/>
                </a:lnTo>
                <a:lnTo>
                  <a:pt x="564" y="242"/>
                </a:lnTo>
                <a:lnTo>
                  <a:pt x="561" y="241"/>
                </a:lnTo>
                <a:lnTo>
                  <a:pt x="561" y="241"/>
                </a:lnTo>
                <a:lnTo>
                  <a:pt x="561" y="242"/>
                </a:lnTo>
                <a:lnTo>
                  <a:pt x="561" y="244"/>
                </a:lnTo>
                <a:lnTo>
                  <a:pt x="561" y="244"/>
                </a:lnTo>
                <a:close/>
                <a:moveTo>
                  <a:pt x="181" y="256"/>
                </a:moveTo>
                <a:lnTo>
                  <a:pt x="181" y="256"/>
                </a:lnTo>
                <a:lnTo>
                  <a:pt x="186" y="256"/>
                </a:lnTo>
                <a:lnTo>
                  <a:pt x="191" y="256"/>
                </a:lnTo>
                <a:lnTo>
                  <a:pt x="191" y="256"/>
                </a:lnTo>
                <a:lnTo>
                  <a:pt x="189" y="248"/>
                </a:lnTo>
                <a:lnTo>
                  <a:pt x="189" y="245"/>
                </a:lnTo>
                <a:lnTo>
                  <a:pt x="189" y="242"/>
                </a:lnTo>
                <a:lnTo>
                  <a:pt x="189" y="242"/>
                </a:lnTo>
                <a:lnTo>
                  <a:pt x="184" y="244"/>
                </a:lnTo>
                <a:lnTo>
                  <a:pt x="183" y="247"/>
                </a:lnTo>
                <a:lnTo>
                  <a:pt x="181" y="251"/>
                </a:lnTo>
                <a:lnTo>
                  <a:pt x="181" y="256"/>
                </a:lnTo>
                <a:lnTo>
                  <a:pt x="181" y="256"/>
                </a:lnTo>
                <a:close/>
                <a:moveTo>
                  <a:pt x="508" y="253"/>
                </a:moveTo>
                <a:lnTo>
                  <a:pt x="508" y="253"/>
                </a:lnTo>
                <a:lnTo>
                  <a:pt x="512" y="253"/>
                </a:lnTo>
                <a:lnTo>
                  <a:pt x="515" y="251"/>
                </a:lnTo>
                <a:lnTo>
                  <a:pt x="515" y="251"/>
                </a:lnTo>
                <a:lnTo>
                  <a:pt x="512" y="250"/>
                </a:lnTo>
                <a:lnTo>
                  <a:pt x="511" y="247"/>
                </a:lnTo>
                <a:lnTo>
                  <a:pt x="509" y="244"/>
                </a:lnTo>
                <a:lnTo>
                  <a:pt x="506" y="242"/>
                </a:lnTo>
                <a:lnTo>
                  <a:pt x="506" y="242"/>
                </a:lnTo>
                <a:lnTo>
                  <a:pt x="506" y="247"/>
                </a:lnTo>
                <a:lnTo>
                  <a:pt x="508" y="253"/>
                </a:lnTo>
                <a:lnTo>
                  <a:pt x="508" y="253"/>
                </a:lnTo>
                <a:close/>
                <a:moveTo>
                  <a:pt x="723" y="248"/>
                </a:moveTo>
                <a:lnTo>
                  <a:pt x="723" y="248"/>
                </a:lnTo>
                <a:lnTo>
                  <a:pt x="726" y="253"/>
                </a:lnTo>
                <a:lnTo>
                  <a:pt x="726" y="253"/>
                </a:lnTo>
                <a:lnTo>
                  <a:pt x="727" y="250"/>
                </a:lnTo>
                <a:lnTo>
                  <a:pt x="727" y="247"/>
                </a:lnTo>
                <a:lnTo>
                  <a:pt x="726" y="244"/>
                </a:lnTo>
                <a:lnTo>
                  <a:pt x="724" y="242"/>
                </a:lnTo>
                <a:lnTo>
                  <a:pt x="724" y="242"/>
                </a:lnTo>
                <a:lnTo>
                  <a:pt x="724" y="244"/>
                </a:lnTo>
                <a:lnTo>
                  <a:pt x="723" y="245"/>
                </a:lnTo>
                <a:lnTo>
                  <a:pt x="723" y="247"/>
                </a:lnTo>
                <a:lnTo>
                  <a:pt x="723" y="248"/>
                </a:lnTo>
                <a:lnTo>
                  <a:pt x="723" y="248"/>
                </a:lnTo>
                <a:close/>
                <a:moveTo>
                  <a:pt x="343" y="244"/>
                </a:moveTo>
                <a:lnTo>
                  <a:pt x="343" y="244"/>
                </a:lnTo>
                <a:lnTo>
                  <a:pt x="345" y="248"/>
                </a:lnTo>
                <a:lnTo>
                  <a:pt x="346" y="253"/>
                </a:lnTo>
                <a:lnTo>
                  <a:pt x="346" y="253"/>
                </a:lnTo>
                <a:lnTo>
                  <a:pt x="354" y="253"/>
                </a:lnTo>
                <a:lnTo>
                  <a:pt x="354" y="253"/>
                </a:lnTo>
                <a:lnTo>
                  <a:pt x="352" y="247"/>
                </a:lnTo>
                <a:lnTo>
                  <a:pt x="352" y="242"/>
                </a:lnTo>
                <a:lnTo>
                  <a:pt x="352" y="242"/>
                </a:lnTo>
                <a:lnTo>
                  <a:pt x="343" y="244"/>
                </a:lnTo>
                <a:lnTo>
                  <a:pt x="343" y="244"/>
                </a:lnTo>
                <a:close/>
                <a:moveTo>
                  <a:pt x="160" y="245"/>
                </a:moveTo>
                <a:lnTo>
                  <a:pt x="160" y="245"/>
                </a:lnTo>
                <a:lnTo>
                  <a:pt x="160" y="248"/>
                </a:lnTo>
                <a:lnTo>
                  <a:pt x="160" y="253"/>
                </a:lnTo>
                <a:lnTo>
                  <a:pt x="160" y="253"/>
                </a:lnTo>
                <a:lnTo>
                  <a:pt x="165" y="254"/>
                </a:lnTo>
                <a:lnTo>
                  <a:pt x="168" y="251"/>
                </a:lnTo>
                <a:lnTo>
                  <a:pt x="171" y="248"/>
                </a:lnTo>
                <a:lnTo>
                  <a:pt x="172" y="244"/>
                </a:lnTo>
                <a:lnTo>
                  <a:pt x="172" y="244"/>
                </a:lnTo>
                <a:lnTo>
                  <a:pt x="166" y="245"/>
                </a:lnTo>
                <a:lnTo>
                  <a:pt x="163" y="245"/>
                </a:lnTo>
                <a:lnTo>
                  <a:pt x="160" y="245"/>
                </a:lnTo>
                <a:lnTo>
                  <a:pt x="160" y="245"/>
                </a:lnTo>
                <a:close/>
                <a:moveTo>
                  <a:pt x="232" y="253"/>
                </a:moveTo>
                <a:lnTo>
                  <a:pt x="232" y="253"/>
                </a:lnTo>
                <a:lnTo>
                  <a:pt x="236" y="253"/>
                </a:lnTo>
                <a:lnTo>
                  <a:pt x="236" y="253"/>
                </a:lnTo>
                <a:lnTo>
                  <a:pt x="235" y="247"/>
                </a:lnTo>
                <a:lnTo>
                  <a:pt x="233" y="244"/>
                </a:lnTo>
                <a:lnTo>
                  <a:pt x="233" y="244"/>
                </a:lnTo>
                <a:lnTo>
                  <a:pt x="233" y="248"/>
                </a:lnTo>
                <a:lnTo>
                  <a:pt x="232" y="253"/>
                </a:lnTo>
                <a:lnTo>
                  <a:pt x="232" y="253"/>
                </a:lnTo>
                <a:close/>
                <a:moveTo>
                  <a:pt x="223" y="245"/>
                </a:moveTo>
                <a:lnTo>
                  <a:pt x="223" y="245"/>
                </a:lnTo>
                <a:lnTo>
                  <a:pt x="223" y="248"/>
                </a:lnTo>
                <a:lnTo>
                  <a:pt x="223" y="253"/>
                </a:lnTo>
                <a:lnTo>
                  <a:pt x="223" y="253"/>
                </a:lnTo>
                <a:lnTo>
                  <a:pt x="224" y="253"/>
                </a:lnTo>
                <a:lnTo>
                  <a:pt x="227" y="253"/>
                </a:lnTo>
                <a:lnTo>
                  <a:pt x="227" y="253"/>
                </a:lnTo>
                <a:lnTo>
                  <a:pt x="227" y="245"/>
                </a:lnTo>
                <a:lnTo>
                  <a:pt x="226" y="244"/>
                </a:lnTo>
                <a:lnTo>
                  <a:pt x="223" y="245"/>
                </a:lnTo>
                <a:lnTo>
                  <a:pt x="223" y="245"/>
                </a:lnTo>
                <a:close/>
                <a:moveTo>
                  <a:pt x="261" y="248"/>
                </a:moveTo>
                <a:lnTo>
                  <a:pt x="261" y="248"/>
                </a:lnTo>
                <a:lnTo>
                  <a:pt x="264" y="250"/>
                </a:lnTo>
                <a:lnTo>
                  <a:pt x="265" y="250"/>
                </a:lnTo>
                <a:lnTo>
                  <a:pt x="265" y="248"/>
                </a:lnTo>
                <a:lnTo>
                  <a:pt x="265" y="248"/>
                </a:lnTo>
                <a:lnTo>
                  <a:pt x="265" y="245"/>
                </a:lnTo>
                <a:lnTo>
                  <a:pt x="262" y="244"/>
                </a:lnTo>
                <a:lnTo>
                  <a:pt x="262" y="244"/>
                </a:lnTo>
                <a:lnTo>
                  <a:pt x="261" y="245"/>
                </a:lnTo>
                <a:lnTo>
                  <a:pt x="261" y="248"/>
                </a:lnTo>
                <a:lnTo>
                  <a:pt x="261" y="248"/>
                </a:lnTo>
                <a:close/>
                <a:moveTo>
                  <a:pt x="503" y="253"/>
                </a:moveTo>
                <a:lnTo>
                  <a:pt x="503" y="253"/>
                </a:lnTo>
                <a:lnTo>
                  <a:pt x="500" y="244"/>
                </a:lnTo>
                <a:lnTo>
                  <a:pt x="500" y="244"/>
                </a:lnTo>
                <a:lnTo>
                  <a:pt x="500" y="251"/>
                </a:lnTo>
                <a:lnTo>
                  <a:pt x="500" y="253"/>
                </a:lnTo>
                <a:lnTo>
                  <a:pt x="503" y="253"/>
                </a:lnTo>
                <a:lnTo>
                  <a:pt x="503" y="253"/>
                </a:lnTo>
                <a:close/>
                <a:moveTo>
                  <a:pt x="691" y="257"/>
                </a:moveTo>
                <a:lnTo>
                  <a:pt x="691" y="257"/>
                </a:lnTo>
                <a:lnTo>
                  <a:pt x="694" y="257"/>
                </a:lnTo>
                <a:lnTo>
                  <a:pt x="695" y="256"/>
                </a:lnTo>
                <a:lnTo>
                  <a:pt x="695" y="251"/>
                </a:lnTo>
                <a:lnTo>
                  <a:pt x="694" y="248"/>
                </a:lnTo>
                <a:lnTo>
                  <a:pt x="691" y="245"/>
                </a:lnTo>
                <a:lnTo>
                  <a:pt x="691" y="245"/>
                </a:lnTo>
                <a:lnTo>
                  <a:pt x="691" y="257"/>
                </a:lnTo>
                <a:lnTo>
                  <a:pt x="691" y="257"/>
                </a:lnTo>
                <a:close/>
                <a:moveTo>
                  <a:pt x="154" y="245"/>
                </a:moveTo>
                <a:lnTo>
                  <a:pt x="154" y="245"/>
                </a:lnTo>
                <a:lnTo>
                  <a:pt x="152" y="247"/>
                </a:lnTo>
                <a:lnTo>
                  <a:pt x="149" y="247"/>
                </a:lnTo>
                <a:lnTo>
                  <a:pt x="146" y="247"/>
                </a:lnTo>
                <a:lnTo>
                  <a:pt x="146" y="247"/>
                </a:lnTo>
                <a:lnTo>
                  <a:pt x="146" y="251"/>
                </a:lnTo>
                <a:lnTo>
                  <a:pt x="146" y="251"/>
                </a:lnTo>
                <a:lnTo>
                  <a:pt x="151" y="253"/>
                </a:lnTo>
                <a:lnTo>
                  <a:pt x="155" y="253"/>
                </a:lnTo>
                <a:lnTo>
                  <a:pt x="155" y="253"/>
                </a:lnTo>
                <a:lnTo>
                  <a:pt x="155" y="248"/>
                </a:lnTo>
                <a:lnTo>
                  <a:pt x="155" y="247"/>
                </a:lnTo>
                <a:lnTo>
                  <a:pt x="154" y="245"/>
                </a:lnTo>
                <a:lnTo>
                  <a:pt x="154" y="245"/>
                </a:lnTo>
                <a:close/>
                <a:moveTo>
                  <a:pt x="328" y="247"/>
                </a:moveTo>
                <a:lnTo>
                  <a:pt x="328" y="247"/>
                </a:lnTo>
                <a:lnTo>
                  <a:pt x="331" y="251"/>
                </a:lnTo>
                <a:lnTo>
                  <a:pt x="332" y="253"/>
                </a:lnTo>
                <a:lnTo>
                  <a:pt x="335" y="253"/>
                </a:lnTo>
                <a:lnTo>
                  <a:pt x="335" y="253"/>
                </a:lnTo>
                <a:lnTo>
                  <a:pt x="335" y="250"/>
                </a:lnTo>
                <a:lnTo>
                  <a:pt x="335" y="247"/>
                </a:lnTo>
                <a:lnTo>
                  <a:pt x="335" y="247"/>
                </a:lnTo>
                <a:lnTo>
                  <a:pt x="331" y="245"/>
                </a:lnTo>
                <a:lnTo>
                  <a:pt x="328" y="247"/>
                </a:lnTo>
                <a:lnTo>
                  <a:pt x="328" y="247"/>
                </a:lnTo>
                <a:close/>
                <a:moveTo>
                  <a:pt x="471" y="254"/>
                </a:moveTo>
                <a:lnTo>
                  <a:pt x="471" y="254"/>
                </a:lnTo>
                <a:lnTo>
                  <a:pt x="477" y="254"/>
                </a:lnTo>
                <a:lnTo>
                  <a:pt x="482" y="253"/>
                </a:lnTo>
                <a:lnTo>
                  <a:pt x="486" y="250"/>
                </a:lnTo>
                <a:lnTo>
                  <a:pt x="488" y="247"/>
                </a:lnTo>
                <a:lnTo>
                  <a:pt x="488" y="247"/>
                </a:lnTo>
                <a:lnTo>
                  <a:pt x="476" y="248"/>
                </a:lnTo>
                <a:lnTo>
                  <a:pt x="471" y="250"/>
                </a:lnTo>
                <a:lnTo>
                  <a:pt x="470" y="251"/>
                </a:lnTo>
                <a:lnTo>
                  <a:pt x="471" y="254"/>
                </a:lnTo>
                <a:lnTo>
                  <a:pt x="471" y="254"/>
                </a:lnTo>
                <a:close/>
                <a:moveTo>
                  <a:pt x="412" y="251"/>
                </a:moveTo>
                <a:lnTo>
                  <a:pt x="412" y="251"/>
                </a:lnTo>
                <a:lnTo>
                  <a:pt x="416" y="251"/>
                </a:lnTo>
                <a:lnTo>
                  <a:pt x="418" y="250"/>
                </a:lnTo>
                <a:lnTo>
                  <a:pt x="418" y="250"/>
                </a:lnTo>
                <a:lnTo>
                  <a:pt x="415" y="248"/>
                </a:lnTo>
                <a:lnTo>
                  <a:pt x="412" y="247"/>
                </a:lnTo>
                <a:lnTo>
                  <a:pt x="412" y="247"/>
                </a:lnTo>
                <a:lnTo>
                  <a:pt x="412" y="251"/>
                </a:lnTo>
                <a:lnTo>
                  <a:pt x="412" y="251"/>
                </a:lnTo>
                <a:close/>
                <a:moveTo>
                  <a:pt x="316" y="247"/>
                </a:moveTo>
                <a:lnTo>
                  <a:pt x="316" y="247"/>
                </a:lnTo>
                <a:lnTo>
                  <a:pt x="316" y="256"/>
                </a:lnTo>
                <a:lnTo>
                  <a:pt x="316" y="256"/>
                </a:lnTo>
                <a:lnTo>
                  <a:pt x="322" y="254"/>
                </a:lnTo>
                <a:lnTo>
                  <a:pt x="326" y="253"/>
                </a:lnTo>
                <a:lnTo>
                  <a:pt x="326" y="253"/>
                </a:lnTo>
                <a:lnTo>
                  <a:pt x="325" y="251"/>
                </a:lnTo>
                <a:lnTo>
                  <a:pt x="322" y="248"/>
                </a:lnTo>
                <a:lnTo>
                  <a:pt x="320" y="247"/>
                </a:lnTo>
                <a:lnTo>
                  <a:pt x="316" y="247"/>
                </a:lnTo>
                <a:lnTo>
                  <a:pt x="316" y="247"/>
                </a:lnTo>
                <a:close/>
                <a:moveTo>
                  <a:pt x="53" y="263"/>
                </a:moveTo>
                <a:lnTo>
                  <a:pt x="53" y="263"/>
                </a:lnTo>
                <a:lnTo>
                  <a:pt x="56" y="263"/>
                </a:lnTo>
                <a:lnTo>
                  <a:pt x="58" y="266"/>
                </a:lnTo>
                <a:lnTo>
                  <a:pt x="62" y="270"/>
                </a:lnTo>
                <a:lnTo>
                  <a:pt x="62" y="270"/>
                </a:lnTo>
                <a:lnTo>
                  <a:pt x="61" y="259"/>
                </a:lnTo>
                <a:lnTo>
                  <a:pt x="59" y="248"/>
                </a:lnTo>
                <a:lnTo>
                  <a:pt x="59" y="248"/>
                </a:lnTo>
                <a:lnTo>
                  <a:pt x="58" y="248"/>
                </a:lnTo>
                <a:lnTo>
                  <a:pt x="56" y="247"/>
                </a:lnTo>
                <a:lnTo>
                  <a:pt x="56" y="247"/>
                </a:lnTo>
                <a:lnTo>
                  <a:pt x="53" y="263"/>
                </a:lnTo>
                <a:lnTo>
                  <a:pt x="53" y="263"/>
                </a:lnTo>
                <a:close/>
                <a:moveTo>
                  <a:pt x="575" y="250"/>
                </a:moveTo>
                <a:lnTo>
                  <a:pt x="575" y="250"/>
                </a:lnTo>
                <a:lnTo>
                  <a:pt x="578" y="250"/>
                </a:lnTo>
                <a:lnTo>
                  <a:pt x="581" y="251"/>
                </a:lnTo>
                <a:lnTo>
                  <a:pt x="581" y="251"/>
                </a:lnTo>
                <a:lnTo>
                  <a:pt x="581" y="248"/>
                </a:lnTo>
                <a:lnTo>
                  <a:pt x="581" y="248"/>
                </a:lnTo>
                <a:lnTo>
                  <a:pt x="581" y="247"/>
                </a:lnTo>
                <a:lnTo>
                  <a:pt x="581" y="247"/>
                </a:lnTo>
                <a:lnTo>
                  <a:pt x="579" y="248"/>
                </a:lnTo>
                <a:lnTo>
                  <a:pt x="578" y="248"/>
                </a:lnTo>
                <a:lnTo>
                  <a:pt x="576" y="248"/>
                </a:lnTo>
                <a:lnTo>
                  <a:pt x="575" y="250"/>
                </a:lnTo>
                <a:lnTo>
                  <a:pt x="575" y="250"/>
                </a:lnTo>
                <a:close/>
                <a:moveTo>
                  <a:pt x="306" y="256"/>
                </a:moveTo>
                <a:lnTo>
                  <a:pt x="306" y="256"/>
                </a:lnTo>
                <a:lnTo>
                  <a:pt x="309" y="256"/>
                </a:lnTo>
                <a:lnTo>
                  <a:pt x="311" y="257"/>
                </a:lnTo>
                <a:lnTo>
                  <a:pt x="311" y="257"/>
                </a:lnTo>
                <a:lnTo>
                  <a:pt x="311" y="251"/>
                </a:lnTo>
                <a:lnTo>
                  <a:pt x="311" y="250"/>
                </a:lnTo>
                <a:lnTo>
                  <a:pt x="309" y="248"/>
                </a:lnTo>
                <a:lnTo>
                  <a:pt x="309" y="248"/>
                </a:lnTo>
                <a:lnTo>
                  <a:pt x="308" y="250"/>
                </a:lnTo>
                <a:lnTo>
                  <a:pt x="308" y="251"/>
                </a:lnTo>
                <a:lnTo>
                  <a:pt x="308" y="254"/>
                </a:lnTo>
                <a:lnTo>
                  <a:pt x="306" y="256"/>
                </a:lnTo>
                <a:lnTo>
                  <a:pt x="306" y="256"/>
                </a:lnTo>
                <a:close/>
                <a:moveTo>
                  <a:pt x="377" y="250"/>
                </a:moveTo>
                <a:lnTo>
                  <a:pt x="377" y="250"/>
                </a:lnTo>
                <a:lnTo>
                  <a:pt x="375" y="250"/>
                </a:lnTo>
                <a:lnTo>
                  <a:pt x="375" y="248"/>
                </a:lnTo>
                <a:lnTo>
                  <a:pt x="373" y="248"/>
                </a:lnTo>
                <a:lnTo>
                  <a:pt x="372" y="248"/>
                </a:lnTo>
                <a:lnTo>
                  <a:pt x="372" y="248"/>
                </a:lnTo>
                <a:lnTo>
                  <a:pt x="372" y="250"/>
                </a:lnTo>
                <a:lnTo>
                  <a:pt x="373" y="251"/>
                </a:lnTo>
                <a:lnTo>
                  <a:pt x="375" y="251"/>
                </a:lnTo>
                <a:lnTo>
                  <a:pt x="377" y="250"/>
                </a:lnTo>
                <a:lnTo>
                  <a:pt x="377" y="250"/>
                </a:lnTo>
                <a:close/>
                <a:moveTo>
                  <a:pt x="299" y="251"/>
                </a:moveTo>
                <a:lnTo>
                  <a:pt x="299" y="251"/>
                </a:lnTo>
                <a:lnTo>
                  <a:pt x="300" y="253"/>
                </a:lnTo>
                <a:lnTo>
                  <a:pt x="302" y="256"/>
                </a:lnTo>
                <a:lnTo>
                  <a:pt x="302" y="256"/>
                </a:lnTo>
                <a:lnTo>
                  <a:pt x="302" y="253"/>
                </a:lnTo>
                <a:lnTo>
                  <a:pt x="302" y="248"/>
                </a:lnTo>
                <a:lnTo>
                  <a:pt x="302" y="248"/>
                </a:lnTo>
                <a:lnTo>
                  <a:pt x="300" y="250"/>
                </a:lnTo>
                <a:lnTo>
                  <a:pt x="299" y="250"/>
                </a:lnTo>
                <a:lnTo>
                  <a:pt x="299" y="251"/>
                </a:lnTo>
                <a:lnTo>
                  <a:pt x="299" y="251"/>
                </a:lnTo>
                <a:close/>
                <a:moveTo>
                  <a:pt x="341" y="253"/>
                </a:moveTo>
                <a:lnTo>
                  <a:pt x="341" y="253"/>
                </a:lnTo>
                <a:lnTo>
                  <a:pt x="341" y="253"/>
                </a:lnTo>
                <a:lnTo>
                  <a:pt x="341" y="251"/>
                </a:lnTo>
                <a:lnTo>
                  <a:pt x="340" y="248"/>
                </a:lnTo>
                <a:lnTo>
                  <a:pt x="340" y="248"/>
                </a:lnTo>
                <a:lnTo>
                  <a:pt x="340" y="251"/>
                </a:lnTo>
                <a:lnTo>
                  <a:pt x="340" y="253"/>
                </a:lnTo>
                <a:lnTo>
                  <a:pt x="341" y="253"/>
                </a:lnTo>
                <a:lnTo>
                  <a:pt x="341" y="253"/>
                </a:lnTo>
                <a:close/>
                <a:moveTo>
                  <a:pt x="601" y="256"/>
                </a:moveTo>
                <a:lnTo>
                  <a:pt x="601" y="256"/>
                </a:lnTo>
                <a:lnTo>
                  <a:pt x="601" y="254"/>
                </a:lnTo>
                <a:lnTo>
                  <a:pt x="601" y="253"/>
                </a:lnTo>
                <a:lnTo>
                  <a:pt x="601" y="248"/>
                </a:lnTo>
                <a:lnTo>
                  <a:pt x="601" y="248"/>
                </a:lnTo>
                <a:lnTo>
                  <a:pt x="596" y="248"/>
                </a:lnTo>
                <a:lnTo>
                  <a:pt x="596" y="248"/>
                </a:lnTo>
                <a:lnTo>
                  <a:pt x="598" y="253"/>
                </a:lnTo>
                <a:lnTo>
                  <a:pt x="598" y="256"/>
                </a:lnTo>
                <a:lnTo>
                  <a:pt x="601" y="256"/>
                </a:lnTo>
                <a:lnTo>
                  <a:pt x="601" y="256"/>
                </a:lnTo>
                <a:close/>
                <a:moveTo>
                  <a:pt x="117" y="250"/>
                </a:moveTo>
                <a:lnTo>
                  <a:pt x="117" y="250"/>
                </a:lnTo>
                <a:lnTo>
                  <a:pt x="117" y="254"/>
                </a:lnTo>
                <a:lnTo>
                  <a:pt x="119" y="257"/>
                </a:lnTo>
                <a:lnTo>
                  <a:pt x="119" y="257"/>
                </a:lnTo>
                <a:lnTo>
                  <a:pt x="123" y="257"/>
                </a:lnTo>
                <a:lnTo>
                  <a:pt x="126" y="256"/>
                </a:lnTo>
                <a:lnTo>
                  <a:pt x="126" y="256"/>
                </a:lnTo>
                <a:lnTo>
                  <a:pt x="123" y="251"/>
                </a:lnTo>
                <a:lnTo>
                  <a:pt x="120" y="250"/>
                </a:lnTo>
                <a:lnTo>
                  <a:pt x="117" y="250"/>
                </a:lnTo>
                <a:lnTo>
                  <a:pt x="117" y="250"/>
                </a:lnTo>
                <a:close/>
                <a:moveTo>
                  <a:pt x="210" y="254"/>
                </a:moveTo>
                <a:lnTo>
                  <a:pt x="210" y="254"/>
                </a:lnTo>
                <a:lnTo>
                  <a:pt x="213" y="254"/>
                </a:lnTo>
                <a:lnTo>
                  <a:pt x="213" y="254"/>
                </a:lnTo>
                <a:lnTo>
                  <a:pt x="213" y="251"/>
                </a:lnTo>
                <a:lnTo>
                  <a:pt x="213" y="250"/>
                </a:lnTo>
                <a:lnTo>
                  <a:pt x="213" y="250"/>
                </a:lnTo>
                <a:lnTo>
                  <a:pt x="213" y="250"/>
                </a:lnTo>
                <a:lnTo>
                  <a:pt x="212" y="251"/>
                </a:lnTo>
                <a:lnTo>
                  <a:pt x="212" y="251"/>
                </a:lnTo>
                <a:lnTo>
                  <a:pt x="210" y="253"/>
                </a:lnTo>
                <a:lnTo>
                  <a:pt x="210" y="254"/>
                </a:lnTo>
                <a:lnTo>
                  <a:pt x="210" y="254"/>
                </a:lnTo>
                <a:close/>
                <a:moveTo>
                  <a:pt x="65" y="257"/>
                </a:moveTo>
                <a:lnTo>
                  <a:pt x="65" y="257"/>
                </a:lnTo>
                <a:lnTo>
                  <a:pt x="67" y="256"/>
                </a:lnTo>
                <a:lnTo>
                  <a:pt x="69" y="254"/>
                </a:lnTo>
                <a:lnTo>
                  <a:pt x="70" y="250"/>
                </a:lnTo>
                <a:lnTo>
                  <a:pt x="70" y="250"/>
                </a:lnTo>
                <a:lnTo>
                  <a:pt x="65" y="250"/>
                </a:lnTo>
                <a:lnTo>
                  <a:pt x="65" y="250"/>
                </a:lnTo>
                <a:lnTo>
                  <a:pt x="65" y="254"/>
                </a:lnTo>
                <a:lnTo>
                  <a:pt x="65" y="257"/>
                </a:lnTo>
                <a:lnTo>
                  <a:pt x="65" y="257"/>
                </a:lnTo>
                <a:close/>
                <a:moveTo>
                  <a:pt x="175" y="254"/>
                </a:moveTo>
                <a:lnTo>
                  <a:pt x="175" y="254"/>
                </a:lnTo>
                <a:lnTo>
                  <a:pt x="177" y="254"/>
                </a:lnTo>
                <a:lnTo>
                  <a:pt x="177" y="253"/>
                </a:lnTo>
                <a:lnTo>
                  <a:pt x="177" y="251"/>
                </a:lnTo>
                <a:lnTo>
                  <a:pt x="175" y="250"/>
                </a:lnTo>
                <a:lnTo>
                  <a:pt x="175" y="250"/>
                </a:lnTo>
                <a:lnTo>
                  <a:pt x="175" y="253"/>
                </a:lnTo>
                <a:lnTo>
                  <a:pt x="175" y="254"/>
                </a:lnTo>
                <a:lnTo>
                  <a:pt x="175" y="254"/>
                </a:lnTo>
                <a:close/>
                <a:moveTo>
                  <a:pt x="564" y="256"/>
                </a:moveTo>
                <a:lnTo>
                  <a:pt x="564" y="256"/>
                </a:lnTo>
                <a:lnTo>
                  <a:pt x="569" y="256"/>
                </a:lnTo>
                <a:lnTo>
                  <a:pt x="569" y="256"/>
                </a:lnTo>
                <a:lnTo>
                  <a:pt x="569" y="253"/>
                </a:lnTo>
                <a:lnTo>
                  <a:pt x="569" y="251"/>
                </a:lnTo>
                <a:lnTo>
                  <a:pt x="569" y="251"/>
                </a:lnTo>
                <a:lnTo>
                  <a:pt x="567" y="250"/>
                </a:lnTo>
                <a:lnTo>
                  <a:pt x="563" y="250"/>
                </a:lnTo>
                <a:lnTo>
                  <a:pt x="563" y="250"/>
                </a:lnTo>
                <a:lnTo>
                  <a:pt x="564" y="253"/>
                </a:lnTo>
                <a:lnTo>
                  <a:pt x="564" y="253"/>
                </a:lnTo>
                <a:lnTo>
                  <a:pt x="564" y="256"/>
                </a:lnTo>
                <a:lnTo>
                  <a:pt x="564" y="256"/>
                </a:lnTo>
                <a:close/>
                <a:moveTo>
                  <a:pt x="651" y="256"/>
                </a:moveTo>
                <a:lnTo>
                  <a:pt x="651" y="256"/>
                </a:lnTo>
                <a:lnTo>
                  <a:pt x="651" y="254"/>
                </a:lnTo>
                <a:lnTo>
                  <a:pt x="649" y="253"/>
                </a:lnTo>
                <a:lnTo>
                  <a:pt x="649" y="251"/>
                </a:lnTo>
                <a:lnTo>
                  <a:pt x="648" y="250"/>
                </a:lnTo>
                <a:lnTo>
                  <a:pt x="648" y="250"/>
                </a:lnTo>
                <a:lnTo>
                  <a:pt x="649" y="254"/>
                </a:lnTo>
                <a:lnTo>
                  <a:pt x="649" y="256"/>
                </a:lnTo>
                <a:lnTo>
                  <a:pt x="651" y="256"/>
                </a:lnTo>
                <a:lnTo>
                  <a:pt x="651" y="256"/>
                </a:lnTo>
                <a:close/>
                <a:moveTo>
                  <a:pt x="280" y="253"/>
                </a:moveTo>
                <a:lnTo>
                  <a:pt x="280" y="253"/>
                </a:lnTo>
                <a:lnTo>
                  <a:pt x="287" y="254"/>
                </a:lnTo>
                <a:lnTo>
                  <a:pt x="293" y="254"/>
                </a:lnTo>
                <a:lnTo>
                  <a:pt x="293" y="254"/>
                </a:lnTo>
                <a:lnTo>
                  <a:pt x="293" y="251"/>
                </a:lnTo>
                <a:lnTo>
                  <a:pt x="293" y="251"/>
                </a:lnTo>
                <a:lnTo>
                  <a:pt x="285" y="251"/>
                </a:lnTo>
                <a:lnTo>
                  <a:pt x="280" y="253"/>
                </a:lnTo>
                <a:lnTo>
                  <a:pt x="280" y="253"/>
                </a:lnTo>
                <a:close/>
                <a:moveTo>
                  <a:pt x="607" y="253"/>
                </a:moveTo>
                <a:lnTo>
                  <a:pt x="607" y="253"/>
                </a:lnTo>
                <a:lnTo>
                  <a:pt x="607" y="254"/>
                </a:lnTo>
                <a:lnTo>
                  <a:pt x="610" y="256"/>
                </a:lnTo>
                <a:lnTo>
                  <a:pt x="613" y="256"/>
                </a:lnTo>
                <a:lnTo>
                  <a:pt x="614" y="254"/>
                </a:lnTo>
                <a:lnTo>
                  <a:pt x="614" y="254"/>
                </a:lnTo>
                <a:lnTo>
                  <a:pt x="613" y="254"/>
                </a:lnTo>
                <a:lnTo>
                  <a:pt x="613" y="253"/>
                </a:lnTo>
                <a:lnTo>
                  <a:pt x="613" y="253"/>
                </a:lnTo>
                <a:lnTo>
                  <a:pt x="610" y="251"/>
                </a:lnTo>
                <a:lnTo>
                  <a:pt x="607" y="253"/>
                </a:lnTo>
                <a:lnTo>
                  <a:pt x="607" y="253"/>
                </a:lnTo>
                <a:close/>
                <a:moveTo>
                  <a:pt x="709" y="253"/>
                </a:moveTo>
                <a:lnTo>
                  <a:pt x="709" y="253"/>
                </a:lnTo>
                <a:lnTo>
                  <a:pt x="710" y="257"/>
                </a:lnTo>
                <a:lnTo>
                  <a:pt x="712" y="259"/>
                </a:lnTo>
                <a:lnTo>
                  <a:pt x="713" y="260"/>
                </a:lnTo>
                <a:lnTo>
                  <a:pt x="713" y="260"/>
                </a:lnTo>
                <a:lnTo>
                  <a:pt x="713" y="251"/>
                </a:lnTo>
                <a:lnTo>
                  <a:pt x="713" y="251"/>
                </a:lnTo>
                <a:lnTo>
                  <a:pt x="709" y="253"/>
                </a:lnTo>
                <a:lnTo>
                  <a:pt x="709" y="253"/>
                </a:lnTo>
                <a:close/>
                <a:moveTo>
                  <a:pt x="546" y="256"/>
                </a:moveTo>
                <a:lnTo>
                  <a:pt x="546" y="256"/>
                </a:lnTo>
                <a:lnTo>
                  <a:pt x="549" y="256"/>
                </a:lnTo>
                <a:lnTo>
                  <a:pt x="549" y="256"/>
                </a:lnTo>
                <a:lnTo>
                  <a:pt x="549" y="253"/>
                </a:lnTo>
                <a:lnTo>
                  <a:pt x="546" y="253"/>
                </a:lnTo>
                <a:lnTo>
                  <a:pt x="546" y="253"/>
                </a:lnTo>
                <a:lnTo>
                  <a:pt x="546" y="256"/>
                </a:lnTo>
                <a:lnTo>
                  <a:pt x="546" y="256"/>
                </a:lnTo>
                <a:close/>
                <a:moveTo>
                  <a:pt x="578" y="254"/>
                </a:moveTo>
                <a:lnTo>
                  <a:pt x="578" y="254"/>
                </a:lnTo>
                <a:lnTo>
                  <a:pt x="572" y="253"/>
                </a:lnTo>
                <a:lnTo>
                  <a:pt x="572" y="253"/>
                </a:lnTo>
                <a:lnTo>
                  <a:pt x="573" y="256"/>
                </a:lnTo>
                <a:lnTo>
                  <a:pt x="573" y="256"/>
                </a:lnTo>
                <a:lnTo>
                  <a:pt x="578" y="254"/>
                </a:lnTo>
                <a:lnTo>
                  <a:pt x="578" y="254"/>
                </a:lnTo>
                <a:close/>
                <a:moveTo>
                  <a:pt x="248" y="257"/>
                </a:moveTo>
                <a:lnTo>
                  <a:pt x="248" y="257"/>
                </a:lnTo>
                <a:lnTo>
                  <a:pt x="250" y="256"/>
                </a:lnTo>
                <a:lnTo>
                  <a:pt x="250" y="256"/>
                </a:lnTo>
                <a:lnTo>
                  <a:pt x="250" y="256"/>
                </a:lnTo>
                <a:lnTo>
                  <a:pt x="250" y="254"/>
                </a:lnTo>
                <a:lnTo>
                  <a:pt x="248" y="254"/>
                </a:lnTo>
                <a:lnTo>
                  <a:pt x="248" y="254"/>
                </a:lnTo>
                <a:lnTo>
                  <a:pt x="247" y="256"/>
                </a:lnTo>
                <a:lnTo>
                  <a:pt x="247" y="257"/>
                </a:lnTo>
                <a:lnTo>
                  <a:pt x="248" y="257"/>
                </a:lnTo>
                <a:lnTo>
                  <a:pt x="248" y="257"/>
                </a:lnTo>
                <a:close/>
                <a:moveTo>
                  <a:pt x="270" y="257"/>
                </a:moveTo>
                <a:lnTo>
                  <a:pt x="270" y="257"/>
                </a:lnTo>
                <a:lnTo>
                  <a:pt x="268" y="256"/>
                </a:lnTo>
                <a:lnTo>
                  <a:pt x="267" y="254"/>
                </a:lnTo>
                <a:lnTo>
                  <a:pt x="262" y="256"/>
                </a:lnTo>
                <a:lnTo>
                  <a:pt x="262" y="256"/>
                </a:lnTo>
                <a:lnTo>
                  <a:pt x="265" y="257"/>
                </a:lnTo>
                <a:lnTo>
                  <a:pt x="270" y="257"/>
                </a:lnTo>
                <a:lnTo>
                  <a:pt x="270" y="257"/>
                </a:lnTo>
                <a:close/>
                <a:moveTo>
                  <a:pt x="146" y="257"/>
                </a:moveTo>
                <a:lnTo>
                  <a:pt x="146" y="257"/>
                </a:lnTo>
                <a:lnTo>
                  <a:pt x="149" y="257"/>
                </a:lnTo>
                <a:lnTo>
                  <a:pt x="151" y="257"/>
                </a:lnTo>
                <a:lnTo>
                  <a:pt x="151" y="257"/>
                </a:lnTo>
                <a:lnTo>
                  <a:pt x="151" y="256"/>
                </a:lnTo>
                <a:lnTo>
                  <a:pt x="149" y="256"/>
                </a:lnTo>
                <a:lnTo>
                  <a:pt x="146" y="257"/>
                </a:lnTo>
                <a:lnTo>
                  <a:pt x="146" y="257"/>
                </a:lnTo>
                <a:close/>
                <a:moveTo>
                  <a:pt x="738" y="263"/>
                </a:moveTo>
                <a:lnTo>
                  <a:pt x="738" y="263"/>
                </a:lnTo>
                <a:lnTo>
                  <a:pt x="738" y="259"/>
                </a:lnTo>
                <a:lnTo>
                  <a:pt x="736" y="257"/>
                </a:lnTo>
                <a:lnTo>
                  <a:pt x="735" y="257"/>
                </a:lnTo>
                <a:lnTo>
                  <a:pt x="735" y="257"/>
                </a:lnTo>
                <a:lnTo>
                  <a:pt x="736" y="260"/>
                </a:lnTo>
                <a:lnTo>
                  <a:pt x="738" y="263"/>
                </a:lnTo>
                <a:lnTo>
                  <a:pt x="738" y="263"/>
                </a:lnTo>
                <a:close/>
                <a:moveTo>
                  <a:pt x="90" y="260"/>
                </a:moveTo>
                <a:lnTo>
                  <a:pt x="90" y="260"/>
                </a:lnTo>
                <a:lnTo>
                  <a:pt x="90" y="260"/>
                </a:lnTo>
                <a:lnTo>
                  <a:pt x="88" y="260"/>
                </a:lnTo>
                <a:lnTo>
                  <a:pt x="87" y="263"/>
                </a:lnTo>
                <a:lnTo>
                  <a:pt x="85" y="273"/>
                </a:lnTo>
                <a:lnTo>
                  <a:pt x="85" y="273"/>
                </a:lnTo>
                <a:lnTo>
                  <a:pt x="87" y="277"/>
                </a:lnTo>
                <a:lnTo>
                  <a:pt x="88" y="283"/>
                </a:lnTo>
                <a:lnTo>
                  <a:pt x="91" y="291"/>
                </a:lnTo>
                <a:lnTo>
                  <a:pt x="91" y="291"/>
                </a:lnTo>
                <a:lnTo>
                  <a:pt x="94" y="288"/>
                </a:lnTo>
                <a:lnTo>
                  <a:pt x="96" y="283"/>
                </a:lnTo>
                <a:lnTo>
                  <a:pt x="98" y="279"/>
                </a:lnTo>
                <a:lnTo>
                  <a:pt x="96" y="274"/>
                </a:lnTo>
                <a:lnTo>
                  <a:pt x="94" y="265"/>
                </a:lnTo>
                <a:lnTo>
                  <a:pt x="90" y="257"/>
                </a:lnTo>
                <a:lnTo>
                  <a:pt x="90" y="257"/>
                </a:lnTo>
                <a:lnTo>
                  <a:pt x="90" y="259"/>
                </a:lnTo>
                <a:lnTo>
                  <a:pt x="90" y="260"/>
                </a:lnTo>
                <a:lnTo>
                  <a:pt x="90" y="260"/>
                </a:lnTo>
                <a:close/>
                <a:moveTo>
                  <a:pt x="759" y="277"/>
                </a:moveTo>
                <a:lnTo>
                  <a:pt x="759" y="277"/>
                </a:lnTo>
                <a:lnTo>
                  <a:pt x="761" y="280"/>
                </a:lnTo>
                <a:lnTo>
                  <a:pt x="762" y="283"/>
                </a:lnTo>
                <a:lnTo>
                  <a:pt x="765" y="285"/>
                </a:lnTo>
                <a:lnTo>
                  <a:pt x="768" y="288"/>
                </a:lnTo>
                <a:lnTo>
                  <a:pt x="768" y="288"/>
                </a:lnTo>
                <a:lnTo>
                  <a:pt x="768" y="280"/>
                </a:lnTo>
                <a:lnTo>
                  <a:pt x="768" y="271"/>
                </a:lnTo>
                <a:lnTo>
                  <a:pt x="767" y="263"/>
                </a:lnTo>
                <a:lnTo>
                  <a:pt x="765" y="260"/>
                </a:lnTo>
                <a:lnTo>
                  <a:pt x="764" y="257"/>
                </a:lnTo>
                <a:lnTo>
                  <a:pt x="764" y="257"/>
                </a:lnTo>
                <a:lnTo>
                  <a:pt x="761" y="268"/>
                </a:lnTo>
                <a:lnTo>
                  <a:pt x="759" y="277"/>
                </a:lnTo>
                <a:lnTo>
                  <a:pt x="759" y="277"/>
                </a:lnTo>
                <a:close/>
                <a:moveTo>
                  <a:pt x="99" y="265"/>
                </a:moveTo>
                <a:lnTo>
                  <a:pt x="99" y="265"/>
                </a:lnTo>
                <a:lnTo>
                  <a:pt x="101" y="265"/>
                </a:lnTo>
                <a:lnTo>
                  <a:pt x="101" y="263"/>
                </a:lnTo>
                <a:lnTo>
                  <a:pt x="101" y="259"/>
                </a:lnTo>
                <a:lnTo>
                  <a:pt x="101" y="259"/>
                </a:lnTo>
                <a:lnTo>
                  <a:pt x="99" y="259"/>
                </a:lnTo>
                <a:lnTo>
                  <a:pt x="98" y="257"/>
                </a:lnTo>
                <a:lnTo>
                  <a:pt x="98" y="257"/>
                </a:lnTo>
                <a:lnTo>
                  <a:pt x="98" y="262"/>
                </a:lnTo>
                <a:lnTo>
                  <a:pt x="99" y="265"/>
                </a:lnTo>
                <a:lnTo>
                  <a:pt x="99" y="265"/>
                </a:lnTo>
                <a:close/>
                <a:moveTo>
                  <a:pt x="180" y="263"/>
                </a:moveTo>
                <a:lnTo>
                  <a:pt x="180" y="263"/>
                </a:lnTo>
                <a:lnTo>
                  <a:pt x="177" y="276"/>
                </a:lnTo>
                <a:lnTo>
                  <a:pt x="177" y="276"/>
                </a:lnTo>
                <a:lnTo>
                  <a:pt x="183" y="279"/>
                </a:lnTo>
                <a:lnTo>
                  <a:pt x="189" y="283"/>
                </a:lnTo>
                <a:lnTo>
                  <a:pt x="189" y="283"/>
                </a:lnTo>
                <a:lnTo>
                  <a:pt x="197" y="282"/>
                </a:lnTo>
                <a:lnTo>
                  <a:pt x="197" y="282"/>
                </a:lnTo>
                <a:lnTo>
                  <a:pt x="192" y="259"/>
                </a:lnTo>
                <a:lnTo>
                  <a:pt x="192" y="259"/>
                </a:lnTo>
                <a:lnTo>
                  <a:pt x="187" y="260"/>
                </a:lnTo>
                <a:lnTo>
                  <a:pt x="184" y="260"/>
                </a:lnTo>
                <a:lnTo>
                  <a:pt x="180" y="263"/>
                </a:lnTo>
                <a:lnTo>
                  <a:pt x="180" y="263"/>
                </a:lnTo>
                <a:close/>
                <a:moveTo>
                  <a:pt x="547" y="260"/>
                </a:moveTo>
                <a:lnTo>
                  <a:pt x="547" y="260"/>
                </a:lnTo>
                <a:lnTo>
                  <a:pt x="547" y="262"/>
                </a:lnTo>
                <a:lnTo>
                  <a:pt x="549" y="262"/>
                </a:lnTo>
                <a:lnTo>
                  <a:pt x="552" y="260"/>
                </a:lnTo>
                <a:lnTo>
                  <a:pt x="552" y="260"/>
                </a:lnTo>
                <a:lnTo>
                  <a:pt x="552" y="259"/>
                </a:lnTo>
                <a:lnTo>
                  <a:pt x="552" y="259"/>
                </a:lnTo>
                <a:lnTo>
                  <a:pt x="549" y="260"/>
                </a:lnTo>
                <a:lnTo>
                  <a:pt x="547" y="260"/>
                </a:lnTo>
                <a:lnTo>
                  <a:pt x="547" y="260"/>
                </a:lnTo>
                <a:close/>
                <a:moveTo>
                  <a:pt x="691" y="265"/>
                </a:moveTo>
                <a:lnTo>
                  <a:pt x="691" y="265"/>
                </a:lnTo>
                <a:lnTo>
                  <a:pt x="692" y="266"/>
                </a:lnTo>
                <a:lnTo>
                  <a:pt x="692" y="268"/>
                </a:lnTo>
                <a:lnTo>
                  <a:pt x="692" y="271"/>
                </a:lnTo>
                <a:lnTo>
                  <a:pt x="692" y="273"/>
                </a:lnTo>
                <a:lnTo>
                  <a:pt x="692" y="273"/>
                </a:lnTo>
                <a:lnTo>
                  <a:pt x="695" y="270"/>
                </a:lnTo>
                <a:lnTo>
                  <a:pt x="697" y="266"/>
                </a:lnTo>
                <a:lnTo>
                  <a:pt x="700" y="259"/>
                </a:lnTo>
                <a:lnTo>
                  <a:pt x="700" y="259"/>
                </a:lnTo>
                <a:lnTo>
                  <a:pt x="698" y="262"/>
                </a:lnTo>
                <a:lnTo>
                  <a:pt x="695" y="262"/>
                </a:lnTo>
                <a:lnTo>
                  <a:pt x="694" y="263"/>
                </a:lnTo>
                <a:lnTo>
                  <a:pt x="691" y="265"/>
                </a:lnTo>
                <a:lnTo>
                  <a:pt x="691" y="265"/>
                </a:lnTo>
                <a:close/>
                <a:moveTo>
                  <a:pt x="197" y="260"/>
                </a:moveTo>
                <a:lnTo>
                  <a:pt x="197" y="260"/>
                </a:lnTo>
                <a:lnTo>
                  <a:pt x="198" y="265"/>
                </a:lnTo>
                <a:lnTo>
                  <a:pt x="198" y="270"/>
                </a:lnTo>
                <a:lnTo>
                  <a:pt x="201" y="279"/>
                </a:lnTo>
                <a:lnTo>
                  <a:pt x="201" y="279"/>
                </a:lnTo>
                <a:lnTo>
                  <a:pt x="203" y="279"/>
                </a:lnTo>
                <a:lnTo>
                  <a:pt x="206" y="277"/>
                </a:lnTo>
                <a:lnTo>
                  <a:pt x="206" y="277"/>
                </a:lnTo>
                <a:lnTo>
                  <a:pt x="206" y="271"/>
                </a:lnTo>
                <a:lnTo>
                  <a:pt x="206" y="263"/>
                </a:lnTo>
                <a:lnTo>
                  <a:pt x="206" y="263"/>
                </a:lnTo>
                <a:lnTo>
                  <a:pt x="203" y="260"/>
                </a:lnTo>
                <a:lnTo>
                  <a:pt x="200" y="260"/>
                </a:lnTo>
                <a:lnTo>
                  <a:pt x="197" y="260"/>
                </a:lnTo>
                <a:lnTo>
                  <a:pt x="197" y="260"/>
                </a:lnTo>
                <a:close/>
                <a:moveTo>
                  <a:pt x="479" y="262"/>
                </a:moveTo>
                <a:lnTo>
                  <a:pt x="479" y="262"/>
                </a:lnTo>
                <a:lnTo>
                  <a:pt x="482" y="263"/>
                </a:lnTo>
                <a:lnTo>
                  <a:pt x="483" y="265"/>
                </a:lnTo>
                <a:lnTo>
                  <a:pt x="491" y="265"/>
                </a:lnTo>
                <a:lnTo>
                  <a:pt x="491" y="265"/>
                </a:lnTo>
                <a:lnTo>
                  <a:pt x="491" y="262"/>
                </a:lnTo>
                <a:lnTo>
                  <a:pt x="491" y="260"/>
                </a:lnTo>
                <a:lnTo>
                  <a:pt x="491" y="260"/>
                </a:lnTo>
                <a:lnTo>
                  <a:pt x="483" y="260"/>
                </a:lnTo>
                <a:lnTo>
                  <a:pt x="479" y="262"/>
                </a:lnTo>
                <a:lnTo>
                  <a:pt x="479" y="262"/>
                </a:lnTo>
                <a:close/>
                <a:moveTo>
                  <a:pt x="499" y="265"/>
                </a:moveTo>
                <a:lnTo>
                  <a:pt x="499" y="265"/>
                </a:lnTo>
                <a:lnTo>
                  <a:pt x="502" y="265"/>
                </a:lnTo>
                <a:lnTo>
                  <a:pt x="505" y="265"/>
                </a:lnTo>
                <a:lnTo>
                  <a:pt x="505" y="265"/>
                </a:lnTo>
                <a:lnTo>
                  <a:pt x="505" y="262"/>
                </a:lnTo>
                <a:lnTo>
                  <a:pt x="503" y="260"/>
                </a:lnTo>
                <a:lnTo>
                  <a:pt x="499" y="260"/>
                </a:lnTo>
                <a:lnTo>
                  <a:pt x="499" y="260"/>
                </a:lnTo>
                <a:lnTo>
                  <a:pt x="499" y="262"/>
                </a:lnTo>
                <a:lnTo>
                  <a:pt x="499" y="265"/>
                </a:lnTo>
                <a:lnTo>
                  <a:pt x="499" y="265"/>
                </a:lnTo>
                <a:close/>
                <a:moveTo>
                  <a:pt x="163" y="266"/>
                </a:moveTo>
                <a:lnTo>
                  <a:pt x="163" y="266"/>
                </a:lnTo>
                <a:lnTo>
                  <a:pt x="166" y="263"/>
                </a:lnTo>
                <a:lnTo>
                  <a:pt x="168" y="262"/>
                </a:lnTo>
                <a:lnTo>
                  <a:pt x="166" y="260"/>
                </a:lnTo>
                <a:lnTo>
                  <a:pt x="166" y="260"/>
                </a:lnTo>
                <a:lnTo>
                  <a:pt x="163" y="263"/>
                </a:lnTo>
                <a:lnTo>
                  <a:pt x="163" y="265"/>
                </a:lnTo>
                <a:lnTo>
                  <a:pt x="163" y="266"/>
                </a:lnTo>
                <a:lnTo>
                  <a:pt x="163" y="266"/>
                </a:lnTo>
                <a:close/>
                <a:moveTo>
                  <a:pt x="572" y="262"/>
                </a:moveTo>
                <a:lnTo>
                  <a:pt x="572" y="262"/>
                </a:lnTo>
                <a:lnTo>
                  <a:pt x="575" y="262"/>
                </a:lnTo>
                <a:lnTo>
                  <a:pt x="576" y="262"/>
                </a:lnTo>
                <a:lnTo>
                  <a:pt x="579" y="263"/>
                </a:lnTo>
                <a:lnTo>
                  <a:pt x="581" y="262"/>
                </a:lnTo>
                <a:lnTo>
                  <a:pt x="581" y="262"/>
                </a:lnTo>
                <a:lnTo>
                  <a:pt x="575" y="260"/>
                </a:lnTo>
                <a:lnTo>
                  <a:pt x="573" y="260"/>
                </a:lnTo>
                <a:lnTo>
                  <a:pt x="572" y="262"/>
                </a:lnTo>
                <a:lnTo>
                  <a:pt x="572" y="262"/>
                </a:lnTo>
                <a:close/>
                <a:moveTo>
                  <a:pt x="608" y="262"/>
                </a:moveTo>
                <a:lnTo>
                  <a:pt x="608" y="262"/>
                </a:lnTo>
                <a:lnTo>
                  <a:pt x="611" y="262"/>
                </a:lnTo>
                <a:lnTo>
                  <a:pt x="613" y="262"/>
                </a:lnTo>
                <a:lnTo>
                  <a:pt x="613" y="260"/>
                </a:lnTo>
                <a:lnTo>
                  <a:pt x="613" y="260"/>
                </a:lnTo>
                <a:lnTo>
                  <a:pt x="610" y="260"/>
                </a:lnTo>
                <a:lnTo>
                  <a:pt x="608" y="260"/>
                </a:lnTo>
                <a:lnTo>
                  <a:pt x="608" y="262"/>
                </a:lnTo>
                <a:lnTo>
                  <a:pt x="608" y="262"/>
                </a:lnTo>
                <a:close/>
                <a:moveTo>
                  <a:pt x="649" y="260"/>
                </a:moveTo>
                <a:lnTo>
                  <a:pt x="649" y="260"/>
                </a:lnTo>
                <a:lnTo>
                  <a:pt x="648" y="271"/>
                </a:lnTo>
                <a:lnTo>
                  <a:pt x="649" y="283"/>
                </a:lnTo>
                <a:lnTo>
                  <a:pt x="653" y="295"/>
                </a:lnTo>
                <a:lnTo>
                  <a:pt x="657" y="306"/>
                </a:lnTo>
                <a:lnTo>
                  <a:pt x="657" y="306"/>
                </a:lnTo>
                <a:lnTo>
                  <a:pt x="659" y="294"/>
                </a:lnTo>
                <a:lnTo>
                  <a:pt x="659" y="283"/>
                </a:lnTo>
                <a:lnTo>
                  <a:pt x="657" y="271"/>
                </a:lnTo>
                <a:lnTo>
                  <a:pt x="654" y="260"/>
                </a:lnTo>
                <a:lnTo>
                  <a:pt x="654" y="260"/>
                </a:lnTo>
                <a:lnTo>
                  <a:pt x="649" y="260"/>
                </a:lnTo>
                <a:lnTo>
                  <a:pt x="649" y="260"/>
                </a:lnTo>
                <a:close/>
                <a:moveTo>
                  <a:pt x="146" y="263"/>
                </a:moveTo>
                <a:lnTo>
                  <a:pt x="146" y="263"/>
                </a:lnTo>
                <a:lnTo>
                  <a:pt x="151" y="271"/>
                </a:lnTo>
                <a:lnTo>
                  <a:pt x="151" y="271"/>
                </a:lnTo>
                <a:lnTo>
                  <a:pt x="155" y="268"/>
                </a:lnTo>
                <a:lnTo>
                  <a:pt x="157" y="262"/>
                </a:lnTo>
                <a:lnTo>
                  <a:pt x="157" y="262"/>
                </a:lnTo>
                <a:lnTo>
                  <a:pt x="151" y="262"/>
                </a:lnTo>
                <a:lnTo>
                  <a:pt x="146" y="263"/>
                </a:lnTo>
                <a:lnTo>
                  <a:pt x="146" y="263"/>
                </a:lnTo>
                <a:close/>
                <a:moveTo>
                  <a:pt x="334" y="266"/>
                </a:moveTo>
                <a:lnTo>
                  <a:pt x="334" y="266"/>
                </a:lnTo>
                <a:lnTo>
                  <a:pt x="334" y="262"/>
                </a:lnTo>
                <a:lnTo>
                  <a:pt x="334" y="262"/>
                </a:lnTo>
                <a:lnTo>
                  <a:pt x="328" y="262"/>
                </a:lnTo>
                <a:lnTo>
                  <a:pt x="323" y="262"/>
                </a:lnTo>
                <a:lnTo>
                  <a:pt x="323" y="262"/>
                </a:lnTo>
                <a:lnTo>
                  <a:pt x="326" y="265"/>
                </a:lnTo>
                <a:lnTo>
                  <a:pt x="334" y="266"/>
                </a:lnTo>
                <a:lnTo>
                  <a:pt x="334" y="266"/>
                </a:lnTo>
                <a:close/>
                <a:moveTo>
                  <a:pt x="343" y="263"/>
                </a:moveTo>
                <a:lnTo>
                  <a:pt x="343" y="263"/>
                </a:lnTo>
                <a:lnTo>
                  <a:pt x="346" y="265"/>
                </a:lnTo>
                <a:lnTo>
                  <a:pt x="346" y="266"/>
                </a:lnTo>
                <a:lnTo>
                  <a:pt x="349" y="266"/>
                </a:lnTo>
                <a:lnTo>
                  <a:pt x="349" y="266"/>
                </a:lnTo>
                <a:lnTo>
                  <a:pt x="348" y="263"/>
                </a:lnTo>
                <a:lnTo>
                  <a:pt x="346" y="262"/>
                </a:lnTo>
                <a:lnTo>
                  <a:pt x="345" y="262"/>
                </a:lnTo>
                <a:lnTo>
                  <a:pt x="343" y="263"/>
                </a:lnTo>
                <a:lnTo>
                  <a:pt x="343" y="263"/>
                </a:lnTo>
                <a:close/>
                <a:moveTo>
                  <a:pt x="517" y="262"/>
                </a:moveTo>
                <a:lnTo>
                  <a:pt x="517" y="262"/>
                </a:lnTo>
                <a:lnTo>
                  <a:pt x="517" y="262"/>
                </a:lnTo>
                <a:lnTo>
                  <a:pt x="514" y="262"/>
                </a:lnTo>
                <a:lnTo>
                  <a:pt x="511" y="262"/>
                </a:lnTo>
                <a:lnTo>
                  <a:pt x="511" y="262"/>
                </a:lnTo>
                <a:lnTo>
                  <a:pt x="511" y="263"/>
                </a:lnTo>
                <a:lnTo>
                  <a:pt x="511" y="263"/>
                </a:lnTo>
                <a:lnTo>
                  <a:pt x="512" y="265"/>
                </a:lnTo>
                <a:lnTo>
                  <a:pt x="515" y="265"/>
                </a:lnTo>
                <a:lnTo>
                  <a:pt x="517" y="263"/>
                </a:lnTo>
                <a:lnTo>
                  <a:pt x="517" y="262"/>
                </a:lnTo>
                <a:lnTo>
                  <a:pt x="517" y="262"/>
                </a:lnTo>
                <a:close/>
                <a:moveTo>
                  <a:pt x="128" y="270"/>
                </a:moveTo>
                <a:lnTo>
                  <a:pt x="128" y="270"/>
                </a:lnTo>
                <a:lnTo>
                  <a:pt x="126" y="265"/>
                </a:lnTo>
                <a:lnTo>
                  <a:pt x="126" y="263"/>
                </a:lnTo>
                <a:lnTo>
                  <a:pt x="125" y="262"/>
                </a:lnTo>
                <a:lnTo>
                  <a:pt x="125" y="262"/>
                </a:lnTo>
                <a:lnTo>
                  <a:pt x="125" y="266"/>
                </a:lnTo>
                <a:lnTo>
                  <a:pt x="128" y="270"/>
                </a:lnTo>
                <a:lnTo>
                  <a:pt x="128" y="270"/>
                </a:lnTo>
                <a:close/>
                <a:moveTo>
                  <a:pt x="386" y="263"/>
                </a:moveTo>
                <a:lnTo>
                  <a:pt x="386" y="263"/>
                </a:lnTo>
                <a:lnTo>
                  <a:pt x="386" y="263"/>
                </a:lnTo>
                <a:lnTo>
                  <a:pt x="387" y="265"/>
                </a:lnTo>
                <a:lnTo>
                  <a:pt x="389" y="265"/>
                </a:lnTo>
                <a:lnTo>
                  <a:pt x="389" y="265"/>
                </a:lnTo>
                <a:lnTo>
                  <a:pt x="389" y="263"/>
                </a:lnTo>
                <a:lnTo>
                  <a:pt x="387" y="262"/>
                </a:lnTo>
                <a:lnTo>
                  <a:pt x="386" y="263"/>
                </a:lnTo>
                <a:lnTo>
                  <a:pt x="386" y="263"/>
                </a:lnTo>
                <a:close/>
                <a:moveTo>
                  <a:pt x="662" y="268"/>
                </a:moveTo>
                <a:lnTo>
                  <a:pt x="662" y="268"/>
                </a:lnTo>
                <a:lnTo>
                  <a:pt x="662" y="266"/>
                </a:lnTo>
                <a:lnTo>
                  <a:pt x="662" y="265"/>
                </a:lnTo>
                <a:lnTo>
                  <a:pt x="660" y="262"/>
                </a:lnTo>
                <a:lnTo>
                  <a:pt x="660" y="263"/>
                </a:lnTo>
                <a:lnTo>
                  <a:pt x="660" y="263"/>
                </a:lnTo>
                <a:lnTo>
                  <a:pt x="660" y="265"/>
                </a:lnTo>
                <a:lnTo>
                  <a:pt x="660" y="266"/>
                </a:lnTo>
                <a:lnTo>
                  <a:pt x="662" y="268"/>
                </a:lnTo>
                <a:lnTo>
                  <a:pt x="662" y="268"/>
                </a:lnTo>
                <a:lnTo>
                  <a:pt x="662" y="268"/>
                </a:lnTo>
                <a:close/>
                <a:moveTo>
                  <a:pt x="143" y="277"/>
                </a:moveTo>
                <a:lnTo>
                  <a:pt x="143" y="277"/>
                </a:lnTo>
                <a:lnTo>
                  <a:pt x="145" y="273"/>
                </a:lnTo>
                <a:lnTo>
                  <a:pt x="143" y="270"/>
                </a:lnTo>
                <a:lnTo>
                  <a:pt x="140" y="265"/>
                </a:lnTo>
                <a:lnTo>
                  <a:pt x="137" y="263"/>
                </a:lnTo>
                <a:lnTo>
                  <a:pt x="137" y="263"/>
                </a:lnTo>
                <a:lnTo>
                  <a:pt x="140" y="271"/>
                </a:lnTo>
                <a:lnTo>
                  <a:pt x="143" y="277"/>
                </a:lnTo>
                <a:lnTo>
                  <a:pt x="143" y="277"/>
                </a:lnTo>
                <a:close/>
                <a:moveTo>
                  <a:pt x="76" y="297"/>
                </a:moveTo>
                <a:lnTo>
                  <a:pt x="76" y="297"/>
                </a:lnTo>
                <a:lnTo>
                  <a:pt x="78" y="289"/>
                </a:lnTo>
                <a:lnTo>
                  <a:pt x="78" y="280"/>
                </a:lnTo>
                <a:lnTo>
                  <a:pt x="78" y="280"/>
                </a:lnTo>
                <a:lnTo>
                  <a:pt x="78" y="280"/>
                </a:lnTo>
                <a:lnTo>
                  <a:pt x="76" y="282"/>
                </a:lnTo>
                <a:lnTo>
                  <a:pt x="76" y="282"/>
                </a:lnTo>
                <a:lnTo>
                  <a:pt x="75" y="282"/>
                </a:lnTo>
                <a:lnTo>
                  <a:pt x="75" y="282"/>
                </a:lnTo>
                <a:lnTo>
                  <a:pt x="78" y="273"/>
                </a:lnTo>
                <a:lnTo>
                  <a:pt x="78" y="268"/>
                </a:lnTo>
                <a:lnTo>
                  <a:pt x="75" y="263"/>
                </a:lnTo>
                <a:lnTo>
                  <a:pt x="75" y="263"/>
                </a:lnTo>
                <a:lnTo>
                  <a:pt x="73" y="273"/>
                </a:lnTo>
                <a:lnTo>
                  <a:pt x="72" y="282"/>
                </a:lnTo>
                <a:lnTo>
                  <a:pt x="72" y="289"/>
                </a:lnTo>
                <a:lnTo>
                  <a:pt x="73" y="294"/>
                </a:lnTo>
                <a:lnTo>
                  <a:pt x="76" y="297"/>
                </a:lnTo>
                <a:lnTo>
                  <a:pt x="76" y="297"/>
                </a:lnTo>
                <a:close/>
                <a:moveTo>
                  <a:pt x="215" y="273"/>
                </a:moveTo>
                <a:lnTo>
                  <a:pt x="215" y="273"/>
                </a:lnTo>
                <a:lnTo>
                  <a:pt x="219" y="270"/>
                </a:lnTo>
                <a:lnTo>
                  <a:pt x="224" y="266"/>
                </a:lnTo>
                <a:lnTo>
                  <a:pt x="224" y="266"/>
                </a:lnTo>
                <a:lnTo>
                  <a:pt x="218" y="265"/>
                </a:lnTo>
                <a:lnTo>
                  <a:pt x="216" y="265"/>
                </a:lnTo>
                <a:lnTo>
                  <a:pt x="213" y="266"/>
                </a:lnTo>
                <a:lnTo>
                  <a:pt x="213" y="266"/>
                </a:lnTo>
                <a:lnTo>
                  <a:pt x="215" y="273"/>
                </a:lnTo>
                <a:lnTo>
                  <a:pt x="215" y="273"/>
                </a:lnTo>
                <a:close/>
                <a:moveTo>
                  <a:pt x="171" y="271"/>
                </a:moveTo>
                <a:lnTo>
                  <a:pt x="171" y="271"/>
                </a:lnTo>
                <a:lnTo>
                  <a:pt x="172" y="271"/>
                </a:lnTo>
                <a:lnTo>
                  <a:pt x="174" y="270"/>
                </a:lnTo>
                <a:lnTo>
                  <a:pt x="174" y="266"/>
                </a:lnTo>
                <a:lnTo>
                  <a:pt x="174" y="266"/>
                </a:lnTo>
                <a:lnTo>
                  <a:pt x="172" y="266"/>
                </a:lnTo>
                <a:lnTo>
                  <a:pt x="171" y="268"/>
                </a:lnTo>
                <a:lnTo>
                  <a:pt x="171" y="270"/>
                </a:lnTo>
                <a:lnTo>
                  <a:pt x="171" y="271"/>
                </a:lnTo>
                <a:lnTo>
                  <a:pt x="171" y="271"/>
                </a:lnTo>
                <a:close/>
                <a:moveTo>
                  <a:pt x="264" y="266"/>
                </a:moveTo>
                <a:lnTo>
                  <a:pt x="264" y="266"/>
                </a:lnTo>
                <a:lnTo>
                  <a:pt x="267" y="274"/>
                </a:lnTo>
                <a:lnTo>
                  <a:pt x="268" y="277"/>
                </a:lnTo>
                <a:lnTo>
                  <a:pt x="273" y="279"/>
                </a:lnTo>
                <a:lnTo>
                  <a:pt x="273" y="279"/>
                </a:lnTo>
                <a:lnTo>
                  <a:pt x="273" y="274"/>
                </a:lnTo>
                <a:lnTo>
                  <a:pt x="270" y="270"/>
                </a:lnTo>
                <a:lnTo>
                  <a:pt x="267" y="268"/>
                </a:lnTo>
                <a:lnTo>
                  <a:pt x="264" y="266"/>
                </a:lnTo>
                <a:lnTo>
                  <a:pt x="264" y="266"/>
                </a:lnTo>
                <a:close/>
                <a:moveTo>
                  <a:pt x="572" y="268"/>
                </a:moveTo>
                <a:lnTo>
                  <a:pt x="572" y="268"/>
                </a:lnTo>
                <a:lnTo>
                  <a:pt x="573" y="270"/>
                </a:lnTo>
                <a:lnTo>
                  <a:pt x="573" y="270"/>
                </a:lnTo>
                <a:lnTo>
                  <a:pt x="573" y="270"/>
                </a:lnTo>
                <a:lnTo>
                  <a:pt x="572" y="270"/>
                </a:lnTo>
                <a:lnTo>
                  <a:pt x="572" y="270"/>
                </a:lnTo>
                <a:lnTo>
                  <a:pt x="570" y="276"/>
                </a:lnTo>
                <a:lnTo>
                  <a:pt x="572" y="280"/>
                </a:lnTo>
                <a:lnTo>
                  <a:pt x="572" y="280"/>
                </a:lnTo>
                <a:lnTo>
                  <a:pt x="578" y="280"/>
                </a:lnTo>
                <a:lnTo>
                  <a:pt x="578" y="280"/>
                </a:lnTo>
                <a:lnTo>
                  <a:pt x="579" y="276"/>
                </a:lnTo>
                <a:lnTo>
                  <a:pt x="578" y="271"/>
                </a:lnTo>
                <a:lnTo>
                  <a:pt x="575" y="268"/>
                </a:lnTo>
                <a:lnTo>
                  <a:pt x="572" y="268"/>
                </a:lnTo>
                <a:lnTo>
                  <a:pt x="572" y="268"/>
                </a:lnTo>
                <a:close/>
                <a:moveTo>
                  <a:pt x="280" y="270"/>
                </a:moveTo>
                <a:lnTo>
                  <a:pt x="280" y="270"/>
                </a:lnTo>
                <a:lnTo>
                  <a:pt x="282" y="274"/>
                </a:lnTo>
                <a:lnTo>
                  <a:pt x="284" y="276"/>
                </a:lnTo>
                <a:lnTo>
                  <a:pt x="284" y="276"/>
                </a:lnTo>
                <a:lnTo>
                  <a:pt x="285" y="276"/>
                </a:lnTo>
                <a:lnTo>
                  <a:pt x="287" y="274"/>
                </a:lnTo>
                <a:lnTo>
                  <a:pt x="288" y="268"/>
                </a:lnTo>
                <a:lnTo>
                  <a:pt x="288" y="268"/>
                </a:lnTo>
                <a:lnTo>
                  <a:pt x="287" y="268"/>
                </a:lnTo>
                <a:lnTo>
                  <a:pt x="285" y="268"/>
                </a:lnTo>
                <a:lnTo>
                  <a:pt x="284" y="270"/>
                </a:lnTo>
                <a:lnTo>
                  <a:pt x="280" y="270"/>
                </a:lnTo>
                <a:lnTo>
                  <a:pt x="280" y="270"/>
                </a:lnTo>
                <a:close/>
                <a:moveTo>
                  <a:pt x="499" y="270"/>
                </a:moveTo>
                <a:lnTo>
                  <a:pt x="499" y="270"/>
                </a:lnTo>
                <a:lnTo>
                  <a:pt x="502" y="273"/>
                </a:lnTo>
                <a:lnTo>
                  <a:pt x="508" y="276"/>
                </a:lnTo>
                <a:lnTo>
                  <a:pt x="508" y="276"/>
                </a:lnTo>
                <a:lnTo>
                  <a:pt x="506" y="268"/>
                </a:lnTo>
                <a:lnTo>
                  <a:pt x="506" y="268"/>
                </a:lnTo>
                <a:lnTo>
                  <a:pt x="502" y="268"/>
                </a:lnTo>
                <a:lnTo>
                  <a:pt x="499" y="270"/>
                </a:lnTo>
                <a:lnTo>
                  <a:pt x="499" y="270"/>
                </a:lnTo>
                <a:close/>
                <a:moveTo>
                  <a:pt x="552" y="282"/>
                </a:moveTo>
                <a:lnTo>
                  <a:pt x="552" y="282"/>
                </a:lnTo>
                <a:lnTo>
                  <a:pt x="552" y="280"/>
                </a:lnTo>
                <a:lnTo>
                  <a:pt x="552" y="276"/>
                </a:lnTo>
                <a:lnTo>
                  <a:pt x="552" y="268"/>
                </a:lnTo>
                <a:lnTo>
                  <a:pt x="552" y="268"/>
                </a:lnTo>
                <a:lnTo>
                  <a:pt x="546" y="268"/>
                </a:lnTo>
                <a:lnTo>
                  <a:pt x="546" y="268"/>
                </a:lnTo>
                <a:lnTo>
                  <a:pt x="547" y="276"/>
                </a:lnTo>
                <a:lnTo>
                  <a:pt x="549" y="279"/>
                </a:lnTo>
                <a:lnTo>
                  <a:pt x="552" y="282"/>
                </a:lnTo>
                <a:lnTo>
                  <a:pt x="552" y="282"/>
                </a:lnTo>
                <a:close/>
                <a:moveTo>
                  <a:pt x="611" y="276"/>
                </a:moveTo>
                <a:lnTo>
                  <a:pt x="611" y="276"/>
                </a:lnTo>
                <a:lnTo>
                  <a:pt x="611" y="274"/>
                </a:lnTo>
                <a:lnTo>
                  <a:pt x="611" y="271"/>
                </a:lnTo>
                <a:lnTo>
                  <a:pt x="611" y="270"/>
                </a:lnTo>
                <a:lnTo>
                  <a:pt x="611" y="268"/>
                </a:lnTo>
                <a:lnTo>
                  <a:pt x="611" y="268"/>
                </a:lnTo>
                <a:lnTo>
                  <a:pt x="608" y="268"/>
                </a:lnTo>
                <a:lnTo>
                  <a:pt x="608" y="268"/>
                </a:lnTo>
                <a:lnTo>
                  <a:pt x="608" y="273"/>
                </a:lnTo>
                <a:lnTo>
                  <a:pt x="608" y="276"/>
                </a:lnTo>
                <a:lnTo>
                  <a:pt x="611" y="276"/>
                </a:lnTo>
                <a:lnTo>
                  <a:pt x="611" y="276"/>
                </a:lnTo>
                <a:close/>
                <a:moveTo>
                  <a:pt x="104" y="279"/>
                </a:moveTo>
                <a:lnTo>
                  <a:pt x="104" y="279"/>
                </a:lnTo>
                <a:lnTo>
                  <a:pt x="108" y="276"/>
                </a:lnTo>
                <a:lnTo>
                  <a:pt x="110" y="271"/>
                </a:lnTo>
                <a:lnTo>
                  <a:pt x="110" y="271"/>
                </a:lnTo>
                <a:lnTo>
                  <a:pt x="108" y="268"/>
                </a:lnTo>
                <a:lnTo>
                  <a:pt x="108" y="268"/>
                </a:lnTo>
                <a:lnTo>
                  <a:pt x="104" y="279"/>
                </a:lnTo>
                <a:lnTo>
                  <a:pt x="104" y="279"/>
                </a:lnTo>
                <a:close/>
                <a:moveTo>
                  <a:pt x="540" y="274"/>
                </a:moveTo>
                <a:lnTo>
                  <a:pt x="540" y="274"/>
                </a:lnTo>
                <a:lnTo>
                  <a:pt x="541" y="271"/>
                </a:lnTo>
                <a:lnTo>
                  <a:pt x="540" y="270"/>
                </a:lnTo>
                <a:lnTo>
                  <a:pt x="538" y="268"/>
                </a:lnTo>
                <a:lnTo>
                  <a:pt x="538" y="268"/>
                </a:lnTo>
                <a:lnTo>
                  <a:pt x="538" y="271"/>
                </a:lnTo>
                <a:lnTo>
                  <a:pt x="540" y="274"/>
                </a:lnTo>
                <a:lnTo>
                  <a:pt x="540" y="274"/>
                </a:lnTo>
                <a:close/>
                <a:moveTo>
                  <a:pt x="712" y="274"/>
                </a:moveTo>
                <a:lnTo>
                  <a:pt x="712" y="274"/>
                </a:lnTo>
                <a:lnTo>
                  <a:pt x="712" y="271"/>
                </a:lnTo>
                <a:lnTo>
                  <a:pt x="709" y="270"/>
                </a:lnTo>
                <a:lnTo>
                  <a:pt x="709" y="270"/>
                </a:lnTo>
                <a:lnTo>
                  <a:pt x="710" y="273"/>
                </a:lnTo>
                <a:lnTo>
                  <a:pt x="710" y="274"/>
                </a:lnTo>
                <a:lnTo>
                  <a:pt x="712" y="274"/>
                </a:lnTo>
                <a:lnTo>
                  <a:pt x="712" y="274"/>
                </a:lnTo>
                <a:close/>
                <a:moveTo>
                  <a:pt x="58" y="289"/>
                </a:moveTo>
                <a:lnTo>
                  <a:pt x="58" y="289"/>
                </a:lnTo>
                <a:lnTo>
                  <a:pt x="58" y="286"/>
                </a:lnTo>
                <a:lnTo>
                  <a:pt x="58" y="283"/>
                </a:lnTo>
                <a:lnTo>
                  <a:pt x="61" y="279"/>
                </a:lnTo>
                <a:lnTo>
                  <a:pt x="61" y="279"/>
                </a:lnTo>
                <a:lnTo>
                  <a:pt x="58" y="273"/>
                </a:lnTo>
                <a:lnTo>
                  <a:pt x="55" y="271"/>
                </a:lnTo>
                <a:lnTo>
                  <a:pt x="52" y="270"/>
                </a:lnTo>
                <a:lnTo>
                  <a:pt x="52" y="270"/>
                </a:lnTo>
                <a:lnTo>
                  <a:pt x="50" y="276"/>
                </a:lnTo>
                <a:lnTo>
                  <a:pt x="50" y="280"/>
                </a:lnTo>
                <a:lnTo>
                  <a:pt x="53" y="286"/>
                </a:lnTo>
                <a:lnTo>
                  <a:pt x="58" y="289"/>
                </a:lnTo>
                <a:lnTo>
                  <a:pt x="58" y="289"/>
                </a:lnTo>
                <a:close/>
                <a:moveTo>
                  <a:pt x="390" y="273"/>
                </a:moveTo>
                <a:lnTo>
                  <a:pt x="390" y="273"/>
                </a:lnTo>
                <a:lnTo>
                  <a:pt x="392" y="273"/>
                </a:lnTo>
                <a:lnTo>
                  <a:pt x="395" y="273"/>
                </a:lnTo>
                <a:lnTo>
                  <a:pt x="395" y="273"/>
                </a:lnTo>
                <a:lnTo>
                  <a:pt x="395" y="271"/>
                </a:lnTo>
                <a:lnTo>
                  <a:pt x="395" y="271"/>
                </a:lnTo>
                <a:lnTo>
                  <a:pt x="392" y="271"/>
                </a:lnTo>
                <a:lnTo>
                  <a:pt x="390" y="271"/>
                </a:lnTo>
                <a:lnTo>
                  <a:pt x="390" y="273"/>
                </a:lnTo>
                <a:lnTo>
                  <a:pt x="390" y="273"/>
                </a:lnTo>
                <a:close/>
                <a:moveTo>
                  <a:pt x="409" y="276"/>
                </a:moveTo>
                <a:lnTo>
                  <a:pt x="409" y="276"/>
                </a:lnTo>
                <a:lnTo>
                  <a:pt x="409" y="273"/>
                </a:lnTo>
                <a:lnTo>
                  <a:pt x="409" y="271"/>
                </a:lnTo>
                <a:lnTo>
                  <a:pt x="407" y="270"/>
                </a:lnTo>
                <a:lnTo>
                  <a:pt x="407" y="270"/>
                </a:lnTo>
                <a:lnTo>
                  <a:pt x="407" y="274"/>
                </a:lnTo>
                <a:lnTo>
                  <a:pt x="407" y="276"/>
                </a:lnTo>
                <a:lnTo>
                  <a:pt x="409" y="276"/>
                </a:lnTo>
                <a:lnTo>
                  <a:pt x="409" y="276"/>
                </a:lnTo>
                <a:close/>
                <a:moveTo>
                  <a:pt x="441" y="271"/>
                </a:moveTo>
                <a:lnTo>
                  <a:pt x="441" y="271"/>
                </a:lnTo>
                <a:lnTo>
                  <a:pt x="442" y="273"/>
                </a:lnTo>
                <a:lnTo>
                  <a:pt x="442" y="273"/>
                </a:lnTo>
                <a:lnTo>
                  <a:pt x="442" y="274"/>
                </a:lnTo>
                <a:lnTo>
                  <a:pt x="444" y="274"/>
                </a:lnTo>
                <a:lnTo>
                  <a:pt x="444" y="274"/>
                </a:lnTo>
                <a:lnTo>
                  <a:pt x="444" y="271"/>
                </a:lnTo>
                <a:lnTo>
                  <a:pt x="444" y="271"/>
                </a:lnTo>
                <a:lnTo>
                  <a:pt x="442" y="270"/>
                </a:lnTo>
                <a:lnTo>
                  <a:pt x="441" y="271"/>
                </a:lnTo>
                <a:lnTo>
                  <a:pt x="441" y="271"/>
                </a:lnTo>
                <a:lnTo>
                  <a:pt x="441" y="271"/>
                </a:lnTo>
                <a:close/>
                <a:moveTo>
                  <a:pt x="495" y="286"/>
                </a:moveTo>
                <a:lnTo>
                  <a:pt x="495" y="286"/>
                </a:lnTo>
                <a:lnTo>
                  <a:pt x="495" y="283"/>
                </a:lnTo>
                <a:lnTo>
                  <a:pt x="499" y="280"/>
                </a:lnTo>
                <a:lnTo>
                  <a:pt x="500" y="279"/>
                </a:lnTo>
                <a:lnTo>
                  <a:pt x="502" y="276"/>
                </a:lnTo>
                <a:lnTo>
                  <a:pt x="502" y="276"/>
                </a:lnTo>
                <a:lnTo>
                  <a:pt x="499" y="274"/>
                </a:lnTo>
                <a:lnTo>
                  <a:pt x="494" y="271"/>
                </a:lnTo>
                <a:lnTo>
                  <a:pt x="488" y="270"/>
                </a:lnTo>
                <a:lnTo>
                  <a:pt x="485" y="270"/>
                </a:lnTo>
                <a:lnTo>
                  <a:pt x="483" y="271"/>
                </a:lnTo>
                <a:lnTo>
                  <a:pt x="483" y="271"/>
                </a:lnTo>
                <a:lnTo>
                  <a:pt x="489" y="279"/>
                </a:lnTo>
                <a:lnTo>
                  <a:pt x="495" y="286"/>
                </a:lnTo>
                <a:lnTo>
                  <a:pt x="495" y="286"/>
                </a:lnTo>
                <a:close/>
                <a:moveTo>
                  <a:pt x="162" y="271"/>
                </a:moveTo>
                <a:lnTo>
                  <a:pt x="162" y="271"/>
                </a:lnTo>
                <a:lnTo>
                  <a:pt x="162" y="274"/>
                </a:lnTo>
                <a:lnTo>
                  <a:pt x="160" y="277"/>
                </a:lnTo>
                <a:lnTo>
                  <a:pt x="160" y="277"/>
                </a:lnTo>
                <a:lnTo>
                  <a:pt x="162" y="276"/>
                </a:lnTo>
                <a:lnTo>
                  <a:pt x="163" y="274"/>
                </a:lnTo>
                <a:lnTo>
                  <a:pt x="166" y="271"/>
                </a:lnTo>
                <a:lnTo>
                  <a:pt x="166" y="271"/>
                </a:lnTo>
                <a:lnTo>
                  <a:pt x="163" y="271"/>
                </a:lnTo>
                <a:lnTo>
                  <a:pt x="162" y="271"/>
                </a:lnTo>
                <a:lnTo>
                  <a:pt x="162" y="271"/>
                </a:lnTo>
                <a:close/>
                <a:moveTo>
                  <a:pt x="242" y="271"/>
                </a:moveTo>
                <a:lnTo>
                  <a:pt x="242" y="271"/>
                </a:lnTo>
                <a:lnTo>
                  <a:pt x="244" y="277"/>
                </a:lnTo>
                <a:lnTo>
                  <a:pt x="244" y="283"/>
                </a:lnTo>
                <a:lnTo>
                  <a:pt x="244" y="283"/>
                </a:lnTo>
                <a:lnTo>
                  <a:pt x="247" y="280"/>
                </a:lnTo>
                <a:lnTo>
                  <a:pt x="247" y="277"/>
                </a:lnTo>
                <a:lnTo>
                  <a:pt x="248" y="271"/>
                </a:lnTo>
                <a:lnTo>
                  <a:pt x="248" y="271"/>
                </a:lnTo>
                <a:lnTo>
                  <a:pt x="245" y="271"/>
                </a:lnTo>
                <a:lnTo>
                  <a:pt x="242" y="271"/>
                </a:lnTo>
                <a:lnTo>
                  <a:pt x="242" y="271"/>
                </a:lnTo>
                <a:close/>
                <a:moveTo>
                  <a:pt x="252" y="282"/>
                </a:moveTo>
                <a:lnTo>
                  <a:pt x="252" y="282"/>
                </a:lnTo>
                <a:lnTo>
                  <a:pt x="253" y="282"/>
                </a:lnTo>
                <a:lnTo>
                  <a:pt x="256" y="282"/>
                </a:lnTo>
                <a:lnTo>
                  <a:pt x="258" y="280"/>
                </a:lnTo>
                <a:lnTo>
                  <a:pt x="261" y="280"/>
                </a:lnTo>
                <a:lnTo>
                  <a:pt x="261" y="280"/>
                </a:lnTo>
                <a:lnTo>
                  <a:pt x="259" y="274"/>
                </a:lnTo>
                <a:lnTo>
                  <a:pt x="258" y="273"/>
                </a:lnTo>
                <a:lnTo>
                  <a:pt x="255" y="271"/>
                </a:lnTo>
                <a:lnTo>
                  <a:pt x="255" y="271"/>
                </a:lnTo>
                <a:lnTo>
                  <a:pt x="252" y="282"/>
                </a:lnTo>
                <a:lnTo>
                  <a:pt x="252" y="282"/>
                </a:lnTo>
                <a:close/>
                <a:moveTo>
                  <a:pt x="296" y="274"/>
                </a:moveTo>
                <a:lnTo>
                  <a:pt x="296" y="274"/>
                </a:lnTo>
                <a:lnTo>
                  <a:pt x="299" y="274"/>
                </a:lnTo>
                <a:lnTo>
                  <a:pt x="302" y="273"/>
                </a:lnTo>
                <a:lnTo>
                  <a:pt x="302" y="273"/>
                </a:lnTo>
                <a:lnTo>
                  <a:pt x="300" y="271"/>
                </a:lnTo>
                <a:lnTo>
                  <a:pt x="299" y="271"/>
                </a:lnTo>
                <a:lnTo>
                  <a:pt x="299" y="271"/>
                </a:lnTo>
                <a:lnTo>
                  <a:pt x="296" y="274"/>
                </a:lnTo>
                <a:lnTo>
                  <a:pt x="296" y="274"/>
                </a:lnTo>
                <a:close/>
                <a:moveTo>
                  <a:pt x="415" y="276"/>
                </a:moveTo>
                <a:lnTo>
                  <a:pt x="415" y="276"/>
                </a:lnTo>
                <a:lnTo>
                  <a:pt x="416" y="277"/>
                </a:lnTo>
                <a:lnTo>
                  <a:pt x="419" y="277"/>
                </a:lnTo>
                <a:lnTo>
                  <a:pt x="419" y="277"/>
                </a:lnTo>
                <a:lnTo>
                  <a:pt x="419" y="273"/>
                </a:lnTo>
                <a:lnTo>
                  <a:pt x="418" y="271"/>
                </a:lnTo>
                <a:lnTo>
                  <a:pt x="416" y="271"/>
                </a:lnTo>
                <a:lnTo>
                  <a:pt x="416" y="271"/>
                </a:lnTo>
                <a:lnTo>
                  <a:pt x="415" y="273"/>
                </a:lnTo>
                <a:lnTo>
                  <a:pt x="415" y="276"/>
                </a:lnTo>
                <a:lnTo>
                  <a:pt x="415" y="276"/>
                </a:lnTo>
                <a:close/>
                <a:moveTo>
                  <a:pt x="483" y="291"/>
                </a:moveTo>
                <a:lnTo>
                  <a:pt x="483" y="291"/>
                </a:lnTo>
                <a:lnTo>
                  <a:pt x="488" y="291"/>
                </a:lnTo>
                <a:lnTo>
                  <a:pt x="491" y="289"/>
                </a:lnTo>
                <a:lnTo>
                  <a:pt x="491" y="289"/>
                </a:lnTo>
                <a:lnTo>
                  <a:pt x="483" y="279"/>
                </a:lnTo>
                <a:lnTo>
                  <a:pt x="479" y="274"/>
                </a:lnTo>
                <a:lnTo>
                  <a:pt x="473" y="271"/>
                </a:lnTo>
                <a:lnTo>
                  <a:pt x="473" y="271"/>
                </a:lnTo>
                <a:lnTo>
                  <a:pt x="477" y="282"/>
                </a:lnTo>
                <a:lnTo>
                  <a:pt x="483" y="291"/>
                </a:lnTo>
                <a:lnTo>
                  <a:pt x="483" y="291"/>
                </a:lnTo>
                <a:close/>
                <a:moveTo>
                  <a:pt x="643" y="276"/>
                </a:moveTo>
                <a:lnTo>
                  <a:pt x="643" y="276"/>
                </a:lnTo>
                <a:lnTo>
                  <a:pt x="643" y="273"/>
                </a:lnTo>
                <a:lnTo>
                  <a:pt x="643" y="271"/>
                </a:lnTo>
                <a:lnTo>
                  <a:pt x="642" y="271"/>
                </a:lnTo>
                <a:lnTo>
                  <a:pt x="642" y="271"/>
                </a:lnTo>
                <a:lnTo>
                  <a:pt x="642" y="274"/>
                </a:lnTo>
                <a:lnTo>
                  <a:pt x="642" y="274"/>
                </a:lnTo>
                <a:lnTo>
                  <a:pt x="643" y="276"/>
                </a:lnTo>
                <a:lnTo>
                  <a:pt x="643" y="276"/>
                </a:lnTo>
                <a:close/>
                <a:moveTo>
                  <a:pt x="675" y="295"/>
                </a:moveTo>
                <a:lnTo>
                  <a:pt x="675" y="295"/>
                </a:lnTo>
                <a:lnTo>
                  <a:pt x="674" y="283"/>
                </a:lnTo>
                <a:lnTo>
                  <a:pt x="672" y="277"/>
                </a:lnTo>
                <a:lnTo>
                  <a:pt x="669" y="271"/>
                </a:lnTo>
                <a:lnTo>
                  <a:pt x="669" y="271"/>
                </a:lnTo>
                <a:lnTo>
                  <a:pt x="669" y="277"/>
                </a:lnTo>
                <a:lnTo>
                  <a:pt x="671" y="283"/>
                </a:lnTo>
                <a:lnTo>
                  <a:pt x="675" y="295"/>
                </a:lnTo>
                <a:lnTo>
                  <a:pt x="675" y="295"/>
                </a:lnTo>
                <a:close/>
                <a:moveTo>
                  <a:pt x="136" y="280"/>
                </a:moveTo>
                <a:lnTo>
                  <a:pt x="136" y="280"/>
                </a:lnTo>
                <a:lnTo>
                  <a:pt x="137" y="279"/>
                </a:lnTo>
                <a:lnTo>
                  <a:pt x="137" y="276"/>
                </a:lnTo>
                <a:lnTo>
                  <a:pt x="134" y="271"/>
                </a:lnTo>
                <a:lnTo>
                  <a:pt x="134" y="271"/>
                </a:lnTo>
                <a:lnTo>
                  <a:pt x="136" y="276"/>
                </a:lnTo>
                <a:lnTo>
                  <a:pt x="136" y="277"/>
                </a:lnTo>
                <a:lnTo>
                  <a:pt x="136" y="280"/>
                </a:lnTo>
                <a:lnTo>
                  <a:pt x="136" y="280"/>
                </a:lnTo>
                <a:close/>
                <a:moveTo>
                  <a:pt x="337" y="274"/>
                </a:moveTo>
                <a:lnTo>
                  <a:pt x="337" y="274"/>
                </a:lnTo>
                <a:lnTo>
                  <a:pt x="341" y="276"/>
                </a:lnTo>
                <a:lnTo>
                  <a:pt x="345" y="274"/>
                </a:lnTo>
                <a:lnTo>
                  <a:pt x="345" y="274"/>
                </a:lnTo>
                <a:lnTo>
                  <a:pt x="345" y="273"/>
                </a:lnTo>
                <a:lnTo>
                  <a:pt x="343" y="273"/>
                </a:lnTo>
                <a:lnTo>
                  <a:pt x="337" y="271"/>
                </a:lnTo>
                <a:lnTo>
                  <a:pt x="337" y="271"/>
                </a:lnTo>
                <a:lnTo>
                  <a:pt x="337" y="274"/>
                </a:lnTo>
                <a:lnTo>
                  <a:pt x="337" y="274"/>
                </a:lnTo>
                <a:close/>
                <a:moveTo>
                  <a:pt x="439" y="279"/>
                </a:moveTo>
                <a:lnTo>
                  <a:pt x="439" y="279"/>
                </a:lnTo>
                <a:lnTo>
                  <a:pt x="438" y="274"/>
                </a:lnTo>
                <a:lnTo>
                  <a:pt x="434" y="271"/>
                </a:lnTo>
                <a:lnTo>
                  <a:pt x="434" y="271"/>
                </a:lnTo>
                <a:lnTo>
                  <a:pt x="434" y="274"/>
                </a:lnTo>
                <a:lnTo>
                  <a:pt x="434" y="277"/>
                </a:lnTo>
                <a:lnTo>
                  <a:pt x="436" y="279"/>
                </a:lnTo>
                <a:lnTo>
                  <a:pt x="439" y="279"/>
                </a:lnTo>
                <a:lnTo>
                  <a:pt x="439" y="279"/>
                </a:lnTo>
                <a:close/>
                <a:moveTo>
                  <a:pt x="566" y="280"/>
                </a:moveTo>
                <a:lnTo>
                  <a:pt x="566" y="280"/>
                </a:lnTo>
                <a:lnTo>
                  <a:pt x="566" y="276"/>
                </a:lnTo>
                <a:lnTo>
                  <a:pt x="564" y="271"/>
                </a:lnTo>
                <a:lnTo>
                  <a:pt x="564" y="271"/>
                </a:lnTo>
                <a:lnTo>
                  <a:pt x="563" y="274"/>
                </a:lnTo>
                <a:lnTo>
                  <a:pt x="564" y="276"/>
                </a:lnTo>
                <a:lnTo>
                  <a:pt x="566" y="280"/>
                </a:lnTo>
                <a:lnTo>
                  <a:pt x="566" y="280"/>
                </a:lnTo>
                <a:close/>
                <a:moveTo>
                  <a:pt x="616" y="276"/>
                </a:moveTo>
                <a:lnTo>
                  <a:pt x="616" y="276"/>
                </a:lnTo>
                <a:lnTo>
                  <a:pt x="620" y="276"/>
                </a:lnTo>
                <a:lnTo>
                  <a:pt x="620" y="276"/>
                </a:lnTo>
                <a:lnTo>
                  <a:pt x="619" y="273"/>
                </a:lnTo>
                <a:lnTo>
                  <a:pt x="616" y="271"/>
                </a:lnTo>
                <a:lnTo>
                  <a:pt x="616" y="271"/>
                </a:lnTo>
                <a:lnTo>
                  <a:pt x="616" y="273"/>
                </a:lnTo>
                <a:lnTo>
                  <a:pt x="616" y="276"/>
                </a:lnTo>
                <a:lnTo>
                  <a:pt x="616" y="276"/>
                </a:lnTo>
                <a:close/>
                <a:moveTo>
                  <a:pt x="326" y="276"/>
                </a:moveTo>
                <a:lnTo>
                  <a:pt x="326" y="276"/>
                </a:lnTo>
                <a:lnTo>
                  <a:pt x="329" y="276"/>
                </a:lnTo>
                <a:lnTo>
                  <a:pt x="329" y="276"/>
                </a:lnTo>
                <a:lnTo>
                  <a:pt x="329" y="273"/>
                </a:lnTo>
                <a:lnTo>
                  <a:pt x="326" y="273"/>
                </a:lnTo>
                <a:lnTo>
                  <a:pt x="326" y="273"/>
                </a:lnTo>
                <a:lnTo>
                  <a:pt x="326" y="276"/>
                </a:lnTo>
                <a:lnTo>
                  <a:pt x="326" y="276"/>
                </a:lnTo>
                <a:close/>
                <a:moveTo>
                  <a:pt x="445" y="276"/>
                </a:moveTo>
                <a:lnTo>
                  <a:pt x="445" y="276"/>
                </a:lnTo>
                <a:lnTo>
                  <a:pt x="447" y="282"/>
                </a:lnTo>
                <a:lnTo>
                  <a:pt x="451" y="285"/>
                </a:lnTo>
                <a:lnTo>
                  <a:pt x="451" y="285"/>
                </a:lnTo>
                <a:lnTo>
                  <a:pt x="456" y="279"/>
                </a:lnTo>
                <a:lnTo>
                  <a:pt x="456" y="276"/>
                </a:lnTo>
                <a:lnTo>
                  <a:pt x="456" y="273"/>
                </a:lnTo>
                <a:lnTo>
                  <a:pt x="456" y="273"/>
                </a:lnTo>
                <a:lnTo>
                  <a:pt x="454" y="276"/>
                </a:lnTo>
                <a:lnTo>
                  <a:pt x="451" y="276"/>
                </a:lnTo>
                <a:lnTo>
                  <a:pt x="445" y="276"/>
                </a:lnTo>
                <a:lnTo>
                  <a:pt x="445" y="276"/>
                </a:lnTo>
                <a:close/>
                <a:moveTo>
                  <a:pt x="584" y="279"/>
                </a:moveTo>
                <a:lnTo>
                  <a:pt x="584" y="279"/>
                </a:lnTo>
                <a:lnTo>
                  <a:pt x="585" y="274"/>
                </a:lnTo>
                <a:lnTo>
                  <a:pt x="585" y="273"/>
                </a:lnTo>
                <a:lnTo>
                  <a:pt x="584" y="273"/>
                </a:lnTo>
                <a:lnTo>
                  <a:pt x="584" y="273"/>
                </a:lnTo>
                <a:lnTo>
                  <a:pt x="584" y="274"/>
                </a:lnTo>
                <a:lnTo>
                  <a:pt x="582" y="276"/>
                </a:lnTo>
                <a:lnTo>
                  <a:pt x="582" y="277"/>
                </a:lnTo>
                <a:lnTo>
                  <a:pt x="584" y="279"/>
                </a:lnTo>
                <a:lnTo>
                  <a:pt x="584" y="279"/>
                </a:lnTo>
                <a:close/>
                <a:moveTo>
                  <a:pt x="428" y="277"/>
                </a:moveTo>
                <a:lnTo>
                  <a:pt x="428" y="277"/>
                </a:lnTo>
                <a:lnTo>
                  <a:pt x="428" y="274"/>
                </a:lnTo>
                <a:lnTo>
                  <a:pt x="427" y="273"/>
                </a:lnTo>
                <a:lnTo>
                  <a:pt x="427" y="273"/>
                </a:lnTo>
                <a:lnTo>
                  <a:pt x="427" y="276"/>
                </a:lnTo>
                <a:lnTo>
                  <a:pt x="427" y="277"/>
                </a:lnTo>
                <a:lnTo>
                  <a:pt x="428" y="277"/>
                </a:lnTo>
                <a:lnTo>
                  <a:pt x="428" y="277"/>
                </a:lnTo>
                <a:close/>
                <a:moveTo>
                  <a:pt x="17" y="292"/>
                </a:moveTo>
                <a:lnTo>
                  <a:pt x="17" y="292"/>
                </a:lnTo>
                <a:lnTo>
                  <a:pt x="18" y="292"/>
                </a:lnTo>
                <a:lnTo>
                  <a:pt x="18" y="292"/>
                </a:lnTo>
                <a:lnTo>
                  <a:pt x="20" y="294"/>
                </a:lnTo>
                <a:lnTo>
                  <a:pt x="20" y="294"/>
                </a:lnTo>
                <a:lnTo>
                  <a:pt x="20" y="283"/>
                </a:lnTo>
                <a:lnTo>
                  <a:pt x="20" y="277"/>
                </a:lnTo>
                <a:lnTo>
                  <a:pt x="18" y="274"/>
                </a:lnTo>
                <a:lnTo>
                  <a:pt x="18" y="274"/>
                </a:lnTo>
                <a:lnTo>
                  <a:pt x="17" y="282"/>
                </a:lnTo>
                <a:lnTo>
                  <a:pt x="17" y="292"/>
                </a:lnTo>
                <a:lnTo>
                  <a:pt x="17" y="292"/>
                </a:lnTo>
                <a:close/>
                <a:moveTo>
                  <a:pt x="157" y="280"/>
                </a:moveTo>
                <a:lnTo>
                  <a:pt x="157" y="280"/>
                </a:lnTo>
                <a:lnTo>
                  <a:pt x="157" y="277"/>
                </a:lnTo>
                <a:lnTo>
                  <a:pt x="157" y="276"/>
                </a:lnTo>
                <a:lnTo>
                  <a:pt x="155" y="274"/>
                </a:lnTo>
                <a:lnTo>
                  <a:pt x="155" y="274"/>
                </a:lnTo>
                <a:lnTo>
                  <a:pt x="154" y="276"/>
                </a:lnTo>
                <a:lnTo>
                  <a:pt x="155" y="277"/>
                </a:lnTo>
                <a:lnTo>
                  <a:pt x="157" y="280"/>
                </a:lnTo>
                <a:lnTo>
                  <a:pt x="157" y="280"/>
                </a:lnTo>
                <a:close/>
                <a:moveTo>
                  <a:pt x="363" y="276"/>
                </a:moveTo>
                <a:lnTo>
                  <a:pt x="363" y="276"/>
                </a:lnTo>
                <a:lnTo>
                  <a:pt x="364" y="276"/>
                </a:lnTo>
                <a:lnTo>
                  <a:pt x="364" y="276"/>
                </a:lnTo>
                <a:lnTo>
                  <a:pt x="364" y="276"/>
                </a:lnTo>
                <a:lnTo>
                  <a:pt x="364" y="274"/>
                </a:lnTo>
                <a:lnTo>
                  <a:pt x="364" y="274"/>
                </a:lnTo>
                <a:lnTo>
                  <a:pt x="363" y="274"/>
                </a:lnTo>
                <a:lnTo>
                  <a:pt x="363" y="276"/>
                </a:lnTo>
                <a:lnTo>
                  <a:pt x="363" y="276"/>
                </a:lnTo>
                <a:lnTo>
                  <a:pt x="363" y="276"/>
                </a:lnTo>
                <a:lnTo>
                  <a:pt x="363" y="276"/>
                </a:lnTo>
                <a:lnTo>
                  <a:pt x="363" y="276"/>
                </a:lnTo>
                <a:close/>
                <a:moveTo>
                  <a:pt x="633" y="276"/>
                </a:moveTo>
                <a:lnTo>
                  <a:pt x="633" y="276"/>
                </a:lnTo>
                <a:lnTo>
                  <a:pt x="636" y="279"/>
                </a:lnTo>
                <a:lnTo>
                  <a:pt x="640" y="280"/>
                </a:lnTo>
                <a:lnTo>
                  <a:pt x="640" y="280"/>
                </a:lnTo>
                <a:lnTo>
                  <a:pt x="639" y="276"/>
                </a:lnTo>
                <a:lnTo>
                  <a:pt x="637" y="276"/>
                </a:lnTo>
                <a:lnTo>
                  <a:pt x="636" y="274"/>
                </a:lnTo>
                <a:lnTo>
                  <a:pt x="636" y="274"/>
                </a:lnTo>
                <a:lnTo>
                  <a:pt x="636" y="276"/>
                </a:lnTo>
                <a:lnTo>
                  <a:pt x="634" y="276"/>
                </a:lnTo>
                <a:lnTo>
                  <a:pt x="633" y="276"/>
                </a:lnTo>
                <a:lnTo>
                  <a:pt x="633" y="276"/>
                </a:lnTo>
                <a:close/>
                <a:moveTo>
                  <a:pt x="701" y="297"/>
                </a:moveTo>
                <a:lnTo>
                  <a:pt x="701" y="297"/>
                </a:lnTo>
                <a:lnTo>
                  <a:pt x="701" y="291"/>
                </a:lnTo>
                <a:lnTo>
                  <a:pt x="703" y="285"/>
                </a:lnTo>
                <a:lnTo>
                  <a:pt x="703" y="279"/>
                </a:lnTo>
                <a:lnTo>
                  <a:pt x="701" y="276"/>
                </a:lnTo>
                <a:lnTo>
                  <a:pt x="700" y="274"/>
                </a:lnTo>
                <a:lnTo>
                  <a:pt x="700" y="274"/>
                </a:lnTo>
                <a:lnTo>
                  <a:pt x="698" y="286"/>
                </a:lnTo>
                <a:lnTo>
                  <a:pt x="698" y="292"/>
                </a:lnTo>
                <a:lnTo>
                  <a:pt x="701" y="297"/>
                </a:lnTo>
                <a:lnTo>
                  <a:pt x="701" y="297"/>
                </a:lnTo>
                <a:close/>
                <a:moveTo>
                  <a:pt x="370" y="279"/>
                </a:moveTo>
                <a:lnTo>
                  <a:pt x="370" y="279"/>
                </a:lnTo>
                <a:lnTo>
                  <a:pt x="373" y="277"/>
                </a:lnTo>
                <a:lnTo>
                  <a:pt x="373" y="277"/>
                </a:lnTo>
                <a:lnTo>
                  <a:pt x="372" y="276"/>
                </a:lnTo>
                <a:lnTo>
                  <a:pt x="370" y="276"/>
                </a:lnTo>
                <a:lnTo>
                  <a:pt x="370" y="276"/>
                </a:lnTo>
                <a:lnTo>
                  <a:pt x="370" y="279"/>
                </a:lnTo>
                <a:lnTo>
                  <a:pt x="370" y="279"/>
                </a:lnTo>
                <a:close/>
                <a:moveTo>
                  <a:pt x="515" y="280"/>
                </a:moveTo>
                <a:lnTo>
                  <a:pt x="515" y="280"/>
                </a:lnTo>
                <a:lnTo>
                  <a:pt x="515" y="279"/>
                </a:lnTo>
                <a:lnTo>
                  <a:pt x="517" y="276"/>
                </a:lnTo>
                <a:lnTo>
                  <a:pt x="517" y="276"/>
                </a:lnTo>
                <a:lnTo>
                  <a:pt x="515" y="276"/>
                </a:lnTo>
                <a:lnTo>
                  <a:pt x="514" y="277"/>
                </a:lnTo>
                <a:lnTo>
                  <a:pt x="515" y="280"/>
                </a:lnTo>
                <a:lnTo>
                  <a:pt x="515" y="280"/>
                </a:lnTo>
                <a:close/>
                <a:moveTo>
                  <a:pt x="290" y="282"/>
                </a:moveTo>
                <a:lnTo>
                  <a:pt x="290" y="282"/>
                </a:lnTo>
                <a:lnTo>
                  <a:pt x="303" y="279"/>
                </a:lnTo>
                <a:lnTo>
                  <a:pt x="303" y="279"/>
                </a:lnTo>
                <a:lnTo>
                  <a:pt x="303" y="277"/>
                </a:lnTo>
                <a:lnTo>
                  <a:pt x="302" y="276"/>
                </a:lnTo>
                <a:lnTo>
                  <a:pt x="302" y="276"/>
                </a:lnTo>
                <a:lnTo>
                  <a:pt x="299" y="279"/>
                </a:lnTo>
                <a:lnTo>
                  <a:pt x="296" y="279"/>
                </a:lnTo>
                <a:lnTo>
                  <a:pt x="291" y="279"/>
                </a:lnTo>
                <a:lnTo>
                  <a:pt x="290" y="282"/>
                </a:lnTo>
                <a:lnTo>
                  <a:pt x="290" y="282"/>
                </a:lnTo>
                <a:close/>
                <a:moveTo>
                  <a:pt x="341" y="279"/>
                </a:moveTo>
                <a:lnTo>
                  <a:pt x="341" y="279"/>
                </a:lnTo>
                <a:lnTo>
                  <a:pt x="345" y="282"/>
                </a:lnTo>
                <a:lnTo>
                  <a:pt x="348" y="285"/>
                </a:lnTo>
                <a:lnTo>
                  <a:pt x="354" y="291"/>
                </a:lnTo>
                <a:lnTo>
                  <a:pt x="354" y="291"/>
                </a:lnTo>
                <a:lnTo>
                  <a:pt x="358" y="288"/>
                </a:lnTo>
                <a:lnTo>
                  <a:pt x="358" y="288"/>
                </a:lnTo>
                <a:lnTo>
                  <a:pt x="355" y="283"/>
                </a:lnTo>
                <a:lnTo>
                  <a:pt x="351" y="279"/>
                </a:lnTo>
                <a:lnTo>
                  <a:pt x="346" y="277"/>
                </a:lnTo>
                <a:lnTo>
                  <a:pt x="345" y="277"/>
                </a:lnTo>
                <a:lnTo>
                  <a:pt x="341" y="279"/>
                </a:lnTo>
                <a:lnTo>
                  <a:pt x="341" y="279"/>
                </a:lnTo>
                <a:close/>
                <a:moveTo>
                  <a:pt x="165" y="289"/>
                </a:moveTo>
                <a:lnTo>
                  <a:pt x="165" y="289"/>
                </a:lnTo>
                <a:lnTo>
                  <a:pt x="166" y="288"/>
                </a:lnTo>
                <a:lnTo>
                  <a:pt x="168" y="285"/>
                </a:lnTo>
                <a:lnTo>
                  <a:pt x="171" y="279"/>
                </a:lnTo>
                <a:lnTo>
                  <a:pt x="171" y="279"/>
                </a:lnTo>
                <a:lnTo>
                  <a:pt x="169" y="279"/>
                </a:lnTo>
                <a:lnTo>
                  <a:pt x="168" y="277"/>
                </a:lnTo>
                <a:lnTo>
                  <a:pt x="168" y="277"/>
                </a:lnTo>
                <a:lnTo>
                  <a:pt x="166" y="283"/>
                </a:lnTo>
                <a:lnTo>
                  <a:pt x="165" y="289"/>
                </a:lnTo>
                <a:lnTo>
                  <a:pt x="165" y="289"/>
                </a:lnTo>
                <a:close/>
                <a:moveTo>
                  <a:pt x="363" y="279"/>
                </a:moveTo>
                <a:lnTo>
                  <a:pt x="363" y="279"/>
                </a:lnTo>
                <a:lnTo>
                  <a:pt x="363" y="280"/>
                </a:lnTo>
                <a:lnTo>
                  <a:pt x="364" y="283"/>
                </a:lnTo>
                <a:lnTo>
                  <a:pt x="364" y="283"/>
                </a:lnTo>
                <a:lnTo>
                  <a:pt x="366" y="282"/>
                </a:lnTo>
                <a:lnTo>
                  <a:pt x="366" y="282"/>
                </a:lnTo>
                <a:lnTo>
                  <a:pt x="364" y="279"/>
                </a:lnTo>
                <a:lnTo>
                  <a:pt x="364" y="279"/>
                </a:lnTo>
                <a:lnTo>
                  <a:pt x="363" y="279"/>
                </a:lnTo>
                <a:lnTo>
                  <a:pt x="363" y="279"/>
                </a:lnTo>
                <a:close/>
                <a:moveTo>
                  <a:pt x="532" y="285"/>
                </a:moveTo>
                <a:lnTo>
                  <a:pt x="532" y="285"/>
                </a:lnTo>
                <a:lnTo>
                  <a:pt x="535" y="285"/>
                </a:lnTo>
                <a:lnTo>
                  <a:pt x="537" y="283"/>
                </a:lnTo>
                <a:lnTo>
                  <a:pt x="537" y="283"/>
                </a:lnTo>
                <a:lnTo>
                  <a:pt x="535" y="280"/>
                </a:lnTo>
                <a:lnTo>
                  <a:pt x="535" y="279"/>
                </a:lnTo>
                <a:lnTo>
                  <a:pt x="534" y="279"/>
                </a:lnTo>
                <a:lnTo>
                  <a:pt x="534" y="279"/>
                </a:lnTo>
                <a:lnTo>
                  <a:pt x="532" y="282"/>
                </a:lnTo>
                <a:lnTo>
                  <a:pt x="532" y="285"/>
                </a:lnTo>
                <a:lnTo>
                  <a:pt x="532" y="285"/>
                </a:lnTo>
                <a:close/>
                <a:moveTo>
                  <a:pt x="32" y="288"/>
                </a:moveTo>
                <a:lnTo>
                  <a:pt x="32" y="288"/>
                </a:lnTo>
                <a:lnTo>
                  <a:pt x="33" y="283"/>
                </a:lnTo>
                <a:lnTo>
                  <a:pt x="33" y="280"/>
                </a:lnTo>
                <a:lnTo>
                  <a:pt x="32" y="279"/>
                </a:lnTo>
                <a:lnTo>
                  <a:pt x="32" y="279"/>
                </a:lnTo>
                <a:lnTo>
                  <a:pt x="32" y="282"/>
                </a:lnTo>
                <a:lnTo>
                  <a:pt x="32" y="285"/>
                </a:lnTo>
                <a:lnTo>
                  <a:pt x="32" y="286"/>
                </a:lnTo>
                <a:lnTo>
                  <a:pt x="32" y="288"/>
                </a:lnTo>
                <a:lnTo>
                  <a:pt x="32" y="288"/>
                </a:lnTo>
                <a:close/>
                <a:moveTo>
                  <a:pt x="399" y="283"/>
                </a:moveTo>
                <a:lnTo>
                  <a:pt x="399" y="283"/>
                </a:lnTo>
                <a:lnTo>
                  <a:pt x="402" y="283"/>
                </a:lnTo>
                <a:lnTo>
                  <a:pt x="402" y="283"/>
                </a:lnTo>
                <a:lnTo>
                  <a:pt x="401" y="280"/>
                </a:lnTo>
                <a:lnTo>
                  <a:pt x="399" y="279"/>
                </a:lnTo>
                <a:lnTo>
                  <a:pt x="399" y="279"/>
                </a:lnTo>
                <a:lnTo>
                  <a:pt x="399" y="283"/>
                </a:lnTo>
                <a:lnTo>
                  <a:pt x="399" y="283"/>
                </a:lnTo>
                <a:close/>
                <a:moveTo>
                  <a:pt x="620" y="282"/>
                </a:moveTo>
                <a:lnTo>
                  <a:pt x="620" y="282"/>
                </a:lnTo>
                <a:lnTo>
                  <a:pt x="620" y="279"/>
                </a:lnTo>
                <a:lnTo>
                  <a:pt x="620" y="279"/>
                </a:lnTo>
                <a:lnTo>
                  <a:pt x="617" y="279"/>
                </a:lnTo>
                <a:lnTo>
                  <a:pt x="617" y="279"/>
                </a:lnTo>
                <a:lnTo>
                  <a:pt x="619" y="282"/>
                </a:lnTo>
                <a:lnTo>
                  <a:pt x="620" y="282"/>
                </a:lnTo>
                <a:lnTo>
                  <a:pt x="620" y="282"/>
                </a:lnTo>
                <a:close/>
                <a:moveTo>
                  <a:pt x="317" y="282"/>
                </a:moveTo>
                <a:lnTo>
                  <a:pt x="317" y="282"/>
                </a:lnTo>
                <a:lnTo>
                  <a:pt x="319" y="283"/>
                </a:lnTo>
                <a:lnTo>
                  <a:pt x="322" y="285"/>
                </a:lnTo>
                <a:lnTo>
                  <a:pt x="322" y="285"/>
                </a:lnTo>
                <a:lnTo>
                  <a:pt x="322" y="282"/>
                </a:lnTo>
                <a:lnTo>
                  <a:pt x="323" y="280"/>
                </a:lnTo>
                <a:lnTo>
                  <a:pt x="323" y="280"/>
                </a:lnTo>
                <a:lnTo>
                  <a:pt x="319" y="280"/>
                </a:lnTo>
                <a:lnTo>
                  <a:pt x="319" y="280"/>
                </a:lnTo>
                <a:lnTo>
                  <a:pt x="317" y="282"/>
                </a:lnTo>
                <a:lnTo>
                  <a:pt x="317" y="282"/>
                </a:lnTo>
                <a:close/>
                <a:moveTo>
                  <a:pt x="460" y="288"/>
                </a:moveTo>
                <a:lnTo>
                  <a:pt x="460" y="288"/>
                </a:lnTo>
                <a:lnTo>
                  <a:pt x="468" y="289"/>
                </a:lnTo>
                <a:lnTo>
                  <a:pt x="468" y="289"/>
                </a:lnTo>
                <a:lnTo>
                  <a:pt x="468" y="286"/>
                </a:lnTo>
                <a:lnTo>
                  <a:pt x="466" y="285"/>
                </a:lnTo>
                <a:lnTo>
                  <a:pt x="462" y="280"/>
                </a:lnTo>
                <a:lnTo>
                  <a:pt x="462" y="280"/>
                </a:lnTo>
                <a:lnTo>
                  <a:pt x="460" y="283"/>
                </a:lnTo>
                <a:lnTo>
                  <a:pt x="460" y="288"/>
                </a:lnTo>
                <a:lnTo>
                  <a:pt x="460" y="288"/>
                </a:lnTo>
                <a:close/>
                <a:moveTo>
                  <a:pt x="107" y="298"/>
                </a:moveTo>
                <a:lnTo>
                  <a:pt x="107" y="298"/>
                </a:lnTo>
                <a:lnTo>
                  <a:pt x="107" y="294"/>
                </a:lnTo>
                <a:lnTo>
                  <a:pt x="108" y="292"/>
                </a:lnTo>
                <a:lnTo>
                  <a:pt x="110" y="292"/>
                </a:lnTo>
                <a:lnTo>
                  <a:pt x="110" y="292"/>
                </a:lnTo>
                <a:lnTo>
                  <a:pt x="110" y="285"/>
                </a:lnTo>
                <a:lnTo>
                  <a:pt x="110" y="282"/>
                </a:lnTo>
                <a:lnTo>
                  <a:pt x="110" y="280"/>
                </a:lnTo>
                <a:lnTo>
                  <a:pt x="110" y="280"/>
                </a:lnTo>
                <a:lnTo>
                  <a:pt x="105" y="289"/>
                </a:lnTo>
                <a:lnTo>
                  <a:pt x="104" y="294"/>
                </a:lnTo>
                <a:lnTo>
                  <a:pt x="107" y="298"/>
                </a:lnTo>
                <a:lnTo>
                  <a:pt x="107" y="298"/>
                </a:lnTo>
                <a:close/>
                <a:moveTo>
                  <a:pt x="213" y="286"/>
                </a:moveTo>
                <a:lnTo>
                  <a:pt x="213" y="286"/>
                </a:lnTo>
                <a:lnTo>
                  <a:pt x="215" y="286"/>
                </a:lnTo>
                <a:lnTo>
                  <a:pt x="216" y="283"/>
                </a:lnTo>
                <a:lnTo>
                  <a:pt x="216" y="282"/>
                </a:lnTo>
                <a:lnTo>
                  <a:pt x="215" y="280"/>
                </a:lnTo>
                <a:lnTo>
                  <a:pt x="215" y="280"/>
                </a:lnTo>
                <a:lnTo>
                  <a:pt x="213" y="285"/>
                </a:lnTo>
                <a:lnTo>
                  <a:pt x="213" y="286"/>
                </a:lnTo>
                <a:lnTo>
                  <a:pt x="213" y="286"/>
                </a:lnTo>
                <a:close/>
                <a:moveTo>
                  <a:pt x="419" y="286"/>
                </a:moveTo>
                <a:lnTo>
                  <a:pt x="419" y="286"/>
                </a:lnTo>
                <a:lnTo>
                  <a:pt x="419" y="283"/>
                </a:lnTo>
                <a:lnTo>
                  <a:pt x="419" y="282"/>
                </a:lnTo>
                <a:lnTo>
                  <a:pt x="419" y="282"/>
                </a:lnTo>
                <a:lnTo>
                  <a:pt x="416" y="282"/>
                </a:lnTo>
                <a:lnTo>
                  <a:pt x="416" y="282"/>
                </a:lnTo>
                <a:lnTo>
                  <a:pt x="416" y="283"/>
                </a:lnTo>
                <a:lnTo>
                  <a:pt x="416" y="285"/>
                </a:lnTo>
                <a:lnTo>
                  <a:pt x="418" y="286"/>
                </a:lnTo>
                <a:lnTo>
                  <a:pt x="419" y="286"/>
                </a:lnTo>
                <a:lnTo>
                  <a:pt x="419" y="286"/>
                </a:lnTo>
                <a:close/>
                <a:moveTo>
                  <a:pt x="790" y="318"/>
                </a:moveTo>
                <a:lnTo>
                  <a:pt x="790" y="318"/>
                </a:lnTo>
                <a:lnTo>
                  <a:pt x="790" y="308"/>
                </a:lnTo>
                <a:lnTo>
                  <a:pt x="790" y="298"/>
                </a:lnTo>
                <a:lnTo>
                  <a:pt x="788" y="291"/>
                </a:lnTo>
                <a:lnTo>
                  <a:pt x="787" y="282"/>
                </a:lnTo>
                <a:lnTo>
                  <a:pt x="787" y="282"/>
                </a:lnTo>
                <a:lnTo>
                  <a:pt x="784" y="282"/>
                </a:lnTo>
                <a:lnTo>
                  <a:pt x="784" y="282"/>
                </a:lnTo>
                <a:lnTo>
                  <a:pt x="784" y="291"/>
                </a:lnTo>
                <a:lnTo>
                  <a:pt x="785" y="300"/>
                </a:lnTo>
                <a:lnTo>
                  <a:pt x="790" y="318"/>
                </a:lnTo>
                <a:lnTo>
                  <a:pt x="790" y="318"/>
                </a:lnTo>
                <a:close/>
                <a:moveTo>
                  <a:pt x="575" y="285"/>
                </a:moveTo>
                <a:lnTo>
                  <a:pt x="575" y="285"/>
                </a:lnTo>
                <a:lnTo>
                  <a:pt x="576" y="283"/>
                </a:lnTo>
                <a:lnTo>
                  <a:pt x="578" y="282"/>
                </a:lnTo>
                <a:lnTo>
                  <a:pt x="578" y="282"/>
                </a:lnTo>
                <a:lnTo>
                  <a:pt x="575" y="283"/>
                </a:lnTo>
                <a:lnTo>
                  <a:pt x="575" y="285"/>
                </a:lnTo>
                <a:lnTo>
                  <a:pt x="575" y="285"/>
                </a:lnTo>
                <a:close/>
                <a:moveTo>
                  <a:pt x="771" y="294"/>
                </a:moveTo>
                <a:lnTo>
                  <a:pt x="771" y="294"/>
                </a:lnTo>
                <a:lnTo>
                  <a:pt x="773" y="294"/>
                </a:lnTo>
                <a:lnTo>
                  <a:pt x="776" y="294"/>
                </a:lnTo>
                <a:lnTo>
                  <a:pt x="776" y="294"/>
                </a:lnTo>
                <a:lnTo>
                  <a:pt x="774" y="288"/>
                </a:lnTo>
                <a:lnTo>
                  <a:pt x="771" y="282"/>
                </a:lnTo>
                <a:lnTo>
                  <a:pt x="771" y="282"/>
                </a:lnTo>
                <a:lnTo>
                  <a:pt x="771" y="288"/>
                </a:lnTo>
                <a:lnTo>
                  <a:pt x="771" y="291"/>
                </a:lnTo>
                <a:lnTo>
                  <a:pt x="771" y="294"/>
                </a:lnTo>
                <a:lnTo>
                  <a:pt x="771" y="294"/>
                </a:lnTo>
                <a:close/>
                <a:moveTo>
                  <a:pt x="203" y="285"/>
                </a:moveTo>
                <a:lnTo>
                  <a:pt x="203" y="285"/>
                </a:lnTo>
                <a:lnTo>
                  <a:pt x="206" y="285"/>
                </a:lnTo>
                <a:lnTo>
                  <a:pt x="206" y="283"/>
                </a:lnTo>
                <a:lnTo>
                  <a:pt x="206" y="283"/>
                </a:lnTo>
                <a:lnTo>
                  <a:pt x="204" y="283"/>
                </a:lnTo>
                <a:lnTo>
                  <a:pt x="203" y="285"/>
                </a:lnTo>
                <a:lnTo>
                  <a:pt x="203" y="285"/>
                </a:lnTo>
                <a:close/>
                <a:moveTo>
                  <a:pt x="293" y="285"/>
                </a:moveTo>
                <a:lnTo>
                  <a:pt x="293" y="285"/>
                </a:lnTo>
                <a:lnTo>
                  <a:pt x="299" y="291"/>
                </a:lnTo>
                <a:lnTo>
                  <a:pt x="305" y="297"/>
                </a:lnTo>
                <a:lnTo>
                  <a:pt x="305" y="297"/>
                </a:lnTo>
                <a:lnTo>
                  <a:pt x="305" y="291"/>
                </a:lnTo>
                <a:lnTo>
                  <a:pt x="303" y="288"/>
                </a:lnTo>
                <a:lnTo>
                  <a:pt x="305" y="285"/>
                </a:lnTo>
                <a:lnTo>
                  <a:pt x="305" y="285"/>
                </a:lnTo>
                <a:lnTo>
                  <a:pt x="302" y="283"/>
                </a:lnTo>
                <a:lnTo>
                  <a:pt x="299" y="283"/>
                </a:lnTo>
                <a:lnTo>
                  <a:pt x="296" y="285"/>
                </a:lnTo>
                <a:lnTo>
                  <a:pt x="293" y="285"/>
                </a:lnTo>
                <a:lnTo>
                  <a:pt x="293" y="285"/>
                </a:lnTo>
                <a:close/>
                <a:moveTo>
                  <a:pt x="590" y="295"/>
                </a:moveTo>
                <a:lnTo>
                  <a:pt x="590" y="295"/>
                </a:lnTo>
                <a:lnTo>
                  <a:pt x="592" y="295"/>
                </a:lnTo>
                <a:lnTo>
                  <a:pt x="595" y="294"/>
                </a:lnTo>
                <a:lnTo>
                  <a:pt x="595" y="294"/>
                </a:lnTo>
                <a:lnTo>
                  <a:pt x="593" y="288"/>
                </a:lnTo>
                <a:lnTo>
                  <a:pt x="592" y="285"/>
                </a:lnTo>
                <a:lnTo>
                  <a:pt x="590" y="283"/>
                </a:lnTo>
                <a:lnTo>
                  <a:pt x="590" y="283"/>
                </a:lnTo>
                <a:lnTo>
                  <a:pt x="588" y="289"/>
                </a:lnTo>
                <a:lnTo>
                  <a:pt x="590" y="295"/>
                </a:lnTo>
                <a:lnTo>
                  <a:pt x="590" y="295"/>
                </a:lnTo>
                <a:close/>
                <a:moveTo>
                  <a:pt x="709" y="294"/>
                </a:moveTo>
                <a:lnTo>
                  <a:pt x="709" y="294"/>
                </a:lnTo>
                <a:lnTo>
                  <a:pt x="712" y="292"/>
                </a:lnTo>
                <a:lnTo>
                  <a:pt x="712" y="289"/>
                </a:lnTo>
                <a:lnTo>
                  <a:pt x="712" y="285"/>
                </a:lnTo>
                <a:lnTo>
                  <a:pt x="709" y="283"/>
                </a:lnTo>
                <a:lnTo>
                  <a:pt x="709" y="283"/>
                </a:lnTo>
                <a:lnTo>
                  <a:pt x="710" y="288"/>
                </a:lnTo>
                <a:lnTo>
                  <a:pt x="709" y="294"/>
                </a:lnTo>
                <a:lnTo>
                  <a:pt x="709" y="294"/>
                </a:lnTo>
                <a:close/>
                <a:moveTo>
                  <a:pt x="750" y="303"/>
                </a:moveTo>
                <a:lnTo>
                  <a:pt x="750" y="303"/>
                </a:lnTo>
                <a:lnTo>
                  <a:pt x="752" y="292"/>
                </a:lnTo>
                <a:lnTo>
                  <a:pt x="752" y="288"/>
                </a:lnTo>
                <a:lnTo>
                  <a:pt x="750" y="283"/>
                </a:lnTo>
                <a:lnTo>
                  <a:pt x="750" y="283"/>
                </a:lnTo>
                <a:lnTo>
                  <a:pt x="750" y="292"/>
                </a:lnTo>
                <a:lnTo>
                  <a:pt x="749" y="298"/>
                </a:lnTo>
                <a:lnTo>
                  <a:pt x="750" y="303"/>
                </a:lnTo>
                <a:lnTo>
                  <a:pt x="750" y="303"/>
                </a:lnTo>
                <a:close/>
                <a:moveTo>
                  <a:pt x="637" y="305"/>
                </a:moveTo>
                <a:lnTo>
                  <a:pt x="637" y="305"/>
                </a:lnTo>
                <a:lnTo>
                  <a:pt x="642" y="303"/>
                </a:lnTo>
                <a:lnTo>
                  <a:pt x="645" y="303"/>
                </a:lnTo>
                <a:lnTo>
                  <a:pt x="645" y="303"/>
                </a:lnTo>
                <a:lnTo>
                  <a:pt x="645" y="295"/>
                </a:lnTo>
                <a:lnTo>
                  <a:pt x="643" y="289"/>
                </a:lnTo>
                <a:lnTo>
                  <a:pt x="639" y="286"/>
                </a:lnTo>
                <a:lnTo>
                  <a:pt x="634" y="283"/>
                </a:lnTo>
                <a:lnTo>
                  <a:pt x="634" y="283"/>
                </a:lnTo>
                <a:lnTo>
                  <a:pt x="637" y="305"/>
                </a:lnTo>
                <a:lnTo>
                  <a:pt x="637" y="305"/>
                </a:lnTo>
                <a:close/>
                <a:moveTo>
                  <a:pt x="250" y="286"/>
                </a:moveTo>
                <a:lnTo>
                  <a:pt x="250" y="286"/>
                </a:lnTo>
                <a:lnTo>
                  <a:pt x="252" y="291"/>
                </a:lnTo>
                <a:lnTo>
                  <a:pt x="256" y="295"/>
                </a:lnTo>
                <a:lnTo>
                  <a:pt x="256" y="295"/>
                </a:lnTo>
                <a:lnTo>
                  <a:pt x="259" y="292"/>
                </a:lnTo>
                <a:lnTo>
                  <a:pt x="262" y="291"/>
                </a:lnTo>
                <a:lnTo>
                  <a:pt x="262" y="291"/>
                </a:lnTo>
                <a:lnTo>
                  <a:pt x="262" y="288"/>
                </a:lnTo>
                <a:lnTo>
                  <a:pt x="262" y="285"/>
                </a:lnTo>
                <a:lnTo>
                  <a:pt x="262" y="285"/>
                </a:lnTo>
                <a:lnTo>
                  <a:pt x="255" y="285"/>
                </a:lnTo>
                <a:lnTo>
                  <a:pt x="250" y="286"/>
                </a:lnTo>
                <a:lnTo>
                  <a:pt x="250" y="286"/>
                </a:lnTo>
                <a:close/>
                <a:moveTo>
                  <a:pt x="267" y="288"/>
                </a:moveTo>
                <a:lnTo>
                  <a:pt x="267" y="288"/>
                </a:lnTo>
                <a:lnTo>
                  <a:pt x="268" y="288"/>
                </a:lnTo>
                <a:lnTo>
                  <a:pt x="270" y="286"/>
                </a:lnTo>
                <a:lnTo>
                  <a:pt x="268" y="285"/>
                </a:lnTo>
                <a:lnTo>
                  <a:pt x="265" y="285"/>
                </a:lnTo>
                <a:lnTo>
                  <a:pt x="265" y="285"/>
                </a:lnTo>
                <a:lnTo>
                  <a:pt x="267" y="286"/>
                </a:lnTo>
                <a:lnTo>
                  <a:pt x="267" y="288"/>
                </a:lnTo>
                <a:lnTo>
                  <a:pt x="267" y="288"/>
                </a:lnTo>
                <a:close/>
                <a:moveTo>
                  <a:pt x="328" y="292"/>
                </a:moveTo>
                <a:lnTo>
                  <a:pt x="328" y="292"/>
                </a:lnTo>
                <a:lnTo>
                  <a:pt x="329" y="291"/>
                </a:lnTo>
                <a:lnTo>
                  <a:pt x="331" y="288"/>
                </a:lnTo>
                <a:lnTo>
                  <a:pt x="329" y="285"/>
                </a:lnTo>
                <a:lnTo>
                  <a:pt x="328" y="285"/>
                </a:lnTo>
                <a:lnTo>
                  <a:pt x="328" y="285"/>
                </a:lnTo>
                <a:lnTo>
                  <a:pt x="326" y="288"/>
                </a:lnTo>
                <a:lnTo>
                  <a:pt x="328" y="292"/>
                </a:lnTo>
                <a:lnTo>
                  <a:pt x="328" y="292"/>
                </a:lnTo>
                <a:close/>
                <a:moveTo>
                  <a:pt x="502" y="288"/>
                </a:moveTo>
                <a:lnTo>
                  <a:pt x="502" y="288"/>
                </a:lnTo>
                <a:lnTo>
                  <a:pt x="505" y="288"/>
                </a:lnTo>
                <a:lnTo>
                  <a:pt x="505" y="288"/>
                </a:lnTo>
                <a:lnTo>
                  <a:pt x="506" y="286"/>
                </a:lnTo>
                <a:lnTo>
                  <a:pt x="506" y="285"/>
                </a:lnTo>
                <a:lnTo>
                  <a:pt x="506" y="285"/>
                </a:lnTo>
                <a:lnTo>
                  <a:pt x="503" y="286"/>
                </a:lnTo>
                <a:lnTo>
                  <a:pt x="502" y="288"/>
                </a:lnTo>
                <a:lnTo>
                  <a:pt x="502" y="288"/>
                </a:lnTo>
                <a:close/>
                <a:moveTo>
                  <a:pt x="685" y="291"/>
                </a:moveTo>
                <a:lnTo>
                  <a:pt x="685" y="291"/>
                </a:lnTo>
                <a:lnTo>
                  <a:pt x="686" y="286"/>
                </a:lnTo>
                <a:lnTo>
                  <a:pt x="685" y="285"/>
                </a:lnTo>
                <a:lnTo>
                  <a:pt x="683" y="285"/>
                </a:lnTo>
                <a:lnTo>
                  <a:pt x="683" y="285"/>
                </a:lnTo>
                <a:lnTo>
                  <a:pt x="685" y="288"/>
                </a:lnTo>
                <a:lnTo>
                  <a:pt x="685" y="291"/>
                </a:lnTo>
                <a:lnTo>
                  <a:pt x="685" y="291"/>
                </a:lnTo>
                <a:close/>
                <a:moveTo>
                  <a:pt x="139" y="289"/>
                </a:moveTo>
                <a:lnTo>
                  <a:pt x="139" y="289"/>
                </a:lnTo>
                <a:lnTo>
                  <a:pt x="140" y="288"/>
                </a:lnTo>
                <a:lnTo>
                  <a:pt x="140" y="285"/>
                </a:lnTo>
                <a:lnTo>
                  <a:pt x="140" y="285"/>
                </a:lnTo>
                <a:lnTo>
                  <a:pt x="139" y="285"/>
                </a:lnTo>
                <a:lnTo>
                  <a:pt x="137" y="286"/>
                </a:lnTo>
                <a:lnTo>
                  <a:pt x="139" y="289"/>
                </a:lnTo>
                <a:lnTo>
                  <a:pt x="139" y="289"/>
                </a:lnTo>
                <a:close/>
                <a:moveTo>
                  <a:pt x="146" y="295"/>
                </a:moveTo>
                <a:lnTo>
                  <a:pt x="146" y="295"/>
                </a:lnTo>
                <a:lnTo>
                  <a:pt x="149" y="295"/>
                </a:lnTo>
                <a:lnTo>
                  <a:pt x="152" y="295"/>
                </a:lnTo>
                <a:lnTo>
                  <a:pt x="152" y="295"/>
                </a:lnTo>
                <a:lnTo>
                  <a:pt x="149" y="289"/>
                </a:lnTo>
                <a:lnTo>
                  <a:pt x="146" y="285"/>
                </a:lnTo>
                <a:lnTo>
                  <a:pt x="146" y="285"/>
                </a:lnTo>
                <a:lnTo>
                  <a:pt x="146" y="288"/>
                </a:lnTo>
                <a:lnTo>
                  <a:pt x="146" y="289"/>
                </a:lnTo>
                <a:lnTo>
                  <a:pt x="146" y="295"/>
                </a:lnTo>
                <a:lnTo>
                  <a:pt x="146" y="295"/>
                </a:lnTo>
                <a:close/>
                <a:moveTo>
                  <a:pt x="175" y="289"/>
                </a:moveTo>
                <a:lnTo>
                  <a:pt x="175" y="289"/>
                </a:lnTo>
                <a:lnTo>
                  <a:pt x="177" y="289"/>
                </a:lnTo>
                <a:lnTo>
                  <a:pt x="177" y="289"/>
                </a:lnTo>
                <a:lnTo>
                  <a:pt x="177" y="286"/>
                </a:lnTo>
                <a:lnTo>
                  <a:pt x="175" y="285"/>
                </a:lnTo>
                <a:lnTo>
                  <a:pt x="175" y="285"/>
                </a:lnTo>
                <a:lnTo>
                  <a:pt x="175" y="289"/>
                </a:lnTo>
                <a:lnTo>
                  <a:pt x="175" y="289"/>
                </a:lnTo>
                <a:close/>
                <a:moveTo>
                  <a:pt x="614" y="288"/>
                </a:moveTo>
                <a:lnTo>
                  <a:pt x="614" y="288"/>
                </a:lnTo>
                <a:lnTo>
                  <a:pt x="616" y="289"/>
                </a:lnTo>
                <a:lnTo>
                  <a:pt x="617" y="289"/>
                </a:lnTo>
                <a:lnTo>
                  <a:pt x="617" y="291"/>
                </a:lnTo>
                <a:lnTo>
                  <a:pt x="620" y="291"/>
                </a:lnTo>
                <a:lnTo>
                  <a:pt x="620" y="291"/>
                </a:lnTo>
                <a:lnTo>
                  <a:pt x="619" y="289"/>
                </a:lnTo>
                <a:lnTo>
                  <a:pt x="617" y="288"/>
                </a:lnTo>
                <a:lnTo>
                  <a:pt x="614" y="285"/>
                </a:lnTo>
                <a:lnTo>
                  <a:pt x="614" y="285"/>
                </a:lnTo>
                <a:lnTo>
                  <a:pt x="614" y="288"/>
                </a:lnTo>
                <a:lnTo>
                  <a:pt x="614" y="288"/>
                </a:lnTo>
                <a:close/>
                <a:moveTo>
                  <a:pt x="765" y="305"/>
                </a:moveTo>
                <a:lnTo>
                  <a:pt x="765" y="305"/>
                </a:lnTo>
                <a:lnTo>
                  <a:pt x="767" y="298"/>
                </a:lnTo>
                <a:lnTo>
                  <a:pt x="765" y="292"/>
                </a:lnTo>
                <a:lnTo>
                  <a:pt x="762" y="288"/>
                </a:lnTo>
                <a:lnTo>
                  <a:pt x="759" y="285"/>
                </a:lnTo>
                <a:lnTo>
                  <a:pt x="759" y="285"/>
                </a:lnTo>
                <a:lnTo>
                  <a:pt x="761" y="297"/>
                </a:lnTo>
                <a:lnTo>
                  <a:pt x="762" y="302"/>
                </a:lnTo>
                <a:lnTo>
                  <a:pt x="765" y="305"/>
                </a:lnTo>
                <a:lnTo>
                  <a:pt x="765" y="305"/>
                </a:lnTo>
                <a:close/>
                <a:moveTo>
                  <a:pt x="194" y="286"/>
                </a:moveTo>
                <a:lnTo>
                  <a:pt x="194" y="286"/>
                </a:lnTo>
                <a:lnTo>
                  <a:pt x="194" y="288"/>
                </a:lnTo>
                <a:lnTo>
                  <a:pt x="195" y="289"/>
                </a:lnTo>
                <a:lnTo>
                  <a:pt x="198" y="289"/>
                </a:lnTo>
                <a:lnTo>
                  <a:pt x="198" y="289"/>
                </a:lnTo>
                <a:lnTo>
                  <a:pt x="198" y="286"/>
                </a:lnTo>
                <a:lnTo>
                  <a:pt x="198" y="286"/>
                </a:lnTo>
                <a:lnTo>
                  <a:pt x="197" y="286"/>
                </a:lnTo>
                <a:lnTo>
                  <a:pt x="194" y="286"/>
                </a:lnTo>
                <a:lnTo>
                  <a:pt x="194" y="286"/>
                </a:lnTo>
                <a:close/>
                <a:moveTo>
                  <a:pt x="442" y="286"/>
                </a:moveTo>
                <a:lnTo>
                  <a:pt x="442" y="286"/>
                </a:lnTo>
                <a:lnTo>
                  <a:pt x="438" y="286"/>
                </a:lnTo>
                <a:lnTo>
                  <a:pt x="433" y="286"/>
                </a:lnTo>
                <a:lnTo>
                  <a:pt x="433" y="286"/>
                </a:lnTo>
                <a:lnTo>
                  <a:pt x="434" y="288"/>
                </a:lnTo>
                <a:lnTo>
                  <a:pt x="438" y="288"/>
                </a:lnTo>
                <a:lnTo>
                  <a:pt x="442" y="286"/>
                </a:lnTo>
                <a:lnTo>
                  <a:pt x="442" y="286"/>
                </a:lnTo>
                <a:close/>
                <a:moveTo>
                  <a:pt x="236" y="302"/>
                </a:moveTo>
                <a:lnTo>
                  <a:pt x="236" y="302"/>
                </a:lnTo>
                <a:lnTo>
                  <a:pt x="238" y="300"/>
                </a:lnTo>
                <a:lnTo>
                  <a:pt x="239" y="298"/>
                </a:lnTo>
                <a:lnTo>
                  <a:pt x="239" y="294"/>
                </a:lnTo>
                <a:lnTo>
                  <a:pt x="238" y="289"/>
                </a:lnTo>
                <a:lnTo>
                  <a:pt x="236" y="286"/>
                </a:lnTo>
                <a:lnTo>
                  <a:pt x="236" y="286"/>
                </a:lnTo>
                <a:lnTo>
                  <a:pt x="235" y="294"/>
                </a:lnTo>
                <a:lnTo>
                  <a:pt x="236" y="302"/>
                </a:lnTo>
                <a:lnTo>
                  <a:pt x="236" y="302"/>
                </a:lnTo>
                <a:close/>
                <a:moveTo>
                  <a:pt x="334" y="294"/>
                </a:moveTo>
                <a:lnTo>
                  <a:pt x="334" y="294"/>
                </a:lnTo>
                <a:lnTo>
                  <a:pt x="338" y="292"/>
                </a:lnTo>
                <a:lnTo>
                  <a:pt x="341" y="291"/>
                </a:lnTo>
                <a:lnTo>
                  <a:pt x="341" y="291"/>
                </a:lnTo>
                <a:lnTo>
                  <a:pt x="338" y="289"/>
                </a:lnTo>
                <a:lnTo>
                  <a:pt x="335" y="286"/>
                </a:lnTo>
                <a:lnTo>
                  <a:pt x="335" y="286"/>
                </a:lnTo>
                <a:lnTo>
                  <a:pt x="334" y="291"/>
                </a:lnTo>
                <a:lnTo>
                  <a:pt x="334" y="294"/>
                </a:lnTo>
                <a:lnTo>
                  <a:pt x="334" y="294"/>
                </a:lnTo>
                <a:close/>
                <a:moveTo>
                  <a:pt x="529" y="289"/>
                </a:moveTo>
                <a:lnTo>
                  <a:pt x="529" y="289"/>
                </a:lnTo>
                <a:lnTo>
                  <a:pt x="529" y="292"/>
                </a:lnTo>
                <a:lnTo>
                  <a:pt x="529" y="295"/>
                </a:lnTo>
                <a:lnTo>
                  <a:pt x="529" y="295"/>
                </a:lnTo>
                <a:lnTo>
                  <a:pt x="538" y="295"/>
                </a:lnTo>
                <a:lnTo>
                  <a:pt x="538" y="295"/>
                </a:lnTo>
                <a:lnTo>
                  <a:pt x="537" y="286"/>
                </a:lnTo>
                <a:lnTo>
                  <a:pt x="537" y="286"/>
                </a:lnTo>
                <a:lnTo>
                  <a:pt x="532" y="288"/>
                </a:lnTo>
                <a:lnTo>
                  <a:pt x="529" y="289"/>
                </a:lnTo>
                <a:lnTo>
                  <a:pt x="529" y="289"/>
                </a:lnTo>
                <a:close/>
                <a:moveTo>
                  <a:pt x="582" y="286"/>
                </a:moveTo>
                <a:lnTo>
                  <a:pt x="582" y="286"/>
                </a:lnTo>
                <a:lnTo>
                  <a:pt x="581" y="288"/>
                </a:lnTo>
                <a:lnTo>
                  <a:pt x="579" y="289"/>
                </a:lnTo>
                <a:lnTo>
                  <a:pt x="579" y="294"/>
                </a:lnTo>
                <a:lnTo>
                  <a:pt x="581" y="298"/>
                </a:lnTo>
                <a:lnTo>
                  <a:pt x="582" y="302"/>
                </a:lnTo>
                <a:lnTo>
                  <a:pt x="582" y="302"/>
                </a:lnTo>
                <a:lnTo>
                  <a:pt x="584" y="298"/>
                </a:lnTo>
                <a:lnTo>
                  <a:pt x="585" y="294"/>
                </a:lnTo>
                <a:lnTo>
                  <a:pt x="584" y="289"/>
                </a:lnTo>
                <a:lnTo>
                  <a:pt x="582" y="286"/>
                </a:lnTo>
                <a:lnTo>
                  <a:pt x="582" y="286"/>
                </a:lnTo>
                <a:close/>
                <a:moveTo>
                  <a:pt x="559" y="297"/>
                </a:moveTo>
                <a:lnTo>
                  <a:pt x="559" y="297"/>
                </a:lnTo>
                <a:lnTo>
                  <a:pt x="561" y="295"/>
                </a:lnTo>
                <a:lnTo>
                  <a:pt x="563" y="292"/>
                </a:lnTo>
                <a:lnTo>
                  <a:pt x="563" y="292"/>
                </a:lnTo>
                <a:lnTo>
                  <a:pt x="563" y="291"/>
                </a:lnTo>
                <a:lnTo>
                  <a:pt x="561" y="288"/>
                </a:lnTo>
                <a:lnTo>
                  <a:pt x="561" y="288"/>
                </a:lnTo>
                <a:lnTo>
                  <a:pt x="559" y="292"/>
                </a:lnTo>
                <a:lnTo>
                  <a:pt x="559" y="295"/>
                </a:lnTo>
                <a:lnTo>
                  <a:pt x="559" y="297"/>
                </a:lnTo>
                <a:lnTo>
                  <a:pt x="559" y="297"/>
                </a:lnTo>
                <a:close/>
                <a:moveTo>
                  <a:pt x="62" y="295"/>
                </a:moveTo>
                <a:lnTo>
                  <a:pt x="62" y="295"/>
                </a:lnTo>
                <a:lnTo>
                  <a:pt x="64" y="295"/>
                </a:lnTo>
                <a:lnTo>
                  <a:pt x="64" y="297"/>
                </a:lnTo>
                <a:lnTo>
                  <a:pt x="64" y="298"/>
                </a:lnTo>
                <a:lnTo>
                  <a:pt x="65" y="298"/>
                </a:lnTo>
                <a:lnTo>
                  <a:pt x="65" y="298"/>
                </a:lnTo>
                <a:lnTo>
                  <a:pt x="65" y="297"/>
                </a:lnTo>
                <a:lnTo>
                  <a:pt x="65" y="294"/>
                </a:lnTo>
                <a:lnTo>
                  <a:pt x="65" y="291"/>
                </a:lnTo>
                <a:lnTo>
                  <a:pt x="65" y="288"/>
                </a:lnTo>
                <a:lnTo>
                  <a:pt x="65" y="288"/>
                </a:lnTo>
                <a:lnTo>
                  <a:pt x="64" y="291"/>
                </a:lnTo>
                <a:lnTo>
                  <a:pt x="64" y="292"/>
                </a:lnTo>
                <a:lnTo>
                  <a:pt x="62" y="295"/>
                </a:lnTo>
                <a:lnTo>
                  <a:pt x="62" y="295"/>
                </a:lnTo>
                <a:close/>
                <a:moveTo>
                  <a:pt x="85" y="297"/>
                </a:moveTo>
                <a:lnTo>
                  <a:pt x="85" y="297"/>
                </a:lnTo>
                <a:lnTo>
                  <a:pt x="87" y="297"/>
                </a:lnTo>
                <a:lnTo>
                  <a:pt x="88" y="295"/>
                </a:lnTo>
                <a:lnTo>
                  <a:pt x="88" y="295"/>
                </a:lnTo>
                <a:lnTo>
                  <a:pt x="87" y="294"/>
                </a:lnTo>
                <a:lnTo>
                  <a:pt x="87" y="292"/>
                </a:lnTo>
                <a:lnTo>
                  <a:pt x="85" y="291"/>
                </a:lnTo>
                <a:lnTo>
                  <a:pt x="84" y="289"/>
                </a:lnTo>
                <a:lnTo>
                  <a:pt x="84" y="289"/>
                </a:lnTo>
                <a:lnTo>
                  <a:pt x="85" y="291"/>
                </a:lnTo>
                <a:lnTo>
                  <a:pt x="85" y="294"/>
                </a:lnTo>
                <a:lnTo>
                  <a:pt x="85" y="297"/>
                </a:lnTo>
                <a:lnTo>
                  <a:pt x="85" y="297"/>
                </a:lnTo>
                <a:close/>
                <a:moveTo>
                  <a:pt x="219" y="309"/>
                </a:moveTo>
                <a:lnTo>
                  <a:pt x="219" y="309"/>
                </a:lnTo>
                <a:lnTo>
                  <a:pt x="221" y="309"/>
                </a:lnTo>
                <a:lnTo>
                  <a:pt x="224" y="309"/>
                </a:lnTo>
                <a:lnTo>
                  <a:pt x="229" y="309"/>
                </a:lnTo>
                <a:lnTo>
                  <a:pt x="229" y="309"/>
                </a:lnTo>
                <a:lnTo>
                  <a:pt x="227" y="300"/>
                </a:lnTo>
                <a:lnTo>
                  <a:pt x="226" y="289"/>
                </a:lnTo>
                <a:lnTo>
                  <a:pt x="226" y="289"/>
                </a:lnTo>
                <a:lnTo>
                  <a:pt x="223" y="289"/>
                </a:lnTo>
                <a:lnTo>
                  <a:pt x="219" y="289"/>
                </a:lnTo>
                <a:lnTo>
                  <a:pt x="219" y="289"/>
                </a:lnTo>
                <a:lnTo>
                  <a:pt x="219" y="298"/>
                </a:lnTo>
                <a:lnTo>
                  <a:pt x="219" y="309"/>
                </a:lnTo>
                <a:lnTo>
                  <a:pt x="219" y="309"/>
                </a:lnTo>
                <a:close/>
                <a:moveTo>
                  <a:pt x="509" y="292"/>
                </a:moveTo>
                <a:lnTo>
                  <a:pt x="509" y="292"/>
                </a:lnTo>
                <a:lnTo>
                  <a:pt x="512" y="292"/>
                </a:lnTo>
                <a:lnTo>
                  <a:pt x="515" y="292"/>
                </a:lnTo>
                <a:lnTo>
                  <a:pt x="515" y="292"/>
                </a:lnTo>
                <a:lnTo>
                  <a:pt x="514" y="291"/>
                </a:lnTo>
                <a:lnTo>
                  <a:pt x="514" y="291"/>
                </a:lnTo>
                <a:lnTo>
                  <a:pt x="512" y="291"/>
                </a:lnTo>
                <a:lnTo>
                  <a:pt x="509" y="292"/>
                </a:lnTo>
                <a:lnTo>
                  <a:pt x="509" y="292"/>
                </a:lnTo>
                <a:close/>
                <a:moveTo>
                  <a:pt x="293" y="300"/>
                </a:moveTo>
                <a:lnTo>
                  <a:pt x="293" y="300"/>
                </a:lnTo>
                <a:lnTo>
                  <a:pt x="293" y="297"/>
                </a:lnTo>
                <a:lnTo>
                  <a:pt x="293" y="295"/>
                </a:lnTo>
                <a:lnTo>
                  <a:pt x="291" y="292"/>
                </a:lnTo>
                <a:lnTo>
                  <a:pt x="288" y="291"/>
                </a:lnTo>
                <a:lnTo>
                  <a:pt x="288" y="291"/>
                </a:lnTo>
                <a:lnTo>
                  <a:pt x="290" y="297"/>
                </a:lnTo>
                <a:lnTo>
                  <a:pt x="293" y="300"/>
                </a:lnTo>
                <a:lnTo>
                  <a:pt x="293" y="300"/>
                </a:lnTo>
                <a:close/>
                <a:moveTo>
                  <a:pt x="41" y="306"/>
                </a:moveTo>
                <a:lnTo>
                  <a:pt x="41" y="306"/>
                </a:lnTo>
                <a:lnTo>
                  <a:pt x="41" y="298"/>
                </a:lnTo>
                <a:lnTo>
                  <a:pt x="38" y="292"/>
                </a:lnTo>
                <a:lnTo>
                  <a:pt x="38" y="292"/>
                </a:lnTo>
                <a:lnTo>
                  <a:pt x="38" y="295"/>
                </a:lnTo>
                <a:lnTo>
                  <a:pt x="38" y="300"/>
                </a:lnTo>
                <a:lnTo>
                  <a:pt x="38" y="303"/>
                </a:lnTo>
                <a:lnTo>
                  <a:pt x="41" y="306"/>
                </a:lnTo>
                <a:lnTo>
                  <a:pt x="41" y="306"/>
                </a:lnTo>
                <a:close/>
                <a:moveTo>
                  <a:pt x="93" y="295"/>
                </a:moveTo>
                <a:lnTo>
                  <a:pt x="93" y="295"/>
                </a:lnTo>
                <a:lnTo>
                  <a:pt x="94" y="294"/>
                </a:lnTo>
                <a:lnTo>
                  <a:pt x="96" y="292"/>
                </a:lnTo>
                <a:lnTo>
                  <a:pt x="96" y="292"/>
                </a:lnTo>
                <a:lnTo>
                  <a:pt x="93" y="292"/>
                </a:lnTo>
                <a:lnTo>
                  <a:pt x="93" y="292"/>
                </a:lnTo>
                <a:lnTo>
                  <a:pt x="93" y="295"/>
                </a:lnTo>
                <a:lnTo>
                  <a:pt x="93" y="295"/>
                </a:lnTo>
                <a:close/>
                <a:moveTo>
                  <a:pt x="206" y="295"/>
                </a:moveTo>
                <a:lnTo>
                  <a:pt x="206" y="295"/>
                </a:lnTo>
                <a:lnTo>
                  <a:pt x="209" y="297"/>
                </a:lnTo>
                <a:lnTo>
                  <a:pt x="209" y="297"/>
                </a:lnTo>
                <a:lnTo>
                  <a:pt x="209" y="295"/>
                </a:lnTo>
                <a:lnTo>
                  <a:pt x="209" y="294"/>
                </a:lnTo>
                <a:lnTo>
                  <a:pt x="209" y="292"/>
                </a:lnTo>
                <a:lnTo>
                  <a:pt x="207" y="292"/>
                </a:lnTo>
                <a:lnTo>
                  <a:pt x="207" y="292"/>
                </a:lnTo>
                <a:lnTo>
                  <a:pt x="207" y="294"/>
                </a:lnTo>
                <a:lnTo>
                  <a:pt x="206" y="295"/>
                </a:lnTo>
                <a:lnTo>
                  <a:pt x="206" y="295"/>
                </a:lnTo>
                <a:close/>
                <a:moveTo>
                  <a:pt x="396" y="292"/>
                </a:moveTo>
                <a:lnTo>
                  <a:pt x="396" y="292"/>
                </a:lnTo>
                <a:lnTo>
                  <a:pt x="396" y="294"/>
                </a:lnTo>
                <a:lnTo>
                  <a:pt x="398" y="295"/>
                </a:lnTo>
                <a:lnTo>
                  <a:pt x="399" y="295"/>
                </a:lnTo>
                <a:lnTo>
                  <a:pt x="399" y="295"/>
                </a:lnTo>
                <a:lnTo>
                  <a:pt x="401" y="294"/>
                </a:lnTo>
                <a:lnTo>
                  <a:pt x="401" y="292"/>
                </a:lnTo>
                <a:lnTo>
                  <a:pt x="401" y="292"/>
                </a:lnTo>
                <a:lnTo>
                  <a:pt x="396" y="292"/>
                </a:lnTo>
                <a:lnTo>
                  <a:pt x="396" y="292"/>
                </a:lnTo>
                <a:close/>
                <a:moveTo>
                  <a:pt x="404" y="302"/>
                </a:moveTo>
                <a:lnTo>
                  <a:pt x="404" y="302"/>
                </a:lnTo>
                <a:lnTo>
                  <a:pt x="407" y="302"/>
                </a:lnTo>
                <a:lnTo>
                  <a:pt x="413" y="302"/>
                </a:lnTo>
                <a:lnTo>
                  <a:pt x="413" y="302"/>
                </a:lnTo>
                <a:lnTo>
                  <a:pt x="410" y="295"/>
                </a:lnTo>
                <a:lnTo>
                  <a:pt x="409" y="294"/>
                </a:lnTo>
                <a:lnTo>
                  <a:pt x="406" y="292"/>
                </a:lnTo>
                <a:lnTo>
                  <a:pt x="406" y="292"/>
                </a:lnTo>
                <a:lnTo>
                  <a:pt x="406" y="294"/>
                </a:lnTo>
                <a:lnTo>
                  <a:pt x="404" y="297"/>
                </a:lnTo>
                <a:lnTo>
                  <a:pt x="404" y="298"/>
                </a:lnTo>
                <a:lnTo>
                  <a:pt x="404" y="302"/>
                </a:lnTo>
                <a:lnTo>
                  <a:pt x="404" y="302"/>
                </a:lnTo>
                <a:close/>
                <a:moveTo>
                  <a:pt x="424" y="298"/>
                </a:moveTo>
                <a:lnTo>
                  <a:pt x="424" y="298"/>
                </a:lnTo>
                <a:lnTo>
                  <a:pt x="427" y="298"/>
                </a:lnTo>
                <a:lnTo>
                  <a:pt x="428" y="298"/>
                </a:lnTo>
                <a:lnTo>
                  <a:pt x="428" y="298"/>
                </a:lnTo>
                <a:lnTo>
                  <a:pt x="428" y="292"/>
                </a:lnTo>
                <a:lnTo>
                  <a:pt x="428" y="292"/>
                </a:lnTo>
                <a:lnTo>
                  <a:pt x="427" y="292"/>
                </a:lnTo>
                <a:lnTo>
                  <a:pt x="424" y="292"/>
                </a:lnTo>
                <a:lnTo>
                  <a:pt x="424" y="292"/>
                </a:lnTo>
                <a:lnTo>
                  <a:pt x="424" y="298"/>
                </a:lnTo>
                <a:lnTo>
                  <a:pt x="424" y="298"/>
                </a:lnTo>
                <a:close/>
                <a:moveTo>
                  <a:pt x="436" y="297"/>
                </a:moveTo>
                <a:lnTo>
                  <a:pt x="436" y="297"/>
                </a:lnTo>
                <a:lnTo>
                  <a:pt x="439" y="297"/>
                </a:lnTo>
                <a:lnTo>
                  <a:pt x="441" y="295"/>
                </a:lnTo>
                <a:lnTo>
                  <a:pt x="442" y="292"/>
                </a:lnTo>
                <a:lnTo>
                  <a:pt x="442" y="292"/>
                </a:lnTo>
                <a:lnTo>
                  <a:pt x="439" y="292"/>
                </a:lnTo>
                <a:lnTo>
                  <a:pt x="436" y="292"/>
                </a:lnTo>
                <a:lnTo>
                  <a:pt x="436" y="292"/>
                </a:lnTo>
                <a:lnTo>
                  <a:pt x="438" y="294"/>
                </a:lnTo>
                <a:lnTo>
                  <a:pt x="438" y="294"/>
                </a:lnTo>
                <a:lnTo>
                  <a:pt x="436" y="295"/>
                </a:lnTo>
                <a:lnTo>
                  <a:pt x="436" y="297"/>
                </a:lnTo>
                <a:lnTo>
                  <a:pt x="436" y="297"/>
                </a:lnTo>
                <a:close/>
                <a:moveTo>
                  <a:pt x="625" y="308"/>
                </a:moveTo>
                <a:lnTo>
                  <a:pt x="625" y="308"/>
                </a:lnTo>
                <a:lnTo>
                  <a:pt x="627" y="300"/>
                </a:lnTo>
                <a:lnTo>
                  <a:pt x="627" y="295"/>
                </a:lnTo>
                <a:lnTo>
                  <a:pt x="625" y="292"/>
                </a:lnTo>
                <a:lnTo>
                  <a:pt x="625" y="292"/>
                </a:lnTo>
                <a:lnTo>
                  <a:pt x="622" y="300"/>
                </a:lnTo>
                <a:lnTo>
                  <a:pt x="624" y="305"/>
                </a:lnTo>
                <a:lnTo>
                  <a:pt x="625" y="308"/>
                </a:lnTo>
                <a:lnTo>
                  <a:pt x="625" y="308"/>
                </a:lnTo>
                <a:close/>
                <a:moveTo>
                  <a:pt x="139" y="295"/>
                </a:moveTo>
                <a:lnTo>
                  <a:pt x="139" y="295"/>
                </a:lnTo>
                <a:lnTo>
                  <a:pt x="142" y="295"/>
                </a:lnTo>
                <a:lnTo>
                  <a:pt x="143" y="295"/>
                </a:lnTo>
                <a:lnTo>
                  <a:pt x="143" y="295"/>
                </a:lnTo>
                <a:lnTo>
                  <a:pt x="142" y="294"/>
                </a:lnTo>
                <a:lnTo>
                  <a:pt x="140" y="292"/>
                </a:lnTo>
                <a:lnTo>
                  <a:pt x="140" y="292"/>
                </a:lnTo>
                <a:lnTo>
                  <a:pt x="140" y="294"/>
                </a:lnTo>
                <a:lnTo>
                  <a:pt x="139" y="295"/>
                </a:lnTo>
                <a:lnTo>
                  <a:pt x="139" y="295"/>
                </a:lnTo>
                <a:close/>
                <a:moveTo>
                  <a:pt x="389" y="303"/>
                </a:moveTo>
                <a:lnTo>
                  <a:pt x="389" y="303"/>
                </a:lnTo>
                <a:lnTo>
                  <a:pt x="389" y="298"/>
                </a:lnTo>
                <a:lnTo>
                  <a:pt x="386" y="294"/>
                </a:lnTo>
                <a:lnTo>
                  <a:pt x="386" y="294"/>
                </a:lnTo>
                <a:lnTo>
                  <a:pt x="387" y="298"/>
                </a:lnTo>
                <a:lnTo>
                  <a:pt x="387" y="302"/>
                </a:lnTo>
                <a:lnTo>
                  <a:pt x="389" y="303"/>
                </a:lnTo>
                <a:lnTo>
                  <a:pt x="389" y="303"/>
                </a:lnTo>
                <a:close/>
                <a:moveTo>
                  <a:pt x="445" y="295"/>
                </a:moveTo>
                <a:lnTo>
                  <a:pt x="445" y="295"/>
                </a:lnTo>
                <a:lnTo>
                  <a:pt x="450" y="295"/>
                </a:lnTo>
                <a:lnTo>
                  <a:pt x="450" y="295"/>
                </a:lnTo>
                <a:lnTo>
                  <a:pt x="448" y="294"/>
                </a:lnTo>
                <a:lnTo>
                  <a:pt x="447" y="294"/>
                </a:lnTo>
                <a:lnTo>
                  <a:pt x="447" y="294"/>
                </a:lnTo>
                <a:lnTo>
                  <a:pt x="445" y="295"/>
                </a:lnTo>
                <a:lnTo>
                  <a:pt x="445" y="295"/>
                </a:lnTo>
                <a:close/>
                <a:moveTo>
                  <a:pt x="245" y="311"/>
                </a:moveTo>
                <a:lnTo>
                  <a:pt x="245" y="311"/>
                </a:lnTo>
                <a:lnTo>
                  <a:pt x="250" y="311"/>
                </a:lnTo>
                <a:lnTo>
                  <a:pt x="253" y="309"/>
                </a:lnTo>
                <a:lnTo>
                  <a:pt x="256" y="305"/>
                </a:lnTo>
                <a:lnTo>
                  <a:pt x="256" y="305"/>
                </a:lnTo>
                <a:lnTo>
                  <a:pt x="252" y="298"/>
                </a:lnTo>
                <a:lnTo>
                  <a:pt x="250" y="295"/>
                </a:lnTo>
                <a:lnTo>
                  <a:pt x="245" y="294"/>
                </a:lnTo>
                <a:lnTo>
                  <a:pt x="245" y="294"/>
                </a:lnTo>
                <a:lnTo>
                  <a:pt x="245" y="298"/>
                </a:lnTo>
                <a:lnTo>
                  <a:pt x="245" y="303"/>
                </a:lnTo>
                <a:lnTo>
                  <a:pt x="245" y="311"/>
                </a:lnTo>
                <a:lnTo>
                  <a:pt x="245" y="311"/>
                </a:lnTo>
                <a:close/>
                <a:moveTo>
                  <a:pt x="287" y="302"/>
                </a:moveTo>
                <a:lnTo>
                  <a:pt x="287" y="302"/>
                </a:lnTo>
                <a:lnTo>
                  <a:pt x="287" y="298"/>
                </a:lnTo>
                <a:lnTo>
                  <a:pt x="284" y="294"/>
                </a:lnTo>
                <a:lnTo>
                  <a:pt x="284" y="294"/>
                </a:lnTo>
                <a:lnTo>
                  <a:pt x="284" y="298"/>
                </a:lnTo>
                <a:lnTo>
                  <a:pt x="285" y="302"/>
                </a:lnTo>
                <a:lnTo>
                  <a:pt x="287" y="302"/>
                </a:lnTo>
                <a:lnTo>
                  <a:pt x="287" y="302"/>
                </a:lnTo>
                <a:close/>
                <a:moveTo>
                  <a:pt x="357" y="295"/>
                </a:moveTo>
                <a:lnTo>
                  <a:pt x="357" y="295"/>
                </a:lnTo>
                <a:lnTo>
                  <a:pt x="358" y="298"/>
                </a:lnTo>
                <a:lnTo>
                  <a:pt x="361" y="302"/>
                </a:lnTo>
                <a:lnTo>
                  <a:pt x="361" y="302"/>
                </a:lnTo>
                <a:lnTo>
                  <a:pt x="363" y="297"/>
                </a:lnTo>
                <a:lnTo>
                  <a:pt x="361" y="295"/>
                </a:lnTo>
                <a:lnTo>
                  <a:pt x="360" y="294"/>
                </a:lnTo>
                <a:lnTo>
                  <a:pt x="360" y="294"/>
                </a:lnTo>
                <a:lnTo>
                  <a:pt x="360" y="295"/>
                </a:lnTo>
                <a:lnTo>
                  <a:pt x="358" y="295"/>
                </a:lnTo>
                <a:lnTo>
                  <a:pt x="357" y="295"/>
                </a:lnTo>
                <a:lnTo>
                  <a:pt x="357" y="295"/>
                </a:lnTo>
                <a:close/>
                <a:moveTo>
                  <a:pt x="613" y="297"/>
                </a:moveTo>
                <a:lnTo>
                  <a:pt x="613" y="297"/>
                </a:lnTo>
                <a:lnTo>
                  <a:pt x="614" y="297"/>
                </a:lnTo>
                <a:lnTo>
                  <a:pt x="614" y="297"/>
                </a:lnTo>
                <a:lnTo>
                  <a:pt x="614" y="295"/>
                </a:lnTo>
                <a:lnTo>
                  <a:pt x="613" y="294"/>
                </a:lnTo>
                <a:lnTo>
                  <a:pt x="613" y="294"/>
                </a:lnTo>
                <a:lnTo>
                  <a:pt x="613" y="297"/>
                </a:lnTo>
                <a:lnTo>
                  <a:pt x="613" y="297"/>
                </a:lnTo>
                <a:close/>
                <a:moveTo>
                  <a:pt x="189" y="300"/>
                </a:moveTo>
                <a:lnTo>
                  <a:pt x="189" y="300"/>
                </a:lnTo>
                <a:lnTo>
                  <a:pt x="192" y="300"/>
                </a:lnTo>
                <a:lnTo>
                  <a:pt x="192" y="298"/>
                </a:lnTo>
                <a:lnTo>
                  <a:pt x="191" y="297"/>
                </a:lnTo>
                <a:lnTo>
                  <a:pt x="189" y="295"/>
                </a:lnTo>
                <a:lnTo>
                  <a:pt x="189" y="295"/>
                </a:lnTo>
                <a:lnTo>
                  <a:pt x="189" y="298"/>
                </a:lnTo>
                <a:lnTo>
                  <a:pt x="189" y="300"/>
                </a:lnTo>
                <a:lnTo>
                  <a:pt x="189" y="300"/>
                </a:lnTo>
                <a:close/>
                <a:moveTo>
                  <a:pt x="334" y="297"/>
                </a:moveTo>
                <a:lnTo>
                  <a:pt x="334" y="297"/>
                </a:lnTo>
                <a:lnTo>
                  <a:pt x="335" y="300"/>
                </a:lnTo>
                <a:lnTo>
                  <a:pt x="335" y="302"/>
                </a:lnTo>
                <a:lnTo>
                  <a:pt x="338" y="303"/>
                </a:lnTo>
                <a:lnTo>
                  <a:pt x="340" y="303"/>
                </a:lnTo>
                <a:lnTo>
                  <a:pt x="345" y="300"/>
                </a:lnTo>
                <a:lnTo>
                  <a:pt x="348" y="297"/>
                </a:lnTo>
                <a:lnTo>
                  <a:pt x="348" y="297"/>
                </a:lnTo>
                <a:lnTo>
                  <a:pt x="341" y="297"/>
                </a:lnTo>
                <a:lnTo>
                  <a:pt x="334" y="297"/>
                </a:lnTo>
                <a:lnTo>
                  <a:pt x="334" y="297"/>
                </a:lnTo>
                <a:close/>
                <a:moveTo>
                  <a:pt x="460" y="300"/>
                </a:moveTo>
                <a:lnTo>
                  <a:pt x="460" y="300"/>
                </a:lnTo>
                <a:lnTo>
                  <a:pt x="470" y="302"/>
                </a:lnTo>
                <a:lnTo>
                  <a:pt x="474" y="302"/>
                </a:lnTo>
                <a:lnTo>
                  <a:pt x="477" y="300"/>
                </a:lnTo>
                <a:lnTo>
                  <a:pt x="477" y="300"/>
                </a:lnTo>
                <a:lnTo>
                  <a:pt x="474" y="297"/>
                </a:lnTo>
                <a:lnTo>
                  <a:pt x="470" y="297"/>
                </a:lnTo>
                <a:lnTo>
                  <a:pt x="463" y="297"/>
                </a:lnTo>
                <a:lnTo>
                  <a:pt x="460" y="300"/>
                </a:lnTo>
                <a:lnTo>
                  <a:pt x="460" y="300"/>
                </a:lnTo>
                <a:close/>
                <a:moveTo>
                  <a:pt x="508" y="297"/>
                </a:moveTo>
                <a:lnTo>
                  <a:pt x="508" y="297"/>
                </a:lnTo>
                <a:lnTo>
                  <a:pt x="511" y="298"/>
                </a:lnTo>
                <a:lnTo>
                  <a:pt x="514" y="298"/>
                </a:lnTo>
                <a:lnTo>
                  <a:pt x="514" y="298"/>
                </a:lnTo>
                <a:lnTo>
                  <a:pt x="514" y="297"/>
                </a:lnTo>
                <a:lnTo>
                  <a:pt x="511" y="297"/>
                </a:lnTo>
                <a:lnTo>
                  <a:pt x="508" y="297"/>
                </a:lnTo>
                <a:lnTo>
                  <a:pt x="508" y="297"/>
                </a:lnTo>
                <a:lnTo>
                  <a:pt x="508" y="297"/>
                </a:lnTo>
                <a:close/>
                <a:moveTo>
                  <a:pt x="538" y="302"/>
                </a:moveTo>
                <a:lnTo>
                  <a:pt x="538" y="302"/>
                </a:lnTo>
                <a:lnTo>
                  <a:pt x="537" y="300"/>
                </a:lnTo>
                <a:lnTo>
                  <a:pt x="534" y="298"/>
                </a:lnTo>
                <a:lnTo>
                  <a:pt x="531" y="298"/>
                </a:lnTo>
                <a:lnTo>
                  <a:pt x="529" y="295"/>
                </a:lnTo>
                <a:lnTo>
                  <a:pt x="529" y="295"/>
                </a:lnTo>
                <a:lnTo>
                  <a:pt x="529" y="298"/>
                </a:lnTo>
                <a:lnTo>
                  <a:pt x="532" y="300"/>
                </a:lnTo>
                <a:lnTo>
                  <a:pt x="538" y="302"/>
                </a:lnTo>
                <a:lnTo>
                  <a:pt x="538" y="302"/>
                </a:lnTo>
                <a:close/>
                <a:moveTo>
                  <a:pt x="688" y="311"/>
                </a:moveTo>
                <a:lnTo>
                  <a:pt x="688" y="311"/>
                </a:lnTo>
                <a:lnTo>
                  <a:pt x="689" y="303"/>
                </a:lnTo>
                <a:lnTo>
                  <a:pt x="689" y="300"/>
                </a:lnTo>
                <a:lnTo>
                  <a:pt x="689" y="295"/>
                </a:lnTo>
                <a:lnTo>
                  <a:pt x="689" y="295"/>
                </a:lnTo>
                <a:lnTo>
                  <a:pt x="688" y="303"/>
                </a:lnTo>
                <a:lnTo>
                  <a:pt x="688" y="308"/>
                </a:lnTo>
                <a:lnTo>
                  <a:pt x="688" y="311"/>
                </a:lnTo>
                <a:lnTo>
                  <a:pt x="688" y="311"/>
                </a:lnTo>
                <a:close/>
                <a:moveTo>
                  <a:pt x="117" y="297"/>
                </a:moveTo>
                <a:lnTo>
                  <a:pt x="117" y="297"/>
                </a:lnTo>
                <a:lnTo>
                  <a:pt x="116" y="303"/>
                </a:lnTo>
                <a:lnTo>
                  <a:pt x="114" y="311"/>
                </a:lnTo>
                <a:lnTo>
                  <a:pt x="114" y="318"/>
                </a:lnTo>
                <a:lnTo>
                  <a:pt x="116" y="326"/>
                </a:lnTo>
                <a:lnTo>
                  <a:pt x="116" y="326"/>
                </a:lnTo>
                <a:lnTo>
                  <a:pt x="119" y="323"/>
                </a:lnTo>
                <a:lnTo>
                  <a:pt x="120" y="320"/>
                </a:lnTo>
                <a:lnTo>
                  <a:pt x="120" y="312"/>
                </a:lnTo>
                <a:lnTo>
                  <a:pt x="119" y="297"/>
                </a:lnTo>
                <a:lnTo>
                  <a:pt x="119" y="297"/>
                </a:lnTo>
                <a:lnTo>
                  <a:pt x="117" y="297"/>
                </a:lnTo>
                <a:lnTo>
                  <a:pt x="117" y="297"/>
                </a:lnTo>
                <a:close/>
                <a:moveTo>
                  <a:pt x="378" y="302"/>
                </a:moveTo>
                <a:lnTo>
                  <a:pt x="378" y="302"/>
                </a:lnTo>
                <a:lnTo>
                  <a:pt x="380" y="303"/>
                </a:lnTo>
                <a:lnTo>
                  <a:pt x="383" y="303"/>
                </a:lnTo>
                <a:lnTo>
                  <a:pt x="383" y="303"/>
                </a:lnTo>
                <a:lnTo>
                  <a:pt x="383" y="300"/>
                </a:lnTo>
                <a:lnTo>
                  <a:pt x="380" y="297"/>
                </a:lnTo>
                <a:lnTo>
                  <a:pt x="380" y="297"/>
                </a:lnTo>
                <a:lnTo>
                  <a:pt x="380" y="298"/>
                </a:lnTo>
                <a:lnTo>
                  <a:pt x="378" y="298"/>
                </a:lnTo>
                <a:lnTo>
                  <a:pt x="378" y="300"/>
                </a:lnTo>
                <a:lnTo>
                  <a:pt x="378" y="302"/>
                </a:lnTo>
                <a:lnTo>
                  <a:pt x="378" y="302"/>
                </a:lnTo>
                <a:close/>
                <a:moveTo>
                  <a:pt x="576" y="300"/>
                </a:moveTo>
                <a:lnTo>
                  <a:pt x="576" y="300"/>
                </a:lnTo>
                <a:lnTo>
                  <a:pt x="576" y="300"/>
                </a:lnTo>
                <a:lnTo>
                  <a:pt x="576" y="298"/>
                </a:lnTo>
                <a:lnTo>
                  <a:pt x="576" y="297"/>
                </a:lnTo>
                <a:lnTo>
                  <a:pt x="575" y="297"/>
                </a:lnTo>
                <a:lnTo>
                  <a:pt x="575" y="297"/>
                </a:lnTo>
                <a:lnTo>
                  <a:pt x="575" y="298"/>
                </a:lnTo>
                <a:lnTo>
                  <a:pt x="575" y="300"/>
                </a:lnTo>
                <a:lnTo>
                  <a:pt x="576" y="302"/>
                </a:lnTo>
                <a:lnTo>
                  <a:pt x="576" y="300"/>
                </a:lnTo>
                <a:lnTo>
                  <a:pt x="576" y="300"/>
                </a:lnTo>
                <a:close/>
                <a:moveTo>
                  <a:pt x="126" y="308"/>
                </a:moveTo>
                <a:lnTo>
                  <a:pt x="126" y="308"/>
                </a:lnTo>
                <a:lnTo>
                  <a:pt x="126" y="297"/>
                </a:lnTo>
                <a:lnTo>
                  <a:pt x="126" y="297"/>
                </a:lnTo>
                <a:lnTo>
                  <a:pt x="125" y="297"/>
                </a:lnTo>
                <a:lnTo>
                  <a:pt x="123" y="298"/>
                </a:lnTo>
                <a:lnTo>
                  <a:pt x="123" y="298"/>
                </a:lnTo>
                <a:lnTo>
                  <a:pt x="125" y="303"/>
                </a:lnTo>
                <a:lnTo>
                  <a:pt x="125" y="306"/>
                </a:lnTo>
                <a:lnTo>
                  <a:pt x="126" y="308"/>
                </a:lnTo>
                <a:lnTo>
                  <a:pt x="126" y="308"/>
                </a:lnTo>
                <a:close/>
                <a:moveTo>
                  <a:pt x="149" y="305"/>
                </a:moveTo>
                <a:lnTo>
                  <a:pt x="149" y="305"/>
                </a:lnTo>
                <a:lnTo>
                  <a:pt x="151" y="303"/>
                </a:lnTo>
                <a:lnTo>
                  <a:pt x="152" y="302"/>
                </a:lnTo>
                <a:lnTo>
                  <a:pt x="157" y="300"/>
                </a:lnTo>
                <a:lnTo>
                  <a:pt x="157" y="300"/>
                </a:lnTo>
                <a:lnTo>
                  <a:pt x="155" y="298"/>
                </a:lnTo>
                <a:lnTo>
                  <a:pt x="155" y="297"/>
                </a:lnTo>
                <a:lnTo>
                  <a:pt x="155" y="297"/>
                </a:lnTo>
                <a:lnTo>
                  <a:pt x="154" y="300"/>
                </a:lnTo>
                <a:lnTo>
                  <a:pt x="152" y="300"/>
                </a:lnTo>
                <a:lnTo>
                  <a:pt x="149" y="302"/>
                </a:lnTo>
                <a:lnTo>
                  <a:pt x="149" y="305"/>
                </a:lnTo>
                <a:lnTo>
                  <a:pt x="149" y="305"/>
                </a:lnTo>
                <a:close/>
                <a:moveTo>
                  <a:pt x="755" y="305"/>
                </a:moveTo>
                <a:lnTo>
                  <a:pt x="755" y="305"/>
                </a:lnTo>
                <a:lnTo>
                  <a:pt x="759" y="300"/>
                </a:lnTo>
                <a:lnTo>
                  <a:pt x="759" y="300"/>
                </a:lnTo>
                <a:lnTo>
                  <a:pt x="758" y="298"/>
                </a:lnTo>
                <a:lnTo>
                  <a:pt x="756" y="297"/>
                </a:lnTo>
                <a:lnTo>
                  <a:pt x="756" y="297"/>
                </a:lnTo>
                <a:lnTo>
                  <a:pt x="756" y="297"/>
                </a:lnTo>
                <a:lnTo>
                  <a:pt x="755" y="302"/>
                </a:lnTo>
                <a:lnTo>
                  <a:pt x="755" y="305"/>
                </a:lnTo>
                <a:lnTo>
                  <a:pt x="755" y="305"/>
                </a:lnTo>
                <a:close/>
                <a:moveTo>
                  <a:pt x="776" y="327"/>
                </a:moveTo>
                <a:lnTo>
                  <a:pt x="776" y="327"/>
                </a:lnTo>
                <a:lnTo>
                  <a:pt x="776" y="315"/>
                </a:lnTo>
                <a:lnTo>
                  <a:pt x="776" y="300"/>
                </a:lnTo>
                <a:lnTo>
                  <a:pt x="776" y="300"/>
                </a:lnTo>
                <a:lnTo>
                  <a:pt x="773" y="300"/>
                </a:lnTo>
                <a:lnTo>
                  <a:pt x="771" y="297"/>
                </a:lnTo>
                <a:lnTo>
                  <a:pt x="771" y="297"/>
                </a:lnTo>
                <a:lnTo>
                  <a:pt x="768" y="306"/>
                </a:lnTo>
                <a:lnTo>
                  <a:pt x="770" y="314"/>
                </a:lnTo>
                <a:lnTo>
                  <a:pt x="773" y="321"/>
                </a:lnTo>
                <a:lnTo>
                  <a:pt x="776" y="327"/>
                </a:lnTo>
                <a:lnTo>
                  <a:pt x="776" y="327"/>
                </a:lnTo>
                <a:close/>
                <a:moveTo>
                  <a:pt x="85" y="300"/>
                </a:moveTo>
                <a:lnTo>
                  <a:pt x="85" y="300"/>
                </a:lnTo>
                <a:lnTo>
                  <a:pt x="87" y="305"/>
                </a:lnTo>
                <a:lnTo>
                  <a:pt x="87" y="308"/>
                </a:lnTo>
                <a:lnTo>
                  <a:pt x="87" y="308"/>
                </a:lnTo>
                <a:lnTo>
                  <a:pt x="88" y="306"/>
                </a:lnTo>
                <a:lnTo>
                  <a:pt x="90" y="305"/>
                </a:lnTo>
                <a:lnTo>
                  <a:pt x="91" y="300"/>
                </a:lnTo>
                <a:lnTo>
                  <a:pt x="91" y="300"/>
                </a:lnTo>
                <a:lnTo>
                  <a:pt x="90" y="298"/>
                </a:lnTo>
                <a:lnTo>
                  <a:pt x="88" y="298"/>
                </a:lnTo>
                <a:lnTo>
                  <a:pt x="85" y="300"/>
                </a:lnTo>
                <a:lnTo>
                  <a:pt x="85" y="300"/>
                </a:lnTo>
                <a:close/>
                <a:moveTo>
                  <a:pt x="168" y="305"/>
                </a:moveTo>
                <a:lnTo>
                  <a:pt x="168" y="305"/>
                </a:lnTo>
                <a:lnTo>
                  <a:pt x="168" y="302"/>
                </a:lnTo>
                <a:lnTo>
                  <a:pt x="168" y="300"/>
                </a:lnTo>
                <a:lnTo>
                  <a:pt x="166" y="298"/>
                </a:lnTo>
                <a:lnTo>
                  <a:pt x="166" y="298"/>
                </a:lnTo>
                <a:lnTo>
                  <a:pt x="166" y="302"/>
                </a:lnTo>
                <a:lnTo>
                  <a:pt x="166" y="303"/>
                </a:lnTo>
                <a:lnTo>
                  <a:pt x="168" y="305"/>
                </a:lnTo>
                <a:lnTo>
                  <a:pt x="168" y="305"/>
                </a:lnTo>
                <a:close/>
                <a:moveTo>
                  <a:pt x="213" y="305"/>
                </a:moveTo>
                <a:lnTo>
                  <a:pt x="213" y="305"/>
                </a:lnTo>
                <a:lnTo>
                  <a:pt x="213" y="302"/>
                </a:lnTo>
                <a:lnTo>
                  <a:pt x="213" y="300"/>
                </a:lnTo>
                <a:lnTo>
                  <a:pt x="213" y="298"/>
                </a:lnTo>
                <a:lnTo>
                  <a:pt x="213" y="298"/>
                </a:lnTo>
                <a:lnTo>
                  <a:pt x="212" y="302"/>
                </a:lnTo>
                <a:lnTo>
                  <a:pt x="213" y="305"/>
                </a:lnTo>
                <a:lnTo>
                  <a:pt x="213" y="305"/>
                </a:lnTo>
                <a:close/>
                <a:moveTo>
                  <a:pt x="441" y="302"/>
                </a:moveTo>
                <a:lnTo>
                  <a:pt x="441" y="302"/>
                </a:lnTo>
                <a:lnTo>
                  <a:pt x="441" y="305"/>
                </a:lnTo>
                <a:lnTo>
                  <a:pt x="442" y="306"/>
                </a:lnTo>
                <a:lnTo>
                  <a:pt x="442" y="306"/>
                </a:lnTo>
                <a:lnTo>
                  <a:pt x="447" y="306"/>
                </a:lnTo>
                <a:lnTo>
                  <a:pt x="453" y="306"/>
                </a:lnTo>
                <a:lnTo>
                  <a:pt x="453" y="306"/>
                </a:lnTo>
                <a:lnTo>
                  <a:pt x="453" y="302"/>
                </a:lnTo>
                <a:lnTo>
                  <a:pt x="451" y="300"/>
                </a:lnTo>
                <a:lnTo>
                  <a:pt x="450" y="300"/>
                </a:lnTo>
                <a:lnTo>
                  <a:pt x="441" y="302"/>
                </a:lnTo>
                <a:lnTo>
                  <a:pt x="441" y="302"/>
                </a:lnTo>
                <a:close/>
                <a:moveTo>
                  <a:pt x="592" y="303"/>
                </a:moveTo>
                <a:lnTo>
                  <a:pt x="592" y="303"/>
                </a:lnTo>
                <a:lnTo>
                  <a:pt x="595" y="302"/>
                </a:lnTo>
                <a:lnTo>
                  <a:pt x="596" y="302"/>
                </a:lnTo>
                <a:lnTo>
                  <a:pt x="596" y="298"/>
                </a:lnTo>
                <a:lnTo>
                  <a:pt x="596" y="298"/>
                </a:lnTo>
                <a:lnTo>
                  <a:pt x="593" y="300"/>
                </a:lnTo>
                <a:lnTo>
                  <a:pt x="592" y="302"/>
                </a:lnTo>
                <a:lnTo>
                  <a:pt x="592" y="303"/>
                </a:lnTo>
                <a:lnTo>
                  <a:pt x="592" y="303"/>
                </a:lnTo>
                <a:close/>
                <a:moveTo>
                  <a:pt x="675" y="321"/>
                </a:moveTo>
                <a:lnTo>
                  <a:pt x="675" y="321"/>
                </a:lnTo>
                <a:lnTo>
                  <a:pt x="675" y="315"/>
                </a:lnTo>
                <a:lnTo>
                  <a:pt x="675" y="309"/>
                </a:lnTo>
                <a:lnTo>
                  <a:pt x="671" y="300"/>
                </a:lnTo>
                <a:lnTo>
                  <a:pt x="671" y="300"/>
                </a:lnTo>
                <a:lnTo>
                  <a:pt x="672" y="311"/>
                </a:lnTo>
                <a:lnTo>
                  <a:pt x="675" y="321"/>
                </a:lnTo>
                <a:lnTo>
                  <a:pt x="675" y="321"/>
                </a:lnTo>
                <a:close/>
                <a:moveTo>
                  <a:pt x="352" y="302"/>
                </a:moveTo>
                <a:lnTo>
                  <a:pt x="352" y="302"/>
                </a:lnTo>
                <a:lnTo>
                  <a:pt x="349" y="300"/>
                </a:lnTo>
                <a:lnTo>
                  <a:pt x="349" y="300"/>
                </a:lnTo>
                <a:lnTo>
                  <a:pt x="349" y="302"/>
                </a:lnTo>
                <a:lnTo>
                  <a:pt x="351" y="303"/>
                </a:lnTo>
                <a:lnTo>
                  <a:pt x="352" y="302"/>
                </a:lnTo>
                <a:lnTo>
                  <a:pt x="352" y="302"/>
                </a:lnTo>
                <a:lnTo>
                  <a:pt x="352" y="302"/>
                </a:lnTo>
                <a:close/>
                <a:moveTo>
                  <a:pt x="512" y="305"/>
                </a:moveTo>
                <a:lnTo>
                  <a:pt x="512" y="305"/>
                </a:lnTo>
                <a:lnTo>
                  <a:pt x="514" y="302"/>
                </a:lnTo>
                <a:lnTo>
                  <a:pt x="514" y="302"/>
                </a:lnTo>
                <a:lnTo>
                  <a:pt x="509" y="302"/>
                </a:lnTo>
                <a:lnTo>
                  <a:pt x="505" y="302"/>
                </a:lnTo>
                <a:lnTo>
                  <a:pt x="505" y="302"/>
                </a:lnTo>
                <a:lnTo>
                  <a:pt x="508" y="303"/>
                </a:lnTo>
                <a:lnTo>
                  <a:pt x="512" y="305"/>
                </a:lnTo>
                <a:lnTo>
                  <a:pt x="512" y="305"/>
                </a:lnTo>
                <a:close/>
                <a:moveTo>
                  <a:pt x="75" y="311"/>
                </a:moveTo>
                <a:lnTo>
                  <a:pt x="75" y="311"/>
                </a:lnTo>
                <a:lnTo>
                  <a:pt x="75" y="305"/>
                </a:lnTo>
                <a:lnTo>
                  <a:pt x="75" y="303"/>
                </a:lnTo>
                <a:lnTo>
                  <a:pt x="73" y="302"/>
                </a:lnTo>
                <a:lnTo>
                  <a:pt x="73" y="302"/>
                </a:lnTo>
                <a:lnTo>
                  <a:pt x="73" y="306"/>
                </a:lnTo>
                <a:lnTo>
                  <a:pt x="75" y="311"/>
                </a:lnTo>
                <a:lnTo>
                  <a:pt x="75" y="311"/>
                </a:lnTo>
                <a:close/>
                <a:moveTo>
                  <a:pt x="107" y="341"/>
                </a:moveTo>
                <a:lnTo>
                  <a:pt x="107" y="341"/>
                </a:lnTo>
                <a:lnTo>
                  <a:pt x="110" y="332"/>
                </a:lnTo>
                <a:lnTo>
                  <a:pt x="110" y="323"/>
                </a:lnTo>
                <a:lnTo>
                  <a:pt x="108" y="302"/>
                </a:lnTo>
                <a:lnTo>
                  <a:pt x="108" y="302"/>
                </a:lnTo>
                <a:lnTo>
                  <a:pt x="107" y="311"/>
                </a:lnTo>
                <a:lnTo>
                  <a:pt x="107" y="321"/>
                </a:lnTo>
                <a:lnTo>
                  <a:pt x="107" y="341"/>
                </a:lnTo>
                <a:lnTo>
                  <a:pt x="107" y="341"/>
                </a:lnTo>
                <a:close/>
                <a:moveTo>
                  <a:pt x="177" y="317"/>
                </a:moveTo>
                <a:lnTo>
                  <a:pt x="177" y="317"/>
                </a:lnTo>
                <a:lnTo>
                  <a:pt x="180" y="315"/>
                </a:lnTo>
                <a:lnTo>
                  <a:pt x="181" y="314"/>
                </a:lnTo>
                <a:lnTo>
                  <a:pt x="181" y="309"/>
                </a:lnTo>
                <a:lnTo>
                  <a:pt x="180" y="305"/>
                </a:lnTo>
                <a:lnTo>
                  <a:pt x="177" y="303"/>
                </a:lnTo>
                <a:lnTo>
                  <a:pt x="175" y="302"/>
                </a:lnTo>
                <a:lnTo>
                  <a:pt x="175" y="302"/>
                </a:lnTo>
                <a:lnTo>
                  <a:pt x="177" y="317"/>
                </a:lnTo>
                <a:lnTo>
                  <a:pt x="177" y="317"/>
                </a:lnTo>
                <a:close/>
                <a:moveTo>
                  <a:pt x="197" y="317"/>
                </a:moveTo>
                <a:lnTo>
                  <a:pt x="197" y="317"/>
                </a:lnTo>
                <a:lnTo>
                  <a:pt x="198" y="314"/>
                </a:lnTo>
                <a:lnTo>
                  <a:pt x="200" y="309"/>
                </a:lnTo>
                <a:lnTo>
                  <a:pt x="198" y="305"/>
                </a:lnTo>
                <a:lnTo>
                  <a:pt x="197" y="303"/>
                </a:lnTo>
                <a:lnTo>
                  <a:pt x="195" y="302"/>
                </a:lnTo>
                <a:lnTo>
                  <a:pt x="195" y="302"/>
                </a:lnTo>
                <a:lnTo>
                  <a:pt x="194" y="305"/>
                </a:lnTo>
                <a:lnTo>
                  <a:pt x="192" y="309"/>
                </a:lnTo>
                <a:lnTo>
                  <a:pt x="194" y="314"/>
                </a:lnTo>
                <a:lnTo>
                  <a:pt x="197" y="317"/>
                </a:lnTo>
                <a:lnTo>
                  <a:pt x="197" y="317"/>
                </a:lnTo>
                <a:close/>
                <a:moveTo>
                  <a:pt x="494" y="312"/>
                </a:moveTo>
                <a:lnTo>
                  <a:pt x="494" y="312"/>
                </a:lnTo>
                <a:lnTo>
                  <a:pt x="497" y="311"/>
                </a:lnTo>
                <a:lnTo>
                  <a:pt x="499" y="309"/>
                </a:lnTo>
                <a:lnTo>
                  <a:pt x="500" y="306"/>
                </a:lnTo>
                <a:lnTo>
                  <a:pt x="500" y="306"/>
                </a:lnTo>
                <a:lnTo>
                  <a:pt x="499" y="303"/>
                </a:lnTo>
                <a:lnTo>
                  <a:pt x="495" y="303"/>
                </a:lnTo>
                <a:lnTo>
                  <a:pt x="495" y="303"/>
                </a:lnTo>
                <a:lnTo>
                  <a:pt x="495" y="308"/>
                </a:lnTo>
                <a:lnTo>
                  <a:pt x="494" y="312"/>
                </a:lnTo>
                <a:lnTo>
                  <a:pt x="494" y="312"/>
                </a:lnTo>
                <a:close/>
                <a:moveTo>
                  <a:pt x="47" y="311"/>
                </a:moveTo>
                <a:lnTo>
                  <a:pt x="47" y="311"/>
                </a:lnTo>
                <a:lnTo>
                  <a:pt x="49" y="311"/>
                </a:lnTo>
                <a:lnTo>
                  <a:pt x="49" y="308"/>
                </a:lnTo>
                <a:lnTo>
                  <a:pt x="50" y="303"/>
                </a:lnTo>
                <a:lnTo>
                  <a:pt x="50" y="303"/>
                </a:lnTo>
                <a:lnTo>
                  <a:pt x="47" y="303"/>
                </a:lnTo>
                <a:lnTo>
                  <a:pt x="47" y="303"/>
                </a:lnTo>
                <a:lnTo>
                  <a:pt x="47" y="308"/>
                </a:lnTo>
                <a:lnTo>
                  <a:pt x="47" y="311"/>
                </a:lnTo>
                <a:lnTo>
                  <a:pt x="47" y="311"/>
                </a:lnTo>
                <a:close/>
                <a:moveTo>
                  <a:pt x="78" y="324"/>
                </a:moveTo>
                <a:lnTo>
                  <a:pt x="78" y="324"/>
                </a:lnTo>
                <a:lnTo>
                  <a:pt x="81" y="323"/>
                </a:lnTo>
                <a:lnTo>
                  <a:pt x="82" y="320"/>
                </a:lnTo>
                <a:lnTo>
                  <a:pt x="82" y="314"/>
                </a:lnTo>
                <a:lnTo>
                  <a:pt x="82" y="308"/>
                </a:lnTo>
                <a:lnTo>
                  <a:pt x="81" y="303"/>
                </a:lnTo>
                <a:lnTo>
                  <a:pt x="81" y="303"/>
                </a:lnTo>
                <a:lnTo>
                  <a:pt x="79" y="312"/>
                </a:lnTo>
                <a:lnTo>
                  <a:pt x="78" y="324"/>
                </a:lnTo>
                <a:lnTo>
                  <a:pt x="78" y="324"/>
                </a:lnTo>
                <a:close/>
                <a:moveTo>
                  <a:pt x="94" y="359"/>
                </a:moveTo>
                <a:lnTo>
                  <a:pt x="94" y="359"/>
                </a:lnTo>
                <a:lnTo>
                  <a:pt x="98" y="346"/>
                </a:lnTo>
                <a:lnTo>
                  <a:pt x="99" y="330"/>
                </a:lnTo>
                <a:lnTo>
                  <a:pt x="101" y="315"/>
                </a:lnTo>
                <a:lnTo>
                  <a:pt x="101" y="309"/>
                </a:lnTo>
                <a:lnTo>
                  <a:pt x="99" y="303"/>
                </a:lnTo>
                <a:lnTo>
                  <a:pt x="99" y="303"/>
                </a:lnTo>
                <a:lnTo>
                  <a:pt x="98" y="317"/>
                </a:lnTo>
                <a:lnTo>
                  <a:pt x="96" y="330"/>
                </a:lnTo>
                <a:lnTo>
                  <a:pt x="94" y="344"/>
                </a:lnTo>
                <a:lnTo>
                  <a:pt x="94" y="359"/>
                </a:lnTo>
                <a:lnTo>
                  <a:pt x="94" y="359"/>
                </a:lnTo>
                <a:close/>
                <a:moveTo>
                  <a:pt x="134" y="355"/>
                </a:moveTo>
                <a:lnTo>
                  <a:pt x="134" y="355"/>
                </a:lnTo>
                <a:lnTo>
                  <a:pt x="136" y="332"/>
                </a:lnTo>
                <a:lnTo>
                  <a:pt x="136" y="318"/>
                </a:lnTo>
                <a:lnTo>
                  <a:pt x="136" y="305"/>
                </a:lnTo>
                <a:lnTo>
                  <a:pt x="136" y="305"/>
                </a:lnTo>
                <a:lnTo>
                  <a:pt x="134" y="303"/>
                </a:lnTo>
                <a:lnTo>
                  <a:pt x="134" y="303"/>
                </a:lnTo>
                <a:lnTo>
                  <a:pt x="131" y="315"/>
                </a:lnTo>
                <a:lnTo>
                  <a:pt x="131" y="329"/>
                </a:lnTo>
                <a:lnTo>
                  <a:pt x="131" y="343"/>
                </a:lnTo>
                <a:lnTo>
                  <a:pt x="134" y="355"/>
                </a:lnTo>
                <a:lnTo>
                  <a:pt x="134" y="355"/>
                </a:lnTo>
                <a:close/>
                <a:moveTo>
                  <a:pt x="532" y="305"/>
                </a:moveTo>
                <a:lnTo>
                  <a:pt x="532" y="305"/>
                </a:lnTo>
                <a:lnTo>
                  <a:pt x="534" y="308"/>
                </a:lnTo>
                <a:lnTo>
                  <a:pt x="535" y="309"/>
                </a:lnTo>
                <a:lnTo>
                  <a:pt x="538" y="309"/>
                </a:lnTo>
                <a:lnTo>
                  <a:pt x="538" y="309"/>
                </a:lnTo>
                <a:lnTo>
                  <a:pt x="538" y="306"/>
                </a:lnTo>
                <a:lnTo>
                  <a:pt x="538" y="303"/>
                </a:lnTo>
                <a:lnTo>
                  <a:pt x="538" y="303"/>
                </a:lnTo>
                <a:lnTo>
                  <a:pt x="535" y="305"/>
                </a:lnTo>
                <a:lnTo>
                  <a:pt x="532" y="305"/>
                </a:lnTo>
                <a:lnTo>
                  <a:pt x="532" y="305"/>
                </a:lnTo>
                <a:close/>
                <a:moveTo>
                  <a:pt x="87" y="318"/>
                </a:moveTo>
                <a:lnTo>
                  <a:pt x="87" y="318"/>
                </a:lnTo>
                <a:lnTo>
                  <a:pt x="88" y="323"/>
                </a:lnTo>
                <a:lnTo>
                  <a:pt x="88" y="329"/>
                </a:lnTo>
                <a:lnTo>
                  <a:pt x="90" y="341"/>
                </a:lnTo>
                <a:lnTo>
                  <a:pt x="90" y="341"/>
                </a:lnTo>
                <a:lnTo>
                  <a:pt x="91" y="321"/>
                </a:lnTo>
                <a:lnTo>
                  <a:pt x="93" y="305"/>
                </a:lnTo>
                <a:lnTo>
                  <a:pt x="93" y="305"/>
                </a:lnTo>
                <a:lnTo>
                  <a:pt x="91" y="312"/>
                </a:lnTo>
                <a:lnTo>
                  <a:pt x="87" y="318"/>
                </a:lnTo>
                <a:lnTo>
                  <a:pt x="87" y="318"/>
                </a:lnTo>
                <a:close/>
                <a:moveTo>
                  <a:pt x="296" y="305"/>
                </a:moveTo>
                <a:lnTo>
                  <a:pt x="296" y="305"/>
                </a:lnTo>
                <a:lnTo>
                  <a:pt x="296" y="308"/>
                </a:lnTo>
                <a:lnTo>
                  <a:pt x="297" y="309"/>
                </a:lnTo>
                <a:lnTo>
                  <a:pt x="297" y="309"/>
                </a:lnTo>
                <a:lnTo>
                  <a:pt x="299" y="308"/>
                </a:lnTo>
                <a:lnTo>
                  <a:pt x="300" y="308"/>
                </a:lnTo>
                <a:lnTo>
                  <a:pt x="300" y="308"/>
                </a:lnTo>
                <a:lnTo>
                  <a:pt x="302" y="306"/>
                </a:lnTo>
                <a:lnTo>
                  <a:pt x="302" y="306"/>
                </a:lnTo>
                <a:lnTo>
                  <a:pt x="300" y="306"/>
                </a:lnTo>
                <a:lnTo>
                  <a:pt x="299" y="305"/>
                </a:lnTo>
                <a:lnTo>
                  <a:pt x="299" y="305"/>
                </a:lnTo>
                <a:lnTo>
                  <a:pt x="296" y="305"/>
                </a:lnTo>
                <a:lnTo>
                  <a:pt x="296" y="305"/>
                </a:lnTo>
                <a:close/>
                <a:moveTo>
                  <a:pt x="145" y="317"/>
                </a:moveTo>
                <a:lnTo>
                  <a:pt x="145" y="317"/>
                </a:lnTo>
                <a:lnTo>
                  <a:pt x="145" y="311"/>
                </a:lnTo>
                <a:lnTo>
                  <a:pt x="145" y="305"/>
                </a:lnTo>
                <a:lnTo>
                  <a:pt x="145" y="305"/>
                </a:lnTo>
                <a:lnTo>
                  <a:pt x="142" y="305"/>
                </a:lnTo>
                <a:lnTo>
                  <a:pt x="142" y="305"/>
                </a:lnTo>
                <a:lnTo>
                  <a:pt x="140" y="306"/>
                </a:lnTo>
                <a:lnTo>
                  <a:pt x="140" y="306"/>
                </a:lnTo>
                <a:lnTo>
                  <a:pt x="142" y="308"/>
                </a:lnTo>
                <a:lnTo>
                  <a:pt x="142" y="312"/>
                </a:lnTo>
                <a:lnTo>
                  <a:pt x="143" y="315"/>
                </a:lnTo>
                <a:lnTo>
                  <a:pt x="145" y="317"/>
                </a:lnTo>
                <a:lnTo>
                  <a:pt x="145" y="317"/>
                </a:lnTo>
                <a:close/>
                <a:moveTo>
                  <a:pt x="654" y="330"/>
                </a:moveTo>
                <a:lnTo>
                  <a:pt x="654" y="330"/>
                </a:lnTo>
                <a:lnTo>
                  <a:pt x="656" y="315"/>
                </a:lnTo>
                <a:lnTo>
                  <a:pt x="654" y="309"/>
                </a:lnTo>
                <a:lnTo>
                  <a:pt x="653" y="308"/>
                </a:lnTo>
                <a:lnTo>
                  <a:pt x="651" y="306"/>
                </a:lnTo>
                <a:lnTo>
                  <a:pt x="651" y="306"/>
                </a:lnTo>
                <a:lnTo>
                  <a:pt x="654" y="330"/>
                </a:lnTo>
                <a:lnTo>
                  <a:pt x="654" y="330"/>
                </a:lnTo>
                <a:close/>
                <a:moveTo>
                  <a:pt x="238" y="315"/>
                </a:moveTo>
                <a:lnTo>
                  <a:pt x="238" y="315"/>
                </a:lnTo>
                <a:lnTo>
                  <a:pt x="241" y="314"/>
                </a:lnTo>
                <a:lnTo>
                  <a:pt x="241" y="311"/>
                </a:lnTo>
                <a:lnTo>
                  <a:pt x="239" y="308"/>
                </a:lnTo>
                <a:lnTo>
                  <a:pt x="238" y="306"/>
                </a:lnTo>
                <a:lnTo>
                  <a:pt x="238" y="306"/>
                </a:lnTo>
                <a:lnTo>
                  <a:pt x="238" y="308"/>
                </a:lnTo>
                <a:lnTo>
                  <a:pt x="238" y="311"/>
                </a:lnTo>
                <a:lnTo>
                  <a:pt x="238" y="315"/>
                </a:lnTo>
                <a:lnTo>
                  <a:pt x="238" y="315"/>
                </a:lnTo>
                <a:close/>
                <a:moveTo>
                  <a:pt x="462" y="308"/>
                </a:moveTo>
                <a:lnTo>
                  <a:pt x="462" y="308"/>
                </a:lnTo>
                <a:lnTo>
                  <a:pt x="463" y="309"/>
                </a:lnTo>
                <a:lnTo>
                  <a:pt x="468" y="311"/>
                </a:lnTo>
                <a:lnTo>
                  <a:pt x="471" y="309"/>
                </a:lnTo>
                <a:lnTo>
                  <a:pt x="473" y="306"/>
                </a:lnTo>
                <a:lnTo>
                  <a:pt x="473" y="306"/>
                </a:lnTo>
                <a:lnTo>
                  <a:pt x="471" y="306"/>
                </a:lnTo>
                <a:lnTo>
                  <a:pt x="468" y="308"/>
                </a:lnTo>
                <a:lnTo>
                  <a:pt x="465" y="308"/>
                </a:lnTo>
                <a:lnTo>
                  <a:pt x="462" y="308"/>
                </a:lnTo>
                <a:lnTo>
                  <a:pt x="462" y="308"/>
                </a:lnTo>
                <a:close/>
                <a:moveTo>
                  <a:pt x="662" y="315"/>
                </a:moveTo>
                <a:lnTo>
                  <a:pt x="662" y="315"/>
                </a:lnTo>
                <a:lnTo>
                  <a:pt x="663" y="311"/>
                </a:lnTo>
                <a:lnTo>
                  <a:pt x="662" y="306"/>
                </a:lnTo>
                <a:lnTo>
                  <a:pt x="662" y="306"/>
                </a:lnTo>
                <a:lnTo>
                  <a:pt x="660" y="311"/>
                </a:lnTo>
                <a:lnTo>
                  <a:pt x="660" y="314"/>
                </a:lnTo>
                <a:lnTo>
                  <a:pt x="662" y="315"/>
                </a:lnTo>
                <a:lnTo>
                  <a:pt x="662" y="315"/>
                </a:lnTo>
                <a:close/>
                <a:moveTo>
                  <a:pt x="341" y="309"/>
                </a:moveTo>
                <a:lnTo>
                  <a:pt x="341" y="309"/>
                </a:lnTo>
                <a:lnTo>
                  <a:pt x="355" y="308"/>
                </a:lnTo>
                <a:lnTo>
                  <a:pt x="355" y="308"/>
                </a:lnTo>
                <a:lnTo>
                  <a:pt x="352" y="308"/>
                </a:lnTo>
                <a:lnTo>
                  <a:pt x="348" y="306"/>
                </a:lnTo>
                <a:lnTo>
                  <a:pt x="345" y="308"/>
                </a:lnTo>
                <a:lnTo>
                  <a:pt x="341" y="309"/>
                </a:lnTo>
                <a:lnTo>
                  <a:pt x="341" y="309"/>
                </a:lnTo>
                <a:close/>
                <a:moveTo>
                  <a:pt x="62" y="317"/>
                </a:moveTo>
                <a:lnTo>
                  <a:pt x="62" y="317"/>
                </a:lnTo>
                <a:lnTo>
                  <a:pt x="61" y="312"/>
                </a:lnTo>
                <a:lnTo>
                  <a:pt x="58" y="308"/>
                </a:lnTo>
                <a:lnTo>
                  <a:pt x="58" y="308"/>
                </a:lnTo>
                <a:lnTo>
                  <a:pt x="59" y="314"/>
                </a:lnTo>
                <a:lnTo>
                  <a:pt x="62" y="317"/>
                </a:lnTo>
                <a:lnTo>
                  <a:pt x="62" y="317"/>
                </a:lnTo>
                <a:close/>
                <a:moveTo>
                  <a:pt x="372" y="309"/>
                </a:moveTo>
                <a:lnTo>
                  <a:pt x="372" y="309"/>
                </a:lnTo>
                <a:lnTo>
                  <a:pt x="372" y="311"/>
                </a:lnTo>
                <a:lnTo>
                  <a:pt x="372" y="312"/>
                </a:lnTo>
                <a:lnTo>
                  <a:pt x="373" y="312"/>
                </a:lnTo>
                <a:lnTo>
                  <a:pt x="373" y="312"/>
                </a:lnTo>
                <a:lnTo>
                  <a:pt x="373" y="311"/>
                </a:lnTo>
                <a:lnTo>
                  <a:pt x="373" y="309"/>
                </a:lnTo>
                <a:lnTo>
                  <a:pt x="372" y="309"/>
                </a:lnTo>
                <a:lnTo>
                  <a:pt x="372" y="309"/>
                </a:lnTo>
                <a:close/>
                <a:moveTo>
                  <a:pt x="386" y="314"/>
                </a:moveTo>
                <a:lnTo>
                  <a:pt x="386" y="314"/>
                </a:lnTo>
                <a:lnTo>
                  <a:pt x="387" y="311"/>
                </a:lnTo>
                <a:lnTo>
                  <a:pt x="384" y="309"/>
                </a:lnTo>
                <a:lnTo>
                  <a:pt x="384" y="309"/>
                </a:lnTo>
                <a:lnTo>
                  <a:pt x="384" y="309"/>
                </a:lnTo>
                <a:lnTo>
                  <a:pt x="384" y="309"/>
                </a:lnTo>
                <a:lnTo>
                  <a:pt x="384" y="309"/>
                </a:lnTo>
                <a:lnTo>
                  <a:pt x="384" y="312"/>
                </a:lnTo>
                <a:lnTo>
                  <a:pt x="386" y="314"/>
                </a:lnTo>
                <a:lnTo>
                  <a:pt x="386" y="314"/>
                </a:lnTo>
                <a:close/>
                <a:moveTo>
                  <a:pt x="476" y="312"/>
                </a:moveTo>
                <a:lnTo>
                  <a:pt x="476" y="312"/>
                </a:lnTo>
                <a:lnTo>
                  <a:pt x="482" y="312"/>
                </a:lnTo>
                <a:lnTo>
                  <a:pt x="486" y="314"/>
                </a:lnTo>
                <a:lnTo>
                  <a:pt x="486" y="314"/>
                </a:lnTo>
                <a:lnTo>
                  <a:pt x="485" y="311"/>
                </a:lnTo>
                <a:lnTo>
                  <a:pt x="482" y="309"/>
                </a:lnTo>
                <a:lnTo>
                  <a:pt x="479" y="309"/>
                </a:lnTo>
                <a:lnTo>
                  <a:pt x="476" y="312"/>
                </a:lnTo>
                <a:lnTo>
                  <a:pt x="476" y="312"/>
                </a:lnTo>
                <a:close/>
                <a:moveTo>
                  <a:pt x="588" y="309"/>
                </a:moveTo>
                <a:lnTo>
                  <a:pt x="588" y="309"/>
                </a:lnTo>
                <a:lnTo>
                  <a:pt x="588" y="318"/>
                </a:lnTo>
                <a:lnTo>
                  <a:pt x="590" y="326"/>
                </a:lnTo>
                <a:lnTo>
                  <a:pt x="593" y="340"/>
                </a:lnTo>
                <a:lnTo>
                  <a:pt x="593" y="340"/>
                </a:lnTo>
                <a:lnTo>
                  <a:pt x="598" y="334"/>
                </a:lnTo>
                <a:lnTo>
                  <a:pt x="599" y="327"/>
                </a:lnTo>
                <a:lnTo>
                  <a:pt x="601" y="312"/>
                </a:lnTo>
                <a:lnTo>
                  <a:pt x="601" y="312"/>
                </a:lnTo>
                <a:lnTo>
                  <a:pt x="595" y="311"/>
                </a:lnTo>
                <a:lnTo>
                  <a:pt x="588" y="309"/>
                </a:lnTo>
                <a:lnTo>
                  <a:pt x="588" y="309"/>
                </a:lnTo>
                <a:close/>
                <a:moveTo>
                  <a:pt x="758" y="364"/>
                </a:moveTo>
                <a:lnTo>
                  <a:pt x="758" y="364"/>
                </a:lnTo>
                <a:lnTo>
                  <a:pt x="762" y="334"/>
                </a:lnTo>
                <a:lnTo>
                  <a:pt x="762" y="327"/>
                </a:lnTo>
                <a:lnTo>
                  <a:pt x="762" y="320"/>
                </a:lnTo>
                <a:lnTo>
                  <a:pt x="761" y="314"/>
                </a:lnTo>
                <a:lnTo>
                  <a:pt x="758" y="309"/>
                </a:lnTo>
                <a:lnTo>
                  <a:pt x="758" y="309"/>
                </a:lnTo>
                <a:lnTo>
                  <a:pt x="756" y="315"/>
                </a:lnTo>
                <a:lnTo>
                  <a:pt x="755" y="321"/>
                </a:lnTo>
                <a:lnTo>
                  <a:pt x="753" y="337"/>
                </a:lnTo>
                <a:lnTo>
                  <a:pt x="755" y="350"/>
                </a:lnTo>
                <a:lnTo>
                  <a:pt x="758" y="364"/>
                </a:lnTo>
                <a:lnTo>
                  <a:pt x="758" y="364"/>
                </a:lnTo>
                <a:close/>
                <a:moveTo>
                  <a:pt x="154" y="320"/>
                </a:moveTo>
                <a:lnTo>
                  <a:pt x="154" y="320"/>
                </a:lnTo>
                <a:lnTo>
                  <a:pt x="154" y="317"/>
                </a:lnTo>
                <a:lnTo>
                  <a:pt x="155" y="314"/>
                </a:lnTo>
                <a:lnTo>
                  <a:pt x="155" y="311"/>
                </a:lnTo>
                <a:lnTo>
                  <a:pt x="154" y="309"/>
                </a:lnTo>
                <a:lnTo>
                  <a:pt x="154" y="309"/>
                </a:lnTo>
                <a:lnTo>
                  <a:pt x="151" y="315"/>
                </a:lnTo>
                <a:lnTo>
                  <a:pt x="151" y="318"/>
                </a:lnTo>
                <a:lnTo>
                  <a:pt x="154" y="320"/>
                </a:lnTo>
                <a:lnTo>
                  <a:pt x="154" y="320"/>
                </a:lnTo>
                <a:close/>
                <a:moveTo>
                  <a:pt x="198" y="323"/>
                </a:moveTo>
                <a:lnTo>
                  <a:pt x="198" y="323"/>
                </a:lnTo>
                <a:lnTo>
                  <a:pt x="206" y="323"/>
                </a:lnTo>
                <a:lnTo>
                  <a:pt x="206" y="323"/>
                </a:lnTo>
                <a:lnTo>
                  <a:pt x="206" y="318"/>
                </a:lnTo>
                <a:lnTo>
                  <a:pt x="206" y="315"/>
                </a:lnTo>
                <a:lnTo>
                  <a:pt x="204" y="312"/>
                </a:lnTo>
                <a:lnTo>
                  <a:pt x="201" y="309"/>
                </a:lnTo>
                <a:lnTo>
                  <a:pt x="201" y="309"/>
                </a:lnTo>
                <a:lnTo>
                  <a:pt x="200" y="315"/>
                </a:lnTo>
                <a:lnTo>
                  <a:pt x="198" y="318"/>
                </a:lnTo>
                <a:lnTo>
                  <a:pt x="198" y="323"/>
                </a:lnTo>
                <a:lnTo>
                  <a:pt x="198" y="323"/>
                </a:lnTo>
                <a:close/>
                <a:moveTo>
                  <a:pt x="396" y="314"/>
                </a:moveTo>
                <a:lnTo>
                  <a:pt x="396" y="314"/>
                </a:lnTo>
                <a:lnTo>
                  <a:pt x="402" y="312"/>
                </a:lnTo>
                <a:lnTo>
                  <a:pt x="407" y="314"/>
                </a:lnTo>
                <a:lnTo>
                  <a:pt x="407" y="314"/>
                </a:lnTo>
                <a:lnTo>
                  <a:pt x="406" y="312"/>
                </a:lnTo>
                <a:lnTo>
                  <a:pt x="402" y="311"/>
                </a:lnTo>
                <a:lnTo>
                  <a:pt x="398" y="309"/>
                </a:lnTo>
                <a:lnTo>
                  <a:pt x="398" y="309"/>
                </a:lnTo>
                <a:lnTo>
                  <a:pt x="396" y="312"/>
                </a:lnTo>
                <a:lnTo>
                  <a:pt x="396" y="314"/>
                </a:lnTo>
                <a:lnTo>
                  <a:pt x="396" y="314"/>
                </a:lnTo>
                <a:close/>
                <a:moveTo>
                  <a:pt x="37" y="321"/>
                </a:moveTo>
                <a:lnTo>
                  <a:pt x="37" y="321"/>
                </a:lnTo>
                <a:lnTo>
                  <a:pt x="38" y="320"/>
                </a:lnTo>
                <a:lnTo>
                  <a:pt x="38" y="318"/>
                </a:lnTo>
                <a:lnTo>
                  <a:pt x="40" y="314"/>
                </a:lnTo>
                <a:lnTo>
                  <a:pt x="40" y="314"/>
                </a:lnTo>
                <a:lnTo>
                  <a:pt x="40" y="314"/>
                </a:lnTo>
                <a:lnTo>
                  <a:pt x="38" y="312"/>
                </a:lnTo>
                <a:lnTo>
                  <a:pt x="38" y="311"/>
                </a:lnTo>
                <a:lnTo>
                  <a:pt x="38" y="311"/>
                </a:lnTo>
                <a:lnTo>
                  <a:pt x="37" y="315"/>
                </a:lnTo>
                <a:lnTo>
                  <a:pt x="37" y="321"/>
                </a:lnTo>
                <a:lnTo>
                  <a:pt x="37" y="321"/>
                </a:lnTo>
                <a:close/>
                <a:moveTo>
                  <a:pt x="160" y="321"/>
                </a:moveTo>
                <a:lnTo>
                  <a:pt x="160" y="321"/>
                </a:lnTo>
                <a:lnTo>
                  <a:pt x="162" y="321"/>
                </a:lnTo>
                <a:lnTo>
                  <a:pt x="165" y="323"/>
                </a:lnTo>
                <a:lnTo>
                  <a:pt x="165" y="323"/>
                </a:lnTo>
                <a:lnTo>
                  <a:pt x="163" y="315"/>
                </a:lnTo>
                <a:lnTo>
                  <a:pt x="160" y="311"/>
                </a:lnTo>
                <a:lnTo>
                  <a:pt x="160" y="311"/>
                </a:lnTo>
                <a:lnTo>
                  <a:pt x="160" y="315"/>
                </a:lnTo>
                <a:lnTo>
                  <a:pt x="160" y="321"/>
                </a:lnTo>
                <a:lnTo>
                  <a:pt x="160" y="321"/>
                </a:lnTo>
                <a:close/>
                <a:moveTo>
                  <a:pt x="273" y="314"/>
                </a:moveTo>
                <a:lnTo>
                  <a:pt x="273" y="314"/>
                </a:lnTo>
                <a:lnTo>
                  <a:pt x="274" y="314"/>
                </a:lnTo>
                <a:lnTo>
                  <a:pt x="276" y="314"/>
                </a:lnTo>
                <a:lnTo>
                  <a:pt x="276" y="314"/>
                </a:lnTo>
                <a:lnTo>
                  <a:pt x="276" y="311"/>
                </a:lnTo>
                <a:lnTo>
                  <a:pt x="276" y="311"/>
                </a:lnTo>
                <a:lnTo>
                  <a:pt x="274" y="312"/>
                </a:lnTo>
                <a:lnTo>
                  <a:pt x="273" y="312"/>
                </a:lnTo>
                <a:lnTo>
                  <a:pt x="273" y="314"/>
                </a:lnTo>
                <a:lnTo>
                  <a:pt x="273" y="314"/>
                </a:lnTo>
                <a:close/>
                <a:moveTo>
                  <a:pt x="345" y="312"/>
                </a:moveTo>
                <a:lnTo>
                  <a:pt x="345" y="312"/>
                </a:lnTo>
                <a:lnTo>
                  <a:pt x="348" y="315"/>
                </a:lnTo>
                <a:lnTo>
                  <a:pt x="349" y="318"/>
                </a:lnTo>
                <a:lnTo>
                  <a:pt x="349" y="318"/>
                </a:lnTo>
                <a:lnTo>
                  <a:pt x="354" y="318"/>
                </a:lnTo>
                <a:lnTo>
                  <a:pt x="357" y="317"/>
                </a:lnTo>
                <a:lnTo>
                  <a:pt x="361" y="312"/>
                </a:lnTo>
                <a:lnTo>
                  <a:pt x="361" y="312"/>
                </a:lnTo>
                <a:lnTo>
                  <a:pt x="358" y="311"/>
                </a:lnTo>
                <a:lnTo>
                  <a:pt x="354" y="312"/>
                </a:lnTo>
                <a:lnTo>
                  <a:pt x="351" y="312"/>
                </a:lnTo>
                <a:lnTo>
                  <a:pt x="345" y="312"/>
                </a:lnTo>
                <a:lnTo>
                  <a:pt x="345" y="312"/>
                </a:lnTo>
                <a:close/>
                <a:moveTo>
                  <a:pt x="561" y="311"/>
                </a:moveTo>
                <a:lnTo>
                  <a:pt x="561" y="311"/>
                </a:lnTo>
                <a:lnTo>
                  <a:pt x="563" y="315"/>
                </a:lnTo>
                <a:lnTo>
                  <a:pt x="566" y="318"/>
                </a:lnTo>
                <a:lnTo>
                  <a:pt x="566" y="318"/>
                </a:lnTo>
                <a:lnTo>
                  <a:pt x="567" y="317"/>
                </a:lnTo>
                <a:lnTo>
                  <a:pt x="567" y="315"/>
                </a:lnTo>
                <a:lnTo>
                  <a:pt x="566" y="312"/>
                </a:lnTo>
                <a:lnTo>
                  <a:pt x="567" y="311"/>
                </a:lnTo>
                <a:lnTo>
                  <a:pt x="567" y="311"/>
                </a:lnTo>
                <a:lnTo>
                  <a:pt x="564" y="311"/>
                </a:lnTo>
                <a:lnTo>
                  <a:pt x="561" y="311"/>
                </a:lnTo>
                <a:lnTo>
                  <a:pt x="561" y="311"/>
                </a:lnTo>
                <a:close/>
                <a:moveTo>
                  <a:pt x="584" y="335"/>
                </a:moveTo>
                <a:lnTo>
                  <a:pt x="584" y="335"/>
                </a:lnTo>
                <a:lnTo>
                  <a:pt x="584" y="327"/>
                </a:lnTo>
                <a:lnTo>
                  <a:pt x="584" y="321"/>
                </a:lnTo>
                <a:lnTo>
                  <a:pt x="582" y="315"/>
                </a:lnTo>
                <a:lnTo>
                  <a:pt x="579" y="311"/>
                </a:lnTo>
                <a:lnTo>
                  <a:pt x="579" y="311"/>
                </a:lnTo>
                <a:lnTo>
                  <a:pt x="578" y="317"/>
                </a:lnTo>
                <a:lnTo>
                  <a:pt x="578" y="324"/>
                </a:lnTo>
                <a:lnTo>
                  <a:pt x="579" y="332"/>
                </a:lnTo>
                <a:lnTo>
                  <a:pt x="581" y="335"/>
                </a:lnTo>
                <a:lnTo>
                  <a:pt x="584" y="335"/>
                </a:lnTo>
                <a:lnTo>
                  <a:pt x="584" y="335"/>
                </a:lnTo>
                <a:close/>
                <a:moveTo>
                  <a:pt x="639" y="312"/>
                </a:moveTo>
                <a:lnTo>
                  <a:pt x="639" y="312"/>
                </a:lnTo>
                <a:lnTo>
                  <a:pt x="639" y="317"/>
                </a:lnTo>
                <a:lnTo>
                  <a:pt x="642" y="321"/>
                </a:lnTo>
                <a:lnTo>
                  <a:pt x="645" y="323"/>
                </a:lnTo>
                <a:lnTo>
                  <a:pt x="648" y="326"/>
                </a:lnTo>
                <a:lnTo>
                  <a:pt x="648" y="326"/>
                </a:lnTo>
                <a:lnTo>
                  <a:pt x="646" y="311"/>
                </a:lnTo>
                <a:lnTo>
                  <a:pt x="646" y="311"/>
                </a:lnTo>
                <a:lnTo>
                  <a:pt x="642" y="311"/>
                </a:lnTo>
                <a:lnTo>
                  <a:pt x="639" y="312"/>
                </a:lnTo>
                <a:lnTo>
                  <a:pt x="639" y="312"/>
                </a:lnTo>
                <a:close/>
                <a:moveTo>
                  <a:pt x="252" y="318"/>
                </a:moveTo>
                <a:lnTo>
                  <a:pt x="252" y="318"/>
                </a:lnTo>
                <a:lnTo>
                  <a:pt x="256" y="318"/>
                </a:lnTo>
                <a:lnTo>
                  <a:pt x="261" y="318"/>
                </a:lnTo>
                <a:lnTo>
                  <a:pt x="261" y="318"/>
                </a:lnTo>
                <a:lnTo>
                  <a:pt x="261" y="317"/>
                </a:lnTo>
                <a:lnTo>
                  <a:pt x="262" y="317"/>
                </a:lnTo>
                <a:lnTo>
                  <a:pt x="265" y="315"/>
                </a:lnTo>
                <a:lnTo>
                  <a:pt x="265" y="315"/>
                </a:lnTo>
                <a:lnTo>
                  <a:pt x="264" y="314"/>
                </a:lnTo>
                <a:lnTo>
                  <a:pt x="262" y="312"/>
                </a:lnTo>
                <a:lnTo>
                  <a:pt x="258" y="312"/>
                </a:lnTo>
                <a:lnTo>
                  <a:pt x="253" y="315"/>
                </a:lnTo>
                <a:lnTo>
                  <a:pt x="252" y="317"/>
                </a:lnTo>
                <a:lnTo>
                  <a:pt x="252" y="318"/>
                </a:lnTo>
                <a:lnTo>
                  <a:pt x="252" y="318"/>
                </a:lnTo>
                <a:close/>
                <a:moveTo>
                  <a:pt x="299" y="314"/>
                </a:moveTo>
                <a:lnTo>
                  <a:pt x="299" y="314"/>
                </a:lnTo>
                <a:lnTo>
                  <a:pt x="303" y="314"/>
                </a:lnTo>
                <a:lnTo>
                  <a:pt x="305" y="314"/>
                </a:lnTo>
                <a:lnTo>
                  <a:pt x="305" y="314"/>
                </a:lnTo>
                <a:lnTo>
                  <a:pt x="305" y="314"/>
                </a:lnTo>
                <a:lnTo>
                  <a:pt x="305" y="312"/>
                </a:lnTo>
                <a:lnTo>
                  <a:pt x="305" y="312"/>
                </a:lnTo>
                <a:lnTo>
                  <a:pt x="302" y="312"/>
                </a:lnTo>
                <a:lnTo>
                  <a:pt x="300" y="312"/>
                </a:lnTo>
                <a:lnTo>
                  <a:pt x="299" y="314"/>
                </a:lnTo>
                <a:lnTo>
                  <a:pt x="299" y="314"/>
                </a:lnTo>
                <a:close/>
                <a:moveTo>
                  <a:pt x="439" y="317"/>
                </a:moveTo>
                <a:lnTo>
                  <a:pt x="439" y="317"/>
                </a:lnTo>
                <a:lnTo>
                  <a:pt x="439" y="314"/>
                </a:lnTo>
                <a:lnTo>
                  <a:pt x="439" y="314"/>
                </a:lnTo>
                <a:lnTo>
                  <a:pt x="436" y="312"/>
                </a:lnTo>
                <a:lnTo>
                  <a:pt x="434" y="312"/>
                </a:lnTo>
                <a:lnTo>
                  <a:pt x="434" y="312"/>
                </a:lnTo>
                <a:lnTo>
                  <a:pt x="434" y="312"/>
                </a:lnTo>
                <a:lnTo>
                  <a:pt x="436" y="315"/>
                </a:lnTo>
                <a:lnTo>
                  <a:pt x="439" y="317"/>
                </a:lnTo>
                <a:lnTo>
                  <a:pt x="439" y="317"/>
                </a:lnTo>
                <a:close/>
                <a:moveTo>
                  <a:pt x="444" y="312"/>
                </a:moveTo>
                <a:lnTo>
                  <a:pt x="444" y="312"/>
                </a:lnTo>
                <a:lnTo>
                  <a:pt x="445" y="317"/>
                </a:lnTo>
                <a:lnTo>
                  <a:pt x="447" y="318"/>
                </a:lnTo>
                <a:lnTo>
                  <a:pt x="448" y="320"/>
                </a:lnTo>
                <a:lnTo>
                  <a:pt x="448" y="320"/>
                </a:lnTo>
                <a:lnTo>
                  <a:pt x="448" y="317"/>
                </a:lnTo>
                <a:lnTo>
                  <a:pt x="450" y="312"/>
                </a:lnTo>
                <a:lnTo>
                  <a:pt x="450" y="312"/>
                </a:lnTo>
                <a:lnTo>
                  <a:pt x="447" y="312"/>
                </a:lnTo>
                <a:lnTo>
                  <a:pt x="445" y="312"/>
                </a:lnTo>
                <a:lnTo>
                  <a:pt x="444" y="312"/>
                </a:lnTo>
                <a:lnTo>
                  <a:pt x="444" y="312"/>
                </a:lnTo>
                <a:close/>
                <a:moveTo>
                  <a:pt x="221" y="318"/>
                </a:moveTo>
                <a:lnTo>
                  <a:pt x="221" y="318"/>
                </a:lnTo>
                <a:lnTo>
                  <a:pt x="227" y="317"/>
                </a:lnTo>
                <a:lnTo>
                  <a:pt x="229" y="317"/>
                </a:lnTo>
                <a:lnTo>
                  <a:pt x="230" y="315"/>
                </a:lnTo>
                <a:lnTo>
                  <a:pt x="230" y="315"/>
                </a:lnTo>
                <a:lnTo>
                  <a:pt x="230" y="314"/>
                </a:lnTo>
                <a:lnTo>
                  <a:pt x="230" y="314"/>
                </a:lnTo>
                <a:lnTo>
                  <a:pt x="224" y="314"/>
                </a:lnTo>
                <a:lnTo>
                  <a:pt x="219" y="312"/>
                </a:lnTo>
                <a:lnTo>
                  <a:pt x="219" y="312"/>
                </a:lnTo>
                <a:lnTo>
                  <a:pt x="219" y="315"/>
                </a:lnTo>
                <a:lnTo>
                  <a:pt x="221" y="318"/>
                </a:lnTo>
                <a:lnTo>
                  <a:pt x="221" y="318"/>
                </a:lnTo>
                <a:close/>
                <a:moveTo>
                  <a:pt x="546" y="318"/>
                </a:moveTo>
                <a:lnTo>
                  <a:pt x="546" y="318"/>
                </a:lnTo>
                <a:lnTo>
                  <a:pt x="549" y="312"/>
                </a:lnTo>
                <a:lnTo>
                  <a:pt x="549" y="312"/>
                </a:lnTo>
                <a:lnTo>
                  <a:pt x="546" y="315"/>
                </a:lnTo>
                <a:lnTo>
                  <a:pt x="544" y="317"/>
                </a:lnTo>
                <a:lnTo>
                  <a:pt x="546" y="318"/>
                </a:lnTo>
                <a:lnTo>
                  <a:pt x="546" y="318"/>
                </a:lnTo>
                <a:close/>
                <a:moveTo>
                  <a:pt x="15" y="337"/>
                </a:moveTo>
                <a:lnTo>
                  <a:pt x="15" y="337"/>
                </a:lnTo>
                <a:lnTo>
                  <a:pt x="17" y="330"/>
                </a:lnTo>
                <a:lnTo>
                  <a:pt x="17" y="324"/>
                </a:lnTo>
                <a:lnTo>
                  <a:pt x="15" y="318"/>
                </a:lnTo>
                <a:lnTo>
                  <a:pt x="14" y="314"/>
                </a:lnTo>
                <a:lnTo>
                  <a:pt x="14" y="314"/>
                </a:lnTo>
                <a:lnTo>
                  <a:pt x="14" y="326"/>
                </a:lnTo>
                <a:lnTo>
                  <a:pt x="14" y="332"/>
                </a:lnTo>
                <a:lnTo>
                  <a:pt x="15" y="337"/>
                </a:lnTo>
                <a:lnTo>
                  <a:pt x="15" y="337"/>
                </a:lnTo>
                <a:close/>
                <a:moveTo>
                  <a:pt x="454" y="314"/>
                </a:moveTo>
                <a:lnTo>
                  <a:pt x="454" y="314"/>
                </a:lnTo>
                <a:lnTo>
                  <a:pt x="453" y="318"/>
                </a:lnTo>
                <a:lnTo>
                  <a:pt x="453" y="321"/>
                </a:lnTo>
                <a:lnTo>
                  <a:pt x="453" y="321"/>
                </a:lnTo>
                <a:lnTo>
                  <a:pt x="456" y="321"/>
                </a:lnTo>
                <a:lnTo>
                  <a:pt x="460" y="320"/>
                </a:lnTo>
                <a:lnTo>
                  <a:pt x="460" y="320"/>
                </a:lnTo>
                <a:lnTo>
                  <a:pt x="460" y="318"/>
                </a:lnTo>
                <a:lnTo>
                  <a:pt x="460" y="315"/>
                </a:lnTo>
                <a:lnTo>
                  <a:pt x="460" y="315"/>
                </a:lnTo>
                <a:lnTo>
                  <a:pt x="457" y="314"/>
                </a:lnTo>
                <a:lnTo>
                  <a:pt x="454" y="314"/>
                </a:lnTo>
                <a:lnTo>
                  <a:pt x="454" y="314"/>
                </a:lnTo>
                <a:close/>
                <a:moveTo>
                  <a:pt x="561" y="323"/>
                </a:moveTo>
                <a:lnTo>
                  <a:pt x="561" y="323"/>
                </a:lnTo>
                <a:lnTo>
                  <a:pt x="558" y="318"/>
                </a:lnTo>
                <a:lnTo>
                  <a:pt x="555" y="314"/>
                </a:lnTo>
                <a:lnTo>
                  <a:pt x="555" y="314"/>
                </a:lnTo>
                <a:lnTo>
                  <a:pt x="555" y="320"/>
                </a:lnTo>
                <a:lnTo>
                  <a:pt x="556" y="323"/>
                </a:lnTo>
                <a:lnTo>
                  <a:pt x="558" y="323"/>
                </a:lnTo>
                <a:lnTo>
                  <a:pt x="561" y="323"/>
                </a:lnTo>
                <a:lnTo>
                  <a:pt x="561" y="323"/>
                </a:lnTo>
                <a:close/>
                <a:moveTo>
                  <a:pt x="732" y="326"/>
                </a:moveTo>
                <a:lnTo>
                  <a:pt x="732" y="326"/>
                </a:lnTo>
                <a:lnTo>
                  <a:pt x="730" y="318"/>
                </a:lnTo>
                <a:lnTo>
                  <a:pt x="729" y="314"/>
                </a:lnTo>
                <a:lnTo>
                  <a:pt x="729" y="314"/>
                </a:lnTo>
                <a:lnTo>
                  <a:pt x="730" y="321"/>
                </a:lnTo>
                <a:lnTo>
                  <a:pt x="732" y="326"/>
                </a:lnTo>
                <a:lnTo>
                  <a:pt x="732" y="326"/>
                </a:lnTo>
                <a:close/>
                <a:moveTo>
                  <a:pt x="332" y="317"/>
                </a:moveTo>
                <a:lnTo>
                  <a:pt x="332" y="317"/>
                </a:lnTo>
                <a:lnTo>
                  <a:pt x="335" y="318"/>
                </a:lnTo>
                <a:lnTo>
                  <a:pt x="340" y="318"/>
                </a:lnTo>
                <a:lnTo>
                  <a:pt x="340" y="318"/>
                </a:lnTo>
                <a:lnTo>
                  <a:pt x="338" y="315"/>
                </a:lnTo>
                <a:lnTo>
                  <a:pt x="337" y="314"/>
                </a:lnTo>
                <a:lnTo>
                  <a:pt x="334" y="315"/>
                </a:lnTo>
                <a:lnTo>
                  <a:pt x="332" y="317"/>
                </a:lnTo>
                <a:lnTo>
                  <a:pt x="332" y="317"/>
                </a:lnTo>
                <a:close/>
                <a:moveTo>
                  <a:pt x="172" y="320"/>
                </a:moveTo>
                <a:lnTo>
                  <a:pt x="172" y="320"/>
                </a:lnTo>
                <a:lnTo>
                  <a:pt x="172" y="318"/>
                </a:lnTo>
                <a:lnTo>
                  <a:pt x="172" y="317"/>
                </a:lnTo>
                <a:lnTo>
                  <a:pt x="172" y="315"/>
                </a:lnTo>
                <a:lnTo>
                  <a:pt x="172" y="315"/>
                </a:lnTo>
                <a:lnTo>
                  <a:pt x="172" y="315"/>
                </a:lnTo>
                <a:lnTo>
                  <a:pt x="171" y="318"/>
                </a:lnTo>
                <a:lnTo>
                  <a:pt x="172" y="320"/>
                </a:lnTo>
                <a:lnTo>
                  <a:pt x="172" y="320"/>
                </a:lnTo>
                <a:close/>
                <a:moveTo>
                  <a:pt x="617" y="317"/>
                </a:moveTo>
                <a:lnTo>
                  <a:pt x="617" y="317"/>
                </a:lnTo>
                <a:lnTo>
                  <a:pt x="611" y="315"/>
                </a:lnTo>
                <a:lnTo>
                  <a:pt x="611" y="315"/>
                </a:lnTo>
                <a:lnTo>
                  <a:pt x="610" y="320"/>
                </a:lnTo>
                <a:lnTo>
                  <a:pt x="611" y="321"/>
                </a:lnTo>
                <a:lnTo>
                  <a:pt x="613" y="321"/>
                </a:lnTo>
                <a:lnTo>
                  <a:pt x="616" y="320"/>
                </a:lnTo>
                <a:lnTo>
                  <a:pt x="617" y="317"/>
                </a:lnTo>
                <a:lnTo>
                  <a:pt x="617" y="317"/>
                </a:lnTo>
                <a:close/>
                <a:moveTo>
                  <a:pt x="689" y="329"/>
                </a:moveTo>
                <a:lnTo>
                  <a:pt x="689" y="329"/>
                </a:lnTo>
                <a:lnTo>
                  <a:pt x="692" y="332"/>
                </a:lnTo>
                <a:lnTo>
                  <a:pt x="697" y="335"/>
                </a:lnTo>
                <a:lnTo>
                  <a:pt x="697" y="335"/>
                </a:lnTo>
                <a:lnTo>
                  <a:pt x="692" y="315"/>
                </a:lnTo>
                <a:lnTo>
                  <a:pt x="692" y="315"/>
                </a:lnTo>
                <a:lnTo>
                  <a:pt x="691" y="321"/>
                </a:lnTo>
                <a:lnTo>
                  <a:pt x="689" y="329"/>
                </a:lnTo>
                <a:lnTo>
                  <a:pt x="689" y="329"/>
                </a:lnTo>
                <a:close/>
                <a:moveTo>
                  <a:pt x="470" y="318"/>
                </a:moveTo>
                <a:lnTo>
                  <a:pt x="470" y="318"/>
                </a:lnTo>
                <a:lnTo>
                  <a:pt x="474" y="318"/>
                </a:lnTo>
                <a:lnTo>
                  <a:pt x="477" y="318"/>
                </a:lnTo>
                <a:lnTo>
                  <a:pt x="479" y="317"/>
                </a:lnTo>
                <a:lnTo>
                  <a:pt x="479" y="317"/>
                </a:lnTo>
                <a:lnTo>
                  <a:pt x="473" y="315"/>
                </a:lnTo>
                <a:lnTo>
                  <a:pt x="470" y="317"/>
                </a:lnTo>
                <a:lnTo>
                  <a:pt x="470" y="318"/>
                </a:lnTo>
                <a:lnTo>
                  <a:pt x="470" y="318"/>
                </a:lnTo>
                <a:close/>
                <a:moveTo>
                  <a:pt x="395" y="320"/>
                </a:moveTo>
                <a:lnTo>
                  <a:pt x="395" y="320"/>
                </a:lnTo>
                <a:lnTo>
                  <a:pt x="399" y="323"/>
                </a:lnTo>
                <a:lnTo>
                  <a:pt x="402" y="324"/>
                </a:lnTo>
                <a:lnTo>
                  <a:pt x="412" y="326"/>
                </a:lnTo>
                <a:lnTo>
                  <a:pt x="412" y="326"/>
                </a:lnTo>
                <a:lnTo>
                  <a:pt x="413" y="324"/>
                </a:lnTo>
                <a:lnTo>
                  <a:pt x="415" y="321"/>
                </a:lnTo>
                <a:lnTo>
                  <a:pt x="415" y="321"/>
                </a:lnTo>
                <a:lnTo>
                  <a:pt x="412" y="318"/>
                </a:lnTo>
                <a:lnTo>
                  <a:pt x="407" y="317"/>
                </a:lnTo>
                <a:lnTo>
                  <a:pt x="401" y="317"/>
                </a:lnTo>
                <a:lnTo>
                  <a:pt x="395" y="320"/>
                </a:lnTo>
                <a:lnTo>
                  <a:pt x="395" y="320"/>
                </a:lnTo>
                <a:close/>
                <a:moveTo>
                  <a:pt x="532" y="323"/>
                </a:moveTo>
                <a:lnTo>
                  <a:pt x="532" y="323"/>
                </a:lnTo>
                <a:lnTo>
                  <a:pt x="532" y="321"/>
                </a:lnTo>
                <a:lnTo>
                  <a:pt x="534" y="320"/>
                </a:lnTo>
                <a:lnTo>
                  <a:pt x="534" y="318"/>
                </a:lnTo>
                <a:lnTo>
                  <a:pt x="534" y="318"/>
                </a:lnTo>
                <a:lnTo>
                  <a:pt x="532" y="317"/>
                </a:lnTo>
                <a:lnTo>
                  <a:pt x="529" y="315"/>
                </a:lnTo>
                <a:lnTo>
                  <a:pt x="529" y="315"/>
                </a:lnTo>
                <a:lnTo>
                  <a:pt x="529" y="320"/>
                </a:lnTo>
                <a:lnTo>
                  <a:pt x="532" y="323"/>
                </a:lnTo>
                <a:lnTo>
                  <a:pt x="532" y="323"/>
                </a:lnTo>
                <a:close/>
                <a:moveTo>
                  <a:pt x="187" y="324"/>
                </a:moveTo>
                <a:lnTo>
                  <a:pt x="187" y="324"/>
                </a:lnTo>
                <a:lnTo>
                  <a:pt x="192" y="324"/>
                </a:lnTo>
                <a:lnTo>
                  <a:pt x="192" y="324"/>
                </a:lnTo>
                <a:lnTo>
                  <a:pt x="191" y="320"/>
                </a:lnTo>
                <a:lnTo>
                  <a:pt x="187" y="317"/>
                </a:lnTo>
                <a:lnTo>
                  <a:pt x="187" y="317"/>
                </a:lnTo>
                <a:lnTo>
                  <a:pt x="187" y="324"/>
                </a:lnTo>
                <a:lnTo>
                  <a:pt x="187" y="324"/>
                </a:lnTo>
                <a:close/>
                <a:moveTo>
                  <a:pt x="720" y="343"/>
                </a:moveTo>
                <a:lnTo>
                  <a:pt x="720" y="343"/>
                </a:lnTo>
                <a:lnTo>
                  <a:pt x="720" y="329"/>
                </a:lnTo>
                <a:lnTo>
                  <a:pt x="718" y="317"/>
                </a:lnTo>
                <a:lnTo>
                  <a:pt x="718" y="317"/>
                </a:lnTo>
                <a:lnTo>
                  <a:pt x="715" y="332"/>
                </a:lnTo>
                <a:lnTo>
                  <a:pt x="717" y="338"/>
                </a:lnTo>
                <a:lnTo>
                  <a:pt x="718" y="341"/>
                </a:lnTo>
                <a:lnTo>
                  <a:pt x="720" y="343"/>
                </a:lnTo>
                <a:lnTo>
                  <a:pt x="720" y="343"/>
                </a:lnTo>
                <a:close/>
                <a:moveTo>
                  <a:pt x="309" y="324"/>
                </a:moveTo>
                <a:lnTo>
                  <a:pt x="309" y="324"/>
                </a:lnTo>
                <a:lnTo>
                  <a:pt x="309" y="321"/>
                </a:lnTo>
                <a:lnTo>
                  <a:pt x="308" y="320"/>
                </a:lnTo>
                <a:lnTo>
                  <a:pt x="308" y="320"/>
                </a:lnTo>
                <a:lnTo>
                  <a:pt x="308" y="320"/>
                </a:lnTo>
                <a:lnTo>
                  <a:pt x="305" y="320"/>
                </a:lnTo>
                <a:lnTo>
                  <a:pt x="299" y="318"/>
                </a:lnTo>
                <a:lnTo>
                  <a:pt x="299" y="318"/>
                </a:lnTo>
                <a:lnTo>
                  <a:pt x="299" y="320"/>
                </a:lnTo>
                <a:lnTo>
                  <a:pt x="300" y="323"/>
                </a:lnTo>
                <a:lnTo>
                  <a:pt x="303" y="324"/>
                </a:lnTo>
                <a:lnTo>
                  <a:pt x="309" y="324"/>
                </a:lnTo>
                <a:lnTo>
                  <a:pt x="309" y="324"/>
                </a:lnTo>
                <a:close/>
                <a:moveTo>
                  <a:pt x="683" y="321"/>
                </a:moveTo>
                <a:lnTo>
                  <a:pt x="685" y="321"/>
                </a:lnTo>
                <a:lnTo>
                  <a:pt x="685" y="321"/>
                </a:lnTo>
                <a:lnTo>
                  <a:pt x="686" y="320"/>
                </a:lnTo>
                <a:lnTo>
                  <a:pt x="686" y="318"/>
                </a:lnTo>
                <a:lnTo>
                  <a:pt x="686" y="318"/>
                </a:lnTo>
                <a:lnTo>
                  <a:pt x="685" y="318"/>
                </a:lnTo>
                <a:lnTo>
                  <a:pt x="685" y="318"/>
                </a:lnTo>
                <a:lnTo>
                  <a:pt x="683" y="320"/>
                </a:lnTo>
                <a:lnTo>
                  <a:pt x="683" y="321"/>
                </a:lnTo>
                <a:lnTo>
                  <a:pt x="683" y="321"/>
                </a:lnTo>
                <a:close/>
                <a:moveTo>
                  <a:pt x="294" y="337"/>
                </a:moveTo>
                <a:lnTo>
                  <a:pt x="294" y="337"/>
                </a:lnTo>
                <a:lnTo>
                  <a:pt x="293" y="327"/>
                </a:lnTo>
                <a:lnTo>
                  <a:pt x="291" y="323"/>
                </a:lnTo>
                <a:lnTo>
                  <a:pt x="290" y="318"/>
                </a:lnTo>
                <a:lnTo>
                  <a:pt x="290" y="318"/>
                </a:lnTo>
                <a:lnTo>
                  <a:pt x="291" y="329"/>
                </a:lnTo>
                <a:lnTo>
                  <a:pt x="294" y="337"/>
                </a:lnTo>
                <a:lnTo>
                  <a:pt x="294" y="337"/>
                </a:lnTo>
                <a:close/>
                <a:moveTo>
                  <a:pt x="430" y="326"/>
                </a:moveTo>
                <a:lnTo>
                  <a:pt x="430" y="326"/>
                </a:lnTo>
                <a:lnTo>
                  <a:pt x="428" y="321"/>
                </a:lnTo>
                <a:lnTo>
                  <a:pt x="424" y="318"/>
                </a:lnTo>
                <a:lnTo>
                  <a:pt x="424" y="318"/>
                </a:lnTo>
                <a:lnTo>
                  <a:pt x="425" y="324"/>
                </a:lnTo>
                <a:lnTo>
                  <a:pt x="427" y="326"/>
                </a:lnTo>
                <a:lnTo>
                  <a:pt x="430" y="326"/>
                </a:lnTo>
                <a:lnTo>
                  <a:pt x="430" y="326"/>
                </a:lnTo>
                <a:close/>
                <a:moveTo>
                  <a:pt x="470" y="324"/>
                </a:moveTo>
                <a:lnTo>
                  <a:pt x="470" y="324"/>
                </a:lnTo>
                <a:lnTo>
                  <a:pt x="471" y="327"/>
                </a:lnTo>
                <a:lnTo>
                  <a:pt x="476" y="330"/>
                </a:lnTo>
                <a:lnTo>
                  <a:pt x="482" y="332"/>
                </a:lnTo>
                <a:lnTo>
                  <a:pt x="486" y="334"/>
                </a:lnTo>
                <a:lnTo>
                  <a:pt x="486" y="334"/>
                </a:lnTo>
                <a:lnTo>
                  <a:pt x="488" y="326"/>
                </a:lnTo>
                <a:lnTo>
                  <a:pt x="488" y="323"/>
                </a:lnTo>
                <a:lnTo>
                  <a:pt x="486" y="318"/>
                </a:lnTo>
                <a:lnTo>
                  <a:pt x="486" y="318"/>
                </a:lnTo>
                <a:lnTo>
                  <a:pt x="483" y="321"/>
                </a:lnTo>
                <a:lnTo>
                  <a:pt x="479" y="323"/>
                </a:lnTo>
                <a:lnTo>
                  <a:pt x="474" y="323"/>
                </a:lnTo>
                <a:lnTo>
                  <a:pt x="470" y="324"/>
                </a:lnTo>
                <a:lnTo>
                  <a:pt x="470" y="324"/>
                </a:lnTo>
                <a:close/>
                <a:moveTo>
                  <a:pt x="148" y="329"/>
                </a:moveTo>
                <a:lnTo>
                  <a:pt x="148" y="329"/>
                </a:lnTo>
                <a:lnTo>
                  <a:pt x="148" y="323"/>
                </a:lnTo>
                <a:lnTo>
                  <a:pt x="146" y="321"/>
                </a:lnTo>
                <a:lnTo>
                  <a:pt x="145" y="320"/>
                </a:lnTo>
                <a:lnTo>
                  <a:pt x="145" y="320"/>
                </a:lnTo>
                <a:lnTo>
                  <a:pt x="145" y="324"/>
                </a:lnTo>
                <a:lnTo>
                  <a:pt x="146" y="327"/>
                </a:lnTo>
                <a:lnTo>
                  <a:pt x="148" y="329"/>
                </a:lnTo>
                <a:lnTo>
                  <a:pt x="148" y="329"/>
                </a:lnTo>
                <a:close/>
                <a:moveTo>
                  <a:pt x="180" y="324"/>
                </a:moveTo>
                <a:lnTo>
                  <a:pt x="180" y="324"/>
                </a:lnTo>
                <a:lnTo>
                  <a:pt x="181" y="323"/>
                </a:lnTo>
                <a:lnTo>
                  <a:pt x="181" y="323"/>
                </a:lnTo>
                <a:lnTo>
                  <a:pt x="181" y="321"/>
                </a:lnTo>
                <a:lnTo>
                  <a:pt x="181" y="320"/>
                </a:lnTo>
                <a:lnTo>
                  <a:pt x="181" y="320"/>
                </a:lnTo>
                <a:lnTo>
                  <a:pt x="180" y="321"/>
                </a:lnTo>
                <a:lnTo>
                  <a:pt x="178" y="323"/>
                </a:lnTo>
                <a:lnTo>
                  <a:pt x="180" y="324"/>
                </a:lnTo>
                <a:lnTo>
                  <a:pt x="180" y="324"/>
                </a:lnTo>
                <a:close/>
                <a:moveTo>
                  <a:pt x="226" y="321"/>
                </a:moveTo>
                <a:lnTo>
                  <a:pt x="226" y="321"/>
                </a:lnTo>
                <a:lnTo>
                  <a:pt x="230" y="321"/>
                </a:lnTo>
                <a:lnTo>
                  <a:pt x="232" y="321"/>
                </a:lnTo>
                <a:lnTo>
                  <a:pt x="233" y="320"/>
                </a:lnTo>
                <a:lnTo>
                  <a:pt x="233" y="320"/>
                </a:lnTo>
                <a:lnTo>
                  <a:pt x="229" y="320"/>
                </a:lnTo>
                <a:lnTo>
                  <a:pt x="226" y="321"/>
                </a:lnTo>
                <a:lnTo>
                  <a:pt x="226" y="321"/>
                </a:lnTo>
                <a:close/>
                <a:moveTo>
                  <a:pt x="285" y="326"/>
                </a:moveTo>
                <a:lnTo>
                  <a:pt x="285" y="326"/>
                </a:lnTo>
                <a:lnTo>
                  <a:pt x="285" y="323"/>
                </a:lnTo>
                <a:lnTo>
                  <a:pt x="284" y="321"/>
                </a:lnTo>
                <a:lnTo>
                  <a:pt x="284" y="321"/>
                </a:lnTo>
                <a:lnTo>
                  <a:pt x="284" y="321"/>
                </a:lnTo>
                <a:lnTo>
                  <a:pt x="284" y="323"/>
                </a:lnTo>
                <a:lnTo>
                  <a:pt x="284" y="324"/>
                </a:lnTo>
                <a:lnTo>
                  <a:pt x="284" y="326"/>
                </a:lnTo>
                <a:lnTo>
                  <a:pt x="285" y="326"/>
                </a:lnTo>
                <a:lnTo>
                  <a:pt x="285" y="326"/>
                </a:lnTo>
                <a:close/>
                <a:moveTo>
                  <a:pt x="355" y="326"/>
                </a:moveTo>
                <a:lnTo>
                  <a:pt x="355" y="326"/>
                </a:lnTo>
                <a:lnTo>
                  <a:pt x="355" y="327"/>
                </a:lnTo>
                <a:lnTo>
                  <a:pt x="355" y="327"/>
                </a:lnTo>
                <a:lnTo>
                  <a:pt x="361" y="329"/>
                </a:lnTo>
                <a:lnTo>
                  <a:pt x="367" y="329"/>
                </a:lnTo>
                <a:lnTo>
                  <a:pt x="367" y="329"/>
                </a:lnTo>
                <a:lnTo>
                  <a:pt x="367" y="326"/>
                </a:lnTo>
                <a:lnTo>
                  <a:pt x="367" y="321"/>
                </a:lnTo>
                <a:lnTo>
                  <a:pt x="367" y="321"/>
                </a:lnTo>
                <a:lnTo>
                  <a:pt x="360" y="321"/>
                </a:lnTo>
                <a:lnTo>
                  <a:pt x="357" y="323"/>
                </a:lnTo>
                <a:lnTo>
                  <a:pt x="355" y="326"/>
                </a:lnTo>
                <a:lnTo>
                  <a:pt x="355" y="326"/>
                </a:lnTo>
                <a:close/>
                <a:moveTo>
                  <a:pt x="541" y="326"/>
                </a:moveTo>
                <a:lnTo>
                  <a:pt x="541" y="326"/>
                </a:lnTo>
                <a:lnTo>
                  <a:pt x="543" y="324"/>
                </a:lnTo>
                <a:lnTo>
                  <a:pt x="544" y="324"/>
                </a:lnTo>
                <a:lnTo>
                  <a:pt x="544" y="321"/>
                </a:lnTo>
                <a:lnTo>
                  <a:pt x="544" y="321"/>
                </a:lnTo>
                <a:lnTo>
                  <a:pt x="541" y="321"/>
                </a:lnTo>
                <a:lnTo>
                  <a:pt x="541" y="321"/>
                </a:lnTo>
                <a:lnTo>
                  <a:pt x="541" y="326"/>
                </a:lnTo>
                <a:lnTo>
                  <a:pt x="541" y="326"/>
                </a:lnTo>
                <a:close/>
                <a:moveTo>
                  <a:pt x="627" y="346"/>
                </a:moveTo>
                <a:lnTo>
                  <a:pt x="627" y="346"/>
                </a:lnTo>
                <a:lnTo>
                  <a:pt x="628" y="346"/>
                </a:lnTo>
                <a:lnTo>
                  <a:pt x="630" y="344"/>
                </a:lnTo>
                <a:lnTo>
                  <a:pt x="633" y="341"/>
                </a:lnTo>
                <a:lnTo>
                  <a:pt x="633" y="341"/>
                </a:lnTo>
                <a:lnTo>
                  <a:pt x="633" y="335"/>
                </a:lnTo>
                <a:lnTo>
                  <a:pt x="633" y="329"/>
                </a:lnTo>
                <a:lnTo>
                  <a:pt x="631" y="324"/>
                </a:lnTo>
                <a:lnTo>
                  <a:pt x="630" y="323"/>
                </a:lnTo>
                <a:lnTo>
                  <a:pt x="628" y="321"/>
                </a:lnTo>
                <a:lnTo>
                  <a:pt x="628" y="321"/>
                </a:lnTo>
                <a:lnTo>
                  <a:pt x="627" y="346"/>
                </a:lnTo>
                <a:lnTo>
                  <a:pt x="627" y="346"/>
                </a:lnTo>
                <a:close/>
                <a:moveTo>
                  <a:pt x="657" y="346"/>
                </a:moveTo>
                <a:lnTo>
                  <a:pt x="657" y="346"/>
                </a:lnTo>
                <a:lnTo>
                  <a:pt x="663" y="344"/>
                </a:lnTo>
                <a:lnTo>
                  <a:pt x="663" y="344"/>
                </a:lnTo>
                <a:lnTo>
                  <a:pt x="663" y="330"/>
                </a:lnTo>
                <a:lnTo>
                  <a:pt x="663" y="326"/>
                </a:lnTo>
                <a:lnTo>
                  <a:pt x="660" y="321"/>
                </a:lnTo>
                <a:lnTo>
                  <a:pt x="660" y="321"/>
                </a:lnTo>
                <a:lnTo>
                  <a:pt x="659" y="335"/>
                </a:lnTo>
                <a:lnTo>
                  <a:pt x="657" y="346"/>
                </a:lnTo>
                <a:lnTo>
                  <a:pt x="657" y="346"/>
                </a:lnTo>
                <a:close/>
                <a:moveTo>
                  <a:pt x="669" y="324"/>
                </a:moveTo>
                <a:lnTo>
                  <a:pt x="669" y="324"/>
                </a:lnTo>
                <a:lnTo>
                  <a:pt x="669" y="327"/>
                </a:lnTo>
                <a:lnTo>
                  <a:pt x="671" y="330"/>
                </a:lnTo>
                <a:lnTo>
                  <a:pt x="671" y="334"/>
                </a:lnTo>
                <a:lnTo>
                  <a:pt x="674" y="335"/>
                </a:lnTo>
                <a:lnTo>
                  <a:pt x="674" y="335"/>
                </a:lnTo>
                <a:lnTo>
                  <a:pt x="671" y="326"/>
                </a:lnTo>
                <a:lnTo>
                  <a:pt x="671" y="323"/>
                </a:lnTo>
                <a:lnTo>
                  <a:pt x="669" y="324"/>
                </a:lnTo>
                <a:lnTo>
                  <a:pt x="669" y="324"/>
                </a:lnTo>
                <a:close/>
                <a:moveTo>
                  <a:pt x="335" y="324"/>
                </a:moveTo>
                <a:lnTo>
                  <a:pt x="335" y="324"/>
                </a:lnTo>
                <a:lnTo>
                  <a:pt x="338" y="326"/>
                </a:lnTo>
                <a:lnTo>
                  <a:pt x="340" y="327"/>
                </a:lnTo>
                <a:lnTo>
                  <a:pt x="341" y="330"/>
                </a:lnTo>
                <a:lnTo>
                  <a:pt x="343" y="332"/>
                </a:lnTo>
                <a:lnTo>
                  <a:pt x="343" y="332"/>
                </a:lnTo>
                <a:lnTo>
                  <a:pt x="346" y="329"/>
                </a:lnTo>
                <a:lnTo>
                  <a:pt x="346" y="329"/>
                </a:lnTo>
                <a:lnTo>
                  <a:pt x="348" y="326"/>
                </a:lnTo>
                <a:lnTo>
                  <a:pt x="348" y="326"/>
                </a:lnTo>
                <a:lnTo>
                  <a:pt x="345" y="323"/>
                </a:lnTo>
                <a:lnTo>
                  <a:pt x="345" y="323"/>
                </a:lnTo>
                <a:lnTo>
                  <a:pt x="340" y="323"/>
                </a:lnTo>
                <a:lnTo>
                  <a:pt x="337" y="323"/>
                </a:lnTo>
                <a:lnTo>
                  <a:pt x="335" y="324"/>
                </a:lnTo>
                <a:lnTo>
                  <a:pt x="335" y="324"/>
                </a:lnTo>
                <a:close/>
                <a:moveTo>
                  <a:pt x="503" y="327"/>
                </a:moveTo>
                <a:lnTo>
                  <a:pt x="503" y="327"/>
                </a:lnTo>
                <a:lnTo>
                  <a:pt x="506" y="335"/>
                </a:lnTo>
                <a:lnTo>
                  <a:pt x="512" y="341"/>
                </a:lnTo>
                <a:lnTo>
                  <a:pt x="512" y="341"/>
                </a:lnTo>
                <a:lnTo>
                  <a:pt x="514" y="340"/>
                </a:lnTo>
                <a:lnTo>
                  <a:pt x="514" y="337"/>
                </a:lnTo>
                <a:lnTo>
                  <a:pt x="514" y="332"/>
                </a:lnTo>
                <a:lnTo>
                  <a:pt x="511" y="326"/>
                </a:lnTo>
                <a:lnTo>
                  <a:pt x="506" y="323"/>
                </a:lnTo>
                <a:lnTo>
                  <a:pt x="506" y="323"/>
                </a:lnTo>
                <a:lnTo>
                  <a:pt x="505" y="326"/>
                </a:lnTo>
                <a:lnTo>
                  <a:pt x="503" y="327"/>
                </a:lnTo>
                <a:lnTo>
                  <a:pt x="503" y="327"/>
                </a:lnTo>
                <a:close/>
                <a:moveTo>
                  <a:pt x="117" y="405"/>
                </a:moveTo>
                <a:lnTo>
                  <a:pt x="117" y="405"/>
                </a:lnTo>
                <a:lnTo>
                  <a:pt x="120" y="402"/>
                </a:lnTo>
                <a:lnTo>
                  <a:pt x="122" y="399"/>
                </a:lnTo>
                <a:lnTo>
                  <a:pt x="125" y="393"/>
                </a:lnTo>
                <a:lnTo>
                  <a:pt x="125" y="385"/>
                </a:lnTo>
                <a:lnTo>
                  <a:pt x="125" y="378"/>
                </a:lnTo>
                <a:lnTo>
                  <a:pt x="125" y="378"/>
                </a:lnTo>
                <a:lnTo>
                  <a:pt x="125" y="349"/>
                </a:lnTo>
                <a:lnTo>
                  <a:pt x="123" y="335"/>
                </a:lnTo>
                <a:lnTo>
                  <a:pt x="122" y="323"/>
                </a:lnTo>
                <a:lnTo>
                  <a:pt x="122" y="323"/>
                </a:lnTo>
                <a:lnTo>
                  <a:pt x="117" y="330"/>
                </a:lnTo>
                <a:lnTo>
                  <a:pt x="116" y="341"/>
                </a:lnTo>
                <a:lnTo>
                  <a:pt x="114" y="352"/>
                </a:lnTo>
                <a:lnTo>
                  <a:pt x="116" y="363"/>
                </a:lnTo>
                <a:lnTo>
                  <a:pt x="117" y="384"/>
                </a:lnTo>
                <a:lnTo>
                  <a:pt x="117" y="395"/>
                </a:lnTo>
                <a:lnTo>
                  <a:pt x="117" y="405"/>
                </a:lnTo>
                <a:lnTo>
                  <a:pt x="117" y="405"/>
                </a:lnTo>
                <a:close/>
                <a:moveTo>
                  <a:pt x="619" y="323"/>
                </a:moveTo>
                <a:lnTo>
                  <a:pt x="619" y="323"/>
                </a:lnTo>
                <a:lnTo>
                  <a:pt x="613" y="329"/>
                </a:lnTo>
                <a:lnTo>
                  <a:pt x="613" y="329"/>
                </a:lnTo>
                <a:lnTo>
                  <a:pt x="614" y="337"/>
                </a:lnTo>
                <a:lnTo>
                  <a:pt x="616" y="343"/>
                </a:lnTo>
                <a:lnTo>
                  <a:pt x="616" y="343"/>
                </a:lnTo>
                <a:lnTo>
                  <a:pt x="619" y="340"/>
                </a:lnTo>
                <a:lnTo>
                  <a:pt x="620" y="334"/>
                </a:lnTo>
                <a:lnTo>
                  <a:pt x="620" y="327"/>
                </a:lnTo>
                <a:lnTo>
                  <a:pt x="619" y="323"/>
                </a:lnTo>
                <a:lnTo>
                  <a:pt x="619" y="323"/>
                </a:lnTo>
                <a:close/>
                <a:moveTo>
                  <a:pt x="61" y="364"/>
                </a:moveTo>
                <a:lnTo>
                  <a:pt x="61" y="364"/>
                </a:lnTo>
                <a:lnTo>
                  <a:pt x="64" y="361"/>
                </a:lnTo>
                <a:lnTo>
                  <a:pt x="65" y="358"/>
                </a:lnTo>
                <a:lnTo>
                  <a:pt x="65" y="352"/>
                </a:lnTo>
                <a:lnTo>
                  <a:pt x="64" y="346"/>
                </a:lnTo>
                <a:lnTo>
                  <a:pt x="62" y="340"/>
                </a:lnTo>
                <a:lnTo>
                  <a:pt x="62" y="340"/>
                </a:lnTo>
                <a:lnTo>
                  <a:pt x="61" y="330"/>
                </a:lnTo>
                <a:lnTo>
                  <a:pt x="59" y="326"/>
                </a:lnTo>
                <a:lnTo>
                  <a:pt x="58" y="324"/>
                </a:lnTo>
                <a:lnTo>
                  <a:pt x="58" y="324"/>
                </a:lnTo>
                <a:lnTo>
                  <a:pt x="58" y="344"/>
                </a:lnTo>
                <a:lnTo>
                  <a:pt x="59" y="355"/>
                </a:lnTo>
                <a:lnTo>
                  <a:pt x="61" y="364"/>
                </a:lnTo>
                <a:lnTo>
                  <a:pt x="61" y="364"/>
                </a:lnTo>
                <a:close/>
                <a:moveTo>
                  <a:pt x="274" y="340"/>
                </a:moveTo>
                <a:lnTo>
                  <a:pt x="274" y="340"/>
                </a:lnTo>
                <a:lnTo>
                  <a:pt x="279" y="340"/>
                </a:lnTo>
                <a:lnTo>
                  <a:pt x="282" y="338"/>
                </a:lnTo>
                <a:lnTo>
                  <a:pt x="282" y="338"/>
                </a:lnTo>
                <a:lnTo>
                  <a:pt x="280" y="334"/>
                </a:lnTo>
                <a:lnTo>
                  <a:pt x="277" y="330"/>
                </a:lnTo>
                <a:lnTo>
                  <a:pt x="273" y="324"/>
                </a:lnTo>
                <a:lnTo>
                  <a:pt x="273" y="324"/>
                </a:lnTo>
                <a:lnTo>
                  <a:pt x="274" y="332"/>
                </a:lnTo>
                <a:lnTo>
                  <a:pt x="274" y="340"/>
                </a:lnTo>
                <a:lnTo>
                  <a:pt x="274" y="340"/>
                </a:lnTo>
                <a:close/>
                <a:moveTo>
                  <a:pt x="549" y="326"/>
                </a:moveTo>
                <a:lnTo>
                  <a:pt x="549" y="326"/>
                </a:lnTo>
                <a:lnTo>
                  <a:pt x="550" y="327"/>
                </a:lnTo>
                <a:lnTo>
                  <a:pt x="550" y="326"/>
                </a:lnTo>
                <a:lnTo>
                  <a:pt x="550" y="324"/>
                </a:lnTo>
                <a:lnTo>
                  <a:pt x="549" y="324"/>
                </a:lnTo>
                <a:lnTo>
                  <a:pt x="549" y="324"/>
                </a:lnTo>
                <a:lnTo>
                  <a:pt x="549" y="326"/>
                </a:lnTo>
                <a:lnTo>
                  <a:pt x="549" y="326"/>
                </a:lnTo>
                <a:close/>
                <a:moveTo>
                  <a:pt x="152" y="335"/>
                </a:moveTo>
                <a:lnTo>
                  <a:pt x="152" y="335"/>
                </a:lnTo>
                <a:lnTo>
                  <a:pt x="154" y="332"/>
                </a:lnTo>
                <a:lnTo>
                  <a:pt x="154" y="329"/>
                </a:lnTo>
                <a:lnTo>
                  <a:pt x="154" y="324"/>
                </a:lnTo>
                <a:lnTo>
                  <a:pt x="154" y="324"/>
                </a:lnTo>
                <a:lnTo>
                  <a:pt x="151" y="324"/>
                </a:lnTo>
                <a:lnTo>
                  <a:pt x="151" y="324"/>
                </a:lnTo>
                <a:lnTo>
                  <a:pt x="152" y="329"/>
                </a:lnTo>
                <a:lnTo>
                  <a:pt x="152" y="335"/>
                </a:lnTo>
                <a:lnTo>
                  <a:pt x="152" y="335"/>
                </a:lnTo>
                <a:close/>
                <a:moveTo>
                  <a:pt x="250" y="327"/>
                </a:moveTo>
                <a:lnTo>
                  <a:pt x="250" y="327"/>
                </a:lnTo>
                <a:lnTo>
                  <a:pt x="250" y="337"/>
                </a:lnTo>
                <a:lnTo>
                  <a:pt x="252" y="340"/>
                </a:lnTo>
                <a:lnTo>
                  <a:pt x="253" y="344"/>
                </a:lnTo>
                <a:lnTo>
                  <a:pt x="253" y="344"/>
                </a:lnTo>
                <a:lnTo>
                  <a:pt x="258" y="334"/>
                </a:lnTo>
                <a:lnTo>
                  <a:pt x="259" y="329"/>
                </a:lnTo>
                <a:lnTo>
                  <a:pt x="259" y="324"/>
                </a:lnTo>
                <a:lnTo>
                  <a:pt x="259" y="324"/>
                </a:lnTo>
                <a:lnTo>
                  <a:pt x="258" y="326"/>
                </a:lnTo>
                <a:lnTo>
                  <a:pt x="255" y="327"/>
                </a:lnTo>
                <a:lnTo>
                  <a:pt x="250" y="327"/>
                </a:lnTo>
                <a:lnTo>
                  <a:pt x="250" y="327"/>
                </a:lnTo>
                <a:close/>
                <a:moveTo>
                  <a:pt x="255" y="355"/>
                </a:moveTo>
                <a:lnTo>
                  <a:pt x="255" y="355"/>
                </a:lnTo>
                <a:lnTo>
                  <a:pt x="259" y="356"/>
                </a:lnTo>
                <a:lnTo>
                  <a:pt x="261" y="355"/>
                </a:lnTo>
                <a:lnTo>
                  <a:pt x="261" y="355"/>
                </a:lnTo>
                <a:lnTo>
                  <a:pt x="261" y="350"/>
                </a:lnTo>
                <a:lnTo>
                  <a:pt x="262" y="346"/>
                </a:lnTo>
                <a:lnTo>
                  <a:pt x="265" y="344"/>
                </a:lnTo>
                <a:lnTo>
                  <a:pt x="270" y="343"/>
                </a:lnTo>
                <a:lnTo>
                  <a:pt x="270" y="343"/>
                </a:lnTo>
                <a:lnTo>
                  <a:pt x="270" y="332"/>
                </a:lnTo>
                <a:lnTo>
                  <a:pt x="268" y="327"/>
                </a:lnTo>
                <a:lnTo>
                  <a:pt x="267" y="324"/>
                </a:lnTo>
                <a:lnTo>
                  <a:pt x="267" y="324"/>
                </a:lnTo>
                <a:lnTo>
                  <a:pt x="261" y="340"/>
                </a:lnTo>
                <a:lnTo>
                  <a:pt x="258" y="347"/>
                </a:lnTo>
                <a:lnTo>
                  <a:pt x="255" y="355"/>
                </a:lnTo>
                <a:lnTo>
                  <a:pt x="255" y="355"/>
                </a:lnTo>
                <a:close/>
                <a:moveTo>
                  <a:pt x="770" y="358"/>
                </a:moveTo>
                <a:lnTo>
                  <a:pt x="770" y="358"/>
                </a:lnTo>
                <a:lnTo>
                  <a:pt x="768" y="376"/>
                </a:lnTo>
                <a:lnTo>
                  <a:pt x="768" y="385"/>
                </a:lnTo>
                <a:lnTo>
                  <a:pt x="768" y="395"/>
                </a:lnTo>
                <a:lnTo>
                  <a:pt x="768" y="395"/>
                </a:lnTo>
                <a:lnTo>
                  <a:pt x="771" y="404"/>
                </a:lnTo>
                <a:lnTo>
                  <a:pt x="774" y="408"/>
                </a:lnTo>
                <a:lnTo>
                  <a:pt x="774" y="413"/>
                </a:lnTo>
                <a:lnTo>
                  <a:pt x="774" y="413"/>
                </a:lnTo>
                <a:lnTo>
                  <a:pt x="778" y="390"/>
                </a:lnTo>
                <a:lnTo>
                  <a:pt x="778" y="367"/>
                </a:lnTo>
                <a:lnTo>
                  <a:pt x="774" y="346"/>
                </a:lnTo>
                <a:lnTo>
                  <a:pt x="771" y="335"/>
                </a:lnTo>
                <a:lnTo>
                  <a:pt x="768" y="324"/>
                </a:lnTo>
                <a:lnTo>
                  <a:pt x="768" y="324"/>
                </a:lnTo>
                <a:lnTo>
                  <a:pt x="768" y="341"/>
                </a:lnTo>
                <a:lnTo>
                  <a:pt x="770" y="358"/>
                </a:lnTo>
                <a:lnTo>
                  <a:pt x="770" y="358"/>
                </a:lnTo>
                <a:close/>
                <a:moveTo>
                  <a:pt x="159" y="326"/>
                </a:moveTo>
                <a:lnTo>
                  <a:pt x="159" y="326"/>
                </a:lnTo>
                <a:lnTo>
                  <a:pt x="159" y="334"/>
                </a:lnTo>
                <a:lnTo>
                  <a:pt x="159" y="341"/>
                </a:lnTo>
                <a:lnTo>
                  <a:pt x="159" y="341"/>
                </a:lnTo>
                <a:lnTo>
                  <a:pt x="162" y="340"/>
                </a:lnTo>
                <a:lnTo>
                  <a:pt x="163" y="335"/>
                </a:lnTo>
                <a:lnTo>
                  <a:pt x="165" y="326"/>
                </a:lnTo>
                <a:lnTo>
                  <a:pt x="165" y="326"/>
                </a:lnTo>
                <a:lnTo>
                  <a:pt x="162" y="326"/>
                </a:lnTo>
                <a:lnTo>
                  <a:pt x="159" y="326"/>
                </a:lnTo>
                <a:lnTo>
                  <a:pt x="159" y="326"/>
                </a:lnTo>
                <a:close/>
                <a:moveTo>
                  <a:pt x="389" y="334"/>
                </a:moveTo>
                <a:lnTo>
                  <a:pt x="389" y="334"/>
                </a:lnTo>
                <a:lnTo>
                  <a:pt x="387" y="327"/>
                </a:lnTo>
                <a:lnTo>
                  <a:pt x="387" y="326"/>
                </a:lnTo>
                <a:lnTo>
                  <a:pt x="384" y="326"/>
                </a:lnTo>
                <a:lnTo>
                  <a:pt x="384" y="326"/>
                </a:lnTo>
                <a:lnTo>
                  <a:pt x="384" y="330"/>
                </a:lnTo>
                <a:lnTo>
                  <a:pt x="386" y="332"/>
                </a:lnTo>
                <a:lnTo>
                  <a:pt x="389" y="334"/>
                </a:lnTo>
                <a:lnTo>
                  <a:pt x="389" y="334"/>
                </a:lnTo>
                <a:close/>
                <a:moveTo>
                  <a:pt x="573" y="330"/>
                </a:moveTo>
                <a:lnTo>
                  <a:pt x="573" y="330"/>
                </a:lnTo>
                <a:lnTo>
                  <a:pt x="573" y="327"/>
                </a:lnTo>
                <a:lnTo>
                  <a:pt x="573" y="326"/>
                </a:lnTo>
                <a:lnTo>
                  <a:pt x="572" y="326"/>
                </a:lnTo>
                <a:lnTo>
                  <a:pt x="572" y="326"/>
                </a:lnTo>
                <a:lnTo>
                  <a:pt x="573" y="327"/>
                </a:lnTo>
                <a:lnTo>
                  <a:pt x="573" y="330"/>
                </a:lnTo>
                <a:lnTo>
                  <a:pt x="573" y="330"/>
                </a:lnTo>
                <a:close/>
                <a:moveTo>
                  <a:pt x="209" y="334"/>
                </a:moveTo>
                <a:lnTo>
                  <a:pt x="209" y="334"/>
                </a:lnTo>
                <a:lnTo>
                  <a:pt x="210" y="332"/>
                </a:lnTo>
                <a:lnTo>
                  <a:pt x="212" y="330"/>
                </a:lnTo>
                <a:lnTo>
                  <a:pt x="212" y="330"/>
                </a:lnTo>
                <a:lnTo>
                  <a:pt x="210" y="329"/>
                </a:lnTo>
                <a:lnTo>
                  <a:pt x="210" y="329"/>
                </a:lnTo>
                <a:lnTo>
                  <a:pt x="212" y="326"/>
                </a:lnTo>
                <a:lnTo>
                  <a:pt x="212" y="326"/>
                </a:lnTo>
                <a:lnTo>
                  <a:pt x="209" y="326"/>
                </a:lnTo>
                <a:lnTo>
                  <a:pt x="209" y="326"/>
                </a:lnTo>
                <a:lnTo>
                  <a:pt x="209" y="329"/>
                </a:lnTo>
                <a:lnTo>
                  <a:pt x="207" y="332"/>
                </a:lnTo>
                <a:lnTo>
                  <a:pt x="209" y="334"/>
                </a:lnTo>
                <a:lnTo>
                  <a:pt x="209" y="334"/>
                </a:lnTo>
                <a:close/>
                <a:moveTo>
                  <a:pt x="305" y="338"/>
                </a:moveTo>
                <a:lnTo>
                  <a:pt x="305" y="338"/>
                </a:lnTo>
                <a:lnTo>
                  <a:pt x="308" y="337"/>
                </a:lnTo>
                <a:lnTo>
                  <a:pt x="309" y="335"/>
                </a:lnTo>
                <a:lnTo>
                  <a:pt x="309" y="335"/>
                </a:lnTo>
                <a:lnTo>
                  <a:pt x="309" y="330"/>
                </a:lnTo>
                <a:lnTo>
                  <a:pt x="308" y="327"/>
                </a:lnTo>
                <a:lnTo>
                  <a:pt x="308" y="327"/>
                </a:lnTo>
                <a:lnTo>
                  <a:pt x="305" y="327"/>
                </a:lnTo>
                <a:lnTo>
                  <a:pt x="300" y="326"/>
                </a:lnTo>
                <a:lnTo>
                  <a:pt x="300" y="326"/>
                </a:lnTo>
                <a:lnTo>
                  <a:pt x="302" y="332"/>
                </a:lnTo>
                <a:lnTo>
                  <a:pt x="303" y="337"/>
                </a:lnTo>
                <a:lnTo>
                  <a:pt x="305" y="338"/>
                </a:lnTo>
                <a:lnTo>
                  <a:pt x="305" y="338"/>
                </a:lnTo>
                <a:close/>
                <a:moveTo>
                  <a:pt x="335" y="340"/>
                </a:moveTo>
                <a:lnTo>
                  <a:pt x="335" y="340"/>
                </a:lnTo>
                <a:lnTo>
                  <a:pt x="338" y="338"/>
                </a:lnTo>
                <a:lnTo>
                  <a:pt x="340" y="337"/>
                </a:lnTo>
                <a:lnTo>
                  <a:pt x="340" y="337"/>
                </a:lnTo>
                <a:lnTo>
                  <a:pt x="337" y="330"/>
                </a:lnTo>
                <a:lnTo>
                  <a:pt x="332" y="326"/>
                </a:lnTo>
                <a:lnTo>
                  <a:pt x="332" y="326"/>
                </a:lnTo>
                <a:lnTo>
                  <a:pt x="335" y="340"/>
                </a:lnTo>
                <a:lnTo>
                  <a:pt x="335" y="340"/>
                </a:lnTo>
                <a:close/>
                <a:moveTo>
                  <a:pt x="450" y="326"/>
                </a:moveTo>
                <a:lnTo>
                  <a:pt x="450" y="326"/>
                </a:lnTo>
                <a:lnTo>
                  <a:pt x="450" y="330"/>
                </a:lnTo>
                <a:lnTo>
                  <a:pt x="450" y="330"/>
                </a:lnTo>
                <a:lnTo>
                  <a:pt x="453" y="329"/>
                </a:lnTo>
                <a:lnTo>
                  <a:pt x="454" y="326"/>
                </a:lnTo>
                <a:lnTo>
                  <a:pt x="454" y="326"/>
                </a:lnTo>
                <a:lnTo>
                  <a:pt x="450" y="326"/>
                </a:lnTo>
                <a:lnTo>
                  <a:pt x="450" y="326"/>
                </a:lnTo>
                <a:close/>
                <a:moveTo>
                  <a:pt x="187" y="327"/>
                </a:moveTo>
                <a:lnTo>
                  <a:pt x="187" y="327"/>
                </a:lnTo>
                <a:lnTo>
                  <a:pt x="189" y="329"/>
                </a:lnTo>
                <a:lnTo>
                  <a:pt x="191" y="329"/>
                </a:lnTo>
                <a:lnTo>
                  <a:pt x="192" y="327"/>
                </a:lnTo>
                <a:lnTo>
                  <a:pt x="192" y="326"/>
                </a:lnTo>
                <a:lnTo>
                  <a:pt x="192" y="326"/>
                </a:lnTo>
                <a:lnTo>
                  <a:pt x="189" y="326"/>
                </a:lnTo>
                <a:lnTo>
                  <a:pt x="187" y="327"/>
                </a:lnTo>
                <a:lnTo>
                  <a:pt x="187" y="327"/>
                </a:lnTo>
                <a:lnTo>
                  <a:pt x="187" y="327"/>
                </a:lnTo>
                <a:close/>
                <a:moveTo>
                  <a:pt x="399" y="330"/>
                </a:moveTo>
                <a:lnTo>
                  <a:pt x="399" y="330"/>
                </a:lnTo>
                <a:lnTo>
                  <a:pt x="404" y="330"/>
                </a:lnTo>
                <a:lnTo>
                  <a:pt x="406" y="329"/>
                </a:lnTo>
                <a:lnTo>
                  <a:pt x="406" y="327"/>
                </a:lnTo>
                <a:lnTo>
                  <a:pt x="406" y="327"/>
                </a:lnTo>
                <a:lnTo>
                  <a:pt x="402" y="327"/>
                </a:lnTo>
                <a:lnTo>
                  <a:pt x="398" y="326"/>
                </a:lnTo>
                <a:lnTo>
                  <a:pt x="398" y="326"/>
                </a:lnTo>
                <a:lnTo>
                  <a:pt x="398" y="329"/>
                </a:lnTo>
                <a:lnTo>
                  <a:pt x="399" y="330"/>
                </a:lnTo>
                <a:lnTo>
                  <a:pt x="399" y="330"/>
                </a:lnTo>
                <a:close/>
                <a:moveTo>
                  <a:pt x="49" y="385"/>
                </a:moveTo>
                <a:lnTo>
                  <a:pt x="49" y="385"/>
                </a:lnTo>
                <a:lnTo>
                  <a:pt x="50" y="379"/>
                </a:lnTo>
                <a:lnTo>
                  <a:pt x="52" y="372"/>
                </a:lnTo>
                <a:lnTo>
                  <a:pt x="49" y="356"/>
                </a:lnTo>
                <a:lnTo>
                  <a:pt x="49" y="356"/>
                </a:lnTo>
                <a:lnTo>
                  <a:pt x="47" y="340"/>
                </a:lnTo>
                <a:lnTo>
                  <a:pt x="47" y="332"/>
                </a:lnTo>
                <a:lnTo>
                  <a:pt x="46" y="327"/>
                </a:lnTo>
                <a:lnTo>
                  <a:pt x="46" y="327"/>
                </a:lnTo>
                <a:lnTo>
                  <a:pt x="49" y="385"/>
                </a:lnTo>
                <a:lnTo>
                  <a:pt x="49" y="385"/>
                </a:lnTo>
                <a:close/>
                <a:moveTo>
                  <a:pt x="84" y="350"/>
                </a:moveTo>
                <a:lnTo>
                  <a:pt x="84" y="350"/>
                </a:lnTo>
                <a:lnTo>
                  <a:pt x="84" y="369"/>
                </a:lnTo>
                <a:lnTo>
                  <a:pt x="85" y="382"/>
                </a:lnTo>
                <a:lnTo>
                  <a:pt x="85" y="382"/>
                </a:lnTo>
                <a:lnTo>
                  <a:pt x="88" y="379"/>
                </a:lnTo>
                <a:lnTo>
                  <a:pt x="88" y="375"/>
                </a:lnTo>
                <a:lnTo>
                  <a:pt x="87" y="366"/>
                </a:lnTo>
                <a:lnTo>
                  <a:pt x="87" y="366"/>
                </a:lnTo>
                <a:lnTo>
                  <a:pt x="88" y="363"/>
                </a:lnTo>
                <a:lnTo>
                  <a:pt x="88" y="358"/>
                </a:lnTo>
                <a:lnTo>
                  <a:pt x="88" y="358"/>
                </a:lnTo>
                <a:lnTo>
                  <a:pt x="87" y="358"/>
                </a:lnTo>
                <a:lnTo>
                  <a:pt x="85" y="358"/>
                </a:lnTo>
                <a:lnTo>
                  <a:pt x="85" y="356"/>
                </a:lnTo>
                <a:lnTo>
                  <a:pt x="85" y="356"/>
                </a:lnTo>
                <a:lnTo>
                  <a:pt x="85" y="341"/>
                </a:lnTo>
                <a:lnTo>
                  <a:pt x="82" y="327"/>
                </a:lnTo>
                <a:lnTo>
                  <a:pt x="82" y="327"/>
                </a:lnTo>
                <a:lnTo>
                  <a:pt x="81" y="332"/>
                </a:lnTo>
                <a:lnTo>
                  <a:pt x="81" y="338"/>
                </a:lnTo>
                <a:lnTo>
                  <a:pt x="84" y="350"/>
                </a:lnTo>
                <a:lnTo>
                  <a:pt x="84" y="350"/>
                </a:lnTo>
                <a:close/>
                <a:moveTo>
                  <a:pt x="137" y="356"/>
                </a:moveTo>
                <a:lnTo>
                  <a:pt x="137" y="356"/>
                </a:lnTo>
                <a:lnTo>
                  <a:pt x="142" y="353"/>
                </a:lnTo>
                <a:lnTo>
                  <a:pt x="145" y="349"/>
                </a:lnTo>
                <a:lnTo>
                  <a:pt x="145" y="349"/>
                </a:lnTo>
                <a:lnTo>
                  <a:pt x="143" y="338"/>
                </a:lnTo>
                <a:lnTo>
                  <a:pt x="142" y="332"/>
                </a:lnTo>
                <a:lnTo>
                  <a:pt x="140" y="327"/>
                </a:lnTo>
                <a:lnTo>
                  <a:pt x="140" y="327"/>
                </a:lnTo>
                <a:lnTo>
                  <a:pt x="140" y="343"/>
                </a:lnTo>
                <a:lnTo>
                  <a:pt x="137" y="356"/>
                </a:lnTo>
                <a:lnTo>
                  <a:pt x="137" y="356"/>
                </a:lnTo>
                <a:close/>
                <a:moveTo>
                  <a:pt x="180" y="332"/>
                </a:moveTo>
                <a:lnTo>
                  <a:pt x="180" y="332"/>
                </a:lnTo>
                <a:lnTo>
                  <a:pt x="181" y="332"/>
                </a:lnTo>
                <a:lnTo>
                  <a:pt x="183" y="329"/>
                </a:lnTo>
                <a:lnTo>
                  <a:pt x="181" y="327"/>
                </a:lnTo>
                <a:lnTo>
                  <a:pt x="180" y="327"/>
                </a:lnTo>
                <a:lnTo>
                  <a:pt x="180" y="327"/>
                </a:lnTo>
                <a:lnTo>
                  <a:pt x="180" y="332"/>
                </a:lnTo>
                <a:lnTo>
                  <a:pt x="180" y="332"/>
                </a:lnTo>
                <a:close/>
                <a:moveTo>
                  <a:pt x="287" y="332"/>
                </a:moveTo>
                <a:lnTo>
                  <a:pt x="287" y="332"/>
                </a:lnTo>
                <a:lnTo>
                  <a:pt x="287" y="329"/>
                </a:lnTo>
                <a:lnTo>
                  <a:pt x="285" y="327"/>
                </a:lnTo>
                <a:lnTo>
                  <a:pt x="285" y="327"/>
                </a:lnTo>
                <a:lnTo>
                  <a:pt x="285" y="327"/>
                </a:lnTo>
                <a:lnTo>
                  <a:pt x="285" y="330"/>
                </a:lnTo>
                <a:lnTo>
                  <a:pt x="287" y="332"/>
                </a:lnTo>
                <a:lnTo>
                  <a:pt x="287" y="332"/>
                </a:lnTo>
                <a:lnTo>
                  <a:pt x="287" y="332"/>
                </a:lnTo>
                <a:close/>
                <a:moveTo>
                  <a:pt x="646" y="340"/>
                </a:moveTo>
                <a:lnTo>
                  <a:pt x="646" y="340"/>
                </a:lnTo>
                <a:lnTo>
                  <a:pt x="646" y="338"/>
                </a:lnTo>
                <a:lnTo>
                  <a:pt x="646" y="337"/>
                </a:lnTo>
                <a:lnTo>
                  <a:pt x="648" y="335"/>
                </a:lnTo>
                <a:lnTo>
                  <a:pt x="648" y="332"/>
                </a:lnTo>
                <a:lnTo>
                  <a:pt x="648" y="332"/>
                </a:lnTo>
                <a:lnTo>
                  <a:pt x="645" y="329"/>
                </a:lnTo>
                <a:lnTo>
                  <a:pt x="642" y="327"/>
                </a:lnTo>
                <a:lnTo>
                  <a:pt x="642" y="327"/>
                </a:lnTo>
                <a:lnTo>
                  <a:pt x="642" y="335"/>
                </a:lnTo>
                <a:lnTo>
                  <a:pt x="643" y="338"/>
                </a:lnTo>
                <a:lnTo>
                  <a:pt x="646" y="340"/>
                </a:lnTo>
                <a:lnTo>
                  <a:pt x="646" y="340"/>
                </a:lnTo>
                <a:close/>
                <a:moveTo>
                  <a:pt x="733" y="334"/>
                </a:moveTo>
                <a:lnTo>
                  <a:pt x="733" y="334"/>
                </a:lnTo>
                <a:lnTo>
                  <a:pt x="733" y="330"/>
                </a:lnTo>
                <a:lnTo>
                  <a:pt x="732" y="327"/>
                </a:lnTo>
                <a:lnTo>
                  <a:pt x="732" y="327"/>
                </a:lnTo>
                <a:lnTo>
                  <a:pt x="732" y="330"/>
                </a:lnTo>
                <a:lnTo>
                  <a:pt x="732" y="332"/>
                </a:lnTo>
                <a:lnTo>
                  <a:pt x="733" y="334"/>
                </a:lnTo>
                <a:lnTo>
                  <a:pt x="733" y="334"/>
                </a:lnTo>
                <a:close/>
                <a:moveTo>
                  <a:pt x="204" y="332"/>
                </a:moveTo>
                <a:lnTo>
                  <a:pt x="204" y="332"/>
                </a:lnTo>
                <a:lnTo>
                  <a:pt x="204" y="329"/>
                </a:lnTo>
                <a:lnTo>
                  <a:pt x="203" y="327"/>
                </a:lnTo>
                <a:lnTo>
                  <a:pt x="203" y="327"/>
                </a:lnTo>
                <a:lnTo>
                  <a:pt x="203" y="327"/>
                </a:lnTo>
                <a:lnTo>
                  <a:pt x="201" y="330"/>
                </a:lnTo>
                <a:lnTo>
                  <a:pt x="203" y="332"/>
                </a:lnTo>
                <a:lnTo>
                  <a:pt x="204" y="332"/>
                </a:lnTo>
                <a:lnTo>
                  <a:pt x="204" y="332"/>
                </a:lnTo>
                <a:close/>
                <a:moveTo>
                  <a:pt x="230" y="330"/>
                </a:moveTo>
                <a:lnTo>
                  <a:pt x="230" y="330"/>
                </a:lnTo>
                <a:lnTo>
                  <a:pt x="232" y="332"/>
                </a:lnTo>
                <a:lnTo>
                  <a:pt x="232" y="332"/>
                </a:lnTo>
                <a:lnTo>
                  <a:pt x="235" y="330"/>
                </a:lnTo>
                <a:lnTo>
                  <a:pt x="235" y="327"/>
                </a:lnTo>
                <a:lnTo>
                  <a:pt x="235" y="327"/>
                </a:lnTo>
                <a:lnTo>
                  <a:pt x="232" y="329"/>
                </a:lnTo>
                <a:lnTo>
                  <a:pt x="230" y="330"/>
                </a:lnTo>
                <a:lnTo>
                  <a:pt x="230" y="330"/>
                </a:lnTo>
                <a:close/>
                <a:moveTo>
                  <a:pt x="453" y="335"/>
                </a:moveTo>
                <a:lnTo>
                  <a:pt x="453" y="335"/>
                </a:lnTo>
                <a:lnTo>
                  <a:pt x="453" y="338"/>
                </a:lnTo>
                <a:lnTo>
                  <a:pt x="454" y="340"/>
                </a:lnTo>
                <a:lnTo>
                  <a:pt x="460" y="343"/>
                </a:lnTo>
                <a:lnTo>
                  <a:pt x="466" y="343"/>
                </a:lnTo>
                <a:lnTo>
                  <a:pt x="473" y="346"/>
                </a:lnTo>
                <a:lnTo>
                  <a:pt x="473" y="346"/>
                </a:lnTo>
                <a:lnTo>
                  <a:pt x="471" y="343"/>
                </a:lnTo>
                <a:lnTo>
                  <a:pt x="471" y="340"/>
                </a:lnTo>
                <a:lnTo>
                  <a:pt x="468" y="332"/>
                </a:lnTo>
                <a:lnTo>
                  <a:pt x="468" y="332"/>
                </a:lnTo>
                <a:lnTo>
                  <a:pt x="463" y="329"/>
                </a:lnTo>
                <a:lnTo>
                  <a:pt x="459" y="329"/>
                </a:lnTo>
                <a:lnTo>
                  <a:pt x="456" y="330"/>
                </a:lnTo>
                <a:lnTo>
                  <a:pt x="453" y="335"/>
                </a:lnTo>
                <a:lnTo>
                  <a:pt x="453" y="335"/>
                </a:lnTo>
                <a:close/>
                <a:moveTo>
                  <a:pt x="43" y="375"/>
                </a:moveTo>
                <a:lnTo>
                  <a:pt x="43" y="375"/>
                </a:lnTo>
                <a:lnTo>
                  <a:pt x="41" y="352"/>
                </a:lnTo>
                <a:lnTo>
                  <a:pt x="40" y="329"/>
                </a:lnTo>
                <a:lnTo>
                  <a:pt x="40" y="329"/>
                </a:lnTo>
                <a:lnTo>
                  <a:pt x="38" y="341"/>
                </a:lnTo>
                <a:lnTo>
                  <a:pt x="38" y="352"/>
                </a:lnTo>
                <a:lnTo>
                  <a:pt x="40" y="364"/>
                </a:lnTo>
                <a:lnTo>
                  <a:pt x="43" y="375"/>
                </a:lnTo>
                <a:lnTo>
                  <a:pt x="43" y="375"/>
                </a:lnTo>
                <a:close/>
                <a:moveTo>
                  <a:pt x="444" y="335"/>
                </a:moveTo>
                <a:lnTo>
                  <a:pt x="444" y="335"/>
                </a:lnTo>
                <a:lnTo>
                  <a:pt x="441" y="332"/>
                </a:lnTo>
                <a:lnTo>
                  <a:pt x="441" y="330"/>
                </a:lnTo>
                <a:lnTo>
                  <a:pt x="438" y="329"/>
                </a:lnTo>
                <a:lnTo>
                  <a:pt x="438" y="329"/>
                </a:lnTo>
                <a:lnTo>
                  <a:pt x="441" y="334"/>
                </a:lnTo>
                <a:lnTo>
                  <a:pt x="442" y="335"/>
                </a:lnTo>
                <a:lnTo>
                  <a:pt x="444" y="335"/>
                </a:lnTo>
                <a:lnTo>
                  <a:pt x="444" y="335"/>
                </a:lnTo>
                <a:close/>
                <a:moveTo>
                  <a:pt x="538" y="334"/>
                </a:moveTo>
                <a:lnTo>
                  <a:pt x="538" y="334"/>
                </a:lnTo>
                <a:lnTo>
                  <a:pt x="538" y="332"/>
                </a:lnTo>
                <a:lnTo>
                  <a:pt x="538" y="329"/>
                </a:lnTo>
                <a:lnTo>
                  <a:pt x="538" y="329"/>
                </a:lnTo>
                <a:lnTo>
                  <a:pt x="535" y="329"/>
                </a:lnTo>
                <a:lnTo>
                  <a:pt x="535" y="329"/>
                </a:lnTo>
                <a:lnTo>
                  <a:pt x="537" y="332"/>
                </a:lnTo>
                <a:lnTo>
                  <a:pt x="538" y="334"/>
                </a:lnTo>
                <a:lnTo>
                  <a:pt x="538" y="334"/>
                </a:lnTo>
                <a:close/>
                <a:moveTo>
                  <a:pt x="431" y="332"/>
                </a:moveTo>
                <a:lnTo>
                  <a:pt x="431" y="332"/>
                </a:lnTo>
                <a:lnTo>
                  <a:pt x="431" y="330"/>
                </a:lnTo>
                <a:lnTo>
                  <a:pt x="431" y="329"/>
                </a:lnTo>
                <a:lnTo>
                  <a:pt x="431" y="329"/>
                </a:lnTo>
                <a:lnTo>
                  <a:pt x="428" y="329"/>
                </a:lnTo>
                <a:lnTo>
                  <a:pt x="428" y="329"/>
                </a:lnTo>
                <a:lnTo>
                  <a:pt x="428" y="332"/>
                </a:lnTo>
                <a:lnTo>
                  <a:pt x="431" y="332"/>
                </a:lnTo>
                <a:lnTo>
                  <a:pt x="431" y="332"/>
                </a:lnTo>
                <a:close/>
                <a:moveTo>
                  <a:pt x="189" y="343"/>
                </a:moveTo>
                <a:lnTo>
                  <a:pt x="189" y="343"/>
                </a:lnTo>
                <a:lnTo>
                  <a:pt x="197" y="338"/>
                </a:lnTo>
                <a:lnTo>
                  <a:pt x="197" y="338"/>
                </a:lnTo>
                <a:lnTo>
                  <a:pt x="197" y="335"/>
                </a:lnTo>
                <a:lnTo>
                  <a:pt x="195" y="332"/>
                </a:lnTo>
                <a:lnTo>
                  <a:pt x="194" y="332"/>
                </a:lnTo>
                <a:lnTo>
                  <a:pt x="191" y="334"/>
                </a:lnTo>
                <a:lnTo>
                  <a:pt x="189" y="338"/>
                </a:lnTo>
                <a:lnTo>
                  <a:pt x="189" y="341"/>
                </a:lnTo>
                <a:lnTo>
                  <a:pt x="189" y="343"/>
                </a:lnTo>
                <a:lnTo>
                  <a:pt x="189" y="343"/>
                </a:lnTo>
                <a:close/>
                <a:moveTo>
                  <a:pt x="227" y="338"/>
                </a:moveTo>
                <a:lnTo>
                  <a:pt x="227" y="338"/>
                </a:lnTo>
                <a:lnTo>
                  <a:pt x="229" y="337"/>
                </a:lnTo>
                <a:lnTo>
                  <a:pt x="227" y="335"/>
                </a:lnTo>
                <a:lnTo>
                  <a:pt x="226" y="334"/>
                </a:lnTo>
                <a:lnTo>
                  <a:pt x="226" y="332"/>
                </a:lnTo>
                <a:lnTo>
                  <a:pt x="226" y="332"/>
                </a:lnTo>
                <a:lnTo>
                  <a:pt x="223" y="332"/>
                </a:lnTo>
                <a:lnTo>
                  <a:pt x="223" y="332"/>
                </a:lnTo>
                <a:lnTo>
                  <a:pt x="224" y="337"/>
                </a:lnTo>
                <a:lnTo>
                  <a:pt x="226" y="338"/>
                </a:lnTo>
                <a:lnTo>
                  <a:pt x="227" y="338"/>
                </a:lnTo>
                <a:lnTo>
                  <a:pt x="227" y="338"/>
                </a:lnTo>
                <a:close/>
                <a:moveTo>
                  <a:pt x="406" y="341"/>
                </a:moveTo>
                <a:lnTo>
                  <a:pt x="406" y="341"/>
                </a:lnTo>
                <a:lnTo>
                  <a:pt x="421" y="346"/>
                </a:lnTo>
                <a:lnTo>
                  <a:pt x="421" y="346"/>
                </a:lnTo>
                <a:lnTo>
                  <a:pt x="419" y="340"/>
                </a:lnTo>
                <a:lnTo>
                  <a:pt x="419" y="334"/>
                </a:lnTo>
                <a:lnTo>
                  <a:pt x="419" y="334"/>
                </a:lnTo>
                <a:lnTo>
                  <a:pt x="415" y="332"/>
                </a:lnTo>
                <a:lnTo>
                  <a:pt x="412" y="334"/>
                </a:lnTo>
                <a:lnTo>
                  <a:pt x="409" y="338"/>
                </a:lnTo>
                <a:lnTo>
                  <a:pt x="406" y="341"/>
                </a:lnTo>
                <a:lnTo>
                  <a:pt x="406" y="341"/>
                </a:lnTo>
                <a:close/>
                <a:moveTo>
                  <a:pt x="547" y="337"/>
                </a:moveTo>
                <a:lnTo>
                  <a:pt x="547" y="337"/>
                </a:lnTo>
                <a:lnTo>
                  <a:pt x="549" y="335"/>
                </a:lnTo>
                <a:lnTo>
                  <a:pt x="550" y="334"/>
                </a:lnTo>
                <a:lnTo>
                  <a:pt x="550" y="332"/>
                </a:lnTo>
                <a:lnTo>
                  <a:pt x="550" y="332"/>
                </a:lnTo>
                <a:lnTo>
                  <a:pt x="549" y="332"/>
                </a:lnTo>
                <a:lnTo>
                  <a:pt x="546" y="332"/>
                </a:lnTo>
                <a:lnTo>
                  <a:pt x="546" y="332"/>
                </a:lnTo>
                <a:lnTo>
                  <a:pt x="546" y="335"/>
                </a:lnTo>
                <a:lnTo>
                  <a:pt x="547" y="337"/>
                </a:lnTo>
                <a:lnTo>
                  <a:pt x="547" y="337"/>
                </a:lnTo>
                <a:close/>
                <a:moveTo>
                  <a:pt x="348" y="340"/>
                </a:moveTo>
                <a:lnTo>
                  <a:pt x="348" y="340"/>
                </a:lnTo>
                <a:lnTo>
                  <a:pt x="352" y="340"/>
                </a:lnTo>
                <a:lnTo>
                  <a:pt x="354" y="340"/>
                </a:lnTo>
                <a:lnTo>
                  <a:pt x="355" y="338"/>
                </a:lnTo>
                <a:lnTo>
                  <a:pt x="355" y="338"/>
                </a:lnTo>
                <a:lnTo>
                  <a:pt x="352" y="335"/>
                </a:lnTo>
                <a:lnTo>
                  <a:pt x="348" y="332"/>
                </a:lnTo>
                <a:lnTo>
                  <a:pt x="348" y="332"/>
                </a:lnTo>
                <a:lnTo>
                  <a:pt x="346" y="337"/>
                </a:lnTo>
                <a:lnTo>
                  <a:pt x="346" y="338"/>
                </a:lnTo>
                <a:lnTo>
                  <a:pt x="348" y="340"/>
                </a:lnTo>
                <a:lnTo>
                  <a:pt x="348" y="340"/>
                </a:lnTo>
                <a:close/>
                <a:moveTo>
                  <a:pt x="796" y="376"/>
                </a:moveTo>
                <a:lnTo>
                  <a:pt x="796" y="376"/>
                </a:lnTo>
                <a:lnTo>
                  <a:pt x="797" y="373"/>
                </a:lnTo>
                <a:lnTo>
                  <a:pt x="799" y="367"/>
                </a:lnTo>
                <a:lnTo>
                  <a:pt x="799" y="356"/>
                </a:lnTo>
                <a:lnTo>
                  <a:pt x="799" y="356"/>
                </a:lnTo>
                <a:lnTo>
                  <a:pt x="797" y="343"/>
                </a:lnTo>
                <a:lnTo>
                  <a:pt x="796" y="337"/>
                </a:lnTo>
                <a:lnTo>
                  <a:pt x="794" y="332"/>
                </a:lnTo>
                <a:lnTo>
                  <a:pt x="794" y="332"/>
                </a:lnTo>
                <a:lnTo>
                  <a:pt x="791" y="353"/>
                </a:lnTo>
                <a:lnTo>
                  <a:pt x="793" y="366"/>
                </a:lnTo>
                <a:lnTo>
                  <a:pt x="793" y="372"/>
                </a:lnTo>
                <a:lnTo>
                  <a:pt x="796" y="376"/>
                </a:lnTo>
                <a:lnTo>
                  <a:pt x="796" y="376"/>
                </a:lnTo>
                <a:close/>
                <a:moveTo>
                  <a:pt x="556" y="334"/>
                </a:moveTo>
                <a:lnTo>
                  <a:pt x="556" y="334"/>
                </a:lnTo>
                <a:lnTo>
                  <a:pt x="555" y="338"/>
                </a:lnTo>
                <a:lnTo>
                  <a:pt x="555" y="344"/>
                </a:lnTo>
                <a:lnTo>
                  <a:pt x="555" y="353"/>
                </a:lnTo>
                <a:lnTo>
                  <a:pt x="555" y="353"/>
                </a:lnTo>
                <a:lnTo>
                  <a:pt x="570" y="352"/>
                </a:lnTo>
                <a:lnTo>
                  <a:pt x="570" y="352"/>
                </a:lnTo>
                <a:lnTo>
                  <a:pt x="569" y="344"/>
                </a:lnTo>
                <a:lnTo>
                  <a:pt x="566" y="337"/>
                </a:lnTo>
                <a:lnTo>
                  <a:pt x="566" y="337"/>
                </a:lnTo>
                <a:lnTo>
                  <a:pt x="561" y="335"/>
                </a:lnTo>
                <a:lnTo>
                  <a:pt x="556" y="334"/>
                </a:lnTo>
                <a:lnTo>
                  <a:pt x="556" y="334"/>
                </a:lnTo>
                <a:close/>
                <a:moveTo>
                  <a:pt x="238" y="341"/>
                </a:moveTo>
                <a:lnTo>
                  <a:pt x="238" y="341"/>
                </a:lnTo>
                <a:lnTo>
                  <a:pt x="236" y="335"/>
                </a:lnTo>
                <a:lnTo>
                  <a:pt x="236" y="335"/>
                </a:lnTo>
                <a:lnTo>
                  <a:pt x="235" y="337"/>
                </a:lnTo>
                <a:lnTo>
                  <a:pt x="235" y="338"/>
                </a:lnTo>
                <a:lnTo>
                  <a:pt x="236" y="340"/>
                </a:lnTo>
                <a:lnTo>
                  <a:pt x="238" y="341"/>
                </a:lnTo>
                <a:lnTo>
                  <a:pt x="238" y="341"/>
                </a:lnTo>
                <a:close/>
                <a:moveTo>
                  <a:pt x="247" y="355"/>
                </a:moveTo>
                <a:lnTo>
                  <a:pt x="247" y="355"/>
                </a:lnTo>
                <a:lnTo>
                  <a:pt x="248" y="350"/>
                </a:lnTo>
                <a:lnTo>
                  <a:pt x="248" y="344"/>
                </a:lnTo>
                <a:lnTo>
                  <a:pt x="245" y="335"/>
                </a:lnTo>
                <a:lnTo>
                  <a:pt x="245" y="335"/>
                </a:lnTo>
                <a:lnTo>
                  <a:pt x="245" y="346"/>
                </a:lnTo>
                <a:lnTo>
                  <a:pt x="247" y="355"/>
                </a:lnTo>
                <a:lnTo>
                  <a:pt x="247" y="355"/>
                </a:lnTo>
                <a:close/>
                <a:moveTo>
                  <a:pt x="482" y="347"/>
                </a:moveTo>
                <a:lnTo>
                  <a:pt x="482" y="347"/>
                </a:lnTo>
                <a:lnTo>
                  <a:pt x="485" y="344"/>
                </a:lnTo>
                <a:lnTo>
                  <a:pt x="486" y="341"/>
                </a:lnTo>
                <a:lnTo>
                  <a:pt x="485" y="338"/>
                </a:lnTo>
                <a:lnTo>
                  <a:pt x="485" y="338"/>
                </a:lnTo>
                <a:lnTo>
                  <a:pt x="479" y="337"/>
                </a:lnTo>
                <a:lnTo>
                  <a:pt x="476" y="335"/>
                </a:lnTo>
                <a:lnTo>
                  <a:pt x="473" y="335"/>
                </a:lnTo>
                <a:lnTo>
                  <a:pt x="473" y="335"/>
                </a:lnTo>
                <a:lnTo>
                  <a:pt x="476" y="338"/>
                </a:lnTo>
                <a:lnTo>
                  <a:pt x="476" y="343"/>
                </a:lnTo>
                <a:lnTo>
                  <a:pt x="479" y="346"/>
                </a:lnTo>
                <a:lnTo>
                  <a:pt x="482" y="347"/>
                </a:lnTo>
                <a:lnTo>
                  <a:pt x="482" y="347"/>
                </a:lnTo>
                <a:close/>
                <a:moveTo>
                  <a:pt x="399" y="337"/>
                </a:moveTo>
                <a:lnTo>
                  <a:pt x="399" y="337"/>
                </a:lnTo>
                <a:lnTo>
                  <a:pt x="401" y="338"/>
                </a:lnTo>
                <a:lnTo>
                  <a:pt x="401" y="338"/>
                </a:lnTo>
                <a:lnTo>
                  <a:pt x="402" y="338"/>
                </a:lnTo>
                <a:lnTo>
                  <a:pt x="402" y="337"/>
                </a:lnTo>
                <a:lnTo>
                  <a:pt x="404" y="335"/>
                </a:lnTo>
                <a:lnTo>
                  <a:pt x="404" y="335"/>
                </a:lnTo>
                <a:lnTo>
                  <a:pt x="401" y="335"/>
                </a:lnTo>
                <a:lnTo>
                  <a:pt x="399" y="335"/>
                </a:lnTo>
                <a:lnTo>
                  <a:pt x="399" y="337"/>
                </a:lnTo>
                <a:lnTo>
                  <a:pt x="399" y="337"/>
                </a:lnTo>
                <a:close/>
                <a:moveTo>
                  <a:pt x="681" y="349"/>
                </a:moveTo>
                <a:lnTo>
                  <a:pt x="681" y="349"/>
                </a:lnTo>
                <a:lnTo>
                  <a:pt x="681" y="341"/>
                </a:lnTo>
                <a:lnTo>
                  <a:pt x="681" y="338"/>
                </a:lnTo>
                <a:lnTo>
                  <a:pt x="680" y="335"/>
                </a:lnTo>
                <a:lnTo>
                  <a:pt x="680" y="335"/>
                </a:lnTo>
                <a:lnTo>
                  <a:pt x="680" y="343"/>
                </a:lnTo>
                <a:lnTo>
                  <a:pt x="680" y="347"/>
                </a:lnTo>
                <a:lnTo>
                  <a:pt x="681" y="349"/>
                </a:lnTo>
                <a:lnTo>
                  <a:pt x="681" y="349"/>
                </a:lnTo>
                <a:close/>
                <a:moveTo>
                  <a:pt x="698" y="376"/>
                </a:moveTo>
                <a:lnTo>
                  <a:pt x="698" y="376"/>
                </a:lnTo>
                <a:lnTo>
                  <a:pt x="698" y="358"/>
                </a:lnTo>
                <a:lnTo>
                  <a:pt x="698" y="340"/>
                </a:lnTo>
                <a:lnTo>
                  <a:pt x="698" y="340"/>
                </a:lnTo>
                <a:lnTo>
                  <a:pt x="694" y="338"/>
                </a:lnTo>
                <a:lnTo>
                  <a:pt x="689" y="335"/>
                </a:lnTo>
                <a:lnTo>
                  <a:pt x="689" y="335"/>
                </a:lnTo>
                <a:lnTo>
                  <a:pt x="688" y="347"/>
                </a:lnTo>
                <a:lnTo>
                  <a:pt x="689" y="359"/>
                </a:lnTo>
                <a:lnTo>
                  <a:pt x="692" y="369"/>
                </a:lnTo>
                <a:lnTo>
                  <a:pt x="695" y="372"/>
                </a:lnTo>
                <a:lnTo>
                  <a:pt x="698" y="376"/>
                </a:lnTo>
                <a:lnTo>
                  <a:pt x="698" y="376"/>
                </a:lnTo>
                <a:close/>
                <a:moveTo>
                  <a:pt x="729" y="361"/>
                </a:moveTo>
                <a:lnTo>
                  <a:pt x="729" y="361"/>
                </a:lnTo>
                <a:lnTo>
                  <a:pt x="730" y="353"/>
                </a:lnTo>
                <a:lnTo>
                  <a:pt x="730" y="347"/>
                </a:lnTo>
                <a:lnTo>
                  <a:pt x="729" y="341"/>
                </a:lnTo>
                <a:lnTo>
                  <a:pt x="727" y="337"/>
                </a:lnTo>
                <a:lnTo>
                  <a:pt x="727" y="337"/>
                </a:lnTo>
                <a:lnTo>
                  <a:pt x="727" y="349"/>
                </a:lnTo>
                <a:lnTo>
                  <a:pt x="729" y="361"/>
                </a:lnTo>
                <a:lnTo>
                  <a:pt x="729" y="361"/>
                </a:lnTo>
                <a:close/>
                <a:moveTo>
                  <a:pt x="183" y="341"/>
                </a:moveTo>
                <a:lnTo>
                  <a:pt x="183" y="341"/>
                </a:lnTo>
                <a:lnTo>
                  <a:pt x="183" y="338"/>
                </a:lnTo>
                <a:lnTo>
                  <a:pt x="183" y="337"/>
                </a:lnTo>
                <a:lnTo>
                  <a:pt x="181" y="337"/>
                </a:lnTo>
                <a:lnTo>
                  <a:pt x="181" y="337"/>
                </a:lnTo>
                <a:lnTo>
                  <a:pt x="181" y="340"/>
                </a:lnTo>
                <a:lnTo>
                  <a:pt x="183" y="341"/>
                </a:lnTo>
                <a:lnTo>
                  <a:pt x="183" y="341"/>
                </a:lnTo>
                <a:close/>
                <a:moveTo>
                  <a:pt x="494" y="350"/>
                </a:moveTo>
                <a:lnTo>
                  <a:pt x="494" y="350"/>
                </a:lnTo>
                <a:lnTo>
                  <a:pt x="497" y="350"/>
                </a:lnTo>
                <a:lnTo>
                  <a:pt x="500" y="352"/>
                </a:lnTo>
                <a:lnTo>
                  <a:pt x="500" y="352"/>
                </a:lnTo>
                <a:lnTo>
                  <a:pt x="502" y="350"/>
                </a:lnTo>
                <a:lnTo>
                  <a:pt x="503" y="349"/>
                </a:lnTo>
                <a:lnTo>
                  <a:pt x="502" y="346"/>
                </a:lnTo>
                <a:lnTo>
                  <a:pt x="502" y="346"/>
                </a:lnTo>
                <a:lnTo>
                  <a:pt x="499" y="344"/>
                </a:lnTo>
                <a:lnTo>
                  <a:pt x="497" y="343"/>
                </a:lnTo>
                <a:lnTo>
                  <a:pt x="495" y="341"/>
                </a:lnTo>
                <a:lnTo>
                  <a:pt x="495" y="341"/>
                </a:lnTo>
                <a:lnTo>
                  <a:pt x="495" y="340"/>
                </a:lnTo>
                <a:lnTo>
                  <a:pt x="495" y="340"/>
                </a:lnTo>
                <a:lnTo>
                  <a:pt x="499" y="340"/>
                </a:lnTo>
                <a:lnTo>
                  <a:pt x="500" y="338"/>
                </a:lnTo>
                <a:lnTo>
                  <a:pt x="500" y="338"/>
                </a:lnTo>
                <a:lnTo>
                  <a:pt x="499" y="337"/>
                </a:lnTo>
                <a:lnTo>
                  <a:pt x="497" y="337"/>
                </a:lnTo>
                <a:lnTo>
                  <a:pt x="497" y="337"/>
                </a:lnTo>
                <a:lnTo>
                  <a:pt x="494" y="343"/>
                </a:lnTo>
                <a:lnTo>
                  <a:pt x="494" y="350"/>
                </a:lnTo>
                <a:lnTo>
                  <a:pt x="494" y="350"/>
                </a:lnTo>
                <a:close/>
                <a:moveTo>
                  <a:pt x="206" y="338"/>
                </a:moveTo>
                <a:lnTo>
                  <a:pt x="206" y="338"/>
                </a:lnTo>
                <a:lnTo>
                  <a:pt x="209" y="349"/>
                </a:lnTo>
                <a:lnTo>
                  <a:pt x="213" y="356"/>
                </a:lnTo>
                <a:lnTo>
                  <a:pt x="213" y="356"/>
                </a:lnTo>
                <a:lnTo>
                  <a:pt x="213" y="347"/>
                </a:lnTo>
                <a:lnTo>
                  <a:pt x="212" y="337"/>
                </a:lnTo>
                <a:lnTo>
                  <a:pt x="212" y="337"/>
                </a:lnTo>
                <a:lnTo>
                  <a:pt x="209" y="338"/>
                </a:lnTo>
                <a:lnTo>
                  <a:pt x="206" y="338"/>
                </a:lnTo>
                <a:lnTo>
                  <a:pt x="206" y="338"/>
                </a:lnTo>
                <a:close/>
                <a:moveTo>
                  <a:pt x="602" y="346"/>
                </a:moveTo>
                <a:lnTo>
                  <a:pt x="602" y="346"/>
                </a:lnTo>
                <a:lnTo>
                  <a:pt x="602" y="343"/>
                </a:lnTo>
                <a:lnTo>
                  <a:pt x="602" y="341"/>
                </a:lnTo>
                <a:lnTo>
                  <a:pt x="602" y="340"/>
                </a:lnTo>
                <a:lnTo>
                  <a:pt x="601" y="338"/>
                </a:lnTo>
                <a:lnTo>
                  <a:pt x="601" y="338"/>
                </a:lnTo>
                <a:lnTo>
                  <a:pt x="599" y="343"/>
                </a:lnTo>
                <a:lnTo>
                  <a:pt x="599" y="344"/>
                </a:lnTo>
                <a:lnTo>
                  <a:pt x="602" y="346"/>
                </a:lnTo>
                <a:lnTo>
                  <a:pt x="602" y="346"/>
                </a:lnTo>
                <a:close/>
                <a:moveTo>
                  <a:pt x="381" y="344"/>
                </a:moveTo>
                <a:lnTo>
                  <a:pt x="381" y="344"/>
                </a:lnTo>
                <a:lnTo>
                  <a:pt x="380" y="341"/>
                </a:lnTo>
                <a:lnTo>
                  <a:pt x="380" y="340"/>
                </a:lnTo>
                <a:lnTo>
                  <a:pt x="378" y="338"/>
                </a:lnTo>
                <a:lnTo>
                  <a:pt x="378" y="338"/>
                </a:lnTo>
                <a:lnTo>
                  <a:pt x="378" y="343"/>
                </a:lnTo>
                <a:lnTo>
                  <a:pt x="381" y="344"/>
                </a:lnTo>
                <a:lnTo>
                  <a:pt x="381" y="344"/>
                </a:lnTo>
                <a:close/>
                <a:moveTo>
                  <a:pt x="436" y="343"/>
                </a:moveTo>
                <a:lnTo>
                  <a:pt x="436" y="343"/>
                </a:lnTo>
                <a:lnTo>
                  <a:pt x="439" y="343"/>
                </a:lnTo>
                <a:lnTo>
                  <a:pt x="439" y="340"/>
                </a:lnTo>
                <a:lnTo>
                  <a:pt x="439" y="340"/>
                </a:lnTo>
                <a:lnTo>
                  <a:pt x="436" y="338"/>
                </a:lnTo>
                <a:lnTo>
                  <a:pt x="436" y="338"/>
                </a:lnTo>
                <a:lnTo>
                  <a:pt x="436" y="340"/>
                </a:lnTo>
                <a:lnTo>
                  <a:pt x="436" y="343"/>
                </a:lnTo>
                <a:lnTo>
                  <a:pt x="436" y="343"/>
                </a:lnTo>
                <a:close/>
                <a:moveTo>
                  <a:pt x="425" y="349"/>
                </a:moveTo>
                <a:lnTo>
                  <a:pt x="425" y="349"/>
                </a:lnTo>
                <a:lnTo>
                  <a:pt x="428" y="349"/>
                </a:lnTo>
                <a:lnTo>
                  <a:pt x="428" y="349"/>
                </a:lnTo>
                <a:lnTo>
                  <a:pt x="427" y="344"/>
                </a:lnTo>
                <a:lnTo>
                  <a:pt x="424" y="340"/>
                </a:lnTo>
                <a:lnTo>
                  <a:pt x="424" y="340"/>
                </a:lnTo>
                <a:lnTo>
                  <a:pt x="425" y="349"/>
                </a:lnTo>
                <a:lnTo>
                  <a:pt x="425" y="349"/>
                </a:lnTo>
                <a:close/>
                <a:moveTo>
                  <a:pt x="531" y="349"/>
                </a:moveTo>
                <a:lnTo>
                  <a:pt x="531" y="349"/>
                </a:lnTo>
                <a:lnTo>
                  <a:pt x="531" y="344"/>
                </a:lnTo>
                <a:lnTo>
                  <a:pt x="529" y="340"/>
                </a:lnTo>
                <a:lnTo>
                  <a:pt x="529" y="340"/>
                </a:lnTo>
                <a:lnTo>
                  <a:pt x="529" y="346"/>
                </a:lnTo>
                <a:lnTo>
                  <a:pt x="529" y="347"/>
                </a:lnTo>
                <a:lnTo>
                  <a:pt x="531" y="349"/>
                </a:lnTo>
                <a:lnTo>
                  <a:pt x="531" y="349"/>
                </a:lnTo>
                <a:close/>
                <a:moveTo>
                  <a:pt x="550" y="344"/>
                </a:moveTo>
                <a:lnTo>
                  <a:pt x="550" y="344"/>
                </a:lnTo>
                <a:lnTo>
                  <a:pt x="550" y="341"/>
                </a:lnTo>
                <a:lnTo>
                  <a:pt x="550" y="340"/>
                </a:lnTo>
                <a:lnTo>
                  <a:pt x="549" y="340"/>
                </a:lnTo>
                <a:lnTo>
                  <a:pt x="549" y="340"/>
                </a:lnTo>
                <a:lnTo>
                  <a:pt x="549" y="343"/>
                </a:lnTo>
                <a:lnTo>
                  <a:pt x="549" y="343"/>
                </a:lnTo>
                <a:lnTo>
                  <a:pt x="550" y="344"/>
                </a:lnTo>
                <a:lnTo>
                  <a:pt x="550" y="344"/>
                </a:lnTo>
                <a:close/>
                <a:moveTo>
                  <a:pt x="239" y="358"/>
                </a:moveTo>
                <a:lnTo>
                  <a:pt x="239" y="358"/>
                </a:lnTo>
                <a:lnTo>
                  <a:pt x="238" y="352"/>
                </a:lnTo>
                <a:lnTo>
                  <a:pt x="236" y="347"/>
                </a:lnTo>
                <a:lnTo>
                  <a:pt x="233" y="344"/>
                </a:lnTo>
                <a:lnTo>
                  <a:pt x="230" y="341"/>
                </a:lnTo>
                <a:lnTo>
                  <a:pt x="230" y="341"/>
                </a:lnTo>
                <a:lnTo>
                  <a:pt x="230" y="346"/>
                </a:lnTo>
                <a:lnTo>
                  <a:pt x="232" y="352"/>
                </a:lnTo>
                <a:lnTo>
                  <a:pt x="235" y="356"/>
                </a:lnTo>
                <a:lnTo>
                  <a:pt x="239" y="358"/>
                </a:lnTo>
                <a:lnTo>
                  <a:pt x="239" y="358"/>
                </a:lnTo>
                <a:close/>
                <a:moveTo>
                  <a:pt x="221" y="346"/>
                </a:moveTo>
                <a:lnTo>
                  <a:pt x="221" y="346"/>
                </a:lnTo>
                <a:lnTo>
                  <a:pt x="223" y="344"/>
                </a:lnTo>
                <a:lnTo>
                  <a:pt x="223" y="343"/>
                </a:lnTo>
                <a:lnTo>
                  <a:pt x="223" y="343"/>
                </a:lnTo>
                <a:lnTo>
                  <a:pt x="221" y="341"/>
                </a:lnTo>
                <a:lnTo>
                  <a:pt x="221" y="341"/>
                </a:lnTo>
                <a:lnTo>
                  <a:pt x="221" y="346"/>
                </a:lnTo>
                <a:lnTo>
                  <a:pt x="221" y="346"/>
                </a:lnTo>
                <a:close/>
                <a:moveTo>
                  <a:pt x="351" y="346"/>
                </a:moveTo>
                <a:lnTo>
                  <a:pt x="351" y="346"/>
                </a:lnTo>
                <a:lnTo>
                  <a:pt x="363" y="349"/>
                </a:lnTo>
                <a:lnTo>
                  <a:pt x="363" y="349"/>
                </a:lnTo>
                <a:lnTo>
                  <a:pt x="361" y="344"/>
                </a:lnTo>
                <a:lnTo>
                  <a:pt x="357" y="343"/>
                </a:lnTo>
                <a:lnTo>
                  <a:pt x="354" y="343"/>
                </a:lnTo>
                <a:lnTo>
                  <a:pt x="351" y="346"/>
                </a:lnTo>
                <a:lnTo>
                  <a:pt x="351" y="346"/>
                </a:lnTo>
                <a:close/>
                <a:moveTo>
                  <a:pt x="370" y="346"/>
                </a:moveTo>
                <a:lnTo>
                  <a:pt x="370" y="346"/>
                </a:lnTo>
                <a:lnTo>
                  <a:pt x="369" y="344"/>
                </a:lnTo>
                <a:lnTo>
                  <a:pt x="366" y="343"/>
                </a:lnTo>
                <a:lnTo>
                  <a:pt x="366" y="343"/>
                </a:lnTo>
                <a:lnTo>
                  <a:pt x="367" y="346"/>
                </a:lnTo>
                <a:lnTo>
                  <a:pt x="369" y="346"/>
                </a:lnTo>
                <a:lnTo>
                  <a:pt x="370" y="346"/>
                </a:lnTo>
                <a:lnTo>
                  <a:pt x="370" y="346"/>
                </a:lnTo>
                <a:close/>
                <a:moveTo>
                  <a:pt x="396" y="346"/>
                </a:moveTo>
                <a:lnTo>
                  <a:pt x="396" y="346"/>
                </a:lnTo>
                <a:lnTo>
                  <a:pt x="396" y="343"/>
                </a:lnTo>
                <a:lnTo>
                  <a:pt x="393" y="343"/>
                </a:lnTo>
                <a:lnTo>
                  <a:pt x="393" y="343"/>
                </a:lnTo>
                <a:lnTo>
                  <a:pt x="395" y="344"/>
                </a:lnTo>
                <a:lnTo>
                  <a:pt x="396" y="346"/>
                </a:lnTo>
                <a:lnTo>
                  <a:pt x="396" y="346"/>
                </a:lnTo>
                <a:close/>
                <a:moveTo>
                  <a:pt x="166" y="366"/>
                </a:moveTo>
                <a:lnTo>
                  <a:pt x="166" y="366"/>
                </a:lnTo>
                <a:lnTo>
                  <a:pt x="177" y="364"/>
                </a:lnTo>
                <a:lnTo>
                  <a:pt x="177" y="364"/>
                </a:lnTo>
                <a:lnTo>
                  <a:pt x="174" y="352"/>
                </a:lnTo>
                <a:lnTo>
                  <a:pt x="172" y="347"/>
                </a:lnTo>
                <a:lnTo>
                  <a:pt x="168" y="343"/>
                </a:lnTo>
                <a:lnTo>
                  <a:pt x="168" y="343"/>
                </a:lnTo>
                <a:lnTo>
                  <a:pt x="166" y="366"/>
                </a:lnTo>
                <a:lnTo>
                  <a:pt x="166" y="366"/>
                </a:lnTo>
                <a:close/>
                <a:moveTo>
                  <a:pt x="308" y="347"/>
                </a:moveTo>
                <a:lnTo>
                  <a:pt x="308" y="347"/>
                </a:lnTo>
                <a:lnTo>
                  <a:pt x="311" y="347"/>
                </a:lnTo>
                <a:lnTo>
                  <a:pt x="314" y="346"/>
                </a:lnTo>
                <a:lnTo>
                  <a:pt x="314" y="346"/>
                </a:lnTo>
                <a:lnTo>
                  <a:pt x="312" y="344"/>
                </a:lnTo>
                <a:lnTo>
                  <a:pt x="312" y="344"/>
                </a:lnTo>
                <a:lnTo>
                  <a:pt x="311" y="343"/>
                </a:lnTo>
                <a:lnTo>
                  <a:pt x="311" y="343"/>
                </a:lnTo>
                <a:lnTo>
                  <a:pt x="311" y="343"/>
                </a:lnTo>
                <a:lnTo>
                  <a:pt x="308" y="347"/>
                </a:lnTo>
                <a:lnTo>
                  <a:pt x="308" y="347"/>
                </a:lnTo>
                <a:close/>
                <a:moveTo>
                  <a:pt x="512" y="346"/>
                </a:moveTo>
                <a:lnTo>
                  <a:pt x="512" y="346"/>
                </a:lnTo>
                <a:lnTo>
                  <a:pt x="515" y="347"/>
                </a:lnTo>
                <a:lnTo>
                  <a:pt x="515" y="347"/>
                </a:lnTo>
                <a:lnTo>
                  <a:pt x="515" y="344"/>
                </a:lnTo>
                <a:lnTo>
                  <a:pt x="514" y="343"/>
                </a:lnTo>
                <a:lnTo>
                  <a:pt x="514" y="343"/>
                </a:lnTo>
                <a:lnTo>
                  <a:pt x="514" y="344"/>
                </a:lnTo>
                <a:lnTo>
                  <a:pt x="514" y="344"/>
                </a:lnTo>
                <a:lnTo>
                  <a:pt x="512" y="346"/>
                </a:lnTo>
                <a:lnTo>
                  <a:pt x="512" y="346"/>
                </a:lnTo>
                <a:lnTo>
                  <a:pt x="512" y="346"/>
                </a:lnTo>
                <a:close/>
                <a:moveTo>
                  <a:pt x="581" y="350"/>
                </a:moveTo>
                <a:lnTo>
                  <a:pt x="581" y="350"/>
                </a:lnTo>
                <a:lnTo>
                  <a:pt x="584" y="350"/>
                </a:lnTo>
                <a:lnTo>
                  <a:pt x="584" y="350"/>
                </a:lnTo>
                <a:lnTo>
                  <a:pt x="584" y="347"/>
                </a:lnTo>
                <a:lnTo>
                  <a:pt x="584" y="344"/>
                </a:lnTo>
                <a:lnTo>
                  <a:pt x="584" y="344"/>
                </a:lnTo>
                <a:lnTo>
                  <a:pt x="582" y="343"/>
                </a:lnTo>
                <a:lnTo>
                  <a:pt x="581" y="343"/>
                </a:lnTo>
                <a:lnTo>
                  <a:pt x="581" y="343"/>
                </a:lnTo>
                <a:lnTo>
                  <a:pt x="581" y="350"/>
                </a:lnTo>
                <a:lnTo>
                  <a:pt x="581" y="350"/>
                </a:lnTo>
                <a:close/>
                <a:moveTo>
                  <a:pt x="277" y="353"/>
                </a:moveTo>
                <a:lnTo>
                  <a:pt x="277" y="353"/>
                </a:lnTo>
                <a:lnTo>
                  <a:pt x="282" y="352"/>
                </a:lnTo>
                <a:lnTo>
                  <a:pt x="284" y="352"/>
                </a:lnTo>
                <a:lnTo>
                  <a:pt x="285" y="350"/>
                </a:lnTo>
                <a:lnTo>
                  <a:pt x="285" y="350"/>
                </a:lnTo>
                <a:lnTo>
                  <a:pt x="284" y="344"/>
                </a:lnTo>
                <a:lnTo>
                  <a:pt x="284" y="344"/>
                </a:lnTo>
                <a:lnTo>
                  <a:pt x="279" y="344"/>
                </a:lnTo>
                <a:lnTo>
                  <a:pt x="277" y="344"/>
                </a:lnTo>
                <a:lnTo>
                  <a:pt x="276" y="344"/>
                </a:lnTo>
                <a:lnTo>
                  <a:pt x="276" y="344"/>
                </a:lnTo>
                <a:lnTo>
                  <a:pt x="276" y="346"/>
                </a:lnTo>
                <a:lnTo>
                  <a:pt x="276" y="349"/>
                </a:lnTo>
                <a:lnTo>
                  <a:pt x="277" y="353"/>
                </a:lnTo>
                <a:lnTo>
                  <a:pt x="277" y="353"/>
                </a:lnTo>
                <a:close/>
                <a:moveTo>
                  <a:pt x="197" y="344"/>
                </a:moveTo>
                <a:lnTo>
                  <a:pt x="197" y="344"/>
                </a:lnTo>
                <a:lnTo>
                  <a:pt x="192" y="347"/>
                </a:lnTo>
                <a:lnTo>
                  <a:pt x="191" y="352"/>
                </a:lnTo>
                <a:lnTo>
                  <a:pt x="189" y="356"/>
                </a:lnTo>
                <a:lnTo>
                  <a:pt x="191" y="363"/>
                </a:lnTo>
                <a:lnTo>
                  <a:pt x="191" y="363"/>
                </a:lnTo>
                <a:lnTo>
                  <a:pt x="195" y="359"/>
                </a:lnTo>
                <a:lnTo>
                  <a:pt x="197" y="353"/>
                </a:lnTo>
                <a:lnTo>
                  <a:pt x="198" y="349"/>
                </a:lnTo>
                <a:lnTo>
                  <a:pt x="197" y="346"/>
                </a:lnTo>
                <a:lnTo>
                  <a:pt x="197" y="344"/>
                </a:lnTo>
                <a:lnTo>
                  <a:pt x="197" y="344"/>
                </a:lnTo>
                <a:close/>
                <a:moveTo>
                  <a:pt x="462" y="359"/>
                </a:moveTo>
                <a:lnTo>
                  <a:pt x="462" y="359"/>
                </a:lnTo>
                <a:lnTo>
                  <a:pt x="468" y="359"/>
                </a:lnTo>
                <a:lnTo>
                  <a:pt x="473" y="361"/>
                </a:lnTo>
                <a:lnTo>
                  <a:pt x="473" y="361"/>
                </a:lnTo>
                <a:lnTo>
                  <a:pt x="476" y="358"/>
                </a:lnTo>
                <a:lnTo>
                  <a:pt x="476" y="355"/>
                </a:lnTo>
                <a:lnTo>
                  <a:pt x="474" y="352"/>
                </a:lnTo>
                <a:lnTo>
                  <a:pt x="471" y="350"/>
                </a:lnTo>
                <a:lnTo>
                  <a:pt x="463" y="346"/>
                </a:lnTo>
                <a:lnTo>
                  <a:pt x="456" y="344"/>
                </a:lnTo>
                <a:lnTo>
                  <a:pt x="456" y="344"/>
                </a:lnTo>
                <a:lnTo>
                  <a:pt x="457" y="349"/>
                </a:lnTo>
                <a:lnTo>
                  <a:pt x="459" y="353"/>
                </a:lnTo>
                <a:lnTo>
                  <a:pt x="462" y="359"/>
                </a:lnTo>
                <a:lnTo>
                  <a:pt x="462" y="359"/>
                </a:lnTo>
                <a:close/>
                <a:moveTo>
                  <a:pt x="108" y="388"/>
                </a:moveTo>
                <a:lnTo>
                  <a:pt x="108" y="388"/>
                </a:lnTo>
                <a:lnTo>
                  <a:pt x="111" y="420"/>
                </a:lnTo>
                <a:lnTo>
                  <a:pt x="111" y="420"/>
                </a:lnTo>
                <a:lnTo>
                  <a:pt x="113" y="417"/>
                </a:lnTo>
                <a:lnTo>
                  <a:pt x="114" y="414"/>
                </a:lnTo>
                <a:lnTo>
                  <a:pt x="114" y="414"/>
                </a:lnTo>
                <a:lnTo>
                  <a:pt x="110" y="346"/>
                </a:lnTo>
                <a:lnTo>
                  <a:pt x="110" y="346"/>
                </a:lnTo>
                <a:lnTo>
                  <a:pt x="108" y="355"/>
                </a:lnTo>
                <a:lnTo>
                  <a:pt x="108" y="366"/>
                </a:lnTo>
                <a:lnTo>
                  <a:pt x="108" y="388"/>
                </a:lnTo>
                <a:lnTo>
                  <a:pt x="108" y="388"/>
                </a:lnTo>
                <a:close/>
                <a:moveTo>
                  <a:pt x="340" y="346"/>
                </a:moveTo>
                <a:lnTo>
                  <a:pt x="340" y="346"/>
                </a:lnTo>
                <a:lnTo>
                  <a:pt x="341" y="349"/>
                </a:lnTo>
                <a:lnTo>
                  <a:pt x="343" y="352"/>
                </a:lnTo>
                <a:lnTo>
                  <a:pt x="343" y="352"/>
                </a:lnTo>
                <a:lnTo>
                  <a:pt x="346" y="352"/>
                </a:lnTo>
                <a:lnTo>
                  <a:pt x="349" y="352"/>
                </a:lnTo>
                <a:lnTo>
                  <a:pt x="349" y="350"/>
                </a:lnTo>
                <a:lnTo>
                  <a:pt x="349" y="350"/>
                </a:lnTo>
                <a:lnTo>
                  <a:pt x="348" y="349"/>
                </a:lnTo>
                <a:lnTo>
                  <a:pt x="346" y="347"/>
                </a:lnTo>
                <a:lnTo>
                  <a:pt x="343" y="346"/>
                </a:lnTo>
                <a:lnTo>
                  <a:pt x="340" y="346"/>
                </a:lnTo>
                <a:lnTo>
                  <a:pt x="340" y="346"/>
                </a:lnTo>
                <a:close/>
                <a:moveTo>
                  <a:pt x="451" y="356"/>
                </a:moveTo>
                <a:lnTo>
                  <a:pt x="451" y="356"/>
                </a:lnTo>
                <a:lnTo>
                  <a:pt x="448" y="350"/>
                </a:lnTo>
                <a:lnTo>
                  <a:pt x="445" y="347"/>
                </a:lnTo>
                <a:lnTo>
                  <a:pt x="442" y="346"/>
                </a:lnTo>
                <a:lnTo>
                  <a:pt x="442" y="346"/>
                </a:lnTo>
                <a:lnTo>
                  <a:pt x="442" y="350"/>
                </a:lnTo>
                <a:lnTo>
                  <a:pt x="444" y="355"/>
                </a:lnTo>
                <a:lnTo>
                  <a:pt x="447" y="356"/>
                </a:lnTo>
                <a:lnTo>
                  <a:pt x="450" y="358"/>
                </a:lnTo>
                <a:lnTo>
                  <a:pt x="451" y="356"/>
                </a:lnTo>
                <a:lnTo>
                  <a:pt x="451" y="356"/>
                </a:lnTo>
                <a:close/>
                <a:moveTo>
                  <a:pt x="651" y="350"/>
                </a:moveTo>
                <a:lnTo>
                  <a:pt x="651" y="350"/>
                </a:lnTo>
                <a:lnTo>
                  <a:pt x="651" y="349"/>
                </a:lnTo>
                <a:lnTo>
                  <a:pt x="649" y="346"/>
                </a:lnTo>
                <a:lnTo>
                  <a:pt x="649" y="346"/>
                </a:lnTo>
                <a:lnTo>
                  <a:pt x="649" y="349"/>
                </a:lnTo>
                <a:lnTo>
                  <a:pt x="649" y="350"/>
                </a:lnTo>
                <a:lnTo>
                  <a:pt x="651" y="350"/>
                </a:lnTo>
                <a:lnTo>
                  <a:pt x="651" y="350"/>
                </a:lnTo>
                <a:close/>
                <a:moveTo>
                  <a:pt x="102" y="352"/>
                </a:moveTo>
                <a:lnTo>
                  <a:pt x="102" y="352"/>
                </a:lnTo>
                <a:lnTo>
                  <a:pt x="104" y="349"/>
                </a:lnTo>
                <a:lnTo>
                  <a:pt x="104" y="347"/>
                </a:lnTo>
                <a:lnTo>
                  <a:pt x="102" y="346"/>
                </a:lnTo>
                <a:lnTo>
                  <a:pt x="102" y="346"/>
                </a:lnTo>
                <a:lnTo>
                  <a:pt x="101" y="349"/>
                </a:lnTo>
                <a:lnTo>
                  <a:pt x="101" y="350"/>
                </a:lnTo>
                <a:lnTo>
                  <a:pt x="102" y="352"/>
                </a:lnTo>
                <a:lnTo>
                  <a:pt x="102" y="352"/>
                </a:lnTo>
                <a:close/>
                <a:moveTo>
                  <a:pt x="265" y="350"/>
                </a:moveTo>
                <a:lnTo>
                  <a:pt x="265" y="350"/>
                </a:lnTo>
                <a:lnTo>
                  <a:pt x="267" y="352"/>
                </a:lnTo>
                <a:lnTo>
                  <a:pt x="267" y="355"/>
                </a:lnTo>
                <a:lnTo>
                  <a:pt x="267" y="355"/>
                </a:lnTo>
                <a:lnTo>
                  <a:pt x="270" y="353"/>
                </a:lnTo>
                <a:lnTo>
                  <a:pt x="273" y="353"/>
                </a:lnTo>
                <a:lnTo>
                  <a:pt x="273" y="353"/>
                </a:lnTo>
                <a:lnTo>
                  <a:pt x="271" y="349"/>
                </a:lnTo>
                <a:lnTo>
                  <a:pt x="270" y="347"/>
                </a:lnTo>
                <a:lnTo>
                  <a:pt x="268" y="347"/>
                </a:lnTo>
                <a:lnTo>
                  <a:pt x="265" y="350"/>
                </a:lnTo>
                <a:lnTo>
                  <a:pt x="265" y="350"/>
                </a:lnTo>
                <a:close/>
                <a:moveTo>
                  <a:pt x="159" y="366"/>
                </a:moveTo>
                <a:lnTo>
                  <a:pt x="159" y="366"/>
                </a:lnTo>
                <a:lnTo>
                  <a:pt x="162" y="366"/>
                </a:lnTo>
                <a:lnTo>
                  <a:pt x="162" y="366"/>
                </a:lnTo>
                <a:lnTo>
                  <a:pt x="163" y="347"/>
                </a:lnTo>
                <a:lnTo>
                  <a:pt x="163" y="347"/>
                </a:lnTo>
                <a:lnTo>
                  <a:pt x="160" y="349"/>
                </a:lnTo>
                <a:lnTo>
                  <a:pt x="159" y="350"/>
                </a:lnTo>
                <a:lnTo>
                  <a:pt x="157" y="355"/>
                </a:lnTo>
                <a:lnTo>
                  <a:pt x="159" y="366"/>
                </a:lnTo>
                <a:lnTo>
                  <a:pt x="159" y="366"/>
                </a:lnTo>
                <a:close/>
                <a:moveTo>
                  <a:pt x="383" y="352"/>
                </a:moveTo>
                <a:lnTo>
                  <a:pt x="383" y="352"/>
                </a:lnTo>
                <a:lnTo>
                  <a:pt x="383" y="349"/>
                </a:lnTo>
                <a:lnTo>
                  <a:pt x="380" y="347"/>
                </a:lnTo>
                <a:lnTo>
                  <a:pt x="380" y="347"/>
                </a:lnTo>
                <a:lnTo>
                  <a:pt x="381" y="350"/>
                </a:lnTo>
                <a:lnTo>
                  <a:pt x="383" y="352"/>
                </a:lnTo>
                <a:lnTo>
                  <a:pt x="383" y="352"/>
                </a:lnTo>
                <a:close/>
                <a:moveTo>
                  <a:pt x="421" y="355"/>
                </a:moveTo>
                <a:lnTo>
                  <a:pt x="421" y="355"/>
                </a:lnTo>
                <a:lnTo>
                  <a:pt x="419" y="352"/>
                </a:lnTo>
                <a:lnTo>
                  <a:pt x="416" y="350"/>
                </a:lnTo>
                <a:lnTo>
                  <a:pt x="409" y="347"/>
                </a:lnTo>
                <a:lnTo>
                  <a:pt x="409" y="347"/>
                </a:lnTo>
                <a:lnTo>
                  <a:pt x="409" y="352"/>
                </a:lnTo>
                <a:lnTo>
                  <a:pt x="412" y="353"/>
                </a:lnTo>
                <a:lnTo>
                  <a:pt x="416" y="355"/>
                </a:lnTo>
                <a:lnTo>
                  <a:pt x="421" y="355"/>
                </a:lnTo>
                <a:lnTo>
                  <a:pt x="421" y="355"/>
                </a:lnTo>
                <a:close/>
                <a:moveTo>
                  <a:pt x="639" y="359"/>
                </a:moveTo>
                <a:lnTo>
                  <a:pt x="639" y="359"/>
                </a:lnTo>
                <a:lnTo>
                  <a:pt x="640" y="359"/>
                </a:lnTo>
                <a:lnTo>
                  <a:pt x="640" y="358"/>
                </a:lnTo>
                <a:lnTo>
                  <a:pt x="642" y="353"/>
                </a:lnTo>
                <a:lnTo>
                  <a:pt x="640" y="350"/>
                </a:lnTo>
                <a:lnTo>
                  <a:pt x="639" y="349"/>
                </a:lnTo>
                <a:lnTo>
                  <a:pt x="639" y="347"/>
                </a:lnTo>
                <a:lnTo>
                  <a:pt x="639" y="347"/>
                </a:lnTo>
                <a:lnTo>
                  <a:pt x="639" y="353"/>
                </a:lnTo>
                <a:lnTo>
                  <a:pt x="639" y="359"/>
                </a:lnTo>
                <a:lnTo>
                  <a:pt x="639" y="359"/>
                </a:lnTo>
                <a:close/>
                <a:moveTo>
                  <a:pt x="223" y="359"/>
                </a:moveTo>
                <a:lnTo>
                  <a:pt x="223" y="359"/>
                </a:lnTo>
                <a:lnTo>
                  <a:pt x="226" y="359"/>
                </a:lnTo>
                <a:lnTo>
                  <a:pt x="230" y="359"/>
                </a:lnTo>
                <a:lnTo>
                  <a:pt x="230" y="359"/>
                </a:lnTo>
                <a:lnTo>
                  <a:pt x="229" y="355"/>
                </a:lnTo>
                <a:lnTo>
                  <a:pt x="227" y="349"/>
                </a:lnTo>
                <a:lnTo>
                  <a:pt x="227" y="349"/>
                </a:lnTo>
                <a:lnTo>
                  <a:pt x="224" y="349"/>
                </a:lnTo>
                <a:lnTo>
                  <a:pt x="224" y="349"/>
                </a:lnTo>
                <a:lnTo>
                  <a:pt x="223" y="350"/>
                </a:lnTo>
                <a:lnTo>
                  <a:pt x="223" y="353"/>
                </a:lnTo>
                <a:lnTo>
                  <a:pt x="223" y="359"/>
                </a:lnTo>
                <a:lnTo>
                  <a:pt x="223" y="359"/>
                </a:lnTo>
                <a:close/>
                <a:moveTo>
                  <a:pt x="325" y="353"/>
                </a:moveTo>
                <a:lnTo>
                  <a:pt x="325" y="353"/>
                </a:lnTo>
                <a:lnTo>
                  <a:pt x="326" y="353"/>
                </a:lnTo>
                <a:lnTo>
                  <a:pt x="326" y="353"/>
                </a:lnTo>
                <a:lnTo>
                  <a:pt x="326" y="350"/>
                </a:lnTo>
                <a:lnTo>
                  <a:pt x="323" y="349"/>
                </a:lnTo>
                <a:lnTo>
                  <a:pt x="323" y="349"/>
                </a:lnTo>
                <a:lnTo>
                  <a:pt x="323" y="350"/>
                </a:lnTo>
                <a:lnTo>
                  <a:pt x="325" y="353"/>
                </a:lnTo>
                <a:lnTo>
                  <a:pt x="325" y="353"/>
                </a:lnTo>
                <a:close/>
                <a:moveTo>
                  <a:pt x="718" y="353"/>
                </a:moveTo>
                <a:lnTo>
                  <a:pt x="718" y="353"/>
                </a:lnTo>
                <a:lnTo>
                  <a:pt x="718" y="350"/>
                </a:lnTo>
                <a:lnTo>
                  <a:pt x="717" y="349"/>
                </a:lnTo>
                <a:lnTo>
                  <a:pt x="717" y="349"/>
                </a:lnTo>
                <a:lnTo>
                  <a:pt x="717" y="349"/>
                </a:lnTo>
                <a:lnTo>
                  <a:pt x="717" y="352"/>
                </a:lnTo>
                <a:lnTo>
                  <a:pt x="717" y="352"/>
                </a:lnTo>
                <a:lnTo>
                  <a:pt x="718" y="353"/>
                </a:lnTo>
                <a:lnTo>
                  <a:pt x="718" y="353"/>
                </a:lnTo>
                <a:close/>
                <a:moveTo>
                  <a:pt x="764" y="395"/>
                </a:moveTo>
                <a:lnTo>
                  <a:pt x="764" y="395"/>
                </a:lnTo>
                <a:lnTo>
                  <a:pt x="765" y="375"/>
                </a:lnTo>
                <a:lnTo>
                  <a:pt x="765" y="356"/>
                </a:lnTo>
                <a:lnTo>
                  <a:pt x="765" y="356"/>
                </a:lnTo>
                <a:lnTo>
                  <a:pt x="767" y="352"/>
                </a:lnTo>
                <a:lnTo>
                  <a:pt x="765" y="350"/>
                </a:lnTo>
                <a:lnTo>
                  <a:pt x="764" y="349"/>
                </a:lnTo>
                <a:lnTo>
                  <a:pt x="764" y="349"/>
                </a:lnTo>
                <a:lnTo>
                  <a:pt x="762" y="361"/>
                </a:lnTo>
                <a:lnTo>
                  <a:pt x="761" y="372"/>
                </a:lnTo>
                <a:lnTo>
                  <a:pt x="761" y="384"/>
                </a:lnTo>
                <a:lnTo>
                  <a:pt x="761" y="388"/>
                </a:lnTo>
                <a:lnTo>
                  <a:pt x="764" y="395"/>
                </a:lnTo>
                <a:lnTo>
                  <a:pt x="764" y="395"/>
                </a:lnTo>
                <a:close/>
                <a:moveTo>
                  <a:pt x="355" y="352"/>
                </a:moveTo>
                <a:lnTo>
                  <a:pt x="355" y="352"/>
                </a:lnTo>
                <a:lnTo>
                  <a:pt x="360" y="352"/>
                </a:lnTo>
                <a:lnTo>
                  <a:pt x="361" y="352"/>
                </a:lnTo>
                <a:lnTo>
                  <a:pt x="363" y="350"/>
                </a:lnTo>
                <a:lnTo>
                  <a:pt x="363" y="350"/>
                </a:lnTo>
                <a:lnTo>
                  <a:pt x="354" y="349"/>
                </a:lnTo>
                <a:lnTo>
                  <a:pt x="354" y="349"/>
                </a:lnTo>
                <a:lnTo>
                  <a:pt x="355" y="352"/>
                </a:lnTo>
                <a:lnTo>
                  <a:pt x="355" y="352"/>
                </a:lnTo>
                <a:close/>
                <a:moveTo>
                  <a:pt x="511" y="353"/>
                </a:moveTo>
                <a:lnTo>
                  <a:pt x="511" y="353"/>
                </a:lnTo>
                <a:lnTo>
                  <a:pt x="511" y="350"/>
                </a:lnTo>
                <a:lnTo>
                  <a:pt x="509" y="349"/>
                </a:lnTo>
                <a:lnTo>
                  <a:pt x="509" y="349"/>
                </a:lnTo>
                <a:lnTo>
                  <a:pt x="509" y="352"/>
                </a:lnTo>
                <a:lnTo>
                  <a:pt x="511" y="353"/>
                </a:lnTo>
                <a:lnTo>
                  <a:pt x="511" y="353"/>
                </a:lnTo>
                <a:close/>
                <a:moveTo>
                  <a:pt x="631" y="349"/>
                </a:moveTo>
                <a:lnTo>
                  <a:pt x="631" y="349"/>
                </a:lnTo>
                <a:lnTo>
                  <a:pt x="627" y="353"/>
                </a:lnTo>
                <a:lnTo>
                  <a:pt x="625" y="358"/>
                </a:lnTo>
                <a:lnTo>
                  <a:pt x="625" y="364"/>
                </a:lnTo>
                <a:lnTo>
                  <a:pt x="627" y="369"/>
                </a:lnTo>
                <a:lnTo>
                  <a:pt x="627" y="369"/>
                </a:lnTo>
                <a:lnTo>
                  <a:pt x="630" y="367"/>
                </a:lnTo>
                <a:lnTo>
                  <a:pt x="633" y="364"/>
                </a:lnTo>
                <a:lnTo>
                  <a:pt x="633" y="364"/>
                </a:lnTo>
                <a:lnTo>
                  <a:pt x="631" y="361"/>
                </a:lnTo>
                <a:lnTo>
                  <a:pt x="633" y="355"/>
                </a:lnTo>
                <a:lnTo>
                  <a:pt x="633" y="352"/>
                </a:lnTo>
                <a:lnTo>
                  <a:pt x="631" y="350"/>
                </a:lnTo>
                <a:lnTo>
                  <a:pt x="631" y="349"/>
                </a:lnTo>
                <a:lnTo>
                  <a:pt x="631" y="349"/>
                </a:lnTo>
                <a:close/>
                <a:moveTo>
                  <a:pt x="309" y="353"/>
                </a:moveTo>
                <a:lnTo>
                  <a:pt x="309" y="353"/>
                </a:lnTo>
                <a:lnTo>
                  <a:pt x="311" y="355"/>
                </a:lnTo>
                <a:lnTo>
                  <a:pt x="312" y="355"/>
                </a:lnTo>
                <a:lnTo>
                  <a:pt x="316" y="355"/>
                </a:lnTo>
                <a:lnTo>
                  <a:pt x="316" y="355"/>
                </a:lnTo>
                <a:lnTo>
                  <a:pt x="316" y="352"/>
                </a:lnTo>
                <a:lnTo>
                  <a:pt x="316" y="350"/>
                </a:lnTo>
                <a:lnTo>
                  <a:pt x="312" y="350"/>
                </a:lnTo>
                <a:lnTo>
                  <a:pt x="309" y="352"/>
                </a:lnTo>
                <a:lnTo>
                  <a:pt x="309" y="353"/>
                </a:lnTo>
                <a:lnTo>
                  <a:pt x="309" y="353"/>
                </a:lnTo>
                <a:close/>
                <a:moveTo>
                  <a:pt x="657" y="353"/>
                </a:moveTo>
                <a:lnTo>
                  <a:pt x="657" y="353"/>
                </a:lnTo>
                <a:lnTo>
                  <a:pt x="659" y="356"/>
                </a:lnTo>
                <a:lnTo>
                  <a:pt x="659" y="358"/>
                </a:lnTo>
                <a:lnTo>
                  <a:pt x="660" y="358"/>
                </a:lnTo>
                <a:lnTo>
                  <a:pt x="660" y="358"/>
                </a:lnTo>
                <a:lnTo>
                  <a:pt x="662" y="355"/>
                </a:lnTo>
                <a:lnTo>
                  <a:pt x="662" y="352"/>
                </a:lnTo>
                <a:lnTo>
                  <a:pt x="660" y="350"/>
                </a:lnTo>
                <a:lnTo>
                  <a:pt x="660" y="350"/>
                </a:lnTo>
                <a:lnTo>
                  <a:pt x="660" y="352"/>
                </a:lnTo>
                <a:lnTo>
                  <a:pt x="657" y="353"/>
                </a:lnTo>
                <a:lnTo>
                  <a:pt x="657" y="353"/>
                </a:lnTo>
                <a:close/>
                <a:moveTo>
                  <a:pt x="671" y="369"/>
                </a:moveTo>
                <a:lnTo>
                  <a:pt x="671" y="369"/>
                </a:lnTo>
                <a:lnTo>
                  <a:pt x="672" y="358"/>
                </a:lnTo>
                <a:lnTo>
                  <a:pt x="672" y="353"/>
                </a:lnTo>
                <a:lnTo>
                  <a:pt x="671" y="352"/>
                </a:lnTo>
                <a:lnTo>
                  <a:pt x="669" y="352"/>
                </a:lnTo>
                <a:lnTo>
                  <a:pt x="669" y="352"/>
                </a:lnTo>
                <a:lnTo>
                  <a:pt x="669" y="359"/>
                </a:lnTo>
                <a:lnTo>
                  <a:pt x="669" y="366"/>
                </a:lnTo>
                <a:lnTo>
                  <a:pt x="671" y="369"/>
                </a:lnTo>
                <a:lnTo>
                  <a:pt x="671" y="369"/>
                </a:lnTo>
                <a:close/>
                <a:moveTo>
                  <a:pt x="485" y="361"/>
                </a:moveTo>
                <a:lnTo>
                  <a:pt x="485" y="361"/>
                </a:lnTo>
                <a:lnTo>
                  <a:pt x="485" y="356"/>
                </a:lnTo>
                <a:lnTo>
                  <a:pt x="485" y="353"/>
                </a:lnTo>
                <a:lnTo>
                  <a:pt x="483" y="353"/>
                </a:lnTo>
                <a:lnTo>
                  <a:pt x="483" y="353"/>
                </a:lnTo>
                <a:lnTo>
                  <a:pt x="482" y="358"/>
                </a:lnTo>
                <a:lnTo>
                  <a:pt x="483" y="359"/>
                </a:lnTo>
                <a:lnTo>
                  <a:pt x="485" y="361"/>
                </a:lnTo>
                <a:lnTo>
                  <a:pt x="485" y="361"/>
                </a:lnTo>
                <a:close/>
                <a:moveTo>
                  <a:pt x="492" y="355"/>
                </a:moveTo>
                <a:lnTo>
                  <a:pt x="492" y="355"/>
                </a:lnTo>
                <a:lnTo>
                  <a:pt x="492" y="356"/>
                </a:lnTo>
                <a:lnTo>
                  <a:pt x="492" y="358"/>
                </a:lnTo>
                <a:lnTo>
                  <a:pt x="492" y="358"/>
                </a:lnTo>
                <a:lnTo>
                  <a:pt x="494" y="358"/>
                </a:lnTo>
                <a:lnTo>
                  <a:pt x="495" y="358"/>
                </a:lnTo>
                <a:lnTo>
                  <a:pt x="497" y="353"/>
                </a:lnTo>
                <a:lnTo>
                  <a:pt x="497" y="353"/>
                </a:lnTo>
                <a:lnTo>
                  <a:pt x="495" y="353"/>
                </a:lnTo>
                <a:lnTo>
                  <a:pt x="492" y="355"/>
                </a:lnTo>
                <a:lnTo>
                  <a:pt x="492" y="355"/>
                </a:lnTo>
                <a:close/>
                <a:moveTo>
                  <a:pt x="207" y="363"/>
                </a:moveTo>
                <a:lnTo>
                  <a:pt x="207" y="363"/>
                </a:lnTo>
                <a:lnTo>
                  <a:pt x="207" y="358"/>
                </a:lnTo>
                <a:lnTo>
                  <a:pt x="206" y="355"/>
                </a:lnTo>
                <a:lnTo>
                  <a:pt x="206" y="355"/>
                </a:lnTo>
                <a:lnTo>
                  <a:pt x="206" y="359"/>
                </a:lnTo>
                <a:lnTo>
                  <a:pt x="207" y="363"/>
                </a:lnTo>
                <a:lnTo>
                  <a:pt x="207" y="363"/>
                </a:lnTo>
                <a:close/>
                <a:moveTo>
                  <a:pt x="553" y="361"/>
                </a:moveTo>
                <a:lnTo>
                  <a:pt x="553" y="361"/>
                </a:lnTo>
                <a:lnTo>
                  <a:pt x="556" y="363"/>
                </a:lnTo>
                <a:lnTo>
                  <a:pt x="561" y="364"/>
                </a:lnTo>
                <a:lnTo>
                  <a:pt x="569" y="366"/>
                </a:lnTo>
                <a:lnTo>
                  <a:pt x="569" y="366"/>
                </a:lnTo>
                <a:lnTo>
                  <a:pt x="570" y="361"/>
                </a:lnTo>
                <a:lnTo>
                  <a:pt x="570" y="356"/>
                </a:lnTo>
                <a:lnTo>
                  <a:pt x="570" y="356"/>
                </a:lnTo>
                <a:lnTo>
                  <a:pt x="569" y="356"/>
                </a:lnTo>
                <a:lnTo>
                  <a:pt x="567" y="355"/>
                </a:lnTo>
                <a:lnTo>
                  <a:pt x="567" y="355"/>
                </a:lnTo>
                <a:lnTo>
                  <a:pt x="563" y="356"/>
                </a:lnTo>
                <a:lnTo>
                  <a:pt x="559" y="356"/>
                </a:lnTo>
                <a:lnTo>
                  <a:pt x="556" y="358"/>
                </a:lnTo>
                <a:lnTo>
                  <a:pt x="555" y="358"/>
                </a:lnTo>
                <a:lnTo>
                  <a:pt x="553" y="361"/>
                </a:lnTo>
                <a:lnTo>
                  <a:pt x="553" y="361"/>
                </a:lnTo>
                <a:close/>
                <a:moveTo>
                  <a:pt x="581" y="356"/>
                </a:moveTo>
                <a:lnTo>
                  <a:pt x="581" y="356"/>
                </a:lnTo>
                <a:lnTo>
                  <a:pt x="582" y="363"/>
                </a:lnTo>
                <a:lnTo>
                  <a:pt x="584" y="364"/>
                </a:lnTo>
                <a:lnTo>
                  <a:pt x="585" y="366"/>
                </a:lnTo>
                <a:lnTo>
                  <a:pt x="585" y="366"/>
                </a:lnTo>
                <a:lnTo>
                  <a:pt x="584" y="355"/>
                </a:lnTo>
                <a:lnTo>
                  <a:pt x="584" y="355"/>
                </a:lnTo>
                <a:lnTo>
                  <a:pt x="584" y="356"/>
                </a:lnTo>
                <a:lnTo>
                  <a:pt x="581" y="356"/>
                </a:lnTo>
                <a:lnTo>
                  <a:pt x="581" y="356"/>
                </a:lnTo>
                <a:close/>
                <a:moveTo>
                  <a:pt x="598" y="366"/>
                </a:moveTo>
                <a:lnTo>
                  <a:pt x="598" y="366"/>
                </a:lnTo>
                <a:lnTo>
                  <a:pt x="601" y="364"/>
                </a:lnTo>
                <a:lnTo>
                  <a:pt x="601" y="359"/>
                </a:lnTo>
                <a:lnTo>
                  <a:pt x="599" y="356"/>
                </a:lnTo>
                <a:lnTo>
                  <a:pt x="596" y="355"/>
                </a:lnTo>
                <a:lnTo>
                  <a:pt x="596" y="355"/>
                </a:lnTo>
                <a:lnTo>
                  <a:pt x="598" y="361"/>
                </a:lnTo>
                <a:lnTo>
                  <a:pt x="598" y="366"/>
                </a:lnTo>
                <a:lnTo>
                  <a:pt x="598" y="366"/>
                </a:lnTo>
                <a:close/>
                <a:moveTo>
                  <a:pt x="277" y="358"/>
                </a:moveTo>
                <a:lnTo>
                  <a:pt x="277" y="358"/>
                </a:lnTo>
                <a:lnTo>
                  <a:pt x="284" y="358"/>
                </a:lnTo>
                <a:lnTo>
                  <a:pt x="285" y="356"/>
                </a:lnTo>
                <a:lnTo>
                  <a:pt x="285" y="355"/>
                </a:lnTo>
                <a:lnTo>
                  <a:pt x="285" y="355"/>
                </a:lnTo>
                <a:lnTo>
                  <a:pt x="282" y="356"/>
                </a:lnTo>
                <a:lnTo>
                  <a:pt x="280" y="356"/>
                </a:lnTo>
                <a:lnTo>
                  <a:pt x="279" y="355"/>
                </a:lnTo>
                <a:lnTo>
                  <a:pt x="279" y="355"/>
                </a:lnTo>
                <a:lnTo>
                  <a:pt x="279" y="356"/>
                </a:lnTo>
                <a:lnTo>
                  <a:pt x="279" y="356"/>
                </a:lnTo>
                <a:lnTo>
                  <a:pt x="277" y="358"/>
                </a:lnTo>
                <a:lnTo>
                  <a:pt x="277" y="358"/>
                </a:lnTo>
                <a:lnTo>
                  <a:pt x="277" y="358"/>
                </a:lnTo>
                <a:close/>
                <a:moveTo>
                  <a:pt x="358" y="356"/>
                </a:moveTo>
                <a:lnTo>
                  <a:pt x="358" y="356"/>
                </a:lnTo>
                <a:lnTo>
                  <a:pt x="363" y="366"/>
                </a:lnTo>
                <a:lnTo>
                  <a:pt x="367" y="367"/>
                </a:lnTo>
                <a:lnTo>
                  <a:pt x="369" y="369"/>
                </a:lnTo>
                <a:lnTo>
                  <a:pt x="372" y="367"/>
                </a:lnTo>
                <a:lnTo>
                  <a:pt x="372" y="367"/>
                </a:lnTo>
                <a:lnTo>
                  <a:pt x="372" y="364"/>
                </a:lnTo>
                <a:lnTo>
                  <a:pt x="370" y="361"/>
                </a:lnTo>
                <a:lnTo>
                  <a:pt x="367" y="356"/>
                </a:lnTo>
                <a:lnTo>
                  <a:pt x="367" y="356"/>
                </a:lnTo>
                <a:lnTo>
                  <a:pt x="363" y="356"/>
                </a:lnTo>
                <a:lnTo>
                  <a:pt x="360" y="356"/>
                </a:lnTo>
                <a:lnTo>
                  <a:pt x="358" y="356"/>
                </a:lnTo>
                <a:lnTo>
                  <a:pt x="358" y="356"/>
                </a:lnTo>
                <a:close/>
                <a:moveTo>
                  <a:pt x="607" y="364"/>
                </a:moveTo>
                <a:lnTo>
                  <a:pt x="607" y="364"/>
                </a:lnTo>
                <a:lnTo>
                  <a:pt x="608" y="363"/>
                </a:lnTo>
                <a:lnTo>
                  <a:pt x="608" y="359"/>
                </a:lnTo>
                <a:lnTo>
                  <a:pt x="608" y="358"/>
                </a:lnTo>
                <a:lnTo>
                  <a:pt x="607" y="355"/>
                </a:lnTo>
                <a:lnTo>
                  <a:pt x="607" y="355"/>
                </a:lnTo>
                <a:lnTo>
                  <a:pt x="607" y="359"/>
                </a:lnTo>
                <a:lnTo>
                  <a:pt x="607" y="364"/>
                </a:lnTo>
                <a:lnTo>
                  <a:pt x="607" y="364"/>
                </a:lnTo>
                <a:close/>
                <a:moveTo>
                  <a:pt x="351" y="369"/>
                </a:moveTo>
                <a:lnTo>
                  <a:pt x="351" y="369"/>
                </a:lnTo>
                <a:lnTo>
                  <a:pt x="355" y="369"/>
                </a:lnTo>
                <a:lnTo>
                  <a:pt x="360" y="367"/>
                </a:lnTo>
                <a:lnTo>
                  <a:pt x="360" y="367"/>
                </a:lnTo>
                <a:lnTo>
                  <a:pt x="358" y="364"/>
                </a:lnTo>
                <a:lnTo>
                  <a:pt x="357" y="363"/>
                </a:lnTo>
                <a:lnTo>
                  <a:pt x="354" y="356"/>
                </a:lnTo>
                <a:lnTo>
                  <a:pt x="354" y="356"/>
                </a:lnTo>
                <a:lnTo>
                  <a:pt x="349" y="356"/>
                </a:lnTo>
                <a:lnTo>
                  <a:pt x="348" y="356"/>
                </a:lnTo>
                <a:lnTo>
                  <a:pt x="346" y="358"/>
                </a:lnTo>
                <a:lnTo>
                  <a:pt x="346" y="359"/>
                </a:lnTo>
                <a:lnTo>
                  <a:pt x="348" y="364"/>
                </a:lnTo>
                <a:lnTo>
                  <a:pt x="351" y="369"/>
                </a:lnTo>
                <a:lnTo>
                  <a:pt x="351" y="369"/>
                </a:lnTo>
                <a:close/>
                <a:moveTo>
                  <a:pt x="378" y="361"/>
                </a:moveTo>
                <a:lnTo>
                  <a:pt x="378" y="361"/>
                </a:lnTo>
                <a:lnTo>
                  <a:pt x="378" y="358"/>
                </a:lnTo>
                <a:lnTo>
                  <a:pt x="377" y="356"/>
                </a:lnTo>
                <a:lnTo>
                  <a:pt x="377" y="356"/>
                </a:lnTo>
                <a:lnTo>
                  <a:pt x="377" y="359"/>
                </a:lnTo>
                <a:lnTo>
                  <a:pt x="378" y="361"/>
                </a:lnTo>
                <a:lnTo>
                  <a:pt x="378" y="361"/>
                </a:lnTo>
                <a:close/>
                <a:moveTo>
                  <a:pt x="398" y="359"/>
                </a:moveTo>
                <a:lnTo>
                  <a:pt x="398" y="359"/>
                </a:lnTo>
                <a:lnTo>
                  <a:pt x="396" y="361"/>
                </a:lnTo>
                <a:lnTo>
                  <a:pt x="396" y="363"/>
                </a:lnTo>
                <a:lnTo>
                  <a:pt x="399" y="367"/>
                </a:lnTo>
                <a:lnTo>
                  <a:pt x="399" y="367"/>
                </a:lnTo>
                <a:lnTo>
                  <a:pt x="404" y="367"/>
                </a:lnTo>
                <a:lnTo>
                  <a:pt x="404" y="367"/>
                </a:lnTo>
                <a:lnTo>
                  <a:pt x="402" y="364"/>
                </a:lnTo>
                <a:lnTo>
                  <a:pt x="402" y="363"/>
                </a:lnTo>
                <a:lnTo>
                  <a:pt x="399" y="361"/>
                </a:lnTo>
                <a:lnTo>
                  <a:pt x="399" y="361"/>
                </a:lnTo>
                <a:lnTo>
                  <a:pt x="399" y="359"/>
                </a:lnTo>
                <a:lnTo>
                  <a:pt x="398" y="358"/>
                </a:lnTo>
                <a:lnTo>
                  <a:pt x="395" y="356"/>
                </a:lnTo>
                <a:lnTo>
                  <a:pt x="395" y="356"/>
                </a:lnTo>
                <a:lnTo>
                  <a:pt x="395" y="358"/>
                </a:lnTo>
                <a:lnTo>
                  <a:pt x="396" y="358"/>
                </a:lnTo>
                <a:lnTo>
                  <a:pt x="398" y="359"/>
                </a:lnTo>
                <a:lnTo>
                  <a:pt x="398" y="359"/>
                </a:lnTo>
                <a:close/>
                <a:moveTo>
                  <a:pt x="500" y="358"/>
                </a:moveTo>
                <a:lnTo>
                  <a:pt x="500" y="358"/>
                </a:lnTo>
                <a:lnTo>
                  <a:pt x="505" y="358"/>
                </a:lnTo>
                <a:lnTo>
                  <a:pt x="505" y="358"/>
                </a:lnTo>
                <a:lnTo>
                  <a:pt x="505" y="358"/>
                </a:lnTo>
                <a:lnTo>
                  <a:pt x="503" y="356"/>
                </a:lnTo>
                <a:lnTo>
                  <a:pt x="502" y="356"/>
                </a:lnTo>
                <a:lnTo>
                  <a:pt x="502" y="356"/>
                </a:lnTo>
                <a:lnTo>
                  <a:pt x="500" y="358"/>
                </a:lnTo>
                <a:lnTo>
                  <a:pt x="500" y="358"/>
                </a:lnTo>
                <a:close/>
                <a:moveTo>
                  <a:pt x="651" y="364"/>
                </a:moveTo>
                <a:lnTo>
                  <a:pt x="651" y="364"/>
                </a:lnTo>
                <a:lnTo>
                  <a:pt x="651" y="359"/>
                </a:lnTo>
                <a:lnTo>
                  <a:pt x="651" y="358"/>
                </a:lnTo>
                <a:lnTo>
                  <a:pt x="651" y="356"/>
                </a:lnTo>
                <a:lnTo>
                  <a:pt x="651" y="356"/>
                </a:lnTo>
                <a:lnTo>
                  <a:pt x="649" y="361"/>
                </a:lnTo>
                <a:lnTo>
                  <a:pt x="651" y="364"/>
                </a:lnTo>
                <a:lnTo>
                  <a:pt x="651" y="364"/>
                </a:lnTo>
                <a:close/>
                <a:moveTo>
                  <a:pt x="659" y="370"/>
                </a:moveTo>
                <a:lnTo>
                  <a:pt x="659" y="370"/>
                </a:lnTo>
                <a:lnTo>
                  <a:pt x="657" y="369"/>
                </a:lnTo>
                <a:lnTo>
                  <a:pt x="656" y="366"/>
                </a:lnTo>
                <a:lnTo>
                  <a:pt x="656" y="366"/>
                </a:lnTo>
                <a:lnTo>
                  <a:pt x="654" y="378"/>
                </a:lnTo>
                <a:lnTo>
                  <a:pt x="654" y="390"/>
                </a:lnTo>
                <a:lnTo>
                  <a:pt x="653" y="404"/>
                </a:lnTo>
                <a:lnTo>
                  <a:pt x="654" y="416"/>
                </a:lnTo>
                <a:lnTo>
                  <a:pt x="654" y="416"/>
                </a:lnTo>
                <a:lnTo>
                  <a:pt x="660" y="413"/>
                </a:lnTo>
                <a:lnTo>
                  <a:pt x="662" y="407"/>
                </a:lnTo>
                <a:lnTo>
                  <a:pt x="665" y="399"/>
                </a:lnTo>
                <a:lnTo>
                  <a:pt x="665" y="391"/>
                </a:lnTo>
                <a:lnTo>
                  <a:pt x="665" y="375"/>
                </a:lnTo>
                <a:lnTo>
                  <a:pt x="665" y="367"/>
                </a:lnTo>
                <a:lnTo>
                  <a:pt x="666" y="361"/>
                </a:lnTo>
                <a:lnTo>
                  <a:pt x="666" y="361"/>
                </a:lnTo>
                <a:lnTo>
                  <a:pt x="666" y="359"/>
                </a:lnTo>
                <a:lnTo>
                  <a:pt x="665" y="359"/>
                </a:lnTo>
                <a:lnTo>
                  <a:pt x="665" y="356"/>
                </a:lnTo>
                <a:lnTo>
                  <a:pt x="665" y="356"/>
                </a:lnTo>
                <a:lnTo>
                  <a:pt x="663" y="366"/>
                </a:lnTo>
                <a:lnTo>
                  <a:pt x="662" y="369"/>
                </a:lnTo>
                <a:lnTo>
                  <a:pt x="659" y="370"/>
                </a:lnTo>
                <a:lnTo>
                  <a:pt x="659" y="370"/>
                </a:lnTo>
                <a:close/>
                <a:moveTo>
                  <a:pt x="105" y="425"/>
                </a:moveTo>
                <a:lnTo>
                  <a:pt x="105" y="425"/>
                </a:lnTo>
                <a:lnTo>
                  <a:pt x="105" y="387"/>
                </a:lnTo>
                <a:lnTo>
                  <a:pt x="105" y="372"/>
                </a:lnTo>
                <a:lnTo>
                  <a:pt x="104" y="358"/>
                </a:lnTo>
                <a:lnTo>
                  <a:pt x="104" y="358"/>
                </a:lnTo>
                <a:lnTo>
                  <a:pt x="99" y="364"/>
                </a:lnTo>
                <a:lnTo>
                  <a:pt x="96" y="373"/>
                </a:lnTo>
                <a:lnTo>
                  <a:pt x="94" y="382"/>
                </a:lnTo>
                <a:lnTo>
                  <a:pt x="94" y="391"/>
                </a:lnTo>
                <a:lnTo>
                  <a:pt x="96" y="401"/>
                </a:lnTo>
                <a:lnTo>
                  <a:pt x="98" y="410"/>
                </a:lnTo>
                <a:lnTo>
                  <a:pt x="101" y="417"/>
                </a:lnTo>
                <a:lnTo>
                  <a:pt x="105" y="425"/>
                </a:lnTo>
                <a:lnTo>
                  <a:pt x="105" y="425"/>
                </a:lnTo>
                <a:close/>
                <a:moveTo>
                  <a:pt x="329" y="369"/>
                </a:moveTo>
                <a:lnTo>
                  <a:pt x="329" y="369"/>
                </a:lnTo>
                <a:lnTo>
                  <a:pt x="331" y="363"/>
                </a:lnTo>
                <a:lnTo>
                  <a:pt x="329" y="359"/>
                </a:lnTo>
                <a:lnTo>
                  <a:pt x="326" y="358"/>
                </a:lnTo>
                <a:lnTo>
                  <a:pt x="326" y="358"/>
                </a:lnTo>
                <a:lnTo>
                  <a:pt x="326" y="361"/>
                </a:lnTo>
                <a:lnTo>
                  <a:pt x="325" y="364"/>
                </a:lnTo>
                <a:lnTo>
                  <a:pt x="326" y="367"/>
                </a:lnTo>
                <a:lnTo>
                  <a:pt x="329" y="369"/>
                </a:lnTo>
                <a:lnTo>
                  <a:pt x="329" y="369"/>
                </a:lnTo>
                <a:close/>
                <a:moveTo>
                  <a:pt x="75" y="370"/>
                </a:moveTo>
                <a:lnTo>
                  <a:pt x="75" y="370"/>
                </a:lnTo>
                <a:lnTo>
                  <a:pt x="75" y="367"/>
                </a:lnTo>
                <a:lnTo>
                  <a:pt x="75" y="364"/>
                </a:lnTo>
                <a:lnTo>
                  <a:pt x="73" y="358"/>
                </a:lnTo>
                <a:lnTo>
                  <a:pt x="73" y="358"/>
                </a:lnTo>
                <a:lnTo>
                  <a:pt x="72" y="364"/>
                </a:lnTo>
                <a:lnTo>
                  <a:pt x="73" y="367"/>
                </a:lnTo>
                <a:lnTo>
                  <a:pt x="75" y="370"/>
                </a:lnTo>
                <a:lnTo>
                  <a:pt x="75" y="370"/>
                </a:lnTo>
                <a:close/>
                <a:moveTo>
                  <a:pt x="256" y="359"/>
                </a:moveTo>
                <a:lnTo>
                  <a:pt x="256" y="359"/>
                </a:lnTo>
                <a:lnTo>
                  <a:pt x="258" y="361"/>
                </a:lnTo>
                <a:lnTo>
                  <a:pt x="261" y="361"/>
                </a:lnTo>
                <a:lnTo>
                  <a:pt x="264" y="361"/>
                </a:lnTo>
                <a:lnTo>
                  <a:pt x="265" y="361"/>
                </a:lnTo>
                <a:lnTo>
                  <a:pt x="265" y="361"/>
                </a:lnTo>
                <a:lnTo>
                  <a:pt x="265" y="359"/>
                </a:lnTo>
                <a:lnTo>
                  <a:pt x="262" y="359"/>
                </a:lnTo>
                <a:lnTo>
                  <a:pt x="259" y="359"/>
                </a:lnTo>
                <a:lnTo>
                  <a:pt x="256" y="359"/>
                </a:lnTo>
                <a:lnTo>
                  <a:pt x="256" y="359"/>
                </a:lnTo>
                <a:close/>
                <a:moveTo>
                  <a:pt x="311" y="359"/>
                </a:moveTo>
                <a:lnTo>
                  <a:pt x="311" y="359"/>
                </a:lnTo>
                <a:lnTo>
                  <a:pt x="312" y="364"/>
                </a:lnTo>
                <a:lnTo>
                  <a:pt x="312" y="367"/>
                </a:lnTo>
                <a:lnTo>
                  <a:pt x="314" y="367"/>
                </a:lnTo>
                <a:lnTo>
                  <a:pt x="314" y="367"/>
                </a:lnTo>
                <a:lnTo>
                  <a:pt x="317" y="364"/>
                </a:lnTo>
                <a:lnTo>
                  <a:pt x="319" y="359"/>
                </a:lnTo>
                <a:lnTo>
                  <a:pt x="319" y="359"/>
                </a:lnTo>
                <a:lnTo>
                  <a:pt x="314" y="358"/>
                </a:lnTo>
                <a:lnTo>
                  <a:pt x="311" y="359"/>
                </a:lnTo>
                <a:lnTo>
                  <a:pt x="311" y="359"/>
                </a:lnTo>
                <a:close/>
                <a:moveTo>
                  <a:pt x="303" y="361"/>
                </a:moveTo>
                <a:lnTo>
                  <a:pt x="303" y="361"/>
                </a:lnTo>
                <a:lnTo>
                  <a:pt x="303" y="364"/>
                </a:lnTo>
                <a:lnTo>
                  <a:pt x="305" y="367"/>
                </a:lnTo>
                <a:lnTo>
                  <a:pt x="305" y="367"/>
                </a:lnTo>
                <a:lnTo>
                  <a:pt x="306" y="367"/>
                </a:lnTo>
                <a:lnTo>
                  <a:pt x="306" y="367"/>
                </a:lnTo>
                <a:lnTo>
                  <a:pt x="308" y="366"/>
                </a:lnTo>
                <a:lnTo>
                  <a:pt x="306" y="364"/>
                </a:lnTo>
                <a:lnTo>
                  <a:pt x="306" y="363"/>
                </a:lnTo>
                <a:lnTo>
                  <a:pt x="306" y="359"/>
                </a:lnTo>
                <a:lnTo>
                  <a:pt x="306" y="359"/>
                </a:lnTo>
                <a:lnTo>
                  <a:pt x="303" y="361"/>
                </a:lnTo>
                <a:lnTo>
                  <a:pt x="303" y="361"/>
                </a:lnTo>
                <a:close/>
                <a:moveTo>
                  <a:pt x="386" y="367"/>
                </a:moveTo>
                <a:lnTo>
                  <a:pt x="386" y="367"/>
                </a:lnTo>
                <a:lnTo>
                  <a:pt x="389" y="367"/>
                </a:lnTo>
                <a:lnTo>
                  <a:pt x="392" y="367"/>
                </a:lnTo>
                <a:lnTo>
                  <a:pt x="392" y="367"/>
                </a:lnTo>
                <a:lnTo>
                  <a:pt x="390" y="363"/>
                </a:lnTo>
                <a:lnTo>
                  <a:pt x="389" y="361"/>
                </a:lnTo>
                <a:lnTo>
                  <a:pt x="387" y="361"/>
                </a:lnTo>
                <a:lnTo>
                  <a:pt x="387" y="361"/>
                </a:lnTo>
                <a:lnTo>
                  <a:pt x="386" y="364"/>
                </a:lnTo>
                <a:lnTo>
                  <a:pt x="386" y="367"/>
                </a:lnTo>
                <a:lnTo>
                  <a:pt x="386" y="367"/>
                </a:lnTo>
                <a:close/>
                <a:moveTo>
                  <a:pt x="720" y="378"/>
                </a:moveTo>
                <a:lnTo>
                  <a:pt x="720" y="378"/>
                </a:lnTo>
                <a:lnTo>
                  <a:pt x="721" y="379"/>
                </a:lnTo>
                <a:lnTo>
                  <a:pt x="721" y="382"/>
                </a:lnTo>
                <a:lnTo>
                  <a:pt x="721" y="382"/>
                </a:lnTo>
                <a:lnTo>
                  <a:pt x="726" y="381"/>
                </a:lnTo>
                <a:lnTo>
                  <a:pt x="726" y="381"/>
                </a:lnTo>
                <a:lnTo>
                  <a:pt x="726" y="369"/>
                </a:lnTo>
                <a:lnTo>
                  <a:pt x="724" y="364"/>
                </a:lnTo>
                <a:lnTo>
                  <a:pt x="721" y="361"/>
                </a:lnTo>
                <a:lnTo>
                  <a:pt x="721" y="361"/>
                </a:lnTo>
                <a:lnTo>
                  <a:pt x="720" y="378"/>
                </a:lnTo>
                <a:lnTo>
                  <a:pt x="720" y="378"/>
                </a:lnTo>
                <a:close/>
                <a:moveTo>
                  <a:pt x="252" y="361"/>
                </a:moveTo>
                <a:lnTo>
                  <a:pt x="252" y="361"/>
                </a:lnTo>
                <a:lnTo>
                  <a:pt x="250" y="363"/>
                </a:lnTo>
                <a:lnTo>
                  <a:pt x="250" y="364"/>
                </a:lnTo>
                <a:lnTo>
                  <a:pt x="250" y="364"/>
                </a:lnTo>
                <a:lnTo>
                  <a:pt x="252" y="364"/>
                </a:lnTo>
                <a:lnTo>
                  <a:pt x="252" y="361"/>
                </a:lnTo>
                <a:lnTo>
                  <a:pt x="252" y="361"/>
                </a:lnTo>
                <a:close/>
                <a:moveTo>
                  <a:pt x="296" y="367"/>
                </a:moveTo>
                <a:lnTo>
                  <a:pt x="296" y="367"/>
                </a:lnTo>
                <a:lnTo>
                  <a:pt x="296" y="366"/>
                </a:lnTo>
                <a:lnTo>
                  <a:pt x="296" y="363"/>
                </a:lnTo>
                <a:lnTo>
                  <a:pt x="296" y="363"/>
                </a:lnTo>
                <a:lnTo>
                  <a:pt x="296" y="363"/>
                </a:lnTo>
                <a:lnTo>
                  <a:pt x="294" y="363"/>
                </a:lnTo>
                <a:lnTo>
                  <a:pt x="294" y="361"/>
                </a:lnTo>
                <a:lnTo>
                  <a:pt x="293" y="361"/>
                </a:lnTo>
                <a:lnTo>
                  <a:pt x="293" y="361"/>
                </a:lnTo>
                <a:lnTo>
                  <a:pt x="293" y="366"/>
                </a:lnTo>
                <a:lnTo>
                  <a:pt x="294" y="367"/>
                </a:lnTo>
                <a:lnTo>
                  <a:pt x="296" y="367"/>
                </a:lnTo>
                <a:lnTo>
                  <a:pt x="296" y="367"/>
                </a:lnTo>
                <a:close/>
                <a:moveTo>
                  <a:pt x="418" y="366"/>
                </a:moveTo>
                <a:lnTo>
                  <a:pt x="418" y="366"/>
                </a:lnTo>
                <a:lnTo>
                  <a:pt x="419" y="364"/>
                </a:lnTo>
                <a:lnTo>
                  <a:pt x="421" y="363"/>
                </a:lnTo>
                <a:lnTo>
                  <a:pt x="421" y="363"/>
                </a:lnTo>
                <a:lnTo>
                  <a:pt x="418" y="361"/>
                </a:lnTo>
                <a:lnTo>
                  <a:pt x="416" y="361"/>
                </a:lnTo>
                <a:lnTo>
                  <a:pt x="416" y="361"/>
                </a:lnTo>
                <a:lnTo>
                  <a:pt x="418" y="366"/>
                </a:lnTo>
                <a:lnTo>
                  <a:pt x="418" y="366"/>
                </a:lnTo>
                <a:close/>
                <a:moveTo>
                  <a:pt x="444" y="361"/>
                </a:moveTo>
                <a:lnTo>
                  <a:pt x="444" y="361"/>
                </a:lnTo>
                <a:lnTo>
                  <a:pt x="439" y="361"/>
                </a:lnTo>
                <a:lnTo>
                  <a:pt x="439" y="361"/>
                </a:lnTo>
                <a:lnTo>
                  <a:pt x="439" y="364"/>
                </a:lnTo>
                <a:lnTo>
                  <a:pt x="441" y="364"/>
                </a:lnTo>
                <a:lnTo>
                  <a:pt x="444" y="364"/>
                </a:lnTo>
                <a:lnTo>
                  <a:pt x="444" y="361"/>
                </a:lnTo>
                <a:lnTo>
                  <a:pt x="444" y="361"/>
                </a:lnTo>
                <a:close/>
                <a:moveTo>
                  <a:pt x="280" y="364"/>
                </a:moveTo>
                <a:lnTo>
                  <a:pt x="280" y="364"/>
                </a:lnTo>
                <a:lnTo>
                  <a:pt x="284" y="364"/>
                </a:lnTo>
                <a:lnTo>
                  <a:pt x="285" y="364"/>
                </a:lnTo>
                <a:lnTo>
                  <a:pt x="285" y="363"/>
                </a:lnTo>
                <a:lnTo>
                  <a:pt x="285" y="363"/>
                </a:lnTo>
                <a:lnTo>
                  <a:pt x="282" y="363"/>
                </a:lnTo>
                <a:lnTo>
                  <a:pt x="280" y="364"/>
                </a:lnTo>
                <a:lnTo>
                  <a:pt x="280" y="364"/>
                </a:lnTo>
                <a:close/>
                <a:moveTo>
                  <a:pt x="236" y="364"/>
                </a:moveTo>
                <a:lnTo>
                  <a:pt x="236" y="364"/>
                </a:lnTo>
                <a:lnTo>
                  <a:pt x="238" y="366"/>
                </a:lnTo>
                <a:lnTo>
                  <a:pt x="238" y="366"/>
                </a:lnTo>
                <a:lnTo>
                  <a:pt x="238" y="366"/>
                </a:lnTo>
                <a:lnTo>
                  <a:pt x="239" y="364"/>
                </a:lnTo>
                <a:lnTo>
                  <a:pt x="241" y="364"/>
                </a:lnTo>
                <a:lnTo>
                  <a:pt x="241" y="364"/>
                </a:lnTo>
                <a:lnTo>
                  <a:pt x="239" y="363"/>
                </a:lnTo>
                <a:lnTo>
                  <a:pt x="236" y="364"/>
                </a:lnTo>
                <a:lnTo>
                  <a:pt x="236" y="364"/>
                </a:lnTo>
                <a:close/>
                <a:moveTo>
                  <a:pt x="495" y="364"/>
                </a:moveTo>
                <a:lnTo>
                  <a:pt x="495" y="364"/>
                </a:lnTo>
                <a:lnTo>
                  <a:pt x="495" y="364"/>
                </a:lnTo>
                <a:lnTo>
                  <a:pt x="499" y="366"/>
                </a:lnTo>
                <a:lnTo>
                  <a:pt x="500" y="364"/>
                </a:lnTo>
                <a:lnTo>
                  <a:pt x="502" y="364"/>
                </a:lnTo>
                <a:lnTo>
                  <a:pt x="502" y="364"/>
                </a:lnTo>
                <a:lnTo>
                  <a:pt x="499" y="363"/>
                </a:lnTo>
                <a:lnTo>
                  <a:pt x="495" y="364"/>
                </a:lnTo>
                <a:lnTo>
                  <a:pt x="495" y="364"/>
                </a:lnTo>
                <a:close/>
                <a:moveTo>
                  <a:pt x="531" y="372"/>
                </a:moveTo>
                <a:lnTo>
                  <a:pt x="531" y="372"/>
                </a:lnTo>
                <a:lnTo>
                  <a:pt x="538" y="373"/>
                </a:lnTo>
                <a:lnTo>
                  <a:pt x="538" y="373"/>
                </a:lnTo>
                <a:lnTo>
                  <a:pt x="540" y="369"/>
                </a:lnTo>
                <a:lnTo>
                  <a:pt x="538" y="364"/>
                </a:lnTo>
                <a:lnTo>
                  <a:pt x="538" y="364"/>
                </a:lnTo>
                <a:lnTo>
                  <a:pt x="537" y="364"/>
                </a:lnTo>
                <a:lnTo>
                  <a:pt x="534" y="364"/>
                </a:lnTo>
                <a:lnTo>
                  <a:pt x="532" y="363"/>
                </a:lnTo>
                <a:lnTo>
                  <a:pt x="531" y="363"/>
                </a:lnTo>
                <a:lnTo>
                  <a:pt x="531" y="363"/>
                </a:lnTo>
                <a:lnTo>
                  <a:pt x="529" y="367"/>
                </a:lnTo>
                <a:lnTo>
                  <a:pt x="531" y="372"/>
                </a:lnTo>
                <a:lnTo>
                  <a:pt x="531" y="372"/>
                </a:lnTo>
                <a:close/>
                <a:moveTo>
                  <a:pt x="590" y="370"/>
                </a:moveTo>
                <a:lnTo>
                  <a:pt x="590" y="370"/>
                </a:lnTo>
                <a:lnTo>
                  <a:pt x="592" y="370"/>
                </a:lnTo>
                <a:lnTo>
                  <a:pt x="592" y="370"/>
                </a:lnTo>
                <a:lnTo>
                  <a:pt x="593" y="369"/>
                </a:lnTo>
                <a:lnTo>
                  <a:pt x="593" y="367"/>
                </a:lnTo>
                <a:lnTo>
                  <a:pt x="593" y="364"/>
                </a:lnTo>
                <a:lnTo>
                  <a:pt x="592" y="363"/>
                </a:lnTo>
                <a:lnTo>
                  <a:pt x="592" y="363"/>
                </a:lnTo>
                <a:lnTo>
                  <a:pt x="590" y="367"/>
                </a:lnTo>
                <a:lnTo>
                  <a:pt x="590" y="369"/>
                </a:lnTo>
                <a:lnTo>
                  <a:pt x="590" y="370"/>
                </a:lnTo>
                <a:lnTo>
                  <a:pt x="590" y="370"/>
                </a:lnTo>
                <a:close/>
                <a:moveTo>
                  <a:pt x="224" y="366"/>
                </a:moveTo>
                <a:lnTo>
                  <a:pt x="224" y="366"/>
                </a:lnTo>
                <a:lnTo>
                  <a:pt x="229" y="366"/>
                </a:lnTo>
                <a:lnTo>
                  <a:pt x="230" y="366"/>
                </a:lnTo>
                <a:lnTo>
                  <a:pt x="232" y="364"/>
                </a:lnTo>
                <a:lnTo>
                  <a:pt x="232" y="364"/>
                </a:lnTo>
                <a:lnTo>
                  <a:pt x="229" y="364"/>
                </a:lnTo>
                <a:lnTo>
                  <a:pt x="227" y="364"/>
                </a:lnTo>
                <a:lnTo>
                  <a:pt x="226" y="364"/>
                </a:lnTo>
                <a:lnTo>
                  <a:pt x="226" y="364"/>
                </a:lnTo>
                <a:lnTo>
                  <a:pt x="226" y="364"/>
                </a:lnTo>
                <a:lnTo>
                  <a:pt x="224" y="364"/>
                </a:lnTo>
                <a:lnTo>
                  <a:pt x="224" y="366"/>
                </a:lnTo>
                <a:lnTo>
                  <a:pt x="224" y="366"/>
                </a:lnTo>
                <a:lnTo>
                  <a:pt x="224" y="366"/>
                </a:lnTo>
                <a:close/>
                <a:moveTo>
                  <a:pt x="517" y="369"/>
                </a:moveTo>
                <a:lnTo>
                  <a:pt x="517" y="369"/>
                </a:lnTo>
                <a:lnTo>
                  <a:pt x="517" y="367"/>
                </a:lnTo>
                <a:lnTo>
                  <a:pt x="517" y="366"/>
                </a:lnTo>
                <a:lnTo>
                  <a:pt x="517" y="364"/>
                </a:lnTo>
                <a:lnTo>
                  <a:pt x="517" y="364"/>
                </a:lnTo>
                <a:lnTo>
                  <a:pt x="514" y="364"/>
                </a:lnTo>
                <a:lnTo>
                  <a:pt x="514" y="366"/>
                </a:lnTo>
                <a:lnTo>
                  <a:pt x="514" y="366"/>
                </a:lnTo>
                <a:lnTo>
                  <a:pt x="515" y="369"/>
                </a:lnTo>
                <a:lnTo>
                  <a:pt x="517" y="369"/>
                </a:lnTo>
                <a:lnTo>
                  <a:pt x="517" y="369"/>
                </a:lnTo>
                <a:lnTo>
                  <a:pt x="517" y="369"/>
                </a:lnTo>
                <a:close/>
                <a:moveTo>
                  <a:pt x="262" y="366"/>
                </a:moveTo>
                <a:lnTo>
                  <a:pt x="262" y="366"/>
                </a:lnTo>
                <a:lnTo>
                  <a:pt x="268" y="367"/>
                </a:lnTo>
                <a:lnTo>
                  <a:pt x="274" y="366"/>
                </a:lnTo>
                <a:lnTo>
                  <a:pt x="274" y="366"/>
                </a:lnTo>
                <a:lnTo>
                  <a:pt x="273" y="364"/>
                </a:lnTo>
                <a:lnTo>
                  <a:pt x="268" y="364"/>
                </a:lnTo>
                <a:lnTo>
                  <a:pt x="262" y="366"/>
                </a:lnTo>
                <a:lnTo>
                  <a:pt x="262" y="366"/>
                </a:lnTo>
                <a:close/>
                <a:moveTo>
                  <a:pt x="750" y="404"/>
                </a:moveTo>
                <a:lnTo>
                  <a:pt x="750" y="404"/>
                </a:lnTo>
                <a:lnTo>
                  <a:pt x="753" y="395"/>
                </a:lnTo>
                <a:lnTo>
                  <a:pt x="755" y="385"/>
                </a:lnTo>
                <a:lnTo>
                  <a:pt x="755" y="375"/>
                </a:lnTo>
                <a:lnTo>
                  <a:pt x="752" y="366"/>
                </a:lnTo>
                <a:lnTo>
                  <a:pt x="752" y="366"/>
                </a:lnTo>
                <a:lnTo>
                  <a:pt x="750" y="384"/>
                </a:lnTo>
                <a:lnTo>
                  <a:pt x="750" y="393"/>
                </a:lnTo>
                <a:lnTo>
                  <a:pt x="750" y="404"/>
                </a:lnTo>
                <a:lnTo>
                  <a:pt x="750" y="404"/>
                </a:lnTo>
                <a:close/>
                <a:moveTo>
                  <a:pt x="137" y="366"/>
                </a:moveTo>
                <a:lnTo>
                  <a:pt x="137" y="366"/>
                </a:lnTo>
                <a:lnTo>
                  <a:pt x="136" y="372"/>
                </a:lnTo>
                <a:lnTo>
                  <a:pt x="136" y="376"/>
                </a:lnTo>
                <a:lnTo>
                  <a:pt x="136" y="378"/>
                </a:lnTo>
                <a:lnTo>
                  <a:pt x="136" y="378"/>
                </a:lnTo>
                <a:lnTo>
                  <a:pt x="137" y="375"/>
                </a:lnTo>
                <a:lnTo>
                  <a:pt x="140" y="372"/>
                </a:lnTo>
                <a:lnTo>
                  <a:pt x="142" y="369"/>
                </a:lnTo>
                <a:lnTo>
                  <a:pt x="142" y="367"/>
                </a:lnTo>
                <a:lnTo>
                  <a:pt x="140" y="366"/>
                </a:lnTo>
                <a:lnTo>
                  <a:pt x="140" y="366"/>
                </a:lnTo>
                <a:lnTo>
                  <a:pt x="140" y="367"/>
                </a:lnTo>
                <a:lnTo>
                  <a:pt x="137" y="366"/>
                </a:lnTo>
                <a:lnTo>
                  <a:pt x="137" y="366"/>
                </a:lnTo>
                <a:close/>
                <a:moveTo>
                  <a:pt x="473" y="367"/>
                </a:moveTo>
                <a:lnTo>
                  <a:pt x="473" y="367"/>
                </a:lnTo>
                <a:lnTo>
                  <a:pt x="473" y="369"/>
                </a:lnTo>
                <a:lnTo>
                  <a:pt x="473" y="369"/>
                </a:lnTo>
                <a:lnTo>
                  <a:pt x="479" y="370"/>
                </a:lnTo>
                <a:lnTo>
                  <a:pt x="480" y="369"/>
                </a:lnTo>
                <a:lnTo>
                  <a:pt x="480" y="366"/>
                </a:lnTo>
                <a:lnTo>
                  <a:pt x="480" y="366"/>
                </a:lnTo>
                <a:lnTo>
                  <a:pt x="477" y="366"/>
                </a:lnTo>
                <a:lnTo>
                  <a:pt x="473" y="367"/>
                </a:lnTo>
                <a:lnTo>
                  <a:pt x="473" y="367"/>
                </a:lnTo>
                <a:close/>
                <a:moveTo>
                  <a:pt x="543" y="375"/>
                </a:moveTo>
                <a:lnTo>
                  <a:pt x="543" y="375"/>
                </a:lnTo>
                <a:lnTo>
                  <a:pt x="549" y="376"/>
                </a:lnTo>
                <a:lnTo>
                  <a:pt x="549" y="376"/>
                </a:lnTo>
                <a:lnTo>
                  <a:pt x="549" y="369"/>
                </a:lnTo>
                <a:lnTo>
                  <a:pt x="549" y="369"/>
                </a:lnTo>
                <a:lnTo>
                  <a:pt x="546" y="367"/>
                </a:lnTo>
                <a:lnTo>
                  <a:pt x="543" y="366"/>
                </a:lnTo>
                <a:lnTo>
                  <a:pt x="543" y="366"/>
                </a:lnTo>
                <a:lnTo>
                  <a:pt x="543" y="370"/>
                </a:lnTo>
                <a:lnTo>
                  <a:pt x="543" y="375"/>
                </a:lnTo>
                <a:lnTo>
                  <a:pt x="543" y="375"/>
                </a:lnTo>
                <a:close/>
                <a:moveTo>
                  <a:pt x="194" y="381"/>
                </a:moveTo>
                <a:lnTo>
                  <a:pt x="194" y="381"/>
                </a:lnTo>
                <a:lnTo>
                  <a:pt x="200" y="375"/>
                </a:lnTo>
                <a:lnTo>
                  <a:pt x="201" y="372"/>
                </a:lnTo>
                <a:lnTo>
                  <a:pt x="201" y="369"/>
                </a:lnTo>
                <a:lnTo>
                  <a:pt x="201" y="369"/>
                </a:lnTo>
                <a:lnTo>
                  <a:pt x="198" y="369"/>
                </a:lnTo>
                <a:lnTo>
                  <a:pt x="197" y="367"/>
                </a:lnTo>
                <a:lnTo>
                  <a:pt x="197" y="367"/>
                </a:lnTo>
                <a:lnTo>
                  <a:pt x="194" y="375"/>
                </a:lnTo>
                <a:lnTo>
                  <a:pt x="192" y="378"/>
                </a:lnTo>
                <a:lnTo>
                  <a:pt x="194" y="381"/>
                </a:lnTo>
                <a:lnTo>
                  <a:pt x="194" y="381"/>
                </a:lnTo>
                <a:close/>
                <a:moveTo>
                  <a:pt x="564" y="369"/>
                </a:moveTo>
                <a:lnTo>
                  <a:pt x="564" y="369"/>
                </a:lnTo>
                <a:lnTo>
                  <a:pt x="563" y="369"/>
                </a:lnTo>
                <a:lnTo>
                  <a:pt x="561" y="369"/>
                </a:lnTo>
                <a:lnTo>
                  <a:pt x="559" y="367"/>
                </a:lnTo>
                <a:lnTo>
                  <a:pt x="558" y="369"/>
                </a:lnTo>
                <a:lnTo>
                  <a:pt x="558" y="369"/>
                </a:lnTo>
                <a:lnTo>
                  <a:pt x="561" y="370"/>
                </a:lnTo>
                <a:lnTo>
                  <a:pt x="564" y="370"/>
                </a:lnTo>
                <a:lnTo>
                  <a:pt x="564" y="369"/>
                </a:lnTo>
                <a:lnTo>
                  <a:pt x="564" y="369"/>
                </a:lnTo>
                <a:close/>
                <a:moveTo>
                  <a:pt x="168" y="369"/>
                </a:moveTo>
                <a:lnTo>
                  <a:pt x="168" y="369"/>
                </a:lnTo>
                <a:lnTo>
                  <a:pt x="168" y="387"/>
                </a:lnTo>
                <a:lnTo>
                  <a:pt x="168" y="396"/>
                </a:lnTo>
                <a:lnTo>
                  <a:pt x="169" y="405"/>
                </a:lnTo>
                <a:lnTo>
                  <a:pt x="169" y="405"/>
                </a:lnTo>
                <a:lnTo>
                  <a:pt x="175" y="396"/>
                </a:lnTo>
                <a:lnTo>
                  <a:pt x="180" y="388"/>
                </a:lnTo>
                <a:lnTo>
                  <a:pt x="180" y="388"/>
                </a:lnTo>
                <a:lnTo>
                  <a:pt x="178" y="378"/>
                </a:lnTo>
                <a:lnTo>
                  <a:pt x="177" y="369"/>
                </a:lnTo>
                <a:lnTo>
                  <a:pt x="177" y="369"/>
                </a:lnTo>
                <a:lnTo>
                  <a:pt x="172" y="369"/>
                </a:lnTo>
                <a:lnTo>
                  <a:pt x="168" y="369"/>
                </a:lnTo>
                <a:lnTo>
                  <a:pt x="168" y="369"/>
                </a:lnTo>
                <a:close/>
                <a:moveTo>
                  <a:pt x="184" y="382"/>
                </a:moveTo>
                <a:lnTo>
                  <a:pt x="184" y="382"/>
                </a:lnTo>
                <a:lnTo>
                  <a:pt x="186" y="375"/>
                </a:lnTo>
                <a:lnTo>
                  <a:pt x="184" y="372"/>
                </a:lnTo>
                <a:lnTo>
                  <a:pt x="183" y="369"/>
                </a:lnTo>
                <a:lnTo>
                  <a:pt x="183" y="369"/>
                </a:lnTo>
                <a:lnTo>
                  <a:pt x="183" y="375"/>
                </a:lnTo>
                <a:lnTo>
                  <a:pt x="183" y="379"/>
                </a:lnTo>
                <a:lnTo>
                  <a:pt x="184" y="382"/>
                </a:lnTo>
                <a:lnTo>
                  <a:pt x="184" y="382"/>
                </a:lnTo>
                <a:close/>
                <a:moveTo>
                  <a:pt x="136" y="387"/>
                </a:moveTo>
                <a:lnTo>
                  <a:pt x="136" y="387"/>
                </a:lnTo>
                <a:lnTo>
                  <a:pt x="136" y="396"/>
                </a:lnTo>
                <a:lnTo>
                  <a:pt x="137" y="405"/>
                </a:lnTo>
                <a:lnTo>
                  <a:pt x="139" y="414"/>
                </a:lnTo>
                <a:lnTo>
                  <a:pt x="140" y="425"/>
                </a:lnTo>
                <a:lnTo>
                  <a:pt x="140" y="425"/>
                </a:lnTo>
                <a:lnTo>
                  <a:pt x="145" y="424"/>
                </a:lnTo>
                <a:lnTo>
                  <a:pt x="149" y="424"/>
                </a:lnTo>
                <a:lnTo>
                  <a:pt x="149" y="424"/>
                </a:lnTo>
                <a:lnTo>
                  <a:pt x="149" y="398"/>
                </a:lnTo>
                <a:lnTo>
                  <a:pt x="148" y="370"/>
                </a:lnTo>
                <a:lnTo>
                  <a:pt x="148" y="370"/>
                </a:lnTo>
                <a:lnTo>
                  <a:pt x="146" y="369"/>
                </a:lnTo>
                <a:lnTo>
                  <a:pt x="146" y="369"/>
                </a:lnTo>
                <a:lnTo>
                  <a:pt x="143" y="373"/>
                </a:lnTo>
                <a:lnTo>
                  <a:pt x="140" y="378"/>
                </a:lnTo>
                <a:lnTo>
                  <a:pt x="137" y="382"/>
                </a:lnTo>
                <a:lnTo>
                  <a:pt x="136" y="387"/>
                </a:lnTo>
                <a:lnTo>
                  <a:pt x="136" y="387"/>
                </a:lnTo>
                <a:close/>
                <a:moveTo>
                  <a:pt x="162" y="414"/>
                </a:moveTo>
                <a:lnTo>
                  <a:pt x="162" y="414"/>
                </a:lnTo>
                <a:lnTo>
                  <a:pt x="163" y="411"/>
                </a:lnTo>
                <a:lnTo>
                  <a:pt x="165" y="407"/>
                </a:lnTo>
                <a:lnTo>
                  <a:pt x="163" y="396"/>
                </a:lnTo>
                <a:lnTo>
                  <a:pt x="162" y="385"/>
                </a:lnTo>
                <a:lnTo>
                  <a:pt x="163" y="381"/>
                </a:lnTo>
                <a:lnTo>
                  <a:pt x="163" y="376"/>
                </a:lnTo>
                <a:lnTo>
                  <a:pt x="163" y="376"/>
                </a:lnTo>
                <a:lnTo>
                  <a:pt x="162" y="375"/>
                </a:lnTo>
                <a:lnTo>
                  <a:pt x="162" y="373"/>
                </a:lnTo>
                <a:lnTo>
                  <a:pt x="162" y="369"/>
                </a:lnTo>
                <a:lnTo>
                  <a:pt x="162" y="369"/>
                </a:lnTo>
                <a:lnTo>
                  <a:pt x="159" y="369"/>
                </a:lnTo>
                <a:lnTo>
                  <a:pt x="159" y="369"/>
                </a:lnTo>
                <a:lnTo>
                  <a:pt x="159" y="391"/>
                </a:lnTo>
                <a:lnTo>
                  <a:pt x="162" y="414"/>
                </a:lnTo>
                <a:lnTo>
                  <a:pt x="162" y="414"/>
                </a:lnTo>
                <a:close/>
                <a:moveTo>
                  <a:pt x="431" y="370"/>
                </a:moveTo>
                <a:lnTo>
                  <a:pt x="431" y="370"/>
                </a:lnTo>
                <a:lnTo>
                  <a:pt x="433" y="372"/>
                </a:lnTo>
                <a:lnTo>
                  <a:pt x="434" y="373"/>
                </a:lnTo>
                <a:lnTo>
                  <a:pt x="434" y="373"/>
                </a:lnTo>
                <a:lnTo>
                  <a:pt x="434" y="372"/>
                </a:lnTo>
                <a:lnTo>
                  <a:pt x="434" y="369"/>
                </a:lnTo>
                <a:lnTo>
                  <a:pt x="434" y="369"/>
                </a:lnTo>
                <a:lnTo>
                  <a:pt x="431" y="370"/>
                </a:lnTo>
                <a:lnTo>
                  <a:pt x="431" y="370"/>
                </a:lnTo>
                <a:close/>
                <a:moveTo>
                  <a:pt x="450" y="375"/>
                </a:moveTo>
                <a:lnTo>
                  <a:pt x="450" y="375"/>
                </a:lnTo>
                <a:lnTo>
                  <a:pt x="445" y="370"/>
                </a:lnTo>
                <a:lnTo>
                  <a:pt x="444" y="370"/>
                </a:lnTo>
                <a:lnTo>
                  <a:pt x="441" y="369"/>
                </a:lnTo>
                <a:lnTo>
                  <a:pt x="441" y="369"/>
                </a:lnTo>
                <a:lnTo>
                  <a:pt x="441" y="373"/>
                </a:lnTo>
                <a:lnTo>
                  <a:pt x="442" y="375"/>
                </a:lnTo>
                <a:lnTo>
                  <a:pt x="447" y="376"/>
                </a:lnTo>
                <a:lnTo>
                  <a:pt x="450" y="375"/>
                </a:lnTo>
                <a:lnTo>
                  <a:pt x="450" y="375"/>
                </a:lnTo>
                <a:close/>
                <a:moveTo>
                  <a:pt x="207" y="375"/>
                </a:moveTo>
                <a:lnTo>
                  <a:pt x="207" y="375"/>
                </a:lnTo>
                <a:lnTo>
                  <a:pt x="210" y="375"/>
                </a:lnTo>
                <a:lnTo>
                  <a:pt x="212" y="373"/>
                </a:lnTo>
                <a:lnTo>
                  <a:pt x="212" y="373"/>
                </a:lnTo>
                <a:lnTo>
                  <a:pt x="210" y="372"/>
                </a:lnTo>
                <a:lnTo>
                  <a:pt x="210" y="370"/>
                </a:lnTo>
                <a:lnTo>
                  <a:pt x="210" y="370"/>
                </a:lnTo>
                <a:lnTo>
                  <a:pt x="207" y="370"/>
                </a:lnTo>
                <a:lnTo>
                  <a:pt x="207" y="370"/>
                </a:lnTo>
                <a:lnTo>
                  <a:pt x="207" y="375"/>
                </a:lnTo>
                <a:lnTo>
                  <a:pt x="207" y="375"/>
                </a:lnTo>
                <a:close/>
                <a:moveTo>
                  <a:pt x="491" y="378"/>
                </a:moveTo>
                <a:lnTo>
                  <a:pt x="491" y="378"/>
                </a:lnTo>
                <a:lnTo>
                  <a:pt x="497" y="379"/>
                </a:lnTo>
                <a:lnTo>
                  <a:pt x="502" y="381"/>
                </a:lnTo>
                <a:lnTo>
                  <a:pt x="508" y="381"/>
                </a:lnTo>
                <a:lnTo>
                  <a:pt x="511" y="381"/>
                </a:lnTo>
                <a:lnTo>
                  <a:pt x="512" y="379"/>
                </a:lnTo>
                <a:lnTo>
                  <a:pt x="512" y="379"/>
                </a:lnTo>
                <a:lnTo>
                  <a:pt x="511" y="372"/>
                </a:lnTo>
                <a:lnTo>
                  <a:pt x="511" y="372"/>
                </a:lnTo>
                <a:lnTo>
                  <a:pt x="505" y="372"/>
                </a:lnTo>
                <a:lnTo>
                  <a:pt x="497" y="370"/>
                </a:lnTo>
                <a:lnTo>
                  <a:pt x="494" y="370"/>
                </a:lnTo>
                <a:lnTo>
                  <a:pt x="492" y="372"/>
                </a:lnTo>
                <a:lnTo>
                  <a:pt x="491" y="373"/>
                </a:lnTo>
                <a:lnTo>
                  <a:pt x="491" y="378"/>
                </a:lnTo>
                <a:lnTo>
                  <a:pt x="491" y="378"/>
                </a:lnTo>
                <a:close/>
                <a:moveTo>
                  <a:pt x="261" y="372"/>
                </a:moveTo>
                <a:lnTo>
                  <a:pt x="261" y="372"/>
                </a:lnTo>
                <a:lnTo>
                  <a:pt x="264" y="387"/>
                </a:lnTo>
                <a:lnTo>
                  <a:pt x="264" y="387"/>
                </a:lnTo>
                <a:lnTo>
                  <a:pt x="268" y="384"/>
                </a:lnTo>
                <a:lnTo>
                  <a:pt x="271" y="381"/>
                </a:lnTo>
                <a:lnTo>
                  <a:pt x="276" y="373"/>
                </a:lnTo>
                <a:lnTo>
                  <a:pt x="276" y="373"/>
                </a:lnTo>
                <a:lnTo>
                  <a:pt x="268" y="372"/>
                </a:lnTo>
                <a:lnTo>
                  <a:pt x="261" y="372"/>
                </a:lnTo>
                <a:lnTo>
                  <a:pt x="261" y="372"/>
                </a:lnTo>
                <a:close/>
                <a:moveTo>
                  <a:pt x="404" y="381"/>
                </a:moveTo>
                <a:lnTo>
                  <a:pt x="404" y="381"/>
                </a:lnTo>
                <a:lnTo>
                  <a:pt x="406" y="378"/>
                </a:lnTo>
                <a:lnTo>
                  <a:pt x="406" y="375"/>
                </a:lnTo>
                <a:lnTo>
                  <a:pt x="404" y="372"/>
                </a:lnTo>
                <a:lnTo>
                  <a:pt x="401" y="370"/>
                </a:lnTo>
                <a:lnTo>
                  <a:pt x="401" y="370"/>
                </a:lnTo>
                <a:lnTo>
                  <a:pt x="402" y="376"/>
                </a:lnTo>
                <a:lnTo>
                  <a:pt x="404" y="381"/>
                </a:lnTo>
                <a:lnTo>
                  <a:pt x="404" y="381"/>
                </a:lnTo>
                <a:close/>
                <a:moveTo>
                  <a:pt x="567" y="375"/>
                </a:moveTo>
                <a:lnTo>
                  <a:pt x="567" y="375"/>
                </a:lnTo>
                <a:lnTo>
                  <a:pt x="569" y="375"/>
                </a:lnTo>
                <a:lnTo>
                  <a:pt x="570" y="375"/>
                </a:lnTo>
                <a:lnTo>
                  <a:pt x="570" y="375"/>
                </a:lnTo>
                <a:lnTo>
                  <a:pt x="570" y="373"/>
                </a:lnTo>
                <a:lnTo>
                  <a:pt x="570" y="373"/>
                </a:lnTo>
                <a:lnTo>
                  <a:pt x="572" y="370"/>
                </a:lnTo>
                <a:lnTo>
                  <a:pt x="572" y="370"/>
                </a:lnTo>
                <a:lnTo>
                  <a:pt x="569" y="370"/>
                </a:lnTo>
                <a:lnTo>
                  <a:pt x="569" y="372"/>
                </a:lnTo>
                <a:lnTo>
                  <a:pt x="567" y="375"/>
                </a:lnTo>
                <a:lnTo>
                  <a:pt x="567" y="375"/>
                </a:lnTo>
                <a:close/>
                <a:moveTo>
                  <a:pt x="47" y="411"/>
                </a:moveTo>
                <a:lnTo>
                  <a:pt x="47" y="411"/>
                </a:lnTo>
                <a:lnTo>
                  <a:pt x="44" y="401"/>
                </a:lnTo>
                <a:lnTo>
                  <a:pt x="43" y="390"/>
                </a:lnTo>
                <a:lnTo>
                  <a:pt x="37" y="372"/>
                </a:lnTo>
                <a:lnTo>
                  <a:pt x="37" y="372"/>
                </a:lnTo>
                <a:lnTo>
                  <a:pt x="37" y="382"/>
                </a:lnTo>
                <a:lnTo>
                  <a:pt x="40" y="393"/>
                </a:lnTo>
                <a:lnTo>
                  <a:pt x="47" y="411"/>
                </a:lnTo>
                <a:lnTo>
                  <a:pt x="47" y="411"/>
                </a:lnTo>
                <a:close/>
                <a:moveTo>
                  <a:pt x="64" y="419"/>
                </a:moveTo>
                <a:lnTo>
                  <a:pt x="64" y="419"/>
                </a:lnTo>
                <a:lnTo>
                  <a:pt x="67" y="408"/>
                </a:lnTo>
                <a:lnTo>
                  <a:pt x="67" y="398"/>
                </a:lnTo>
                <a:lnTo>
                  <a:pt x="67" y="385"/>
                </a:lnTo>
                <a:lnTo>
                  <a:pt x="69" y="375"/>
                </a:lnTo>
                <a:lnTo>
                  <a:pt x="69" y="375"/>
                </a:lnTo>
                <a:lnTo>
                  <a:pt x="67" y="372"/>
                </a:lnTo>
                <a:lnTo>
                  <a:pt x="67" y="372"/>
                </a:lnTo>
                <a:lnTo>
                  <a:pt x="65" y="372"/>
                </a:lnTo>
                <a:lnTo>
                  <a:pt x="65" y="372"/>
                </a:lnTo>
                <a:lnTo>
                  <a:pt x="62" y="384"/>
                </a:lnTo>
                <a:lnTo>
                  <a:pt x="61" y="396"/>
                </a:lnTo>
                <a:lnTo>
                  <a:pt x="61" y="408"/>
                </a:lnTo>
                <a:lnTo>
                  <a:pt x="62" y="414"/>
                </a:lnTo>
                <a:lnTo>
                  <a:pt x="64" y="419"/>
                </a:lnTo>
                <a:lnTo>
                  <a:pt x="64" y="419"/>
                </a:lnTo>
                <a:close/>
                <a:moveTo>
                  <a:pt x="247" y="396"/>
                </a:moveTo>
                <a:lnTo>
                  <a:pt x="247" y="396"/>
                </a:lnTo>
                <a:lnTo>
                  <a:pt x="253" y="395"/>
                </a:lnTo>
                <a:lnTo>
                  <a:pt x="253" y="395"/>
                </a:lnTo>
                <a:lnTo>
                  <a:pt x="245" y="372"/>
                </a:lnTo>
                <a:lnTo>
                  <a:pt x="245" y="372"/>
                </a:lnTo>
                <a:lnTo>
                  <a:pt x="244" y="372"/>
                </a:lnTo>
                <a:lnTo>
                  <a:pt x="244" y="372"/>
                </a:lnTo>
                <a:lnTo>
                  <a:pt x="244" y="378"/>
                </a:lnTo>
                <a:lnTo>
                  <a:pt x="244" y="384"/>
                </a:lnTo>
                <a:lnTo>
                  <a:pt x="247" y="396"/>
                </a:lnTo>
                <a:lnTo>
                  <a:pt x="247" y="396"/>
                </a:lnTo>
                <a:close/>
                <a:moveTo>
                  <a:pt x="279" y="378"/>
                </a:moveTo>
                <a:lnTo>
                  <a:pt x="279" y="378"/>
                </a:lnTo>
                <a:lnTo>
                  <a:pt x="280" y="379"/>
                </a:lnTo>
                <a:lnTo>
                  <a:pt x="282" y="384"/>
                </a:lnTo>
                <a:lnTo>
                  <a:pt x="282" y="387"/>
                </a:lnTo>
                <a:lnTo>
                  <a:pt x="284" y="388"/>
                </a:lnTo>
                <a:lnTo>
                  <a:pt x="284" y="388"/>
                </a:lnTo>
                <a:lnTo>
                  <a:pt x="288" y="381"/>
                </a:lnTo>
                <a:lnTo>
                  <a:pt x="290" y="376"/>
                </a:lnTo>
                <a:lnTo>
                  <a:pt x="290" y="372"/>
                </a:lnTo>
                <a:lnTo>
                  <a:pt x="290" y="372"/>
                </a:lnTo>
                <a:lnTo>
                  <a:pt x="285" y="372"/>
                </a:lnTo>
                <a:lnTo>
                  <a:pt x="284" y="372"/>
                </a:lnTo>
                <a:lnTo>
                  <a:pt x="280" y="375"/>
                </a:lnTo>
                <a:lnTo>
                  <a:pt x="279" y="378"/>
                </a:lnTo>
                <a:lnTo>
                  <a:pt x="279" y="378"/>
                </a:lnTo>
                <a:close/>
                <a:moveTo>
                  <a:pt x="575" y="375"/>
                </a:moveTo>
                <a:lnTo>
                  <a:pt x="575" y="375"/>
                </a:lnTo>
                <a:lnTo>
                  <a:pt x="576" y="375"/>
                </a:lnTo>
                <a:lnTo>
                  <a:pt x="578" y="373"/>
                </a:lnTo>
                <a:lnTo>
                  <a:pt x="576" y="372"/>
                </a:lnTo>
                <a:lnTo>
                  <a:pt x="575" y="372"/>
                </a:lnTo>
                <a:lnTo>
                  <a:pt x="575" y="372"/>
                </a:lnTo>
                <a:lnTo>
                  <a:pt x="575" y="375"/>
                </a:lnTo>
                <a:lnTo>
                  <a:pt x="575" y="375"/>
                </a:lnTo>
                <a:close/>
                <a:moveTo>
                  <a:pt x="226" y="375"/>
                </a:moveTo>
                <a:lnTo>
                  <a:pt x="226" y="375"/>
                </a:lnTo>
                <a:lnTo>
                  <a:pt x="226" y="381"/>
                </a:lnTo>
                <a:lnTo>
                  <a:pt x="227" y="387"/>
                </a:lnTo>
                <a:lnTo>
                  <a:pt x="227" y="387"/>
                </a:lnTo>
                <a:lnTo>
                  <a:pt x="230" y="385"/>
                </a:lnTo>
                <a:lnTo>
                  <a:pt x="232" y="382"/>
                </a:lnTo>
                <a:lnTo>
                  <a:pt x="233" y="379"/>
                </a:lnTo>
                <a:lnTo>
                  <a:pt x="236" y="376"/>
                </a:lnTo>
                <a:lnTo>
                  <a:pt x="236" y="376"/>
                </a:lnTo>
                <a:lnTo>
                  <a:pt x="235" y="373"/>
                </a:lnTo>
                <a:lnTo>
                  <a:pt x="232" y="373"/>
                </a:lnTo>
                <a:lnTo>
                  <a:pt x="226" y="375"/>
                </a:lnTo>
                <a:lnTo>
                  <a:pt x="226" y="375"/>
                </a:lnTo>
                <a:close/>
                <a:moveTo>
                  <a:pt x="316" y="373"/>
                </a:moveTo>
                <a:lnTo>
                  <a:pt x="316" y="373"/>
                </a:lnTo>
                <a:lnTo>
                  <a:pt x="317" y="375"/>
                </a:lnTo>
                <a:lnTo>
                  <a:pt x="319" y="375"/>
                </a:lnTo>
                <a:lnTo>
                  <a:pt x="322" y="375"/>
                </a:lnTo>
                <a:lnTo>
                  <a:pt x="322" y="375"/>
                </a:lnTo>
                <a:lnTo>
                  <a:pt x="322" y="373"/>
                </a:lnTo>
                <a:lnTo>
                  <a:pt x="320" y="372"/>
                </a:lnTo>
                <a:lnTo>
                  <a:pt x="316" y="373"/>
                </a:lnTo>
                <a:lnTo>
                  <a:pt x="316" y="373"/>
                </a:lnTo>
                <a:close/>
                <a:moveTo>
                  <a:pt x="332" y="378"/>
                </a:moveTo>
                <a:lnTo>
                  <a:pt x="332" y="378"/>
                </a:lnTo>
                <a:lnTo>
                  <a:pt x="332" y="375"/>
                </a:lnTo>
                <a:lnTo>
                  <a:pt x="331" y="373"/>
                </a:lnTo>
                <a:lnTo>
                  <a:pt x="331" y="373"/>
                </a:lnTo>
                <a:lnTo>
                  <a:pt x="329" y="373"/>
                </a:lnTo>
                <a:lnTo>
                  <a:pt x="328" y="372"/>
                </a:lnTo>
                <a:lnTo>
                  <a:pt x="328" y="372"/>
                </a:lnTo>
                <a:lnTo>
                  <a:pt x="328" y="376"/>
                </a:lnTo>
                <a:lnTo>
                  <a:pt x="329" y="378"/>
                </a:lnTo>
                <a:lnTo>
                  <a:pt x="332" y="378"/>
                </a:lnTo>
                <a:lnTo>
                  <a:pt x="332" y="378"/>
                </a:lnTo>
                <a:close/>
                <a:moveTo>
                  <a:pt x="352" y="373"/>
                </a:moveTo>
                <a:lnTo>
                  <a:pt x="352" y="373"/>
                </a:lnTo>
                <a:lnTo>
                  <a:pt x="354" y="378"/>
                </a:lnTo>
                <a:lnTo>
                  <a:pt x="355" y="382"/>
                </a:lnTo>
                <a:lnTo>
                  <a:pt x="355" y="382"/>
                </a:lnTo>
                <a:lnTo>
                  <a:pt x="361" y="382"/>
                </a:lnTo>
                <a:lnTo>
                  <a:pt x="366" y="382"/>
                </a:lnTo>
                <a:lnTo>
                  <a:pt x="367" y="381"/>
                </a:lnTo>
                <a:lnTo>
                  <a:pt x="367" y="381"/>
                </a:lnTo>
                <a:lnTo>
                  <a:pt x="366" y="375"/>
                </a:lnTo>
                <a:lnTo>
                  <a:pt x="363" y="373"/>
                </a:lnTo>
                <a:lnTo>
                  <a:pt x="357" y="372"/>
                </a:lnTo>
                <a:lnTo>
                  <a:pt x="352" y="373"/>
                </a:lnTo>
                <a:lnTo>
                  <a:pt x="352" y="373"/>
                </a:lnTo>
                <a:close/>
                <a:moveTo>
                  <a:pt x="372" y="375"/>
                </a:moveTo>
                <a:lnTo>
                  <a:pt x="372" y="375"/>
                </a:lnTo>
                <a:lnTo>
                  <a:pt x="372" y="372"/>
                </a:lnTo>
                <a:lnTo>
                  <a:pt x="372" y="372"/>
                </a:lnTo>
                <a:lnTo>
                  <a:pt x="370" y="372"/>
                </a:lnTo>
                <a:lnTo>
                  <a:pt x="369" y="372"/>
                </a:lnTo>
                <a:lnTo>
                  <a:pt x="369" y="373"/>
                </a:lnTo>
                <a:lnTo>
                  <a:pt x="369" y="373"/>
                </a:lnTo>
                <a:lnTo>
                  <a:pt x="370" y="375"/>
                </a:lnTo>
                <a:lnTo>
                  <a:pt x="372" y="375"/>
                </a:lnTo>
                <a:lnTo>
                  <a:pt x="372" y="375"/>
                </a:lnTo>
                <a:close/>
                <a:moveTo>
                  <a:pt x="389" y="373"/>
                </a:moveTo>
                <a:lnTo>
                  <a:pt x="389" y="373"/>
                </a:lnTo>
                <a:lnTo>
                  <a:pt x="392" y="382"/>
                </a:lnTo>
                <a:lnTo>
                  <a:pt x="392" y="382"/>
                </a:lnTo>
                <a:lnTo>
                  <a:pt x="393" y="382"/>
                </a:lnTo>
                <a:lnTo>
                  <a:pt x="395" y="382"/>
                </a:lnTo>
                <a:lnTo>
                  <a:pt x="395" y="382"/>
                </a:lnTo>
                <a:lnTo>
                  <a:pt x="393" y="372"/>
                </a:lnTo>
                <a:lnTo>
                  <a:pt x="393" y="372"/>
                </a:lnTo>
                <a:lnTo>
                  <a:pt x="390" y="372"/>
                </a:lnTo>
                <a:lnTo>
                  <a:pt x="389" y="373"/>
                </a:lnTo>
                <a:lnTo>
                  <a:pt x="389" y="373"/>
                </a:lnTo>
                <a:close/>
                <a:moveTo>
                  <a:pt x="628" y="375"/>
                </a:moveTo>
                <a:lnTo>
                  <a:pt x="628" y="375"/>
                </a:lnTo>
                <a:lnTo>
                  <a:pt x="630" y="375"/>
                </a:lnTo>
                <a:lnTo>
                  <a:pt x="630" y="376"/>
                </a:lnTo>
                <a:lnTo>
                  <a:pt x="630" y="378"/>
                </a:lnTo>
                <a:lnTo>
                  <a:pt x="631" y="378"/>
                </a:lnTo>
                <a:lnTo>
                  <a:pt x="631" y="378"/>
                </a:lnTo>
                <a:lnTo>
                  <a:pt x="631" y="375"/>
                </a:lnTo>
                <a:lnTo>
                  <a:pt x="633" y="373"/>
                </a:lnTo>
                <a:lnTo>
                  <a:pt x="631" y="372"/>
                </a:lnTo>
                <a:lnTo>
                  <a:pt x="631" y="372"/>
                </a:lnTo>
                <a:lnTo>
                  <a:pt x="631" y="373"/>
                </a:lnTo>
                <a:lnTo>
                  <a:pt x="630" y="373"/>
                </a:lnTo>
                <a:lnTo>
                  <a:pt x="628" y="373"/>
                </a:lnTo>
                <a:lnTo>
                  <a:pt x="628" y="375"/>
                </a:lnTo>
                <a:lnTo>
                  <a:pt x="628" y="375"/>
                </a:lnTo>
                <a:close/>
                <a:moveTo>
                  <a:pt x="343" y="381"/>
                </a:moveTo>
                <a:lnTo>
                  <a:pt x="343" y="381"/>
                </a:lnTo>
                <a:lnTo>
                  <a:pt x="343" y="378"/>
                </a:lnTo>
                <a:lnTo>
                  <a:pt x="343" y="376"/>
                </a:lnTo>
                <a:lnTo>
                  <a:pt x="340" y="373"/>
                </a:lnTo>
                <a:lnTo>
                  <a:pt x="340" y="373"/>
                </a:lnTo>
                <a:lnTo>
                  <a:pt x="341" y="378"/>
                </a:lnTo>
                <a:lnTo>
                  <a:pt x="341" y="379"/>
                </a:lnTo>
                <a:lnTo>
                  <a:pt x="343" y="381"/>
                </a:lnTo>
                <a:lnTo>
                  <a:pt x="343" y="381"/>
                </a:lnTo>
                <a:close/>
                <a:moveTo>
                  <a:pt x="430" y="379"/>
                </a:moveTo>
                <a:lnTo>
                  <a:pt x="430" y="379"/>
                </a:lnTo>
                <a:lnTo>
                  <a:pt x="433" y="378"/>
                </a:lnTo>
                <a:lnTo>
                  <a:pt x="434" y="378"/>
                </a:lnTo>
                <a:lnTo>
                  <a:pt x="436" y="376"/>
                </a:lnTo>
                <a:lnTo>
                  <a:pt x="436" y="376"/>
                </a:lnTo>
                <a:lnTo>
                  <a:pt x="433" y="375"/>
                </a:lnTo>
                <a:lnTo>
                  <a:pt x="430" y="373"/>
                </a:lnTo>
                <a:lnTo>
                  <a:pt x="430" y="373"/>
                </a:lnTo>
                <a:lnTo>
                  <a:pt x="428" y="376"/>
                </a:lnTo>
                <a:lnTo>
                  <a:pt x="430" y="379"/>
                </a:lnTo>
                <a:lnTo>
                  <a:pt x="430" y="379"/>
                </a:lnTo>
                <a:close/>
                <a:moveTo>
                  <a:pt x="558" y="378"/>
                </a:moveTo>
                <a:lnTo>
                  <a:pt x="558" y="378"/>
                </a:lnTo>
                <a:lnTo>
                  <a:pt x="558" y="376"/>
                </a:lnTo>
                <a:lnTo>
                  <a:pt x="558" y="376"/>
                </a:lnTo>
                <a:lnTo>
                  <a:pt x="559" y="376"/>
                </a:lnTo>
                <a:lnTo>
                  <a:pt x="559" y="375"/>
                </a:lnTo>
                <a:lnTo>
                  <a:pt x="559" y="375"/>
                </a:lnTo>
                <a:lnTo>
                  <a:pt x="558" y="373"/>
                </a:lnTo>
                <a:lnTo>
                  <a:pt x="556" y="373"/>
                </a:lnTo>
                <a:lnTo>
                  <a:pt x="556" y="373"/>
                </a:lnTo>
                <a:lnTo>
                  <a:pt x="556" y="376"/>
                </a:lnTo>
                <a:lnTo>
                  <a:pt x="558" y="378"/>
                </a:lnTo>
                <a:lnTo>
                  <a:pt x="558" y="378"/>
                </a:lnTo>
                <a:close/>
                <a:moveTo>
                  <a:pt x="299" y="387"/>
                </a:moveTo>
                <a:lnTo>
                  <a:pt x="299" y="387"/>
                </a:lnTo>
                <a:lnTo>
                  <a:pt x="300" y="379"/>
                </a:lnTo>
                <a:lnTo>
                  <a:pt x="299" y="376"/>
                </a:lnTo>
                <a:lnTo>
                  <a:pt x="297" y="375"/>
                </a:lnTo>
                <a:lnTo>
                  <a:pt x="297" y="375"/>
                </a:lnTo>
                <a:lnTo>
                  <a:pt x="297" y="378"/>
                </a:lnTo>
                <a:lnTo>
                  <a:pt x="297" y="381"/>
                </a:lnTo>
                <a:lnTo>
                  <a:pt x="299" y="387"/>
                </a:lnTo>
                <a:lnTo>
                  <a:pt x="299" y="387"/>
                </a:lnTo>
                <a:close/>
                <a:moveTo>
                  <a:pt x="642" y="401"/>
                </a:moveTo>
                <a:lnTo>
                  <a:pt x="642" y="401"/>
                </a:lnTo>
                <a:lnTo>
                  <a:pt x="643" y="387"/>
                </a:lnTo>
                <a:lnTo>
                  <a:pt x="645" y="379"/>
                </a:lnTo>
                <a:lnTo>
                  <a:pt x="642" y="375"/>
                </a:lnTo>
                <a:lnTo>
                  <a:pt x="642" y="375"/>
                </a:lnTo>
                <a:lnTo>
                  <a:pt x="640" y="381"/>
                </a:lnTo>
                <a:lnTo>
                  <a:pt x="639" y="387"/>
                </a:lnTo>
                <a:lnTo>
                  <a:pt x="639" y="395"/>
                </a:lnTo>
                <a:lnTo>
                  <a:pt x="642" y="401"/>
                </a:lnTo>
                <a:lnTo>
                  <a:pt x="642" y="401"/>
                </a:lnTo>
                <a:close/>
                <a:moveTo>
                  <a:pt x="378" y="382"/>
                </a:moveTo>
                <a:lnTo>
                  <a:pt x="378" y="382"/>
                </a:lnTo>
                <a:lnTo>
                  <a:pt x="381" y="382"/>
                </a:lnTo>
                <a:lnTo>
                  <a:pt x="381" y="382"/>
                </a:lnTo>
                <a:lnTo>
                  <a:pt x="380" y="378"/>
                </a:lnTo>
                <a:lnTo>
                  <a:pt x="377" y="375"/>
                </a:lnTo>
                <a:lnTo>
                  <a:pt x="377" y="375"/>
                </a:lnTo>
                <a:lnTo>
                  <a:pt x="377" y="376"/>
                </a:lnTo>
                <a:lnTo>
                  <a:pt x="377" y="378"/>
                </a:lnTo>
                <a:lnTo>
                  <a:pt x="378" y="379"/>
                </a:lnTo>
                <a:lnTo>
                  <a:pt x="378" y="382"/>
                </a:lnTo>
                <a:lnTo>
                  <a:pt x="378" y="382"/>
                </a:lnTo>
                <a:close/>
                <a:moveTo>
                  <a:pt x="590" y="376"/>
                </a:moveTo>
                <a:lnTo>
                  <a:pt x="590" y="376"/>
                </a:lnTo>
                <a:lnTo>
                  <a:pt x="592" y="379"/>
                </a:lnTo>
                <a:lnTo>
                  <a:pt x="592" y="379"/>
                </a:lnTo>
                <a:lnTo>
                  <a:pt x="593" y="379"/>
                </a:lnTo>
                <a:lnTo>
                  <a:pt x="595" y="378"/>
                </a:lnTo>
                <a:lnTo>
                  <a:pt x="595" y="376"/>
                </a:lnTo>
                <a:lnTo>
                  <a:pt x="592" y="375"/>
                </a:lnTo>
                <a:lnTo>
                  <a:pt x="592" y="375"/>
                </a:lnTo>
                <a:lnTo>
                  <a:pt x="592" y="376"/>
                </a:lnTo>
                <a:lnTo>
                  <a:pt x="590" y="376"/>
                </a:lnTo>
                <a:lnTo>
                  <a:pt x="590" y="376"/>
                </a:lnTo>
                <a:close/>
                <a:moveTo>
                  <a:pt x="691" y="384"/>
                </a:moveTo>
                <a:lnTo>
                  <a:pt x="691" y="384"/>
                </a:lnTo>
                <a:lnTo>
                  <a:pt x="694" y="382"/>
                </a:lnTo>
                <a:lnTo>
                  <a:pt x="697" y="382"/>
                </a:lnTo>
                <a:lnTo>
                  <a:pt x="697" y="382"/>
                </a:lnTo>
                <a:lnTo>
                  <a:pt x="694" y="378"/>
                </a:lnTo>
                <a:lnTo>
                  <a:pt x="692" y="375"/>
                </a:lnTo>
                <a:lnTo>
                  <a:pt x="689" y="376"/>
                </a:lnTo>
                <a:lnTo>
                  <a:pt x="689" y="376"/>
                </a:lnTo>
                <a:lnTo>
                  <a:pt x="692" y="376"/>
                </a:lnTo>
                <a:lnTo>
                  <a:pt x="692" y="378"/>
                </a:lnTo>
                <a:lnTo>
                  <a:pt x="691" y="379"/>
                </a:lnTo>
                <a:lnTo>
                  <a:pt x="691" y="384"/>
                </a:lnTo>
                <a:lnTo>
                  <a:pt x="691" y="384"/>
                </a:lnTo>
                <a:close/>
                <a:moveTo>
                  <a:pt x="540" y="379"/>
                </a:moveTo>
                <a:lnTo>
                  <a:pt x="540" y="379"/>
                </a:lnTo>
                <a:lnTo>
                  <a:pt x="535" y="378"/>
                </a:lnTo>
                <a:lnTo>
                  <a:pt x="534" y="378"/>
                </a:lnTo>
                <a:lnTo>
                  <a:pt x="532" y="378"/>
                </a:lnTo>
                <a:lnTo>
                  <a:pt x="532" y="378"/>
                </a:lnTo>
                <a:lnTo>
                  <a:pt x="532" y="379"/>
                </a:lnTo>
                <a:lnTo>
                  <a:pt x="535" y="381"/>
                </a:lnTo>
                <a:lnTo>
                  <a:pt x="538" y="382"/>
                </a:lnTo>
                <a:lnTo>
                  <a:pt x="540" y="379"/>
                </a:lnTo>
                <a:lnTo>
                  <a:pt x="540" y="379"/>
                </a:lnTo>
                <a:close/>
                <a:moveTo>
                  <a:pt x="599" y="393"/>
                </a:moveTo>
                <a:lnTo>
                  <a:pt x="599" y="393"/>
                </a:lnTo>
                <a:lnTo>
                  <a:pt x="601" y="390"/>
                </a:lnTo>
                <a:lnTo>
                  <a:pt x="601" y="384"/>
                </a:lnTo>
                <a:lnTo>
                  <a:pt x="601" y="378"/>
                </a:lnTo>
                <a:lnTo>
                  <a:pt x="601" y="378"/>
                </a:lnTo>
                <a:lnTo>
                  <a:pt x="599" y="384"/>
                </a:lnTo>
                <a:lnTo>
                  <a:pt x="599" y="393"/>
                </a:lnTo>
                <a:lnTo>
                  <a:pt x="599" y="393"/>
                </a:lnTo>
                <a:close/>
                <a:moveTo>
                  <a:pt x="625" y="404"/>
                </a:moveTo>
                <a:lnTo>
                  <a:pt x="625" y="404"/>
                </a:lnTo>
                <a:lnTo>
                  <a:pt x="628" y="398"/>
                </a:lnTo>
                <a:lnTo>
                  <a:pt x="630" y="390"/>
                </a:lnTo>
                <a:lnTo>
                  <a:pt x="628" y="384"/>
                </a:lnTo>
                <a:lnTo>
                  <a:pt x="625" y="378"/>
                </a:lnTo>
                <a:lnTo>
                  <a:pt x="625" y="378"/>
                </a:lnTo>
                <a:lnTo>
                  <a:pt x="624" y="390"/>
                </a:lnTo>
                <a:lnTo>
                  <a:pt x="625" y="404"/>
                </a:lnTo>
                <a:lnTo>
                  <a:pt x="625" y="404"/>
                </a:lnTo>
                <a:close/>
                <a:moveTo>
                  <a:pt x="209" y="379"/>
                </a:moveTo>
                <a:lnTo>
                  <a:pt x="209" y="379"/>
                </a:lnTo>
                <a:lnTo>
                  <a:pt x="209" y="393"/>
                </a:lnTo>
                <a:lnTo>
                  <a:pt x="210" y="405"/>
                </a:lnTo>
                <a:lnTo>
                  <a:pt x="210" y="405"/>
                </a:lnTo>
                <a:lnTo>
                  <a:pt x="213" y="405"/>
                </a:lnTo>
                <a:lnTo>
                  <a:pt x="216" y="404"/>
                </a:lnTo>
                <a:lnTo>
                  <a:pt x="216" y="402"/>
                </a:lnTo>
                <a:lnTo>
                  <a:pt x="216" y="399"/>
                </a:lnTo>
                <a:lnTo>
                  <a:pt x="216" y="393"/>
                </a:lnTo>
                <a:lnTo>
                  <a:pt x="216" y="390"/>
                </a:lnTo>
                <a:lnTo>
                  <a:pt x="216" y="387"/>
                </a:lnTo>
                <a:lnTo>
                  <a:pt x="216" y="387"/>
                </a:lnTo>
                <a:lnTo>
                  <a:pt x="216" y="387"/>
                </a:lnTo>
                <a:lnTo>
                  <a:pt x="216" y="387"/>
                </a:lnTo>
                <a:lnTo>
                  <a:pt x="215" y="388"/>
                </a:lnTo>
                <a:lnTo>
                  <a:pt x="215" y="388"/>
                </a:lnTo>
                <a:lnTo>
                  <a:pt x="215" y="388"/>
                </a:lnTo>
                <a:lnTo>
                  <a:pt x="213" y="382"/>
                </a:lnTo>
                <a:lnTo>
                  <a:pt x="212" y="378"/>
                </a:lnTo>
                <a:lnTo>
                  <a:pt x="212" y="378"/>
                </a:lnTo>
                <a:lnTo>
                  <a:pt x="210" y="379"/>
                </a:lnTo>
                <a:lnTo>
                  <a:pt x="209" y="379"/>
                </a:lnTo>
                <a:lnTo>
                  <a:pt x="209" y="379"/>
                </a:lnTo>
                <a:close/>
                <a:moveTo>
                  <a:pt x="75" y="385"/>
                </a:moveTo>
                <a:lnTo>
                  <a:pt x="75" y="385"/>
                </a:lnTo>
                <a:lnTo>
                  <a:pt x="76" y="384"/>
                </a:lnTo>
                <a:lnTo>
                  <a:pt x="76" y="382"/>
                </a:lnTo>
                <a:lnTo>
                  <a:pt x="75" y="379"/>
                </a:lnTo>
                <a:lnTo>
                  <a:pt x="75" y="379"/>
                </a:lnTo>
                <a:lnTo>
                  <a:pt x="73" y="382"/>
                </a:lnTo>
                <a:lnTo>
                  <a:pt x="75" y="385"/>
                </a:lnTo>
                <a:lnTo>
                  <a:pt x="75" y="385"/>
                </a:lnTo>
                <a:close/>
                <a:moveTo>
                  <a:pt x="322" y="385"/>
                </a:moveTo>
                <a:lnTo>
                  <a:pt x="322" y="385"/>
                </a:lnTo>
                <a:lnTo>
                  <a:pt x="323" y="384"/>
                </a:lnTo>
                <a:lnTo>
                  <a:pt x="323" y="381"/>
                </a:lnTo>
                <a:lnTo>
                  <a:pt x="323" y="381"/>
                </a:lnTo>
                <a:lnTo>
                  <a:pt x="322" y="379"/>
                </a:lnTo>
                <a:lnTo>
                  <a:pt x="319" y="379"/>
                </a:lnTo>
                <a:lnTo>
                  <a:pt x="319" y="379"/>
                </a:lnTo>
                <a:lnTo>
                  <a:pt x="320" y="384"/>
                </a:lnTo>
                <a:lnTo>
                  <a:pt x="322" y="385"/>
                </a:lnTo>
                <a:lnTo>
                  <a:pt x="322" y="385"/>
                </a:lnTo>
                <a:close/>
                <a:moveTo>
                  <a:pt x="442" y="381"/>
                </a:moveTo>
                <a:lnTo>
                  <a:pt x="442" y="381"/>
                </a:lnTo>
                <a:lnTo>
                  <a:pt x="442" y="384"/>
                </a:lnTo>
                <a:lnTo>
                  <a:pt x="442" y="384"/>
                </a:lnTo>
                <a:lnTo>
                  <a:pt x="451" y="384"/>
                </a:lnTo>
                <a:lnTo>
                  <a:pt x="451" y="384"/>
                </a:lnTo>
                <a:lnTo>
                  <a:pt x="450" y="382"/>
                </a:lnTo>
                <a:lnTo>
                  <a:pt x="448" y="381"/>
                </a:lnTo>
                <a:lnTo>
                  <a:pt x="442" y="381"/>
                </a:lnTo>
                <a:lnTo>
                  <a:pt x="442" y="381"/>
                </a:lnTo>
                <a:close/>
                <a:moveTo>
                  <a:pt x="476" y="385"/>
                </a:moveTo>
                <a:lnTo>
                  <a:pt x="476" y="385"/>
                </a:lnTo>
                <a:lnTo>
                  <a:pt x="479" y="387"/>
                </a:lnTo>
                <a:lnTo>
                  <a:pt x="485" y="387"/>
                </a:lnTo>
                <a:lnTo>
                  <a:pt x="485" y="387"/>
                </a:lnTo>
                <a:lnTo>
                  <a:pt x="485" y="382"/>
                </a:lnTo>
                <a:lnTo>
                  <a:pt x="483" y="379"/>
                </a:lnTo>
                <a:lnTo>
                  <a:pt x="483" y="379"/>
                </a:lnTo>
                <a:lnTo>
                  <a:pt x="480" y="379"/>
                </a:lnTo>
                <a:lnTo>
                  <a:pt x="477" y="381"/>
                </a:lnTo>
                <a:lnTo>
                  <a:pt x="476" y="382"/>
                </a:lnTo>
                <a:lnTo>
                  <a:pt x="476" y="385"/>
                </a:lnTo>
                <a:lnTo>
                  <a:pt x="476" y="385"/>
                </a:lnTo>
                <a:close/>
                <a:moveTo>
                  <a:pt x="267" y="393"/>
                </a:moveTo>
                <a:lnTo>
                  <a:pt x="267" y="393"/>
                </a:lnTo>
                <a:lnTo>
                  <a:pt x="279" y="390"/>
                </a:lnTo>
                <a:lnTo>
                  <a:pt x="279" y="390"/>
                </a:lnTo>
                <a:lnTo>
                  <a:pt x="277" y="388"/>
                </a:lnTo>
                <a:lnTo>
                  <a:pt x="277" y="385"/>
                </a:lnTo>
                <a:lnTo>
                  <a:pt x="277" y="382"/>
                </a:lnTo>
                <a:lnTo>
                  <a:pt x="276" y="381"/>
                </a:lnTo>
                <a:lnTo>
                  <a:pt x="276" y="381"/>
                </a:lnTo>
                <a:lnTo>
                  <a:pt x="271" y="387"/>
                </a:lnTo>
                <a:lnTo>
                  <a:pt x="270" y="388"/>
                </a:lnTo>
                <a:lnTo>
                  <a:pt x="267" y="393"/>
                </a:lnTo>
                <a:lnTo>
                  <a:pt x="267" y="393"/>
                </a:lnTo>
                <a:close/>
                <a:moveTo>
                  <a:pt x="309" y="385"/>
                </a:moveTo>
                <a:lnTo>
                  <a:pt x="309" y="385"/>
                </a:lnTo>
                <a:lnTo>
                  <a:pt x="311" y="385"/>
                </a:lnTo>
                <a:lnTo>
                  <a:pt x="311" y="384"/>
                </a:lnTo>
                <a:lnTo>
                  <a:pt x="309" y="381"/>
                </a:lnTo>
                <a:lnTo>
                  <a:pt x="309" y="381"/>
                </a:lnTo>
                <a:lnTo>
                  <a:pt x="308" y="382"/>
                </a:lnTo>
                <a:lnTo>
                  <a:pt x="309" y="385"/>
                </a:lnTo>
                <a:lnTo>
                  <a:pt x="309" y="385"/>
                </a:lnTo>
                <a:close/>
                <a:moveTo>
                  <a:pt x="331" y="384"/>
                </a:moveTo>
                <a:lnTo>
                  <a:pt x="331" y="384"/>
                </a:lnTo>
                <a:lnTo>
                  <a:pt x="332" y="384"/>
                </a:lnTo>
                <a:lnTo>
                  <a:pt x="332" y="382"/>
                </a:lnTo>
                <a:lnTo>
                  <a:pt x="331" y="381"/>
                </a:lnTo>
                <a:lnTo>
                  <a:pt x="329" y="382"/>
                </a:lnTo>
                <a:lnTo>
                  <a:pt x="329" y="382"/>
                </a:lnTo>
                <a:lnTo>
                  <a:pt x="331" y="382"/>
                </a:lnTo>
                <a:lnTo>
                  <a:pt x="331" y="384"/>
                </a:lnTo>
                <a:lnTo>
                  <a:pt x="331" y="384"/>
                </a:lnTo>
                <a:close/>
                <a:moveTo>
                  <a:pt x="431" y="382"/>
                </a:moveTo>
                <a:lnTo>
                  <a:pt x="431" y="382"/>
                </a:lnTo>
                <a:lnTo>
                  <a:pt x="433" y="384"/>
                </a:lnTo>
                <a:lnTo>
                  <a:pt x="438" y="384"/>
                </a:lnTo>
                <a:lnTo>
                  <a:pt x="438" y="384"/>
                </a:lnTo>
                <a:lnTo>
                  <a:pt x="436" y="381"/>
                </a:lnTo>
                <a:lnTo>
                  <a:pt x="434" y="381"/>
                </a:lnTo>
                <a:lnTo>
                  <a:pt x="431" y="382"/>
                </a:lnTo>
                <a:lnTo>
                  <a:pt x="431" y="382"/>
                </a:lnTo>
                <a:close/>
                <a:moveTo>
                  <a:pt x="201" y="382"/>
                </a:moveTo>
                <a:lnTo>
                  <a:pt x="201" y="382"/>
                </a:lnTo>
                <a:lnTo>
                  <a:pt x="195" y="385"/>
                </a:lnTo>
                <a:lnTo>
                  <a:pt x="195" y="385"/>
                </a:lnTo>
                <a:lnTo>
                  <a:pt x="197" y="399"/>
                </a:lnTo>
                <a:lnTo>
                  <a:pt x="198" y="402"/>
                </a:lnTo>
                <a:lnTo>
                  <a:pt x="200" y="404"/>
                </a:lnTo>
                <a:lnTo>
                  <a:pt x="203" y="405"/>
                </a:lnTo>
                <a:lnTo>
                  <a:pt x="206" y="405"/>
                </a:lnTo>
                <a:lnTo>
                  <a:pt x="206" y="405"/>
                </a:lnTo>
                <a:lnTo>
                  <a:pt x="204" y="399"/>
                </a:lnTo>
                <a:lnTo>
                  <a:pt x="204" y="391"/>
                </a:lnTo>
                <a:lnTo>
                  <a:pt x="204" y="387"/>
                </a:lnTo>
                <a:lnTo>
                  <a:pt x="203" y="384"/>
                </a:lnTo>
                <a:lnTo>
                  <a:pt x="201" y="382"/>
                </a:lnTo>
                <a:lnTo>
                  <a:pt x="201" y="382"/>
                </a:lnTo>
                <a:close/>
                <a:moveTo>
                  <a:pt x="288" y="388"/>
                </a:moveTo>
                <a:lnTo>
                  <a:pt x="288" y="388"/>
                </a:lnTo>
                <a:lnTo>
                  <a:pt x="294" y="388"/>
                </a:lnTo>
                <a:lnTo>
                  <a:pt x="294" y="388"/>
                </a:lnTo>
                <a:lnTo>
                  <a:pt x="294" y="384"/>
                </a:lnTo>
                <a:lnTo>
                  <a:pt x="293" y="384"/>
                </a:lnTo>
                <a:lnTo>
                  <a:pt x="291" y="382"/>
                </a:lnTo>
                <a:lnTo>
                  <a:pt x="291" y="382"/>
                </a:lnTo>
                <a:lnTo>
                  <a:pt x="290" y="385"/>
                </a:lnTo>
                <a:lnTo>
                  <a:pt x="288" y="388"/>
                </a:lnTo>
                <a:lnTo>
                  <a:pt x="288" y="388"/>
                </a:lnTo>
                <a:close/>
                <a:moveTo>
                  <a:pt x="620" y="387"/>
                </a:moveTo>
                <a:lnTo>
                  <a:pt x="620" y="387"/>
                </a:lnTo>
                <a:lnTo>
                  <a:pt x="620" y="384"/>
                </a:lnTo>
                <a:lnTo>
                  <a:pt x="620" y="382"/>
                </a:lnTo>
                <a:lnTo>
                  <a:pt x="620" y="382"/>
                </a:lnTo>
                <a:lnTo>
                  <a:pt x="620" y="382"/>
                </a:lnTo>
                <a:lnTo>
                  <a:pt x="619" y="385"/>
                </a:lnTo>
                <a:lnTo>
                  <a:pt x="620" y="387"/>
                </a:lnTo>
                <a:lnTo>
                  <a:pt x="620" y="387"/>
                </a:lnTo>
                <a:close/>
                <a:moveTo>
                  <a:pt x="796" y="384"/>
                </a:moveTo>
                <a:lnTo>
                  <a:pt x="796" y="384"/>
                </a:lnTo>
                <a:lnTo>
                  <a:pt x="797" y="413"/>
                </a:lnTo>
                <a:lnTo>
                  <a:pt x="799" y="443"/>
                </a:lnTo>
                <a:lnTo>
                  <a:pt x="799" y="443"/>
                </a:lnTo>
                <a:lnTo>
                  <a:pt x="799" y="445"/>
                </a:lnTo>
                <a:lnTo>
                  <a:pt x="800" y="445"/>
                </a:lnTo>
                <a:lnTo>
                  <a:pt x="800" y="446"/>
                </a:lnTo>
                <a:lnTo>
                  <a:pt x="803" y="446"/>
                </a:lnTo>
                <a:lnTo>
                  <a:pt x="803" y="446"/>
                </a:lnTo>
                <a:lnTo>
                  <a:pt x="803" y="430"/>
                </a:lnTo>
                <a:lnTo>
                  <a:pt x="803" y="414"/>
                </a:lnTo>
                <a:lnTo>
                  <a:pt x="799" y="382"/>
                </a:lnTo>
                <a:lnTo>
                  <a:pt x="799" y="382"/>
                </a:lnTo>
                <a:lnTo>
                  <a:pt x="797" y="382"/>
                </a:lnTo>
                <a:lnTo>
                  <a:pt x="797" y="382"/>
                </a:lnTo>
                <a:lnTo>
                  <a:pt x="796" y="384"/>
                </a:lnTo>
                <a:lnTo>
                  <a:pt x="796" y="384"/>
                </a:lnTo>
                <a:close/>
                <a:moveTo>
                  <a:pt x="233" y="401"/>
                </a:moveTo>
                <a:lnTo>
                  <a:pt x="233" y="401"/>
                </a:lnTo>
                <a:lnTo>
                  <a:pt x="235" y="396"/>
                </a:lnTo>
                <a:lnTo>
                  <a:pt x="236" y="391"/>
                </a:lnTo>
                <a:lnTo>
                  <a:pt x="236" y="384"/>
                </a:lnTo>
                <a:lnTo>
                  <a:pt x="236" y="384"/>
                </a:lnTo>
                <a:lnTo>
                  <a:pt x="235" y="388"/>
                </a:lnTo>
                <a:lnTo>
                  <a:pt x="230" y="393"/>
                </a:lnTo>
                <a:lnTo>
                  <a:pt x="230" y="395"/>
                </a:lnTo>
                <a:lnTo>
                  <a:pt x="229" y="398"/>
                </a:lnTo>
                <a:lnTo>
                  <a:pt x="230" y="399"/>
                </a:lnTo>
                <a:lnTo>
                  <a:pt x="233" y="401"/>
                </a:lnTo>
                <a:lnTo>
                  <a:pt x="233" y="401"/>
                </a:lnTo>
                <a:close/>
                <a:moveTo>
                  <a:pt x="491" y="387"/>
                </a:moveTo>
                <a:lnTo>
                  <a:pt x="491" y="387"/>
                </a:lnTo>
                <a:lnTo>
                  <a:pt x="495" y="387"/>
                </a:lnTo>
                <a:lnTo>
                  <a:pt x="497" y="385"/>
                </a:lnTo>
                <a:lnTo>
                  <a:pt x="497" y="385"/>
                </a:lnTo>
                <a:lnTo>
                  <a:pt x="491" y="384"/>
                </a:lnTo>
                <a:lnTo>
                  <a:pt x="491" y="384"/>
                </a:lnTo>
                <a:lnTo>
                  <a:pt x="491" y="387"/>
                </a:lnTo>
                <a:lnTo>
                  <a:pt x="491" y="387"/>
                </a:lnTo>
                <a:close/>
                <a:moveTo>
                  <a:pt x="559" y="393"/>
                </a:moveTo>
                <a:lnTo>
                  <a:pt x="559" y="393"/>
                </a:lnTo>
                <a:lnTo>
                  <a:pt x="564" y="395"/>
                </a:lnTo>
                <a:lnTo>
                  <a:pt x="570" y="395"/>
                </a:lnTo>
                <a:lnTo>
                  <a:pt x="570" y="395"/>
                </a:lnTo>
                <a:lnTo>
                  <a:pt x="570" y="387"/>
                </a:lnTo>
                <a:lnTo>
                  <a:pt x="570" y="387"/>
                </a:lnTo>
                <a:lnTo>
                  <a:pt x="564" y="385"/>
                </a:lnTo>
                <a:lnTo>
                  <a:pt x="559" y="384"/>
                </a:lnTo>
                <a:lnTo>
                  <a:pt x="559" y="384"/>
                </a:lnTo>
                <a:lnTo>
                  <a:pt x="558" y="385"/>
                </a:lnTo>
                <a:lnTo>
                  <a:pt x="559" y="388"/>
                </a:lnTo>
                <a:lnTo>
                  <a:pt x="559" y="393"/>
                </a:lnTo>
                <a:lnTo>
                  <a:pt x="559" y="393"/>
                </a:lnTo>
                <a:close/>
                <a:moveTo>
                  <a:pt x="544" y="385"/>
                </a:moveTo>
                <a:lnTo>
                  <a:pt x="544" y="385"/>
                </a:lnTo>
                <a:lnTo>
                  <a:pt x="544" y="388"/>
                </a:lnTo>
                <a:lnTo>
                  <a:pt x="544" y="390"/>
                </a:lnTo>
                <a:lnTo>
                  <a:pt x="546" y="390"/>
                </a:lnTo>
                <a:lnTo>
                  <a:pt x="546" y="390"/>
                </a:lnTo>
                <a:lnTo>
                  <a:pt x="547" y="388"/>
                </a:lnTo>
                <a:lnTo>
                  <a:pt x="549" y="387"/>
                </a:lnTo>
                <a:lnTo>
                  <a:pt x="549" y="385"/>
                </a:lnTo>
                <a:lnTo>
                  <a:pt x="549" y="385"/>
                </a:lnTo>
                <a:lnTo>
                  <a:pt x="546" y="385"/>
                </a:lnTo>
                <a:lnTo>
                  <a:pt x="544" y="385"/>
                </a:lnTo>
                <a:lnTo>
                  <a:pt x="544" y="385"/>
                </a:lnTo>
                <a:close/>
                <a:moveTo>
                  <a:pt x="364" y="401"/>
                </a:moveTo>
                <a:lnTo>
                  <a:pt x="364" y="401"/>
                </a:lnTo>
                <a:lnTo>
                  <a:pt x="370" y="401"/>
                </a:lnTo>
                <a:lnTo>
                  <a:pt x="375" y="401"/>
                </a:lnTo>
                <a:lnTo>
                  <a:pt x="375" y="401"/>
                </a:lnTo>
                <a:lnTo>
                  <a:pt x="375" y="393"/>
                </a:lnTo>
                <a:lnTo>
                  <a:pt x="373" y="388"/>
                </a:lnTo>
                <a:lnTo>
                  <a:pt x="372" y="387"/>
                </a:lnTo>
                <a:lnTo>
                  <a:pt x="372" y="387"/>
                </a:lnTo>
                <a:lnTo>
                  <a:pt x="367" y="393"/>
                </a:lnTo>
                <a:lnTo>
                  <a:pt x="364" y="401"/>
                </a:lnTo>
                <a:lnTo>
                  <a:pt x="364" y="401"/>
                </a:lnTo>
                <a:close/>
                <a:moveTo>
                  <a:pt x="387" y="398"/>
                </a:moveTo>
                <a:lnTo>
                  <a:pt x="387" y="398"/>
                </a:lnTo>
                <a:lnTo>
                  <a:pt x="386" y="393"/>
                </a:lnTo>
                <a:lnTo>
                  <a:pt x="384" y="388"/>
                </a:lnTo>
                <a:lnTo>
                  <a:pt x="384" y="388"/>
                </a:lnTo>
                <a:lnTo>
                  <a:pt x="383" y="387"/>
                </a:lnTo>
                <a:lnTo>
                  <a:pt x="381" y="387"/>
                </a:lnTo>
                <a:lnTo>
                  <a:pt x="380" y="387"/>
                </a:lnTo>
                <a:lnTo>
                  <a:pt x="380" y="387"/>
                </a:lnTo>
                <a:lnTo>
                  <a:pt x="381" y="390"/>
                </a:lnTo>
                <a:lnTo>
                  <a:pt x="384" y="393"/>
                </a:lnTo>
                <a:lnTo>
                  <a:pt x="386" y="396"/>
                </a:lnTo>
                <a:lnTo>
                  <a:pt x="387" y="398"/>
                </a:lnTo>
                <a:lnTo>
                  <a:pt x="387" y="398"/>
                </a:lnTo>
                <a:close/>
                <a:moveTo>
                  <a:pt x="396" y="391"/>
                </a:moveTo>
                <a:lnTo>
                  <a:pt x="396" y="391"/>
                </a:lnTo>
                <a:lnTo>
                  <a:pt x="396" y="388"/>
                </a:lnTo>
                <a:lnTo>
                  <a:pt x="398" y="388"/>
                </a:lnTo>
                <a:lnTo>
                  <a:pt x="398" y="387"/>
                </a:lnTo>
                <a:lnTo>
                  <a:pt x="398" y="387"/>
                </a:lnTo>
                <a:lnTo>
                  <a:pt x="393" y="387"/>
                </a:lnTo>
                <a:lnTo>
                  <a:pt x="393" y="387"/>
                </a:lnTo>
                <a:lnTo>
                  <a:pt x="395" y="390"/>
                </a:lnTo>
                <a:lnTo>
                  <a:pt x="396" y="391"/>
                </a:lnTo>
                <a:lnTo>
                  <a:pt x="396" y="391"/>
                </a:lnTo>
                <a:close/>
                <a:moveTo>
                  <a:pt x="410" y="396"/>
                </a:moveTo>
                <a:lnTo>
                  <a:pt x="410" y="396"/>
                </a:lnTo>
                <a:lnTo>
                  <a:pt x="410" y="390"/>
                </a:lnTo>
                <a:lnTo>
                  <a:pt x="409" y="388"/>
                </a:lnTo>
                <a:lnTo>
                  <a:pt x="406" y="387"/>
                </a:lnTo>
                <a:lnTo>
                  <a:pt x="406" y="387"/>
                </a:lnTo>
                <a:lnTo>
                  <a:pt x="407" y="391"/>
                </a:lnTo>
                <a:lnTo>
                  <a:pt x="410" y="396"/>
                </a:lnTo>
                <a:lnTo>
                  <a:pt x="410" y="396"/>
                </a:lnTo>
                <a:close/>
                <a:moveTo>
                  <a:pt x="358" y="391"/>
                </a:moveTo>
                <a:lnTo>
                  <a:pt x="358" y="391"/>
                </a:lnTo>
                <a:lnTo>
                  <a:pt x="360" y="390"/>
                </a:lnTo>
                <a:lnTo>
                  <a:pt x="360" y="387"/>
                </a:lnTo>
                <a:lnTo>
                  <a:pt x="360" y="387"/>
                </a:lnTo>
                <a:lnTo>
                  <a:pt x="357" y="387"/>
                </a:lnTo>
                <a:lnTo>
                  <a:pt x="357" y="387"/>
                </a:lnTo>
                <a:lnTo>
                  <a:pt x="357" y="390"/>
                </a:lnTo>
                <a:lnTo>
                  <a:pt x="358" y="391"/>
                </a:lnTo>
                <a:lnTo>
                  <a:pt x="358" y="391"/>
                </a:lnTo>
                <a:close/>
                <a:moveTo>
                  <a:pt x="439" y="393"/>
                </a:moveTo>
                <a:lnTo>
                  <a:pt x="439" y="393"/>
                </a:lnTo>
                <a:lnTo>
                  <a:pt x="438" y="388"/>
                </a:lnTo>
                <a:lnTo>
                  <a:pt x="438" y="388"/>
                </a:lnTo>
                <a:lnTo>
                  <a:pt x="434" y="387"/>
                </a:lnTo>
                <a:lnTo>
                  <a:pt x="434" y="387"/>
                </a:lnTo>
                <a:lnTo>
                  <a:pt x="436" y="391"/>
                </a:lnTo>
                <a:lnTo>
                  <a:pt x="438" y="393"/>
                </a:lnTo>
                <a:lnTo>
                  <a:pt x="439" y="393"/>
                </a:lnTo>
                <a:lnTo>
                  <a:pt x="439" y="393"/>
                </a:lnTo>
                <a:close/>
                <a:moveTo>
                  <a:pt x="698" y="396"/>
                </a:moveTo>
                <a:lnTo>
                  <a:pt x="698" y="396"/>
                </a:lnTo>
                <a:lnTo>
                  <a:pt x="697" y="393"/>
                </a:lnTo>
                <a:lnTo>
                  <a:pt x="698" y="388"/>
                </a:lnTo>
                <a:lnTo>
                  <a:pt x="698" y="388"/>
                </a:lnTo>
                <a:lnTo>
                  <a:pt x="697" y="387"/>
                </a:lnTo>
                <a:lnTo>
                  <a:pt x="695" y="387"/>
                </a:lnTo>
                <a:lnTo>
                  <a:pt x="695" y="387"/>
                </a:lnTo>
                <a:lnTo>
                  <a:pt x="694" y="390"/>
                </a:lnTo>
                <a:lnTo>
                  <a:pt x="695" y="393"/>
                </a:lnTo>
                <a:lnTo>
                  <a:pt x="697" y="396"/>
                </a:lnTo>
                <a:lnTo>
                  <a:pt x="698" y="396"/>
                </a:lnTo>
                <a:lnTo>
                  <a:pt x="698" y="396"/>
                </a:lnTo>
                <a:close/>
                <a:moveTo>
                  <a:pt x="338" y="402"/>
                </a:moveTo>
                <a:lnTo>
                  <a:pt x="338" y="402"/>
                </a:lnTo>
                <a:lnTo>
                  <a:pt x="345" y="402"/>
                </a:lnTo>
                <a:lnTo>
                  <a:pt x="345" y="402"/>
                </a:lnTo>
                <a:lnTo>
                  <a:pt x="341" y="395"/>
                </a:lnTo>
                <a:lnTo>
                  <a:pt x="341" y="390"/>
                </a:lnTo>
                <a:lnTo>
                  <a:pt x="338" y="388"/>
                </a:lnTo>
                <a:lnTo>
                  <a:pt x="338" y="388"/>
                </a:lnTo>
                <a:lnTo>
                  <a:pt x="338" y="396"/>
                </a:lnTo>
                <a:lnTo>
                  <a:pt x="338" y="402"/>
                </a:lnTo>
                <a:lnTo>
                  <a:pt x="338" y="402"/>
                </a:lnTo>
                <a:close/>
                <a:moveTo>
                  <a:pt x="351" y="402"/>
                </a:moveTo>
                <a:lnTo>
                  <a:pt x="351" y="402"/>
                </a:lnTo>
                <a:lnTo>
                  <a:pt x="351" y="399"/>
                </a:lnTo>
                <a:lnTo>
                  <a:pt x="349" y="395"/>
                </a:lnTo>
                <a:lnTo>
                  <a:pt x="346" y="388"/>
                </a:lnTo>
                <a:lnTo>
                  <a:pt x="345" y="388"/>
                </a:lnTo>
                <a:lnTo>
                  <a:pt x="345" y="388"/>
                </a:lnTo>
                <a:lnTo>
                  <a:pt x="346" y="396"/>
                </a:lnTo>
                <a:lnTo>
                  <a:pt x="348" y="399"/>
                </a:lnTo>
                <a:lnTo>
                  <a:pt x="351" y="402"/>
                </a:lnTo>
                <a:lnTo>
                  <a:pt x="351" y="402"/>
                </a:lnTo>
                <a:close/>
                <a:moveTo>
                  <a:pt x="444" y="388"/>
                </a:moveTo>
                <a:lnTo>
                  <a:pt x="444" y="388"/>
                </a:lnTo>
                <a:lnTo>
                  <a:pt x="444" y="391"/>
                </a:lnTo>
                <a:lnTo>
                  <a:pt x="445" y="393"/>
                </a:lnTo>
                <a:lnTo>
                  <a:pt x="445" y="393"/>
                </a:lnTo>
                <a:lnTo>
                  <a:pt x="447" y="388"/>
                </a:lnTo>
                <a:lnTo>
                  <a:pt x="447" y="388"/>
                </a:lnTo>
                <a:lnTo>
                  <a:pt x="444" y="388"/>
                </a:lnTo>
                <a:lnTo>
                  <a:pt x="444" y="388"/>
                </a:lnTo>
                <a:close/>
                <a:moveTo>
                  <a:pt x="451" y="393"/>
                </a:moveTo>
                <a:lnTo>
                  <a:pt x="451" y="393"/>
                </a:lnTo>
                <a:lnTo>
                  <a:pt x="457" y="393"/>
                </a:lnTo>
                <a:lnTo>
                  <a:pt x="457" y="393"/>
                </a:lnTo>
                <a:lnTo>
                  <a:pt x="456" y="391"/>
                </a:lnTo>
                <a:lnTo>
                  <a:pt x="456" y="388"/>
                </a:lnTo>
                <a:lnTo>
                  <a:pt x="456" y="388"/>
                </a:lnTo>
                <a:lnTo>
                  <a:pt x="454" y="388"/>
                </a:lnTo>
                <a:lnTo>
                  <a:pt x="453" y="390"/>
                </a:lnTo>
                <a:lnTo>
                  <a:pt x="451" y="393"/>
                </a:lnTo>
                <a:lnTo>
                  <a:pt x="451" y="393"/>
                </a:lnTo>
                <a:close/>
                <a:moveTo>
                  <a:pt x="723" y="391"/>
                </a:moveTo>
                <a:lnTo>
                  <a:pt x="723" y="391"/>
                </a:lnTo>
                <a:lnTo>
                  <a:pt x="726" y="408"/>
                </a:lnTo>
                <a:lnTo>
                  <a:pt x="730" y="425"/>
                </a:lnTo>
                <a:lnTo>
                  <a:pt x="730" y="425"/>
                </a:lnTo>
                <a:lnTo>
                  <a:pt x="729" y="407"/>
                </a:lnTo>
                <a:lnTo>
                  <a:pt x="726" y="388"/>
                </a:lnTo>
                <a:lnTo>
                  <a:pt x="726" y="388"/>
                </a:lnTo>
                <a:lnTo>
                  <a:pt x="723" y="391"/>
                </a:lnTo>
                <a:lnTo>
                  <a:pt x="723" y="391"/>
                </a:lnTo>
                <a:close/>
                <a:moveTo>
                  <a:pt x="320" y="404"/>
                </a:moveTo>
                <a:lnTo>
                  <a:pt x="320" y="404"/>
                </a:lnTo>
                <a:lnTo>
                  <a:pt x="325" y="404"/>
                </a:lnTo>
                <a:lnTo>
                  <a:pt x="325" y="404"/>
                </a:lnTo>
                <a:lnTo>
                  <a:pt x="322" y="396"/>
                </a:lnTo>
                <a:lnTo>
                  <a:pt x="320" y="393"/>
                </a:lnTo>
                <a:lnTo>
                  <a:pt x="317" y="390"/>
                </a:lnTo>
                <a:lnTo>
                  <a:pt x="317" y="390"/>
                </a:lnTo>
                <a:lnTo>
                  <a:pt x="320" y="404"/>
                </a:lnTo>
                <a:lnTo>
                  <a:pt x="320" y="404"/>
                </a:lnTo>
                <a:close/>
                <a:moveTo>
                  <a:pt x="613" y="424"/>
                </a:moveTo>
                <a:lnTo>
                  <a:pt x="613" y="424"/>
                </a:lnTo>
                <a:lnTo>
                  <a:pt x="614" y="405"/>
                </a:lnTo>
                <a:lnTo>
                  <a:pt x="614" y="398"/>
                </a:lnTo>
                <a:lnTo>
                  <a:pt x="613" y="390"/>
                </a:lnTo>
                <a:lnTo>
                  <a:pt x="613" y="390"/>
                </a:lnTo>
                <a:lnTo>
                  <a:pt x="611" y="407"/>
                </a:lnTo>
                <a:lnTo>
                  <a:pt x="611" y="414"/>
                </a:lnTo>
                <a:lnTo>
                  <a:pt x="613" y="424"/>
                </a:lnTo>
                <a:lnTo>
                  <a:pt x="613" y="424"/>
                </a:lnTo>
                <a:close/>
                <a:moveTo>
                  <a:pt x="416" y="396"/>
                </a:moveTo>
                <a:lnTo>
                  <a:pt x="416" y="396"/>
                </a:lnTo>
                <a:lnTo>
                  <a:pt x="421" y="396"/>
                </a:lnTo>
                <a:lnTo>
                  <a:pt x="421" y="396"/>
                </a:lnTo>
                <a:lnTo>
                  <a:pt x="421" y="393"/>
                </a:lnTo>
                <a:lnTo>
                  <a:pt x="418" y="391"/>
                </a:lnTo>
                <a:lnTo>
                  <a:pt x="418" y="391"/>
                </a:lnTo>
                <a:lnTo>
                  <a:pt x="418" y="395"/>
                </a:lnTo>
                <a:lnTo>
                  <a:pt x="416" y="396"/>
                </a:lnTo>
                <a:lnTo>
                  <a:pt x="416" y="396"/>
                </a:lnTo>
                <a:close/>
                <a:moveTo>
                  <a:pt x="186" y="404"/>
                </a:moveTo>
                <a:lnTo>
                  <a:pt x="186" y="404"/>
                </a:lnTo>
                <a:lnTo>
                  <a:pt x="191" y="405"/>
                </a:lnTo>
                <a:lnTo>
                  <a:pt x="195" y="405"/>
                </a:lnTo>
                <a:lnTo>
                  <a:pt x="195" y="405"/>
                </a:lnTo>
                <a:lnTo>
                  <a:pt x="192" y="398"/>
                </a:lnTo>
                <a:lnTo>
                  <a:pt x="192" y="395"/>
                </a:lnTo>
                <a:lnTo>
                  <a:pt x="189" y="393"/>
                </a:lnTo>
                <a:lnTo>
                  <a:pt x="189" y="393"/>
                </a:lnTo>
                <a:lnTo>
                  <a:pt x="187" y="398"/>
                </a:lnTo>
                <a:lnTo>
                  <a:pt x="186" y="401"/>
                </a:lnTo>
                <a:lnTo>
                  <a:pt x="186" y="404"/>
                </a:lnTo>
                <a:lnTo>
                  <a:pt x="186" y="404"/>
                </a:lnTo>
                <a:close/>
                <a:moveTo>
                  <a:pt x="285" y="395"/>
                </a:moveTo>
                <a:lnTo>
                  <a:pt x="285" y="395"/>
                </a:lnTo>
                <a:lnTo>
                  <a:pt x="284" y="399"/>
                </a:lnTo>
                <a:lnTo>
                  <a:pt x="285" y="402"/>
                </a:lnTo>
                <a:lnTo>
                  <a:pt x="287" y="404"/>
                </a:lnTo>
                <a:lnTo>
                  <a:pt x="287" y="404"/>
                </a:lnTo>
                <a:lnTo>
                  <a:pt x="293" y="399"/>
                </a:lnTo>
                <a:lnTo>
                  <a:pt x="294" y="396"/>
                </a:lnTo>
                <a:lnTo>
                  <a:pt x="296" y="393"/>
                </a:lnTo>
                <a:lnTo>
                  <a:pt x="296" y="393"/>
                </a:lnTo>
                <a:lnTo>
                  <a:pt x="290" y="393"/>
                </a:lnTo>
                <a:lnTo>
                  <a:pt x="285" y="395"/>
                </a:lnTo>
                <a:lnTo>
                  <a:pt x="285" y="395"/>
                </a:lnTo>
                <a:close/>
                <a:moveTo>
                  <a:pt x="360" y="398"/>
                </a:moveTo>
                <a:lnTo>
                  <a:pt x="360" y="398"/>
                </a:lnTo>
                <a:lnTo>
                  <a:pt x="361" y="398"/>
                </a:lnTo>
                <a:lnTo>
                  <a:pt x="363" y="396"/>
                </a:lnTo>
                <a:lnTo>
                  <a:pt x="363" y="393"/>
                </a:lnTo>
                <a:lnTo>
                  <a:pt x="363" y="393"/>
                </a:lnTo>
                <a:lnTo>
                  <a:pt x="361" y="395"/>
                </a:lnTo>
                <a:lnTo>
                  <a:pt x="360" y="398"/>
                </a:lnTo>
                <a:lnTo>
                  <a:pt x="360" y="398"/>
                </a:lnTo>
                <a:close/>
                <a:moveTo>
                  <a:pt x="492" y="393"/>
                </a:moveTo>
                <a:lnTo>
                  <a:pt x="492" y="393"/>
                </a:lnTo>
                <a:lnTo>
                  <a:pt x="492" y="396"/>
                </a:lnTo>
                <a:lnTo>
                  <a:pt x="495" y="399"/>
                </a:lnTo>
                <a:lnTo>
                  <a:pt x="495" y="399"/>
                </a:lnTo>
                <a:lnTo>
                  <a:pt x="497" y="396"/>
                </a:lnTo>
                <a:lnTo>
                  <a:pt x="500" y="393"/>
                </a:lnTo>
                <a:lnTo>
                  <a:pt x="500" y="393"/>
                </a:lnTo>
                <a:lnTo>
                  <a:pt x="497" y="393"/>
                </a:lnTo>
                <a:lnTo>
                  <a:pt x="492" y="393"/>
                </a:lnTo>
                <a:lnTo>
                  <a:pt x="492" y="393"/>
                </a:lnTo>
                <a:close/>
                <a:moveTo>
                  <a:pt x="717" y="446"/>
                </a:moveTo>
                <a:lnTo>
                  <a:pt x="717" y="446"/>
                </a:lnTo>
                <a:lnTo>
                  <a:pt x="718" y="460"/>
                </a:lnTo>
                <a:lnTo>
                  <a:pt x="721" y="466"/>
                </a:lnTo>
                <a:lnTo>
                  <a:pt x="724" y="469"/>
                </a:lnTo>
                <a:lnTo>
                  <a:pt x="724" y="469"/>
                </a:lnTo>
                <a:lnTo>
                  <a:pt x="727" y="460"/>
                </a:lnTo>
                <a:lnTo>
                  <a:pt x="729" y="451"/>
                </a:lnTo>
                <a:lnTo>
                  <a:pt x="729" y="442"/>
                </a:lnTo>
                <a:lnTo>
                  <a:pt x="727" y="433"/>
                </a:lnTo>
                <a:lnTo>
                  <a:pt x="723" y="413"/>
                </a:lnTo>
                <a:lnTo>
                  <a:pt x="720" y="393"/>
                </a:lnTo>
                <a:lnTo>
                  <a:pt x="720" y="393"/>
                </a:lnTo>
                <a:lnTo>
                  <a:pt x="717" y="393"/>
                </a:lnTo>
                <a:lnTo>
                  <a:pt x="717" y="393"/>
                </a:lnTo>
                <a:lnTo>
                  <a:pt x="715" y="399"/>
                </a:lnTo>
                <a:lnTo>
                  <a:pt x="713" y="405"/>
                </a:lnTo>
                <a:lnTo>
                  <a:pt x="713" y="417"/>
                </a:lnTo>
                <a:lnTo>
                  <a:pt x="717" y="446"/>
                </a:lnTo>
                <a:lnTo>
                  <a:pt x="717" y="446"/>
                </a:lnTo>
                <a:close/>
                <a:moveTo>
                  <a:pt x="242" y="398"/>
                </a:moveTo>
                <a:lnTo>
                  <a:pt x="242" y="398"/>
                </a:lnTo>
                <a:lnTo>
                  <a:pt x="242" y="396"/>
                </a:lnTo>
                <a:lnTo>
                  <a:pt x="241" y="393"/>
                </a:lnTo>
                <a:lnTo>
                  <a:pt x="241" y="393"/>
                </a:lnTo>
                <a:lnTo>
                  <a:pt x="241" y="396"/>
                </a:lnTo>
                <a:lnTo>
                  <a:pt x="241" y="398"/>
                </a:lnTo>
                <a:lnTo>
                  <a:pt x="242" y="398"/>
                </a:lnTo>
                <a:lnTo>
                  <a:pt x="242" y="398"/>
                </a:lnTo>
                <a:close/>
                <a:moveTo>
                  <a:pt x="128" y="431"/>
                </a:moveTo>
                <a:lnTo>
                  <a:pt x="128" y="431"/>
                </a:lnTo>
                <a:lnTo>
                  <a:pt x="136" y="425"/>
                </a:lnTo>
                <a:lnTo>
                  <a:pt x="136" y="425"/>
                </a:lnTo>
                <a:lnTo>
                  <a:pt x="134" y="408"/>
                </a:lnTo>
                <a:lnTo>
                  <a:pt x="133" y="401"/>
                </a:lnTo>
                <a:lnTo>
                  <a:pt x="130" y="395"/>
                </a:lnTo>
                <a:lnTo>
                  <a:pt x="130" y="395"/>
                </a:lnTo>
                <a:lnTo>
                  <a:pt x="128" y="402"/>
                </a:lnTo>
                <a:lnTo>
                  <a:pt x="128" y="413"/>
                </a:lnTo>
                <a:lnTo>
                  <a:pt x="128" y="431"/>
                </a:lnTo>
                <a:lnTo>
                  <a:pt x="128" y="431"/>
                </a:lnTo>
                <a:close/>
                <a:moveTo>
                  <a:pt x="517" y="395"/>
                </a:moveTo>
                <a:lnTo>
                  <a:pt x="517" y="395"/>
                </a:lnTo>
                <a:lnTo>
                  <a:pt x="512" y="395"/>
                </a:lnTo>
                <a:lnTo>
                  <a:pt x="508" y="395"/>
                </a:lnTo>
                <a:lnTo>
                  <a:pt x="505" y="398"/>
                </a:lnTo>
                <a:lnTo>
                  <a:pt x="502" y="404"/>
                </a:lnTo>
                <a:lnTo>
                  <a:pt x="502" y="404"/>
                </a:lnTo>
                <a:lnTo>
                  <a:pt x="511" y="410"/>
                </a:lnTo>
                <a:lnTo>
                  <a:pt x="515" y="411"/>
                </a:lnTo>
                <a:lnTo>
                  <a:pt x="520" y="413"/>
                </a:lnTo>
                <a:lnTo>
                  <a:pt x="520" y="413"/>
                </a:lnTo>
                <a:lnTo>
                  <a:pt x="518" y="404"/>
                </a:lnTo>
                <a:lnTo>
                  <a:pt x="517" y="395"/>
                </a:lnTo>
                <a:lnTo>
                  <a:pt x="517" y="395"/>
                </a:lnTo>
                <a:close/>
                <a:moveTo>
                  <a:pt x="267" y="396"/>
                </a:moveTo>
                <a:lnTo>
                  <a:pt x="267" y="396"/>
                </a:lnTo>
                <a:lnTo>
                  <a:pt x="267" y="399"/>
                </a:lnTo>
                <a:lnTo>
                  <a:pt x="268" y="404"/>
                </a:lnTo>
                <a:lnTo>
                  <a:pt x="268" y="404"/>
                </a:lnTo>
                <a:lnTo>
                  <a:pt x="274" y="404"/>
                </a:lnTo>
                <a:lnTo>
                  <a:pt x="274" y="404"/>
                </a:lnTo>
                <a:lnTo>
                  <a:pt x="277" y="399"/>
                </a:lnTo>
                <a:lnTo>
                  <a:pt x="279" y="396"/>
                </a:lnTo>
                <a:lnTo>
                  <a:pt x="279" y="395"/>
                </a:lnTo>
                <a:lnTo>
                  <a:pt x="279" y="395"/>
                </a:lnTo>
                <a:lnTo>
                  <a:pt x="273" y="396"/>
                </a:lnTo>
                <a:lnTo>
                  <a:pt x="270" y="396"/>
                </a:lnTo>
                <a:lnTo>
                  <a:pt x="267" y="396"/>
                </a:lnTo>
                <a:lnTo>
                  <a:pt x="267" y="396"/>
                </a:lnTo>
                <a:close/>
                <a:moveTo>
                  <a:pt x="592" y="402"/>
                </a:moveTo>
                <a:lnTo>
                  <a:pt x="592" y="402"/>
                </a:lnTo>
                <a:lnTo>
                  <a:pt x="593" y="401"/>
                </a:lnTo>
                <a:lnTo>
                  <a:pt x="596" y="401"/>
                </a:lnTo>
                <a:lnTo>
                  <a:pt x="596" y="401"/>
                </a:lnTo>
                <a:lnTo>
                  <a:pt x="595" y="396"/>
                </a:lnTo>
                <a:lnTo>
                  <a:pt x="593" y="395"/>
                </a:lnTo>
                <a:lnTo>
                  <a:pt x="592" y="395"/>
                </a:lnTo>
                <a:lnTo>
                  <a:pt x="592" y="395"/>
                </a:lnTo>
                <a:lnTo>
                  <a:pt x="592" y="399"/>
                </a:lnTo>
                <a:lnTo>
                  <a:pt x="592" y="402"/>
                </a:lnTo>
                <a:lnTo>
                  <a:pt x="592" y="402"/>
                </a:lnTo>
                <a:close/>
                <a:moveTo>
                  <a:pt x="482" y="416"/>
                </a:moveTo>
                <a:lnTo>
                  <a:pt x="482" y="416"/>
                </a:lnTo>
                <a:lnTo>
                  <a:pt x="485" y="413"/>
                </a:lnTo>
                <a:lnTo>
                  <a:pt x="485" y="410"/>
                </a:lnTo>
                <a:lnTo>
                  <a:pt x="485" y="407"/>
                </a:lnTo>
                <a:lnTo>
                  <a:pt x="483" y="405"/>
                </a:lnTo>
                <a:lnTo>
                  <a:pt x="480" y="399"/>
                </a:lnTo>
                <a:lnTo>
                  <a:pt x="476" y="395"/>
                </a:lnTo>
                <a:lnTo>
                  <a:pt x="476" y="395"/>
                </a:lnTo>
                <a:lnTo>
                  <a:pt x="479" y="407"/>
                </a:lnTo>
                <a:lnTo>
                  <a:pt x="482" y="416"/>
                </a:lnTo>
                <a:lnTo>
                  <a:pt x="482" y="416"/>
                </a:lnTo>
                <a:close/>
                <a:moveTo>
                  <a:pt x="608" y="399"/>
                </a:moveTo>
                <a:lnTo>
                  <a:pt x="608" y="399"/>
                </a:lnTo>
                <a:lnTo>
                  <a:pt x="608" y="398"/>
                </a:lnTo>
                <a:lnTo>
                  <a:pt x="608" y="395"/>
                </a:lnTo>
                <a:lnTo>
                  <a:pt x="608" y="395"/>
                </a:lnTo>
                <a:lnTo>
                  <a:pt x="607" y="396"/>
                </a:lnTo>
                <a:lnTo>
                  <a:pt x="607" y="398"/>
                </a:lnTo>
                <a:lnTo>
                  <a:pt x="608" y="399"/>
                </a:lnTo>
                <a:lnTo>
                  <a:pt x="608" y="399"/>
                </a:lnTo>
                <a:close/>
                <a:moveTo>
                  <a:pt x="308" y="405"/>
                </a:moveTo>
                <a:lnTo>
                  <a:pt x="308" y="405"/>
                </a:lnTo>
                <a:lnTo>
                  <a:pt x="306" y="401"/>
                </a:lnTo>
                <a:lnTo>
                  <a:pt x="305" y="396"/>
                </a:lnTo>
                <a:lnTo>
                  <a:pt x="305" y="396"/>
                </a:lnTo>
                <a:lnTo>
                  <a:pt x="305" y="402"/>
                </a:lnTo>
                <a:lnTo>
                  <a:pt x="305" y="404"/>
                </a:lnTo>
                <a:lnTo>
                  <a:pt x="308" y="405"/>
                </a:lnTo>
                <a:lnTo>
                  <a:pt x="308" y="405"/>
                </a:lnTo>
                <a:close/>
                <a:moveTo>
                  <a:pt x="380" y="399"/>
                </a:moveTo>
                <a:lnTo>
                  <a:pt x="380" y="399"/>
                </a:lnTo>
                <a:lnTo>
                  <a:pt x="381" y="399"/>
                </a:lnTo>
                <a:lnTo>
                  <a:pt x="383" y="399"/>
                </a:lnTo>
                <a:lnTo>
                  <a:pt x="383" y="399"/>
                </a:lnTo>
                <a:lnTo>
                  <a:pt x="381" y="398"/>
                </a:lnTo>
                <a:lnTo>
                  <a:pt x="380" y="396"/>
                </a:lnTo>
                <a:lnTo>
                  <a:pt x="380" y="396"/>
                </a:lnTo>
                <a:lnTo>
                  <a:pt x="380" y="399"/>
                </a:lnTo>
                <a:lnTo>
                  <a:pt x="380" y="399"/>
                </a:lnTo>
                <a:close/>
                <a:moveTo>
                  <a:pt x="476" y="416"/>
                </a:moveTo>
                <a:lnTo>
                  <a:pt x="476" y="416"/>
                </a:lnTo>
                <a:lnTo>
                  <a:pt x="474" y="405"/>
                </a:lnTo>
                <a:lnTo>
                  <a:pt x="473" y="399"/>
                </a:lnTo>
                <a:lnTo>
                  <a:pt x="468" y="396"/>
                </a:lnTo>
                <a:lnTo>
                  <a:pt x="468" y="396"/>
                </a:lnTo>
                <a:lnTo>
                  <a:pt x="470" y="402"/>
                </a:lnTo>
                <a:lnTo>
                  <a:pt x="470" y="408"/>
                </a:lnTo>
                <a:lnTo>
                  <a:pt x="471" y="414"/>
                </a:lnTo>
                <a:lnTo>
                  <a:pt x="474" y="416"/>
                </a:lnTo>
                <a:lnTo>
                  <a:pt x="476" y="416"/>
                </a:lnTo>
                <a:lnTo>
                  <a:pt x="476" y="416"/>
                </a:lnTo>
                <a:close/>
                <a:moveTo>
                  <a:pt x="293" y="405"/>
                </a:moveTo>
                <a:lnTo>
                  <a:pt x="293" y="405"/>
                </a:lnTo>
                <a:lnTo>
                  <a:pt x="296" y="405"/>
                </a:lnTo>
                <a:lnTo>
                  <a:pt x="299" y="405"/>
                </a:lnTo>
                <a:lnTo>
                  <a:pt x="299" y="405"/>
                </a:lnTo>
                <a:lnTo>
                  <a:pt x="299" y="401"/>
                </a:lnTo>
                <a:lnTo>
                  <a:pt x="297" y="398"/>
                </a:lnTo>
                <a:lnTo>
                  <a:pt x="296" y="396"/>
                </a:lnTo>
                <a:lnTo>
                  <a:pt x="296" y="396"/>
                </a:lnTo>
                <a:lnTo>
                  <a:pt x="294" y="401"/>
                </a:lnTo>
                <a:lnTo>
                  <a:pt x="293" y="405"/>
                </a:lnTo>
                <a:lnTo>
                  <a:pt x="293" y="405"/>
                </a:lnTo>
                <a:close/>
                <a:moveTo>
                  <a:pt x="445" y="399"/>
                </a:moveTo>
                <a:lnTo>
                  <a:pt x="445" y="399"/>
                </a:lnTo>
                <a:lnTo>
                  <a:pt x="447" y="402"/>
                </a:lnTo>
                <a:lnTo>
                  <a:pt x="450" y="405"/>
                </a:lnTo>
                <a:lnTo>
                  <a:pt x="450" y="405"/>
                </a:lnTo>
                <a:lnTo>
                  <a:pt x="457" y="398"/>
                </a:lnTo>
                <a:lnTo>
                  <a:pt x="457" y="398"/>
                </a:lnTo>
                <a:lnTo>
                  <a:pt x="451" y="398"/>
                </a:lnTo>
                <a:lnTo>
                  <a:pt x="445" y="399"/>
                </a:lnTo>
                <a:lnTo>
                  <a:pt x="445" y="399"/>
                </a:lnTo>
                <a:close/>
                <a:moveTo>
                  <a:pt x="248" y="401"/>
                </a:moveTo>
                <a:lnTo>
                  <a:pt x="248" y="401"/>
                </a:lnTo>
                <a:lnTo>
                  <a:pt x="250" y="404"/>
                </a:lnTo>
                <a:lnTo>
                  <a:pt x="250" y="404"/>
                </a:lnTo>
                <a:lnTo>
                  <a:pt x="253" y="404"/>
                </a:lnTo>
                <a:lnTo>
                  <a:pt x="255" y="401"/>
                </a:lnTo>
                <a:lnTo>
                  <a:pt x="255" y="401"/>
                </a:lnTo>
                <a:lnTo>
                  <a:pt x="252" y="401"/>
                </a:lnTo>
                <a:lnTo>
                  <a:pt x="248" y="401"/>
                </a:lnTo>
                <a:lnTo>
                  <a:pt x="248" y="401"/>
                </a:lnTo>
                <a:close/>
                <a:moveTo>
                  <a:pt x="453" y="408"/>
                </a:moveTo>
                <a:lnTo>
                  <a:pt x="453" y="408"/>
                </a:lnTo>
                <a:lnTo>
                  <a:pt x="465" y="413"/>
                </a:lnTo>
                <a:lnTo>
                  <a:pt x="465" y="413"/>
                </a:lnTo>
                <a:lnTo>
                  <a:pt x="463" y="405"/>
                </a:lnTo>
                <a:lnTo>
                  <a:pt x="462" y="402"/>
                </a:lnTo>
                <a:lnTo>
                  <a:pt x="459" y="399"/>
                </a:lnTo>
                <a:lnTo>
                  <a:pt x="459" y="399"/>
                </a:lnTo>
                <a:lnTo>
                  <a:pt x="456" y="404"/>
                </a:lnTo>
                <a:lnTo>
                  <a:pt x="453" y="408"/>
                </a:lnTo>
                <a:lnTo>
                  <a:pt x="453" y="408"/>
                </a:lnTo>
                <a:close/>
                <a:moveTo>
                  <a:pt x="550" y="404"/>
                </a:moveTo>
                <a:lnTo>
                  <a:pt x="550" y="404"/>
                </a:lnTo>
                <a:lnTo>
                  <a:pt x="549" y="401"/>
                </a:lnTo>
                <a:lnTo>
                  <a:pt x="549" y="401"/>
                </a:lnTo>
                <a:lnTo>
                  <a:pt x="547" y="401"/>
                </a:lnTo>
                <a:lnTo>
                  <a:pt x="547" y="401"/>
                </a:lnTo>
                <a:lnTo>
                  <a:pt x="547" y="402"/>
                </a:lnTo>
                <a:lnTo>
                  <a:pt x="550" y="404"/>
                </a:lnTo>
                <a:lnTo>
                  <a:pt x="550" y="404"/>
                </a:lnTo>
                <a:close/>
                <a:moveTo>
                  <a:pt x="581" y="401"/>
                </a:moveTo>
                <a:lnTo>
                  <a:pt x="581" y="401"/>
                </a:lnTo>
                <a:lnTo>
                  <a:pt x="582" y="404"/>
                </a:lnTo>
                <a:lnTo>
                  <a:pt x="582" y="405"/>
                </a:lnTo>
                <a:lnTo>
                  <a:pt x="587" y="408"/>
                </a:lnTo>
                <a:lnTo>
                  <a:pt x="587" y="408"/>
                </a:lnTo>
                <a:lnTo>
                  <a:pt x="587" y="405"/>
                </a:lnTo>
                <a:lnTo>
                  <a:pt x="587" y="402"/>
                </a:lnTo>
                <a:lnTo>
                  <a:pt x="585" y="401"/>
                </a:lnTo>
                <a:lnTo>
                  <a:pt x="581" y="401"/>
                </a:lnTo>
                <a:lnTo>
                  <a:pt x="581" y="401"/>
                </a:lnTo>
                <a:close/>
                <a:moveTo>
                  <a:pt x="759" y="445"/>
                </a:moveTo>
                <a:lnTo>
                  <a:pt x="759" y="445"/>
                </a:lnTo>
                <a:lnTo>
                  <a:pt x="762" y="420"/>
                </a:lnTo>
                <a:lnTo>
                  <a:pt x="761" y="408"/>
                </a:lnTo>
                <a:lnTo>
                  <a:pt x="759" y="404"/>
                </a:lnTo>
                <a:lnTo>
                  <a:pt x="758" y="401"/>
                </a:lnTo>
                <a:lnTo>
                  <a:pt x="758" y="401"/>
                </a:lnTo>
                <a:lnTo>
                  <a:pt x="755" y="411"/>
                </a:lnTo>
                <a:lnTo>
                  <a:pt x="753" y="424"/>
                </a:lnTo>
                <a:lnTo>
                  <a:pt x="755" y="434"/>
                </a:lnTo>
                <a:lnTo>
                  <a:pt x="756" y="440"/>
                </a:lnTo>
                <a:lnTo>
                  <a:pt x="759" y="445"/>
                </a:lnTo>
                <a:lnTo>
                  <a:pt x="759" y="445"/>
                </a:lnTo>
                <a:close/>
                <a:moveTo>
                  <a:pt x="87" y="417"/>
                </a:moveTo>
                <a:lnTo>
                  <a:pt x="87" y="417"/>
                </a:lnTo>
                <a:lnTo>
                  <a:pt x="90" y="417"/>
                </a:lnTo>
                <a:lnTo>
                  <a:pt x="90" y="417"/>
                </a:lnTo>
                <a:lnTo>
                  <a:pt x="90" y="410"/>
                </a:lnTo>
                <a:lnTo>
                  <a:pt x="88" y="405"/>
                </a:lnTo>
                <a:lnTo>
                  <a:pt x="87" y="402"/>
                </a:lnTo>
                <a:lnTo>
                  <a:pt x="87" y="402"/>
                </a:lnTo>
                <a:lnTo>
                  <a:pt x="87" y="410"/>
                </a:lnTo>
                <a:lnTo>
                  <a:pt x="87" y="417"/>
                </a:lnTo>
                <a:lnTo>
                  <a:pt x="87" y="417"/>
                </a:lnTo>
                <a:close/>
                <a:moveTo>
                  <a:pt x="239" y="404"/>
                </a:moveTo>
                <a:lnTo>
                  <a:pt x="239" y="404"/>
                </a:lnTo>
                <a:lnTo>
                  <a:pt x="239" y="405"/>
                </a:lnTo>
                <a:lnTo>
                  <a:pt x="239" y="405"/>
                </a:lnTo>
                <a:lnTo>
                  <a:pt x="245" y="405"/>
                </a:lnTo>
                <a:lnTo>
                  <a:pt x="245" y="405"/>
                </a:lnTo>
                <a:lnTo>
                  <a:pt x="244" y="402"/>
                </a:lnTo>
                <a:lnTo>
                  <a:pt x="242" y="402"/>
                </a:lnTo>
                <a:lnTo>
                  <a:pt x="239" y="404"/>
                </a:lnTo>
                <a:lnTo>
                  <a:pt x="239" y="404"/>
                </a:lnTo>
                <a:close/>
                <a:moveTo>
                  <a:pt x="770" y="414"/>
                </a:moveTo>
                <a:lnTo>
                  <a:pt x="770" y="414"/>
                </a:lnTo>
                <a:lnTo>
                  <a:pt x="770" y="410"/>
                </a:lnTo>
                <a:lnTo>
                  <a:pt x="770" y="407"/>
                </a:lnTo>
                <a:lnTo>
                  <a:pt x="770" y="405"/>
                </a:lnTo>
                <a:lnTo>
                  <a:pt x="770" y="405"/>
                </a:lnTo>
                <a:lnTo>
                  <a:pt x="768" y="404"/>
                </a:lnTo>
                <a:lnTo>
                  <a:pt x="768" y="404"/>
                </a:lnTo>
                <a:lnTo>
                  <a:pt x="768" y="402"/>
                </a:lnTo>
                <a:lnTo>
                  <a:pt x="767" y="402"/>
                </a:lnTo>
                <a:lnTo>
                  <a:pt x="767" y="402"/>
                </a:lnTo>
                <a:lnTo>
                  <a:pt x="768" y="410"/>
                </a:lnTo>
                <a:lnTo>
                  <a:pt x="770" y="414"/>
                </a:lnTo>
                <a:lnTo>
                  <a:pt x="770" y="414"/>
                </a:lnTo>
                <a:close/>
                <a:moveTo>
                  <a:pt x="401" y="407"/>
                </a:moveTo>
                <a:lnTo>
                  <a:pt x="401" y="407"/>
                </a:lnTo>
                <a:lnTo>
                  <a:pt x="402" y="405"/>
                </a:lnTo>
                <a:lnTo>
                  <a:pt x="402" y="405"/>
                </a:lnTo>
                <a:lnTo>
                  <a:pt x="404" y="404"/>
                </a:lnTo>
                <a:lnTo>
                  <a:pt x="404" y="404"/>
                </a:lnTo>
                <a:lnTo>
                  <a:pt x="401" y="404"/>
                </a:lnTo>
                <a:lnTo>
                  <a:pt x="399" y="404"/>
                </a:lnTo>
                <a:lnTo>
                  <a:pt x="399" y="404"/>
                </a:lnTo>
                <a:lnTo>
                  <a:pt x="399" y="405"/>
                </a:lnTo>
                <a:lnTo>
                  <a:pt x="401" y="407"/>
                </a:lnTo>
                <a:lnTo>
                  <a:pt x="401" y="407"/>
                </a:lnTo>
                <a:lnTo>
                  <a:pt x="401" y="407"/>
                </a:lnTo>
                <a:close/>
                <a:moveTo>
                  <a:pt x="627" y="439"/>
                </a:moveTo>
                <a:lnTo>
                  <a:pt x="627" y="439"/>
                </a:lnTo>
                <a:lnTo>
                  <a:pt x="628" y="436"/>
                </a:lnTo>
                <a:lnTo>
                  <a:pt x="630" y="433"/>
                </a:lnTo>
                <a:lnTo>
                  <a:pt x="630" y="425"/>
                </a:lnTo>
                <a:lnTo>
                  <a:pt x="630" y="417"/>
                </a:lnTo>
                <a:lnTo>
                  <a:pt x="631" y="411"/>
                </a:lnTo>
                <a:lnTo>
                  <a:pt x="631" y="411"/>
                </a:lnTo>
                <a:lnTo>
                  <a:pt x="630" y="410"/>
                </a:lnTo>
                <a:lnTo>
                  <a:pt x="630" y="407"/>
                </a:lnTo>
                <a:lnTo>
                  <a:pt x="631" y="405"/>
                </a:lnTo>
                <a:lnTo>
                  <a:pt x="630" y="404"/>
                </a:lnTo>
                <a:lnTo>
                  <a:pt x="630" y="404"/>
                </a:lnTo>
                <a:lnTo>
                  <a:pt x="628" y="407"/>
                </a:lnTo>
                <a:lnTo>
                  <a:pt x="627" y="411"/>
                </a:lnTo>
                <a:lnTo>
                  <a:pt x="625" y="420"/>
                </a:lnTo>
                <a:lnTo>
                  <a:pt x="625" y="430"/>
                </a:lnTo>
                <a:lnTo>
                  <a:pt x="627" y="439"/>
                </a:lnTo>
                <a:lnTo>
                  <a:pt x="627" y="439"/>
                </a:lnTo>
                <a:close/>
                <a:moveTo>
                  <a:pt x="363" y="405"/>
                </a:moveTo>
                <a:lnTo>
                  <a:pt x="363" y="405"/>
                </a:lnTo>
                <a:lnTo>
                  <a:pt x="363" y="410"/>
                </a:lnTo>
                <a:lnTo>
                  <a:pt x="364" y="413"/>
                </a:lnTo>
                <a:lnTo>
                  <a:pt x="369" y="419"/>
                </a:lnTo>
                <a:lnTo>
                  <a:pt x="369" y="419"/>
                </a:lnTo>
                <a:lnTo>
                  <a:pt x="372" y="416"/>
                </a:lnTo>
                <a:lnTo>
                  <a:pt x="375" y="413"/>
                </a:lnTo>
                <a:lnTo>
                  <a:pt x="377" y="410"/>
                </a:lnTo>
                <a:lnTo>
                  <a:pt x="375" y="405"/>
                </a:lnTo>
                <a:lnTo>
                  <a:pt x="375" y="405"/>
                </a:lnTo>
                <a:lnTo>
                  <a:pt x="372" y="405"/>
                </a:lnTo>
                <a:lnTo>
                  <a:pt x="369" y="405"/>
                </a:lnTo>
                <a:lnTo>
                  <a:pt x="366" y="405"/>
                </a:lnTo>
                <a:lnTo>
                  <a:pt x="363" y="405"/>
                </a:lnTo>
                <a:lnTo>
                  <a:pt x="363" y="405"/>
                </a:lnTo>
                <a:close/>
                <a:moveTo>
                  <a:pt x="352" y="414"/>
                </a:moveTo>
                <a:lnTo>
                  <a:pt x="352" y="414"/>
                </a:lnTo>
                <a:lnTo>
                  <a:pt x="352" y="411"/>
                </a:lnTo>
                <a:lnTo>
                  <a:pt x="354" y="407"/>
                </a:lnTo>
                <a:lnTo>
                  <a:pt x="354" y="407"/>
                </a:lnTo>
                <a:lnTo>
                  <a:pt x="354" y="405"/>
                </a:lnTo>
                <a:lnTo>
                  <a:pt x="352" y="405"/>
                </a:lnTo>
                <a:lnTo>
                  <a:pt x="352" y="405"/>
                </a:lnTo>
                <a:lnTo>
                  <a:pt x="351" y="407"/>
                </a:lnTo>
                <a:lnTo>
                  <a:pt x="351" y="410"/>
                </a:lnTo>
                <a:lnTo>
                  <a:pt x="352" y="414"/>
                </a:lnTo>
                <a:lnTo>
                  <a:pt x="352" y="414"/>
                </a:lnTo>
                <a:close/>
                <a:moveTo>
                  <a:pt x="646" y="411"/>
                </a:moveTo>
                <a:lnTo>
                  <a:pt x="646" y="411"/>
                </a:lnTo>
                <a:lnTo>
                  <a:pt x="646" y="408"/>
                </a:lnTo>
                <a:lnTo>
                  <a:pt x="646" y="407"/>
                </a:lnTo>
                <a:lnTo>
                  <a:pt x="645" y="405"/>
                </a:lnTo>
                <a:lnTo>
                  <a:pt x="645" y="405"/>
                </a:lnTo>
                <a:lnTo>
                  <a:pt x="645" y="408"/>
                </a:lnTo>
                <a:lnTo>
                  <a:pt x="645" y="410"/>
                </a:lnTo>
                <a:lnTo>
                  <a:pt x="646" y="411"/>
                </a:lnTo>
                <a:lnTo>
                  <a:pt x="646" y="411"/>
                </a:lnTo>
                <a:close/>
                <a:moveTo>
                  <a:pt x="383" y="425"/>
                </a:moveTo>
                <a:lnTo>
                  <a:pt x="383" y="425"/>
                </a:lnTo>
                <a:lnTo>
                  <a:pt x="387" y="424"/>
                </a:lnTo>
                <a:lnTo>
                  <a:pt x="390" y="422"/>
                </a:lnTo>
                <a:lnTo>
                  <a:pt x="393" y="416"/>
                </a:lnTo>
                <a:lnTo>
                  <a:pt x="393" y="416"/>
                </a:lnTo>
                <a:lnTo>
                  <a:pt x="390" y="411"/>
                </a:lnTo>
                <a:lnTo>
                  <a:pt x="386" y="405"/>
                </a:lnTo>
                <a:lnTo>
                  <a:pt x="386" y="405"/>
                </a:lnTo>
                <a:lnTo>
                  <a:pt x="384" y="410"/>
                </a:lnTo>
                <a:lnTo>
                  <a:pt x="383" y="414"/>
                </a:lnTo>
                <a:lnTo>
                  <a:pt x="381" y="419"/>
                </a:lnTo>
                <a:lnTo>
                  <a:pt x="383" y="425"/>
                </a:lnTo>
                <a:lnTo>
                  <a:pt x="383" y="425"/>
                </a:lnTo>
                <a:close/>
                <a:moveTo>
                  <a:pt x="686" y="428"/>
                </a:moveTo>
                <a:lnTo>
                  <a:pt x="686" y="428"/>
                </a:lnTo>
                <a:lnTo>
                  <a:pt x="686" y="417"/>
                </a:lnTo>
                <a:lnTo>
                  <a:pt x="688" y="411"/>
                </a:lnTo>
                <a:lnTo>
                  <a:pt x="686" y="405"/>
                </a:lnTo>
                <a:lnTo>
                  <a:pt x="686" y="405"/>
                </a:lnTo>
                <a:lnTo>
                  <a:pt x="685" y="417"/>
                </a:lnTo>
                <a:lnTo>
                  <a:pt x="685" y="422"/>
                </a:lnTo>
                <a:lnTo>
                  <a:pt x="686" y="428"/>
                </a:lnTo>
                <a:lnTo>
                  <a:pt x="686" y="428"/>
                </a:lnTo>
                <a:close/>
                <a:moveTo>
                  <a:pt x="169" y="422"/>
                </a:moveTo>
                <a:lnTo>
                  <a:pt x="169" y="422"/>
                </a:lnTo>
                <a:lnTo>
                  <a:pt x="174" y="424"/>
                </a:lnTo>
                <a:lnTo>
                  <a:pt x="177" y="422"/>
                </a:lnTo>
                <a:lnTo>
                  <a:pt x="180" y="420"/>
                </a:lnTo>
                <a:lnTo>
                  <a:pt x="181" y="417"/>
                </a:lnTo>
                <a:lnTo>
                  <a:pt x="183" y="414"/>
                </a:lnTo>
                <a:lnTo>
                  <a:pt x="183" y="411"/>
                </a:lnTo>
                <a:lnTo>
                  <a:pt x="181" y="408"/>
                </a:lnTo>
                <a:lnTo>
                  <a:pt x="180" y="407"/>
                </a:lnTo>
                <a:lnTo>
                  <a:pt x="180" y="407"/>
                </a:lnTo>
                <a:lnTo>
                  <a:pt x="174" y="414"/>
                </a:lnTo>
                <a:lnTo>
                  <a:pt x="171" y="417"/>
                </a:lnTo>
                <a:lnTo>
                  <a:pt x="169" y="422"/>
                </a:lnTo>
                <a:lnTo>
                  <a:pt x="169" y="422"/>
                </a:lnTo>
                <a:close/>
                <a:moveTo>
                  <a:pt x="495" y="410"/>
                </a:moveTo>
                <a:lnTo>
                  <a:pt x="495" y="410"/>
                </a:lnTo>
                <a:lnTo>
                  <a:pt x="497" y="411"/>
                </a:lnTo>
                <a:lnTo>
                  <a:pt x="497" y="414"/>
                </a:lnTo>
                <a:lnTo>
                  <a:pt x="497" y="414"/>
                </a:lnTo>
                <a:lnTo>
                  <a:pt x="505" y="414"/>
                </a:lnTo>
                <a:lnTo>
                  <a:pt x="508" y="414"/>
                </a:lnTo>
                <a:lnTo>
                  <a:pt x="511" y="413"/>
                </a:lnTo>
                <a:lnTo>
                  <a:pt x="511" y="413"/>
                </a:lnTo>
                <a:lnTo>
                  <a:pt x="503" y="408"/>
                </a:lnTo>
                <a:lnTo>
                  <a:pt x="499" y="407"/>
                </a:lnTo>
                <a:lnTo>
                  <a:pt x="497" y="408"/>
                </a:lnTo>
                <a:lnTo>
                  <a:pt x="495" y="410"/>
                </a:lnTo>
                <a:lnTo>
                  <a:pt x="495" y="410"/>
                </a:lnTo>
                <a:close/>
                <a:moveTo>
                  <a:pt x="47" y="449"/>
                </a:moveTo>
                <a:lnTo>
                  <a:pt x="47" y="449"/>
                </a:lnTo>
                <a:lnTo>
                  <a:pt x="55" y="454"/>
                </a:lnTo>
                <a:lnTo>
                  <a:pt x="55" y="454"/>
                </a:lnTo>
                <a:lnTo>
                  <a:pt x="53" y="445"/>
                </a:lnTo>
                <a:lnTo>
                  <a:pt x="50" y="437"/>
                </a:lnTo>
                <a:lnTo>
                  <a:pt x="49" y="428"/>
                </a:lnTo>
                <a:lnTo>
                  <a:pt x="47" y="420"/>
                </a:lnTo>
                <a:lnTo>
                  <a:pt x="47" y="420"/>
                </a:lnTo>
                <a:lnTo>
                  <a:pt x="44" y="414"/>
                </a:lnTo>
                <a:lnTo>
                  <a:pt x="40" y="407"/>
                </a:lnTo>
                <a:lnTo>
                  <a:pt x="40" y="407"/>
                </a:lnTo>
                <a:lnTo>
                  <a:pt x="43" y="430"/>
                </a:lnTo>
                <a:lnTo>
                  <a:pt x="47" y="449"/>
                </a:lnTo>
                <a:lnTo>
                  <a:pt x="47" y="449"/>
                </a:lnTo>
                <a:close/>
                <a:moveTo>
                  <a:pt x="335" y="416"/>
                </a:moveTo>
                <a:lnTo>
                  <a:pt x="335" y="416"/>
                </a:lnTo>
                <a:lnTo>
                  <a:pt x="334" y="411"/>
                </a:lnTo>
                <a:lnTo>
                  <a:pt x="334" y="408"/>
                </a:lnTo>
                <a:lnTo>
                  <a:pt x="331" y="407"/>
                </a:lnTo>
                <a:lnTo>
                  <a:pt x="331" y="407"/>
                </a:lnTo>
                <a:lnTo>
                  <a:pt x="331" y="413"/>
                </a:lnTo>
                <a:lnTo>
                  <a:pt x="332" y="414"/>
                </a:lnTo>
                <a:lnTo>
                  <a:pt x="335" y="416"/>
                </a:lnTo>
                <a:lnTo>
                  <a:pt x="335" y="416"/>
                </a:lnTo>
                <a:close/>
                <a:moveTo>
                  <a:pt x="341" y="414"/>
                </a:moveTo>
                <a:lnTo>
                  <a:pt x="341" y="414"/>
                </a:lnTo>
                <a:lnTo>
                  <a:pt x="343" y="411"/>
                </a:lnTo>
                <a:lnTo>
                  <a:pt x="345" y="410"/>
                </a:lnTo>
                <a:lnTo>
                  <a:pt x="345" y="407"/>
                </a:lnTo>
                <a:lnTo>
                  <a:pt x="345" y="407"/>
                </a:lnTo>
                <a:lnTo>
                  <a:pt x="338" y="407"/>
                </a:lnTo>
                <a:lnTo>
                  <a:pt x="338" y="407"/>
                </a:lnTo>
                <a:lnTo>
                  <a:pt x="340" y="411"/>
                </a:lnTo>
                <a:lnTo>
                  <a:pt x="341" y="414"/>
                </a:lnTo>
                <a:lnTo>
                  <a:pt x="341" y="414"/>
                </a:lnTo>
                <a:close/>
                <a:moveTo>
                  <a:pt x="416" y="419"/>
                </a:moveTo>
                <a:lnTo>
                  <a:pt x="416" y="419"/>
                </a:lnTo>
                <a:lnTo>
                  <a:pt x="421" y="416"/>
                </a:lnTo>
                <a:lnTo>
                  <a:pt x="422" y="413"/>
                </a:lnTo>
                <a:lnTo>
                  <a:pt x="424" y="413"/>
                </a:lnTo>
                <a:lnTo>
                  <a:pt x="424" y="413"/>
                </a:lnTo>
                <a:lnTo>
                  <a:pt x="424" y="411"/>
                </a:lnTo>
                <a:lnTo>
                  <a:pt x="425" y="411"/>
                </a:lnTo>
                <a:lnTo>
                  <a:pt x="425" y="410"/>
                </a:lnTo>
                <a:lnTo>
                  <a:pt x="424" y="408"/>
                </a:lnTo>
                <a:lnTo>
                  <a:pt x="424" y="408"/>
                </a:lnTo>
                <a:lnTo>
                  <a:pt x="421" y="408"/>
                </a:lnTo>
                <a:lnTo>
                  <a:pt x="416" y="407"/>
                </a:lnTo>
                <a:lnTo>
                  <a:pt x="416" y="407"/>
                </a:lnTo>
                <a:lnTo>
                  <a:pt x="416" y="413"/>
                </a:lnTo>
                <a:lnTo>
                  <a:pt x="416" y="419"/>
                </a:lnTo>
                <a:lnTo>
                  <a:pt x="416" y="419"/>
                </a:lnTo>
                <a:close/>
                <a:moveTo>
                  <a:pt x="442" y="410"/>
                </a:moveTo>
                <a:lnTo>
                  <a:pt x="442" y="410"/>
                </a:lnTo>
                <a:lnTo>
                  <a:pt x="442" y="408"/>
                </a:lnTo>
                <a:lnTo>
                  <a:pt x="439" y="408"/>
                </a:lnTo>
                <a:lnTo>
                  <a:pt x="438" y="407"/>
                </a:lnTo>
                <a:lnTo>
                  <a:pt x="436" y="408"/>
                </a:lnTo>
                <a:lnTo>
                  <a:pt x="436" y="408"/>
                </a:lnTo>
                <a:lnTo>
                  <a:pt x="439" y="410"/>
                </a:lnTo>
                <a:lnTo>
                  <a:pt x="442" y="410"/>
                </a:lnTo>
                <a:lnTo>
                  <a:pt x="442" y="410"/>
                </a:lnTo>
                <a:close/>
                <a:moveTo>
                  <a:pt x="573" y="410"/>
                </a:moveTo>
                <a:lnTo>
                  <a:pt x="573" y="410"/>
                </a:lnTo>
                <a:lnTo>
                  <a:pt x="576" y="410"/>
                </a:lnTo>
                <a:lnTo>
                  <a:pt x="578" y="410"/>
                </a:lnTo>
                <a:lnTo>
                  <a:pt x="578" y="408"/>
                </a:lnTo>
                <a:lnTo>
                  <a:pt x="578" y="408"/>
                </a:lnTo>
                <a:lnTo>
                  <a:pt x="575" y="407"/>
                </a:lnTo>
                <a:lnTo>
                  <a:pt x="575" y="407"/>
                </a:lnTo>
                <a:lnTo>
                  <a:pt x="573" y="410"/>
                </a:lnTo>
                <a:lnTo>
                  <a:pt x="573" y="410"/>
                </a:lnTo>
                <a:close/>
                <a:moveTo>
                  <a:pt x="691" y="431"/>
                </a:moveTo>
                <a:lnTo>
                  <a:pt x="691" y="431"/>
                </a:lnTo>
                <a:lnTo>
                  <a:pt x="695" y="419"/>
                </a:lnTo>
                <a:lnTo>
                  <a:pt x="695" y="413"/>
                </a:lnTo>
                <a:lnTo>
                  <a:pt x="694" y="410"/>
                </a:lnTo>
                <a:lnTo>
                  <a:pt x="692" y="407"/>
                </a:lnTo>
                <a:lnTo>
                  <a:pt x="692" y="407"/>
                </a:lnTo>
                <a:lnTo>
                  <a:pt x="691" y="420"/>
                </a:lnTo>
                <a:lnTo>
                  <a:pt x="691" y="425"/>
                </a:lnTo>
                <a:lnTo>
                  <a:pt x="691" y="431"/>
                </a:lnTo>
                <a:lnTo>
                  <a:pt x="691" y="431"/>
                </a:lnTo>
                <a:close/>
                <a:moveTo>
                  <a:pt x="320" y="408"/>
                </a:moveTo>
                <a:lnTo>
                  <a:pt x="320" y="408"/>
                </a:lnTo>
                <a:lnTo>
                  <a:pt x="322" y="411"/>
                </a:lnTo>
                <a:lnTo>
                  <a:pt x="326" y="413"/>
                </a:lnTo>
                <a:lnTo>
                  <a:pt x="326" y="413"/>
                </a:lnTo>
                <a:lnTo>
                  <a:pt x="326" y="411"/>
                </a:lnTo>
                <a:lnTo>
                  <a:pt x="325" y="408"/>
                </a:lnTo>
                <a:lnTo>
                  <a:pt x="325" y="408"/>
                </a:lnTo>
                <a:lnTo>
                  <a:pt x="323" y="408"/>
                </a:lnTo>
                <a:lnTo>
                  <a:pt x="320" y="408"/>
                </a:lnTo>
                <a:lnTo>
                  <a:pt x="320" y="408"/>
                </a:lnTo>
                <a:close/>
                <a:moveTo>
                  <a:pt x="540" y="411"/>
                </a:moveTo>
                <a:lnTo>
                  <a:pt x="540" y="411"/>
                </a:lnTo>
                <a:lnTo>
                  <a:pt x="541" y="411"/>
                </a:lnTo>
                <a:lnTo>
                  <a:pt x="541" y="410"/>
                </a:lnTo>
                <a:lnTo>
                  <a:pt x="541" y="408"/>
                </a:lnTo>
                <a:lnTo>
                  <a:pt x="540" y="408"/>
                </a:lnTo>
                <a:lnTo>
                  <a:pt x="540" y="408"/>
                </a:lnTo>
                <a:lnTo>
                  <a:pt x="540" y="410"/>
                </a:lnTo>
                <a:lnTo>
                  <a:pt x="540" y="410"/>
                </a:lnTo>
                <a:lnTo>
                  <a:pt x="540" y="411"/>
                </a:lnTo>
                <a:lnTo>
                  <a:pt x="540" y="411"/>
                </a:lnTo>
                <a:lnTo>
                  <a:pt x="540" y="411"/>
                </a:lnTo>
                <a:close/>
                <a:moveTo>
                  <a:pt x="186" y="416"/>
                </a:moveTo>
                <a:lnTo>
                  <a:pt x="186" y="416"/>
                </a:lnTo>
                <a:lnTo>
                  <a:pt x="192" y="414"/>
                </a:lnTo>
                <a:lnTo>
                  <a:pt x="197" y="410"/>
                </a:lnTo>
                <a:lnTo>
                  <a:pt x="197" y="410"/>
                </a:lnTo>
                <a:lnTo>
                  <a:pt x="192" y="410"/>
                </a:lnTo>
                <a:lnTo>
                  <a:pt x="186" y="408"/>
                </a:lnTo>
                <a:lnTo>
                  <a:pt x="186" y="408"/>
                </a:lnTo>
                <a:lnTo>
                  <a:pt x="187" y="413"/>
                </a:lnTo>
                <a:lnTo>
                  <a:pt x="186" y="416"/>
                </a:lnTo>
                <a:lnTo>
                  <a:pt x="186" y="416"/>
                </a:lnTo>
                <a:close/>
                <a:moveTo>
                  <a:pt x="274" y="422"/>
                </a:moveTo>
                <a:lnTo>
                  <a:pt x="274" y="422"/>
                </a:lnTo>
                <a:lnTo>
                  <a:pt x="279" y="417"/>
                </a:lnTo>
                <a:lnTo>
                  <a:pt x="280" y="414"/>
                </a:lnTo>
                <a:lnTo>
                  <a:pt x="282" y="410"/>
                </a:lnTo>
                <a:lnTo>
                  <a:pt x="282" y="410"/>
                </a:lnTo>
                <a:lnTo>
                  <a:pt x="279" y="408"/>
                </a:lnTo>
                <a:lnTo>
                  <a:pt x="277" y="408"/>
                </a:lnTo>
                <a:lnTo>
                  <a:pt x="274" y="410"/>
                </a:lnTo>
                <a:lnTo>
                  <a:pt x="273" y="411"/>
                </a:lnTo>
                <a:lnTo>
                  <a:pt x="273" y="416"/>
                </a:lnTo>
                <a:lnTo>
                  <a:pt x="274" y="422"/>
                </a:lnTo>
                <a:lnTo>
                  <a:pt x="274" y="422"/>
                </a:lnTo>
                <a:close/>
                <a:moveTo>
                  <a:pt x="674" y="411"/>
                </a:moveTo>
                <a:lnTo>
                  <a:pt x="674" y="411"/>
                </a:lnTo>
                <a:lnTo>
                  <a:pt x="674" y="428"/>
                </a:lnTo>
                <a:lnTo>
                  <a:pt x="674" y="428"/>
                </a:lnTo>
                <a:lnTo>
                  <a:pt x="674" y="437"/>
                </a:lnTo>
                <a:lnTo>
                  <a:pt x="675" y="442"/>
                </a:lnTo>
                <a:lnTo>
                  <a:pt x="677" y="445"/>
                </a:lnTo>
                <a:lnTo>
                  <a:pt x="677" y="445"/>
                </a:lnTo>
                <a:lnTo>
                  <a:pt x="677" y="427"/>
                </a:lnTo>
                <a:lnTo>
                  <a:pt x="677" y="417"/>
                </a:lnTo>
                <a:lnTo>
                  <a:pt x="677" y="408"/>
                </a:lnTo>
                <a:lnTo>
                  <a:pt x="675" y="408"/>
                </a:lnTo>
                <a:lnTo>
                  <a:pt x="675" y="408"/>
                </a:lnTo>
                <a:lnTo>
                  <a:pt x="674" y="411"/>
                </a:lnTo>
                <a:lnTo>
                  <a:pt x="674" y="411"/>
                </a:lnTo>
                <a:close/>
                <a:moveTo>
                  <a:pt x="259" y="411"/>
                </a:moveTo>
                <a:lnTo>
                  <a:pt x="259" y="411"/>
                </a:lnTo>
                <a:lnTo>
                  <a:pt x="256" y="410"/>
                </a:lnTo>
                <a:lnTo>
                  <a:pt x="253" y="410"/>
                </a:lnTo>
                <a:lnTo>
                  <a:pt x="253" y="413"/>
                </a:lnTo>
                <a:lnTo>
                  <a:pt x="252" y="416"/>
                </a:lnTo>
                <a:lnTo>
                  <a:pt x="253" y="422"/>
                </a:lnTo>
                <a:lnTo>
                  <a:pt x="256" y="428"/>
                </a:lnTo>
                <a:lnTo>
                  <a:pt x="256" y="428"/>
                </a:lnTo>
                <a:lnTo>
                  <a:pt x="259" y="424"/>
                </a:lnTo>
                <a:lnTo>
                  <a:pt x="261" y="420"/>
                </a:lnTo>
                <a:lnTo>
                  <a:pt x="261" y="420"/>
                </a:lnTo>
                <a:lnTo>
                  <a:pt x="259" y="416"/>
                </a:lnTo>
                <a:lnTo>
                  <a:pt x="259" y="411"/>
                </a:lnTo>
                <a:lnTo>
                  <a:pt x="259" y="411"/>
                </a:lnTo>
                <a:close/>
                <a:moveTo>
                  <a:pt x="285" y="416"/>
                </a:moveTo>
                <a:lnTo>
                  <a:pt x="285" y="416"/>
                </a:lnTo>
                <a:lnTo>
                  <a:pt x="287" y="414"/>
                </a:lnTo>
                <a:lnTo>
                  <a:pt x="288" y="416"/>
                </a:lnTo>
                <a:lnTo>
                  <a:pt x="290" y="420"/>
                </a:lnTo>
                <a:lnTo>
                  <a:pt x="290" y="420"/>
                </a:lnTo>
                <a:lnTo>
                  <a:pt x="299" y="419"/>
                </a:lnTo>
                <a:lnTo>
                  <a:pt x="299" y="419"/>
                </a:lnTo>
                <a:lnTo>
                  <a:pt x="300" y="414"/>
                </a:lnTo>
                <a:lnTo>
                  <a:pt x="299" y="411"/>
                </a:lnTo>
                <a:lnTo>
                  <a:pt x="299" y="411"/>
                </a:lnTo>
                <a:lnTo>
                  <a:pt x="290" y="410"/>
                </a:lnTo>
                <a:lnTo>
                  <a:pt x="287" y="411"/>
                </a:lnTo>
                <a:lnTo>
                  <a:pt x="285" y="416"/>
                </a:lnTo>
                <a:lnTo>
                  <a:pt x="285" y="416"/>
                </a:lnTo>
                <a:close/>
                <a:moveTo>
                  <a:pt x="216" y="410"/>
                </a:moveTo>
                <a:lnTo>
                  <a:pt x="216" y="410"/>
                </a:lnTo>
                <a:lnTo>
                  <a:pt x="212" y="416"/>
                </a:lnTo>
                <a:lnTo>
                  <a:pt x="210" y="420"/>
                </a:lnTo>
                <a:lnTo>
                  <a:pt x="210" y="427"/>
                </a:lnTo>
                <a:lnTo>
                  <a:pt x="210" y="427"/>
                </a:lnTo>
                <a:lnTo>
                  <a:pt x="215" y="427"/>
                </a:lnTo>
                <a:lnTo>
                  <a:pt x="218" y="427"/>
                </a:lnTo>
                <a:lnTo>
                  <a:pt x="218" y="427"/>
                </a:lnTo>
                <a:lnTo>
                  <a:pt x="218" y="422"/>
                </a:lnTo>
                <a:lnTo>
                  <a:pt x="219" y="417"/>
                </a:lnTo>
                <a:lnTo>
                  <a:pt x="219" y="413"/>
                </a:lnTo>
                <a:lnTo>
                  <a:pt x="219" y="411"/>
                </a:lnTo>
                <a:lnTo>
                  <a:pt x="216" y="410"/>
                </a:lnTo>
                <a:lnTo>
                  <a:pt x="216" y="410"/>
                </a:lnTo>
                <a:close/>
                <a:moveTo>
                  <a:pt x="236" y="411"/>
                </a:moveTo>
                <a:lnTo>
                  <a:pt x="236" y="411"/>
                </a:lnTo>
                <a:lnTo>
                  <a:pt x="235" y="416"/>
                </a:lnTo>
                <a:lnTo>
                  <a:pt x="235" y="419"/>
                </a:lnTo>
                <a:lnTo>
                  <a:pt x="236" y="420"/>
                </a:lnTo>
                <a:lnTo>
                  <a:pt x="236" y="420"/>
                </a:lnTo>
                <a:lnTo>
                  <a:pt x="241" y="416"/>
                </a:lnTo>
                <a:lnTo>
                  <a:pt x="245" y="411"/>
                </a:lnTo>
                <a:lnTo>
                  <a:pt x="245" y="411"/>
                </a:lnTo>
                <a:lnTo>
                  <a:pt x="242" y="410"/>
                </a:lnTo>
                <a:lnTo>
                  <a:pt x="241" y="411"/>
                </a:lnTo>
                <a:lnTo>
                  <a:pt x="236" y="411"/>
                </a:lnTo>
                <a:lnTo>
                  <a:pt x="236" y="411"/>
                </a:lnTo>
                <a:close/>
                <a:moveTo>
                  <a:pt x="406" y="422"/>
                </a:moveTo>
                <a:lnTo>
                  <a:pt x="406" y="422"/>
                </a:lnTo>
                <a:lnTo>
                  <a:pt x="410" y="422"/>
                </a:lnTo>
                <a:lnTo>
                  <a:pt x="410" y="422"/>
                </a:lnTo>
                <a:lnTo>
                  <a:pt x="409" y="416"/>
                </a:lnTo>
                <a:lnTo>
                  <a:pt x="406" y="410"/>
                </a:lnTo>
                <a:lnTo>
                  <a:pt x="406" y="410"/>
                </a:lnTo>
                <a:lnTo>
                  <a:pt x="404" y="413"/>
                </a:lnTo>
                <a:lnTo>
                  <a:pt x="404" y="416"/>
                </a:lnTo>
                <a:lnTo>
                  <a:pt x="406" y="422"/>
                </a:lnTo>
                <a:lnTo>
                  <a:pt x="406" y="422"/>
                </a:lnTo>
                <a:close/>
                <a:moveTo>
                  <a:pt x="598" y="436"/>
                </a:moveTo>
                <a:lnTo>
                  <a:pt x="598" y="436"/>
                </a:lnTo>
                <a:lnTo>
                  <a:pt x="601" y="437"/>
                </a:lnTo>
                <a:lnTo>
                  <a:pt x="602" y="439"/>
                </a:lnTo>
                <a:lnTo>
                  <a:pt x="602" y="437"/>
                </a:lnTo>
                <a:lnTo>
                  <a:pt x="602" y="437"/>
                </a:lnTo>
                <a:lnTo>
                  <a:pt x="602" y="425"/>
                </a:lnTo>
                <a:lnTo>
                  <a:pt x="602" y="417"/>
                </a:lnTo>
                <a:lnTo>
                  <a:pt x="601" y="411"/>
                </a:lnTo>
                <a:lnTo>
                  <a:pt x="601" y="411"/>
                </a:lnTo>
                <a:lnTo>
                  <a:pt x="599" y="416"/>
                </a:lnTo>
                <a:lnTo>
                  <a:pt x="599" y="422"/>
                </a:lnTo>
                <a:lnTo>
                  <a:pt x="599" y="428"/>
                </a:lnTo>
                <a:lnTo>
                  <a:pt x="598" y="436"/>
                </a:lnTo>
                <a:lnTo>
                  <a:pt x="598" y="436"/>
                </a:lnTo>
                <a:close/>
                <a:moveTo>
                  <a:pt x="79" y="424"/>
                </a:moveTo>
                <a:lnTo>
                  <a:pt x="79" y="424"/>
                </a:lnTo>
                <a:lnTo>
                  <a:pt x="82" y="420"/>
                </a:lnTo>
                <a:lnTo>
                  <a:pt x="82" y="417"/>
                </a:lnTo>
                <a:lnTo>
                  <a:pt x="81" y="414"/>
                </a:lnTo>
                <a:lnTo>
                  <a:pt x="79" y="411"/>
                </a:lnTo>
                <a:lnTo>
                  <a:pt x="79" y="411"/>
                </a:lnTo>
                <a:lnTo>
                  <a:pt x="79" y="417"/>
                </a:lnTo>
                <a:lnTo>
                  <a:pt x="79" y="424"/>
                </a:lnTo>
                <a:lnTo>
                  <a:pt x="79" y="424"/>
                </a:lnTo>
                <a:close/>
                <a:moveTo>
                  <a:pt x="123" y="451"/>
                </a:moveTo>
                <a:lnTo>
                  <a:pt x="123" y="451"/>
                </a:lnTo>
                <a:lnTo>
                  <a:pt x="122" y="442"/>
                </a:lnTo>
                <a:lnTo>
                  <a:pt x="123" y="431"/>
                </a:lnTo>
                <a:lnTo>
                  <a:pt x="123" y="422"/>
                </a:lnTo>
                <a:lnTo>
                  <a:pt x="123" y="413"/>
                </a:lnTo>
                <a:lnTo>
                  <a:pt x="123" y="413"/>
                </a:lnTo>
                <a:lnTo>
                  <a:pt x="120" y="416"/>
                </a:lnTo>
                <a:lnTo>
                  <a:pt x="120" y="420"/>
                </a:lnTo>
                <a:lnTo>
                  <a:pt x="120" y="431"/>
                </a:lnTo>
                <a:lnTo>
                  <a:pt x="120" y="442"/>
                </a:lnTo>
                <a:lnTo>
                  <a:pt x="123" y="451"/>
                </a:lnTo>
                <a:lnTo>
                  <a:pt x="123" y="451"/>
                </a:lnTo>
                <a:close/>
                <a:moveTo>
                  <a:pt x="204" y="417"/>
                </a:moveTo>
                <a:lnTo>
                  <a:pt x="204" y="417"/>
                </a:lnTo>
                <a:lnTo>
                  <a:pt x="206" y="417"/>
                </a:lnTo>
                <a:lnTo>
                  <a:pt x="206" y="417"/>
                </a:lnTo>
                <a:lnTo>
                  <a:pt x="206" y="417"/>
                </a:lnTo>
                <a:lnTo>
                  <a:pt x="206" y="414"/>
                </a:lnTo>
                <a:lnTo>
                  <a:pt x="204" y="413"/>
                </a:lnTo>
                <a:lnTo>
                  <a:pt x="204" y="413"/>
                </a:lnTo>
                <a:lnTo>
                  <a:pt x="203" y="416"/>
                </a:lnTo>
                <a:lnTo>
                  <a:pt x="204" y="417"/>
                </a:lnTo>
                <a:lnTo>
                  <a:pt x="204" y="417"/>
                </a:lnTo>
                <a:close/>
                <a:moveTo>
                  <a:pt x="309" y="417"/>
                </a:moveTo>
                <a:lnTo>
                  <a:pt x="309" y="417"/>
                </a:lnTo>
                <a:lnTo>
                  <a:pt x="309" y="416"/>
                </a:lnTo>
                <a:lnTo>
                  <a:pt x="309" y="413"/>
                </a:lnTo>
                <a:lnTo>
                  <a:pt x="309" y="413"/>
                </a:lnTo>
                <a:lnTo>
                  <a:pt x="308" y="413"/>
                </a:lnTo>
                <a:lnTo>
                  <a:pt x="306" y="414"/>
                </a:lnTo>
                <a:lnTo>
                  <a:pt x="306" y="414"/>
                </a:lnTo>
                <a:lnTo>
                  <a:pt x="308" y="416"/>
                </a:lnTo>
                <a:lnTo>
                  <a:pt x="308" y="417"/>
                </a:lnTo>
                <a:lnTo>
                  <a:pt x="309" y="417"/>
                </a:lnTo>
                <a:lnTo>
                  <a:pt x="309" y="417"/>
                </a:lnTo>
                <a:close/>
                <a:moveTo>
                  <a:pt x="422" y="420"/>
                </a:moveTo>
                <a:lnTo>
                  <a:pt x="422" y="420"/>
                </a:lnTo>
                <a:lnTo>
                  <a:pt x="427" y="420"/>
                </a:lnTo>
                <a:lnTo>
                  <a:pt x="431" y="420"/>
                </a:lnTo>
                <a:lnTo>
                  <a:pt x="431" y="420"/>
                </a:lnTo>
                <a:lnTo>
                  <a:pt x="431" y="416"/>
                </a:lnTo>
                <a:lnTo>
                  <a:pt x="428" y="414"/>
                </a:lnTo>
                <a:lnTo>
                  <a:pt x="428" y="414"/>
                </a:lnTo>
                <a:lnTo>
                  <a:pt x="427" y="416"/>
                </a:lnTo>
                <a:lnTo>
                  <a:pt x="425" y="417"/>
                </a:lnTo>
                <a:lnTo>
                  <a:pt x="424" y="419"/>
                </a:lnTo>
                <a:lnTo>
                  <a:pt x="422" y="420"/>
                </a:lnTo>
                <a:lnTo>
                  <a:pt x="422" y="420"/>
                </a:lnTo>
                <a:close/>
                <a:moveTo>
                  <a:pt x="343" y="419"/>
                </a:moveTo>
                <a:lnTo>
                  <a:pt x="343" y="419"/>
                </a:lnTo>
                <a:lnTo>
                  <a:pt x="346" y="420"/>
                </a:lnTo>
                <a:lnTo>
                  <a:pt x="346" y="420"/>
                </a:lnTo>
                <a:lnTo>
                  <a:pt x="348" y="417"/>
                </a:lnTo>
                <a:lnTo>
                  <a:pt x="348" y="416"/>
                </a:lnTo>
                <a:lnTo>
                  <a:pt x="345" y="414"/>
                </a:lnTo>
                <a:lnTo>
                  <a:pt x="345" y="414"/>
                </a:lnTo>
                <a:lnTo>
                  <a:pt x="345" y="416"/>
                </a:lnTo>
                <a:lnTo>
                  <a:pt x="345" y="417"/>
                </a:lnTo>
                <a:lnTo>
                  <a:pt x="343" y="417"/>
                </a:lnTo>
                <a:lnTo>
                  <a:pt x="343" y="419"/>
                </a:lnTo>
                <a:lnTo>
                  <a:pt x="343" y="419"/>
                </a:lnTo>
                <a:close/>
                <a:moveTo>
                  <a:pt x="352" y="420"/>
                </a:moveTo>
                <a:lnTo>
                  <a:pt x="352" y="420"/>
                </a:lnTo>
                <a:lnTo>
                  <a:pt x="355" y="422"/>
                </a:lnTo>
                <a:lnTo>
                  <a:pt x="358" y="424"/>
                </a:lnTo>
                <a:lnTo>
                  <a:pt x="358" y="424"/>
                </a:lnTo>
                <a:lnTo>
                  <a:pt x="358" y="419"/>
                </a:lnTo>
                <a:lnTo>
                  <a:pt x="357" y="416"/>
                </a:lnTo>
                <a:lnTo>
                  <a:pt x="355" y="414"/>
                </a:lnTo>
                <a:lnTo>
                  <a:pt x="355" y="414"/>
                </a:lnTo>
                <a:lnTo>
                  <a:pt x="352" y="420"/>
                </a:lnTo>
                <a:lnTo>
                  <a:pt x="352" y="420"/>
                </a:lnTo>
                <a:close/>
                <a:moveTo>
                  <a:pt x="566" y="416"/>
                </a:moveTo>
                <a:lnTo>
                  <a:pt x="566" y="416"/>
                </a:lnTo>
                <a:lnTo>
                  <a:pt x="569" y="417"/>
                </a:lnTo>
                <a:lnTo>
                  <a:pt x="569" y="416"/>
                </a:lnTo>
                <a:lnTo>
                  <a:pt x="570" y="414"/>
                </a:lnTo>
                <a:lnTo>
                  <a:pt x="570" y="414"/>
                </a:lnTo>
                <a:lnTo>
                  <a:pt x="567" y="416"/>
                </a:lnTo>
                <a:lnTo>
                  <a:pt x="566" y="416"/>
                </a:lnTo>
                <a:lnTo>
                  <a:pt x="566" y="416"/>
                </a:lnTo>
                <a:close/>
                <a:moveTo>
                  <a:pt x="639" y="430"/>
                </a:moveTo>
                <a:lnTo>
                  <a:pt x="639" y="430"/>
                </a:lnTo>
                <a:lnTo>
                  <a:pt x="646" y="422"/>
                </a:lnTo>
                <a:lnTo>
                  <a:pt x="646" y="422"/>
                </a:lnTo>
                <a:lnTo>
                  <a:pt x="645" y="419"/>
                </a:lnTo>
                <a:lnTo>
                  <a:pt x="642" y="414"/>
                </a:lnTo>
                <a:lnTo>
                  <a:pt x="642" y="414"/>
                </a:lnTo>
                <a:lnTo>
                  <a:pt x="640" y="422"/>
                </a:lnTo>
                <a:lnTo>
                  <a:pt x="639" y="427"/>
                </a:lnTo>
                <a:lnTo>
                  <a:pt x="639" y="430"/>
                </a:lnTo>
                <a:lnTo>
                  <a:pt x="639" y="430"/>
                </a:lnTo>
                <a:close/>
                <a:moveTo>
                  <a:pt x="238" y="430"/>
                </a:moveTo>
                <a:lnTo>
                  <a:pt x="238" y="430"/>
                </a:lnTo>
                <a:lnTo>
                  <a:pt x="250" y="430"/>
                </a:lnTo>
                <a:lnTo>
                  <a:pt x="250" y="430"/>
                </a:lnTo>
                <a:lnTo>
                  <a:pt x="250" y="422"/>
                </a:lnTo>
                <a:lnTo>
                  <a:pt x="247" y="416"/>
                </a:lnTo>
                <a:lnTo>
                  <a:pt x="247" y="416"/>
                </a:lnTo>
                <a:lnTo>
                  <a:pt x="244" y="419"/>
                </a:lnTo>
                <a:lnTo>
                  <a:pt x="241" y="422"/>
                </a:lnTo>
                <a:lnTo>
                  <a:pt x="239" y="425"/>
                </a:lnTo>
                <a:lnTo>
                  <a:pt x="238" y="430"/>
                </a:lnTo>
                <a:lnTo>
                  <a:pt x="238" y="430"/>
                </a:lnTo>
                <a:close/>
                <a:moveTo>
                  <a:pt x="280" y="424"/>
                </a:moveTo>
                <a:lnTo>
                  <a:pt x="280" y="424"/>
                </a:lnTo>
                <a:lnTo>
                  <a:pt x="282" y="422"/>
                </a:lnTo>
                <a:lnTo>
                  <a:pt x="285" y="420"/>
                </a:lnTo>
                <a:lnTo>
                  <a:pt x="285" y="420"/>
                </a:lnTo>
                <a:lnTo>
                  <a:pt x="285" y="419"/>
                </a:lnTo>
                <a:lnTo>
                  <a:pt x="285" y="416"/>
                </a:lnTo>
                <a:lnTo>
                  <a:pt x="285" y="416"/>
                </a:lnTo>
                <a:lnTo>
                  <a:pt x="280" y="419"/>
                </a:lnTo>
                <a:lnTo>
                  <a:pt x="280" y="424"/>
                </a:lnTo>
                <a:lnTo>
                  <a:pt x="280" y="424"/>
                </a:lnTo>
                <a:close/>
                <a:moveTo>
                  <a:pt x="538" y="436"/>
                </a:moveTo>
                <a:lnTo>
                  <a:pt x="538" y="436"/>
                </a:lnTo>
                <a:lnTo>
                  <a:pt x="540" y="434"/>
                </a:lnTo>
                <a:lnTo>
                  <a:pt x="541" y="433"/>
                </a:lnTo>
                <a:lnTo>
                  <a:pt x="540" y="427"/>
                </a:lnTo>
                <a:lnTo>
                  <a:pt x="537" y="416"/>
                </a:lnTo>
                <a:lnTo>
                  <a:pt x="537" y="416"/>
                </a:lnTo>
                <a:lnTo>
                  <a:pt x="534" y="416"/>
                </a:lnTo>
                <a:lnTo>
                  <a:pt x="534" y="416"/>
                </a:lnTo>
                <a:lnTo>
                  <a:pt x="535" y="427"/>
                </a:lnTo>
                <a:lnTo>
                  <a:pt x="535" y="433"/>
                </a:lnTo>
                <a:lnTo>
                  <a:pt x="538" y="436"/>
                </a:lnTo>
                <a:lnTo>
                  <a:pt x="538" y="436"/>
                </a:lnTo>
                <a:close/>
                <a:moveTo>
                  <a:pt x="547" y="427"/>
                </a:moveTo>
                <a:lnTo>
                  <a:pt x="547" y="427"/>
                </a:lnTo>
                <a:lnTo>
                  <a:pt x="550" y="422"/>
                </a:lnTo>
                <a:lnTo>
                  <a:pt x="552" y="420"/>
                </a:lnTo>
                <a:lnTo>
                  <a:pt x="552" y="416"/>
                </a:lnTo>
                <a:lnTo>
                  <a:pt x="552" y="416"/>
                </a:lnTo>
                <a:lnTo>
                  <a:pt x="546" y="416"/>
                </a:lnTo>
                <a:lnTo>
                  <a:pt x="546" y="416"/>
                </a:lnTo>
                <a:lnTo>
                  <a:pt x="546" y="422"/>
                </a:lnTo>
                <a:lnTo>
                  <a:pt x="547" y="425"/>
                </a:lnTo>
                <a:lnTo>
                  <a:pt x="547" y="427"/>
                </a:lnTo>
                <a:lnTo>
                  <a:pt x="547" y="427"/>
                </a:lnTo>
                <a:close/>
                <a:moveTo>
                  <a:pt x="573" y="420"/>
                </a:moveTo>
                <a:lnTo>
                  <a:pt x="573" y="420"/>
                </a:lnTo>
                <a:lnTo>
                  <a:pt x="576" y="419"/>
                </a:lnTo>
                <a:lnTo>
                  <a:pt x="578" y="417"/>
                </a:lnTo>
                <a:lnTo>
                  <a:pt x="578" y="417"/>
                </a:lnTo>
                <a:lnTo>
                  <a:pt x="575" y="416"/>
                </a:lnTo>
                <a:lnTo>
                  <a:pt x="575" y="416"/>
                </a:lnTo>
                <a:lnTo>
                  <a:pt x="573" y="419"/>
                </a:lnTo>
                <a:lnTo>
                  <a:pt x="573" y="420"/>
                </a:lnTo>
                <a:lnTo>
                  <a:pt x="573" y="420"/>
                </a:lnTo>
                <a:close/>
                <a:moveTo>
                  <a:pt x="187" y="424"/>
                </a:moveTo>
                <a:lnTo>
                  <a:pt x="187" y="424"/>
                </a:lnTo>
                <a:lnTo>
                  <a:pt x="194" y="425"/>
                </a:lnTo>
                <a:lnTo>
                  <a:pt x="198" y="425"/>
                </a:lnTo>
                <a:lnTo>
                  <a:pt x="198" y="425"/>
                </a:lnTo>
                <a:lnTo>
                  <a:pt x="198" y="422"/>
                </a:lnTo>
                <a:lnTo>
                  <a:pt x="198" y="419"/>
                </a:lnTo>
                <a:lnTo>
                  <a:pt x="197" y="419"/>
                </a:lnTo>
                <a:lnTo>
                  <a:pt x="195" y="417"/>
                </a:lnTo>
                <a:lnTo>
                  <a:pt x="191" y="419"/>
                </a:lnTo>
                <a:lnTo>
                  <a:pt x="187" y="424"/>
                </a:lnTo>
                <a:lnTo>
                  <a:pt x="187" y="424"/>
                </a:lnTo>
                <a:close/>
                <a:moveTo>
                  <a:pt x="372" y="425"/>
                </a:moveTo>
                <a:lnTo>
                  <a:pt x="372" y="425"/>
                </a:lnTo>
                <a:lnTo>
                  <a:pt x="375" y="425"/>
                </a:lnTo>
                <a:lnTo>
                  <a:pt x="378" y="425"/>
                </a:lnTo>
                <a:lnTo>
                  <a:pt x="378" y="425"/>
                </a:lnTo>
                <a:lnTo>
                  <a:pt x="378" y="420"/>
                </a:lnTo>
                <a:lnTo>
                  <a:pt x="378" y="419"/>
                </a:lnTo>
                <a:lnTo>
                  <a:pt x="377" y="417"/>
                </a:lnTo>
                <a:lnTo>
                  <a:pt x="377" y="417"/>
                </a:lnTo>
                <a:lnTo>
                  <a:pt x="373" y="420"/>
                </a:lnTo>
                <a:lnTo>
                  <a:pt x="372" y="425"/>
                </a:lnTo>
                <a:lnTo>
                  <a:pt x="372" y="425"/>
                </a:lnTo>
                <a:close/>
                <a:moveTo>
                  <a:pt x="582" y="417"/>
                </a:moveTo>
                <a:lnTo>
                  <a:pt x="582" y="417"/>
                </a:lnTo>
                <a:lnTo>
                  <a:pt x="581" y="425"/>
                </a:lnTo>
                <a:lnTo>
                  <a:pt x="581" y="425"/>
                </a:lnTo>
                <a:lnTo>
                  <a:pt x="584" y="424"/>
                </a:lnTo>
                <a:lnTo>
                  <a:pt x="585" y="422"/>
                </a:lnTo>
                <a:lnTo>
                  <a:pt x="587" y="417"/>
                </a:lnTo>
                <a:lnTo>
                  <a:pt x="587" y="417"/>
                </a:lnTo>
                <a:lnTo>
                  <a:pt x="585" y="417"/>
                </a:lnTo>
                <a:lnTo>
                  <a:pt x="582" y="417"/>
                </a:lnTo>
                <a:lnTo>
                  <a:pt x="582" y="417"/>
                </a:lnTo>
                <a:close/>
                <a:moveTo>
                  <a:pt x="518" y="420"/>
                </a:moveTo>
                <a:lnTo>
                  <a:pt x="518" y="420"/>
                </a:lnTo>
                <a:lnTo>
                  <a:pt x="517" y="419"/>
                </a:lnTo>
                <a:lnTo>
                  <a:pt x="514" y="417"/>
                </a:lnTo>
                <a:lnTo>
                  <a:pt x="509" y="419"/>
                </a:lnTo>
                <a:lnTo>
                  <a:pt x="505" y="419"/>
                </a:lnTo>
                <a:lnTo>
                  <a:pt x="502" y="417"/>
                </a:lnTo>
                <a:lnTo>
                  <a:pt x="502" y="417"/>
                </a:lnTo>
                <a:lnTo>
                  <a:pt x="500" y="422"/>
                </a:lnTo>
                <a:lnTo>
                  <a:pt x="502" y="424"/>
                </a:lnTo>
                <a:lnTo>
                  <a:pt x="505" y="427"/>
                </a:lnTo>
                <a:lnTo>
                  <a:pt x="508" y="428"/>
                </a:lnTo>
                <a:lnTo>
                  <a:pt x="511" y="428"/>
                </a:lnTo>
                <a:lnTo>
                  <a:pt x="514" y="427"/>
                </a:lnTo>
                <a:lnTo>
                  <a:pt x="517" y="424"/>
                </a:lnTo>
                <a:lnTo>
                  <a:pt x="518" y="420"/>
                </a:lnTo>
                <a:lnTo>
                  <a:pt x="518" y="420"/>
                </a:lnTo>
                <a:close/>
                <a:moveTo>
                  <a:pt x="660" y="417"/>
                </a:moveTo>
                <a:lnTo>
                  <a:pt x="660" y="417"/>
                </a:lnTo>
                <a:lnTo>
                  <a:pt x="657" y="420"/>
                </a:lnTo>
                <a:lnTo>
                  <a:pt x="656" y="422"/>
                </a:lnTo>
                <a:lnTo>
                  <a:pt x="656" y="422"/>
                </a:lnTo>
                <a:lnTo>
                  <a:pt x="656" y="428"/>
                </a:lnTo>
                <a:lnTo>
                  <a:pt x="657" y="433"/>
                </a:lnTo>
                <a:lnTo>
                  <a:pt x="660" y="434"/>
                </a:lnTo>
                <a:lnTo>
                  <a:pt x="660" y="434"/>
                </a:lnTo>
                <a:lnTo>
                  <a:pt x="662" y="425"/>
                </a:lnTo>
                <a:lnTo>
                  <a:pt x="662" y="420"/>
                </a:lnTo>
                <a:lnTo>
                  <a:pt x="660" y="417"/>
                </a:lnTo>
                <a:lnTo>
                  <a:pt x="660" y="417"/>
                </a:lnTo>
                <a:close/>
                <a:moveTo>
                  <a:pt x="227" y="430"/>
                </a:moveTo>
                <a:lnTo>
                  <a:pt x="227" y="430"/>
                </a:lnTo>
                <a:lnTo>
                  <a:pt x="230" y="428"/>
                </a:lnTo>
                <a:lnTo>
                  <a:pt x="232" y="425"/>
                </a:lnTo>
                <a:lnTo>
                  <a:pt x="232" y="425"/>
                </a:lnTo>
                <a:lnTo>
                  <a:pt x="229" y="422"/>
                </a:lnTo>
                <a:lnTo>
                  <a:pt x="226" y="419"/>
                </a:lnTo>
                <a:lnTo>
                  <a:pt x="226" y="419"/>
                </a:lnTo>
                <a:lnTo>
                  <a:pt x="227" y="430"/>
                </a:lnTo>
                <a:lnTo>
                  <a:pt x="227" y="430"/>
                </a:lnTo>
                <a:close/>
                <a:moveTo>
                  <a:pt x="704" y="430"/>
                </a:moveTo>
                <a:lnTo>
                  <a:pt x="704" y="430"/>
                </a:lnTo>
                <a:lnTo>
                  <a:pt x="706" y="428"/>
                </a:lnTo>
                <a:lnTo>
                  <a:pt x="706" y="425"/>
                </a:lnTo>
                <a:lnTo>
                  <a:pt x="704" y="419"/>
                </a:lnTo>
                <a:lnTo>
                  <a:pt x="704" y="419"/>
                </a:lnTo>
                <a:lnTo>
                  <a:pt x="704" y="424"/>
                </a:lnTo>
                <a:lnTo>
                  <a:pt x="704" y="430"/>
                </a:lnTo>
                <a:lnTo>
                  <a:pt x="704" y="430"/>
                </a:lnTo>
                <a:close/>
                <a:moveTo>
                  <a:pt x="494" y="424"/>
                </a:moveTo>
                <a:lnTo>
                  <a:pt x="494" y="424"/>
                </a:lnTo>
                <a:lnTo>
                  <a:pt x="494" y="422"/>
                </a:lnTo>
                <a:lnTo>
                  <a:pt x="492" y="420"/>
                </a:lnTo>
                <a:lnTo>
                  <a:pt x="492" y="420"/>
                </a:lnTo>
                <a:lnTo>
                  <a:pt x="492" y="420"/>
                </a:lnTo>
                <a:lnTo>
                  <a:pt x="492" y="424"/>
                </a:lnTo>
                <a:lnTo>
                  <a:pt x="492" y="424"/>
                </a:lnTo>
                <a:lnTo>
                  <a:pt x="494" y="424"/>
                </a:lnTo>
                <a:lnTo>
                  <a:pt x="494" y="424"/>
                </a:lnTo>
                <a:close/>
                <a:moveTo>
                  <a:pt x="767" y="471"/>
                </a:moveTo>
                <a:lnTo>
                  <a:pt x="767" y="471"/>
                </a:lnTo>
                <a:lnTo>
                  <a:pt x="770" y="459"/>
                </a:lnTo>
                <a:lnTo>
                  <a:pt x="770" y="445"/>
                </a:lnTo>
                <a:lnTo>
                  <a:pt x="768" y="431"/>
                </a:lnTo>
                <a:lnTo>
                  <a:pt x="765" y="420"/>
                </a:lnTo>
                <a:lnTo>
                  <a:pt x="765" y="420"/>
                </a:lnTo>
                <a:lnTo>
                  <a:pt x="765" y="434"/>
                </a:lnTo>
                <a:lnTo>
                  <a:pt x="762" y="448"/>
                </a:lnTo>
                <a:lnTo>
                  <a:pt x="762" y="456"/>
                </a:lnTo>
                <a:lnTo>
                  <a:pt x="762" y="462"/>
                </a:lnTo>
                <a:lnTo>
                  <a:pt x="764" y="466"/>
                </a:lnTo>
                <a:lnTo>
                  <a:pt x="767" y="471"/>
                </a:lnTo>
                <a:lnTo>
                  <a:pt x="767" y="471"/>
                </a:lnTo>
                <a:close/>
                <a:moveTo>
                  <a:pt x="328" y="431"/>
                </a:moveTo>
                <a:lnTo>
                  <a:pt x="328" y="431"/>
                </a:lnTo>
                <a:lnTo>
                  <a:pt x="328" y="427"/>
                </a:lnTo>
                <a:lnTo>
                  <a:pt x="328" y="420"/>
                </a:lnTo>
                <a:lnTo>
                  <a:pt x="328" y="420"/>
                </a:lnTo>
                <a:lnTo>
                  <a:pt x="325" y="420"/>
                </a:lnTo>
                <a:lnTo>
                  <a:pt x="323" y="422"/>
                </a:lnTo>
                <a:lnTo>
                  <a:pt x="322" y="424"/>
                </a:lnTo>
                <a:lnTo>
                  <a:pt x="322" y="425"/>
                </a:lnTo>
                <a:lnTo>
                  <a:pt x="325" y="430"/>
                </a:lnTo>
                <a:lnTo>
                  <a:pt x="328" y="431"/>
                </a:lnTo>
                <a:lnTo>
                  <a:pt x="328" y="431"/>
                </a:lnTo>
                <a:close/>
                <a:moveTo>
                  <a:pt x="567" y="428"/>
                </a:moveTo>
                <a:lnTo>
                  <a:pt x="567" y="428"/>
                </a:lnTo>
                <a:lnTo>
                  <a:pt x="569" y="428"/>
                </a:lnTo>
                <a:lnTo>
                  <a:pt x="570" y="427"/>
                </a:lnTo>
                <a:lnTo>
                  <a:pt x="570" y="427"/>
                </a:lnTo>
                <a:lnTo>
                  <a:pt x="567" y="422"/>
                </a:lnTo>
                <a:lnTo>
                  <a:pt x="564" y="420"/>
                </a:lnTo>
                <a:lnTo>
                  <a:pt x="564" y="420"/>
                </a:lnTo>
                <a:lnTo>
                  <a:pt x="564" y="425"/>
                </a:lnTo>
                <a:lnTo>
                  <a:pt x="566" y="428"/>
                </a:lnTo>
                <a:lnTo>
                  <a:pt x="567" y="428"/>
                </a:lnTo>
                <a:lnTo>
                  <a:pt x="567" y="428"/>
                </a:lnTo>
                <a:close/>
                <a:moveTo>
                  <a:pt x="314" y="433"/>
                </a:moveTo>
                <a:lnTo>
                  <a:pt x="314" y="433"/>
                </a:lnTo>
                <a:lnTo>
                  <a:pt x="312" y="430"/>
                </a:lnTo>
                <a:lnTo>
                  <a:pt x="312" y="427"/>
                </a:lnTo>
                <a:lnTo>
                  <a:pt x="311" y="424"/>
                </a:lnTo>
                <a:lnTo>
                  <a:pt x="309" y="422"/>
                </a:lnTo>
                <a:lnTo>
                  <a:pt x="309" y="422"/>
                </a:lnTo>
                <a:lnTo>
                  <a:pt x="311" y="428"/>
                </a:lnTo>
                <a:lnTo>
                  <a:pt x="311" y="430"/>
                </a:lnTo>
                <a:lnTo>
                  <a:pt x="314" y="433"/>
                </a:lnTo>
                <a:lnTo>
                  <a:pt x="314" y="433"/>
                </a:lnTo>
                <a:close/>
                <a:moveTo>
                  <a:pt x="468" y="431"/>
                </a:moveTo>
                <a:lnTo>
                  <a:pt x="468" y="431"/>
                </a:lnTo>
                <a:lnTo>
                  <a:pt x="466" y="430"/>
                </a:lnTo>
                <a:lnTo>
                  <a:pt x="466" y="427"/>
                </a:lnTo>
                <a:lnTo>
                  <a:pt x="466" y="424"/>
                </a:lnTo>
                <a:lnTo>
                  <a:pt x="466" y="422"/>
                </a:lnTo>
                <a:lnTo>
                  <a:pt x="466" y="422"/>
                </a:lnTo>
                <a:lnTo>
                  <a:pt x="462" y="422"/>
                </a:lnTo>
                <a:lnTo>
                  <a:pt x="460" y="422"/>
                </a:lnTo>
                <a:lnTo>
                  <a:pt x="460" y="424"/>
                </a:lnTo>
                <a:lnTo>
                  <a:pt x="460" y="424"/>
                </a:lnTo>
                <a:lnTo>
                  <a:pt x="463" y="428"/>
                </a:lnTo>
                <a:lnTo>
                  <a:pt x="465" y="431"/>
                </a:lnTo>
                <a:lnTo>
                  <a:pt x="468" y="431"/>
                </a:lnTo>
                <a:lnTo>
                  <a:pt x="468" y="431"/>
                </a:lnTo>
                <a:close/>
                <a:moveTo>
                  <a:pt x="291" y="425"/>
                </a:moveTo>
                <a:lnTo>
                  <a:pt x="291" y="425"/>
                </a:lnTo>
                <a:lnTo>
                  <a:pt x="293" y="430"/>
                </a:lnTo>
                <a:lnTo>
                  <a:pt x="294" y="434"/>
                </a:lnTo>
                <a:lnTo>
                  <a:pt x="294" y="434"/>
                </a:lnTo>
                <a:lnTo>
                  <a:pt x="297" y="428"/>
                </a:lnTo>
                <a:lnTo>
                  <a:pt x="299" y="425"/>
                </a:lnTo>
                <a:lnTo>
                  <a:pt x="297" y="424"/>
                </a:lnTo>
                <a:lnTo>
                  <a:pt x="297" y="424"/>
                </a:lnTo>
                <a:lnTo>
                  <a:pt x="294" y="424"/>
                </a:lnTo>
                <a:lnTo>
                  <a:pt x="291" y="425"/>
                </a:lnTo>
                <a:lnTo>
                  <a:pt x="291" y="425"/>
                </a:lnTo>
                <a:close/>
                <a:moveTo>
                  <a:pt x="445" y="433"/>
                </a:moveTo>
                <a:lnTo>
                  <a:pt x="445" y="433"/>
                </a:lnTo>
                <a:lnTo>
                  <a:pt x="448" y="439"/>
                </a:lnTo>
                <a:lnTo>
                  <a:pt x="451" y="443"/>
                </a:lnTo>
                <a:lnTo>
                  <a:pt x="451" y="443"/>
                </a:lnTo>
                <a:lnTo>
                  <a:pt x="450" y="437"/>
                </a:lnTo>
                <a:lnTo>
                  <a:pt x="448" y="433"/>
                </a:lnTo>
                <a:lnTo>
                  <a:pt x="447" y="427"/>
                </a:lnTo>
                <a:lnTo>
                  <a:pt x="444" y="424"/>
                </a:lnTo>
                <a:lnTo>
                  <a:pt x="444" y="424"/>
                </a:lnTo>
                <a:lnTo>
                  <a:pt x="444" y="428"/>
                </a:lnTo>
                <a:lnTo>
                  <a:pt x="445" y="433"/>
                </a:lnTo>
                <a:lnTo>
                  <a:pt x="445" y="433"/>
                </a:lnTo>
                <a:close/>
                <a:moveTo>
                  <a:pt x="460" y="443"/>
                </a:moveTo>
                <a:lnTo>
                  <a:pt x="460" y="443"/>
                </a:lnTo>
                <a:lnTo>
                  <a:pt x="463" y="440"/>
                </a:lnTo>
                <a:lnTo>
                  <a:pt x="465" y="437"/>
                </a:lnTo>
                <a:lnTo>
                  <a:pt x="465" y="437"/>
                </a:lnTo>
                <a:lnTo>
                  <a:pt x="459" y="430"/>
                </a:lnTo>
                <a:lnTo>
                  <a:pt x="453" y="424"/>
                </a:lnTo>
                <a:lnTo>
                  <a:pt x="453" y="424"/>
                </a:lnTo>
                <a:lnTo>
                  <a:pt x="457" y="434"/>
                </a:lnTo>
                <a:lnTo>
                  <a:pt x="460" y="443"/>
                </a:lnTo>
                <a:lnTo>
                  <a:pt x="460" y="443"/>
                </a:lnTo>
                <a:close/>
                <a:moveTo>
                  <a:pt x="698" y="430"/>
                </a:moveTo>
                <a:lnTo>
                  <a:pt x="698" y="430"/>
                </a:lnTo>
                <a:lnTo>
                  <a:pt x="700" y="427"/>
                </a:lnTo>
                <a:lnTo>
                  <a:pt x="700" y="425"/>
                </a:lnTo>
                <a:lnTo>
                  <a:pt x="698" y="424"/>
                </a:lnTo>
                <a:lnTo>
                  <a:pt x="698" y="424"/>
                </a:lnTo>
                <a:lnTo>
                  <a:pt x="698" y="427"/>
                </a:lnTo>
                <a:lnTo>
                  <a:pt x="698" y="428"/>
                </a:lnTo>
                <a:lnTo>
                  <a:pt x="698" y="430"/>
                </a:lnTo>
                <a:lnTo>
                  <a:pt x="698" y="430"/>
                </a:lnTo>
                <a:close/>
                <a:moveTo>
                  <a:pt x="774" y="431"/>
                </a:moveTo>
                <a:lnTo>
                  <a:pt x="774" y="431"/>
                </a:lnTo>
                <a:lnTo>
                  <a:pt x="774" y="427"/>
                </a:lnTo>
                <a:lnTo>
                  <a:pt x="774" y="424"/>
                </a:lnTo>
                <a:lnTo>
                  <a:pt x="774" y="424"/>
                </a:lnTo>
                <a:lnTo>
                  <a:pt x="771" y="424"/>
                </a:lnTo>
                <a:lnTo>
                  <a:pt x="771" y="424"/>
                </a:lnTo>
                <a:lnTo>
                  <a:pt x="773" y="428"/>
                </a:lnTo>
                <a:lnTo>
                  <a:pt x="774" y="431"/>
                </a:lnTo>
                <a:lnTo>
                  <a:pt x="774" y="431"/>
                </a:lnTo>
                <a:close/>
                <a:moveTo>
                  <a:pt x="94" y="445"/>
                </a:moveTo>
                <a:lnTo>
                  <a:pt x="94" y="445"/>
                </a:lnTo>
                <a:lnTo>
                  <a:pt x="91" y="433"/>
                </a:lnTo>
                <a:lnTo>
                  <a:pt x="91" y="428"/>
                </a:lnTo>
                <a:lnTo>
                  <a:pt x="90" y="424"/>
                </a:lnTo>
                <a:lnTo>
                  <a:pt x="90" y="424"/>
                </a:lnTo>
                <a:lnTo>
                  <a:pt x="88" y="428"/>
                </a:lnTo>
                <a:lnTo>
                  <a:pt x="90" y="434"/>
                </a:lnTo>
                <a:lnTo>
                  <a:pt x="94" y="445"/>
                </a:lnTo>
                <a:lnTo>
                  <a:pt x="94" y="445"/>
                </a:lnTo>
                <a:close/>
                <a:moveTo>
                  <a:pt x="302" y="434"/>
                </a:moveTo>
                <a:lnTo>
                  <a:pt x="302" y="434"/>
                </a:lnTo>
                <a:lnTo>
                  <a:pt x="303" y="434"/>
                </a:lnTo>
                <a:lnTo>
                  <a:pt x="306" y="434"/>
                </a:lnTo>
                <a:lnTo>
                  <a:pt x="306" y="434"/>
                </a:lnTo>
                <a:lnTo>
                  <a:pt x="306" y="428"/>
                </a:lnTo>
                <a:lnTo>
                  <a:pt x="303" y="424"/>
                </a:lnTo>
                <a:lnTo>
                  <a:pt x="303" y="424"/>
                </a:lnTo>
                <a:lnTo>
                  <a:pt x="303" y="428"/>
                </a:lnTo>
                <a:lnTo>
                  <a:pt x="302" y="434"/>
                </a:lnTo>
                <a:lnTo>
                  <a:pt x="302" y="434"/>
                </a:lnTo>
                <a:close/>
                <a:moveTo>
                  <a:pt x="620" y="434"/>
                </a:moveTo>
                <a:lnTo>
                  <a:pt x="620" y="434"/>
                </a:lnTo>
                <a:lnTo>
                  <a:pt x="620" y="428"/>
                </a:lnTo>
                <a:lnTo>
                  <a:pt x="620" y="425"/>
                </a:lnTo>
                <a:lnTo>
                  <a:pt x="619" y="424"/>
                </a:lnTo>
                <a:lnTo>
                  <a:pt x="619" y="424"/>
                </a:lnTo>
                <a:lnTo>
                  <a:pt x="619" y="430"/>
                </a:lnTo>
                <a:lnTo>
                  <a:pt x="619" y="431"/>
                </a:lnTo>
                <a:lnTo>
                  <a:pt x="620" y="434"/>
                </a:lnTo>
                <a:lnTo>
                  <a:pt x="620" y="434"/>
                </a:lnTo>
                <a:close/>
                <a:moveTo>
                  <a:pt x="419" y="427"/>
                </a:moveTo>
                <a:lnTo>
                  <a:pt x="419" y="427"/>
                </a:lnTo>
                <a:lnTo>
                  <a:pt x="419" y="433"/>
                </a:lnTo>
                <a:lnTo>
                  <a:pt x="422" y="436"/>
                </a:lnTo>
                <a:lnTo>
                  <a:pt x="422" y="436"/>
                </a:lnTo>
                <a:lnTo>
                  <a:pt x="427" y="431"/>
                </a:lnTo>
                <a:lnTo>
                  <a:pt x="430" y="428"/>
                </a:lnTo>
                <a:lnTo>
                  <a:pt x="433" y="425"/>
                </a:lnTo>
                <a:lnTo>
                  <a:pt x="433" y="425"/>
                </a:lnTo>
                <a:lnTo>
                  <a:pt x="425" y="425"/>
                </a:lnTo>
                <a:lnTo>
                  <a:pt x="419" y="427"/>
                </a:lnTo>
                <a:lnTo>
                  <a:pt x="419" y="427"/>
                </a:lnTo>
                <a:close/>
                <a:moveTo>
                  <a:pt x="276" y="428"/>
                </a:moveTo>
                <a:lnTo>
                  <a:pt x="276" y="428"/>
                </a:lnTo>
                <a:lnTo>
                  <a:pt x="279" y="433"/>
                </a:lnTo>
                <a:lnTo>
                  <a:pt x="279" y="433"/>
                </a:lnTo>
                <a:lnTo>
                  <a:pt x="284" y="433"/>
                </a:lnTo>
                <a:lnTo>
                  <a:pt x="288" y="434"/>
                </a:lnTo>
                <a:lnTo>
                  <a:pt x="288" y="434"/>
                </a:lnTo>
                <a:lnTo>
                  <a:pt x="287" y="430"/>
                </a:lnTo>
                <a:lnTo>
                  <a:pt x="285" y="425"/>
                </a:lnTo>
                <a:lnTo>
                  <a:pt x="285" y="425"/>
                </a:lnTo>
                <a:lnTo>
                  <a:pt x="280" y="427"/>
                </a:lnTo>
                <a:lnTo>
                  <a:pt x="276" y="428"/>
                </a:lnTo>
                <a:lnTo>
                  <a:pt x="276" y="428"/>
                </a:lnTo>
                <a:close/>
                <a:moveTo>
                  <a:pt x="319" y="431"/>
                </a:moveTo>
                <a:lnTo>
                  <a:pt x="319" y="431"/>
                </a:lnTo>
                <a:lnTo>
                  <a:pt x="319" y="428"/>
                </a:lnTo>
                <a:lnTo>
                  <a:pt x="317" y="425"/>
                </a:lnTo>
                <a:lnTo>
                  <a:pt x="317" y="425"/>
                </a:lnTo>
                <a:lnTo>
                  <a:pt x="317" y="430"/>
                </a:lnTo>
                <a:lnTo>
                  <a:pt x="319" y="431"/>
                </a:lnTo>
                <a:lnTo>
                  <a:pt x="319" y="431"/>
                </a:lnTo>
                <a:close/>
                <a:moveTo>
                  <a:pt x="517" y="431"/>
                </a:moveTo>
                <a:lnTo>
                  <a:pt x="517" y="431"/>
                </a:lnTo>
                <a:lnTo>
                  <a:pt x="518" y="431"/>
                </a:lnTo>
                <a:lnTo>
                  <a:pt x="521" y="433"/>
                </a:lnTo>
                <a:lnTo>
                  <a:pt x="521" y="433"/>
                </a:lnTo>
                <a:lnTo>
                  <a:pt x="521" y="428"/>
                </a:lnTo>
                <a:lnTo>
                  <a:pt x="521" y="427"/>
                </a:lnTo>
                <a:lnTo>
                  <a:pt x="520" y="425"/>
                </a:lnTo>
                <a:lnTo>
                  <a:pt x="520" y="425"/>
                </a:lnTo>
                <a:lnTo>
                  <a:pt x="517" y="428"/>
                </a:lnTo>
                <a:lnTo>
                  <a:pt x="517" y="430"/>
                </a:lnTo>
                <a:lnTo>
                  <a:pt x="517" y="431"/>
                </a:lnTo>
                <a:lnTo>
                  <a:pt x="517" y="431"/>
                </a:lnTo>
                <a:close/>
                <a:moveTo>
                  <a:pt x="259" y="431"/>
                </a:moveTo>
                <a:lnTo>
                  <a:pt x="259" y="431"/>
                </a:lnTo>
                <a:lnTo>
                  <a:pt x="262" y="431"/>
                </a:lnTo>
                <a:lnTo>
                  <a:pt x="264" y="430"/>
                </a:lnTo>
                <a:lnTo>
                  <a:pt x="264" y="430"/>
                </a:lnTo>
                <a:lnTo>
                  <a:pt x="264" y="428"/>
                </a:lnTo>
                <a:lnTo>
                  <a:pt x="264" y="427"/>
                </a:lnTo>
                <a:lnTo>
                  <a:pt x="264" y="427"/>
                </a:lnTo>
                <a:lnTo>
                  <a:pt x="261" y="428"/>
                </a:lnTo>
                <a:lnTo>
                  <a:pt x="259" y="431"/>
                </a:lnTo>
                <a:lnTo>
                  <a:pt x="259" y="431"/>
                </a:lnTo>
                <a:close/>
                <a:moveTo>
                  <a:pt x="346" y="427"/>
                </a:moveTo>
                <a:lnTo>
                  <a:pt x="346" y="427"/>
                </a:lnTo>
                <a:lnTo>
                  <a:pt x="346" y="428"/>
                </a:lnTo>
                <a:lnTo>
                  <a:pt x="348" y="428"/>
                </a:lnTo>
                <a:lnTo>
                  <a:pt x="349" y="428"/>
                </a:lnTo>
                <a:lnTo>
                  <a:pt x="349" y="428"/>
                </a:lnTo>
                <a:lnTo>
                  <a:pt x="349" y="427"/>
                </a:lnTo>
                <a:lnTo>
                  <a:pt x="349" y="427"/>
                </a:lnTo>
                <a:lnTo>
                  <a:pt x="346" y="427"/>
                </a:lnTo>
                <a:lnTo>
                  <a:pt x="346" y="427"/>
                </a:lnTo>
                <a:close/>
                <a:moveTo>
                  <a:pt x="573" y="437"/>
                </a:moveTo>
                <a:lnTo>
                  <a:pt x="573" y="437"/>
                </a:lnTo>
                <a:lnTo>
                  <a:pt x="576" y="436"/>
                </a:lnTo>
                <a:lnTo>
                  <a:pt x="578" y="431"/>
                </a:lnTo>
                <a:lnTo>
                  <a:pt x="578" y="428"/>
                </a:lnTo>
                <a:lnTo>
                  <a:pt x="575" y="427"/>
                </a:lnTo>
                <a:lnTo>
                  <a:pt x="575" y="427"/>
                </a:lnTo>
                <a:lnTo>
                  <a:pt x="573" y="428"/>
                </a:lnTo>
                <a:lnTo>
                  <a:pt x="573" y="431"/>
                </a:lnTo>
                <a:lnTo>
                  <a:pt x="573" y="437"/>
                </a:lnTo>
                <a:lnTo>
                  <a:pt x="573" y="437"/>
                </a:lnTo>
                <a:close/>
                <a:moveTo>
                  <a:pt x="587" y="430"/>
                </a:moveTo>
                <a:lnTo>
                  <a:pt x="587" y="430"/>
                </a:lnTo>
                <a:lnTo>
                  <a:pt x="588" y="430"/>
                </a:lnTo>
                <a:lnTo>
                  <a:pt x="588" y="430"/>
                </a:lnTo>
                <a:lnTo>
                  <a:pt x="588" y="427"/>
                </a:lnTo>
                <a:lnTo>
                  <a:pt x="587" y="427"/>
                </a:lnTo>
                <a:lnTo>
                  <a:pt x="587" y="427"/>
                </a:lnTo>
                <a:lnTo>
                  <a:pt x="587" y="428"/>
                </a:lnTo>
                <a:lnTo>
                  <a:pt x="587" y="430"/>
                </a:lnTo>
                <a:lnTo>
                  <a:pt x="587" y="430"/>
                </a:lnTo>
                <a:close/>
                <a:moveTo>
                  <a:pt x="387" y="433"/>
                </a:moveTo>
                <a:lnTo>
                  <a:pt x="387" y="433"/>
                </a:lnTo>
                <a:lnTo>
                  <a:pt x="392" y="433"/>
                </a:lnTo>
                <a:lnTo>
                  <a:pt x="398" y="434"/>
                </a:lnTo>
                <a:lnTo>
                  <a:pt x="398" y="434"/>
                </a:lnTo>
                <a:lnTo>
                  <a:pt x="399" y="434"/>
                </a:lnTo>
                <a:lnTo>
                  <a:pt x="399" y="434"/>
                </a:lnTo>
                <a:lnTo>
                  <a:pt x="399" y="431"/>
                </a:lnTo>
                <a:lnTo>
                  <a:pt x="398" y="430"/>
                </a:lnTo>
                <a:lnTo>
                  <a:pt x="395" y="428"/>
                </a:lnTo>
                <a:lnTo>
                  <a:pt x="390" y="428"/>
                </a:lnTo>
                <a:lnTo>
                  <a:pt x="387" y="433"/>
                </a:lnTo>
                <a:lnTo>
                  <a:pt x="387" y="433"/>
                </a:lnTo>
                <a:close/>
                <a:moveTo>
                  <a:pt x="166" y="442"/>
                </a:moveTo>
                <a:lnTo>
                  <a:pt x="166" y="442"/>
                </a:lnTo>
                <a:lnTo>
                  <a:pt x="165" y="437"/>
                </a:lnTo>
                <a:lnTo>
                  <a:pt x="166" y="434"/>
                </a:lnTo>
                <a:lnTo>
                  <a:pt x="166" y="433"/>
                </a:lnTo>
                <a:lnTo>
                  <a:pt x="166" y="428"/>
                </a:lnTo>
                <a:lnTo>
                  <a:pt x="166" y="428"/>
                </a:lnTo>
                <a:lnTo>
                  <a:pt x="165" y="428"/>
                </a:lnTo>
                <a:lnTo>
                  <a:pt x="163" y="428"/>
                </a:lnTo>
                <a:lnTo>
                  <a:pt x="163" y="428"/>
                </a:lnTo>
                <a:lnTo>
                  <a:pt x="163" y="436"/>
                </a:lnTo>
                <a:lnTo>
                  <a:pt x="165" y="439"/>
                </a:lnTo>
                <a:lnTo>
                  <a:pt x="166" y="442"/>
                </a:lnTo>
                <a:lnTo>
                  <a:pt x="166" y="442"/>
                </a:lnTo>
                <a:close/>
                <a:moveTo>
                  <a:pt x="174" y="440"/>
                </a:moveTo>
                <a:lnTo>
                  <a:pt x="174" y="440"/>
                </a:lnTo>
                <a:lnTo>
                  <a:pt x="180" y="439"/>
                </a:lnTo>
                <a:lnTo>
                  <a:pt x="186" y="436"/>
                </a:lnTo>
                <a:lnTo>
                  <a:pt x="186" y="436"/>
                </a:lnTo>
                <a:lnTo>
                  <a:pt x="183" y="428"/>
                </a:lnTo>
                <a:lnTo>
                  <a:pt x="183" y="428"/>
                </a:lnTo>
                <a:lnTo>
                  <a:pt x="178" y="430"/>
                </a:lnTo>
                <a:lnTo>
                  <a:pt x="175" y="433"/>
                </a:lnTo>
                <a:lnTo>
                  <a:pt x="174" y="436"/>
                </a:lnTo>
                <a:lnTo>
                  <a:pt x="174" y="440"/>
                </a:lnTo>
                <a:lnTo>
                  <a:pt x="174" y="440"/>
                </a:lnTo>
                <a:close/>
                <a:moveTo>
                  <a:pt x="489" y="449"/>
                </a:moveTo>
                <a:lnTo>
                  <a:pt x="489" y="449"/>
                </a:lnTo>
                <a:lnTo>
                  <a:pt x="488" y="437"/>
                </a:lnTo>
                <a:lnTo>
                  <a:pt x="486" y="428"/>
                </a:lnTo>
                <a:lnTo>
                  <a:pt x="486" y="428"/>
                </a:lnTo>
                <a:lnTo>
                  <a:pt x="485" y="428"/>
                </a:lnTo>
                <a:lnTo>
                  <a:pt x="485" y="428"/>
                </a:lnTo>
                <a:lnTo>
                  <a:pt x="486" y="439"/>
                </a:lnTo>
                <a:lnTo>
                  <a:pt x="488" y="445"/>
                </a:lnTo>
                <a:lnTo>
                  <a:pt x="489" y="449"/>
                </a:lnTo>
                <a:lnTo>
                  <a:pt x="489" y="449"/>
                </a:lnTo>
                <a:close/>
                <a:moveTo>
                  <a:pt x="116" y="440"/>
                </a:moveTo>
                <a:lnTo>
                  <a:pt x="116" y="440"/>
                </a:lnTo>
                <a:lnTo>
                  <a:pt x="116" y="434"/>
                </a:lnTo>
                <a:lnTo>
                  <a:pt x="116" y="428"/>
                </a:lnTo>
                <a:lnTo>
                  <a:pt x="116" y="428"/>
                </a:lnTo>
                <a:lnTo>
                  <a:pt x="113" y="430"/>
                </a:lnTo>
                <a:lnTo>
                  <a:pt x="111" y="431"/>
                </a:lnTo>
                <a:lnTo>
                  <a:pt x="111" y="434"/>
                </a:lnTo>
                <a:lnTo>
                  <a:pt x="113" y="437"/>
                </a:lnTo>
                <a:lnTo>
                  <a:pt x="116" y="440"/>
                </a:lnTo>
                <a:lnTo>
                  <a:pt x="116" y="440"/>
                </a:lnTo>
                <a:close/>
                <a:moveTo>
                  <a:pt x="140" y="430"/>
                </a:moveTo>
                <a:lnTo>
                  <a:pt x="140" y="430"/>
                </a:lnTo>
                <a:lnTo>
                  <a:pt x="142" y="433"/>
                </a:lnTo>
                <a:lnTo>
                  <a:pt x="142" y="436"/>
                </a:lnTo>
                <a:lnTo>
                  <a:pt x="142" y="436"/>
                </a:lnTo>
                <a:lnTo>
                  <a:pt x="145" y="433"/>
                </a:lnTo>
                <a:lnTo>
                  <a:pt x="149" y="428"/>
                </a:lnTo>
                <a:lnTo>
                  <a:pt x="149" y="428"/>
                </a:lnTo>
                <a:lnTo>
                  <a:pt x="145" y="428"/>
                </a:lnTo>
                <a:lnTo>
                  <a:pt x="140" y="430"/>
                </a:lnTo>
                <a:lnTo>
                  <a:pt x="140" y="430"/>
                </a:lnTo>
                <a:close/>
                <a:moveTo>
                  <a:pt x="191" y="434"/>
                </a:moveTo>
                <a:lnTo>
                  <a:pt x="191" y="434"/>
                </a:lnTo>
                <a:lnTo>
                  <a:pt x="192" y="433"/>
                </a:lnTo>
                <a:lnTo>
                  <a:pt x="194" y="430"/>
                </a:lnTo>
                <a:lnTo>
                  <a:pt x="194" y="430"/>
                </a:lnTo>
                <a:lnTo>
                  <a:pt x="192" y="428"/>
                </a:lnTo>
                <a:lnTo>
                  <a:pt x="189" y="428"/>
                </a:lnTo>
                <a:lnTo>
                  <a:pt x="189" y="428"/>
                </a:lnTo>
                <a:lnTo>
                  <a:pt x="189" y="433"/>
                </a:lnTo>
                <a:lnTo>
                  <a:pt x="189" y="434"/>
                </a:lnTo>
                <a:lnTo>
                  <a:pt x="191" y="434"/>
                </a:lnTo>
                <a:lnTo>
                  <a:pt x="191" y="434"/>
                </a:lnTo>
                <a:close/>
                <a:moveTo>
                  <a:pt x="477" y="431"/>
                </a:moveTo>
                <a:lnTo>
                  <a:pt x="477" y="431"/>
                </a:lnTo>
                <a:lnTo>
                  <a:pt x="480" y="440"/>
                </a:lnTo>
                <a:lnTo>
                  <a:pt x="480" y="445"/>
                </a:lnTo>
                <a:lnTo>
                  <a:pt x="482" y="446"/>
                </a:lnTo>
                <a:lnTo>
                  <a:pt x="482" y="446"/>
                </a:lnTo>
                <a:lnTo>
                  <a:pt x="482" y="437"/>
                </a:lnTo>
                <a:lnTo>
                  <a:pt x="480" y="433"/>
                </a:lnTo>
                <a:lnTo>
                  <a:pt x="479" y="428"/>
                </a:lnTo>
                <a:lnTo>
                  <a:pt x="479" y="428"/>
                </a:lnTo>
                <a:lnTo>
                  <a:pt x="477" y="430"/>
                </a:lnTo>
                <a:lnTo>
                  <a:pt x="477" y="431"/>
                </a:lnTo>
                <a:lnTo>
                  <a:pt x="477" y="431"/>
                </a:lnTo>
                <a:close/>
                <a:moveTo>
                  <a:pt x="101" y="442"/>
                </a:moveTo>
                <a:lnTo>
                  <a:pt x="101" y="442"/>
                </a:lnTo>
                <a:lnTo>
                  <a:pt x="101" y="440"/>
                </a:lnTo>
                <a:lnTo>
                  <a:pt x="101" y="439"/>
                </a:lnTo>
                <a:lnTo>
                  <a:pt x="102" y="437"/>
                </a:lnTo>
                <a:lnTo>
                  <a:pt x="102" y="436"/>
                </a:lnTo>
                <a:lnTo>
                  <a:pt x="102" y="436"/>
                </a:lnTo>
                <a:lnTo>
                  <a:pt x="101" y="433"/>
                </a:lnTo>
                <a:lnTo>
                  <a:pt x="98" y="430"/>
                </a:lnTo>
                <a:lnTo>
                  <a:pt x="98" y="430"/>
                </a:lnTo>
                <a:lnTo>
                  <a:pt x="98" y="436"/>
                </a:lnTo>
                <a:lnTo>
                  <a:pt x="101" y="442"/>
                </a:lnTo>
                <a:lnTo>
                  <a:pt x="101" y="442"/>
                </a:lnTo>
                <a:close/>
                <a:moveTo>
                  <a:pt x="422" y="442"/>
                </a:moveTo>
                <a:lnTo>
                  <a:pt x="422" y="442"/>
                </a:lnTo>
                <a:lnTo>
                  <a:pt x="425" y="445"/>
                </a:lnTo>
                <a:lnTo>
                  <a:pt x="428" y="446"/>
                </a:lnTo>
                <a:lnTo>
                  <a:pt x="438" y="451"/>
                </a:lnTo>
                <a:lnTo>
                  <a:pt x="438" y="451"/>
                </a:lnTo>
                <a:lnTo>
                  <a:pt x="436" y="440"/>
                </a:lnTo>
                <a:lnTo>
                  <a:pt x="433" y="430"/>
                </a:lnTo>
                <a:lnTo>
                  <a:pt x="433" y="430"/>
                </a:lnTo>
                <a:lnTo>
                  <a:pt x="428" y="436"/>
                </a:lnTo>
                <a:lnTo>
                  <a:pt x="425" y="439"/>
                </a:lnTo>
                <a:lnTo>
                  <a:pt x="422" y="442"/>
                </a:lnTo>
                <a:lnTo>
                  <a:pt x="422" y="442"/>
                </a:lnTo>
                <a:close/>
                <a:moveTo>
                  <a:pt x="27" y="442"/>
                </a:moveTo>
                <a:lnTo>
                  <a:pt x="27" y="442"/>
                </a:lnTo>
                <a:lnTo>
                  <a:pt x="27" y="440"/>
                </a:lnTo>
                <a:lnTo>
                  <a:pt x="27" y="440"/>
                </a:lnTo>
                <a:lnTo>
                  <a:pt x="32" y="448"/>
                </a:lnTo>
                <a:lnTo>
                  <a:pt x="33" y="457"/>
                </a:lnTo>
                <a:lnTo>
                  <a:pt x="37" y="466"/>
                </a:lnTo>
                <a:lnTo>
                  <a:pt x="40" y="474"/>
                </a:lnTo>
                <a:lnTo>
                  <a:pt x="40" y="474"/>
                </a:lnTo>
                <a:lnTo>
                  <a:pt x="41" y="472"/>
                </a:lnTo>
                <a:lnTo>
                  <a:pt x="43" y="472"/>
                </a:lnTo>
                <a:lnTo>
                  <a:pt x="43" y="472"/>
                </a:lnTo>
                <a:lnTo>
                  <a:pt x="32" y="431"/>
                </a:lnTo>
                <a:lnTo>
                  <a:pt x="32" y="431"/>
                </a:lnTo>
                <a:lnTo>
                  <a:pt x="27" y="431"/>
                </a:lnTo>
                <a:lnTo>
                  <a:pt x="27" y="431"/>
                </a:lnTo>
                <a:lnTo>
                  <a:pt x="27" y="437"/>
                </a:lnTo>
                <a:lnTo>
                  <a:pt x="27" y="442"/>
                </a:lnTo>
                <a:lnTo>
                  <a:pt x="27" y="442"/>
                </a:lnTo>
                <a:close/>
                <a:moveTo>
                  <a:pt x="495" y="446"/>
                </a:moveTo>
                <a:lnTo>
                  <a:pt x="495" y="446"/>
                </a:lnTo>
                <a:lnTo>
                  <a:pt x="497" y="443"/>
                </a:lnTo>
                <a:lnTo>
                  <a:pt x="497" y="439"/>
                </a:lnTo>
                <a:lnTo>
                  <a:pt x="495" y="434"/>
                </a:lnTo>
                <a:lnTo>
                  <a:pt x="494" y="431"/>
                </a:lnTo>
                <a:lnTo>
                  <a:pt x="492" y="431"/>
                </a:lnTo>
                <a:lnTo>
                  <a:pt x="492" y="431"/>
                </a:lnTo>
                <a:lnTo>
                  <a:pt x="494" y="434"/>
                </a:lnTo>
                <a:lnTo>
                  <a:pt x="494" y="439"/>
                </a:lnTo>
                <a:lnTo>
                  <a:pt x="494" y="443"/>
                </a:lnTo>
                <a:lnTo>
                  <a:pt x="495" y="446"/>
                </a:lnTo>
                <a:lnTo>
                  <a:pt x="495" y="446"/>
                </a:lnTo>
                <a:close/>
                <a:moveTo>
                  <a:pt x="631" y="449"/>
                </a:moveTo>
                <a:lnTo>
                  <a:pt x="631" y="449"/>
                </a:lnTo>
                <a:lnTo>
                  <a:pt x="636" y="452"/>
                </a:lnTo>
                <a:lnTo>
                  <a:pt x="639" y="452"/>
                </a:lnTo>
                <a:lnTo>
                  <a:pt x="640" y="451"/>
                </a:lnTo>
                <a:lnTo>
                  <a:pt x="643" y="446"/>
                </a:lnTo>
                <a:lnTo>
                  <a:pt x="645" y="437"/>
                </a:lnTo>
                <a:lnTo>
                  <a:pt x="645" y="434"/>
                </a:lnTo>
                <a:lnTo>
                  <a:pt x="645" y="431"/>
                </a:lnTo>
                <a:lnTo>
                  <a:pt x="645" y="431"/>
                </a:lnTo>
                <a:lnTo>
                  <a:pt x="642" y="436"/>
                </a:lnTo>
                <a:lnTo>
                  <a:pt x="637" y="440"/>
                </a:lnTo>
                <a:lnTo>
                  <a:pt x="634" y="443"/>
                </a:lnTo>
                <a:lnTo>
                  <a:pt x="631" y="449"/>
                </a:lnTo>
                <a:lnTo>
                  <a:pt x="631" y="449"/>
                </a:lnTo>
                <a:close/>
                <a:moveTo>
                  <a:pt x="666" y="437"/>
                </a:moveTo>
                <a:lnTo>
                  <a:pt x="666" y="437"/>
                </a:lnTo>
                <a:lnTo>
                  <a:pt x="666" y="434"/>
                </a:lnTo>
                <a:lnTo>
                  <a:pt x="666" y="433"/>
                </a:lnTo>
                <a:lnTo>
                  <a:pt x="666" y="431"/>
                </a:lnTo>
                <a:lnTo>
                  <a:pt x="666" y="431"/>
                </a:lnTo>
                <a:lnTo>
                  <a:pt x="665" y="434"/>
                </a:lnTo>
                <a:lnTo>
                  <a:pt x="665" y="436"/>
                </a:lnTo>
                <a:lnTo>
                  <a:pt x="666" y="437"/>
                </a:lnTo>
                <a:lnTo>
                  <a:pt x="666" y="437"/>
                </a:lnTo>
                <a:close/>
                <a:moveTo>
                  <a:pt x="355" y="434"/>
                </a:moveTo>
                <a:lnTo>
                  <a:pt x="355" y="434"/>
                </a:lnTo>
                <a:lnTo>
                  <a:pt x="358" y="434"/>
                </a:lnTo>
                <a:lnTo>
                  <a:pt x="358" y="431"/>
                </a:lnTo>
                <a:lnTo>
                  <a:pt x="358" y="431"/>
                </a:lnTo>
                <a:lnTo>
                  <a:pt x="355" y="433"/>
                </a:lnTo>
                <a:lnTo>
                  <a:pt x="355" y="434"/>
                </a:lnTo>
                <a:lnTo>
                  <a:pt x="355" y="434"/>
                </a:lnTo>
                <a:close/>
                <a:moveTo>
                  <a:pt x="378" y="434"/>
                </a:moveTo>
                <a:lnTo>
                  <a:pt x="378" y="434"/>
                </a:lnTo>
                <a:lnTo>
                  <a:pt x="380" y="433"/>
                </a:lnTo>
                <a:lnTo>
                  <a:pt x="380" y="433"/>
                </a:lnTo>
                <a:lnTo>
                  <a:pt x="377" y="431"/>
                </a:lnTo>
                <a:lnTo>
                  <a:pt x="377" y="431"/>
                </a:lnTo>
                <a:lnTo>
                  <a:pt x="377" y="434"/>
                </a:lnTo>
                <a:lnTo>
                  <a:pt x="378" y="434"/>
                </a:lnTo>
                <a:lnTo>
                  <a:pt x="378" y="434"/>
                </a:lnTo>
                <a:close/>
                <a:moveTo>
                  <a:pt x="581" y="445"/>
                </a:moveTo>
                <a:lnTo>
                  <a:pt x="581" y="445"/>
                </a:lnTo>
                <a:lnTo>
                  <a:pt x="590" y="448"/>
                </a:lnTo>
                <a:lnTo>
                  <a:pt x="590" y="448"/>
                </a:lnTo>
                <a:lnTo>
                  <a:pt x="590" y="439"/>
                </a:lnTo>
                <a:lnTo>
                  <a:pt x="588" y="434"/>
                </a:lnTo>
                <a:lnTo>
                  <a:pt x="584" y="431"/>
                </a:lnTo>
                <a:lnTo>
                  <a:pt x="584" y="431"/>
                </a:lnTo>
                <a:lnTo>
                  <a:pt x="582" y="434"/>
                </a:lnTo>
                <a:lnTo>
                  <a:pt x="581" y="437"/>
                </a:lnTo>
                <a:lnTo>
                  <a:pt x="581" y="445"/>
                </a:lnTo>
                <a:lnTo>
                  <a:pt x="581" y="445"/>
                </a:lnTo>
                <a:close/>
                <a:moveTo>
                  <a:pt x="137" y="440"/>
                </a:moveTo>
                <a:lnTo>
                  <a:pt x="137" y="440"/>
                </a:lnTo>
                <a:lnTo>
                  <a:pt x="136" y="436"/>
                </a:lnTo>
                <a:lnTo>
                  <a:pt x="136" y="434"/>
                </a:lnTo>
                <a:lnTo>
                  <a:pt x="136" y="433"/>
                </a:lnTo>
                <a:lnTo>
                  <a:pt x="136" y="433"/>
                </a:lnTo>
                <a:lnTo>
                  <a:pt x="134" y="434"/>
                </a:lnTo>
                <a:lnTo>
                  <a:pt x="133" y="437"/>
                </a:lnTo>
                <a:lnTo>
                  <a:pt x="134" y="440"/>
                </a:lnTo>
                <a:lnTo>
                  <a:pt x="137" y="440"/>
                </a:lnTo>
                <a:lnTo>
                  <a:pt x="137" y="440"/>
                </a:lnTo>
                <a:close/>
                <a:moveTo>
                  <a:pt x="502" y="439"/>
                </a:moveTo>
                <a:lnTo>
                  <a:pt x="502" y="439"/>
                </a:lnTo>
                <a:lnTo>
                  <a:pt x="505" y="437"/>
                </a:lnTo>
                <a:lnTo>
                  <a:pt x="505" y="436"/>
                </a:lnTo>
                <a:lnTo>
                  <a:pt x="505" y="434"/>
                </a:lnTo>
                <a:lnTo>
                  <a:pt x="505" y="434"/>
                </a:lnTo>
                <a:lnTo>
                  <a:pt x="503" y="433"/>
                </a:lnTo>
                <a:lnTo>
                  <a:pt x="500" y="433"/>
                </a:lnTo>
                <a:lnTo>
                  <a:pt x="500" y="433"/>
                </a:lnTo>
                <a:lnTo>
                  <a:pt x="500" y="436"/>
                </a:lnTo>
                <a:lnTo>
                  <a:pt x="502" y="437"/>
                </a:lnTo>
                <a:lnTo>
                  <a:pt x="502" y="439"/>
                </a:lnTo>
                <a:lnTo>
                  <a:pt x="502" y="439"/>
                </a:lnTo>
                <a:close/>
                <a:moveTo>
                  <a:pt x="781" y="442"/>
                </a:moveTo>
                <a:lnTo>
                  <a:pt x="781" y="442"/>
                </a:lnTo>
                <a:lnTo>
                  <a:pt x="781" y="437"/>
                </a:lnTo>
                <a:lnTo>
                  <a:pt x="781" y="434"/>
                </a:lnTo>
                <a:lnTo>
                  <a:pt x="781" y="434"/>
                </a:lnTo>
                <a:lnTo>
                  <a:pt x="781" y="434"/>
                </a:lnTo>
                <a:lnTo>
                  <a:pt x="781" y="436"/>
                </a:lnTo>
                <a:lnTo>
                  <a:pt x="781" y="437"/>
                </a:lnTo>
                <a:lnTo>
                  <a:pt x="779" y="440"/>
                </a:lnTo>
                <a:lnTo>
                  <a:pt x="781" y="442"/>
                </a:lnTo>
                <a:lnTo>
                  <a:pt x="781" y="442"/>
                </a:lnTo>
                <a:close/>
                <a:moveTo>
                  <a:pt x="73" y="466"/>
                </a:moveTo>
                <a:lnTo>
                  <a:pt x="73" y="466"/>
                </a:lnTo>
                <a:lnTo>
                  <a:pt x="76" y="465"/>
                </a:lnTo>
                <a:lnTo>
                  <a:pt x="79" y="462"/>
                </a:lnTo>
                <a:lnTo>
                  <a:pt x="81" y="457"/>
                </a:lnTo>
                <a:lnTo>
                  <a:pt x="81" y="452"/>
                </a:lnTo>
                <a:lnTo>
                  <a:pt x="79" y="442"/>
                </a:lnTo>
                <a:lnTo>
                  <a:pt x="76" y="434"/>
                </a:lnTo>
                <a:lnTo>
                  <a:pt x="76" y="434"/>
                </a:lnTo>
                <a:lnTo>
                  <a:pt x="73" y="442"/>
                </a:lnTo>
                <a:lnTo>
                  <a:pt x="73" y="449"/>
                </a:lnTo>
                <a:lnTo>
                  <a:pt x="73" y="466"/>
                </a:lnTo>
                <a:lnTo>
                  <a:pt x="73" y="466"/>
                </a:lnTo>
                <a:close/>
                <a:moveTo>
                  <a:pt x="352" y="440"/>
                </a:moveTo>
                <a:lnTo>
                  <a:pt x="352" y="440"/>
                </a:lnTo>
                <a:lnTo>
                  <a:pt x="351" y="437"/>
                </a:lnTo>
                <a:lnTo>
                  <a:pt x="351" y="434"/>
                </a:lnTo>
                <a:lnTo>
                  <a:pt x="351" y="434"/>
                </a:lnTo>
                <a:lnTo>
                  <a:pt x="349" y="434"/>
                </a:lnTo>
                <a:lnTo>
                  <a:pt x="348" y="434"/>
                </a:lnTo>
                <a:lnTo>
                  <a:pt x="348" y="434"/>
                </a:lnTo>
                <a:lnTo>
                  <a:pt x="349" y="436"/>
                </a:lnTo>
                <a:lnTo>
                  <a:pt x="349" y="437"/>
                </a:lnTo>
                <a:lnTo>
                  <a:pt x="351" y="439"/>
                </a:lnTo>
                <a:lnTo>
                  <a:pt x="352" y="440"/>
                </a:lnTo>
                <a:lnTo>
                  <a:pt x="352" y="440"/>
                </a:lnTo>
                <a:close/>
                <a:moveTo>
                  <a:pt x="360" y="452"/>
                </a:moveTo>
                <a:lnTo>
                  <a:pt x="360" y="452"/>
                </a:lnTo>
                <a:lnTo>
                  <a:pt x="363" y="449"/>
                </a:lnTo>
                <a:lnTo>
                  <a:pt x="366" y="445"/>
                </a:lnTo>
                <a:lnTo>
                  <a:pt x="366" y="445"/>
                </a:lnTo>
                <a:lnTo>
                  <a:pt x="366" y="442"/>
                </a:lnTo>
                <a:lnTo>
                  <a:pt x="364" y="439"/>
                </a:lnTo>
                <a:lnTo>
                  <a:pt x="364" y="436"/>
                </a:lnTo>
                <a:lnTo>
                  <a:pt x="361" y="434"/>
                </a:lnTo>
                <a:lnTo>
                  <a:pt x="361" y="434"/>
                </a:lnTo>
                <a:lnTo>
                  <a:pt x="358" y="437"/>
                </a:lnTo>
                <a:lnTo>
                  <a:pt x="357" y="442"/>
                </a:lnTo>
                <a:lnTo>
                  <a:pt x="357" y="448"/>
                </a:lnTo>
                <a:lnTo>
                  <a:pt x="360" y="452"/>
                </a:lnTo>
                <a:lnTo>
                  <a:pt x="360" y="452"/>
                </a:lnTo>
                <a:close/>
                <a:moveTo>
                  <a:pt x="384" y="440"/>
                </a:moveTo>
                <a:lnTo>
                  <a:pt x="384" y="440"/>
                </a:lnTo>
                <a:lnTo>
                  <a:pt x="389" y="443"/>
                </a:lnTo>
                <a:lnTo>
                  <a:pt x="389" y="443"/>
                </a:lnTo>
                <a:lnTo>
                  <a:pt x="392" y="440"/>
                </a:lnTo>
                <a:lnTo>
                  <a:pt x="393" y="439"/>
                </a:lnTo>
                <a:lnTo>
                  <a:pt x="395" y="437"/>
                </a:lnTo>
                <a:lnTo>
                  <a:pt x="395" y="437"/>
                </a:lnTo>
                <a:lnTo>
                  <a:pt x="390" y="436"/>
                </a:lnTo>
                <a:lnTo>
                  <a:pt x="384" y="434"/>
                </a:lnTo>
                <a:lnTo>
                  <a:pt x="384" y="434"/>
                </a:lnTo>
                <a:lnTo>
                  <a:pt x="384" y="436"/>
                </a:lnTo>
                <a:lnTo>
                  <a:pt x="384" y="440"/>
                </a:lnTo>
                <a:lnTo>
                  <a:pt x="384" y="440"/>
                </a:lnTo>
                <a:close/>
                <a:moveTo>
                  <a:pt x="58" y="437"/>
                </a:moveTo>
                <a:lnTo>
                  <a:pt x="58" y="437"/>
                </a:lnTo>
                <a:lnTo>
                  <a:pt x="56" y="436"/>
                </a:lnTo>
                <a:lnTo>
                  <a:pt x="56" y="436"/>
                </a:lnTo>
                <a:lnTo>
                  <a:pt x="58" y="434"/>
                </a:lnTo>
                <a:lnTo>
                  <a:pt x="58" y="434"/>
                </a:lnTo>
                <a:lnTo>
                  <a:pt x="58" y="434"/>
                </a:lnTo>
                <a:lnTo>
                  <a:pt x="56" y="434"/>
                </a:lnTo>
                <a:lnTo>
                  <a:pt x="56" y="434"/>
                </a:lnTo>
                <a:lnTo>
                  <a:pt x="56" y="437"/>
                </a:lnTo>
                <a:lnTo>
                  <a:pt x="56" y="437"/>
                </a:lnTo>
                <a:lnTo>
                  <a:pt x="58" y="437"/>
                </a:lnTo>
                <a:lnTo>
                  <a:pt x="58" y="437"/>
                </a:lnTo>
                <a:close/>
                <a:moveTo>
                  <a:pt x="227" y="436"/>
                </a:moveTo>
                <a:lnTo>
                  <a:pt x="227" y="436"/>
                </a:lnTo>
                <a:lnTo>
                  <a:pt x="230" y="437"/>
                </a:lnTo>
                <a:lnTo>
                  <a:pt x="232" y="440"/>
                </a:lnTo>
                <a:lnTo>
                  <a:pt x="233" y="442"/>
                </a:lnTo>
                <a:lnTo>
                  <a:pt x="236" y="442"/>
                </a:lnTo>
                <a:lnTo>
                  <a:pt x="236" y="442"/>
                </a:lnTo>
                <a:lnTo>
                  <a:pt x="235" y="434"/>
                </a:lnTo>
                <a:lnTo>
                  <a:pt x="235" y="434"/>
                </a:lnTo>
                <a:lnTo>
                  <a:pt x="230" y="436"/>
                </a:lnTo>
                <a:lnTo>
                  <a:pt x="227" y="436"/>
                </a:lnTo>
                <a:lnTo>
                  <a:pt x="227" y="436"/>
                </a:lnTo>
                <a:close/>
                <a:moveTo>
                  <a:pt x="334" y="437"/>
                </a:moveTo>
                <a:lnTo>
                  <a:pt x="334" y="437"/>
                </a:lnTo>
                <a:lnTo>
                  <a:pt x="334" y="434"/>
                </a:lnTo>
                <a:lnTo>
                  <a:pt x="334" y="434"/>
                </a:lnTo>
                <a:lnTo>
                  <a:pt x="331" y="434"/>
                </a:lnTo>
                <a:lnTo>
                  <a:pt x="331" y="434"/>
                </a:lnTo>
                <a:lnTo>
                  <a:pt x="331" y="437"/>
                </a:lnTo>
                <a:lnTo>
                  <a:pt x="334" y="437"/>
                </a:lnTo>
                <a:lnTo>
                  <a:pt x="334" y="437"/>
                </a:lnTo>
                <a:close/>
                <a:moveTo>
                  <a:pt x="549" y="437"/>
                </a:moveTo>
                <a:lnTo>
                  <a:pt x="549" y="437"/>
                </a:lnTo>
                <a:lnTo>
                  <a:pt x="552" y="439"/>
                </a:lnTo>
                <a:lnTo>
                  <a:pt x="552" y="439"/>
                </a:lnTo>
                <a:lnTo>
                  <a:pt x="552" y="436"/>
                </a:lnTo>
                <a:lnTo>
                  <a:pt x="550" y="434"/>
                </a:lnTo>
                <a:lnTo>
                  <a:pt x="550" y="434"/>
                </a:lnTo>
                <a:lnTo>
                  <a:pt x="549" y="437"/>
                </a:lnTo>
                <a:lnTo>
                  <a:pt x="549" y="437"/>
                </a:lnTo>
                <a:lnTo>
                  <a:pt x="549" y="437"/>
                </a:lnTo>
                <a:close/>
                <a:moveTo>
                  <a:pt x="611" y="439"/>
                </a:moveTo>
                <a:lnTo>
                  <a:pt x="611" y="439"/>
                </a:lnTo>
                <a:lnTo>
                  <a:pt x="613" y="439"/>
                </a:lnTo>
                <a:lnTo>
                  <a:pt x="613" y="437"/>
                </a:lnTo>
                <a:lnTo>
                  <a:pt x="611" y="434"/>
                </a:lnTo>
                <a:lnTo>
                  <a:pt x="611" y="434"/>
                </a:lnTo>
                <a:lnTo>
                  <a:pt x="611" y="437"/>
                </a:lnTo>
                <a:lnTo>
                  <a:pt x="611" y="439"/>
                </a:lnTo>
                <a:lnTo>
                  <a:pt x="611" y="439"/>
                </a:lnTo>
                <a:close/>
                <a:moveTo>
                  <a:pt x="210" y="437"/>
                </a:moveTo>
                <a:lnTo>
                  <a:pt x="210" y="437"/>
                </a:lnTo>
                <a:lnTo>
                  <a:pt x="212" y="442"/>
                </a:lnTo>
                <a:lnTo>
                  <a:pt x="213" y="445"/>
                </a:lnTo>
                <a:lnTo>
                  <a:pt x="213" y="445"/>
                </a:lnTo>
                <a:lnTo>
                  <a:pt x="216" y="443"/>
                </a:lnTo>
                <a:lnTo>
                  <a:pt x="219" y="442"/>
                </a:lnTo>
                <a:lnTo>
                  <a:pt x="221" y="440"/>
                </a:lnTo>
                <a:lnTo>
                  <a:pt x="224" y="442"/>
                </a:lnTo>
                <a:lnTo>
                  <a:pt x="224" y="442"/>
                </a:lnTo>
                <a:lnTo>
                  <a:pt x="224" y="439"/>
                </a:lnTo>
                <a:lnTo>
                  <a:pt x="223" y="437"/>
                </a:lnTo>
                <a:lnTo>
                  <a:pt x="218" y="436"/>
                </a:lnTo>
                <a:lnTo>
                  <a:pt x="213" y="436"/>
                </a:lnTo>
                <a:lnTo>
                  <a:pt x="210" y="437"/>
                </a:lnTo>
                <a:lnTo>
                  <a:pt x="210" y="437"/>
                </a:lnTo>
                <a:close/>
                <a:moveTo>
                  <a:pt x="242" y="442"/>
                </a:moveTo>
                <a:lnTo>
                  <a:pt x="242" y="442"/>
                </a:lnTo>
                <a:lnTo>
                  <a:pt x="244" y="440"/>
                </a:lnTo>
                <a:lnTo>
                  <a:pt x="245" y="437"/>
                </a:lnTo>
                <a:lnTo>
                  <a:pt x="245" y="437"/>
                </a:lnTo>
                <a:lnTo>
                  <a:pt x="244" y="437"/>
                </a:lnTo>
                <a:lnTo>
                  <a:pt x="242" y="437"/>
                </a:lnTo>
                <a:lnTo>
                  <a:pt x="241" y="436"/>
                </a:lnTo>
                <a:lnTo>
                  <a:pt x="241" y="436"/>
                </a:lnTo>
                <a:lnTo>
                  <a:pt x="241" y="439"/>
                </a:lnTo>
                <a:lnTo>
                  <a:pt x="242" y="442"/>
                </a:lnTo>
                <a:lnTo>
                  <a:pt x="242" y="442"/>
                </a:lnTo>
                <a:close/>
                <a:moveTo>
                  <a:pt x="567" y="443"/>
                </a:moveTo>
                <a:lnTo>
                  <a:pt x="567" y="443"/>
                </a:lnTo>
                <a:lnTo>
                  <a:pt x="569" y="439"/>
                </a:lnTo>
                <a:lnTo>
                  <a:pt x="569" y="437"/>
                </a:lnTo>
                <a:lnTo>
                  <a:pt x="567" y="436"/>
                </a:lnTo>
                <a:lnTo>
                  <a:pt x="567" y="436"/>
                </a:lnTo>
                <a:lnTo>
                  <a:pt x="566" y="440"/>
                </a:lnTo>
                <a:lnTo>
                  <a:pt x="566" y="442"/>
                </a:lnTo>
                <a:lnTo>
                  <a:pt x="567" y="443"/>
                </a:lnTo>
                <a:lnTo>
                  <a:pt x="567" y="443"/>
                </a:lnTo>
                <a:close/>
                <a:moveTo>
                  <a:pt x="143" y="448"/>
                </a:moveTo>
                <a:lnTo>
                  <a:pt x="143" y="448"/>
                </a:lnTo>
                <a:lnTo>
                  <a:pt x="148" y="443"/>
                </a:lnTo>
                <a:lnTo>
                  <a:pt x="149" y="437"/>
                </a:lnTo>
                <a:lnTo>
                  <a:pt x="149" y="437"/>
                </a:lnTo>
                <a:lnTo>
                  <a:pt x="146" y="437"/>
                </a:lnTo>
                <a:lnTo>
                  <a:pt x="145" y="440"/>
                </a:lnTo>
                <a:lnTo>
                  <a:pt x="143" y="443"/>
                </a:lnTo>
                <a:lnTo>
                  <a:pt x="143" y="448"/>
                </a:lnTo>
                <a:lnTo>
                  <a:pt x="143" y="448"/>
                </a:lnTo>
                <a:close/>
                <a:moveTo>
                  <a:pt x="329" y="440"/>
                </a:moveTo>
                <a:lnTo>
                  <a:pt x="329" y="440"/>
                </a:lnTo>
                <a:lnTo>
                  <a:pt x="329" y="439"/>
                </a:lnTo>
                <a:lnTo>
                  <a:pt x="328" y="436"/>
                </a:lnTo>
                <a:lnTo>
                  <a:pt x="328" y="436"/>
                </a:lnTo>
                <a:lnTo>
                  <a:pt x="328" y="439"/>
                </a:lnTo>
                <a:lnTo>
                  <a:pt x="328" y="440"/>
                </a:lnTo>
                <a:lnTo>
                  <a:pt x="329" y="440"/>
                </a:lnTo>
                <a:lnTo>
                  <a:pt x="329" y="440"/>
                </a:lnTo>
                <a:close/>
                <a:moveTo>
                  <a:pt x="372" y="442"/>
                </a:moveTo>
                <a:lnTo>
                  <a:pt x="372" y="442"/>
                </a:lnTo>
                <a:lnTo>
                  <a:pt x="372" y="440"/>
                </a:lnTo>
                <a:lnTo>
                  <a:pt x="373" y="439"/>
                </a:lnTo>
                <a:lnTo>
                  <a:pt x="373" y="439"/>
                </a:lnTo>
                <a:lnTo>
                  <a:pt x="373" y="437"/>
                </a:lnTo>
                <a:lnTo>
                  <a:pt x="373" y="437"/>
                </a:lnTo>
                <a:lnTo>
                  <a:pt x="373" y="439"/>
                </a:lnTo>
                <a:lnTo>
                  <a:pt x="372" y="439"/>
                </a:lnTo>
                <a:lnTo>
                  <a:pt x="370" y="437"/>
                </a:lnTo>
                <a:lnTo>
                  <a:pt x="370" y="437"/>
                </a:lnTo>
                <a:lnTo>
                  <a:pt x="370" y="440"/>
                </a:lnTo>
                <a:lnTo>
                  <a:pt x="370" y="440"/>
                </a:lnTo>
                <a:lnTo>
                  <a:pt x="372" y="442"/>
                </a:lnTo>
                <a:lnTo>
                  <a:pt x="372" y="442"/>
                </a:lnTo>
                <a:close/>
                <a:moveTo>
                  <a:pt x="517" y="440"/>
                </a:moveTo>
                <a:lnTo>
                  <a:pt x="517" y="440"/>
                </a:lnTo>
                <a:lnTo>
                  <a:pt x="517" y="439"/>
                </a:lnTo>
                <a:lnTo>
                  <a:pt x="515" y="437"/>
                </a:lnTo>
                <a:lnTo>
                  <a:pt x="514" y="437"/>
                </a:lnTo>
                <a:lnTo>
                  <a:pt x="512" y="437"/>
                </a:lnTo>
                <a:lnTo>
                  <a:pt x="512" y="437"/>
                </a:lnTo>
                <a:lnTo>
                  <a:pt x="514" y="439"/>
                </a:lnTo>
                <a:lnTo>
                  <a:pt x="515" y="440"/>
                </a:lnTo>
                <a:lnTo>
                  <a:pt x="517" y="440"/>
                </a:lnTo>
                <a:lnTo>
                  <a:pt x="517" y="440"/>
                </a:lnTo>
                <a:close/>
                <a:moveTo>
                  <a:pt x="614" y="454"/>
                </a:moveTo>
                <a:lnTo>
                  <a:pt x="614" y="454"/>
                </a:lnTo>
                <a:lnTo>
                  <a:pt x="619" y="451"/>
                </a:lnTo>
                <a:lnTo>
                  <a:pt x="620" y="446"/>
                </a:lnTo>
                <a:lnTo>
                  <a:pt x="620" y="442"/>
                </a:lnTo>
                <a:lnTo>
                  <a:pt x="617" y="437"/>
                </a:lnTo>
                <a:lnTo>
                  <a:pt x="617" y="437"/>
                </a:lnTo>
                <a:lnTo>
                  <a:pt x="616" y="445"/>
                </a:lnTo>
                <a:lnTo>
                  <a:pt x="614" y="454"/>
                </a:lnTo>
                <a:lnTo>
                  <a:pt x="614" y="454"/>
                </a:lnTo>
                <a:close/>
                <a:moveTo>
                  <a:pt x="750" y="451"/>
                </a:moveTo>
                <a:lnTo>
                  <a:pt x="750" y="451"/>
                </a:lnTo>
                <a:lnTo>
                  <a:pt x="752" y="448"/>
                </a:lnTo>
                <a:lnTo>
                  <a:pt x="753" y="446"/>
                </a:lnTo>
                <a:lnTo>
                  <a:pt x="753" y="446"/>
                </a:lnTo>
                <a:lnTo>
                  <a:pt x="752" y="442"/>
                </a:lnTo>
                <a:lnTo>
                  <a:pt x="750" y="437"/>
                </a:lnTo>
                <a:lnTo>
                  <a:pt x="750" y="437"/>
                </a:lnTo>
                <a:lnTo>
                  <a:pt x="749" y="440"/>
                </a:lnTo>
                <a:lnTo>
                  <a:pt x="749" y="445"/>
                </a:lnTo>
                <a:lnTo>
                  <a:pt x="749" y="448"/>
                </a:lnTo>
                <a:lnTo>
                  <a:pt x="750" y="451"/>
                </a:lnTo>
                <a:lnTo>
                  <a:pt x="750" y="451"/>
                </a:lnTo>
                <a:close/>
                <a:moveTo>
                  <a:pt x="788" y="477"/>
                </a:moveTo>
                <a:lnTo>
                  <a:pt x="788" y="477"/>
                </a:lnTo>
                <a:lnTo>
                  <a:pt x="788" y="472"/>
                </a:lnTo>
                <a:lnTo>
                  <a:pt x="790" y="468"/>
                </a:lnTo>
                <a:lnTo>
                  <a:pt x="790" y="457"/>
                </a:lnTo>
                <a:lnTo>
                  <a:pt x="788" y="446"/>
                </a:lnTo>
                <a:lnTo>
                  <a:pt x="787" y="439"/>
                </a:lnTo>
                <a:lnTo>
                  <a:pt x="787" y="439"/>
                </a:lnTo>
                <a:lnTo>
                  <a:pt x="785" y="457"/>
                </a:lnTo>
                <a:lnTo>
                  <a:pt x="788" y="477"/>
                </a:lnTo>
                <a:lnTo>
                  <a:pt x="788" y="477"/>
                </a:lnTo>
                <a:close/>
                <a:moveTo>
                  <a:pt x="154" y="448"/>
                </a:moveTo>
                <a:lnTo>
                  <a:pt x="154" y="448"/>
                </a:lnTo>
                <a:lnTo>
                  <a:pt x="155" y="446"/>
                </a:lnTo>
                <a:lnTo>
                  <a:pt x="157" y="443"/>
                </a:lnTo>
                <a:lnTo>
                  <a:pt x="155" y="439"/>
                </a:lnTo>
                <a:lnTo>
                  <a:pt x="155" y="439"/>
                </a:lnTo>
                <a:lnTo>
                  <a:pt x="154" y="440"/>
                </a:lnTo>
                <a:lnTo>
                  <a:pt x="154" y="443"/>
                </a:lnTo>
                <a:lnTo>
                  <a:pt x="154" y="448"/>
                </a:lnTo>
                <a:lnTo>
                  <a:pt x="154" y="448"/>
                </a:lnTo>
                <a:close/>
                <a:moveTo>
                  <a:pt x="189" y="443"/>
                </a:moveTo>
                <a:lnTo>
                  <a:pt x="189" y="445"/>
                </a:lnTo>
                <a:lnTo>
                  <a:pt x="189" y="445"/>
                </a:lnTo>
                <a:lnTo>
                  <a:pt x="192" y="445"/>
                </a:lnTo>
                <a:lnTo>
                  <a:pt x="197" y="445"/>
                </a:lnTo>
                <a:lnTo>
                  <a:pt x="203" y="445"/>
                </a:lnTo>
                <a:lnTo>
                  <a:pt x="203" y="445"/>
                </a:lnTo>
                <a:lnTo>
                  <a:pt x="201" y="440"/>
                </a:lnTo>
                <a:lnTo>
                  <a:pt x="200" y="439"/>
                </a:lnTo>
                <a:lnTo>
                  <a:pt x="200" y="439"/>
                </a:lnTo>
                <a:lnTo>
                  <a:pt x="197" y="439"/>
                </a:lnTo>
                <a:lnTo>
                  <a:pt x="194" y="440"/>
                </a:lnTo>
                <a:lnTo>
                  <a:pt x="191" y="440"/>
                </a:lnTo>
                <a:lnTo>
                  <a:pt x="189" y="443"/>
                </a:lnTo>
                <a:lnTo>
                  <a:pt x="189" y="443"/>
                </a:lnTo>
                <a:close/>
                <a:moveTo>
                  <a:pt x="340" y="446"/>
                </a:moveTo>
                <a:lnTo>
                  <a:pt x="340" y="446"/>
                </a:lnTo>
                <a:lnTo>
                  <a:pt x="343" y="446"/>
                </a:lnTo>
                <a:lnTo>
                  <a:pt x="346" y="448"/>
                </a:lnTo>
                <a:lnTo>
                  <a:pt x="346" y="448"/>
                </a:lnTo>
                <a:lnTo>
                  <a:pt x="343" y="443"/>
                </a:lnTo>
                <a:lnTo>
                  <a:pt x="340" y="439"/>
                </a:lnTo>
                <a:lnTo>
                  <a:pt x="340" y="439"/>
                </a:lnTo>
                <a:lnTo>
                  <a:pt x="340" y="446"/>
                </a:lnTo>
                <a:lnTo>
                  <a:pt x="340" y="446"/>
                </a:lnTo>
                <a:close/>
                <a:moveTo>
                  <a:pt x="502" y="445"/>
                </a:moveTo>
                <a:lnTo>
                  <a:pt x="502" y="445"/>
                </a:lnTo>
                <a:lnTo>
                  <a:pt x="508" y="445"/>
                </a:lnTo>
                <a:lnTo>
                  <a:pt x="511" y="442"/>
                </a:lnTo>
                <a:lnTo>
                  <a:pt x="511" y="442"/>
                </a:lnTo>
                <a:lnTo>
                  <a:pt x="509" y="440"/>
                </a:lnTo>
                <a:lnTo>
                  <a:pt x="506" y="440"/>
                </a:lnTo>
                <a:lnTo>
                  <a:pt x="502" y="445"/>
                </a:lnTo>
                <a:lnTo>
                  <a:pt x="502" y="445"/>
                </a:lnTo>
                <a:close/>
                <a:moveTo>
                  <a:pt x="58" y="445"/>
                </a:moveTo>
                <a:lnTo>
                  <a:pt x="58" y="445"/>
                </a:lnTo>
                <a:lnTo>
                  <a:pt x="58" y="443"/>
                </a:lnTo>
                <a:lnTo>
                  <a:pt x="59" y="442"/>
                </a:lnTo>
                <a:lnTo>
                  <a:pt x="58" y="440"/>
                </a:lnTo>
                <a:lnTo>
                  <a:pt x="56" y="440"/>
                </a:lnTo>
                <a:lnTo>
                  <a:pt x="56" y="440"/>
                </a:lnTo>
                <a:lnTo>
                  <a:pt x="56" y="442"/>
                </a:lnTo>
                <a:lnTo>
                  <a:pt x="58" y="445"/>
                </a:lnTo>
                <a:lnTo>
                  <a:pt x="58" y="445"/>
                </a:lnTo>
                <a:close/>
                <a:moveTo>
                  <a:pt x="282" y="442"/>
                </a:moveTo>
                <a:lnTo>
                  <a:pt x="282" y="442"/>
                </a:lnTo>
                <a:lnTo>
                  <a:pt x="282" y="443"/>
                </a:lnTo>
                <a:lnTo>
                  <a:pt x="282" y="445"/>
                </a:lnTo>
                <a:lnTo>
                  <a:pt x="285" y="448"/>
                </a:lnTo>
                <a:lnTo>
                  <a:pt x="288" y="449"/>
                </a:lnTo>
                <a:lnTo>
                  <a:pt x="290" y="451"/>
                </a:lnTo>
                <a:lnTo>
                  <a:pt x="290" y="452"/>
                </a:lnTo>
                <a:lnTo>
                  <a:pt x="290" y="452"/>
                </a:lnTo>
                <a:lnTo>
                  <a:pt x="287" y="452"/>
                </a:lnTo>
                <a:lnTo>
                  <a:pt x="285" y="452"/>
                </a:lnTo>
                <a:lnTo>
                  <a:pt x="285" y="452"/>
                </a:lnTo>
                <a:lnTo>
                  <a:pt x="288" y="460"/>
                </a:lnTo>
                <a:lnTo>
                  <a:pt x="288" y="460"/>
                </a:lnTo>
                <a:lnTo>
                  <a:pt x="293" y="462"/>
                </a:lnTo>
                <a:lnTo>
                  <a:pt x="299" y="462"/>
                </a:lnTo>
                <a:lnTo>
                  <a:pt x="302" y="463"/>
                </a:lnTo>
                <a:lnTo>
                  <a:pt x="305" y="462"/>
                </a:lnTo>
                <a:lnTo>
                  <a:pt x="305" y="462"/>
                </a:lnTo>
                <a:lnTo>
                  <a:pt x="303" y="460"/>
                </a:lnTo>
                <a:lnTo>
                  <a:pt x="300" y="459"/>
                </a:lnTo>
                <a:lnTo>
                  <a:pt x="299" y="454"/>
                </a:lnTo>
                <a:lnTo>
                  <a:pt x="299" y="454"/>
                </a:lnTo>
                <a:lnTo>
                  <a:pt x="296" y="456"/>
                </a:lnTo>
                <a:lnTo>
                  <a:pt x="294" y="454"/>
                </a:lnTo>
                <a:lnTo>
                  <a:pt x="293" y="452"/>
                </a:lnTo>
                <a:lnTo>
                  <a:pt x="293" y="451"/>
                </a:lnTo>
                <a:lnTo>
                  <a:pt x="293" y="451"/>
                </a:lnTo>
                <a:lnTo>
                  <a:pt x="300" y="454"/>
                </a:lnTo>
                <a:lnTo>
                  <a:pt x="309" y="457"/>
                </a:lnTo>
                <a:lnTo>
                  <a:pt x="309" y="457"/>
                </a:lnTo>
                <a:lnTo>
                  <a:pt x="311" y="454"/>
                </a:lnTo>
                <a:lnTo>
                  <a:pt x="312" y="449"/>
                </a:lnTo>
                <a:lnTo>
                  <a:pt x="309" y="442"/>
                </a:lnTo>
                <a:lnTo>
                  <a:pt x="309" y="442"/>
                </a:lnTo>
                <a:lnTo>
                  <a:pt x="303" y="442"/>
                </a:lnTo>
                <a:lnTo>
                  <a:pt x="296" y="440"/>
                </a:lnTo>
                <a:lnTo>
                  <a:pt x="288" y="440"/>
                </a:lnTo>
                <a:lnTo>
                  <a:pt x="282" y="442"/>
                </a:lnTo>
                <a:lnTo>
                  <a:pt x="282" y="442"/>
                </a:lnTo>
                <a:close/>
                <a:moveTo>
                  <a:pt x="399" y="440"/>
                </a:moveTo>
                <a:lnTo>
                  <a:pt x="399" y="440"/>
                </a:lnTo>
                <a:lnTo>
                  <a:pt x="396" y="442"/>
                </a:lnTo>
                <a:lnTo>
                  <a:pt x="395" y="443"/>
                </a:lnTo>
                <a:lnTo>
                  <a:pt x="395" y="445"/>
                </a:lnTo>
                <a:lnTo>
                  <a:pt x="396" y="446"/>
                </a:lnTo>
                <a:lnTo>
                  <a:pt x="399" y="449"/>
                </a:lnTo>
                <a:lnTo>
                  <a:pt x="404" y="452"/>
                </a:lnTo>
                <a:lnTo>
                  <a:pt x="404" y="452"/>
                </a:lnTo>
                <a:lnTo>
                  <a:pt x="402" y="445"/>
                </a:lnTo>
                <a:lnTo>
                  <a:pt x="401" y="442"/>
                </a:lnTo>
                <a:lnTo>
                  <a:pt x="399" y="440"/>
                </a:lnTo>
                <a:lnTo>
                  <a:pt x="399" y="440"/>
                </a:lnTo>
                <a:close/>
                <a:moveTo>
                  <a:pt x="462" y="448"/>
                </a:moveTo>
                <a:lnTo>
                  <a:pt x="462" y="448"/>
                </a:lnTo>
                <a:lnTo>
                  <a:pt x="466" y="449"/>
                </a:lnTo>
                <a:lnTo>
                  <a:pt x="470" y="448"/>
                </a:lnTo>
                <a:lnTo>
                  <a:pt x="470" y="448"/>
                </a:lnTo>
                <a:lnTo>
                  <a:pt x="468" y="446"/>
                </a:lnTo>
                <a:lnTo>
                  <a:pt x="468" y="445"/>
                </a:lnTo>
                <a:lnTo>
                  <a:pt x="468" y="442"/>
                </a:lnTo>
                <a:lnTo>
                  <a:pt x="466" y="440"/>
                </a:lnTo>
                <a:lnTo>
                  <a:pt x="466" y="440"/>
                </a:lnTo>
                <a:lnTo>
                  <a:pt x="465" y="445"/>
                </a:lnTo>
                <a:lnTo>
                  <a:pt x="462" y="448"/>
                </a:lnTo>
                <a:lnTo>
                  <a:pt x="462" y="448"/>
                </a:lnTo>
                <a:close/>
                <a:moveTo>
                  <a:pt x="518" y="442"/>
                </a:moveTo>
                <a:lnTo>
                  <a:pt x="518" y="442"/>
                </a:lnTo>
                <a:lnTo>
                  <a:pt x="518" y="445"/>
                </a:lnTo>
                <a:lnTo>
                  <a:pt x="520" y="448"/>
                </a:lnTo>
                <a:lnTo>
                  <a:pt x="523" y="452"/>
                </a:lnTo>
                <a:lnTo>
                  <a:pt x="523" y="452"/>
                </a:lnTo>
                <a:lnTo>
                  <a:pt x="524" y="446"/>
                </a:lnTo>
                <a:lnTo>
                  <a:pt x="524" y="443"/>
                </a:lnTo>
                <a:lnTo>
                  <a:pt x="521" y="440"/>
                </a:lnTo>
                <a:lnTo>
                  <a:pt x="521" y="440"/>
                </a:lnTo>
                <a:lnTo>
                  <a:pt x="520" y="442"/>
                </a:lnTo>
                <a:lnTo>
                  <a:pt x="518" y="442"/>
                </a:lnTo>
                <a:lnTo>
                  <a:pt x="518" y="442"/>
                </a:lnTo>
                <a:close/>
                <a:moveTo>
                  <a:pt x="128" y="446"/>
                </a:moveTo>
                <a:lnTo>
                  <a:pt x="128" y="446"/>
                </a:lnTo>
                <a:lnTo>
                  <a:pt x="131" y="445"/>
                </a:lnTo>
                <a:lnTo>
                  <a:pt x="131" y="445"/>
                </a:lnTo>
                <a:lnTo>
                  <a:pt x="130" y="443"/>
                </a:lnTo>
                <a:lnTo>
                  <a:pt x="128" y="442"/>
                </a:lnTo>
                <a:lnTo>
                  <a:pt x="128" y="442"/>
                </a:lnTo>
                <a:lnTo>
                  <a:pt x="128" y="446"/>
                </a:lnTo>
                <a:lnTo>
                  <a:pt x="128" y="446"/>
                </a:lnTo>
                <a:close/>
                <a:moveTo>
                  <a:pt x="598" y="448"/>
                </a:moveTo>
                <a:lnTo>
                  <a:pt x="598" y="448"/>
                </a:lnTo>
                <a:lnTo>
                  <a:pt x="599" y="446"/>
                </a:lnTo>
                <a:lnTo>
                  <a:pt x="601" y="443"/>
                </a:lnTo>
                <a:lnTo>
                  <a:pt x="601" y="443"/>
                </a:lnTo>
                <a:lnTo>
                  <a:pt x="599" y="442"/>
                </a:lnTo>
                <a:lnTo>
                  <a:pt x="598" y="442"/>
                </a:lnTo>
                <a:lnTo>
                  <a:pt x="598" y="442"/>
                </a:lnTo>
                <a:lnTo>
                  <a:pt x="598" y="445"/>
                </a:lnTo>
                <a:lnTo>
                  <a:pt x="598" y="448"/>
                </a:lnTo>
                <a:lnTo>
                  <a:pt x="598" y="448"/>
                </a:lnTo>
                <a:lnTo>
                  <a:pt x="598" y="448"/>
                </a:lnTo>
                <a:close/>
                <a:moveTo>
                  <a:pt x="105" y="451"/>
                </a:moveTo>
                <a:lnTo>
                  <a:pt x="105" y="451"/>
                </a:lnTo>
                <a:lnTo>
                  <a:pt x="105" y="448"/>
                </a:lnTo>
                <a:lnTo>
                  <a:pt x="105" y="446"/>
                </a:lnTo>
                <a:lnTo>
                  <a:pt x="107" y="445"/>
                </a:lnTo>
                <a:lnTo>
                  <a:pt x="105" y="443"/>
                </a:lnTo>
                <a:lnTo>
                  <a:pt x="105" y="443"/>
                </a:lnTo>
                <a:lnTo>
                  <a:pt x="104" y="448"/>
                </a:lnTo>
                <a:lnTo>
                  <a:pt x="104" y="449"/>
                </a:lnTo>
                <a:lnTo>
                  <a:pt x="105" y="451"/>
                </a:lnTo>
                <a:lnTo>
                  <a:pt x="105" y="451"/>
                </a:lnTo>
                <a:close/>
                <a:moveTo>
                  <a:pt x="373" y="446"/>
                </a:moveTo>
                <a:lnTo>
                  <a:pt x="373" y="446"/>
                </a:lnTo>
                <a:lnTo>
                  <a:pt x="375" y="454"/>
                </a:lnTo>
                <a:lnTo>
                  <a:pt x="375" y="454"/>
                </a:lnTo>
                <a:lnTo>
                  <a:pt x="378" y="451"/>
                </a:lnTo>
                <a:lnTo>
                  <a:pt x="380" y="449"/>
                </a:lnTo>
                <a:lnTo>
                  <a:pt x="380" y="446"/>
                </a:lnTo>
                <a:lnTo>
                  <a:pt x="378" y="443"/>
                </a:lnTo>
                <a:lnTo>
                  <a:pt x="378" y="443"/>
                </a:lnTo>
                <a:lnTo>
                  <a:pt x="377" y="443"/>
                </a:lnTo>
                <a:lnTo>
                  <a:pt x="375" y="445"/>
                </a:lnTo>
                <a:lnTo>
                  <a:pt x="373" y="446"/>
                </a:lnTo>
                <a:lnTo>
                  <a:pt x="373" y="446"/>
                </a:lnTo>
                <a:close/>
                <a:moveTo>
                  <a:pt x="271" y="454"/>
                </a:moveTo>
                <a:lnTo>
                  <a:pt x="271" y="454"/>
                </a:lnTo>
                <a:lnTo>
                  <a:pt x="271" y="452"/>
                </a:lnTo>
                <a:lnTo>
                  <a:pt x="271" y="449"/>
                </a:lnTo>
                <a:lnTo>
                  <a:pt x="268" y="445"/>
                </a:lnTo>
                <a:lnTo>
                  <a:pt x="268" y="445"/>
                </a:lnTo>
                <a:lnTo>
                  <a:pt x="265" y="445"/>
                </a:lnTo>
                <a:lnTo>
                  <a:pt x="264" y="443"/>
                </a:lnTo>
                <a:lnTo>
                  <a:pt x="264" y="443"/>
                </a:lnTo>
                <a:lnTo>
                  <a:pt x="262" y="445"/>
                </a:lnTo>
                <a:lnTo>
                  <a:pt x="262" y="448"/>
                </a:lnTo>
                <a:lnTo>
                  <a:pt x="264" y="451"/>
                </a:lnTo>
                <a:lnTo>
                  <a:pt x="268" y="452"/>
                </a:lnTo>
                <a:lnTo>
                  <a:pt x="271" y="454"/>
                </a:lnTo>
                <a:lnTo>
                  <a:pt x="271" y="454"/>
                </a:lnTo>
                <a:close/>
                <a:moveTo>
                  <a:pt x="412" y="449"/>
                </a:moveTo>
                <a:lnTo>
                  <a:pt x="412" y="449"/>
                </a:lnTo>
                <a:lnTo>
                  <a:pt x="410" y="446"/>
                </a:lnTo>
                <a:lnTo>
                  <a:pt x="410" y="445"/>
                </a:lnTo>
                <a:lnTo>
                  <a:pt x="409" y="443"/>
                </a:lnTo>
                <a:lnTo>
                  <a:pt x="409" y="443"/>
                </a:lnTo>
                <a:lnTo>
                  <a:pt x="409" y="446"/>
                </a:lnTo>
                <a:lnTo>
                  <a:pt x="412" y="449"/>
                </a:lnTo>
                <a:lnTo>
                  <a:pt x="412" y="449"/>
                </a:lnTo>
                <a:close/>
                <a:moveTo>
                  <a:pt x="549" y="448"/>
                </a:moveTo>
                <a:lnTo>
                  <a:pt x="549" y="448"/>
                </a:lnTo>
                <a:lnTo>
                  <a:pt x="552" y="448"/>
                </a:lnTo>
                <a:lnTo>
                  <a:pt x="552" y="445"/>
                </a:lnTo>
                <a:lnTo>
                  <a:pt x="552" y="445"/>
                </a:lnTo>
                <a:lnTo>
                  <a:pt x="550" y="443"/>
                </a:lnTo>
                <a:lnTo>
                  <a:pt x="549" y="443"/>
                </a:lnTo>
                <a:lnTo>
                  <a:pt x="547" y="445"/>
                </a:lnTo>
                <a:lnTo>
                  <a:pt x="547" y="445"/>
                </a:lnTo>
                <a:lnTo>
                  <a:pt x="549" y="445"/>
                </a:lnTo>
                <a:lnTo>
                  <a:pt x="549" y="446"/>
                </a:lnTo>
                <a:lnTo>
                  <a:pt x="547" y="448"/>
                </a:lnTo>
                <a:lnTo>
                  <a:pt x="549" y="448"/>
                </a:lnTo>
                <a:lnTo>
                  <a:pt x="549" y="448"/>
                </a:lnTo>
                <a:close/>
                <a:moveTo>
                  <a:pt x="653" y="449"/>
                </a:moveTo>
                <a:lnTo>
                  <a:pt x="653" y="449"/>
                </a:lnTo>
                <a:lnTo>
                  <a:pt x="654" y="446"/>
                </a:lnTo>
                <a:lnTo>
                  <a:pt x="654" y="445"/>
                </a:lnTo>
                <a:lnTo>
                  <a:pt x="653" y="445"/>
                </a:lnTo>
                <a:lnTo>
                  <a:pt x="653" y="445"/>
                </a:lnTo>
                <a:lnTo>
                  <a:pt x="653" y="446"/>
                </a:lnTo>
                <a:lnTo>
                  <a:pt x="653" y="448"/>
                </a:lnTo>
                <a:lnTo>
                  <a:pt x="653" y="449"/>
                </a:lnTo>
                <a:lnTo>
                  <a:pt x="653" y="449"/>
                </a:lnTo>
                <a:close/>
                <a:moveTo>
                  <a:pt x="681" y="451"/>
                </a:moveTo>
                <a:lnTo>
                  <a:pt x="681" y="451"/>
                </a:lnTo>
                <a:lnTo>
                  <a:pt x="685" y="448"/>
                </a:lnTo>
                <a:lnTo>
                  <a:pt x="685" y="445"/>
                </a:lnTo>
                <a:lnTo>
                  <a:pt x="685" y="445"/>
                </a:lnTo>
                <a:lnTo>
                  <a:pt x="685" y="445"/>
                </a:lnTo>
                <a:lnTo>
                  <a:pt x="683" y="446"/>
                </a:lnTo>
                <a:lnTo>
                  <a:pt x="681" y="451"/>
                </a:lnTo>
                <a:lnTo>
                  <a:pt x="681" y="451"/>
                </a:lnTo>
                <a:close/>
                <a:moveTo>
                  <a:pt x="67" y="469"/>
                </a:moveTo>
                <a:lnTo>
                  <a:pt x="67" y="469"/>
                </a:lnTo>
                <a:lnTo>
                  <a:pt x="69" y="463"/>
                </a:lnTo>
                <a:lnTo>
                  <a:pt x="69" y="459"/>
                </a:lnTo>
                <a:lnTo>
                  <a:pt x="69" y="445"/>
                </a:lnTo>
                <a:lnTo>
                  <a:pt x="69" y="445"/>
                </a:lnTo>
                <a:lnTo>
                  <a:pt x="65" y="446"/>
                </a:lnTo>
                <a:lnTo>
                  <a:pt x="64" y="446"/>
                </a:lnTo>
                <a:lnTo>
                  <a:pt x="62" y="445"/>
                </a:lnTo>
                <a:lnTo>
                  <a:pt x="62" y="445"/>
                </a:lnTo>
                <a:lnTo>
                  <a:pt x="62" y="445"/>
                </a:lnTo>
                <a:lnTo>
                  <a:pt x="62" y="445"/>
                </a:lnTo>
                <a:lnTo>
                  <a:pt x="61" y="451"/>
                </a:lnTo>
                <a:lnTo>
                  <a:pt x="61" y="459"/>
                </a:lnTo>
                <a:lnTo>
                  <a:pt x="62" y="466"/>
                </a:lnTo>
                <a:lnTo>
                  <a:pt x="64" y="468"/>
                </a:lnTo>
                <a:lnTo>
                  <a:pt x="67" y="469"/>
                </a:lnTo>
                <a:lnTo>
                  <a:pt x="67" y="469"/>
                </a:lnTo>
                <a:close/>
                <a:moveTo>
                  <a:pt x="113" y="457"/>
                </a:moveTo>
                <a:lnTo>
                  <a:pt x="113" y="457"/>
                </a:lnTo>
                <a:lnTo>
                  <a:pt x="116" y="456"/>
                </a:lnTo>
                <a:lnTo>
                  <a:pt x="117" y="454"/>
                </a:lnTo>
                <a:lnTo>
                  <a:pt x="117" y="454"/>
                </a:lnTo>
                <a:lnTo>
                  <a:pt x="114" y="449"/>
                </a:lnTo>
                <a:lnTo>
                  <a:pt x="111" y="445"/>
                </a:lnTo>
                <a:lnTo>
                  <a:pt x="111" y="445"/>
                </a:lnTo>
                <a:lnTo>
                  <a:pt x="111" y="451"/>
                </a:lnTo>
                <a:lnTo>
                  <a:pt x="113" y="457"/>
                </a:lnTo>
                <a:lnTo>
                  <a:pt x="113" y="457"/>
                </a:lnTo>
                <a:close/>
                <a:moveTo>
                  <a:pt x="244" y="446"/>
                </a:moveTo>
                <a:lnTo>
                  <a:pt x="244" y="446"/>
                </a:lnTo>
                <a:lnTo>
                  <a:pt x="247" y="451"/>
                </a:lnTo>
                <a:lnTo>
                  <a:pt x="250" y="452"/>
                </a:lnTo>
                <a:lnTo>
                  <a:pt x="253" y="454"/>
                </a:lnTo>
                <a:lnTo>
                  <a:pt x="253" y="454"/>
                </a:lnTo>
                <a:lnTo>
                  <a:pt x="255" y="451"/>
                </a:lnTo>
                <a:lnTo>
                  <a:pt x="255" y="449"/>
                </a:lnTo>
                <a:lnTo>
                  <a:pt x="253" y="445"/>
                </a:lnTo>
                <a:lnTo>
                  <a:pt x="253" y="445"/>
                </a:lnTo>
                <a:lnTo>
                  <a:pt x="248" y="445"/>
                </a:lnTo>
                <a:lnTo>
                  <a:pt x="244" y="446"/>
                </a:lnTo>
                <a:lnTo>
                  <a:pt x="244" y="446"/>
                </a:lnTo>
                <a:close/>
                <a:moveTo>
                  <a:pt x="87" y="454"/>
                </a:moveTo>
                <a:lnTo>
                  <a:pt x="87" y="454"/>
                </a:lnTo>
                <a:lnTo>
                  <a:pt x="88" y="452"/>
                </a:lnTo>
                <a:lnTo>
                  <a:pt x="88" y="449"/>
                </a:lnTo>
                <a:lnTo>
                  <a:pt x="88" y="446"/>
                </a:lnTo>
                <a:lnTo>
                  <a:pt x="87" y="445"/>
                </a:lnTo>
                <a:lnTo>
                  <a:pt x="87" y="445"/>
                </a:lnTo>
                <a:lnTo>
                  <a:pt x="87" y="454"/>
                </a:lnTo>
                <a:lnTo>
                  <a:pt x="87" y="454"/>
                </a:lnTo>
                <a:close/>
                <a:moveTo>
                  <a:pt x="215" y="452"/>
                </a:moveTo>
                <a:lnTo>
                  <a:pt x="215" y="452"/>
                </a:lnTo>
                <a:lnTo>
                  <a:pt x="219" y="465"/>
                </a:lnTo>
                <a:lnTo>
                  <a:pt x="219" y="465"/>
                </a:lnTo>
                <a:lnTo>
                  <a:pt x="224" y="462"/>
                </a:lnTo>
                <a:lnTo>
                  <a:pt x="227" y="457"/>
                </a:lnTo>
                <a:lnTo>
                  <a:pt x="227" y="457"/>
                </a:lnTo>
                <a:lnTo>
                  <a:pt x="224" y="446"/>
                </a:lnTo>
                <a:lnTo>
                  <a:pt x="224" y="446"/>
                </a:lnTo>
                <a:lnTo>
                  <a:pt x="218" y="449"/>
                </a:lnTo>
                <a:lnTo>
                  <a:pt x="215" y="452"/>
                </a:lnTo>
                <a:lnTo>
                  <a:pt x="215" y="452"/>
                </a:lnTo>
                <a:close/>
                <a:moveTo>
                  <a:pt x="503" y="449"/>
                </a:moveTo>
                <a:lnTo>
                  <a:pt x="503" y="449"/>
                </a:lnTo>
                <a:lnTo>
                  <a:pt x="503" y="459"/>
                </a:lnTo>
                <a:lnTo>
                  <a:pt x="505" y="463"/>
                </a:lnTo>
                <a:lnTo>
                  <a:pt x="506" y="466"/>
                </a:lnTo>
                <a:lnTo>
                  <a:pt x="506" y="466"/>
                </a:lnTo>
                <a:lnTo>
                  <a:pt x="511" y="465"/>
                </a:lnTo>
                <a:lnTo>
                  <a:pt x="514" y="462"/>
                </a:lnTo>
                <a:lnTo>
                  <a:pt x="520" y="454"/>
                </a:lnTo>
                <a:lnTo>
                  <a:pt x="520" y="454"/>
                </a:lnTo>
                <a:lnTo>
                  <a:pt x="517" y="449"/>
                </a:lnTo>
                <a:lnTo>
                  <a:pt x="514" y="448"/>
                </a:lnTo>
                <a:lnTo>
                  <a:pt x="509" y="448"/>
                </a:lnTo>
                <a:lnTo>
                  <a:pt x="503" y="449"/>
                </a:lnTo>
                <a:lnTo>
                  <a:pt x="503" y="449"/>
                </a:lnTo>
                <a:close/>
                <a:moveTo>
                  <a:pt x="146" y="451"/>
                </a:moveTo>
                <a:lnTo>
                  <a:pt x="146" y="451"/>
                </a:lnTo>
                <a:lnTo>
                  <a:pt x="149" y="451"/>
                </a:lnTo>
                <a:lnTo>
                  <a:pt x="149" y="449"/>
                </a:lnTo>
                <a:lnTo>
                  <a:pt x="149" y="448"/>
                </a:lnTo>
                <a:lnTo>
                  <a:pt x="149" y="446"/>
                </a:lnTo>
                <a:lnTo>
                  <a:pt x="149" y="446"/>
                </a:lnTo>
                <a:lnTo>
                  <a:pt x="146" y="451"/>
                </a:lnTo>
                <a:lnTo>
                  <a:pt x="146" y="451"/>
                </a:lnTo>
                <a:close/>
                <a:moveTo>
                  <a:pt x="230" y="454"/>
                </a:moveTo>
                <a:lnTo>
                  <a:pt x="230" y="454"/>
                </a:lnTo>
                <a:lnTo>
                  <a:pt x="233" y="451"/>
                </a:lnTo>
                <a:lnTo>
                  <a:pt x="235" y="449"/>
                </a:lnTo>
                <a:lnTo>
                  <a:pt x="235" y="449"/>
                </a:lnTo>
                <a:lnTo>
                  <a:pt x="233" y="448"/>
                </a:lnTo>
                <a:lnTo>
                  <a:pt x="230" y="446"/>
                </a:lnTo>
                <a:lnTo>
                  <a:pt x="230" y="446"/>
                </a:lnTo>
                <a:lnTo>
                  <a:pt x="230" y="448"/>
                </a:lnTo>
                <a:lnTo>
                  <a:pt x="230" y="449"/>
                </a:lnTo>
                <a:lnTo>
                  <a:pt x="230" y="454"/>
                </a:lnTo>
                <a:lnTo>
                  <a:pt x="230" y="454"/>
                </a:lnTo>
                <a:close/>
                <a:moveTo>
                  <a:pt x="277" y="457"/>
                </a:moveTo>
                <a:lnTo>
                  <a:pt x="277" y="457"/>
                </a:lnTo>
                <a:lnTo>
                  <a:pt x="280" y="457"/>
                </a:lnTo>
                <a:lnTo>
                  <a:pt x="282" y="459"/>
                </a:lnTo>
                <a:lnTo>
                  <a:pt x="282" y="459"/>
                </a:lnTo>
                <a:lnTo>
                  <a:pt x="279" y="451"/>
                </a:lnTo>
                <a:lnTo>
                  <a:pt x="277" y="448"/>
                </a:lnTo>
                <a:lnTo>
                  <a:pt x="274" y="446"/>
                </a:lnTo>
                <a:lnTo>
                  <a:pt x="274" y="446"/>
                </a:lnTo>
                <a:lnTo>
                  <a:pt x="276" y="452"/>
                </a:lnTo>
                <a:lnTo>
                  <a:pt x="277" y="457"/>
                </a:lnTo>
                <a:lnTo>
                  <a:pt x="277" y="457"/>
                </a:lnTo>
                <a:close/>
                <a:moveTo>
                  <a:pt x="168" y="456"/>
                </a:moveTo>
                <a:lnTo>
                  <a:pt x="168" y="456"/>
                </a:lnTo>
                <a:lnTo>
                  <a:pt x="169" y="454"/>
                </a:lnTo>
                <a:lnTo>
                  <a:pt x="169" y="452"/>
                </a:lnTo>
                <a:lnTo>
                  <a:pt x="169" y="448"/>
                </a:lnTo>
                <a:lnTo>
                  <a:pt x="169" y="448"/>
                </a:lnTo>
                <a:lnTo>
                  <a:pt x="166" y="448"/>
                </a:lnTo>
                <a:lnTo>
                  <a:pt x="166" y="448"/>
                </a:lnTo>
                <a:lnTo>
                  <a:pt x="166" y="452"/>
                </a:lnTo>
                <a:lnTo>
                  <a:pt x="168" y="456"/>
                </a:lnTo>
                <a:lnTo>
                  <a:pt x="168" y="456"/>
                </a:lnTo>
                <a:close/>
                <a:moveTo>
                  <a:pt x="442" y="452"/>
                </a:moveTo>
                <a:lnTo>
                  <a:pt x="442" y="452"/>
                </a:lnTo>
                <a:lnTo>
                  <a:pt x="444" y="454"/>
                </a:lnTo>
                <a:lnTo>
                  <a:pt x="444" y="454"/>
                </a:lnTo>
                <a:lnTo>
                  <a:pt x="444" y="449"/>
                </a:lnTo>
                <a:lnTo>
                  <a:pt x="444" y="448"/>
                </a:lnTo>
                <a:lnTo>
                  <a:pt x="442" y="448"/>
                </a:lnTo>
                <a:lnTo>
                  <a:pt x="442" y="448"/>
                </a:lnTo>
                <a:lnTo>
                  <a:pt x="442" y="449"/>
                </a:lnTo>
                <a:lnTo>
                  <a:pt x="442" y="452"/>
                </a:lnTo>
                <a:lnTo>
                  <a:pt x="442" y="452"/>
                </a:lnTo>
                <a:close/>
                <a:moveTo>
                  <a:pt x="177" y="468"/>
                </a:moveTo>
                <a:lnTo>
                  <a:pt x="177" y="468"/>
                </a:lnTo>
                <a:lnTo>
                  <a:pt x="184" y="469"/>
                </a:lnTo>
                <a:lnTo>
                  <a:pt x="187" y="469"/>
                </a:lnTo>
                <a:lnTo>
                  <a:pt x="189" y="468"/>
                </a:lnTo>
                <a:lnTo>
                  <a:pt x="189" y="468"/>
                </a:lnTo>
                <a:lnTo>
                  <a:pt x="187" y="463"/>
                </a:lnTo>
                <a:lnTo>
                  <a:pt x="187" y="459"/>
                </a:lnTo>
                <a:lnTo>
                  <a:pt x="186" y="454"/>
                </a:lnTo>
                <a:lnTo>
                  <a:pt x="186" y="448"/>
                </a:lnTo>
                <a:lnTo>
                  <a:pt x="186" y="448"/>
                </a:lnTo>
                <a:lnTo>
                  <a:pt x="180" y="451"/>
                </a:lnTo>
                <a:lnTo>
                  <a:pt x="177" y="456"/>
                </a:lnTo>
                <a:lnTo>
                  <a:pt x="175" y="462"/>
                </a:lnTo>
                <a:lnTo>
                  <a:pt x="177" y="468"/>
                </a:lnTo>
                <a:lnTo>
                  <a:pt x="177" y="468"/>
                </a:lnTo>
                <a:close/>
                <a:moveTo>
                  <a:pt x="395" y="465"/>
                </a:moveTo>
                <a:lnTo>
                  <a:pt x="395" y="465"/>
                </a:lnTo>
                <a:lnTo>
                  <a:pt x="399" y="462"/>
                </a:lnTo>
                <a:lnTo>
                  <a:pt x="404" y="457"/>
                </a:lnTo>
                <a:lnTo>
                  <a:pt x="404" y="457"/>
                </a:lnTo>
                <a:lnTo>
                  <a:pt x="389" y="448"/>
                </a:lnTo>
                <a:lnTo>
                  <a:pt x="389" y="448"/>
                </a:lnTo>
                <a:lnTo>
                  <a:pt x="389" y="449"/>
                </a:lnTo>
                <a:lnTo>
                  <a:pt x="389" y="452"/>
                </a:lnTo>
                <a:lnTo>
                  <a:pt x="390" y="456"/>
                </a:lnTo>
                <a:lnTo>
                  <a:pt x="393" y="460"/>
                </a:lnTo>
                <a:lnTo>
                  <a:pt x="395" y="465"/>
                </a:lnTo>
                <a:lnTo>
                  <a:pt x="395" y="465"/>
                </a:lnTo>
                <a:close/>
                <a:moveTo>
                  <a:pt x="476" y="452"/>
                </a:moveTo>
                <a:lnTo>
                  <a:pt x="476" y="452"/>
                </a:lnTo>
                <a:lnTo>
                  <a:pt x="476" y="449"/>
                </a:lnTo>
                <a:lnTo>
                  <a:pt x="473" y="448"/>
                </a:lnTo>
                <a:lnTo>
                  <a:pt x="473" y="448"/>
                </a:lnTo>
                <a:lnTo>
                  <a:pt x="474" y="451"/>
                </a:lnTo>
                <a:lnTo>
                  <a:pt x="474" y="452"/>
                </a:lnTo>
                <a:lnTo>
                  <a:pt x="476" y="452"/>
                </a:lnTo>
                <a:lnTo>
                  <a:pt x="476" y="452"/>
                </a:lnTo>
                <a:close/>
                <a:moveTo>
                  <a:pt x="540" y="459"/>
                </a:moveTo>
                <a:lnTo>
                  <a:pt x="540" y="459"/>
                </a:lnTo>
                <a:lnTo>
                  <a:pt x="543" y="457"/>
                </a:lnTo>
                <a:lnTo>
                  <a:pt x="544" y="454"/>
                </a:lnTo>
                <a:lnTo>
                  <a:pt x="543" y="451"/>
                </a:lnTo>
                <a:lnTo>
                  <a:pt x="541" y="449"/>
                </a:lnTo>
                <a:lnTo>
                  <a:pt x="540" y="448"/>
                </a:lnTo>
                <a:lnTo>
                  <a:pt x="540" y="448"/>
                </a:lnTo>
                <a:lnTo>
                  <a:pt x="538" y="451"/>
                </a:lnTo>
                <a:lnTo>
                  <a:pt x="538" y="452"/>
                </a:lnTo>
                <a:lnTo>
                  <a:pt x="540" y="459"/>
                </a:lnTo>
                <a:lnTo>
                  <a:pt x="540" y="459"/>
                </a:lnTo>
                <a:close/>
                <a:moveTo>
                  <a:pt x="685" y="459"/>
                </a:moveTo>
                <a:lnTo>
                  <a:pt x="685" y="459"/>
                </a:lnTo>
                <a:lnTo>
                  <a:pt x="686" y="460"/>
                </a:lnTo>
                <a:lnTo>
                  <a:pt x="689" y="460"/>
                </a:lnTo>
                <a:lnTo>
                  <a:pt x="689" y="460"/>
                </a:lnTo>
                <a:lnTo>
                  <a:pt x="691" y="456"/>
                </a:lnTo>
                <a:lnTo>
                  <a:pt x="691" y="452"/>
                </a:lnTo>
                <a:lnTo>
                  <a:pt x="689" y="448"/>
                </a:lnTo>
                <a:lnTo>
                  <a:pt x="689" y="448"/>
                </a:lnTo>
                <a:lnTo>
                  <a:pt x="688" y="454"/>
                </a:lnTo>
                <a:lnTo>
                  <a:pt x="685" y="459"/>
                </a:lnTo>
                <a:lnTo>
                  <a:pt x="685" y="459"/>
                </a:lnTo>
                <a:close/>
                <a:moveTo>
                  <a:pt x="191" y="449"/>
                </a:moveTo>
                <a:lnTo>
                  <a:pt x="191" y="449"/>
                </a:lnTo>
                <a:lnTo>
                  <a:pt x="192" y="469"/>
                </a:lnTo>
                <a:lnTo>
                  <a:pt x="192" y="469"/>
                </a:lnTo>
                <a:lnTo>
                  <a:pt x="198" y="466"/>
                </a:lnTo>
                <a:lnTo>
                  <a:pt x="203" y="462"/>
                </a:lnTo>
                <a:lnTo>
                  <a:pt x="204" y="456"/>
                </a:lnTo>
                <a:lnTo>
                  <a:pt x="204" y="452"/>
                </a:lnTo>
                <a:lnTo>
                  <a:pt x="204" y="449"/>
                </a:lnTo>
                <a:lnTo>
                  <a:pt x="204" y="449"/>
                </a:lnTo>
                <a:lnTo>
                  <a:pt x="197" y="449"/>
                </a:lnTo>
                <a:lnTo>
                  <a:pt x="191" y="449"/>
                </a:lnTo>
                <a:lnTo>
                  <a:pt x="191" y="449"/>
                </a:lnTo>
                <a:close/>
                <a:moveTo>
                  <a:pt x="427" y="449"/>
                </a:moveTo>
                <a:lnTo>
                  <a:pt x="427" y="449"/>
                </a:lnTo>
                <a:lnTo>
                  <a:pt x="428" y="452"/>
                </a:lnTo>
                <a:lnTo>
                  <a:pt x="430" y="456"/>
                </a:lnTo>
                <a:lnTo>
                  <a:pt x="431" y="457"/>
                </a:lnTo>
                <a:lnTo>
                  <a:pt x="433" y="460"/>
                </a:lnTo>
                <a:lnTo>
                  <a:pt x="433" y="460"/>
                </a:lnTo>
                <a:lnTo>
                  <a:pt x="436" y="459"/>
                </a:lnTo>
                <a:lnTo>
                  <a:pt x="439" y="457"/>
                </a:lnTo>
                <a:lnTo>
                  <a:pt x="439" y="457"/>
                </a:lnTo>
                <a:lnTo>
                  <a:pt x="438" y="456"/>
                </a:lnTo>
                <a:lnTo>
                  <a:pt x="438" y="452"/>
                </a:lnTo>
                <a:lnTo>
                  <a:pt x="438" y="452"/>
                </a:lnTo>
                <a:lnTo>
                  <a:pt x="427" y="449"/>
                </a:lnTo>
                <a:lnTo>
                  <a:pt x="427" y="449"/>
                </a:lnTo>
                <a:close/>
                <a:moveTo>
                  <a:pt x="572" y="449"/>
                </a:moveTo>
                <a:lnTo>
                  <a:pt x="572" y="449"/>
                </a:lnTo>
                <a:lnTo>
                  <a:pt x="572" y="454"/>
                </a:lnTo>
                <a:lnTo>
                  <a:pt x="572" y="460"/>
                </a:lnTo>
                <a:lnTo>
                  <a:pt x="572" y="460"/>
                </a:lnTo>
                <a:lnTo>
                  <a:pt x="575" y="460"/>
                </a:lnTo>
                <a:lnTo>
                  <a:pt x="576" y="462"/>
                </a:lnTo>
                <a:lnTo>
                  <a:pt x="576" y="462"/>
                </a:lnTo>
                <a:lnTo>
                  <a:pt x="578" y="452"/>
                </a:lnTo>
                <a:lnTo>
                  <a:pt x="576" y="449"/>
                </a:lnTo>
                <a:lnTo>
                  <a:pt x="572" y="449"/>
                </a:lnTo>
                <a:lnTo>
                  <a:pt x="572" y="449"/>
                </a:lnTo>
                <a:close/>
                <a:moveTo>
                  <a:pt x="128" y="463"/>
                </a:moveTo>
                <a:lnTo>
                  <a:pt x="128" y="463"/>
                </a:lnTo>
                <a:lnTo>
                  <a:pt x="134" y="460"/>
                </a:lnTo>
                <a:lnTo>
                  <a:pt x="139" y="454"/>
                </a:lnTo>
                <a:lnTo>
                  <a:pt x="139" y="454"/>
                </a:lnTo>
                <a:lnTo>
                  <a:pt x="137" y="452"/>
                </a:lnTo>
                <a:lnTo>
                  <a:pt x="136" y="451"/>
                </a:lnTo>
                <a:lnTo>
                  <a:pt x="133" y="451"/>
                </a:lnTo>
                <a:lnTo>
                  <a:pt x="131" y="451"/>
                </a:lnTo>
                <a:lnTo>
                  <a:pt x="128" y="454"/>
                </a:lnTo>
                <a:lnTo>
                  <a:pt x="128" y="456"/>
                </a:lnTo>
                <a:lnTo>
                  <a:pt x="126" y="459"/>
                </a:lnTo>
                <a:lnTo>
                  <a:pt x="128" y="463"/>
                </a:lnTo>
                <a:lnTo>
                  <a:pt x="128" y="463"/>
                </a:lnTo>
                <a:close/>
                <a:moveTo>
                  <a:pt x="634" y="456"/>
                </a:moveTo>
                <a:lnTo>
                  <a:pt x="634" y="456"/>
                </a:lnTo>
                <a:lnTo>
                  <a:pt x="634" y="457"/>
                </a:lnTo>
                <a:lnTo>
                  <a:pt x="633" y="457"/>
                </a:lnTo>
                <a:lnTo>
                  <a:pt x="631" y="457"/>
                </a:lnTo>
                <a:lnTo>
                  <a:pt x="631" y="457"/>
                </a:lnTo>
                <a:lnTo>
                  <a:pt x="631" y="474"/>
                </a:lnTo>
                <a:lnTo>
                  <a:pt x="631" y="483"/>
                </a:lnTo>
                <a:lnTo>
                  <a:pt x="631" y="491"/>
                </a:lnTo>
                <a:lnTo>
                  <a:pt x="631" y="491"/>
                </a:lnTo>
                <a:lnTo>
                  <a:pt x="637" y="481"/>
                </a:lnTo>
                <a:lnTo>
                  <a:pt x="642" y="471"/>
                </a:lnTo>
                <a:lnTo>
                  <a:pt x="646" y="460"/>
                </a:lnTo>
                <a:lnTo>
                  <a:pt x="648" y="456"/>
                </a:lnTo>
                <a:lnTo>
                  <a:pt x="648" y="449"/>
                </a:lnTo>
                <a:lnTo>
                  <a:pt x="648" y="449"/>
                </a:lnTo>
                <a:lnTo>
                  <a:pt x="645" y="456"/>
                </a:lnTo>
                <a:lnTo>
                  <a:pt x="642" y="459"/>
                </a:lnTo>
                <a:lnTo>
                  <a:pt x="637" y="459"/>
                </a:lnTo>
                <a:lnTo>
                  <a:pt x="636" y="459"/>
                </a:lnTo>
                <a:lnTo>
                  <a:pt x="634" y="456"/>
                </a:lnTo>
                <a:lnTo>
                  <a:pt x="634" y="456"/>
                </a:lnTo>
                <a:close/>
                <a:moveTo>
                  <a:pt x="730" y="480"/>
                </a:moveTo>
                <a:lnTo>
                  <a:pt x="730" y="480"/>
                </a:lnTo>
                <a:lnTo>
                  <a:pt x="733" y="481"/>
                </a:lnTo>
                <a:lnTo>
                  <a:pt x="733" y="481"/>
                </a:lnTo>
                <a:lnTo>
                  <a:pt x="736" y="474"/>
                </a:lnTo>
                <a:lnTo>
                  <a:pt x="736" y="466"/>
                </a:lnTo>
                <a:lnTo>
                  <a:pt x="735" y="449"/>
                </a:lnTo>
                <a:lnTo>
                  <a:pt x="735" y="449"/>
                </a:lnTo>
                <a:lnTo>
                  <a:pt x="733" y="457"/>
                </a:lnTo>
                <a:lnTo>
                  <a:pt x="732" y="465"/>
                </a:lnTo>
                <a:lnTo>
                  <a:pt x="730" y="480"/>
                </a:lnTo>
                <a:lnTo>
                  <a:pt x="730" y="480"/>
                </a:lnTo>
                <a:close/>
                <a:moveTo>
                  <a:pt x="23" y="452"/>
                </a:moveTo>
                <a:lnTo>
                  <a:pt x="23" y="452"/>
                </a:lnTo>
                <a:lnTo>
                  <a:pt x="26" y="452"/>
                </a:lnTo>
                <a:lnTo>
                  <a:pt x="27" y="454"/>
                </a:lnTo>
                <a:lnTo>
                  <a:pt x="27" y="454"/>
                </a:lnTo>
                <a:lnTo>
                  <a:pt x="27" y="451"/>
                </a:lnTo>
                <a:lnTo>
                  <a:pt x="24" y="451"/>
                </a:lnTo>
                <a:lnTo>
                  <a:pt x="24" y="451"/>
                </a:lnTo>
                <a:lnTo>
                  <a:pt x="23" y="452"/>
                </a:lnTo>
                <a:lnTo>
                  <a:pt x="23" y="452"/>
                </a:lnTo>
                <a:close/>
                <a:moveTo>
                  <a:pt x="341" y="454"/>
                </a:moveTo>
                <a:lnTo>
                  <a:pt x="341" y="454"/>
                </a:lnTo>
                <a:lnTo>
                  <a:pt x="343" y="454"/>
                </a:lnTo>
                <a:lnTo>
                  <a:pt x="343" y="454"/>
                </a:lnTo>
                <a:lnTo>
                  <a:pt x="341" y="451"/>
                </a:lnTo>
                <a:lnTo>
                  <a:pt x="340" y="451"/>
                </a:lnTo>
                <a:lnTo>
                  <a:pt x="340" y="451"/>
                </a:lnTo>
                <a:lnTo>
                  <a:pt x="340" y="452"/>
                </a:lnTo>
                <a:lnTo>
                  <a:pt x="340" y="454"/>
                </a:lnTo>
                <a:lnTo>
                  <a:pt x="341" y="454"/>
                </a:lnTo>
                <a:lnTo>
                  <a:pt x="341" y="454"/>
                </a:lnTo>
                <a:close/>
                <a:moveTo>
                  <a:pt x="416" y="460"/>
                </a:moveTo>
                <a:lnTo>
                  <a:pt x="416" y="460"/>
                </a:lnTo>
                <a:lnTo>
                  <a:pt x="413" y="456"/>
                </a:lnTo>
                <a:lnTo>
                  <a:pt x="412" y="451"/>
                </a:lnTo>
                <a:lnTo>
                  <a:pt x="412" y="451"/>
                </a:lnTo>
                <a:lnTo>
                  <a:pt x="412" y="457"/>
                </a:lnTo>
                <a:lnTo>
                  <a:pt x="413" y="459"/>
                </a:lnTo>
                <a:lnTo>
                  <a:pt x="416" y="460"/>
                </a:lnTo>
                <a:lnTo>
                  <a:pt x="416" y="460"/>
                </a:lnTo>
                <a:close/>
                <a:moveTo>
                  <a:pt x="495" y="462"/>
                </a:moveTo>
                <a:lnTo>
                  <a:pt x="495" y="462"/>
                </a:lnTo>
                <a:lnTo>
                  <a:pt x="497" y="463"/>
                </a:lnTo>
                <a:lnTo>
                  <a:pt x="499" y="463"/>
                </a:lnTo>
                <a:lnTo>
                  <a:pt x="500" y="463"/>
                </a:lnTo>
                <a:lnTo>
                  <a:pt x="500" y="463"/>
                </a:lnTo>
                <a:lnTo>
                  <a:pt x="499" y="460"/>
                </a:lnTo>
                <a:lnTo>
                  <a:pt x="499" y="457"/>
                </a:lnTo>
                <a:lnTo>
                  <a:pt x="499" y="452"/>
                </a:lnTo>
                <a:lnTo>
                  <a:pt x="497" y="451"/>
                </a:lnTo>
                <a:lnTo>
                  <a:pt x="497" y="451"/>
                </a:lnTo>
                <a:lnTo>
                  <a:pt x="495" y="452"/>
                </a:lnTo>
                <a:lnTo>
                  <a:pt x="495" y="454"/>
                </a:lnTo>
                <a:lnTo>
                  <a:pt x="495" y="462"/>
                </a:lnTo>
                <a:lnTo>
                  <a:pt x="495" y="462"/>
                </a:lnTo>
                <a:close/>
                <a:moveTo>
                  <a:pt x="659" y="481"/>
                </a:moveTo>
                <a:lnTo>
                  <a:pt x="659" y="481"/>
                </a:lnTo>
                <a:lnTo>
                  <a:pt x="662" y="480"/>
                </a:lnTo>
                <a:lnTo>
                  <a:pt x="665" y="477"/>
                </a:lnTo>
                <a:lnTo>
                  <a:pt x="668" y="468"/>
                </a:lnTo>
                <a:lnTo>
                  <a:pt x="669" y="459"/>
                </a:lnTo>
                <a:lnTo>
                  <a:pt x="668" y="451"/>
                </a:lnTo>
                <a:lnTo>
                  <a:pt x="668" y="451"/>
                </a:lnTo>
                <a:lnTo>
                  <a:pt x="666" y="460"/>
                </a:lnTo>
                <a:lnTo>
                  <a:pt x="663" y="466"/>
                </a:lnTo>
                <a:lnTo>
                  <a:pt x="660" y="474"/>
                </a:lnTo>
                <a:lnTo>
                  <a:pt x="659" y="481"/>
                </a:lnTo>
                <a:lnTo>
                  <a:pt x="659" y="481"/>
                </a:lnTo>
                <a:close/>
                <a:moveTo>
                  <a:pt x="677" y="463"/>
                </a:moveTo>
                <a:lnTo>
                  <a:pt x="677" y="463"/>
                </a:lnTo>
                <a:lnTo>
                  <a:pt x="678" y="460"/>
                </a:lnTo>
                <a:lnTo>
                  <a:pt x="677" y="457"/>
                </a:lnTo>
                <a:lnTo>
                  <a:pt x="677" y="454"/>
                </a:lnTo>
                <a:lnTo>
                  <a:pt x="678" y="451"/>
                </a:lnTo>
                <a:lnTo>
                  <a:pt x="678" y="451"/>
                </a:lnTo>
                <a:lnTo>
                  <a:pt x="675" y="451"/>
                </a:lnTo>
                <a:lnTo>
                  <a:pt x="675" y="451"/>
                </a:lnTo>
                <a:lnTo>
                  <a:pt x="675" y="459"/>
                </a:lnTo>
                <a:lnTo>
                  <a:pt x="675" y="462"/>
                </a:lnTo>
                <a:lnTo>
                  <a:pt x="677" y="463"/>
                </a:lnTo>
                <a:lnTo>
                  <a:pt x="677" y="463"/>
                </a:lnTo>
                <a:close/>
                <a:moveTo>
                  <a:pt x="157" y="460"/>
                </a:moveTo>
                <a:lnTo>
                  <a:pt x="157" y="460"/>
                </a:lnTo>
                <a:lnTo>
                  <a:pt x="157" y="456"/>
                </a:lnTo>
                <a:lnTo>
                  <a:pt x="157" y="452"/>
                </a:lnTo>
                <a:lnTo>
                  <a:pt x="157" y="452"/>
                </a:lnTo>
                <a:lnTo>
                  <a:pt x="157" y="452"/>
                </a:lnTo>
                <a:lnTo>
                  <a:pt x="154" y="454"/>
                </a:lnTo>
                <a:lnTo>
                  <a:pt x="154" y="456"/>
                </a:lnTo>
                <a:lnTo>
                  <a:pt x="154" y="459"/>
                </a:lnTo>
                <a:lnTo>
                  <a:pt x="157" y="460"/>
                </a:lnTo>
                <a:lnTo>
                  <a:pt x="157" y="460"/>
                </a:lnTo>
                <a:close/>
                <a:moveTo>
                  <a:pt x="232" y="465"/>
                </a:moveTo>
                <a:lnTo>
                  <a:pt x="232" y="465"/>
                </a:lnTo>
                <a:lnTo>
                  <a:pt x="238" y="466"/>
                </a:lnTo>
                <a:lnTo>
                  <a:pt x="244" y="465"/>
                </a:lnTo>
                <a:lnTo>
                  <a:pt x="244" y="465"/>
                </a:lnTo>
                <a:lnTo>
                  <a:pt x="242" y="457"/>
                </a:lnTo>
                <a:lnTo>
                  <a:pt x="238" y="452"/>
                </a:lnTo>
                <a:lnTo>
                  <a:pt x="238" y="452"/>
                </a:lnTo>
                <a:lnTo>
                  <a:pt x="233" y="457"/>
                </a:lnTo>
                <a:lnTo>
                  <a:pt x="232" y="460"/>
                </a:lnTo>
                <a:lnTo>
                  <a:pt x="232" y="465"/>
                </a:lnTo>
                <a:lnTo>
                  <a:pt x="232" y="465"/>
                </a:lnTo>
                <a:close/>
                <a:moveTo>
                  <a:pt x="332" y="466"/>
                </a:moveTo>
                <a:lnTo>
                  <a:pt x="332" y="466"/>
                </a:lnTo>
                <a:lnTo>
                  <a:pt x="331" y="459"/>
                </a:lnTo>
                <a:lnTo>
                  <a:pt x="329" y="454"/>
                </a:lnTo>
                <a:lnTo>
                  <a:pt x="326" y="452"/>
                </a:lnTo>
                <a:lnTo>
                  <a:pt x="326" y="452"/>
                </a:lnTo>
                <a:lnTo>
                  <a:pt x="326" y="462"/>
                </a:lnTo>
                <a:lnTo>
                  <a:pt x="328" y="466"/>
                </a:lnTo>
                <a:lnTo>
                  <a:pt x="329" y="466"/>
                </a:lnTo>
                <a:lnTo>
                  <a:pt x="332" y="466"/>
                </a:lnTo>
                <a:lnTo>
                  <a:pt x="332" y="466"/>
                </a:lnTo>
                <a:close/>
                <a:moveTo>
                  <a:pt x="592" y="456"/>
                </a:moveTo>
                <a:lnTo>
                  <a:pt x="592" y="456"/>
                </a:lnTo>
                <a:lnTo>
                  <a:pt x="592" y="452"/>
                </a:lnTo>
                <a:lnTo>
                  <a:pt x="590" y="452"/>
                </a:lnTo>
                <a:lnTo>
                  <a:pt x="590" y="452"/>
                </a:lnTo>
                <a:lnTo>
                  <a:pt x="588" y="452"/>
                </a:lnTo>
                <a:lnTo>
                  <a:pt x="588" y="454"/>
                </a:lnTo>
                <a:lnTo>
                  <a:pt x="592" y="456"/>
                </a:lnTo>
                <a:lnTo>
                  <a:pt x="592" y="456"/>
                </a:lnTo>
                <a:close/>
                <a:moveTo>
                  <a:pt x="259" y="459"/>
                </a:moveTo>
                <a:lnTo>
                  <a:pt x="259" y="459"/>
                </a:lnTo>
                <a:lnTo>
                  <a:pt x="273" y="465"/>
                </a:lnTo>
                <a:lnTo>
                  <a:pt x="273" y="465"/>
                </a:lnTo>
                <a:lnTo>
                  <a:pt x="271" y="460"/>
                </a:lnTo>
                <a:lnTo>
                  <a:pt x="267" y="457"/>
                </a:lnTo>
                <a:lnTo>
                  <a:pt x="262" y="456"/>
                </a:lnTo>
                <a:lnTo>
                  <a:pt x="259" y="452"/>
                </a:lnTo>
                <a:lnTo>
                  <a:pt x="259" y="452"/>
                </a:lnTo>
                <a:lnTo>
                  <a:pt x="259" y="459"/>
                </a:lnTo>
                <a:lnTo>
                  <a:pt x="259" y="459"/>
                </a:lnTo>
                <a:close/>
                <a:moveTo>
                  <a:pt x="340" y="468"/>
                </a:moveTo>
                <a:lnTo>
                  <a:pt x="340" y="468"/>
                </a:lnTo>
                <a:lnTo>
                  <a:pt x="343" y="466"/>
                </a:lnTo>
                <a:lnTo>
                  <a:pt x="346" y="463"/>
                </a:lnTo>
                <a:lnTo>
                  <a:pt x="352" y="459"/>
                </a:lnTo>
                <a:lnTo>
                  <a:pt x="352" y="459"/>
                </a:lnTo>
                <a:lnTo>
                  <a:pt x="352" y="457"/>
                </a:lnTo>
                <a:lnTo>
                  <a:pt x="351" y="454"/>
                </a:lnTo>
                <a:lnTo>
                  <a:pt x="346" y="452"/>
                </a:lnTo>
                <a:lnTo>
                  <a:pt x="346" y="452"/>
                </a:lnTo>
                <a:lnTo>
                  <a:pt x="345" y="456"/>
                </a:lnTo>
                <a:lnTo>
                  <a:pt x="341" y="460"/>
                </a:lnTo>
                <a:lnTo>
                  <a:pt x="340" y="463"/>
                </a:lnTo>
                <a:lnTo>
                  <a:pt x="340" y="468"/>
                </a:lnTo>
                <a:lnTo>
                  <a:pt x="340" y="468"/>
                </a:lnTo>
                <a:close/>
                <a:moveTo>
                  <a:pt x="367" y="456"/>
                </a:moveTo>
                <a:lnTo>
                  <a:pt x="367" y="456"/>
                </a:lnTo>
                <a:lnTo>
                  <a:pt x="367" y="454"/>
                </a:lnTo>
                <a:lnTo>
                  <a:pt x="366" y="452"/>
                </a:lnTo>
                <a:lnTo>
                  <a:pt x="366" y="452"/>
                </a:lnTo>
                <a:lnTo>
                  <a:pt x="364" y="456"/>
                </a:lnTo>
                <a:lnTo>
                  <a:pt x="366" y="456"/>
                </a:lnTo>
                <a:lnTo>
                  <a:pt x="367" y="456"/>
                </a:lnTo>
                <a:lnTo>
                  <a:pt x="367" y="456"/>
                </a:lnTo>
                <a:close/>
                <a:moveTo>
                  <a:pt x="582" y="465"/>
                </a:moveTo>
                <a:lnTo>
                  <a:pt x="582" y="465"/>
                </a:lnTo>
                <a:lnTo>
                  <a:pt x="585" y="463"/>
                </a:lnTo>
                <a:lnTo>
                  <a:pt x="587" y="462"/>
                </a:lnTo>
                <a:lnTo>
                  <a:pt x="588" y="459"/>
                </a:lnTo>
                <a:lnTo>
                  <a:pt x="588" y="459"/>
                </a:lnTo>
                <a:lnTo>
                  <a:pt x="582" y="454"/>
                </a:lnTo>
                <a:lnTo>
                  <a:pt x="582" y="454"/>
                </a:lnTo>
                <a:lnTo>
                  <a:pt x="581" y="459"/>
                </a:lnTo>
                <a:lnTo>
                  <a:pt x="582" y="465"/>
                </a:lnTo>
                <a:lnTo>
                  <a:pt x="582" y="465"/>
                </a:lnTo>
                <a:close/>
                <a:moveTo>
                  <a:pt x="598" y="459"/>
                </a:moveTo>
                <a:lnTo>
                  <a:pt x="598" y="459"/>
                </a:lnTo>
                <a:lnTo>
                  <a:pt x="602" y="459"/>
                </a:lnTo>
                <a:lnTo>
                  <a:pt x="604" y="457"/>
                </a:lnTo>
                <a:lnTo>
                  <a:pt x="604" y="454"/>
                </a:lnTo>
                <a:lnTo>
                  <a:pt x="604" y="454"/>
                </a:lnTo>
                <a:lnTo>
                  <a:pt x="601" y="454"/>
                </a:lnTo>
                <a:lnTo>
                  <a:pt x="599" y="454"/>
                </a:lnTo>
                <a:lnTo>
                  <a:pt x="598" y="456"/>
                </a:lnTo>
                <a:lnTo>
                  <a:pt x="598" y="459"/>
                </a:lnTo>
                <a:lnTo>
                  <a:pt x="598" y="459"/>
                </a:lnTo>
                <a:close/>
                <a:moveTo>
                  <a:pt x="627" y="457"/>
                </a:moveTo>
                <a:lnTo>
                  <a:pt x="627" y="457"/>
                </a:lnTo>
                <a:lnTo>
                  <a:pt x="628" y="456"/>
                </a:lnTo>
                <a:lnTo>
                  <a:pt x="628" y="454"/>
                </a:lnTo>
                <a:lnTo>
                  <a:pt x="627" y="454"/>
                </a:lnTo>
                <a:lnTo>
                  <a:pt x="627" y="454"/>
                </a:lnTo>
                <a:lnTo>
                  <a:pt x="627" y="456"/>
                </a:lnTo>
                <a:lnTo>
                  <a:pt x="627" y="457"/>
                </a:lnTo>
                <a:lnTo>
                  <a:pt x="627" y="457"/>
                </a:lnTo>
                <a:lnTo>
                  <a:pt x="627" y="457"/>
                </a:lnTo>
                <a:close/>
                <a:moveTo>
                  <a:pt x="552" y="466"/>
                </a:moveTo>
                <a:lnTo>
                  <a:pt x="552" y="466"/>
                </a:lnTo>
                <a:lnTo>
                  <a:pt x="553" y="465"/>
                </a:lnTo>
                <a:lnTo>
                  <a:pt x="553" y="460"/>
                </a:lnTo>
                <a:lnTo>
                  <a:pt x="553" y="457"/>
                </a:lnTo>
                <a:lnTo>
                  <a:pt x="550" y="454"/>
                </a:lnTo>
                <a:lnTo>
                  <a:pt x="550" y="454"/>
                </a:lnTo>
                <a:lnTo>
                  <a:pt x="549" y="457"/>
                </a:lnTo>
                <a:lnTo>
                  <a:pt x="549" y="462"/>
                </a:lnTo>
                <a:lnTo>
                  <a:pt x="552" y="466"/>
                </a:lnTo>
                <a:lnTo>
                  <a:pt x="552" y="466"/>
                </a:lnTo>
                <a:close/>
                <a:moveTo>
                  <a:pt x="753" y="474"/>
                </a:moveTo>
                <a:lnTo>
                  <a:pt x="753" y="474"/>
                </a:lnTo>
                <a:lnTo>
                  <a:pt x="753" y="469"/>
                </a:lnTo>
                <a:lnTo>
                  <a:pt x="755" y="465"/>
                </a:lnTo>
                <a:lnTo>
                  <a:pt x="756" y="454"/>
                </a:lnTo>
                <a:lnTo>
                  <a:pt x="756" y="454"/>
                </a:lnTo>
                <a:lnTo>
                  <a:pt x="753" y="456"/>
                </a:lnTo>
                <a:lnTo>
                  <a:pt x="752" y="457"/>
                </a:lnTo>
                <a:lnTo>
                  <a:pt x="750" y="462"/>
                </a:lnTo>
                <a:lnTo>
                  <a:pt x="752" y="469"/>
                </a:lnTo>
                <a:lnTo>
                  <a:pt x="753" y="474"/>
                </a:lnTo>
                <a:lnTo>
                  <a:pt x="753" y="474"/>
                </a:lnTo>
                <a:close/>
                <a:moveTo>
                  <a:pt x="377" y="459"/>
                </a:moveTo>
                <a:lnTo>
                  <a:pt x="377" y="459"/>
                </a:lnTo>
                <a:lnTo>
                  <a:pt x="378" y="462"/>
                </a:lnTo>
                <a:lnTo>
                  <a:pt x="380" y="463"/>
                </a:lnTo>
                <a:lnTo>
                  <a:pt x="384" y="466"/>
                </a:lnTo>
                <a:lnTo>
                  <a:pt x="384" y="466"/>
                </a:lnTo>
                <a:lnTo>
                  <a:pt x="384" y="463"/>
                </a:lnTo>
                <a:lnTo>
                  <a:pt x="384" y="460"/>
                </a:lnTo>
                <a:lnTo>
                  <a:pt x="383" y="457"/>
                </a:lnTo>
                <a:lnTo>
                  <a:pt x="381" y="454"/>
                </a:lnTo>
                <a:lnTo>
                  <a:pt x="381" y="454"/>
                </a:lnTo>
                <a:lnTo>
                  <a:pt x="380" y="457"/>
                </a:lnTo>
                <a:lnTo>
                  <a:pt x="377" y="459"/>
                </a:lnTo>
                <a:lnTo>
                  <a:pt x="377" y="459"/>
                </a:lnTo>
                <a:close/>
                <a:moveTo>
                  <a:pt x="215" y="468"/>
                </a:moveTo>
                <a:lnTo>
                  <a:pt x="215" y="468"/>
                </a:lnTo>
                <a:lnTo>
                  <a:pt x="213" y="462"/>
                </a:lnTo>
                <a:lnTo>
                  <a:pt x="212" y="456"/>
                </a:lnTo>
                <a:lnTo>
                  <a:pt x="212" y="456"/>
                </a:lnTo>
                <a:lnTo>
                  <a:pt x="212" y="463"/>
                </a:lnTo>
                <a:lnTo>
                  <a:pt x="213" y="466"/>
                </a:lnTo>
                <a:lnTo>
                  <a:pt x="215" y="468"/>
                </a:lnTo>
                <a:lnTo>
                  <a:pt x="215" y="468"/>
                </a:lnTo>
                <a:close/>
                <a:moveTo>
                  <a:pt x="656" y="483"/>
                </a:moveTo>
                <a:lnTo>
                  <a:pt x="656" y="483"/>
                </a:lnTo>
                <a:lnTo>
                  <a:pt x="656" y="477"/>
                </a:lnTo>
                <a:lnTo>
                  <a:pt x="657" y="469"/>
                </a:lnTo>
                <a:lnTo>
                  <a:pt x="657" y="462"/>
                </a:lnTo>
                <a:lnTo>
                  <a:pt x="657" y="459"/>
                </a:lnTo>
                <a:lnTo>
                  <a:pt x="656" y="456"/>
                </a:lnTo>
                <a:lnTo>
                  <a:pt x="656" y="456"/>
                </a:lnTo>
                <a:lnTo>
                  <a:pt x="653" y="462"/>
                </a:lnTo>
                <a:lnTo>
                  <a:pt x="653" y="469"/>
                </a:lnTo>
                <a:lnTo>
                  <a:pt x="653" y="477"/>
                </a:lnTo>
                <a:lnTo>
                  <a:pt x="656" y="483"/>
                </a:lnTo>
                <a:lnTo>
                  <a:pt x="656" y="483"/>
                </a:lnTo>
                <a:close/>
                <a:moveTo>
                  <a:pt x="105" y="460"/>
                </a:moveTo>
                <a:lnTo>
                  <a:pt x="105" y="460"/>
                </a:lnTo>
                <a:lnTo>
                  <a:pt x="105" y="457"/>
                </a:lnTo>
                <a:lnTo>
                  <a:pt x="102" y="457"/>
                </a:lnTo>
                <a:lnTo>
                  <a:pt x="102" y="457"/>
                </a:lnTo>
                <a:lnTo>
                  <a:pt x="104" y="459"/>
                </a:lnTo>
                <a:lnTo>
                  <a:pt x="105" y="460"/>
                </a:lnTo>
                <a:lnTo>
                  <a:pt x="105" y="460"/>
                </a:lnTo>
                <a:close/>
                <a:moveTo>
                  <a:pt x="163" y="460"/>
                </a:moveTo>
                <a:lnTo>
                  <a:pt x="163" y="460"/>
                </a:lnTo>
                <a:lnTo>
                  <a:pt x="163" y="459"/>
                </a:lnTo>
                <a:lnTo>
                  <a:pt x="163" y="457"/>
                </a:lnTo>
                <a:lnTo>
                  <a:pt x="163" y="457"/>
                </a:lnTo>
                <a:lnTo>
                  <a:pt x="162" y="457"/>
                </a:lnTo>
                <a:lnTo>
                  <a:pt x="162" y="457"/>
                </a:lnTo>
                <a:lnTo>
                  <a:pt x="162" y="459"/>
                </a:lnTo>
                <a:lnTo>
                  <a:pt x="163" y="460"/>
                </a:lnTo>
                <a:lnTo>
                  <a:pt x="163" y="460"/>
                </a:lnTo>
                <a:close/>
                <a:moveTo>
                  <a:pt x="248" y="462"/>
                </a:moveTo>
                <a:lnTo>
                  <a:pt x="248" y="462"/>
                </a:lnTo>
                <a:lnTo>
                  <a:pt x="248" y="460"/>
                </a:lnTo>
                <a:lnTo>
                  <a:pt x="250" y="459"/>
                </a:lnTo>
                <a:lnTo>
                  <a:pt x="250" y="459"/>
                </a:lnTo>
                <a:lnTo>
                  <a:pt x="248" y="457"/>
                </a:lnTo>
                <a:lnTo>
                  <a:pt x="247" y="457"/>
                </a:lnTo>
                <a:lnTo>
                  <a:pt x="247" y="457"/>
                </a:lnTo>
                <a:lnTo>
                  <a:pt x="247" y="459"/>
                </a:lnTo>
                <a:lnTo>
                  <a:pt x="248" y="462"/>
                </a:lnTo>
                <a:lnTo>
                  <a:pt x="248" y="462"/>
                </a:lnTo>
                <a:close/>
                <a:moveTo>
                  <a:pt x="422" y="462"/>
                </a:moveTo>
                <a:lnTo>
                  <a:pt x="422" y="462"/>
                </a:lnTo>
                <a:lnTo>
                  <a:pt x="424" y="462"/>
                </a:lnTo>
                <a:lnTo>
                  <a:pt x="424" y="462"/>
                </a:lnTo>
                <a:lnTo>
                  <a:pt x="424" y="460"/>
                </a:lnTo>
                <a:lnTo>
                  <a:pt x="424" y="459"/>
                </a:lnTo>
                <a:lnTo>
                  <a:pt x="422" y="459"/>
                </a:lnTo>
                <a:lnTo>
                  <a:pt x="421" y="459"/>
                </a:lnTo>
                <a:lnTo>
                  <a:pt x="421" y="459"/>
                </a:lnTo>
                <a:lnTo>
                  <a:pt x="422" y="459"/>
                </a:lnTo>
                <a:lnTo>
                  <a:pt x="422" y="460"/>
                </a:lnTo>
                <a:lnTo>
                  <a:pt x="422" y="462"/>
                </a:lnTo>
                <a:lnTo>
                  <a:pt x="422" y="462"/>
                </a:lnTo>
                <a:close/>
                <a:moveTo>
                  <a:pt x="146" y="465"/>
                </a:moveTo>
                <a:lnTo>
                  <a:pt x="146" y="465"/>
                </a:lnTo>
                <a:lnTo>
                  <a:pt x="149" y="465"/>
                </a:lnTo>
                <a:lnTo>
                  <a:pt x="151" y="463"/>
                </a:lnTo>
                <a:lnTo>
                  <a:pt x="151" y="463"/>
                </a:lnTo>
                <a:lnTo>
                  <a:pt x="148" y="460"/>
                </a:lnTo>
                <a:lnTo>
                  <a:pt x="145" y="459"/>
                </a:lnTo>
                <a:lnTo>
                  <a:pt x="145" y="459"/>
                </a:lnTo>
                <a:lnTo>
                  <a:pt x="145" y="462"/>
                </a:lnTo>
                <a:lnTo>
                  <a:pt x="146" y="465"/>
                </a:lnTo>
                <a:lnTo>
                  <a:pt x="146" y="465"/>
                </a:lnTo>
                <a:close/>
                <a:moveTo>
                  <a:pt x="361" y="465"/>
                </a:moveTo>
                <a:lnTo>
                  <a:pt x="361" y="465"/>
                </a:lnTo>
                <a:lnTo>
                  <a:pt x="364" y="463"/>
                </a:lnTo>
                <a:lnTo>
                  <a:pt x="364" y="462"/>
                </a:lnTo>
                <a:lnTo>
                  <a:pt x="364" y="460"/>
                </a:lnTo>
                <a:lnTo>
                  <a:pt x="364" y="460"/>
                </a:lnTo>
                <a:lnTo>
                  <a:pt x="360" y="459"/>
                </a:lnTo>
                <a:lnTo>
                  <a:pt x="360" y="459"/>
                </a:lnTo>
                <a:lnTo>
                  <a:pt x="360" y="462"/>
                </a:lnTo>
                <a:lnTo>
                  <a:pt x="361" y="465"/>
                </a:lnTo>
                <a:lnTo>
                  <a:pt x="361" y="465"/>
                </a:lnTo>
                <a:close/>
                <a:moveTo>
                  <a:pt x="470" y="462"/>
                </a:moveTo>
                <a:lnTo>
                  <a:pt x="470" y="462"/>
                </a:lnTo>
                <a:lnTo>
                  <a:pt x="470" y="459"/>
                </a:lnTo>
                <a:lnTo>
                  <a:pt x="470" y="459"/>
                </a:lnTo>
                <a:lnTo>
                  <a:pt x="468" y="459"/>
                </a:lnTo>
                <a:lnTo>
                  <a:pt x="468" y="459"/>
                </a:lnTo>
                <a:lnTo>
                  <a:pt x="466" y="460"/>
                </a:lnTo>
                <a:lnTo>
                  <a:pt x="468" y="462"/>
                </a:lnTo>
                <a:lnTo>
                  <a:pt x="470" y="462"/>
                </a:lnTo>
                <a:lnTo>
                  <a:pt x="470" y="462"/>
                </a:lnTo>
                <a:close/>
                <a:moveTo>
                  <a:pt x="474" y="460"/>
                </a:moveTo>
                <a:lnTo>
                  <a:pt x="474" y="460"/>
                </a:lnTo>
                <a:lnTo>
                  <a:pt x="474" y="463"/>
                </a:lnTo>
                <a:lnTo>
                  <a:pt x="476" y="465"/>
                </a:lnTo>
                <a:lnTo>
                  <a:pt x="476" y="465"/>
                </a:lnTo>
                <a:lnTo>
                  <a:pt x="480" y="465"/>
                </a:lnTo>
                <a:lnTo>
                  <a:pt x="480" y="465"/>
                </a:lnTo>
                <a:lnTo>
                  <a:pt x="480" y="463"/>
                </a:lnTo>
                <a:lnTo>
                  <a:pt x="480" y="462"/>
                </a:lnTo>
                <a:lnTo>
                  <a:pt x="480" y="462"/>
                </a:lnTo>
                <a:lnTo>
                  <a:pt x="477" y="460"/>
                </a:lnTo>
                <a:lnTo>
                  <a:pt x="474" y="460"/>
                </a:lnTo>
                <a:lnTo>
                  <a:pt x="474" y="460"/>
                </a:lnTo>
                <a:close/>
                <a:moveTo>
                  <a:pt x="514" y="468"/>
                </a:moveTo>
                <a:lnTo>
                  <a:pt x="514" y="468"/>
                </a:lnTo>
                <a:lnTo>
                  <a:pt x="515" y="469"/>
                </a:lnTo>
                <a:lnTo>
                  <a:pt x="518" y="469"/>
                </a:lnTo>
                <a:lnTo>
                  <a:pt x="518" y="469"/>
                </a:lnTo>
                <a:lnTo>
                  <a:pt x="521" y="465"/>
                </a:lnTo>
                <a:lnTo>
                  <a:pt x="524" y="460"/>
                </a:lnTo>
                <a:lnTo>
                  <a:pt x="524" y="460"/>
                </a:lnTo>
                <a:lnTo>
                  <a:pt x="521" y="460"/>
                </a:lnTo>
                <a:lnTo>
                  <a:pt x="518" y="462"/>
                </a:lnTo>
                <a:lnTo>
                  <a:pt x="514" y="468"/>
                </a:lnTo>
                <a:lnTo>
                  <a:pt x="514" y="468"/>
                </a:lnTo>
                <a:close/>
                <a:moveTo>
                  <a:pt x="404" y="463"/>
                </a:moveTo>
                <a:lnTo>
                  <a:pt x="404" y="463"/>
                </a:lnTo>
                <a:lnTo>
                  <a:pt x="407" y="463"/>
                </a:lnTo>
                <a:lnTo>
                  <a:pt x="407" y="462"/>
                </a:lnTo>
                <a:lnTo>
                  <a:pt x="407" y="462"/>
                </a:lnTo>
                <a:lnTo>
                  <a:pt x="407" y="460"/>
                </a:lnTo>
                <a:lnTo>
                  <a:pt x="406" y="460"/>
                </a:lnTo>
                <a:lnTo>
                  <a:pt x="406" y="460"/>
                </a:lnTo>
                <a:lnTo>
                  <a:pt x="404" y="462"/>
                </a:lnTo>
                <a:lnTo>
                  <a:pt x="404" y="463"/>
                </a:lnTo>
                <a:lnTo>
                  <a:pt x="404" y="463"/>
                </a:lnTo>
                <a:close/>
                <a:moveTo>
                  <a:pt x="67" y="506"/>
                </a:moveTo>
                <a:lnTo>
                  <a:pt x="67" y="506"/>
                </a:lnTo>
                <a:lnTo>
                  <a:pt x="61" y="481"/>
                </a:lnTo>
                <a:lnTo>
                  <a:pt x="56" y="471"/>
                </a:lnTo>
                <a:lnTo>
                  <a:pt x="50" y="460"/>
                </a:lnTo>
                <a:lnTo>
                  <a:pt x="50" y="460"/>
                </a:lnTo>
                <a:lnTo>
                  <a:pt x="55" y="472"/>
                </a:lnTo>
                <a:lnTo>
                  <a:pt x="58" y="486"/>
                </a:lnTo>
                <a:lnTo>
                  <a:pt x="61" y="498"/>
                </a:lnTo>
                <a:lnTo>
                  <a:pt x="64" y="503"/>
                </a:lnTo>
                <a:lnTo>
                  <a:pt x="67" y="506"/>
                </a:lnTo>
                <a:lnTo>
                  <a:pt x="67" y="506"/>
                </a:lnTo>
                <a:close/>
                <a:moveTo>
                  <a:pt x="171" y="466"/>
                </a:moveTo>
                <a:lnTo>
                  <a:pt x="171" y="466"/>
                </a:lnTo>
                <a:lnTo>
                  <a:pt x="172" y="463"/>
                </a:lnTo>
                <a:lnTo>
                  <a:pt x="171" y="462"/>
                </a:lnTo>
                <a:lnTo>
                  <a:pt x="169" y="460"/>
                </a:lnTo>
                <a:lnTo>
                  <a:pt x="169" y="460"/>
                </a:lnTo>
                <a:lnTo>
                  <a:pt x="169" y="463"/>
                </a:lnTo>
                <a:lnTo>
                  <a:pt x="169" y="465"/>
                </a:lnTo>
                <a:lnTo>
                  <a:pt x="171" y="466"/>
                </a:lnTo>
                <a:lnTo>
                  <a:pt x="171" y="466"/>
                </a:lnTo>
                <a:close/>
                <a:moveTo>
                  <a:pt x="250" y="465"/>
                </a:moveTo>
                <a:lnTo>
                  <a:pt x="250" y="465"/>
                </a:lnTo>
                <a:lnTo>
                  <a:pt x="255" y="465"/>
                </a:lnTo>
                <a:lnTo>
                  <a:pt x="256" y="465"/>
                </a:lnTo>
                <a:lnTo>
                  <a:pt x="256" y="463"/>
                </a:lnTo>
                <a:lnTo>
                  <a:pt x="256" y="463"/>
                </a:lnTo>
                <a:lnTo>
                  <a:pt x="255" y="462"/>
                </a:lnTo>
                <a:lnTo>
                  <a:pt x="253" y="460"/>
                </a:lnTo>
                <a:lnTo>
                  <a:pt x="253" y="460"/>
                </a:lnTo>
                <a:lnTo>
                  <a:pt x="252" y="462"/>
                </a:lnTo>
                <a:lnTo>
                  <a:pt x="250" y="465"/>
                </a:lnTo>
                <a:lnTo>
                  <a:pt x="250" y="465"/>
                </a:lnTo>
                <a:close/>
                <a:moveTo>
                  <a:pt x="392" y="465"/>
                </a:moveTo>
                <a:lnTo>
                  <a:pt x="392" y="465"/>
                </a:lnTo>
                <a:lnTo>
                  <a:pt x="390" y="463"/>
                </a:lnTo>
                <a:lnTo>
                  <a:pt x="389" y="462"/>
                </a:lnTo>
                <a:lnTo>
                  <a:pt x="387" y="462"/>
                </a:lnTo>
                <a:lnTo>
                  <a:pt x="387" y="462"/>
                </a:lnTo>
                <a:lnTo>
                  <a:pt x="389" y="465"/>
                </a:lnTo>
                <a:lnTo>
                  <a:pt x="390" y="466"/>
                </a:lnTo>
                <a:lnTo>
                  <a:pt x="392" y="465"/>
                </a:lnTo>
                <a:lnTo>
                  <a:pt x="392" y="465"/>
                </a:lnTo>
                <a:close/>
                <a:moveTo>
                  <a:pt x="94" y="483"/>
                </a:moveTo>
                <a:lnTo>
                  <a:pt x="94" y="483"/>
                </a:lnTo>
                <a:lnTo>
                  <a:pt x="94" y="477"/>
                </a:lnTo>
                <a:lnTo>
                  <a:pt x="94" y="472"/>
                </a:lnTo>
                <a:lnTo>
                  <a:pt x="93" y="466"/>
                </a:lnTo>
                <a:lnTo>
                  <a:pt x="91" y="462"/>
                </a:lnTo>
                <a:lnTo>
                  <a:pt x="91" y="462"/>
                </a:lnTo>
                <a:lnTo>
                  <a:pt x="90" y="468"/>
                </a:lnTo>
                <a:lnTo>
                  <a:pt x="91" y="472"/>
                </a:lnTo>
                <a:lnTo>
                  <a:pt x="94" y="483"/>
                </a:lnTo>
                <a:lnTo>
                  <a:pt x="94" y="483"/>
                </a:lnTo>
                <a:close/>
                <a:moveTo>
                  <a:pt x="541" y="475"/>
                </a:moveTo>
                <a:lnTo>
                  <a:pt x="541" y="475"/>
                </a:lnTo>
                <a:lnTo>
                  <a:pt x="544" y="475"/>
                </a:lnTo>
                <a:lnTo>
                  <a:pt x="544" y="474"/>
                </a:lnTo>
                <a:lnTo>
                  <a:pt x="546" y="469"/>
                </a:lnTo>
                <a:lnTo>
                  <a:pt x="546" y="465"/>
                </a:lnTo>
                <a:lnTo>
                  <a:pt x="543" y="462"/>
                </a:lnTo>
                <a:lnTo>
                  <a:pt x="543" y="462"/>
                </a:lnTo>
                <a:lnTo>
                  <a:pt x="541" y="465"/>
                </a:lnTo>
                <a:lnTo>
                  <a:pt x="541" y="468"/>
                </a:lnTo>
                <a:lnTo>
                  <a:pt x="541" y="472"/>
                </a:lnTo>
                <a:lnTo>
                  <a:pt x="541" y="475"/>
                </a:lnTo>
                <a:lnTo>
                  <a:pt x="541" y="475"/>
                </a:lnTo>
                <a:close/>
                <a:moveTo>
                  <a:pt x="701" y="480"/>
                </a:moveTo>
                <a:lnTo>
                  <a:pt x="701" y="480"/>
                </a:lnTo>
                <a:lnTo>
                  <a:pt x="704" y="478"/>
                </a:lnTo>
                <a:lnTo>
                  <a:pt x="707" y="478"/>
                </a:lnTo>
                <a:lnTo>
                  <a:pt x="707" y="478"/>
                </a:lnTo>
                <a:lnTo>
                  <a:pt x="707" y="474"/>
                </a:lnTo>
                <a:lnTo>
                  <a:pt x="707" y="469"/>
                </a:lnTo>
                <a:lnTo>
                  <a:pt x="707" y="465"/>
                </a:lnTo>
                <a:lnTo>
                  <a:pt x="706" y="462"/>
                </a:lnTo>
                <a:lnTo>
                  <a:pt x="706" y="462"/>
                </a:lnTo>
                <a:lnTo>
                  <a:pt x="703" y="471"/>
                </a:lnTo>
                <a:lnTo>
                  <a:pt x="701" y="475"/>
                </a:lnTo>
                <a:lnTo>
                  <a:pt x="701" y="480"/>
                </a:lnTo>
                <a:lnTo>
                  <a:pt x="701" y="480"/>
                </a:lnTo>
                <a:close/>
                <a:moveTo>
                  <a:pt x="30" y="481"/>
                </a:moveTo>
                <a:lnTo>
                  <a:pt x="30" y="481"/>
                </a:lnTo>
                <a:lnTo>
                  <a:pt x="33" y="480"/>
                </a:lnTo>
                <a:lnTo>
                  <a:pt x="35" y="481"/>
                </a:lnTo>
                <a:lnTo>
                  <a:pt x="35" y="481"/>
                </a:lnTo>
                <a:lnTo>
                  <a:pt x="35" y="475"/>
                </a:lnTo>
                <a:lnTo>
                  <a:pt x="33" y="471"/>
                </a:lnTo>
                <a:lnTo>
                  <a:pt x="29" y="463"/>
                </a:lnTo>
                <a:lnTo>
                  <a:pt x="29" y="463"/>
                </a:lnTo>
                <a:lnTo>
                  <a:pt x="30" y="472"/>
                </a:lnTo>
                <a:lnTo>
                  <a:pt x="30" y="481"/>
                </a:lnTo>
                <a:lnTo>
                  <a:pt x="30" y="481"/>
                </a:lnTo>
                <a:close/>
                <a:moveTo>
                  <a:pt x="201" y="469"/>
                </a:moveTo>
                <a:lnTo>
                  <a:pt x="201" y="469"/>
                </a:lnTo>
                <a:lnTo>
                  <a:pt x="204" y="469"/>
                </a:lnTo>
                <a:lnTo>
                  <a:pt x="206" y="469"/>
                </a:lnTo>
                <a:lnTo>
                  <a:pt x="206" y="469"/>
                </a:lnTo>
                <a:lnTo>
                  <a:pt x="207" y="465"/>
                </a:lnTo>
                <a:lnTo>
                  <a:pt x="207" y="463"/>
                </a:lnTo>
                <a:lnTo>
                  <a:pt x="206" y="463"/>
                </a:lnTo>
                <a:lnTo>
                  <a:pt x="206" y="463"/>
                </a:lnTo>
                <a:lnTo>
                  <a:pt x="204" y="465"/>
                </a:lnTo>
                <a:lnTo>
                  <a:pt x="203" y="466"/>
                </a:lnTo>
                <a:lnTo>
                  <a:pt x="201" y="468"/>
                </a:lnTo>
                <a:lnTo>
                  <a:pt x="201" y="469"/>
                </a:lnTo>
                <a:lnTo>
                  <a:pt x="201" y="469"/>
                </a:lnTo>
                <a:close/>
                <a:moveTo>
                  <a:pt x="285" y="465"/>
                </a:moveTo>
                <a:lnTo>
                  <a:pt x="285" y="465"/>
                </a:lnTo>
                <a:lnTo>
                  <a:pt x="284" y="465"/>
                </a:lnTo>
                <a:lnTo>
                  <a:pt x="284" y="463"/>
                </a:lnTo>
                <a:lnTo>
                  <a:pt x="280" y="463"/>
                </a:lnTo>
                <a:lnTo>
                  <a:pt x="280" y="463"/>
                </a:lnTo>
                <a:lnTo>
                  <a:pt x="282" y="465"/>
                </a:lnTo>
                <a:lnTo>
                  <a:pt x="285" y="465"/>
                </a:lnTo>
                <a:lnTo>
                  <a:pt x="285" y="465"/>
                </a:lnTo>
                <a:close/>
                <a:moveTo>
                  <a:pt x="351" y="466"/>
                </a:moveTo>
                <a:lnTo>
                  <a:pt x="351" y="466"/>
                </a:lnTo>
                <a:lnTo>
                  <a:pt x="355" y="466"/>
                </a:lnTo>
                <a:lnTo>
                  <a:pt x="357" y="466"/>
                </a:lnTo>
                <a:lnTo>
                  <a:pt x="357" y="466"/>
                </a:lnTo>
                <a:lnTo>
                  <a:pt x="357" y="466"/>
                </a:lnTo>
                <a:lnTo>
                  <a:pt x="357" y="466"/>
                </a:lnTo>
                <a:lnTo>
                  <a:pt x="355" y="465"/>
                </a:lnTo>
                <a:lnTo>
                  <a:pt x="355" y="463"/>
                </a:lnTo>
                <a:lnTo>
                  <a:pt x="354" y="463"/>
                </a:lnTo>
                <a:lnTo>
                  <a:pt x="354" y="463"/>
                </a:lnTo>
                <a:lnTo>
                  <a:pt x="352" y="465"/>
                </a:lnTo>
                <a:lnTo>
                  <a:pt x="351" y="466"/>
                </a:lnTo>
                <a:lnTo>
                  <a:pt x="351" y="466"/>
                </a:lnTo>
                <a:close/>
                <a:moveTo>
                  <a:pt x="470" y="472"/>
                </a:moveTo>
                <a:lnTo>
                  <a:pt x="470" y="472"/>
                </a:lnTo>
                <a:lnTo>
                  <a:pt x="470" y="469"/>
                </a:lnTo>
                <a:lnTo>
                  <a:pt x="470" y="466"/>
                </a:lnTo>
                <a:lnTo>
                  <a:pt x="470" y="466"/>
                </a:lnTo>
                <a:lnTo>
                  <a:pt x="466" y="465"/>
                </a:lnTo>
                <a:lnTo>
                  <a:pt x="466" y="465"/>
                </a:lnTo>
                <a:lnTo>
                  <a:pt x="466" y="468"/>
                </a:lnTo>
                <a:lnTo>
                  <a:pt x="470" y="472"/>
                </a:lnTo>
                <a:lnTo>
                  <a:pt x="470" y="472"/>
                </a:lnTo>
                <a:close/>
                <a:moveTo>
                  <a:pt x="598" y="474"/>
                </a:moveTo>
                <a:lnTo>
                  <a:pt x="598" y="474"/>
                </a:lnTo>
                <a:lnTo>
                  <a:pt x="601" y="469"/>
                </a:lnTo>
                <a:lnTo>
                  <a:pt x="602" y="468"/>
                </a:lnTo>
                <a:lnTo>
                  <a:pt x="604" y="465"/>
                </a:lnTo>
                <a:lnTo>
                  <a:pt x="604" y="465"/>
                </a:lnTo>
                <a:lnTo>
                  <a:pt x="602" y="465"/>
                </a:lnTo>
                <a:lnTo>
                  <a:pt x="598" y="465"/>
                </a:lnTo>
                <a:lnTo>
                  <a:pt x="598" y="465"/>
                </a:lnTo>
                <a:lnTo>
                  <a:pt x="596" y="469"/>
                </a:lnTo>
                <a:lnTo>
                  <a:pt x="596" y="472"/>
                </a:lnTo>
                <a:lnTo>
                  <a:pt x="598" y="474"/>
                </a:lnTo>
                <a:lnTo>
                  <a:pt x="598" y="474"/>
                </a:lnTo>
                <a:close/>
                <a:moveTo>
                  <a:pt x="611" y="472"/>
                </a:moveTo>
                <a:lnTo>
                  <a:pt x="611" y="472"/>
                </a:lnTo>
                <a:lnTo>
                  <a:pt x="614" y="468"/>
                </a:lnTo>
                <a:lnTo>
                  <a:pt x="616" y="465"/>
                </a:lnTo>
                <a:lnTo>
                  <a:pt x="614" y="465"/>
                </a:lnTo>
                <a:lnTo>
                  <a:pt x="614" y="465"/>
                </a:lnTo>
                <a:lnTo>
                  <a:pt x="611" y="468"/>
                </a:lnTo>
                <a:lnTo>
                  <a:pt x="611" y="469"/>
                </a:lnTo>
                <a:lnTo>
                  <a:pt x="611" y="472"/>
                </a:lnTo>
                <a:lnTo>
                  <a:pt x="611" y="472"/>
                </a:lnTo>
                <a:close/>
                <a:moveTo>
                  <a:pt x="611" y="483"/>
                </a:moveTo>
                <a:lnTo>
                  <a:pt x="611" y="483"/>
                </a:lnTo>
                <a:lnTo>
                  <a:pt x="614" y="488"/>
                </a:lnTo>
                <a:lnTo>
                  <a:pt x="617" y="492"/>
                </a:lnTo>
                <a:lnTo>
                  <a:pt x="616" y="497"/>
                </a:lnTo>
                <a:lnTo>
                  <a:pt x="614" y="498"/>
                </a:lnTo>
                <a:lnTo>
                  <a:pt x="611" y="500"/>
                </a:lnTo>
                <a:lnTo>
                  <a:pt x="611" y="500"/>
                </a:lnTo>
                <a:lnTo>
                  <a:pt x="616" y="504"/>
                </a:lnTo>
                <a:lnTo>
                  <a:pt x="619" y="510"/>
                </a:lnTo>
                <a:lnTo>
                  <a:pt x="619" y="510"/>
                </a:lnTo>
                <a:lnTo>
                  <a:pt x="622" y="506"/>
                </a:lnTo>
                <a:lnTo>
                  <a:pt x="624" y="501"/>
                </a:lnTo>
                <a:lnTo>
                  <a:pt x="625" y="489"/>
                </a:lnTo>
                <a:lnTo>
                  <a:pt x="624" y="477"/>
                </a:lnTo>
                <a:lnTo>
                  <a:pt x="620" y="465"/>
                </a:lnTo>
                <a:lnTo>
                  <a:pt x="620" y="465"/>
                </a:lnTo>
                <a:lnTo>
                  <a:pt x="611" y="483"/>
                </a:lnTo>
                <a:lnTo>
                  <a:pt x="611" y="483"/>
                </a:lnTo>
                <a:close/>
                <a:moveTo>
                  <a:pt x="572" y="478"/>
                </a:moveTo>
                <a:lnTo>
                  <a:pt x="572" y="478"/>
                </a:lnTo>
                <a:lnTo>
                  <a:pt x="573" y="477"/>
                </a:lnTo>
                <a:lnTo>
                  <a:pt x="576" y="474"/>
                </a:lnTo>
                <a:lnTo>
                  <a:pt x="578" y="471"/>
                </a:lnTo>
                <a:lnTo>
                  <a:pt x="578" y="468"/>
                </a:lnTo>
                <a:lnTo>
                  <a:pt x="578" y="468"/>
                </a:lnTo>
                <a:lnTo>
                  <a:pt x="575" y="466"/>
                </a:lnTo>
                <a:lnTo>
                  <a:pt x="572" y="465"/>
                </a:lnTo>
                <a:lnTo>
                  <a:pt x="572" y="465"/>
                </a:lnTo>
                <a:lnTo>
                  <a:pt x="572" y="471"/>
                </a:lnTo>
                <a:lnTo>
                  <a:pt x="572" y="478"/>
                </a:lnTo>
                <a:lnTo>
                  <a:pt x="572" y="478"/>
                </a:lnTo>
                <a:close/>
                <a:moveTo>
                  <a:pt x="450" y="475"/>
                </a:moveTo>
                <a:lnTo>
                  <a:pt x="450" y="475"/>
                </a:lnTo>
                <a:lnTo>
                  <a:pt x="448" y="471"/>
                </a:lnTo>
                <a:lnTo>
                  <a:pt x="447" y="466"/>
                </a:lnTo>
                <a:lnTo>
                  <a:pt x="447" y="466"/>
                </a:lnTo>
                <a:lnTo>
                  <a:pt x="447" y="472"/>
                </a:lnTo>
                <a:lnTo>
                  <a:pt x="447" y="474"/>
                </a:lnTo>
                <a:lnTo>
                  <a:pt x="450" y="475"/>
                </a:lnTo>
                <a:lnTo>
                  <a:pt x="450" y="475"/>
                </a:lnTo>
                <a:close/>
                <a:moveTo>
                  <a:pt x="694" y="471"/>
                </a:moveTo>
                <a:lnTo>
                  <a:pt x="694" y="471"/>
                </a:lnTo>
                <a:lnTo>
                  <a:pt x="695" y="471"/>
                </a:lnTo>
                <a:lnTo>
                  <a:pt x="695" y="468"/>
                </a:lnTo>
                <a:lnTo>
                  <a:pt x="695" y="466"/>
                </a:lnTo>
                <a:lnTo>
                  <a:pt x="694" y="466"/>
                </a:lnTo>
                <a:lnTo>
                  <a:pt x="694" y="466"/>
                </a:lnTo>
                <a:lnTo>
                  <a:pt x="694" y="468"/>
                </a:lnTo>
                <a:lnTo>
                  <a:pt x="694" y="471"/>
                </a:lnTo>
                <a:lnTo>
                  <a:pt x="694" y="471"/>
                </a:lnTo>
                <a:close/>
                <a:moveTo>
                  <a:pt x="410" y="477"/>
                </a:moveTo>
                <a:lnTo>
                  <a:pt x="410" y="477"/>
                </a:lnTo>
                <a:lnTo>
                  <a:pt x="409" y="468"/>
                </a:lnTo>
                <a:lnTo>
                  <a:pt x="409" y="468"/>
                </a:lnTo>
                <a:lnTo>
                  <a:pt x="404" y="468"/>
                </a:lnTo>
                <a:lnTo>
                  <a:pt x="399" y="468"/>
                </a:lnTo>
                <a:lnTo>
                  <a:pt x="399" y="468"/>
                </a:lnTo>
                <a:lnTo>
                  <a:pt x="401" y="472"/>
                </a:lnTo>
                <a:lnTo>
                  <a:pt x="402" y="475"/>
                </a:lnTo>
                <a:lnTo>
                  <a:pt x="406" y="477"/>
                </a:lnTo>
                <a:lnTo>
                  <a:pt x="410" y="477"/>
                </a:lnTo>
                <a:lnTo>
                  <a:pt x="410" y="477"/>
                </a:lnTo>
                <a:close/>
                <a:moveTo>
                  <a:pt x="502" y="472"/>
                </a:moveTo>
                <a:lnTo>
                  <a:pt x="502" y="472"/>
                </a:lnTo>
                <a:lnTo>
                  <a:pt x="500" y="471"/>
                </a:lnTo>
                <a:lnTo>
                  <a:pt x="500" y="469"/>
                </a:lnTo>
                <a:lnTo>
                  <a:pt x="497" y="468"/>
                </a:lnTo>
                <a:lnTo>
                  <a:pt x="497" y="468"/>
                </a:lnTo>
                <a:lnTo>
                  <a:pt x="497" y="471"/>
                </a:lnTo>
                <a:lnTo>
                  <a:pt x="499" y="472"/>
                </a:lnTo>
                <a:lnTo>
                  <a:pt x="502" y="472"/>
                </a:lnTo>
                <a:lnTo>
                  <a:pt x="502" y="472"/>
                </a:lnTo>
                <a:close/>
                <a:moveTo>
                  <a:pt x="713" y="488"/>
                </a:moveTo>
                <a:lnTo>
                  <a:pt x="713" y="488"/>
                </a:lnTo>
                <a:lnTo>
                  <a:pt x="715" y="486"/>
                </a:lnTo>
                <a:lnTo>
                  <a:pt x="717" y="483"/>
                </a:lnTo>
                <a:lnTo>
                  <a:pt x="717" y="477"/>
                </a:lnTo>
                <a:lnTo>
                  <a:pt x="713" y="472"/>
                </a:lnTo>
                <a:lnTo>
                  <a:pt x="710" y="468"/>
                </a:lnTo>
                <a:lnTo>
                  <a:pt x="710" y="468"/>
                </a:lnTo>
                <a:lnTo>
                  <a:pt x="712" y="477"/>
                </a:lnTo>
                <a:lnTo>
                  <a:pt x="712" y="483"/>
                </a:lnTo>
                <a:lnTo>
                  <a:pt x="713" y="488"/>
                </a:lnTo>
                <a:lnTo>
                  <a:pt x="713" y="488"/>
                </a:lnTo>
                <a:close/>
                <a:moveTo>
                  <a:pt x="523" y="471"/>
                </a:moveTo>
                <a:lnTo>
                  <a:pt x="523" y="471"/>
                </a:lnTo>
                <a:lnTo>
                  <a:pt x="524" y="472"/>
                </a:lnTo>
                <a:lnTo>
                  <a:pt x="524" y="472"/>
                </a:lnTo>
                <a:lnTo>
                  <a:pt x="524" y="469"/>
                </a:lnTo>
                <a:lnTo>
                  <a:pt x="524" y="468"/>
                </a:lnTo>
                <a:lnTo>
                  <a:pt x="523" y="468"/>
                </a:lnTo>
                <a:lnTo>
                  <a:pt x="523" y="468"/>
                </a:lnTo>
                <a:lnTo>
                  <a:pt x="523" y="471"/>
                </a:lnTo>
                <a:lnTo>
                  <a:pt x="523" y="471"/>
                </a:lnTo>
                <a:close/>
                <a:moveTo>
                  <a:pt x="69" y="474"/>
                </a:moveTo>
                <a:lnTo>
                  <a:pt x="69" y="474"/>
                </a:lnTo>
                <a:lnTo>
                  <a:pt x="67" y="481"/>
                </a:lnTo>
                <a:lnTo>
                  <a:pt x="69" y="488"/>
                </a:lnTo>
                <a:lnTo>
                  <a:pt x="72" y="503"/>
                </a:lnTo>
                <a:lnTo>
                  <a:pt x="72" y="503"/>
                </a:lnTo>
                <a:lnTo>
                  <a:pt x="76" y="494"/>
                </a:lnTo>
                <a:lnTo>
                  <a:pt x="78" y="486"/>
                </a:lnTo>
                <a:lnTo>
                  <a:pt x="79" y="469"/>
                </a:lnTo>
                <a:lnTo>
                  <a:pt x="79" y="469"/>
                </a:lnTo>
                <a:lnTo>
                  <a:pt x="76" y="469"/>
                </a:lnTo>
                <a:lnTo>
                  <a:pt x="75" y="471"/>
                </a:lnTo>
                <a:lnTo>
                  <a:pt x="69" y="474"/>
                </a:lnTo>
                <a:lnTo>
                  <a:pt x="69" y="474"/>
                </a:lnTo>
                <a:close/>
                <a:moveTo>
                  <a:pt x="139" y="480"/>
                </a:moveTo>
                <a:lnTo>
                  <a:pt x="139" y="480"/>
                </a:lnTo>
                <a:lnTo>
                  <a:pt x="142" y="477"/>
                </a:lnTo>
                <a:lnTo>
                  <a:pt x="142" y="475"/>
                </a:lnTo>
                <a:lnTo>
                  <a:pt x="142" y="469"/>
                </a:lnTo>
                <a:lnTo>
                  <a:pt x="142" y="469"/>
                </a:lnTo>
                <a:lnTo>
                  <a:pt x="131" y="469"/>
                </a:lnTo>
                <a:lnTo>
                  <a:pt x="131" y="469"/>
                </a:lnTo>
                <a:lnTo>
                  <a:pt x="133" y="472"/>
                </a:lnTo>
                <a:lnTo>
                  <a:pt x="134" y="475"/>
                </a:lnTo>
                <a:lnTo>
                  <a:pt x="136" y="478"/>
                </a:lnTo>
                <a:lnTo>
                  <a:pt x="139" y="480"/>
                </a:lnTo>
                <a:lnTo>
                  <a:pt x="139" y="480"/>
                </a:lnTo>
                <a:close/>
                <a:moveTo>
                  <a:pt x="146" y="472"/>
                </a:moveTo>
                <a:lnTo>
                  <a:pt x="146" y="472"/>
                </a:lnTo>
                <a:lnTo>
                  <a:pt x="149" y="472"/>
                </a:lnTo>
                <a:lnTo>
                  <a:pt x="149" y="469"/>
                </a:lnTo>
                <a:lnTo>
                  <a:pt x="149" y="469"/>
                </a:lnTo>
                <a:lnTo>
                  <a:pt x="146" y="469"/>
                </a:lnTo>
                <a:lnTo>
                  <a:pt x="146" y="469"/>
                </a:lnTo>
                <a:lnTo>
                  <a:pt x="146" y="472"/>
                </a:lnTo>
                <a:lnTo>
                  <a:pt x="146" y="472"/>
                </a:lnTo>
                <a:close/>
                <a:moveTo>
                  <a:pt x="252" y="469"/>
                </a:moveTo>
                <a:lnTo>
                  <a:pt x="252" y="469"/>
                </a:lnTo>
                <a:lnTo>
                  <a:pt x="252" y="472"/>
                </a:lnTo>
                <a:lnTo>
                  <a:pt x="253" y="475"/>
                </a:lnTo>
                <a:lnTo>
                  <a:pt x="253" y="475"/>
                </a:lnTo>
                <a:lnTo>
                  <a:pt x="255" y="474"/>
                </a:lnTo>
                <a:lnTo>
                  <a:pt x="256" y="474"/>
                </a:lnTo>
                <a:lnTo>
                  <a:pt x="256" y="474"/>
                </a:lnTo>
                <a:lnTo>
                  <a:pt x="256" y="472"/>
                </a:lnTo>
                <a:lnTo>
                  <a:pt x="256" y="469"/>
                </a:lnTo>
                <a:lnTo>
                  <a:pt x="256" y="469"/>
                </a:lnTo>
                <a:lnTo>
                  <a:pt x="255" y="469"/>
                </a:lnTo>
                <a:lnTo>
                  <a:pt x="252" y="469"/>
                </a:lnTo>
                <a:lnTo>
                  <a:pt x="252" y="469"/>
                </a:lnTo>
                <a:close/>
                <a:moveTo>
                  <a:pt x="262" y="469"/>
                </a:moveTo>
                <a:lnTo>
                  <a:pt x="262" y="469"/>
                </a:lnTo>
                <a:lnTo>
                  <a:pt x="262" y="474"/>
                </a:lnTo>
                <a:lnTo>
                  <a:pt x="262" y="474"/>
                </a:lnTo>
                <a:lnTo>
                  <a:pt x="267" y="477"/>
                </a:lnTo>
                <a:lnTo>
                  <a:pt x="270" y="478"/>
                </a:lnTo>
                <a:lnTo>
                  <a:pt x="276" y="484"/>
                </a:lnTo>
                <a:lnTo>
                  <a:pt x="276" y="484"/>
                </a:lnTo>
                <a:lnTo>
                  <a:pt x="276" y="477"/>
                </a:lnTo>
                <a:lnTo>
                  <a:pt x="274" y="469"/>
                </a:lnTo>
                <a:lnTo>
                  <a:pt x="274" y="469"/>
                </a:lnTo>
                <a:lnTo>
                  <a:pt x="268" y="469"/>
                </a:lnTo>
                <a:lnTo>
                  <a:pt x="262" y="469"/>
                </a:lnTo>
                <a:lnTo>
                  <a:pt x="262" y="469"/>
                </a:lnTo>
                <a:close/>
                <a:moveTo>
                  <a:pt x="389" y="469"/>
                </a:moveTo>
                <a:lnTo>
                  <a:pt x="389" y="469"/>
                </a:lnTo>
                <a:lnTo>
                  <a:pt x="389" y="472"/>
                </a:lnTo>
                <a:lnTo>
                  <a:pt x="389" y="472"/>
                </a:lnTo>
                <a:lnTo>
                  <a:pt x="392" y="471"/>
                </a:lnTo>
                <a:lnTo>
                  <a:pt x="392" y="469"/>
                </a:lnTo>
                <a:lnTo>
                  <a:pt x="392" y="469"/>
                </a:lnTo>
                <a:lnTo>
                  <a:pt x="392" y="469"/>
                </a:lnTo>
                <a:lnTo>
                  <a:pt x="390" y="469"/>
                </a:lnTo>
                <a:lnTo>
                  <a:pt x="389" y="469"/>
                </a:lnTo>
                <a:lnTo>
                  <a:pt x="389" y="469"/>
                </a:lnTo>
                <a:close/>
                <a:moveTo>
                  <a:pt x="233" y="471"/>
                </a:moveTo>
                <a:lnTo>
                  <a:pt x="233" y="471"/>
                </a:lnTo>
                <a:lnTo>
                  <a:pt x="233" y="477"/>
                </a:lnTo>
                <a:lnTo>
                  <a:pt x="235" y="478"/>
                </a:lnTo>
                <a:lnTo>
                  <a:pt x="236" y="480"/>
                </a:lnTo>
                <a:lnTo>
                  <a:pt x="236" y="480"/>
                </a:lnTo>
                <a:lnTo>
                  <a:pt x="238" y="477"/>
                </a:lnTo>
                <a:lnTo>
                  <a:pt x="239" y="475"/>
                </a:lnTo>
                <a:lnTo>
                  <a:pt x="242" y="471"/>
                </a:lnTo>
                <a:lnTo>
                  <a:pt x="242" y="471"/>
                </a:lnTo>
                <a:lnTo>
                  <a:pt x="238" y="471"/>
                </a:lnTo>
                <a:lnTo>
                  <a:pt x="233" y="471"/>
                </a:lnTo>
                <a:lnTo>
                  <a:pt x="233" y="471"/>
                </a:lnTo>
                <a:close/>
                <a:moveTo>
                  <a:pt x="241" y="481"/>
                </a:moveTo>
                <a:lnTo>
                  <a:pt x="241" y="481"/>
                </a:lnTo>
                <a:lnTo>
                  <a:pt x="247" y="483"/>
                </a:lnTo>
                <a:lnTo>
                  <a:pt x="252" y="484"/>
                </a:lnTo>
                <a:lnTo>
                  <a:pt x="252" y="484"/>
                </a:lnTo>
                <a:lnTo>
                  <a:pt x="248" y="477"/>
                </a:lnTo>
                <a:lnTo>
                  <a:pt x="247" y="474"/>
                </a:lnTo>
                <a:lnTo>
                  <a:pt x="245" y="471"/>
                </a:lnTo>
                <a:lnTo>
                  <a:pt x="245" y="471"/>
                </a:lnTo>
                <a:lnTo>
                  <a:pt x="244" y="471"/>
                </a:lnTo>
                <a:lnTo>
                  <a:pt x="244" y="471"/>
                </a:lnTo>
                <a:lnTo>
                  <a:pt x="244" y="474"/>
                </a:lnTo>
                <a:lnTo>
                  <a:pt x="244" y="475"/>
                </a:lnTo>
                <a:lnTo>
                  <a:pt x="242" y="478"/>
                </a:lnTo>
                <a:lnTo>
                  <a:pt x="241" y="481"/>
                </a:lnTo>
                <a:lnTo>
                  <a:pt x="241" y="481"/>
                </a:lnTo>
                <a:close/>
                <a:moveTo>
                  <a:pt x="341" y="474"/>
                </a:moveTo>
                <a:lnTo>
                  <a:pt x="341" y="474"/>
                </a:lnTo>
                <a:lnTo>
                  <a:pt x="343" y="475"/>
                </a:lnTo>
                <a:lnTo>
                  <a:pt x="346" y="475"/>
                </a:lnTo>
                <a:lnTo>
                  <a:pt x="351" y="471"/>
                </a:lnTo>
                <a:lnTo>
                  <a:pt x="351" y="471"/>
                </a:lnTo>
                <a:lnTo>
                  <a:pt x="348" y="471"/>
                </a:lnTo>
                <a:lnTo>
                  <a:pt x="346" y="471"/>
                </a:lnTo>
                <a:lnTo>
                  <a:pt x="341" y="474"/>
                </a:lnTo>
                <a:lnTo>
                  <a:pt x="341" y="474"/>
                </a:lnTo>
                <a:close/>
                <a:moveTo>
                  <a:pt x="373" y="478"/>
                </a:moveTo>
                <a:lnTo>
                  <a:pt x="373" y="478"/>
                </a:lnTo>
                <a:lnTo>
                  <a:pt x="372" y="475"/>
                </a:lnTo>
                <a:lnTo>
                  <a:pt x="372" y="472"/>
                </a:lnTo>
                <a:lnTo>
                  <a:pt x="372" y="471"/>
                </a:lnTo>
                <a:lnTo>
                  <a:pt x="372" y="471"/>
                </a:lnTo>
                <a:lnTo>
                  <a:pt x="366" y="471"/>
                </a:lnTo>
                <a:lnTo>
                  <a:pt x="366" y="471"/>
                </a:lnTo>
                <a:lnTo>
                  <a:pt x="369" y="475"/>
                </a:lnTo>
                <a:lnTo>
                  <a:pt x="373" y="478"/>
                </a:lnTo>
                <a:lnTo>
                  <a:pt x="373" y="478"/>
                </a:lnTo>
                <a:close/>
                <a:moveTo>
                  <a:pt x="474" y="483"/>
                </a:moveTo>
                <a:lnTo>
                  <a:pt x="474" y="483"/>
                </a:lnTo>
                <a:lnTo>
                  <a:pt x="479" y="483"/>
                </a:lnTo>
                <a:lnTo>
                  <a:pt x="483" y="483"/>
                </a:lnTo>
                <a:lnTo>
                  <a:pt x="483" y="483"/>
                </a:lnTo>
                <a:lnTo>
                  <a:pt x="483" y="475"/>
                </a:lnTo>
                <a:lnTo>
                  <a:pt x="482" y="471"/>
                </a:lnTo>
                <a:lnTo>
                  <a:pt x="482" y="471"/>
                </a:lnTo>
                <a:lnTo>
                  <a:pt x="477" y="472"/>
                </a:lnTo>
                <a:lnTo>
                  <a:pt x="476" y="475"/>
                </a:lnTo>
                <a:lnTo>
                  <a:pt x="474" y="483"/>
                </a:lnTo>
                <a:lnTo>
                  <a:pt x="474" y="483"/>
                </a:lnTo>
                <a:close/>
                <a:moveTo>
                  <a:pt x="639" y="488"/>
                </a:moveTo>
                <a:lnTo>
                  <a:pt x="639" y="488"/>
                </a:lnTo>
                <a:lnTo>
                  <a:pt x="643" y="486"/>
                </a:lnTo>
                <a:lnTo>
                  <a:pt x="649" y="486"/>
                </a:lnTo>
                <a:lnTo>
                  <a:pt x="649" y="486"/>
                </a:lnTo>
                <a:lnTo>
                  <a:pt x="649" y="478"/>
                </a:lnTo>
                <a:lnTo>
                  <a:pt x="649" y="474"/>
                </a:lnTo>
                <a:lnTo>
                  <a:pt x="648" y="471"/>
                </a:lnTo>
                <a:lnTo>
                  <a:pt x="648" y="471"/>
                </a:lnTo>
                <a:lnTo>
                  <a:pt x="643" y="480"/>
                </a:lnTo>
                <a:lnTo>
                  <a:pt x="639" y="488"/>
                </a:lnTo>
                <a:lnTo>
                  <a:pt x="639" y="488"/>
                </a:lnTo>
                <a:close/>
                <a:moveTo>
                  <a:pt x="229" y="477"/>
                </a:moveTo>
                <a:lnTo>
                  <a:pt x="229" y="477"/>
                </a:lnTo>
                <a:lnTo>
                  <a:pt x="229" y="475"/>
                </a:lnTo>
                <a:lnTo>
                  <a:pt x="229" y="472"/>
                </a:lnTo>
                <a:lnTo>
                  <a:pt x="229" y="472"/>
                </a:lnTo>
                <a:lnTo>
                  <a:pt x="223" y="471"/>
                </a:lnTo>
                <a:lnTo>
                  <a:pt x="223" y="471"/>
                </a:lnTo>
                <a:lnTo>
                  <a:pt x="224" y="475"/>
                </a:lnTo>
                <a:lnTo>
                  <a:pt x="226" y="477"/>
                </a:lnTo>
                <a:lnTo>
                  <a:pt x="229" y="477"/>
                </a:lnTo>
                <a:lnTo>
                  <a:pt x="229" y="477"/>
                </a:lnTo>
                <a:close/>
                <a:moveTo>
                  <a:pt x="378" y="477"/>
                </a:moveTo>
                <a:lnTo>
                  <a:pt x="378" y="477"/>
                </a:lnTo>
                <a:lnTo>
                  <a:pt x="378" y="474"/>
                </a:lnTo>
                <a:lnTo>
                  <a:pt x="375" y="471"/>
                </a:lnTo>
                <a:lnTo>
                  <a:pt x="375" y="471"/>
                </a:lnTo>
                <a:lnTo>
                  <a:pt x="377" y="474"/>
                </a:lnTo>
                <a:lnTo>
                  <a:pt x="377" y="475"/>
                </a:lnTo>
                <a:lnTo>
                  <a:pt x="378" y="477"/>
                </a:lnTo>
                <a:lnTo>
                  <a:pt x="378" y="477"/>
                </a:lnTo>
                <a:close/>
                <a:moveTo>
                  <a:pt x="438" y="474"/>
                </a:moveTo>
                <a:lnTo>
                  <a:pt x="438" y="474"/>
                </a:lnTo>
                <a:lnTo>
                  <a:pt x="439" y="471"/>
                </a:lnTo>
                <a:lnTo>
                  <a:pt x="439" y="471"/>
                </a:lnTo>
                <a:lnTo>
                  <a:pt x="436" y="471"/>
                </a:lnTo>
                <a:lnTo>
                  <a:pt x="436" y="471"/>
                </a:lnTo>
                <a:lnTo>
                  <a:pt x="436" y="474"/>
                </a:lnTo>
                <a:lnTo>
                  <a:pt x="438" y="474"/>
                </a:lnTo>
                <a:lnTo>
                  <a:pt x="438" y="474"/>
                </a:lnTo>
                <a:close/>
                <a:moveTo>
                  <a:pt x="759" y="488"/>
                </a:moveTo>
                <a:lnTo>
                  <a:pt x="759" y="488"/>
                </a:lnTo>
                <a:lnTo>
                  <a:pt x="764" y="484"/>
                </a:lnTo>
                <a:lnTo>
                  <a:pt x="765" y="480"/>
                </a:lnTo>
                <a:lnTo>
                  <a:pt x="764" y="475"/>
                </a:lnTo>
                <a:lnTo>
                  <a:pt x="761" y="471"/>
                </a:lnTo>
                <a:lnTo>
                  <a:pt x="761" y="471"/>
                </a:lnTo>
                <a:lnTo>
                  <a:pt x="761" y="480"/>
                </a:lnTo>
                <a:lnTo>
                  <a:pt x="759" y="488"/>
                </a:lnTo>
                <a:lnTo>
                  <a:pt x="759" y="488"/>
                </a:lnTo>
                <a:close/>
                <a:moveTo>
                  <a:pt x="155" y="481"/>
                </a:moveTo>
                <a:lnTo>
                  <a:pt x="155" y="481"/>
                </a:lnTo>
                <a:lnTo>
                  <a:pt x="157" y="480"/>
                </a:lnTo>
                <a:lnTo>
                  <a:pt x="157" y="480"/>
                </a:lnTo>
                <a:lnTo>
                  <a:pt x="157" y="480"/>
                </a:lnTo>
                <a:lnTo>
                  <a:pt x="159" y="475"/>
                </a:lnTo>
                <a:lnTo>
                  <a:pt x="159" y="472"/>
                </a:lnTo>
                <a:lnTo>
                  <a:pt x="159" y="472"/>
                </a:lnTo>
                <a:lnTo>
                  <a:pt x="155" y="472"/>
                </a:lnTo>
                <a:lnTo>
                  <a:pt x="154" y="475"/>
                </a:lnTo>
                <a:lnTo>
                  <a:pt x="154" y="478"/>
                </a:lnTo>
                <a:lnTo>
                  <a:pt x="155" y="481"/>
                </a:lnTo>
                <a:lnTo>
                  <a:pt x="155" y="481"/>
                </a:lnTo>
                <a:close/>
                <a:moveTo>
                  <a:pt x="166" y="477"/>
                </a:moveTo>
                <a:lnTo>
                  <a:pt x="166" y="477"/>
                </a:lnTo>
                <a:lnTo>
                  <a:pt x="166" y="475"/>
                </a:lnTo>
                <a:lnTo>
                  <a:pt x="166" y="472"/>
                </a:lnTo>
                <a:lnTo>
                  <a:pt x="166" y="472"/>
                </a:lnTo>
                <a:lnTo>
                  <a:pt x="163" y="472"/>
                </a:lnTo>
                <a:lnTo>
                  <a:pt x="163" y="472"/>
                </a:lnTo>
                <a:lnTo>
                  <a:pt x="163" y="475"/>
                </a:lnTo>
                <a:lnTo>
                  <a:pt x="165" y="477"/>
                </a:lnTo>
                <a:lnTo>
                  <a:pt x="166" y="477"/>
                </a:lnTo>
                <a:lnTo>
                  <a:pt x="166" y="477"/>
                </a:lnTo>
                <a:close/>
                <a:moveTo>
                  <a:pt x="305" y="474"/>
                </a:moveTo>
                <a:lnTo>
                  <a:pt x="305" y="474"/>
                </a:lnTo>
                <a:lnTo>
                  <a:pt x="308" y="474"/>
                </a:lnTo>
                <a:lnTo>
                  <a:pt x="309" y="474"/>
                </a:lnTo>
                <a:lnTo>
                  <a:pt x="311" y="474"/>
                </a:lnTo>
                <a:lnTo>
                  <a:pt x="311" y="474"/>
                </a:lnTo>
                <a:lnTo>
                  <a:pt x="309" y="474"/>
                </a:lnTo>
                <a:lnTo>
                  <a:pt x="308" y="472"/>
                </a:lnTo>
                <a:lnTo>
                  <a:pt x="306" y="472"/>
                </a:lnTo>
                <a:lnTo>
                  <a:pt x="305" y="474"/>
                </a:lnTo>
                <a:lnTo>
                  <a:pt x="305" y="474"/>
                </a:lnTo>
                <a:close/>
                <a:moveTo>
                  <a:pt x="553" y="472"/>
                </a:moveTo>
                <a:lnTo>
                  <a:pt x="553" y="472"/>
                </a:lnTo>
                <a:lnTo>
                  <a:pt x="550" y="474"/>
                </a:lnTo>
                <a:lnTo>
                  <a:pt x="550" y="478"/>
                </a:lnTo>
                <a:lnTo>
                  <a:pt x="550" y="478"/>
                </a:lnTo>
                <a:lnTo>
                  <a:pt x="552" y="480"/>
                </a:lnTo>
                <a:lnTo>
                  <a:pt x="555" y="480"/>
                </a:lnTo>
                <a:lnTo>
                  <a:pt x="555" y="480"/>
                </a:lnTo>
                <a:lnTo>
                  <a:pt x="555" y="475"/>
                </a:lnTo>
                <a:lnTo>
                  <a:pt x="555" y="472"/>
                </a:lnTo>
                <a:lnTo>
                  <a:pt x="553" y="472"/>
                </a:lnTo>
                <a:lnTo>
                  <a:pt x="553" y="472"/>
                </a:lnTo>
                <a:close/>
                <a:moveTo>
                  <a:pt x="744" y="498"/>
                </a:moveTo>
                <a:lnTo>
                  <a:pt x="744" y="498"/>
                </a:lnTo>
                <a:lnTo>
                  <a:pt x="746" y="495"/>
                </a:lnTo>
                <a:lnTo>
                  <a:pt x="747" y="492"/>
                </a:lnTo>
                <a:lnTo>
                  <a:pt x="746" y="484"/>
                </a:lnTo>
                <a:lnTo>
                  <a:pt x="746" y="484"/>
                </a:lnTo>
                <a:lnTo>
                  <a:pt x="744" y="472"/>
                </a:lnTo>
                <a:lnTo>
                  <a:pt x="744" y="472"/>
                </a:lnTo>
                <a:lnTo>
                  <a:pt x="742" y="472"/>
                </a:lnTo>
                <a:lnTo>
                  <a:pt x="742" y="472"/>
                </a:lnTo>
                <a:lnTo>
                  <a:pt x="741" y="478"/>
                </a:lnTo>
                <a:lnTo>
                  <a:pt x="741" y="486"/>
                </a:lnTo>
                <a:lnTo>
                  <a:pt x="742" y="492"/>
                </a:lnTo>
                <a:lnTo>
                  <a:pt x="744" y="498"/>
                </a:lnTo>
                <a:lnTo>
                  <a:pt x="744" y="498"/>
                </a:lnTo>
                <a:close/>
                <a:moveTo>
                  <a:pt x="84" y="472"/>
                </a:moveTo>
                <a:lnTo>
                  <a:pt x="84" y="472"/>
                </a:lnTo>
                <a:lnTo>
                  <a:pt x="82" y="483"/>
                </a:lnTo>
                <a:lnTo>
                  <a:pt x="81" y="491"/>
                </a:lnTo>
                <a:lnTo>
                  <a:pt x="78" y="500"/>
                </a:lnTo>
                <a:lnTo>
                  <a:pt x="75" y="507"/>
                </a:lnTo>
                <a:lnTo>
                  <a:pt x="75" y="507"/>
                </a:lnTo>
                <a:lnTo>
                  <a:pt x="75" y="512"/>
                </a:lnTo>
                <a:lnTo>
                  <a:pt x="78" y="517"/>
                </a:lnTo>
                <a:lnTo>
                  <a:pt x="81" y="521"/>
                </a:lnTo>
                <a:lnTo>
                  <a:pt x="84" y="524"/>
                </a:lnTo>
                <a:lnTo>
                  <a:pt x="91" y="530"/>
                </a:lnTo>
                <a:lnTo>
                  <a:pt x="99" y="535"/>
                </a:lnTo>
                <a:lnTo>
                  <a:pt x="99" y="535"/>
                </a:lnTo>
                <a:lnTo>
                  <a:pt x="98" y="529"/>
                </a:lnTo>
                <a:lnTo>
                  <a:pt x="96" y="524"/>
                </a:lnTo>
                <a:lnTo>
                  <a:pt x="93" y="520"/>
                </a:lnTo>
                <a:lnTo>
                  <a:pt x="90" y="513"/>
                </a:lnTo>
                <a:lnTo>
                  <a:pt x="90" y="513"/>
                </a:lnTo>
                <a:lnTo>
                  <a:pt x="91" y="509"/>
                </a:lnTo>
                <a:lnTo>
                  <a:pt x="91" y="503"/>
                </a:lnTo>
                <a:lnTo>
                  <a:pt x="88" y="492"/>
                </a:lnTo>
                <a:lnTo>
                  <a:pt x="88" y="492"/>
                </a:lnTo>
                <a:lnTo>
                  <a:pt x="90" y="492"/>
                </a:lnTo>
                <a:lnTo>
                  <a:pt x="91" y="492"/>
                </a:lnTo>
                <a:lnTo>
                  <a:pt x="91" y="492"/>
                </a:lnTo>
                <a:lnTo>
                  <a:pt x="91" y="492"/>
                </a:lnTo>
                <a:lnTo>
                  <a:pt x="90" y="489"/>
                </a:lnTo>
                <a:lnTo>
                  <a:pt x="88" y="486"/>
                </a:lnTo>
                <a:lnTo>
                  <a:pt x="88" y="486"/>
                </a:lnTo>
                <a:lnTo>
                  <a:pt x="88" y="486"/>
                </a:lnTo>
                <a:lnTo>
                  <a:pt x="88" y="488"/>
                </a:lnTo>
                <a:lnTo>
                  <a:pt x="88" y="489"/>
                </a:lnTo>
                <a:lnTo>
                  <a:pt x="87" y="491"/>
                </a:lnTo>
                <a:lnTo>
                  <a:pt x="87" y="491"/>
                </a:lnTo>
                <a:lnTo>
                  <a:pt x="87" y="480"/>
                </a:lnTo>
                <a:lnTo>
                  <a:pt x="85" y="475"/>
                </a:lnTo>
                <a:lnTo>
                  <a:pt x="85" y="474"/>
                </a:lnTo>
                <a:lnTo>
                  <a:pt x="84" y="472"/>
                </a:lnTo>
                <a:lnTo>
                  <a:pt x="84" y="472"/>
                </a:lnTo>
                <a:close/>
                <a:moveTo>
                  <a:pt x="390" y="480"/>
                </a:moveTo>
                <a:lnTo>
                  <a:pt x="390" y="480"/>
                </a:lnTo>
                <a:lnTo>
                  <a:pt x="396" y="480"/>
                </a:lnTo>
                <a:lnTo>
                  <a:pt x="401" y="478"/>
                </a:lnTo>
                <a:lnTo>
                  <a:pt x="401" y="478"/>
                </a:lnTo>
                <a:lnTo>
                  <a:pt x="398" y="474"/>
                </a:lnTo>
                <a:lnTo>
                  <a:pt x="395" y="474"/>
                </a:lnTo>
                <a:lnTo>
                  <a:pt x="392" y="475"/>
                </a:lnTo>
                <a:lnTo>
                  <a:pt x="390" y="480"/>
                </a:lnTo>
                <a:lnTo>
                  <a:pt x="390" y="480"/>
                </a:lnTo>
                <a:close/>
                <a:moveTo>
                  <a:pt x="505" y="477"/>
                </a:moveTo>
                <a:lnTo>
                  <a:pt x="505" y="477"/>
                </a:lnTo>
                <a:lnTo>
                  <a:pt x="509" y="480"/>
                </a:lnTo>
                <a:lnTo>
                  <a:pt x="509" y="480"/>
                </a:lnTo>
                <a:lnTo>
                  <a:pt x="511" y="477"/>
                </a:lnTo>
                <a:lnTo>
                  <a:pt x="512" y="474"/>
                </a:lnTo>
                <a:lnTo>
                  <a:pt x="512" y="474"/>
                </a:lnTo>
                <a:lnTo>
                  <a:pt x="511" y="472"/>
                </a:lnTo>
                <a:lnTo>
                  <a:pt x="508" y="472"/>
                </a:lnTo>
                <a:lnTo>
                  <a:pt x="506" y="474"/>
                </a:lnTo>
                <a:lnTo>
                  <a:pt x="505" y="477"/>
                </a:lnTo>
                <a:lnTo>
                  <a:pt x="505" y="477"/>
                </a:lnTo>
                <a:close/>
                <a:moveTo>
                  <a:pt x="581" y="488"/>
                </a:moveTo>
                <a:lnTo>
                  <a:pt x="581" y="488"/>
                </a:lnTo>
                <a:lnTo>
                  <a:pt x="584" y="489"/>
                </a:lnTo>
                <a:lnTo>
                  <a:pt x="584" y="489"/>
                </a:lnTo>
                <a:lnTo>
                  <a:pt x="587" y="481"/>
                </a:lnTo>
                <a:lnTo>
                  <a:pt x="587" y="474"/>
                </a:lnTo>
                <a:lnTo>
                  <a:pt x="587" y="474"/>
                </a:lnTo>
                <a:lnTo>
                  <a:pt x="585" y="472"/>
                </a:lnTo>
                <a:lnTo>
                  <a:pt x="582" y="474"/>
                </a:lnTo>
                <a:lnTo>
                  <a:pt x="581" y="478"/>
                </a:lnTo>
                <a:lnTo>
                  <a:pt x="581" y="488"/>
                </a:lnTo>
                <a:lnTo>
                  <a:pt x="581" y="488"/>
                </a:lnTo>
                <a:close/>
                <a:moveTo>
                  <a:pt x="288" y="483"/>
                </a:moveTo>
                <a:lnTo>
                  <a:pt x="288" y="483"/>
                </a:lnTo>
                <a:lnTo>
                  <a:pt x="290" y="478"/>
                </a:lnTo>
                <a:lnTo>
                  <a:pt x="288" y="474"/>
                </a:lnTo>
                <a:lnTo>
                  <a:pt x="288" y="474"/>
                </a:lnTo>
                <a:lnTo>
                  <a:pt x="287" y="474"/>
                </a:lnTo>
                <a:lnTo>
                  <a:pt x="285" y="474"/>
                </a:lnTo>
                <a:lnTo>
                  <a:pt x="285" y="474"/>
                </a:lnTo>
                <a:lnTo>
                  <a:pt x="285" y="478"/>
                </a:lnTo>
                <a:lnTo>
                  <a:pt x="287" y="481"/>
                </a:lnTo>
                <a:lnTo>
                  <a:pt x="288" y="483"/>
                </a:lnTo>
                <a:lnTo>
                  <a:pt x="288" y="483"/>
                </a:lnTo>
                <a:close/>
                <a:moveTo>
                  <a:pt x="351" y="478"/>
                </a:moveTo>
                <a:lnTo>
                  <a:pt x="351" y="478"/>
                </a:lnTo>
                <a:lnTo>
                  <a:pt x="355" y="478"/>
                </a:lnTo>
                <a:lnTo>
                  <a:pt x="358" y="478"/>
                </a:lnTo>
                <a:lnTo>
                  <a:pt x="358" y="478"/>
                </a:lnTo>
                <a:lnTo>
                  <a:pt x="358" y="475"/>
                </a:lnTo>
                <a:lnTo>
                  <a:pt x="358" y="474"/>
                </a:lnTo>
                <a:lnTo>
                  <a:pt x="358" y="474"/>
                </a:lnTo>
                <a:lnTo>
                  <a:pt x="355" y="474"/>
                </a:lnTo>
                <a:lnTo>
                  <a:pt x="354" y="475"/>
                </a:lnTo>
                <a:lnTo>
                  <a:pt x="351" y="478"/>
                </a:lnTo>
                <a:lnTo>
                  <a:pt x="351" y="478"/>
                </a:lnTo>
                <a:close/>
                <a:moveTo>
                  <a:pt x="489" y="483"/>
                </a:moveTo>
                <a:lnTo>
                  <a:pt x="489" y="483"/>
                </a:lnTo>
                <a:lnTo>
                  <a:pt x="492" y="481"/>
                </a:lnTo>
                <a:lnTo>
                  <a:pt x="492" y="480"/>
                </a:lnTo>
                <a:lnTo>
                  <a:pt x="492" y="474"/>
                </a:lnTo>
                <a:lnTo>
                  <a:pt x="492" y="474"/>
                </a:lnTo>
                <a:lnTo>
                  <a:pt x="489" y="474"/>
                </a:lnTo>
                <a:lnTo>
                  <a:pt x="489" y="474"/>
                </a:lnTo>
                <a:lnTo>
                  <a:pt x="489" y="483"/>
                </a:lnTo>
                <a:lnTo>
                  <a:pt x="489" y="483"/>
                </a:lnTo>
                <a:close/>
                <a:moveTo>
                  <a:pt x="194" y="475"/>
                </a:moveTo>
                <a:lnTo>
                  <a:pt x="194" y="475"/>
                </a:lnTo>
                <a:lnTo>
                  <a:pt x="194" y="478"/>
                </a:lnTo>
                <a:lnTo>
                  <a:pt x="197" y="480"/>
                </a:lnTo>
                <a:lnTo>
                  <a:pt x="201" y="481"/>
                </a:lnTo>
                <a:lnTo>
                  <a:pt x="201" y="481"/>
                </a:lnTo>
                <a:lnTo>
                  <a:pt x="201" y="477"/>
                </a:lnTo>
                <a:lnTo>
                  <a:pt x="201" y="474"/>
                </a:lnTo>
                <a:lnTo>
                  <a:pt x="201" y="474"/>
                </a:lnTo>
                <a:lnTo>
                  <a:pt x="194" y="475"/>
                </a:lnTo>
                <a:lnTo>
                  <a:pt x="194" y="475"/>
                </a:lnTo>
                <a:close/>
                <a:moveTo>
                  <a:pt x="384" y="478"/>
                </a:moveTo>
                <a:lnTo>
                  <a:pt x="384" y="478"/>
                </a:lnTo>
                <a:lnTo>
                  <a:pt x="386" y="477"/>
                </a:lnTo>
                <a:lnTo>
                  <a:pt x="386" y="475"/>
                </a:lnTo>
                <a:lnTo>
                  <a:pt x="384" y="475"/>
                </a:lnTo>
                <a:lnTo>
                  <a:pt x="384" y="475"/>
                </a:lnTo>
                <a:lnTo>
                  <a:pt x="384" y="477"/>
                </a:lnTo>
                <a:lnTo>
                  <a:pt x="384" y="478"/>
                </a:lnTo>
                <a:lnTo>
                  <a:pt x="384" y="478"/>
                </a:lnTo>
                <a:close/>
                <a:moveTo>
                  <a:pt x="439" y="480"/>
                </a:moveTo>
                <a:lnTo>
                  <a:pt x="439" y="480"/>
                </a:lnTo>
                <a:lnTo>
                  <a:pt x="444" y="484"/>
                </a:lnTo>
                <a:lnTo>
                  <a:pt x="444" y="484"/>
                </a:lnTo>
                <a:lnTo>
                  <a:pt x="444" y="480"/>
                </a:lnTo>
                <a:lnTo>
                  <a:pt x="442" y="477"/>
                </a:lnTo>
                <a:lnTo>
                  <a:pt x="441" y="475"/>
                </a:lnTo>
                <a:lnTo>
                  <a:pt x="441" y="475"/>
                </a:lnTo>
                <a:lnTo>
                  <a:pt x="439" y="480"/>
                </a:lnTo>
                <a:lnTo>
                  <a:pt x="439" y="480"/>
                </a:lnTo>
                <a:close/>
                <a:moveTo>
                  <a:pt x="605" y="480"/>
                </a:moveTo>
                <a:lnTo>
                  <a:pt x="605" y="480"/>
                </a:lnTo>
                <a:lnTo>
                  <a:pt x="605" y="477"/>
                </a:lnTo>
                <a:lnTo>
                  <a:pt x="605" y="475"/>
                </a:lnTo>
                <a:lnTo>
                  <a:pt x="604" y="475"/>
                </a:lnTo>
                <a:lnTo>
                  <a:pt x="604" y="475"/>
                </a:lnTo>
                <a:lnTo>
                  <a:pt x="604" y="478"/>
                </a:lnTo>
                <a:lnTo>
                  <a:pt x="605" y="480"/>
                </a:lnTo>
                <a:lnTo>
                  <a:pt x="605" y="480"/>
                </a:lnTo>
                <a:close/>
                <a:moveTo>
                  <a:pt x="300" y="481"/>
                </a:moveTo>
                <a:lnTo>
                  <a:pt x="300" y="481"/>
                </a:lnTo>
                <a:lnTo>
                  <a:pt x="306" y="480"/>
                </a:lnTo>
                <a:lnTo>
                  <a:pt x="308" y="480"/>
                </a:lnTo>
                <a:lnTo>
                  <a:pt x="309" y="478"/>
                </a:lnTo>
                <a:lnTo>
                  <a:pt x="309" y="478"/>
                </a:lnTo>
                <a:lnTo>
                  <a:pt x="300" y="477"/>
                </a:lnTo>
                <a:lnTo>
                  <a:pt x="300" y="477"/>
                </a:lnTo>
                <a:lnTo>
                  <a:pt x="300" y="481"/>
                </a:lnTo>
                <a:lnTo>
                  <a:pt x="300" y="481"/>
                </a:lnTo>
                <a:close/>
                <a:moveTo>
                  <a:pt x="146" y="480"/>
                </a:moveTo>
                <a:lnTo>
                  <a:pt x="146" y="480"/>
                </a:lnTo>
                <a:lnTo>
                  <a:pt x="148" y="481"/>
                </a:lnTo>
                <a:lnTo>
                  <a:pt x="148" y="483"/>
                </a:lnTo>
                <a:lnTo>
                  <a:pt x="149" y="483"/>
                </a:lnTo>
                <a:lnTo>
                  <a:pt x="149" y="483"/>
                </a:lnTo>
                <a:lnTo>
                  <a:pt x="151" y="480"/>
                </a:lnTo>
                <a:lnTo>
                  <a:pt x="151" y="478"/>
                </a:lnTo>
                <a:lnTo>
                  <a:pt x="149" y="478"/>
                </a:lnTo>
                <a:lnTo>
                  <a:pt x="149" y="478"/>
                </a:lnTo>
                <a:lnTo>
                  <a:pt x="148" y="478"/>
                </a:lnTo>
                <a:lnTo>
                  <a:pt x="146" y="480"/>
                </a:lnTo>
                <a:lnTo>
                  <a:pt x="146" y="480"/>
                </a:lnTo>
                <a:close/>
                <a:moveTo>
                  <a:pt x="284" y="488"/>
                </a:moveTo>
                <a:lnTo>
                  <a:pt x="284" y="488"/>
                </a:lnTo>
                <a:lnTo>
                  <a:pt x="284" y="484"/>
                </a:lnTo>
                <a:lnTo>
                  <a:pt x="282" y="481"/>
                </a:lnTo>
                <a:lnTo>
                  <a:pt x="282" y="480"/>
                </a:lnTo>
                <a:lnTo>
                  <a:pt x="280" y="478"/>
                </a:lnTo>
                <a:lnTo>
                  <a:pt x="280" y="478"/>
                </a:lnTo>
                <a:lnTo>
                  <a:pt x="280" y="481"/>
                </a:lnTo>
                <a:lnTo>
                  <a:pt x="280" y="483"/>
                </a:lnTo>
                <a:lnTo>
                  <a:pt x="282" y="486"/>
                </a:lnTo>
                <a:lnTo>
                  <a:pt x="284" y="488"/>
                </a:lnTo>
                <a:lnTo>
                  <a:pt x="284" y="488"/>
                </a:lnTo>
                <a:close/>
                <a:moveTo>
                  <a:pt x="428" y="480"/>
                </a:moveTo>
                <a:lnTo>
                  <a:pt x="428" y="480"/>
                </a:lnTo>
                <a:lnTo>
                  <a:pt x="428" y="481"/>
                </a:lnTo>
                <a:lnTo>
                  <a:pt x="430" y="484"/>
                </a:lnTo>
                <a:lnTo>
                  <a:pt x="430" y="484"/>
                </a:lnTo>
                <a:lnTo>
                  <a:pt x="431" y="483"/>
                </a:lnTo>
                <a:lnTo>
                  <a:pt x="431" y="480"/>
                </a:lnTo>
                <a:lnTo>
                  <a:pt x="431" y="478"/>
                </a:lnTo>
                <a:lnTo>
                  <a:pt x="428" y="480"/>
                </a:lnTo>
                <a:lnTo>
                  <a:pt x="428" y="480"/>
                </a:lnTo>
                <a:close/>
                <a:moveTo>
                  <a:pt x="117" y="486"/>
                </a:moveTo>
                <a:lnTo>
                  <a:pt x="117" y="486"/>
                </a:lnTo>
                <a:lnTo>
                  <a:pt x="117" y="484"/>
                </a:lnTo>
                <a:lnTo>
                  <a:pt x="119" y="481"/>
                </a:lnTo>
                <a:lnTo>
                  <a:pt x="119" y="481"/>
                </a:lnTo>
                <a:lnTo>
                  <a:pt x="117" y="480"/>
                </a:lnTo>
                <a:lnTo>
                  <a:pt x="116" y="478"/>
                </a:lnTo>
                <a:lnTo>
                  <a:pt x="116" y="478"/>
                </a:lnTo>
                <a:lnTo>
                  <a:pt x="116" y="483"/>
                </a:lnTo>
                <a:lnTo>
                  <a:pt x="116" y="486"/>
                </a:lnTo>
                <a:lnTo>
                  <a:pt x="117" y="486"/>
                </a:lnTo>
                <a:lnTo>
                  <a:pt x="117" y="486"/>
                </a:lnTo>
                <a:close/>
                <a:moveTo>
                  <a:pt x="181" y="486"/>
                </a:moveTo>
                <a:lnTo>
                  <a:pt x="181" y="486"/>
                </a:lnTo>
                <a:lnTo>
                  <a:pt x="184" y="480"/>
                </a:lnTo>
                <a:lnTo>
                  <a:pt x="184" y="480"/>
                </a:lnTo>
                <a:lnTo>
                  <a:pt x="186" y="481"/>
                </a:lnTo>
                <a:lnTo>
                  <a:pt x="187" y="483"/>
                </a:lnTo>
                <a:lnTo>
                  <a:pt x="187" y="483"/>
                </a:lnTo>
                <a:lnTo>
                  <a:pt x="187" y="483"/>
                </a:lnTo>
                <a:lnTo>
                  <a:pt x="183" y="489"/>
                </a:lnTo>
                <a:lnTo>
                  <a:pt x="181" y="492"/>
                </a:lnTo>
                <a:lnTo>
                  <a:pt x="183" y="494"/>
                </a:lnTo>
                <a:lnTo>
                  <a:pt x="184" y="495"/>
                </a:lnTo>
                <a:lnTo>
                  <a:pt x="184" y="495"/>
                </a:lnTo>
                <a:lnTo>
                  <a:pt x="187" y="492"/>
                </a:lnTo>
                <a:lnTo>
                  <a:pt x="191" y="488"/>
                </a:lnTo>
                <a:lnTo>
                  <a:pt x="191" y="488"/>
                </a:lnTo>
                <a:lnTo>
                  <a:pt x="189" y="484"/>
                </a:lnTo>
                <a:lnTo>
                  <a:pt x="187" y="480"/>
                </a:lnTo>
                <a:lnTo>
                  <a:pt x="187" y="480"/>
                </a:lnTo>
                <a:lnTo>
                  <a:pt x="184" y="478"/>
                </a:lnTo>
                <a:lnTo>
                  <a:pt x="180" y="478"/>
                </a:lnTo>
                <a:lnTo>
                  <a:pt x="180" y="478"/>
                </a:lnTo>
                <a:lnTo>
                  <a:pt x="180" y="483"/>
                </a:lnTo>
                <a:lnTo>
                  <a:pt x="181" y="486"/>
                </a:lnTo>
                <a:lnTo>
                  <a:pt x="181" y="486"/>
                </a:lnTo>
                <a:close/>
                <a:moveTo>
                  <a:pt x="218" y="489"/>
                </a:moveTo>
                <a:lnTo>
                  <a:pt x="218" y="489"/>
                </a:lnTo>
                <a:lnTo>
                  <a:pt x="221" y="489"/>
                </a:lnTo>
                <a:lnTo>
                  <a:pt x="224" y="491"/>
                </a:lnTo>
                <a:lnTo>
                  <a:pt x="224" y="491"/>
                </a:lnTo>
                <a:lnTo>
                  <a:pt x="221" y="483"/>
                </a:lnTo>
                <a:lnTo>
                  <a:pt x="219" y="481"/>
                </a:lnTo>
                <a:lnTo>
                  <a:pt x="216" y="480"/>
                </a:lnTo>
                <a:lnTo>
                  <a:pt x="216" y="480"/>
                </a:lnTo>
                <a:lnTo>
                  <a:pt x="218" y="489"/>
                </a:lnTo>
                <a:lnTo>
                  <a:pt x="218" y="489"/>
                </a:lnTo>
                <a:close/>
                <a:moveTo>
                  <a:pt x="502" y="491"/>
                </a:moveTo>
                <a:lnTo>
                  <a:pt x="502" y="491"/>
                </a:lnTo>
                <a:lnTo>
                  <a:pt x="502" y="484"/>
                </a:lnTo>
                <a:lnTo>
                  <a:pt x="500" y="481"/>
                </a:lnTo>
                <a:lnTo>
                  <a:pt x="499" y="480"/>
                </a:lnTo>
                <a:lnTo>
                  <a:pt x="499" y="480"/>
                </a:lnTo>
                <a:lnTo>
                  <a:pt x="499" y="486"/>
                </a:lnTo>
                <a:lnTo>
                  <a:pt x="500" y="489"/>
                </a:lnTo>
                <a:lnTo>
                  <a:pt x="502" y="491"/>
                </a:lnTo>
                <a:lnTo>
                  <a:pt x="502" y="491"/>
                </a:lnTo>
                <a:close/>
                <a:moveTo>
                  <a:pt x="177" y="492"/>
                </a:moveTo>
                <a:lnTo>
                  <a:pt x="177" y="492"/>
                </a:lnTo>
                <a:lnTo>
                  <a:pt x="175" y="484"/>
                </a:lnTo>
                <a:lnTo>
                  <a:pt x="175" y="481"/>
                </a:lnTo>
                <a:lnTo>
                  <a:pt x="174" y="481"/>
                </a:lnTo>
                <a:lnTo>
                  <a:pt x="174" y="481"/>
                </a:lnTo>
                <a:lnTo>
                  <a:pt x="175" y="488"/>
                </a:lnTo>
                <a:lnTo>
                  <a:pt x="175" y="489"/>
                </a:lnTo>
                <a:lnTo>
                  <a:pt x="177" y="492"/>
                </a:lnTo>
                <a:lnTo>
                  <a:pt x="177" y="492"/>
                </a:lnTo>
                <a:close/>
                <a:moveTo>
                  <a:pt x="573" y="484"/>
                </a:moveTo>
                <a:lnTo>
                  <a:pt x="573" y="484"/>
                </a:lnTo>
                <a:lnTo>
                  <a:pt x="575" y="486"/>
                </a:lnTo>
                <a:lnTo>
                  <a:pt x="576" y="486"/>
                </a:lnTo>
                <a:lnTo>
                  <a:pt x="576" y="486"/>
                </a:lnTo>
                <a:lnTo>
                  <a:pt x="576" y="483"/>
                </a:lnTo>
                <a:lnTo>
                  <a:pt x="578" y="481"/>
                </a:lnTo>
                <a:lnTo>
                  <a:pt x="578" y="481"/>
                </a:lnTo>
                <a:lnTo>
                  <a:pt x="575" y="483"/>
                </a:lnTo>
                <a:lnTo>
                  <a:pt x="573" y="484"/>
                </a:lnTo>
                <a:lnTo>
                  <a:pt x="573" y="484"/>
                </a:lnTo>
                <a:close/>
                <a:moveTo>
                  <a:pt x="163" y="483"/>
                </a:moveTo>
                <a:lnTo>
                  <a:pt x="163" y="483"/>
                </a:lnTo>
                <a:lnTo>
                  <a:pt x="163" y="489"/>
                </a:lnTo>
                <a:lnTo>
                  <a:pt x="165" y="495"/>
                </a:lnTo>
                <a:lnTo>
                  <a:pt x="165" y="495"/>
                </a:lnTo>
                <a:lnTo>
                  <a:pt x="168" y="495"/>
                </a:lnTo>
                <a:lnTo>
                  <a:pt x="172" y="495"/>
                </a:lnTo>
                <a:lnTo>
                  <a:pt x="172" y="495"/>
                </a:lnTo>
                <a:lnTo>
                  <a:pt x="171" y="491"/>
                </a:lnTo>
                <a:lnTo>
                  <a:pt x="169" y="486"/>
                </a:lnTo>
                <a:lnTo>
                  <a:pt x="168" y="483"/>
                </a:lnTo>
                <a:lnTo>
                  <a:pt x="166" y="481"/>
                </a:lnTo>
                <a:lnTo>
                  <a:pt x="163" y="483"/>
                </a:lnTo>
                <a:lnTo>
                  <a:pt x="163" y="483"/>
                </a:lnTo>
                <a:close/>
                <a:moveTo>
                  <a:pt x="264" y="489"/>
                </a:moveTo>
                <a:lnTo>
                  <a:pt x="264" y="489"/>
                </a:lnTo>
                <a:lnTo>
                  <a:pt x="267" y="488"/>
                </a:lnTo>
                <a:lnTo>
                  <a:pt x="271" y="489"/>
                </a:lnTo>
                <a:lnTo>
                  <a:pt x="271" y="489"/>
                </a:lnTo>
                <a:lnTo>
                  <a:pt x="267" y="484"/>
                </a:lnTo>
                <a:lnTo>
                  <a:pt x="262" y="481"/>
                </a:lnTo>
                <a:lnTo>
                  <a:pt x="262" y="481"/>
                </a:lnTo>
                <a:lnTo>
                  <a:pt x="262" y="484"/>
                </a:lnTo>
                <a:lnTo>
                  <a:pt x="264" y="489"/>
                </a:lnTo>
                <a:lnTo>
                  <a:pt x="264" y="489"/>
                </a:lnTo>
                <a:close/>
                <a:moveTo>
                  <a:pt x="518" y="484"/>
                </a:moveTo>
                <a:lnTo>
                  <a:pt x="518" y="484"/>
                </a:lnTo>
                <a:lnTo>
                  <a:pt x="518" y="483"/>
                </a:lnTo>
                <a:lnTo>
                  <a:pt x="515" y="481"/>
                </a:lnTo>
                <a:lnTo>
                  <a:pt x="515" y="481"/>
                </a:lnTo>
                <a:lnTo>
                  <a:pt x="515" y="483"/>
                </a:lnTo>
                <a:lnTo>
                  <a:pt x="517" y="483"/>
                </a:lnTo>
                <a:lnTo>
                  <a:pt x="518" y="484"/>
                </a:lnTo>
                <a:lnTo>
                  <a:pt x="518" y="484"/>
                </a:lnTo>
                <a:close/>
                <a:moveTo>
                  <a:pt x="599" y="491"/>
                </a:moveTo>
                <a:lnTo>
                  <a:pt x="599" y="491"/>
                </a:lnTo>
                <a:lnTo>
                  <a:pt x="602" y="488"/>
                </a:lnTo>
                <a:lnTo>
                  <a:pt x="604" y="484"/>
                </a:lnTo>
                <a:lnTo>
                  <a:pt x="604" y="484"/>
                </a:lnTo>
                <a:lnTo>
                  <a:pt x="601" y="483"/>
                </a:lnTo>
                <a:lnTo>
                  <a:pt x="599" y="481"/>
                </a:lnTo>
                <a:lnTo>
                  <a:pt x="599" y="481"/>
                </a:lnTo>
                <a:lnTo>
                  <a:pt x="598" y="483"/>
                </a:lnTo>
                <a:lnTo>
                  <a:pt x="598" y="486"/>
                </a:lnTo>
                <a:lnTo>
                  <a:pt x="599" y="491"/>
                </a:lnTo>
                <a:lnTo>
                  <a:pt x="599" y="491"/>
                </a:lnTo>
                <a:close/>
                <a:moveTo>
                  <a:pt x="680" y="488"/>
                </a:moveTo>
                <a:lnTo>
                  <a:pt x="680" y="488"/>
                </a:lnTo>
                <a:lnTo>
                  <a:pt x="680" y="484"/>
                </a:lnTo>
                <a:lnTo>
                  <a:pt x="678" y="481"/>
                </a:lnTo>
                <a:lnTo>
                  <a:pt x="678" y="481"/>
                </a:lnTo>
                <a:lnTo>
                  <a:pt x="678" y="484"/>
                </a:lnTo>
                <a:lnTo>
                  <a:pt x="680" y="488"/>
                </a:lnTo>
                <a:lnTo>
                  <a:pt x="680" y="488"/>
                </a:lnTo>
                <a:close/>
                <a:moveTo>
                  <a:pt x="409" y="489"/>
                </a:moveTo>
                <a:lnTo>
                  <a:pt x="409" y="489"/>
                </a:lnTo>
                <a:lnTo>
                  <a:pt x="407" y="488"/>
                </a:lnTo>
                <a:lnTo>
                  <a:pt x="406" y="486"/>
                </a:lnTo>
                <a:lnTo>
                  <a:pt x="404" y="484"/>
                </a:lnTo>
                <a:lnTo>
                  <a:pt x="404" y="483"/>
                </a:lnTo>
                <a:lnTo>
                  <a:pt x="404" y="483"/>
                </a:lnTo>
                <a:lnTo>
                  <a:pt x="401" y="484"/>
                </a:lnTo>
                <a:lnTo>
                  <a:pt x="396" y="484"/>
                </a:lnTo>
                <a:lnTo>
                  <a:pt x="390" y="484"/>
                </a:lnTo>
                <a:lnTo>
                  <a:pt x="390" y="484"/>
                </a:lnTo>
                <a:lnTo>
                  <a:pt x="398" y="488"/>
                </a:lnTo>
                <a:lnTo>
                  <a:pt x="409" y="489"/>
                </a:lnTo>
                <a:lnTo>
                  <a:pt x="409" y="489"/>
                </a:lnTo>
                <a:close/>
                <a:moveTo>
                  <a:pt x="99" y="483"/>
                </a:moveTo>
                <a:lnTo>
                  <a:pt x="99" y="483"/>
                </a:lnTo>
                <a:lnTo>
                  <a:pt x="99" y="488"/>
                </a:lnTo>
                <a:lnTo>
                  <a:pt x="98" y="491"/>
                </a:lnTo>
                <a:lnTo>
                  <a:pt x="96" y="492"/>
                </a:lnTo>
                <a:lnTo>
                  <a:pt x="93" y="494"/>
                </a:lnTo>
                <a:lnTo>
                  <a:pt x="93" y="494"/>
                </a:lnTo>
                <a:lnTo>
                  <a:pt x="94" y="495"/>
                </a:lnTo>
                <a:lnTo>
                  <a:pt x="96" y="495"/>
                </a:lnTo>
                <a:lnTo>
                  <a:pt x="96" y="494"/>
                </a:lnTo>
                <a:lnTo>
                  <a:pt x="96" y="494"/>
                </a:lnTo>
                <a:lnTo>
                  <a:pt x="98" y="498"/>
                </a:lnTo>
                <a:lnTo>
                  <a:pt x="99" y="503"/>
                </a:lnTo>
                <a:lnTo>
                  <a:pt x="99" y="503"/>
                </a:lnTo>
                <a:lnTo>
                  <a:pt x="107" y="501"/>
                </a:lnTo>
                <a:lnTo>
                  <a:pt x="110" y="500"/>
                </a:lnTo>
                <a:lnTo>
                  <a:pt x="111" y="497"/>
                </a:lnTo>
                <a:lnTo>
                  <a:pt x="111" y="497"/>
                </a:lnTo>
                <a:lnTo>
                  <a:pt x="110" y="497"/>
                </a:lnTo>
                <a:lnTo>
                  <a:pt x="108" y="497"/>
                </a:lnTo>
                <a:lnTo>
                  <a:pt x="108" y="498"/>
                </a:lnTo>
                <a:lnTo>
                  <a:pt x="107" y="497"/>
                </a:lnTo>
                <a:lnTo>
                  <a:pt x="107" y="497"/>
                </a:lnTo>
                <a:lnTo>
                  <a:pt x="105" y="491"/>
                </a:lnTo>
                <a:lnTo>
                  <a:pt x="105" y="483"/>
                </a:lnTo>
                <a:lnTo>
                  <a:pt x="105" y="483"/>
                </a:lnTo>
                <a:lnTo>
                  <a:pt x="102" y="483"/>
                </a:lnTo>
                <a:lnTo>
                  <a:pt x="99" y="483"/>
                </a:lnTo>
                <a:lnTo>
                  <a:pt x="99" y="483"/>
                </a:lnTo>
                <a:close/>
                <a:moveTo>
                  <a:pt x="529" y="488"/>
                </a:moveTo>
                <a:lnTo>
                  <a:pt x="529" y="488"/>
                </a:lnTo>
                <a:lnTo>
                  <a:pt x="531" y="488"/>
                </a:lnTo>
                <a:lnTo>
                  <a:pt x="532" y="486"/>
                </a:lnTo>
                <a:lnTo>
                  <a:pt x="532" y="484"/>
                </a:lnTo>
                <a:lnTo>
                  <a:pt x="531" y="483"/>
                </a:lnTo>
                <a:lnTo>
                  <a:pt x="531" y="483"/>
                </a:lnTo>
                <a:lnTo>
                  <a:pt x="529" y="488"/>
                </a:lnTo>
                <a:lnTo>
                  <a:pt x="529" y="488"/>
                </a:lnTo>
                <a:close/>
                <a:moveTo>
                  <a:pt x="329" y="484"/>
                </a:moveTo>
                <a:lnTo>
                  <a:pt x="329" y="484"/>
                </a:lnTo>
                <a:lnTo>
                  <a:pt x="328" y="488"/>
                </a:lnTo>
                <a:lnTo>
                  <a:pt x="329" y="489"/>
                </a:lnTo>
                <a:lnTo>
                  <a:pt x="332" y="492"/>
                </a:lnTo>
                <a:lnTo>
                  <a:pt x="332" y="492"/>
                </a:lnTo>
                <a:lnTo>
                  <a:pt x="343" y="489"/>
                </a:lnTo>
                <a:lnTo>
                  <a:pt x="343" y="489"/>
                </a:lnTo>
                <a:lnTo>
                  <a:pt x="341" y="486"/>
                </a:lnTo>
                <a:lnTo>
                  <a:pt x="340" y="483"/>
                </a:lnTo>
                <a:lnTo>
                  <a:pt x="340" y="483"/>
                </a:lnTo>
                <a:lnTo>
                  <a:pt x="334" y="486"/>
                </a:lnTo>
                <a:lnTo>
                  <a:pt x="331" y="486"/>
                </a:lnTo>
                <a:lnTo>
                  <a:pt x="329" y="484"/>
                </a:lnTo>
                <a:lnTo>
                  <a:pt x="329" y="484"/>
                </a:lnTo>
                <a:close/>
                <a:moveTo>
                  <a:pt x="346" y="488"/>
                </a:moveTo>
                <a:lnTo>
                  <a:pt x="346" y="488"/>
                </a:lnTo>
                <a:lnTo>
                  <a:pt x="349" y="488"/>
                </a:lnTo>
                <a:lnTo>
                  <a:pt x="351" y="486"/>
                </a:lnTo>
                <a:lnTo>
                  <a:pt x="351" y="486"/>
                </a:lnTo>
                <a:lnTo>
                  <a:pt x="348" y="484"/>
                </a:lnTo>
                <a:lnTo>
                  <a:pt x="345" y="483"/>
                </a:lnTo>
                <a:lnTo>
                  <a:pt x="345" y="483"/>
                </a:lnTo>
                <a:lnTo>
                  <a:pt x="346" y="486"/>
                </a:lnTo>
                <a:lnTo>
                  <a:pt x="346" y="488"/>
                </a:lnTo>
                <a:lnTo>
                  <a:pt x="346" y="488"/>
                </a:lnTo>
                <a:close/>
                <a:moveTo>
                  <a:pt x="424" y="483"/>
                </a:moveTo>
                <a:lnTo>
                  <a:pt x="424" y="483"/>
                </a:lnTo>
                <a:lnTo>
                  <a:pt x="422" y="484"/>
                </a:lnTo>
                <a:lnTo>
                  <a:pt x="421" y="488"/>
                </a:lnTo>
                <a:lnTo>
                  <a:pt x="421" y="494"/>
                </a:lnTo>
                <a:lnTo>
                  <a:pt x="421" y="494"/>
                </a:lnTo>
                <a:lnTo>
                  <a:pt x="422" y="494"/>
                </a:lnTo>
                <a:lnTo>
                  <a:pt x="424" y="494"/>
                </a:lnTo>
                <a:lnTo>
                  <a:pt x="427" y="491"/>
                </a:lnTo>
                <a:lnTo>
                  <a:pt x="427" y="486"/>
                </a:lnTo>
                <a:lnTo>
                  <a:pt x="425" y="484"/>
                </a:lnTo>
                <a:lnTo>
                  <a:pt x="424" y="483"/>
                </a:lnTo>
                <a:lnTo>
                  <a:pt x="424" y="483"/>
                </a:lnTo>
                <a:close/>
                <a:moveTo>
                  <a:pt x="431" y="489"/>
                </a:moveTo>
                <a:lnTo>
                  <a:pt x="431" y="489"/>
                </a:lnTo>
                <a:lnTo>
                  <a:pt x="433" y="494"/>
                </a:lnTo>
                <a:lnTo>
                  <a:pt x="434" y="497"/>
                </a:lnTo>
                <a:lnTo>
                  <a:pt x="434" y="497"/>
                </a:lnTo>
                <a:lnTo>
                  <a:pt x="438" y="498"/>
                </a:lnTo>
                <a:lnTo>
                  <a:pt x="442" y="500"/>
                </a:lnTo>
                <a:lnTo>
                  <a:pt x="442" y="500"/>
                </a:lnTo>
                <a:lnTo>
                  <a:pt x="439" y="491"/>
                </a:lnTo>
                <a:lnTo>
                  <a:pt x="438" y="486"/>
                </a:lnTo>
                <a:lnTo>
                  <a:pt x="434" y="483"/>
                </a:lnTo>
                <a:lnTo>
                  <a:pt x="434" y="483"/>
                </a:lnTo>
                <a:lnTo>
                  <a:pt x="431" y="489"/>
                </a:lnTo>
                <a:lnTo>
                  <a:pt x="431" y="489"/>
                </a:lnTo>
                <a:close/>
                <a:moveTo>
                  <a:pt x="451" y="492"/>
                </a:moveTo>
                <a:lnTo>
                  <a:pt x="451" y="492"/>
                </a:lnTo>
                <a:lnTo>
                  <a:pt x="451" y="488"/>
                </a:lnTo>
                <a:lnTo>
                  <a:pt x="451" y="484"/>
                </a:lnTo>
                <a:lnTo>
                  <a:pt x="450" y="483"/>
                </a:lnTo>
                <a:lnTo>
                  <a:pt x="450" y="483"/>
                </a:lnTo>
                <a:lnTo>
                  <a:pt x="451" y="492"/>
                </a:lnTo>
                <a:lnTo>
                  <a:pt x="451" y="492"/>
                </a:lnTo>
                <a:close/>
                <a:moveTo>
                  <a:pt x="154" y="486"/>
                </a:moveTo>
                <a:lnTo>
                  <a:pt x="154" y="486"/>
                </a:lnTo>
                <a:lnTo>
                  <a:pt x="154" y="494"/>
                </a:lnTo>
                <a:lnTo>
                  <a:pt x="154" y="494"/>
                </a:lnTo>
                <a:lnTo>
                  <a:pt x="157" y="494"/>
                </a:lnTo>
                <a:lnTo>
                  <a:pt x="160" y="494"/>
                </a:lnTo>
                <a:lnTo>
                  <a:pt x="160" y="494"/>
                </a:lnTo>
                <a:lnTo>
                  <a:pt x="160" y="489"/>
                </a:lnTo>
                <a:lnTo>
                  <a:pt x="160" y="484"/>
                </a:lnTo>
                <a:lnTo>
                  <a:pt x="160" y="484"/>
                </a:lnTo>
                <a:lnTo>
                  <a:pt x="157" y="484"/>
                </a:lnTo>
                <a:lnTo>
                  <a:pt x="154" y="486"/>
                </a:lnTo>
                <a:lnTo>
                  <a:pt x="154" y="486"/>
                </a:lnTo>
                <a:close/>
                <a:moveTo>
                  <a:pt x="555" y="489"/>
                </a:moveTo>
                <a:lnTo>
                  <a:pt x="555" y="489"/>
                </a:lnTo>
                <a:lnTo>
                  <a:pt x="555" y="484"/>
                </a:lnTo>
                <a:lnTo>
                  <a:pt x="555" y="484"/>
                </a:lnTo>
                <a:lnTo>
                  <a:pt x="553" y="484"/>
                </a:lnTo>
                <a:lnTo>
                  <a:pt x="552" y="484"/>
                </a:lnTo>
                <a:lnTo>
                  <a:pt x="552" y="484"/>
                </a:lnTo>
                <a:lnTo>
                  <a:pt x="553" y="488"/>
                </a:lnTo>
                <a:lnTo>
                  <a:pt x="555" y="489"/>
                </a:lnTo>
                <a:lnTo>
                  <a:pt x="555" y="489"/>
                </a:lnTo>
                <a:close/>
                <a:moveTo>
                  <a:pt x="245" y="489"/>
                </a:moveTo>
                <a:lnTo>
                  <a:pt x="245" y="489"/>
                </a:lnTo>
                <a:lnTo>
                  <a:pt x="244" y="488"/>
                </a:lnTo>
                <a:lnTo>
                  <a:pt x="242" y="486"/>
                </a:lnTo>
                <a:lnTo>
                  <a:pt x="241" y="486"/>
                </a:lnTo>
                <a:lnTo>
                  <a:pt x="238" y="484"/>
                </a:lnTo>
                <a:lnTo>
                  <a:pt x="238" y="484"/>
                </a:lnTo>
                <a:lnTo>
                  <a:pt x="239" y="488"/>
                </a:lnTo>
                <a:lnTo>
                  <a:pt x="241" y="488"/>
                </a:lnTo>
                <a:lnTo>
                  <a:pt x="245" y="489"/>
                </a:lnTo>
                <a:lnTo>
                  <a:pt x="245" y="489"/>
                </a:lnTo>
                <a:close/>
                <a:moveTo>
                  <a:pt x="300" y="491"/>
                </a:moveTo>
                <a:lnTo>
                  <a:pt x="300" y="491"/>
                </a:lnTo>
                <a:lnTo>
                  <a:pt x="305" y="491"/>
                </a:lnTo>
                <a:lnTo>
                  <a:pt x="308" y="491"/>
                </a:lnTo>
                <a:lnTo>
                  <a:pt x="314" y="484"/>
                </a:lnTo>
                <a:lnTo>
                  <a:pt x="314" y="484"/>
                </a:lnTo>
                <a:lnTo>
                  <a:pt x="312" y="486"/>
                </a:lnTo>
                <a:lnTo>
                  <a:pt x="312" y="486"/>
                </a:lnTo>
                <a:lnTo>
                  <a:pt x="306" y="488"/>
                </a:lnTo>
                <a:lnTo>
                  <a:pt x="303" y="489"/>
                </a:lnTo>
                <a:lnTo>
                  <a:pt x="300" y="491"/>
                </a:lnTo>
                <a:lnTo>
                  <a:pt x="300" y="491"/>
                </a:lnTo>
                <a:close/>
                <a:moveTo>
                  <a:pt x="491" y="486"/>
                </a:moveTo>
                <a:lnTo>
                  <a:pt x="491" y="486"/>
                </a:lnTo>
                <a:lnTo>
                  <a:pt x="492" y="488"/>
                </a:lnTo>
                <a:lnTo>
                  <a:pt x="492" y="488"/>
                </a:lnTo>
                <a:lnTo>
                  <a:pt x="492" y="489"/>
                </a:lnTo>
                <a:lnTo>
                  <a:pt x="494" y="489"/>
                </a:lnTo>
                <a:lnTo>
                  <a:pt x="494" y="489"/>
                </a:lnTo>
                <a:lnTo>
                  <a:pt x="494" y="488"/>
                </a:lnTo>
                <a:lnTo>
                  <a:pt x="494" y="484"/>
                </a:lnTo>
                <a:lnTo>
                  <a:pt x="494" y="484"/>
                </a:lnTo>
                <a:lnTo>
                  <a:pt x="492" y="486"/>
                </a:lnTo>
                <a:lnTo>
                  <a:pt x="491" y="486"/>
                </a:lnTo>
                <a:lnTo>
                  <a:pt x="491" y="486"/>
                </a:lnTo>
                <a:close/>
                <a:moveTo>
                  <a:pt x="704" y="492"/>
                </a:moveTo>
                <a:lnTo>
                  <a:pt x="704" y="492"/>
                </a:lnTo>
                <a:lnTo>
                  <a:pt x="704" y="489"/>
                </a:lnTo>
                <a:lnTo>
                  <a:pt x="704" y="488"/>
                </a:lnTo>
                <a:lnTo>
                  <a:pt x="703" y="486"/>
                </a:lnTo>
                <a:lnTo>
                  <a:pt x="701" y="486"/>
                </a:lnTo>
                <a:lnTo>
                  <a:pt x="698" y="491"/>
                </a:lnTo>
                <a:lnTo>
                  <a:pt x="697" y="494"/>
                </a:lnTo>
                <a:lnTo>
                  <a:pt x="698" y="497"/>
                </a:lnTo>
                <a:lnTo>
                  <a:pt x="698" y="497"/>
                </a:lnTo>
                <a:lnTo>
                  <a:pt x="703" y="495"/>
                </a:lnTo>
                <a:lnTo>
                  <a:pt x="704" y="494"/>
                </a:lnTo>
                <a:lnTo>
                  <a:pt x="704" y="492"/>
                </a:lnTo>
                <a:lnTo>
                  <a:pt x="704" y="492"/>
                </a:lnTo>
                <a:close/>
                <a:moveTo>
                  <a:pt x="730" y="494"/>
                </a:moveTo>
                <a:lnTo>
                  <a:pt x="730" y="494"/>
                </a:lnTo>
                <a:lnTo>
                  <a:pt x="732" y="489"/>
                </a:lnTo>
                <a:lnTo>
                  <a:pt x="732" y="486"/>
                </a:lnTo>
                <a:lnTo>
                  <a:pt x="730" y="484"/>
                </a:lnTo>
                <a:lnTo>
                  <a:pt x="730" y="484"/>
                </a:lnTo>
                <a:lnTo>
                  <a:pt x="730" y="489"/>
                </a:lnTo>
                <a:lnTo>
                  <a:pt x="730" y="492"/>
                </a:lnTo>
                <a:lnTo>
                  <a:pt x="730" y="494"/>
                </a:lnTo>
                <a:lnTo>
                  <a:pt x="730" y="494"/>
                </a:lnTo>
                <a:close/>
                <a:moveTo>
                  <a:pt x="195" y="494"/>
                </a:moveTo>
                <a:lnTo>
                  <a:pt x="195" y="494"/>
                </a:lnTo>
                <a:lnTo>
                  <a:pt x="198" y="494"/>
                </a:lnTo>
                <a:lnTo>
                  <a:pt x="201" y="494"/>
                </a:lnTo>
                <a:lnTo>
                  <a:pt x="203" y="492"/>
                </a:lnTo>
                <a:lnTo>
                  <a:pt x="203" y="492"/>
                </a:lnTo>
                <a:lnTo>
                  <a:pt x="201" y="492"/>
                </a:lnTo>
                <a:lnTo>
                  <a:pt x="201" y="491"/>
                </a:lnTo>
                <a:lnTo>
                  <a:pt x="201" y="488"/>
                </a:lnTo>
                <a:lnTo>
                  <a:pt x="201" y="488"/>
                </a:lnTo>
                <a:lnTo>
                  <a:pt x="197" y="489"/>
                </a:lnTo>
                <a:lnTo>
                  <a:pt x="197" y="491"/>
                </a:lnTo>
                <a:lnTo>
                  <a:pt x="195" y="494"/>
                </a:lnTo>
                <a:lnTo>
                  <a:pt x="195" y="494"/>
                </a:lnTo>
                <a:close/>
                <a:moveTo>
                  <a:pt x="474" y="492"/>
                </a:moveTo>
                <a:lnTo>
                  <a:pt x="474" y="492"/>
                </a:lnTo>
                <a:lnTo>
                  <a:pt x="479" y="491"/>
                </a:lnTo>
                <a:lnTo>
                  <a:pt x="482" y="488"/>
                </a:lnTo>
                <a:lnTo>
                  <a:pt x="482" y="488"/>
                </a:lnTo>
                <a:lnTo>
                  <a:pt x="477" y="489"/>
                </a:lnTo>
                <a:lnTo>
                  <a:pt x="474" y="492"/>
                </a:lnTo>
                <a:lnTo>
                  <a:pt x="474" y="492"/>
                </a:lnTo>
                <a:close/>
                <a:moveTo>
                  <a:pt x="506" y="498"/>
                </a:moveTo>
                <a:lnTo>
                  <a:pt x="506" y="498"/>
                </a:lnTo>
                <a:lnTo>
                  <a:pt x="509" y="497"/>
                </a:lnTo>
                <a:lnTo>
                  <a:pt x="509" y="494"/>
                </a:lnTo>
                <a:lnTo>
                  <a:pt x="509" y="491"/>
                </a:lnTo>
                <a:lnTo>
                  <a:pt x="508" y="488"/>
                </a:lnTo>
                <a:lnTo>
                  <a:pt x="508" y="488"/>
                </a:lnTo>
                <a:lnTo>
                  <a:pt x="506" y="489"/>
                </a:lnTo>
                <a:lnTo>
                  <a:pt x="506" y="492"/>
                </a:lnTo>
                <a:lnTo>
                  <a:pt x="506" y="498"/>
                </a:lnTo>
                <a:lnTo>
                  <a:pt x="506" y="498"/>
                </a:lnTo>
                <a:close/>
                <a:moveTo>
                  <a:pt x="44" y="504"/>
                </a:moveTo>
                <a:lnTo>
                  <a:pt x="44" y="504"/>
                </a:lnTo>
                <a:lnTo>
                  <a:pt x="49" y="503"/>
                </a:lnTo>
                <a:lnTo>
                  <a:pt x="49" y="503"/>
                </a:lnTo>
                <a:lnTo>
                  <a:pt x="49" y="500"/>
                </a:lnTo>
                <a:lnTo>
                  <a:pt x="47" y="495"/>
                </a:lnTo>
                <a:lnTo>
                  <a:pt x="47" y="495"/>
                </a:lnTo>
                <a:lnTo>
                  <a:pt x="46" y="495"/>
                </a:lnTo>
                <a:lnTo>
                  <a:pt x="43" y="495"/>
                </a:lnTo>
                <a:lnTo>
                  <a:pt x="43" y="495"/>
                </a:lnTo>
                <a:lnTo>
                  <a:pt x="41" y="492"/>
                </a:lnTo>
                <a:lnTo>
                  <a:pt x="38" y="489"/>
                </a:lnTo>
                <a:lnTo>
                  <a:pt x="38" y="489"/>
                </a:lnTo>
                <a:lnTo>
                  <a:pt x="38" y="494"/>
                </a:lnTo>
                <a:lnTo>
                  <a:pt x="40" y="497"/>
                </a:lnTo>
                <a:lnTo>
                  <a:pt x="44" y="504"/>
                </a:lnTo>
                <a:lnTo>
                  <a:pt x="44" y="504"/>
                </a:lnTo>
                <a:close/>
                <a:moveTo>
                  <a:pt x="659" y="501"/>
                </a:moveTo>
                <a:lnTo>
                  <a:pt x="659" y="501"/>
                </a:lnTo>
                <a:lnTo>
                  <a:pt x="660" y="504"/>
                </a:lnTo>
                <a:lnTo>
                  <a:pt x="660" y="509"/>
                </a:lnTo>
                <a:lnTo>
                  <a:pt x="662" y="513"/>
                </a:lnTo>
                <a:lnTo>
                  <a:pt x="663" y="517"/>
                </a:lnTo>
                <a:lnTo>
                  <a:pt x="663" y="517"/>
                </a:lnTo>
                <a:lnTo>
                  <a:pt x="668" y="510"/>
                </a:lnTo>
                <a:lnTo>
                  <a:pt x="671" y="503"/>
                </a:lnTo>
                <a:lnTo>
                  <a:pt x="671" y="495"/>
                </a:lnTo>
                <a:lnTo>
                  <a:pt x="671" y="492"/>
                </a:lnTo>
                <a:lnTo>
                  <a:pt x="668" y="489"/>
                </a:lnTo>
                <a:lnTo>
                  <a:pt x="668" y="489"/>
                </a:lnTo>
                <a:lnTo>
                  <a:pt x="659" y="501"/>
                </a:lnTo>
                <a:lnTo>
                  <a:pt x="659" y="501"/>
                </a:lnTo>
                <a:close/>
                <a:moveTo>
                  <a:pt x="399" y="498"/>
                </a:moveTo>
                <a:lnTo>
                  <a:pt x="399" y="498"/>
                </a:lnTo>
                <a:lnTo>
                  <a:pt x="402" y="495"/>
                </a:lnTo>
                <a:lnTo>
                  <a:pt x="404" y="494"/>
                </a:lnTo>
                <a:lnTo>
                  <a:pt x="404" y="494"/>
                </a:lnTo>
                <a:lnTo>
                  <a:pt x="399" y="491"/>
                </a:lnTo>
                <a:lnTo>
                  <a:pt x="393" y="489"/>
                </a:lnTo>
                <a:lnTo>
                  <a:pt x="393" y="489"/>
                </a:lnTo>
                <a:lnTo>
                  <a:pt x="393" y="492"/>
                </a:lnTo>
                <a:lnTo>
                  <a:pt x="395" y="494"/>
                </a:lnTo>
                <a:lnTo>
                  <a:pt x="398" y="495"/>
                </a:lnTo>
                <a:lnTo>
                  <a:pt x="399" y="498"/>
                </a:lnTo>
                <a:lnTo>
                  <a:pt x="399" y="498"/>
                </a:lnTo>
                <a:close/>
                <a:moveTo>
                  <a:pt x="518" y="492"/>
                </a:moveTo>
                <a:lnTo>
                  <a:pt x="518" y="492"/>
                </a:lnTo>
                <a:lnTo>
                  <a:pt x="520" y="492"/>
                </a:lnTo>
                <a:lnTo>
                  <a:pt x="521" y="494"/>
                </a:lnTo>
                <a:lnTo>
                  <a:pt x="521" y="494"/>
                </a:lnTo>
                <a:lnTo>
                  <a:pt x="521" y="491"/>
                </a:lnTo>
                <a:lnTo>
                  <a:pt x="520" y="489"/>
                </a:lnTo>
                <a:lnTo>
                  <a:pt x="520" y="489"/>
                </a:lnTo>
                <a:lnTo>
                  <a:pt x="518" y="492"/>
                </a:lnTo>
                <a:lnTo>
                  <a:pt x="518" y="492"/>
                </a:lnTo>
                <a:close/>
                <a:moveTo>
                  <a:pt x="570" y="500"/>
                </a:moveTo>
                <a:lnTo>
                  <a:pt x="570" y="500"/>
                </a:lnTo>
                <a:lnTo>
                  <a:pt x="573" y="500"/>
                </a:lnTo>
                <a:lnTo>
                  <a:pt x="576" y="500"/>
                </a:lnTo>
                <a:lnTo>
                  <a:pt x="576" y="500"/>
                </a:lnTo>
                <a:lnTo>
                  <a:pt x="576" y="495"/>
                </a:lnTo>
                <a:lnTo>
                  <a:pt x="576" y="491"/>
                </a:lnTo>
                <a:lnTo>
                  <a:pt x="576" y="491"/>
                </a:lnTo>
                <a:lnTo>
                  <a:pt x="570" y="489"/>
                </a:lnTo>
                <a:lnTo>
                  <a:pt x="570" y="489"/>
                </a:lnTo>
                <a:lnTo>
                  <a:pt x="570" y="495"/>
                </a:lnTo>
                <a:lnTo>
                  <a:pt x="570" y="500"/>
                </a:lnTo>
                <a:lnTo>
                  <a:pt x="570" y="500"/>
                </a:lnTo>
                <a:close/>
                <a:moveTo>
                  <a:pt x="349" y="494"/>
                </a:moveTo>
                <a:lnTo>
                  <a:pt x="349" y="494"/>
                </a:lnTo>
                <a:lnTo>
                  <a:pt x="351" y="498"/>
                </a:lnTo>
                <a:lnTo>
                  <a:pt x="354" y="503"/>
                </a:lnTo>
                <a:lnTo>
                  <a:pt x="357" y="506"/>
                </a:lnTo>
                <a:lnTo>
                  <a:pt x="363" y="506"/>
                </a:lnTo>
                <a:lnTo>
                  <a:pt x="363" y="506"/>
                </a:lnTo>
                <a:lnTo>
                  <a:pt x="361" y="500"/>
                </a:lnTo>
                <a:lnTo>
                  <a:pt x="360" y="494"/>
                </a:lnTo>
                <a:lnTo>
                  <a:pt x="357" y="492"/>
                </a:lnTo>
                <a:lnTo>
                  <a:pt x="355" y="491"/>
                </a:lnTo>
                <a:lnTo>
                  <a:pt x="352" y="491"/>
                </a:lnTo>
                <a:lnTo>
                  <a:pt x="349" y="494"/>
                </a:lnTo>
                <a:lnTo>
                  <a:pt x="349" y="494"/>
                </a:lnTo>
                <a:close/>
                <a:moveTo>
                  <a:pt x="116" y="498"/>
                </a:moveTo>
                <a:lnTo>
                  <a:pt x="116" y="498"/>
                </a:lnTo>
                <a:lnTo>
                  <a:pt x="119" y="498"/>
                </a:lnTo>
                <a:lnTo>
                  <a:pt x="123" y="498"/>
                </a:lnTo>
                <a:lnTo>
                  <a:pt x="123" y="498"/>
                </a:lnTo>
                <a:lnTo>
                  <a:pt x="123" y="494"/>
                </a:lnTo>
                <a:lnTo>
                  <a:pt x="122" y="492"/>
                </a:lnTo>
                <a:lnTo>
                  <a:pt x="120" y="491"/>
                </a:lnTo>
                <a:lnTo>
                  <a:pt x="120" y="491"/>
                </a:lnTo>
                <a:lnTo>
                  <a:pt x="117" y="494"/>
                </a:lnTo>
                <a:lnTo>
                  <a:pt x="116" y="495"/>
                </a:lnTo>
                <a:lnTo>
                  <a:pt x="116" y="498"/>
                </a:lnTo>
                <a:lnTo>
                  <a:pt x="116" y="498"/>
                </a:lnTo>
                <a:close/>
                <a:moveTo>
                  <a:pt x="477" y="498"/>
                </a:moveTo>
                <a:lnTo>
                  <a:pt x="477" y="498"/>
                </a:lnTo>
                <a:lnTo>
                  <a:pt x="479" y="506"/>
                </a:lnTo>
                <a:lnTo>
                  <a:pt x="482" y="513"/>
                </a:lnTo>
                <a:lnTo>
                  <a:pt x="482" y="513"/>
                </a:lnTo>
                <a:lnTo>
                  <a:pt x="485" y="512"/>
                </a:lnTo>
                <a:lnTo>
                  <a:pt x="486" y="510"/>
                </a:lnTo>
                <a:lnTo>
                  <a:pt x="488" y="504"/>
                </a:lnTo>
                <a:lnTo>
                  <a:pt x="488" y="497"/>
                </a:lnTo>
                <a:lnTo>
                  <a:pt x="485" y="492"/>
                </a:lnTo>
                <a:lnTo>
                  <a:pt x="485" y="492"/>
                </a:lnTo>
                <a:lnTo>
                  <a:pt x="483" y="494"/>
                </a:lnTo>
                <a:lnTo>
                  <a:pt x="482" y="495"/>
                </a:lnTo>
                <a:lnTo>
                  <a:pt x="477" y="498"/>
                </a:lnTo>
                <a:lnTo>
                  <a:pt x="477" y="498"/>
                </a:lnTo>
                <a:close/>
                <a:moveTo>
                  <a:pt x="448" y="500"/>
                </a:moveTo>
                <a:lnTo>
                  <a:pt x="448" y="500"/>
                </a:lnTo>
                <a:lnTo>
                  <a:pt x="447" y="495"/>
                </a:lnTo>
                <a:lnTo>
                  <a:pt x="445" y="494"/>
                </a:lnTo>
                <a:lnTo>
                  <a:pt x="444" y="492"/>
                </a:lnTo>
                <a:lnTo>
                  <a:pt x="444" y="492"/>
                </a:lnTo>
                <a:lnTo>
                  <a:pt x="445" y="497"/>
                </a:lnTo>
                <a:lnTo>
                  <a:pt x="448" y="500"/>
                </a:lnTo>
                <a:lnTo>
                  <a:pt x="448" y="500"/>
                </a:lnTo>
                <a:close/>
                <a:moveTo>
                  <a:pt x="547" y="503"/>
                </a:moveTo>
                <a:lnTo>
                  <a:pt x="547" y="503"/>
                </a:lnTo>
                <a:lnTo>
                  <a:pt x="547" y="497"/>
                </a:lnTo>
                <a:lnTo>
                  <a:pt x="547" y="495"/>
                </a:lnTo>
                <a:lnTo>
                  <a:pt x="546" y="492"/>
                </a:lnTo>
                <a:lnTo>
                  <a:pt x="546" y="492"/>
                </a:lnTo>
                <a:lnTo>
                  <a:pt x="544" y="498"/>
                </a:lnTo>
                <a:lnTo>
                  <a:pt x="546" y="501"/>
                </a:lnTo>
                <a:lnTo>
                  <a:pt x="547" y="503"/>
                </a:lnTo>
                <a:lnTo>
                  <a:pt x="547" y="503"/>
                </a:lnTo>
                <a:close/>
                <a:moveTo>
                  <a:pt x="631" y="510"/>
                </a:moveTo>
                <a:lnTo>
                  <a:pt x="631" y="510"/>
                </a:lnTo>
                <a:lnTo>
                  <a:pt x="640" y="503"/>
                </a:lnTo>
                <a:lnTo>
                  <a:pt x="648" y="494"/>
                </a:lnTo>
                <a:lnTo>
                  <a:pt x="648" y="494"/>
                </a:lnTo>
                <a:lnTo>
                  <a:pt x="645" y="494"/>
                </a:lnTo>
                <a:lnTo>
                  <a:pt x="642" y="494"/>
                </a:lnTo>
                <a:lnTo>
                  <a:pt x="640" y="495"/>
                </a:lnTo>
                <a:lnTo>
                  <a:pt x="637" y="498"/>
                </a:lnTo>
                <a:lnTo>
                  <a:pt x="631" y="510"/>
                </a:lnTo>
                <a:lnTo>
                  <a:pt x="631" y="510"/>
                </a:lnTo>
                <a:close/>
                <a:moveTo>
                  <a:pt x="686" y="506"/>
                </a:moveTo>
                <a:lnTo>
                  <a:pt x="686" y="506"/>
                </a:lnTo>
                <a:lnTo>
                  <a:pt x="689" y="504"/>
                </a:lnTo>
                <a:lnTo>
                  <a:pt x="691" y="500"/>
                </a:lnTo>
                <a:lnTo>
                  <a:pt x="692" y="492"/>
                </a:lnTo>
                <a:lnTo>
                  <a:pt x="692" y="492"/>
                </a:lnTo>
                <a:lnTo>
                  <a:pt x="688" y="498"/>
                </a:lnTo>
                <a:lnTo>
                  <a:pt x="688" y="503"/>
                </a:lnTo>
                <a:lnTo>
                  <a:pt x="686" y="506"/>
                </a:lnTo>
                <a:lnTo>
                  <a:pt x="686" y="506"/>
                </a:lnTo>
                <a:close/>
                <a:moveTo>
                  <a:pt x="713" y="498"/>
                </a:moveTo>
                <a:lnTo>
                  <a:pt x="713" y="498"/>
                </a:lnTo>
                <a:lnTo>
                  <a:pt x="715" y="495"/>
                </a:lnTo>
                <a:lnTo>
                  <a:pt x="715" y="494"/>
                </a:lnTo>
                <a:lnTo>
                  <a:pt x="713" y="492"/>
                </a:lnTo>
                <a:lnTo>
                  <a:pt x="713" y="492"/>
                </a:lnTo>
                <a:lnTo>
                  <a:pt x="712" y="495"/>
                </a:lnTo>
                <a:lnTo>
                  <a:pt x="713" y="497"/>
                </a:lnTo>
                <a:lnTo>
                  <a:pt x="713" y="498"/>
                </a:lnTo>
                <a:lnTo>
                  <a:pt x="713" y="498"/>
                </a:lnTo>
                <a:close/>
                <a:moveTo>
                  <a:pt x="332" y="497"/>
                </a:moveTo>
                <a:lnTo>
                  <a:pt x="332" y="497"/>
                </a:lnTo>
                <a:lnTo>
                  <a:pt x="340" y="500"/>
                </a:lnTo>
                <a:lnTo>
                  <a:pt x="348" y="501"/>
                </a:lnTo>
                <a:lnTo>
                  <a:pt x="348" y="501"/>
                </a:lnTo>
                <a:lnTo>
                  <a:pt x="346" y="497"/>
                </a:lnTo>
                <a:lnTo>
                  <a:pt x="345" y="494"/>
                </a:lnTo>
                <a:lnTo>
                  <a:pt x="345" y="494"/>
                </a:lnTo>
                <a:lnTo>
                  <a:pt x="338" y="494"/>
                </a:lnTo>
                <a:lnTo>
                  <a:pt x="332" y="497"/>
                </a:lnTo>
                <a:lnTo>
                  <a:pt x="332" y="497"/>
                </a:lnTo>
                <a:close/>
                <a:moveTo>
                  <a:pt x="288" y="498"/>
                </a:moveTo>
                <a:lnTo>
                  <a:pt x="288" y="498"/>
                </a:lnTo>
                <a:lnTo>
                  <a:pt x="287" y="495"/>
                </a:lnTo>
                <a:lnTo>
                  <a:pt x="287" y="494"/>
                </a:lnTo>
                <a:lnTo>
                  <a:pt x="285" y="495"/>
                </a:lnTo>
                <a:lnTo>
                  <a:pt x="285" y="495"/>
                </a:lnTo>
                <a:lnTo>
                  <a:pt x="287" y="495"/>
                </a:lnTo>
                <a:lnTo>
                  <a:pt x="287" y="497"/>
                </a:lnTo>
                <a:lnTo>
                  <a:pt x="287" y="498"/>
                </a:lnTo>
                <a:lnTo>
                  <a:pt x="288" y="498"/>
                </a:lnTo>
                <a:lnTo>
                  <a:pt x="288" y="498"/>
                </a:lnTo>
                <a:close/>
                <a:moveTo>
                  <a:pt x="404" y="501"/>
                </a:moveTo>
                <a:lnTo>
                  <a:pt x="404" y="501"/>
                </a:lnTo>
                <a:lnTo>
                  <a:pt x="404" y="503"/>
                </a:lnTo>
                <a:lnTo>
                  <a:pt x="404" y="503"/>
                </a:lnTo>
                <a:lnTo>
                  <a:pt x="407" y="503"/>
                </a:lnTo>
                <a:lnTo>
                  <a:pt x="410" y="501"/>
                </a:lnTo>
                <a:lnTo>
                  <a:pt x="413" y="498"/>
                </a:lnTo>
                <a:lnTo>
                  <a:pt x="413" y="494"/>
                </a:lnTo>
                <a:lnTo>
                  <a:pt x="413" y="494"/>
                </a:lnTo>
                <a:lnTo>
                  <a:pt x="407" y="497"/>
                </a:lnTo>
                <a:lnTo>
                  <a:pt x="404" y="501"/>
                </a:lnTo>
                <a:lnTo>
                  <a:pt x="404" y="501"/>
                </a:lnTo>
                <a:close/>
                <a:moveTo>
                  <a:pt x="515" y="500"/>
                </a:moveTo>
                <a:lnTo>
                  <a:pt x="515" y="500"/>
                </a:lnTo>
                <a:lnTo>
                  <a:pt x="517" y="498"/>
                </a:lnTo>
                <a:lnTo>
                  <a:pt x="518" y="498"/>
                </a:lnTo>
                <a:lnTo>
                  <a:pt x="518" y="497"/>
                </a:lnTo>
                <a:lnTo>
                  <a:pt x="518" y="497"/>
                </a:lnTo>
                <a:lnTo>
                  <a:pt x="515" y="494"/>
                </a:lnTo>
                <a:lnTo>
                  <a:pt x="515" y="494"/>
                </a:lnTo>
                <a:lnTo>
                  <a:pt x="514" y="497"/>
                </a:lnTo>
                <a:lnTo>
                  <a:pt x="514" y="498"/>
                </a:lnTo>
                <a:lnTo>
                  <a:pt x="515" y="500"/>
                </a:lnTo>
                <a:lnTo>
                  <a:pt x="515" y="500"/>
                </a:lnTo>
                <a:close/>
                <a:moveTo>
                  <a:pt x="27" y="495"/>
                </a:moveTo>
                <a:lnTo>
                  <a:pt x="27" y="495"/>
                </a:lnTo>
                <a:lnTo>
                  <a:pt x="29" y="501"/>
                </a:lnTo>
                <a:lnTo>
                  <a:pt x="29" y="503"/>
                </a:lnTo>
                <a:lnTo>
                  <a:pt x="32" y="503"/>
                </a:lnTo>
                <a:lnTo>
                  <a:pt x="32" y="503"/>
                </a:lnTo>
                <a:lnTo>
                  <a:pt x="32" y="500"/>
                </a:lnTo>
                <a:lnTo>
                  <a:pt x="32" y="495"/>
                </a:lnTo>
                <a:lnTo>
                  <a:pt x="32" y="495"/>
                </a:lnTo>
                <a:lnTo>
                  <a:pt x="30" y="495"/>
                </a:lnTo>
                <a:lnTo>
                  <a:pt x="27" y="495"/>
                </a:lnTo>
                <a:lnTo>
                  <a:pt x="27" y="495"/>
                </a:lnTo>
                <a:close/>
                <a:moveTo>
                  <a:pt x="584" y="509"/>
                </a:moveTo>
                <a:lnTo>
                  <a:pt x="584" y="509"/>
                </a:lnTo>
                <a:lnTo>
                  <a:pt x="592" y="503"/>
                </a:lnTo>
                <a:lnTo>
                  <a:pt x="593" y="500"/>
                </a:lnTo>
                <a:lnTo>
                  <a:pt x="593" y="495"/>
                </a:lnTo>
                <a:lnTo>
                  <a:pt x="593" y="495"/>
                </a:lnTo>
                <a:lnTo>
                  <a:pt x="590" y="497"/>
                </a:lnTo>
                <a:lnTo>
                  <a:pt x="587" y="500"/>
                </a:lnTo>
                <a:lnTo>
                  <a:pt x="584" y="509"/>
                </a:lnTo>
                <a:lnTo>
                  <a:pt x="584" y="509"/>
                </a:lnTo>
                <a:close/>
                <a:moveTo>
                  <a:pt x="212" y="498"/>
                </a:moveTo>
                <a:lnTo>
                  <a:pt x="212" y="498"/>
                </a:lnTo>
                <a:lnTo>
                  <a:pt x="215" y="498"/>
                </a:lnTo>
                <a:lnTo>
                  <a:pt x="215" y="497"/>
                </a:lnTo>
                <a:lnTo>
                  <a:pt x="215" y="497"/>
                </a:lnTo>
                <a:lnTo>
                  <a:pt x="213" y="495"/>
                </a:lnTo>
                <a:lnTo>
                  <a:pt x="212" y="497"/>
                </a:lnTo>
                <a:lnTo>
                  <a:pt x="212" y="498"/>
                </a:lnTo>
                <a:lnTo>
                  <a:pt x="212" y="498"/>
                </a:lnTo>
                <a:close/>
                <a:moveTo>
                  <a:pt x="303" y="498"/>
                </a:moveTo>
                <a:lnTo>
                  <a:pt x="303" y="498"/>
                </a:lnTo>
                <a:lnTo>
                  <a:pt x="305" y="498"/>
                </a:lnTo>
                <a:lnTo>
                  <a:pt x="306" y="498"/>
                </a:lnTo>
                <a:lnTo>
                  <a:pt x="306" y="497"/>
                </a:lnTo>
                <a:lnTo>
                  <a:pt x="306" y="497"/>
                </a:lnTo>
                <a:lnTo>
                  <a:pt x="305" y="497"/>
                </a:lnTo>
                <a:lnTo>
                  <a:pt x="303" y="498"/>
                </a:lnTo>
                <a:lnTo>
                  <a:pt x="303" y="498"/>
                </a:lnTo>
                <a:close/>
                <a:moveTo>
                  <a:pt x="459" y="503"/>
                </a:moveTo>
                <a:lnTo>
                  <a:pt x="459" y="503"/>
                </a:lnTo>
                <a:lnTo>
                  <a:pt x="459" y="500"/>
                </a:lnTo>
                <a:lnTo>
                  <a:pt x="459" y="497"/>
                </a:lnTo>
                <a:lnTo>
                  <a:pt x="457" y="497"/>
                </a:lnTo>
                <a:lnTo>
                  <a:pt x="457" y="497"/>
                </a:lnTo>
                <a:lnTo>
                  <a:pt x="457" y="500"/>
                </a:lnTo>
                <a:lnTo>
                  <a:pt x="457" y="501"/>
                </a:lnTo>
                <a:lnTo>
                  <a:pt x="459" y="503"/>
                </a:lnTo>
                <a:lnTo>
                  <a:pt x="459" y="503"/>
                </a:lnTo>
                <a:close/>
                <a:moveTo>
                  <a:pt x="366" y="501"/>
                </a:moveTo>
                <a:lnTo>
                  <a:pt x="366" y="501"/>
                </a:lnTo>
                <a:lnTo>
                  <a:pt x="367" y="500"/>
                </a:lnTo>
                <a:lnTo>
                  <a:pt x="369" y="498"/>
                </a:lnTo>
                <a:lnTo>
                  <a:pt x="369" y="498"/>
                </a:lnTo>
                <a:lnTo>
                  <a:pt x="366" y="497"/>
                </a:lnTo>
                <a:lnTo>
                  <a:pt x="366" y="497"/>
                </a:lnTo>
                <a:lnTo>
                  <a:pt x="366" y="501"/>
                </a:lnTo>
                <a:lnTo>
                  <a:pt x="366" y="501"/>
                </a:lnTo>
                <a:close/>
                <a:moveTo>
                  <a:pt x="383" y="503"/>
                </a:moveTo>
                <a:lnTo>
                  <a:pt x="383" y="503"/>
                </a:lnTo>
                <a:lnTo>
                  <a:pt x="386" y="504"/>
                </a:lnTo>
                <a:lnTo>
                  <a:pt x="387" y="506"/>
                </a:lnTo>
                <a:lnTo>
                  <a:pt x="389" y="506"/>
                </a:lnTo>
                <a:lnTo>
                  <a:pt x="389" y="506"/>
                </a:lnTo>
                <a:lnTo>
                  <a:pt x="387" y="500"/>
                </a:lnTo>
                <a:lnTo>
                  <a:pt x="386" y="498"/>
                </a:lnTo>
                <a:lnTo>
                  <a:pt x="384" y="497"/>
                </a:lnTo>
                <a:lnTo>
                  <a:pt x="384" y="497"/>
                </a:lnTo>
                <a:lnTo>
                  <a:pt x="383" y="503"/>
                </a:lnTo>
                <a:lnTo>
                  <a:pt x="383" y="503"/>
                </a:lnTo>
                <a:close/>
                <a:moveTo>
                  <a:pt x="297" y="500"/>
                </a:moveTo>
                <a:lnTo>
                  <a:pt x="297" y="500"/>
                </a:lnTo>
                <a:lnTo>
                  <a:pt x="296" y="498"/>
                </a:lnTo>
                <a:lnTo>
                  <a:pt x="294" y="498"/>
                </a:lnTo>
                <a:lnTo>
                  <a:pt x="294" y="500"/>
                </a:lnTo>
                <a:lnTo>
                  <a:pt x="294" y="500"/>
                </a:lnTo>
                <a:lnTo>
                  <a:pt x="296" y="500"/>
                </a:lnTo>
                <a:lnTo>
                  <a:pt x="297" y="500"/>
                </a:lnTo>
                <a:lnTo>
                  <a:pt x="297" y="500"/>
                </a:lnTo>
                <a:lnTo>
                  <a:pt x="297" y="500"/>
                </a:lnTo>
                <a:close/>
                <a:moveTo>
                  <a:pt x="320" y="515"/>
                </a:moveTo>
                <a:lnTo>
                  <a:pt x="320" y="515"/>
                </a:lnTo>
                <a:lnTo>
                  <a:pt x="323" y="515"/>
                </a:lnTo>
                <a:lnTo>
                  <a:pt x="325" y="513"/>
                </a:lnTo>
                <a:lnTo>
                  <a:pt x="325" y="513"/>
                </a:lnTo>
                <a:lnTo>
                  <a:pt x="325" y="500"/>
                </a:lnTo>
                <a:lnTo>
                  <a:pt x="325" y="500"/>
                </a:lnTo>
                <a:lnTo>
                  <a:pt x="322" y="498"/>
                </a:lnTo>
                <a:lnTo>
                  <a:pt x="320" y="500"/>
                </a:lnTo>
                <a:lnTo>
                  <a:pt x="319" y="501"/>
                </a:lnTo>
                <a:lnTo>
                  <a:pt x="319" y="503"/>
                </a:lnTo>
                <a:lnTo>
                  <a:pt x="320" y="515"/>
                </a:lnTo>
                <a:lnTo>
                  <a:pt x="320" y="515"/>
                </a:lnTo>
                <a:close/>
                <a:moveTo>
                  <a:pt x="268" y="503"/>
                </a:moveTo>
                <a:lnTo>
                  <a:pt x="268" y="503"/>
                </a:lnTo>
                <a:lnTo>
                  <a:pt x="276" y="504"/>
                </a:lnTo>
                <a:lnTo>
                  <a:pt x="277" y="504"/>
                </a:lnTo>
                <a:lnTo>
                  <a:pt x="279" y="501"/>
                </a:lnTo>
                <a:lnTo>
                  <a:pt x="279" y="501"/>
                </a:lnTo>
                <a:lnTo>
                  <a:pt x="276" y="500"/>
                </a:lnTo>
                <a:lnTo>
                  <a:pt x="273" y="500"/>
                </a:lnTo>
                <a:lnTo>
                  <a:pt x="268" y="503"/>
                </a:lnTo>
                <a:lnTo>
                  <a:pt x="268" y="503"/>
                </a:lnTo>
                <a:close/>
                <a:moveTo>
                  <a:pt x="239" y="512"/>
                </a:moveTo>
                <a:lnTo>
                  <a:pt x="239" y="512"/>
                </a:lnTo>
                <a:lnTo>
                  <a:pt x="247" y="510"/>
                </a:lnTo>
                <a:lnTo>
                  <a:pt x="250" y="509"/>
                </a:lnTo>
                <a:lnTo>
                  <a:pt x="252" y="507"/>
                </a:lnTo>
                <a:lnTo>
                  <a:pt x="252" y="507"/>
                </a:lnTo>
                <a:lnTo>
                  <a:pt x="250" y="504"/>
                </a:lnTo>
                <a:lnTo>
                  <a:pt x="247" y="501"/>
                </a:lnTo>
                <a:lnTo>
                  <a:pt x="242" y="500"/>
                </a:lnTo>
                <a:lnTo>
                  <a:pt x="238" y="500"/>
                </a:lnTo>
                <a:lnTo>
                  <a:pt x="238" y="500"/>
                </a:lnTo>
                <a:lnTo>
                  <a:pt x="238" y="507"/>
                </a:lnTo>
                <a:lnTo>
                  <a:pt x="239" y="512"/>
                </a:lnTo>
                <a:lnTo>
                  <a:pt x="239" y="512"/>
                </a:lnTo>
                <a:close/>
                <a:moveTo>
                  <a:pt x="521" y="520"/>
                </a:moveTo>
                <a:lnTo>
                  <a:pt x="521" y="520"/>
                </a:lnTo>
                <a:lnTo>
                  <a:pt x="523" y="515"/>
                </a:lnTo>
                <a:lnTo>
                  <a:pt x="523" y="510"/>
                </a:lnTo>
                <a:lnTo>
                  <a:pt x="523" y="500"/>
                </a:lnTo>
                <a:lnTo>
                  <a:pt x="523" y="500"/>
                </a:lnTo>
                <a:lnTo>
                  <a:pt x="520" y="501"/>
                </a:lnTo>
                <a:lnTo>
                  <a:pt x="518" y="504"/>
                </a:lnTo>
                <a:lnTo>
                  <a:pt x="515" y="509"/>
                </a:lnTo>
                <a:lnTo>
                  <a:pt x="517" y="515"/>
                </a:lnTo>
                <a:lnTo>
                  <a:pt x="518" y="518"/>
                </a:lnTo>
                <a:lnTo>
                  <a:pt x="521" y="520"/>
                </a:lnTo>
                <a:lnTo>
                  <a:pt x="521" y="520"/>
                </a:lnTo>
                <a:close/>
                <a:moveTo>
                  <a:pt x="305" y="503"/>
                </a:moveTo>
                <a:lnTo>
                  <a:pt x="305" y="503"/>
                </a:lnTo>
                <a:lnTo>
                  <a:pt x="308" y="507"/>
                </a:lnTo>
                <a:lnTo>
                  <a:pt x="309" y="512"/>
                </a:lnTo>
                <a:lnTo>
                  <a:pt x="309" y="512"/>
                </a:lnTo>
                <a:lnTo>
                  <a:pt x="314" y="513"/>
                </a:lnTo>
                <a:lnTo>
                  <a:pt x="314" y="513"/>
                </a:lnTo>
                <a:lnTo>
                  <a:pt x="314" y="507"/>
                </a:lnTo>
                <a:lnTo>
                  <a:pt x="312" y="501"/>
                </a:lnTo>
                <a:lnTo>
                  <a:pt x="312" y="501"/>
                </a:lnTo>
                <a:lnTo>
                  <a:pt x="308" y="501"/>
                </a:lnTo>
                <a:lnTo>
                  <a:pt x="305" y="503"/>
                </a:lnTo>
                <a:lnTo>
                  <a:pt x="305" y="503"/>
                </a:lnTo>
                <a:close/>
                <a:moveTo>
                  <a:pt x="436" y="512"/>
                </a:moveTo>
                <a:lnTo>
                  <a:pt x="436" y="512"/>
                </a:lnTo>
                <a:lnTo>
                  <a:pt x="436" y="509"/>
                </a:lnTo>
                <a:lnTo>
                  <a:pt x="434" y="507"/>
                </a:lnTo>
                <a:lnTo>
                  <a:pt x="433" y="504"/>
                </a:lnTo>
                <a:lnTo>
                  <a:pt x="433" y="503"/>
                </a:lnTo>
                <a:lnTo>
                  <a:pt x="433" y="503"/>
                </a:lnTo>
                <a:lnTo>
                  <a:pt x="428" y="501"/>
                </a:lnTo>
                <a:lnTo>
                  <a:pt x="424" y="501"/>
                </a:lnTo>
                <a:lnTo>
                  <a:pt x="424" y="501"/>
                </a:lnTo>
                <a:lnTo>
                  <a:pt x="427" y="504"/>
                </a:lnTo>
                <a:lnTo>
                  <a:pt x="430" y="507"/>
                </a:lnTo>
                <a:lnTo>
                  <a:pt x="436" y="512"/>
                </a:lnTo>
                <a:lnTo>
                  <a:pt x="436" y="512"/>
                </a:lnTo>
                <a:close/>
                <a:moveTo>
                  <a:pt x="532" y="515"/>
                </a:moveTo>
                <a:lnTo>
                  <a:pt x="532" y="515"/>
                </a:lnTo>
                <a:lnTo>
                  <a:pt x="532" y="507"/>
                </a:lnTo>
                <a:lnTo>
                  <a:pt x="532" y="501"/>
                </a:lnTo>
                <a:lnTo>
                  <a:pt x="532" y="501"/>
                </a:lnTo>
                <a:lnTo>
                  <a:pt x="529" y="501"/>
                </a:lnTo>
                <a:lnTo>
                  <a:pt x="529" y="501"/>
                </a:lnTo>
                <a:lnTo>
                  <a:pt x="529" y="507"/>
                </a:lnTo>
                <a:lnTo>
                  <a:pt x="531" y="512"/>
                </a:lnTo>
                <a:lnTo>
                  <a:pt x="532" y="515"/>
                </a:lnTo>
                <a:lnTo>
                  <a:pt x="532" y="515"/>
                </a:lnTo>
                <a:close/>
                <a:moveTo>
                  <a:pt x="223" y="507"/>
                </a:moveTo>
                <a:lnTo>
                  <a:pt x="223" y="507"/>
                </a:lnTo>
                <a:lnTo>
                  <a:pt x="226" y="504"/>
                </a:lnTo>
                <a:lnTo>
                  <a:pt x="226" y="501"/>
                </a:lnTo>
                <a:lnTo>
                  <a:pt x="226" y="501"/>
                </a:lnTo>
                <a:lnTo>
                  <a:pt x="223" y="501"/>
                </a:lnTo>
                <a:lnTo>
                  <a:pt x="223" y="501"/>
                </a:lnTo>
                <a:lnTo>
                  <a:pt x="223" y="504"/>
                </a:lnTo>
                <a:lnTo>
                  <a:pt x="223" y="507"/>
                </a:lnTo>
                <a:lnTo>
                  <a:pt x="223" y="507"/>
                </a:lnTo>
                <a:close/>
                <a:moveTo>
                  <a:pt x="184" y="503"/>
                </a:moveTo>
                <a:lnTo>
                  <a:pt x="184" y="503"/>
                </a:lnTo>
                <a:lnTo>
                  <a:pt x="187" y="504"/>
                </a:lnTo>
                <a:lnTo>
                  <a:pt x="189" y="504"/>
                </a:lnTo>
                <a:lnTo>
                  <a:pt x="191" y="503"/>
                </a:lnTo>
                <a:lnTo>
                  <a:pt x="191" y="503"/>
                </a:lnTo>
                <a:lnTo>
                  <a:pt x="186" y="503"/>
                </a:lnTo>
                <a:lnTo>
                  <a:pt x="184" y="503"/>
                </a:lnTo>
                <a:lnTo>
                  <a:pt x="184" y="503"/>
                </a:lnTo>
                <a:lnTo>
                  <a:pt x="184" y="503"/>
                </a:lnTo>
                <a:close/>
                <a:moveTo>
                  <a:pt x="212" y="503"/>
                </a:moveTo>
                <a:lnTo>
                  <a:pt x="212" y="503"/>
                </a:lnTo>
                <a:lnTo>
                  <a:pt x="212" y="506"/>
                </a:lnTo>
                <a:lnTo>
                  <a:pt x="212" y="506"/>
                </a:lnTo>
                <a:lnTo>
                  <a:pt x="216" y="509"/>
                </a:lnTo>
                <a:lnTo>
                  <a:pt x="219" y="513"/>
                </a:lnTo>
                <a:lnTo>
                  <a:pt x="219" y="513"/>
                </a:lnTo>
                <a:lnTo>
                  <a:pt x="219" y="510"/>
                </a:lnTo>
                <a:lnTo>
                  <a:pt x="218" y="507"/>
                </a:lnTo>
                <a:lnTo>
                  <a:pt x="216" y="503"/>
                </a:lnTo>
                <a:lnTo>
                  <a:pt x="216" y="503"/>
                </a:lnTo>
                <a:lnTo>
                  <a:pt x="215" y="503"/>
                </a:lnTo>
                <a:lnTo>
                  <a:pt x="212" y="503"/>
                </a:lnTo>
                <a:lnTo>
                  <a:pt x="212" y="503"/>
                </a:lnTo>
                <a:close/>
                <a:moveTo>
                  <a:pt x="558" y="521"/>
                </a:moveTo>
                <a:lnTo>
                  <a:pt x="558" y="521"/>
                </a:lnTo>
                <a:lnTo>
                  <a:pt x="558" y="510"/>
                </a:lnTo>
                <a:lnTo>
                  <a:pt x="556" y="506"/>
                </a:lnTo>
                <a:lnTo>
                  <a:pt x="553" y="503"/>
                </a:lnTo>
                <a:lnTo>
                  <a:pt x="553" y="503"/>
                </a:lnTo>
                <a:lnTo>
                  <a:pt x="555" y="512"/>
                </a:lnTo>
                <a:lnTo>
                  <a:pt x="555" y="517"/>
                </a:lnTo>
                <a:lnTo>
                  <a:pt x="558" y="521"/>
                </a:lnTo>
                <a:lnTo>
                  <a:pt x="558" y="521"/>
                </a:lnTo>
                <a:close/>
                <a:moveTo>
                  <a:pt x="130" y="513"/>
                </a:moveTo>
                <a:lnTo>
                  <a:pt x="130" y="513"/>
                </a:lnTo>
                <a:lnTo>
                  <a:pt x="136" y="510"/>
                </a:lnTo>
                <a:lnTo>
                  <a:pt x="136" y="510"/>
                </a:lnTo>
                <a:lnTo>
                  <a:pt x="136" y="507"/>
                </a:lnTo>
                <a:lnTo>
                  <a:pt x="134" y="503"/>
                </a:lnTo>
                <a:lnTo>
                  <a:pt x="134" y="503"/>
                </a:lnTo>
                <a:lnTo>
                  <a:pt x="128" y="503"/>
                </a:lnTo>
                <a:lnTo>
                  <a:pt x="128" y="503"/>
                </a:lnTo>
                <a:lnTo>
                  <a:pt x="130" y="507"/>
                </a:lnTo>
                <a:lnTo>
                  <a:pt x="130" y="513"/>
                </a:lnTo>
                <a:lnTo>
                  <a:pt x="130" y="513"/>
                </a:lnTo>
                <a:close/>
                <a:moveTo>
                  <a:pt x="142" y="509"/>
                </a:moveTo>
                <a:lnTo>
                  <a:pt x="142" y="509"/>
                </a:lnTo>
                <a:lnTo>
                  <a:pt x="143" y="507"/>
                </a:lnTo>
                <a:lnTo>
                  <a:pt x="145" y="507"/>
                </a:lnTo>
                <a:lnTo>
                  <a:pt x="145" y="507"/>
                </a:lnTo>
                <a:lnTo>
                  <a:pt x="143" y="503"/>
                </a:lnTo>
                <a:lnTo>
                  <a:pt x="143" y="503"/>
                </a:lnTo>
                <a:lnTo>
                  <a:pt x="140" y="503"/>
                </a:lnTo>
                <a:lnTo>
                  <a:pt x="140" y="503"/>
                </a:lnTo>
                <a:lnTo>
                  <a:pt x="140" y="506"/>
                </a:lnTo>
                <a:lnTo>
                  <a:pt x="142" y="509"/>
                </a:lnTo>
                <a:lnTo>
                  <a:pt x="142" y="509"/>
                </a:lnTo>
                <a:close/>
                <a:moveTo>
                  <a:pt x="232" y="513"/>
                </a:moveTo>
                <a:lnTo>
                  <a:pt x="232" y="513"/>
                </a:lnTo>
                <a:lnTo>
                  <a:pt x="232" y="510"/>
                </a:lnTo>
                <a:lnTo>
                  <a:pt x="232" y="507"/>
                </a:lnTo>
                <a:lnTo>
                  <a:pt x="229" y="503"/>
                </a:lnTo>
                <a:lnTo>
                  <a:pt x="229" y="503"/>
                </a:lnTo>
                <a:lnTo>
                  <a:pt x="229" y="510"/>
                </a:lnTo>
                <a:lnTo>
                  <a:pt x="229" y="512"/>
                </a:lnTo>
                <a:lnTo>
                  <a:pt x="232" y="513"/>
                </a:lnTo>
                <a:lnTo>
                  <a:pt x="232" y="513"/>
                </a:lnTo>
                <a:close/>
                <a:moveTo>
                  <a:pt x="633" y="529"/>
                </a:moveTo>
                <a:lnTo>
                  <a:pt x="633" y="529"/>
                </a:lnTo>
                <a:lnTo>
                  <a:pt x="642" y="517"/>
                </a:lnTo>
                <a:lnTo>
                  <a:pt x="646" y="510"/>
                </a:lnTo>
                <a:lnTo>
                  <a:pt x="649" y="503"/>
                </a:lnTo>
                <a:lnTo>
                  <a:pt x="649" y="503"/>
                </a:lnTo>
                <a:lnTo>
                  <a:pt x="649" y="503"/>
                </a:lnTo>
                <a:lnTo>
                  <a:pt x="649" y="503"/>
                </a:lnTo>
                <a:lnTo>
                  <a:pt x="640" y="515"/>
                </a:lnTo>
                <a:lnTo>
                  <a:pt x="636" y="521"/>
                </a:lnTo>
                <a:lnTo>
                  <a:pt x="633" y="529"/>
                </a:lnTo>
                <a:lnTo>
                  <a:pt x="633" y="529"/>
                </a:lnTo>
                <a:close/>
                <a:moveTo>
                  <a:pt x="117" y="521"/>
                </a:moveTo>
                <a:lnTo>
                  <a:pt x="117" y="521"/>
                </a:lnTo>
                <a:lnTo>
                  <a:pt x="120" y="520"/>
                </a:lnTo>
                <a:lnTo>
                  <a:pt x="122" y="517"/>
                </a:lnTo>
                <a:lnTo>
                  <a:pt x="122" y="517"/>
                </a:lnTo>
                <a:lnTo>
                  <a:pt x="119" y="510"/>
                </a:lnTo>
                <a:lnTo>
                  <a:pt x="117" y="503"/>
                </a:lnTo>
                <a:lnTo>
                  <a:pt x="117" y="503"/>
                </a:lnTo>
                <a:lnTo>
                  <a:pt x="117" y="507"/>
                </a:lnTo>
                <a:lnTo>
                  <a:pt x="116" y="512"/>
                </a:lnTo>
                <a:lnTo>
                  <a:pt x="117" y="521"/>
                </a:lnTo>
                <a:lnTo>
                  <a:pt x="117" y="521"/>
                </a:lnTo>
                <a:close/>
                <a:moveTo>
                  <a:pt x="297" y="504"/>
                </a:moveTo>
                <a:lnTo>
                  <a:pt x="297" y="504"/>
                </a:lnTo>
                <a:lnTo>
                  <a:pt x="299" y="506"/>
                </a:lnTo>
                <a:lnTo>
                  <a:pt x="302" y="507"/>
                </a:lnTo>
                <a:lnTo>
                  <a:pt x="302" y="507"/>
                </a:lnTo>
                <a:lnTo>
                  <a:pt x="302" y="506"/>
                </a:lnTo>
                <a:lnTo>
                  <a:pt x="302" y="506"/>
                </a:lnTo>
                <a:lnTo>
                  <a:pt x="300" y="504"/>
                </a:lnTo>
                <a:lnTo>
                  <a:pt x="300" y="503"/>
                </a:lnTo>
                <a:lnTo>
                  <a:pt x="300" y="503"/>
                </a:lnTo>
                <a:lnTo>
                  <a:pt x="299" y="504"/>
                </a:lnTo>
                <a:lnTo>
                  <a:pt x="297" y="504"/>
                </a:lnTo>
                <a:lnTo>
                  <a:pt x="297" y="504"/>
                </a:lnTo>
                <a:close/>
                <a:moveTo>
                  <a:pt x="343" y="510"/>
                </a:moveTo>
                <a:lnTo>
                  <a:pt x="343" y="510"/>
                </a:lnTo>
                <a:lnTo>
                  <a:pt x="348" y="509"/>
                </a:lnTo>
                <a:lnTo>
                  <a:pt x="349" y="509"/>
                </a:lnTo>
                <a:lnTo>
                  <a:pt x="351" y="507"/>
                </a:lnTo>
                <a:lnTo>
                  <a:pt x="351" y="507"/>
                </a:lnTo>
                <a:lnTo>
                  <a:pt x="348" y="506"/>
                </a:lnTo>
                <a:lnTo>
                  <a:pt x="343" y="506"/>
                </a:lnTo>
                <a:lnTo>
                  <a:pt x="341" y="504"/>
                </a:lnTo>
                <a:lnTo>
                  <a:pt x="338" y="504"/>
                </a:lnTo>
                <a:lnTo>
                  <a:pt x="338" y="504"/>
                </a:lnTo>
                <a:lnTo>
                  <a:pt x="340" y="507"/>
                </a:lnTo>
                <a:lnTo>
                  <a:pt x="343" y="510"/>
                </a:lnTo>
                <a:lnTo>
                  <a:pt x="343" y="510"/>
                </a:lnTo>
                <a:close/>
                <a:moveTo>
                  <a:pt x="706" y="503"/>
                </a:moveTo>
                <a:lnTo>
                  <a:pt x="706" y="503"/>
                </a:lnTo>
                <a:lnTo>
                  <a:pt x="703" y="512"/>
                </a:lnTo>
                <a:lnTo>
                  <a:pt x="700" y="520"/>
                </a:lnTo>
                <a:lnTo>
                  <a:pt x="692" y="533"/>
                </a:lnTo>
                <a:lnTo>
                  <a:pt x="692" y="533"/>
                </a:lnTo>
                <a:lnTo>
                  <a:pt x="700" y="529"/>
                </a:lnTo>
                <a:lnTo>
                  <a:pt x="704" y="521"/>
                </a:lnTo>
                <a:lnTo>
                  <a:pt x="709" y="513"/>
                </a:lnTo>
                <a:lnTo>
                  <a:pt x="710" y="509"/>
                </a:lnTo>
                <a:lnTo>
                  <a:pt x="709" y="503"/>
                </a:lnTo>
                <a:lnTo>
                  <a:pt x="709" y="503"/>
                </a:lnTo>
                <a:lnTo>
                  <a:pt x="706" y="503"/>
                </a:lnTo>
                <a:lnTo>
                  <a:pt x="706" y="503"/>
                </a:lnTo>
                <a:close/>
                <a:moveTo>
                  <a:pt x="742" y="510"/>
                </a:moveTo>
                <a:lnTo>
                  <a:pt x="742" y="510"/>
                </a:lnTo>
                <a:lnTo>
                  <a:pt x="744" y="509"/>
                </a:lnTo>
                <a:lnTo>
                  <a:pt x="744" y="507"/>
                </a:lnTo>
                <a:lnTo>
                  <a:pt x="744" y="504"/>
                </a:lnTo>
                <a:lnTo>
                  <a:pt x="742" y="503"/>
                </a:lnTo>
                <a:lnTo>
                  <a:pt x="742" y="503"/>
                </a:lnTo>
                <a:lnTo>
                  <a:pt x="742" y="507"/>
                </a:lnTo>
                <a:lnTo>
                  <a:pt x="742" y="510"/>
                </a:lnTo>
                <a:lnTo>
                  <a:pt x="742" y="510"/>
                </a:lnTo>
                <a:close/>
                <a:moveTo>
                  <a:pt x="768" y="512"/>
                </a:moveTo>
                <a:lnTo>
                  <a:pt x="768" y="512"/>
                </a:lnTo>
                <a:lnTo>
                  <a:pt x="770" y="507"/>
                </a:lnTo>
                <a:lnTo>
                  <a:pt x="770" y="506"/>
                </a:lnTo>
                <a:lnTo>
                  <a:pt x="770" y="503"/>
                </a:lnTo>
                <a:lnTo>
                  <a:pt x="770" y="503"/>
                </a:lnTo>
                <a:lnTo>
                  <a:pt x="768" y="507"/>
                </a:lnTo>
                <a:lnTo>
                  <a:pt x="767" y="509"/>
                </a:lnTo>
                <a:lnTo>
                  <a:pt x="768" y="512"/>
                </a:lnTo>
                <a:lnTo>
                  <a:pt x="768" y="512"/>
                </a:lnTo>
                <a:close/>
                <a:moveTo>
                  <a:pt x="40" y="513"/>
                </a:moveTo>
                <a:lnTo>
                  <a:pt x="40" y="513"/>
                </a:lnTo>
                <a:lnTo>
                  <a:pt x="40" y="507"/>
                </a:lnTo>
                <a:lnTo>
                  <a:pt x="38" y="506"/>
                </a:lnTo>
                <a:lnTo>
                  <a:pt x="37" y="504"/>
                </a:lnTo>
                <a:lnTo>
                  <a:pt x="37" y="504"/>
                </a:lnTo>
                <a:lnTo>
                  <a:pt x="38" y="510"/>
                </a:lnTo>
                <a:lnTo>
                  <a:pt x="38" y="512"/>
                </a:lnTo>
                <a:lnTo>
                  <a:pt x="40" y="513"/>
                </a:lnTo>
                <a:lnTo>
                  <a:pt x="40" y="513"/>
                </a:lnTo>
                <a:close/>
                <a:moveTo>
                  <a:pt x="495" y="509"/>
                </a:moveTo>
                <a:lnTo>
                  <a:pt x="495" y="509"/>
                </a:lnTo>
                <a:lnTo>
                  <a:pt x="497" y="506"/>
                </a:lnTo>
                <a:lnTo>
                  <a:pt x="497" y="506"/>
                </a:lnTo>
                <a:lnTo>
                  <a:pt x="495" y="504"/>
                </a:lnTo>
                <a:lnTo>
                  <a:pt x="495" y="504"/>
                </a:lnTo>
                <a:lnTo>
                  <a:pt x="494" y="506"/>
                </a:lnTo>
                <a:lnTo>
                  <a:pt x="494" y="507"/>
                </a:lnTo>
                <a:lnTo>
                  <a:pt x="495" y="509"/>
                </a:lnTo>
                <a:lnTo>
                  <a:pt x="495" y="509"/>
                </a:lnTo>
                <a:close/>
                <a:moveTo>
                  <a:pt x="602" y="518"/>
                </a:moveTo>
                <a:lnTo>
                  <a:pt x="602" y="518"/>
                </a:lnTo>
                <a:lnTo>
                  <a:pt x="604" y="510"/>
                </a:lnTo>
                <a:lnTo>
                  <a:pt x="604" y="507"/>
                </a:lnTo>
                <a:lnTo>
                  <a:pt x="602" y="504"/>
                </a:lnTo>
                <a:lnTo>
                  <a:pt x="602" y="504"/>
                </a:lnTo>
                <a:lnTo>
                  <a:pt x="601" y="507"/>
                </a:lnTo>
                <a:lnTo>
                  <a:pt x="599" y="510"/>
                </a:lnTo>
                <a:lnTo>
                  <a:pt x="601" y="515"/>
                </a:lnTo>
                <a:lnTo>
                  <a:pt x="602" y="518"/>
                </a:lnTo>
                <a:lnTo>
                  <a:pt x="602" y="518"/>
                </a:lnTo>
                <a:close/>
                <a:moveTo>
                  <a:pt x="407" y="507"/>
                </a:moveTo>
                <a:lnTo>
                  <a:pt x="407" y="507"/>
                </a:lnTo>
                <a:lnTo>
                  <a:pt x="409" y="512"/>
                </a:lnTo>
                <a:lnTo>
                  <a:pt x="412" y="513"/>
                </a:lnTo>
                <a:lnTo>
                  <a:pt x="412" y="513"/>
                </a:lnTo>
                <a:lnTo>
                  <a:pt x="413" y="509"/>
                </a:lnTo>
                <a:lnTo>
                  <a:pt x="413" y="507"/>
                </a:lnTo>
                <a:lnTo>
                  <a:pt x="413" y="504"/>
                </a:lnTo>
                <a:lnTo>
                  <a:pt x="413" y="504"/>
                </a:lnTo>
                <a:lnTo>
                  <a:pt x="410" y="506"/>
                </a:lnTo>
                <a:lnTo>
                  <a:pt x="407" y="507"/>
                </a:lnTo>
                <a:lnTo>
                  <a:pt x="407" y="507"/>
                </a:lnTo>
                <a:close/>
                <a:moveTo>
                  <a:pt x="101" y="507"/>
                </a:moveTo>
                <a:lnTo>
                  <a:pt x="101" y="507"/>
                </a:lnTo>
                <a:lnTo>
                  <a:pt x="104" y="520"/>
                </a:lnTo>
                <a:lnTo>
                  <a:pt x="107" y="524"/>
                </a:lnTo>
                <a:lnTo>
                  <a:pt x="111" y="527"/>
                </a:lnTo>
                <a:lnTo>
                  <a:pt x="111" y="527"/>
                </a:lnTo>
                <a:lnTo>
                  <a:pt x="113" y="523"/>
                </a:lnTo>
                <a:lnTo>
                  <a:pt x="113" y="517"/>
                </a:lnTo>
                <a:lnTo>
                  <a:pt x="111" y="510"/>
                </a:lnTo>
                <a:lnTo>
                  <a:pt x="108" y="506"/>
                </a:lnTo>
                <a:lnTo>
                  <a:pt x="108" y="506"/>
                </a:lnTo>
                <a:lnTo>
                  <a:pt x="101" y="507"/>
                </a:lnTo>
                <a:lnTo>
                  <a:pt x="101" y="507"/>
                </a:lnTo>
                <a:close/>
                <a:moveTo>
                  <a:pt x="165" y="509"/>
                </a:moveTo>
                <a:lnTo>
                  <a:pt x="165" y="509"/>
                </a:lnTo>
                <a:lnTo>
                  <a:pt x="168" y="509"/>
                </a:lnTo>
                <a:lnTo>
                  <a:pt x="171" y="509"/>
                </a:lnTo>
                <a:lnTo>
                  <a:pt x="175" y="512"/>
                </a:lnTo>
                <a:lnTo>
                  <a:pt x="175" y="512"/>
                </a:lnTo>
                <a:lnTo>
                  <a:pt x="175" y="510"/>
                </a:lnTo>
                <a:lnTo>
                  <a:pt x="175" y="507"/>
                </a:lnTo>
                <a:lnTo>
                  <a:pt x="175" y="507"/>
                </a:lnTo>
                <a:lnTo>
                  <a:pt x="172" y="509"/>
                </a:lnTo>
                <a:lnTo>
                  <a:pt x="171" y="507"/>
                </a:lnTo>
                <a:lnTo>
                  <a:pt x="168" y="506"/>
                </a:lnTo>
                <a:lnTo>
                  <a:pt x="165" y="506"/>
                </a:lnTo>
                <a:lnTo>
                  <a:pt x="165" y="506"/>
                </a:lnTo>
                <a:lnTo>
                  <a:pt x="165" y="509"/>
                </a:lnTo>
                <a:lnTo>
                  <a:pt x="165" y="509"/>
                </a:lnTo>
                <a:close/>
                <a:moveTo>
                  <a:pt x="393" y="506"/>
                </a:moveTo>
                <a:lnTo>
                  <a:pt x="393" y="506"/>
                </a:lnTo>
                <a:lnTo>
                  <a:pt x="396" y="513"/>
                </a:lnTo>
                <a:lnTo>
                  <a:pt x="401" y="518"/>
                </a:lnTo>
                <a:lnTo>
                  <a:pt x="401" y="518"/>
                </a:lnTo>
                <a:lnTo>
                  <a:pt x="404" y="518"/>
                </a:lnTo>
                <a:lnTo>
                  <a:pt x="404" y="517"/>
                </a:lnTo>
                <a:lnTo>
                  <a:pt x="406" y="517"/>
                </a:lnTo>
                <a:lnTo>
                  <a:pt x="406" y="517"/>
                </a:lnTo>
                <a:lnTo>
                  <a:pt x="402" y="509"/>
                </a:lnTo>
                <a:lnTo>
                  <a:pt x="399" y="506"/>
                </a:lnTo>
                <a:lnTo>
                  <a:pt x="393" y="506"/>
                </a:lnTo>
                <a:lnTo>
                  <a:pt x="393" y="506"/>
                </a:lnTo>
                <a:close/>
                <a:moveTo>
                  <a:pt x="590" y="513"/>
                </a:moveTo>
                <a:lnTo>
                  <a:pt x="590" y="513"/>
                </a:lnTo>
                <a:lnTo>
                  <a:pt x="590" y="513"/>
                </a:lnTo>
                <a:lnTo>
                  <a:pt x="592" y="513"/>
                </a:lnTo>
                <a:lnTo>
                  <a:pt x="592" y="513"/>
                </a:lnTo>
                <a:lnTo>
                  <a:pt x="593" y="513"/>
                </a:lnTo>
                <a:lnTo>
                  <a:pt x="593" y="510"/>
                </a:lnTo>
                <a:lnTo>
                  <a:pt x="595" y="507"/>
                </a:lnTo>
                <a:lnTo>
                  <a:pt x="593" y="506"/>
                </a:lnTo>
                <a:lnTo>
                  <a:pt x="593" y="506"/>
                </a:lnTo>
                <a:lnTo>
                  <a:pt x="593" y="507"/>
                </a:lnTo>
                <a:lnTo>
                  <a:pt x="592" y="509"/>
                </a:lnTo>
                <a:lnTo>
                  <a:pt x="590" y="510"/>
                </a:lnTo>
                <a:lnTo>
                  <a:pt x="590" y="513"/>
                </a:lnTo>
                <a:lnTo>
                  <a:pt x="590" y="513"/>
                </a:lnTo>
                <a:close/>
                <a:moveTo>
                  <a:pt x="367" y="509"/>
                </a:moveTo>
                <a:lnTo>
                  <a:pt x="367" y="509"/>
                </a:lnTo>
                <a:lnTo>
                  <a:pt x="375" y="515"/>
                </a:lnTo>
                <a:lnTo>
                  <a:pt x="375" y="515"/>
                </a:lnTo>
                <a:lnTo>
                  <a:pt x="375" y="510"/>
                </a:lnTo>
                <a:lnTo>
                  <a:pt x="373" y="506"/>
                </a:lnTo>
                <a:lnTo>
                  <a:pt x="373" y="506"/>
                </a:lnTo>
                <a:lnTo>
                  <a:pt x="370" y="507"/>
                </a:lnTo>
                <a:lnTo>
                  <a:pt x="367" y="509"/>
                </a:lnTo>
                <a:lnTo>
                  <a:pt x="367" y="509"/>
                </a:lnTo>
                <a:close/>
                <a:moveTo>
                  <a:pt x="424" y="521"/>
                </a:moveTo>
                <a:lnTo>
                  <a:pt x="424" y="521"/>
                </a:lnTo>
                <a:lnTo>
                  <a:pt x="431" y="521"/>
                </a:lnTo>
                <a:lnTo>
                  <a:pt x="434" y="520"/>
                </a:lnTo>
                <a:lnTo>
                  <a:pt x="436" y="517"/>
                </a:lnTo>
                <a:lnTo>
                  <a:pt x="436" y="517"/>
                </a:lnTo>
                <a:lnTo>
                  <a:pt x="433" y="515"/>
                </a:lnTo>
                <a:lnTo>
                  <a:pt x="430" y="512"/>
                </a:lnTo>
                <a:lnTo>
                  <a:pt x="422" y="506"/>
                </a:lnTo>
                <a:lnTo>
                  <a:pt x="422" y="506"/>
                </a:lnTo>
                <a:lnTo>
                  <a:pt x="424" y="521"/>
                </a:lnTo>
                <a:lnTo>
                  <a:pt x="424" y="521"/>
                </a:lnTo>
                <a:close/>
                <a:moveTo>
                  <a:pt x="67" y="512"/>
                </a:moveTo>
                <a:lnTo>
                  <a:pt x="67" y="512"/>
                </a:lnTo>
                <a:lnTo>
                  <a:pt x="67" y="512"/>
                </a:lnTo>
                <a:lnTo>
                  <a:pt x="69" y="513"/>
                </a:lnTo>
                <a:lnTo>
                  <a:pt x="69" y="513"/>
                </a:lnTo>
                <a:lnTo>
                  <a:pt x="69" y="510"/>
                </a:lnTo>
                <a:lnTo>
                  <a:pt x="69" y="509"/>
                </a:lnTo>
                <a:lnTo>
                  <a:pt x="67" y="509"/>
                </a:lnTo>
                <a:lnTo>
                  <a:pt x="67" y="509"/>
                </a:lnTo>
                <a:lnTo>
                  <a:pt x="69" y="510"/>
                </a:lnTo>
                <a:lnTo>
                  <a:pt x="67" y="512"/>
                </a:lnTo>
                <a:lnTo>
                  <a:pt x="67" y="512"/>
                </a:lnTo>
                <a:close/>
                <a:moveTo>
                  <a:pt x="152" y="509"/>
                </a:moveTo>
                <a:lnTo>
                  <a:pt x="152" y="509"/>
                </a:lnTo>
                <a:lnTo>
                  <a:pt x="152" y="515"/>
                </a:lnTo>
                <a:lnTo>
                  <a:pt x="154" y="517"/>
                </a:lnTo>
                <a:lnTo>
                  <a:pt x="155" y="518"/>
                </a:lnTo>
                <a:lnTo>
                  <a:pt x="155" y="518"/>
                </a:lnTo>
                <a:lnTo>
                  <a:pt x="157" y="515"/>
                </a:lnTo>
                <a:lnTo>
                  <a:pt x="157" y="510"/>
                </a:lnTo>
                <a:lnTo>
                  <a:pt x="157" y="510"/>
                </a:lnTo>
                <a:lnTo>
                  <a:pt x="155" y="509"/>
                </a:lnTo>
                <a:lnTo>
                  <a:pt x="152" y="509"/>
                </a:lnTo>
                <a:lnTo>
                  <a:pt x="152" y="509"/>
                </a:lnTo>
                <a:close/>
                <a:moveTo>
                  <a:pt x="746" y="517"/>
                </a:moveTo>
                <a:lnTo>
                  <a:pt x="746" y="517"/>
                </a:lnTo>
                <a:lnTo>
                  <a:pt x="747" y="515"/>
                </a:lnTo>
                <a:lnTo>
                  <a:pt x="749" y="513"/>
                </a:lnTo>
                <a:lnTo>
                  <a:pt x="750" y="510"/>
                </a:lnTo>
                <a:lnTo>
                  <a:pt x="749" y="509"/>
                </a:lnTo>
                <a:lnTo>
                  <a:pt x="749" y="509"/>
                </a:lnTo>
                <a:lnTo>
                  <a:pt x="747" y="513"/>
                </a:lnTo>
                <a:lnTo>
                  <a:pt x="746" y="517"/>
                </a:lnTo>
                <a:lnTo>
                  <a:pt x="746" y="517"/>
                </a:lnTo>
                <a:close/>
                <a:moveTo>
                  <a:pt x="50" y="513"/>
                </a:moveTo>
                <a:lnTo>
                  <a:pt x="50" y="513"/>
                </a:lnTo>
                <a:lnTo>
                  <a:pt x="50" y="512"/>
                </a:lnTo>
                <a:lnTo>
                  <a:pt x="50" y="510"/>
                </a:lnTo>
                <a:lnTo>
                  <a:pt x="49" y="509"/>
                </a:lnTo>
                <a:lnTo>
                  <a:pt x="49" y="509"/>
                </a:lnTo>
                <a:lnTo>
                  <a:pt x="49" y="510"/>
                </a:lnTo>
                <a:lnTo>
                  <a:pt x="49" y="512"/>
                </a:lnTo>
                <a:lnTo>
                  <a:pt x="50" y="513"/>
                </a:lnTo>
                <a:lnTo>
                  <a:pt x="50" y="513"/>
                </a:lnTo>
                <a:close/>
                <a:moveTo>
                  <a:pt x="271" y="510"/>
                </a:moveTo>
                <a:lnTo>
                  <a:pt x="271" y="510"/>
                </a:lnTo>
                <a:lnTo>
                  <a:pt x="276" y="513"/>
                </a:lnTo>
                <a:lnTo>
                  <a:pt x="279" y="515"/>
                </a:lnTo>
                <a:lnTo>
                  <a:pt x="282" y="513"/>
                </a:lnTo>
                <a:lnTo>
                  <a:pt x="282" y="513"/>
                </a:lnTo>
                <a:lnTo>
                  <a:pt x="280" y="513"/>
                </a:lnTo>
                <a:lnTo>
                  <a:pt x="280" y="512"/>
                </a:lnTo>
                <a:lnTo>
                  <a:pt x="280" y="510"/>
                </a:lnTo>
                <a:lnTo>
                  <a:pt x="280" y="510"/>
                </a:lnTo>
                <a:lnTo>
                  <a:pt x="276" y="509"/>
                </a:lnTo>
                <a:lnTo>
                  <a:pt x="273" y="509"/>
                </a:lnTo>
                <a:lnTo>
                  <a:pt x="271" y="510"/>
                </a:lnTo>
                <a:lnTo>
                  <a:pt x="271" y="510"/>
                </a:lnTo>
                <a:close/>
                <a:moveTo>
                  <a:pt x="567" y="529"/>
                </a:moveTo>
                <a:lnTo>
                  <a:pt x="567" y="529"/>
                </a:lnTo>
                <a:lnTo>
                  <a:pt x="573" y="520"/>
                </a:lnTo>
                <a:lnTo>
                  <a:pt x="576" y="515"/>
                </a:lnTo>
                <a:lnTo>
                  <a:pt x="576" y="512"/>
                </a:lnTo>
                <a:lnTo>
                  <a:pt x="575" y="509"/>
                </a:lnTo>
                <a:lnTo>
                  <a:pt x="575" y="509"/>
                </a:lnTo>
                <a:lnTo>
                  <a:pt x="572" y="513"/>
                </a:lnTo>
                <a:lnTo>
                  <a:pt x="569" y="518"/>
                </a:lnTo>
                <a:lnTo>
                  <a:pt x="567" y="523"/>
                </a:lnTo>
                <a:lnTo>
                  <a:pt x="567" y="529"/>
                </a:lnTo>
                <a:lnTo>
                  <a:pt x="567" y="529"/>
                </a:lnTo>
                <a:close/>
                <a:moveTo>
                  <a:pt x="782" y="527"/>
                </a:moveTo>
                <a:lnTo>
                  <a:pt x="782" y="527"/>
                </a:lnTo>
                <a:lnTo>
                  <a:pt x="785" y="524"/>
                </a:lnTo>
                <a:lnTo>
                  <a:pt x="787" y="520"/>
                </a:lnTo>
                <a:lnTo>
                  <a:pt x="787" y="513"/>
                </a:lnTo>
                <a:lnTo>
                  <a:pt x="785" y="509"/>
                </a:lnTo>
                <a:lnTo>
                  <a:pt x="785" y="509"/>
                </a:lnTo>
                <a:lnTo>
                  <a:pt x="784" y="518"/>
                </a:lnTo>
                <a:lnTo>
                  <a:pt x="782" y="527"/>
                </a:lnTo>
                <a:lnTo>
                  <a:pt x="782" y="527"/>
                </a:lnTo>
                <a:close/>
                <a:moveTo>
                  <a:pt x="357" y="512"/>
                </a:moveTo>
                <a:lnTo>
                  <a:pt x="357" y="512"/>
                </a:lnTo>
                <a:lnTo>
                  <a:pt x="358" y="515"/>
                </a:lnTo>
                <a:lnTo>
                  <a:pt x="358" y="515"/>
                </a:lnTo>
                <a:lnTo>
                  <a:pt x="360" y="513"/>
                </a:lnTo>
                <a:lnTo>
                  <a:pt x="360" y="513"/>
                </a:lnTo>
                <a:lnTo>
                  <a:pt x="360" y="512"/>
                </a:lnTo>
                <a:lnTo>
                  <a:pt x="360" y="512"/>
                </a:lnTo>
                <a:lnTo>
                  <a:pt x="358" y="510"/>
                </a:lnTo>
                <a:lnTo>
                  <a:pt x="357" y="512"/>
                </a:lnTo>
                <a:lnTo>
                  <a:pt x="357" y="512"/>
                </a:lnTo>
                <a:close/>
                <a:moveTo>
                  <a:pt x="287" y="518"/>
                </a:moveTo>
                <a:lnTo>
                  <a:pt x="287" y="518"/>
                </a:lnTo>
                <a:lnTo>
                  <a:pt x="291" y="518"/>
                </a:lnTo>
                <a:lnTo>
                  <a:pt x="296" y="520"/>
                </a:lnTo>
                <a:lnTo>
                  <a:pt x="296" y="520"/>
                </a:lnTo>
                <a:lnTo>
                  <a:pt x="294" y="517"/>
                </a:lnTo>
                <a:lnTo>
                  <a:pt x="293" y="513"/>
                </a:lnTo>
                <a:lnTo>
                  <a:pt x="290" y="512"/>
                </a:lnTo>
                <a:lnTo>
                  <a:pt x="285" y="512"/>
                </a:lnTo>
                <a:lnTo>
                  <a:pt x="285" y="512"/>
                </a:lnTo>
                <a:lnTo>
                  <a:pt x="287" y="518"/>
                </a:lnTo>
                <a:lnTo>
                  <a:pt x="287" y="518"/>
                </a:lnTo>
                <a:close/>
                <a:moveTo>
                  <a:pt x="453" y="515"/>
                </a:moveTo>
                <a:lnTo>
                  <a:pt x="453" y="515"/>
                </a:lnTo>
                <a:lnTo>
                  <a:pt x="454" y="515"/>
                </a:lnTo>
                <a:lnTo>
                  <a:pt x="456" y="515"/>
                </a:lnTo>
                <a:lnTo>
                  <a:pt x="456" y="515"/>
                </a:lnTo>
                <a:lnTo>
                  <a:pt x="456" y="515"/>
                </a:lnTo>
                <a:lnTo>
                  <a:pt x="456" y="515"/>
                </a:lnTo>
                <a:lnTo>
                  <a:pt x="459" y="523"/>
                </a:lnTo>
                <a:lnTo>
                  <a:pt x="459" y="523"/>
                </a:lnTo>
                <a:lnTo>
                  <a:pt x="462" y="523"/>
                </a:lnTo>
                <a:lnTo>
                  <a:pt x="462" y="521"/>
                </a:lnTo>
                <a:lnTo>
                  <a:pt x="462" y="517"/>
                </a:lnTo>
                <a:lnTo>
                  <a:pt x="457" y="512"/>
                </a:lnTo>
                <a:lnTo>
                  <a:pt x="457" y="512"/>
                </a:lnTo>
                <a:lnTo>
                  <a:pt x="456" y="512"/>
                </a:lnTo>
                <a:lnTo>
                  <a:pt x="454" y="513"/>
                </a:lnTo>
                <a:lnTo>
                  <a:pt x="453" y="513"/>
                </a:lnTo>
                <a:lnTo>
                  <a:pt x="453" y="515"/>
                </a:lnTo>
                <a:lnTo>
                  <a:pt x="453" y="515"/>
                </a:lnTo>
                <a:close/>
                <a:moveTo>
                  <a:pt x="620" y="521"/>
                </a:moveTo>
                <a:lnTo>
                  <a:pt x="620" y="521"/>
                </a:lnTo>
                <a:lnTo>
                  <a:pt x="624" y="515"/>
                </a:lnTo>
                <a:lnTo>
                  <a:pt x="622" y="512"/>
                </a:lnTo>
                <a:lnTo>
                  <a:pt x="622" y="512"/>
                </a:lnTo>
                <a:lnTo>
                  <a:pt x="620" y="515"/>
                </a:lnTo>
                <a:lnTo>
                  <a:pt x="620" y="518"/>
                </a:lnTo>
                <a:lnTo>
                  <a:pt x="620" y="521"/>
                </a:lnTo>
                <a:lnTo>
                  <a:pt x="620" y="521"/>
                </a:lnTo>
                <a:close/>
                <a:moveTo>
                  <a:pt x="631" y="520"/>
                </a:moveTo>
                <a:lnTo>
                  <a:pt x="631" y="520"/>
                </a:lnTo>
                <a:lnTo>
                  <a:pt x="634" y="515"/>
                </a:lnTo>
                <a:lnTo>
                  <a:pt x="636" y="513"/>
                </a:lnTo>
                <a:lnTo>
                  <a:pt x="636" y="512"/>
                </a:lnTo>
                <a:lnTo>
                  <a:pt x="636" y="512"/>
                </a:lnTo>
                <a:lnTo>
                  <a:pt x="634" y="513"/>
                </a:lnTo>
                <a:lnTo>
                  <a:pt x="633" y="515"/>
                </a:lnTo>
                <a:lnTo>
                  <a:pt x="631" y="517"/>
                </a:lnTo>
                <a:lnTo>
                  <a:pt x="631" y="520"/>
                </a:lnTo>
                <a:lnTo>
                  <a:pt x="631" y="520"/>
                </a:lnTo>
                <a:close/>
                <a:moveTo>
                  <a:pt x="142" y="513"/>
                </a:moveTo>
                <a:lnTo>
                  <a:pt x="142" y="513"/>
                </a:lnTo>
                <a:lnTo>
                  <a:pt x="142" y="517"/>
                </a:lnTo>
                <a:lnTo>
                  <a:pt x="142" y="517"/>
                </a:lnTo>
                <a:lnTo>
                  <a:pt x="148" y="518"/>
                </a:lnTo>
                <a:lnTo>
                  <a:pt x="148" y="518"/>
                </a:lnTo>
                <a:lnTo>
                  <a:pt x="146" y="512"/>
                </a:lnTo>
                <a:lnTo>
                  <a:pt x="146" y="512"/>
                </a:lnTo>
                <a:lnTo>
                  <a:pt x="143" y="512"/>
                </a:lnTo>
                <a:lnTo>
                  <a:pt x="142" y="513"/>
                </a:lnTo>
                <a:lnTo>
                  <a:pt x="142" y="513"/>
                </a:lnTo>
                <a:close/>
                <a:moveTo>
                  <a:pt x="197" y="518"/>
                </a:moveTo>
                <a:lnTo>
                  <a:pt x="197" y="518"/>
                </a:lnTo>
                <a:lnTo>
                  <a:pt x="201" y="517"/>
                </a:lnTo>
                <a:lnTo>
                  <a:pt x="204" y="517"/>
                </a:lnTo>
                <a:lnTo>
                  <a:pt x="206" y="515"/>
                </a:lnTo>
                <a:lnTo>
                  <a:pt x="206" y="515"/>
                </a:lnTo>
                <a:lnTo>
                  <a:pt x="197" y="512"/>
                </a:lnTo>
                <a:lnTo>
                  <a:pt x="197" y="512"/>
                </a:lnTo>
                <a:lnTo>
                  <a:pt x="195" y="515"/>
                </a:lnTo>
                <a:lnTo>
                  <a:pt x="197" y="518"/>
                </a:lnTo>
                <a:lnTo>
                  <a:pt x="197" y="518"/>
                </a:lnTo>
                <a:close/>
                <a:moveTo>
                  <a:pt x="384" y="515"/>
                </a:moveTo>
                <a:lnTo>
                  <a:pt x="384" y="515"/>
                </a:lnTo>
                <a:lnTo>
                  <a:pt x="386" y="521"/>
                </a:lnTo>
                <a:lnTo>
                  <a:pt x="386" y="521"/>
                </a:lnTo>
                <a:lnTo>
                  <a:pt x="393" y="521"/>
                </a:lnTo>
                <a:lnTo>
                  <a:pt x="393" y="521"/>
                </a:lnTo>
                <a:lnTo>
                  <a:pt x="393" y="517"/>
                </a:lnTo>
                <a:lnTo>
                  <a:pt x="390" y="513"/>
                </a:lnTo>
                <a:lnTo>
                  <a:pt x="386" y="513"/>
                </a:lnTo>
                <a:lnTo>
                  <a:pt x="384" y="513"/>
                </a:lnTo>
                <a:lnTo>
                  <a:pt x="384" y="515"/>
                </a:lnTo>
                <a:lnTo>
                  <a:pt x="384" y="515"/>
                </a:lnTo>
                <a:close/>
                <a:moveTo>
                  <a:pt x="488" y="515"/>
                </a:moveTo>
                <a:lnTo>
                  <a:pt x="488" y="515"/>
                </a:lnTo>
                <a:lnTo>
                  <a:pt x="489" y="515"/>
                </a:lnTo>
                <a:lnTo>
                  <a:pt x="491" y="512"/>
                </a:lnTo>
                <a:lnTo>
                  <a:pt x="491" y="512"/>
                </a:lnTo>
                <a:lnTo>
                  <a:pt x="488" y="513"/>
                </a:lnTo>
                <a:lnTo>
                  <a:pt x="488" y="515"/>
                </a:lnTo>
                <a:lnTo>
                  <a:pt x="488" y="515"/>
                </a:lnTo>
                <a:close/>
                <a:moveTo>
                  <a:pt x="509" y="521"/>
                </a:moveTo>
                <a:lnTo>
                  <a:pt x="509" y="521"/>
                </a:lnTo>
                <a:lnTo>
                  <a:pt x="511" y="521"/>
                </a:lnTo>
                <a:lnTo>
                  <a:pt x="512" y="521"/>
                </a:lnTo>
                <a:lnTo>
                  <a:pt x="512" y="521"/>
                </a:lnTo>
                <a:lnTo>
                  <a:pt x="511" y="515"/>
                </a:lnTo>
                <a:lnTo>
                  <a:pt x="508" y="512"/>
                </a:lnTo>
                <a:lnTo>
                  <a:pt x="508" y="512"/>
                </a:lnTo>
                <a:lnTo>
                  <a:pt x="508" y="515"/>
                </a:lnTo>
                <a:lnTo>
                  <a:pt x="508" y="517"/>
                </a:lnTo>
                <a:lnTo>
                  <a:pt x="509" y="521"/>
                </a:lnTo>
                <a:lnTo>
                  <a:pt x="509" y="521"/>
                </a:lnTo>
                <a:close/>
                <a:moveTo>
                  <a:pt x="30" y="518"/>
                </a:moveTo>
                <a:lnTo>
                  <a:pt x="30" y="518"/>
                </a:lnTo>
                <a:lnTo>
                  <a:pt x="32" y="517"/>
                </a:lnTo>
                <a:lnTo>
                  <a:pt x="33" y="513"/>
                </a:lnTo>
                <a:lnTo>
                  <a:pt x="33" y="513"/>
                </a:lnTo>
                <a:lnTo>
                  <a:pt x="29" y="513"/>
                </a:lnTo>
                <a:lnTo>
                  <a:pt x="29" y="513"/>
                </a:lnTo>
                <a:lnTo>
                  <a:pt x="30" y="517"/>
                </a:lnTo>
                <a:lnTo>
                  <a:pt x="30" y="518"/>
                </a:lnTo>
                <a:lnTo>
                  <a:pt x="30" y="518"/>
                </a:lnTo>
                <a:close/>
                <a:moveTo>
                  <a:pt x="346" y="513"/>
                </a:moveTo>
                <a:lnTo>
                  <a:pt x="346" y="513"/>
                </a:lnTo>
                <a:lnTo>
                  <a:pt x="348" y="517"/>
                </a:lnTo>
                <a:lnTo>
                  <a:pt x="349" y="518"/>
                </a:lnTo>
                <a:lnTo>
                  <a:pt x="352" y="518"/>
                </a:lnTo>
                <a:lnTo>
                  <a:pt x="354" y="517"/>
                </a:lnTo>
                <a:lnTo>
                  <a:pt x="354" y="517"/>
                </a:lnTo>
                <a:lnTo>
                  <a:pt x="352" y="513"/>
                </a:lnTo>
                <a:lnTo>
                  <a:pt x="352" y="513"/>
                </a:lnTo>
                <a:lnTo>
                  <a:pt x="346" y="513"/>
                </a:lnTo>
                <a:lnTo>
                  <a:pt x="346" y="513"/>
                </a:lnTo>
                <a:close/>
                <a:moveTo>
                  <a:pt x="361" y="518"/>
                </a:moveTo>
                <a:lnTo>
                  <a:pt x="361" y="518"/>
                </a:lnTo>
                <a:lnTo>
                  <a:pt x="363" y="518"/>
                </a:lnTo>
                <a:lnTo>
                  <a:pt x="363" y="517"/>
                </a:lnTo>
                <a:lnTo>
                  <a:pt x="363" y="513"/>
                </a:lnTo>
                <a:lnTo>
                  <a:pt x="361" y="513"/>
                </a:lnTo>
                <a:lnTo>
                  <a:pt x="361" y="513"/>
                </a:lnTo>
                <a:lnTo>
                  <a:pt x="361" y="515"/>
                </a:lnTo>
                <a:lnTo>
                  <a:pt x="361" y="518"/>
                </a:lnTo>
                <a:lnTo>
                  <a:pt x="361" y="518"/>
                </a:lnTo>
                <a:close/>
                <a:moveTo>
                  <a:pt x="241" y="521"/>
                </a:moveTo>
                <a:lnTo>
                  <a:pt x="241" y="521"/>
                </a:lnTo>
                <a:lnTo>
                  <a:pt x="242" y="521"/>
                </a:lnTo>
                <a:lnTo>
                  <a:pt x="244" y="523"/>
                </a:lnTo>
                <a:lnTo>
                  <a:pt x="244" y="523"/>
                </a:lnTo>
                <a:lnTo>
                  <a:pt x="245" y="524"/>
                </a:lnTo>
                <a:lnTo>
                  <a:pt x="245" y="524"/>
                </a:lnTo>
                <a:lnTo>
                  <a:pt x="247" y="524"/>
                </a:lnTo>
                <a:lnTo>
                  <a:pt x="248" y="524"/>
                </a:lnTo>
                <a:lnTo>
                  <a:pt x="248" y="524"/>
                </a:lnTo>
                <a:lnTo>
                  <a:pt x="252" y="524"/>
                </a:lnTo>
                <a:lnTo>
                  <a:pt x="253" y="523"/>
                </a:lnTo>
                <a:lnTo>
                  <a:pt x="256" y="523"/>
                </a:lnTo>
                <a:lnTo>
                  <a:pt x="259" y="523"/>
                </a:lnTo>
                <a:lnTo>
                  <a:pt x="259" y="523"/>
                </a:lnTo>
                <a:lnTo>
                  <a:pt x="259" y="520"/>
                </a:lnTo>
                <a:lnTo>
                  <a:pt x="258" y="517"/>
                </a:lnTo>
                <a:lnTo>
                  <a:pt x="256" y="513"/>
                </a:lnTo>
                <a:lnTo>
                  <a:pt x="256" y="513"/>
                </a:lnTo>
                <a:lnTo>
                  <a:pt x="252" y="515"/>
                </a:lnTo>
                <a:lnTo>
                  <a:pt x="247" y="517"/>
                </a:lnTo>
                <a:lnTo>
                  <a:pt x="241" y="521"/>
                </a:lnTo>
                <a:lnTo>
                  <a:pt x="241" y="521"/>
                </a:lnTo>
                <a:close/>
                <a:moveTo>
                  <a:pt x="552" y="527"/>
                </a:moveTo>
                <a:lnTo>
                  <a:pt x="552" y="527"/>
                </a:lnTo>
                <a:lnTo>
                  <a:pt x="552" y="520"/>
                </a:lnTo>
                <a:lnTo>
                  <a:pt x="549" y="513"/>
                </a:lnTo>
                <a:lnTo>
                  <a:pt x="549" y="513"/>
                </a:lnTo>
                <a:lnTo>
                  <a:pt x="549" y="521"/>
                </a:lnTo>
                <a:lnTo>
                  <a:pt x="550" y="526"/>
                </a:lnTo>
                <a:lnTo>
                  <a:pt x="552" y="527"/>
                </a:lnTo>
                <a:lnTo>
                  <a:pt x="552" y="527"/>
                </a:lnTo>
                <a:close/>
                <a:moveTo>
                  <a:pt x="64" y="521"/>
                </a:moveTo>
                <a:lnTo>
                  <a:pt x="64" y="521"/>
                </a:lnTo>
                <a:lnTo>
                  <a:pt x="62" y="517"/>
                </a:lnTo>
                <a:lnTo>
                  <a:pt x="59" y="513"/>
                </a:lnTo>
                <a:lnTo>
                  <a:pt x="59" y="513"/>
                </a:lnTo>
                <a:lnTo>
                  <a:pt x="61" y="518"/>
                </a:lnTo>
                <a:lnTo>
                  <a:pt x="61" y="520"/>
                </a:lnTo>
                <a:lnTo>
                  <a:pt x="64" y="521"/>
                </a:lnTo>
                <a:lnTo>
                  <a:pt x="64" y="521"/>
                </a:lnTo>
                <a:close/>
                <a:moveTo>
                  <a:pt x="169" y="520"/>
                </a:moveTo>
                <a:lnTo>
                  <a:pt x="169" y="520"/>
                </a:lnTo>
                <a:lnTo>
                  <a:pt x="175" y="520"/>
                </a:lnTo>
                <a:lnTo>
                  <a:pt x="175" y="520"/>
                </a:lnTo>
                <a:lnTo>
                  <a:pt x="175" y="517"/>
                </a:lnTo>
                <a:lnTo>
                  <a:pt x="172" y="517"/>
                </a:lnTo>
                <a:lnTo>
                  <a:pt x="166" y="513"/>
                </a:lnTo>
                <a:lnTo>
                  <a:pt x="166" y="513"/>
                </a:lnTo>
                <a:lnTo>
                  <a:pt x="168" y="517"/>
                </a:lnTo>
                <a:lnTo>
                  <a:pt x="169" y="520"/>
                </a:lnTo>
                <a:lnTo>
                  <a:pt x="169" y="520"/>
                </a:lnTo>
                <a:close/>
                <a:moveTo>
                  <a:pt x="306" y="518"/>
                </a:moveTo>
                <a:lnTo>
                  <a:pt x="306" y="518"/>
                </a:lnTo>
                <a:lnTo>
                  <a:pt x="305" y="515"/>
                </a:lnTo>
                <a:lnTo>
                  <a:pt x="302" y="513"/>
                </a:lnTo>
                <a:lnTo>
                  <a:pt x="302" y="513"/>
                </a:lnTo>
                <a:lnTo>
                  <a:pt x="302" y="518"/>
                </a:lnTo>
                <a:lnTo>
                  <a:pt x="303" y="518"/>
                </a:lnTo>
                <a:lnTo>
                  <a:pt x="306" y="518"/>
                </a:lnTo>
                <a:lnTo>
                  <a:pt x="306" y="518"/>
                </a:lnTo>
                <a:close/>
                <a:moveTo>
                  <a:pt x="663" y="529"/>
                </a:moveTo>
                <a:lnTo>
                  <a:pt x="663" y="529"/>
                </a:lnTo>
                <a:lnTo>
                  <a:pt x="669" y="523"/>
                </a:lnTo>
                <a:lnTo>
                  <a:pt x="671" y="518"/>
                </a:lnTo>
                <a:lnTo>
                  <a:pt x="671" y="513"/>
                </a:lnTo>
                <a:lnTo>
                  <a:pt x="671" y="513"/>
                </a:lnTo>
                <a:lnTo>
                  <a:pt x="669" y="518"/>
                </a:lnTo>
                <a:lnTo>
                  <a:pt x="666" y="523"/>
                </a:lnTo>
                <a:lnTo>
                  <a:pt x="665" y="526"/>
                </a:lnTo>
                <a:lnTo>
                  <a:pt x="663" y="529"/>
                </a:lnTo>
                <a:lnTo>
                  <a:pt x="663" y="529"/>
                </a:lnTo>
                <a:close/>
                <a:moveTo>
                  <a:pt x="270" y="520"/>
                </a:moveTo>
                <a:lnTo>
                  <a:pt x="270" y="520"/>
                </a:lnTo>
                <a:lnTo>
                  <a:pt x="274" y="520"/>
                </a:lnTo>
                <a:lnTo>
                  <a:pt x="276" y="518"/>
                </a:lnTo>
                <a:lnTo>
                  <a:pt x="276" y="518"/>
                </a:lnTo>
                <a:lnTo>
                  <a:pt x="273" y="517"/>
                </a:lnTo>
                <a:lnTo>
                  <a:pt x="270" y="515"/>
                </a:lnTo>
                <a:lnTo>
                  <a:pt x="268" y="515"/>
                </a:lnTo>
                <a:lnTo>
                  <a:pt x="268" y="515"/>
                </a:lnTo>
                <a:lnTo>
                  <a:pt x="270" y="518"/>
                </a:lnTo>
                <a:lnTo>
                  <a:pt x="270" y="520"/>
                </a:lnTo>
                <a:lnTo>
                  <a:pt x="270" y="520"/>
                </a:lnTo>
                <a:close/>
                <a:moveTo>
                  <a:pt x="656" y="526"/>
                </a:moveTo>
                <a:lnTo>
                  <a:pt x="656" y="526"/>
                </a:lnTo>
                <a:lnTo>
                  <a:pt x="657" y="524"/>
                </a:lnTo>
                <a:lnTo>
                  <a:pt x="657" y="521"/>
                </a:lnTo>
                <a:lnTo>
                  <a:pt x="657" y="515"/>
                </a:lnTo>
                <a:lnTo>
                  <a:pt x="657" y="515"/>
                </a:lnTo>
                <a:lnTo>
                  <a:pt x="656" y="517"/>
                </a:lnTo>
                <a:lnTo>
                  <a:pt x="656" y="520"/>
                </a:lnTo>
                <a:lnTo>
                  <a:pt x="656" y="526"/>
                </a:lnTo>
                <a:lnTo>
                  <a:pt x="656" y="526"/>
                </a:lnTo>
                <a:close/>
                <a:moveTo>
                  <a:pt x="541" y="530"/>
                </a:moveTo>
                <a:lnTo>
                  <a:pt x="541" y="530"/>
                </a:lnTo>
                <a:lnTo>
                  <a:pt x="541" y="523"/>
                </a:lnTo>
                <a:lnTo>
                  <a:pt x="541" y="520"/>
                </a:lnTo>
                <a:lnTo>
                  <a:pt x="538" y="517"/>
                </a:lnTo>
                <a:lnTo>
                  <a:pt x="538" y="517"/>
                </a:lnTo>
                <a:lnTo>
                  <a:pt x="537" y="524"/>
                </a:lnTo>
                <a:lnTo>
                  <a:pt x="537" y="529"/>
                </a:lnTo>
                <a:lnTo>
                  <a:pt x="538" y="529"/>
                </a:lnTo>
                <a:lnTo>
                  <a:pt x="541" y="530"/>
                </a:lnTo>
                <a:lnTo>
                  <a:pt x="541" y="530"/>
                </a:lnTo>
                <a:close/>
                <a:moveTo>
                  <a:pt x="578" y="541"/>
                </a:moveTo>
                <a:lnTo>
                  <a:pt x="578" y="541"/>
                </a:lnTo>
                <a:lnTo>
                  <a:pt x="582" y="541"/>
                </a:lnTo>
                <a:lnTo>
                  <a:pt x="588" y="542"/>
                </a:lnTo>
                <a:lnTo>
                  <a:pt x="588" y="542"/>
                </a:lnTo>
                <a:lnTo>
                  <a:pt x="588" y="530"/>
                </a:lnTo>
                <a:lnTo>
                  <a:pt x="592" y="520"/>
                </a:lnTo>
                <a:lnTo>
                  <a:pt x="592" y="520"/>
                </a:lnTo>
                <a:lnTo>
                  <a:pt x="587" y="518"/>
                </a:lnTo>
                <a:lnTo>
                  <a:pt x="585" y="518"/>
                </a:lnTo>
                <a:lnTo>
                  <a:pt x="582" y="520"/>
                </a:lnTo>
                <a:lnTo>
                  <a:pt x="581" y="523"/>
                </a:lnTo>
                <a:lnTo>
                  <a:pt x="579" y="532"/>
                </a:lnTo>
                <a:lnTo>
                  <a:pt x="578" y="541"/>
                </a:lnTo>
                <a:lnTo>
                  <a:pt x="578" y="541"/>
                </a:lnTo>
                <a:close/>
                <a:moveTo>
                  <a:pt x="607" y="524"/>
                </a:moveTo>
                <a:lnTo>
                  <a:pt x="607" y="524"/>
                </a:lnTo>
                <a:lnTo>
                  <a:pt x="608" y="521"/>
                </a:lnTo>
                <a:lnTo>
                  <a:pt x="608" y="518"/>
                </a:lnTo>
                <a:lnTo>
                  <a:pt x="608" y="517"/>
                </a:lnTo>
                <a:lnTo>
                  <a:pt x="608" y="517"/>
                </a:lnTo>
                <a:lnTo>
                  <a:pt x="607" y="521"/>
                </a:lnTo>
                <a:lnTo>
                  <a:pt x="607" y="524"/>
                </a:lnTo>
                <a:lnTo>
                  <a:pt x="607" y="524"/>
                </a:lnTo>
                <a:close/>
                <a:moveTo>
                  <a:pt x="688" y="524"/>
                </a:moveTo>
                <a:lnTo>
                  <a:pt x="688" y="524"/>
                </a:lnTo>
                <a:lnTo>
                  <a:pt x="689" y="524"/>
                </a:lnTo>
                <a:lnTo>
                  <a:pt x="691" y="521"/>
                </a:lnTo>
                <a:lnTo>
                  <a:pt x="689" y="517"/>
                </a:lnTo>
                <a:lnTo>
                  <a:pt x="689" y="517"/>
                </a:lnTo>
                <a:lnTo>
                  <a:pt x="688" y="520"/>
                </a:lnTo>
                <a:lnTo>
                  <a:pt x="688" y="524"/>
                </a:lnTo>
                <a:lnTo>
                  <a:pt x="688" y="524"/>
                </a:lnTo>
                <a:close/>
                <a:moveTo>
                  <a:pt x="636" y="550"/>
                </a:moveTo>
                <a:lnTo>
                  <a:pt x="636" y="550"/>
                </a:lnTo>
                <a:lnTo>
                  <a:pt x="639" y="549"/>
                </a:lnTo>
                <a:lnTo>
                  <a:pt x="642" y="544"/>
                </a:lnTo>
                <a:lnTo>
                  <a:pt x="645" y="536"/>
                </a:lnTo>
                <a:lnTo>
                  <a:pt x="648" y="517"/>
                </a:lnTo>
                <a:lnTo>
                  <a:pt x="648" y="517"/>
                </a:lnTo>
                <a:lnTo>
                  <a:pt x="642" y="524"/>
                </a:lnTo>
                <a:lnTo>
                  <a:pt x="637" y="532"/>
                </a:lnTo>
                <a:lnTo>
                  <a:pt x="634" y="535"/>
                </a:lnTo>
                <a:lnTo>
                  <a:pt x="634" y="539"/>
                </a:lnTo>
                <a:lnTo>
                  <a:pt x="634" y="544"/>
                </a:lnTo>
                <a:lnTo>
                  <a:pt x="636" y="550"/>
                </a:lnTo>
                <a:lnTo>
                  <a:pt x="636" y="550"/>
                </a:lnTo>
                <a:close/>
                <a:moveTo>
                  <a:pt x="444" y="520"/>
                </a:moveTo>
                <a:lnTo>
                  <a:pt x="444" y="520"/>
                </a:lnTo>
                <a:lnTo>
                  <a:pt x="444" y="521"/>
                </a:lnTo>
                <a:lnTo>
                  <a:pt x="445" y="524"/>
                </a:lnTo>
                <a:lnTo>
                  <a:pt x="447" y="526"/>
                </a:lnTo>
                <a:lnTo>
                  <a:pt x="447" y="527"/>
                </a:lnTo>
                <a:lnTo>
                  <a:pt x="447" y="527"/>
                </a:lnTo>
                <a:lnTo>
                  <a:pt x="453" y="527"/>
                </a:lnTo>
                <a:lnTo>
                  <a:pt x="453" y="527"/>
                </a:lnTo>
                <a:lnTo>
                  <a:pt x="451" y="523"/>
                </a:lnTo>
                <a:lnTo>
                  <a:pt x="450" y="518"/>
                </a:lnTo>
                <a:lnTo>
                  <a:pt x="450" y="518"/>
                </a:lnTo>
                <a:lnTo>
                  <a:pt x="447" y="518"/>
                </a:lnTo>
                <a:lnTo>
                  <a:pt x="444" y="520"/>
                </a:lnTo>
                <a:lnTo>
                  <a:pt x="444" y="520"/>
                </a:lnTo>
                <a:close/>
                <a:moveTo>
                  <a:pt x="73" y="526"/>
                </a:moveTo>
                <a:lnTo>
                  <a:pt x="73" y="526"/>
                </a:lnTo>
                <a:lnTo>
                  <a:pt x="72" y="521"/>
                </a:lnTo>
                <a:lnTo>
                  <a:pt x="69" y="520"/>
                </a:lnTo>
                <a:lnTo>
                  <a:pt x="69" y="520"/>
                </a:lnTo>
                <a:lnTo>
                  <a:pt x="70" y="523"/>
                </a:lnTo>
                <a:lnTo>
                  <a:pt x="72" y="524"/>
                </a:lnTo>
                <a:lnTo>
                  <a:pt x="73" y="526"/>
                </a:lnTo>
                <a:lnTo>
                  <a:pt x="73" y="526"/>
                </a:lnTo>
                <a:close/>
                <a:moveTo>
                  <a:pt x="58" y="539"/>
                </a:moveTo>
                <a:lnTo>
                  <a:pt x="58" y="539"/>
                </a:lnTo>
                <a:lnTo>
                  <a:pt x="56" y="533"/>
                </a:lnTo>
                <a:lnTo>
                  <a:pt x="55" y="527"/>
                </a:lnTo>
                <a:lnTo>
                  <a:pt x="52" y="521"/>
                </a:lnTo>
                <a:lnTo>
                  <a:pt x="49" y="520"/>
                </a:lnTo>
                <a:lnTo>
                  <a:pt x="46" y="520"/>
                </a:lnTo>
                <a:lnTo>
                  <a:pt x="46" y="520"/>
                </a:lnTo>
                <a:lnTo>
                  <a:pt x="46" y="524"/>
                </a:lnTo>
                <a:lnTo>
                  <a:pt x="46" y="527"/>
                </a:lnTo>
                <a:lnTo>
                  <a:pt x="49" y="532"/>
                </a:lnTo>
                <a:lnTo>
                  <a:pt x="53" y="536"/>
                </a:lnTo>
                <a:lnTo>
                  <a:pt x="58" y="539"/>
                </a:lnTo>
                <a:lnTo>
                  <a:pt x="58" y="539"/>
                </a:lnTo>
                <a:close/>
                <a:moveTo>
                  <a:pt x="195" y="523"/>
                </a:moveTo>
                <a:lnTo>
                  <a:pt x="195" y="523"/>
                </a:lnTo>
                <a:lnTo>
                  <a:pt x="197" y="527"/>
                </a:lnTo>
                <a:lnTo>
                  <a:pt x="200" y="530"/>
                </a:lnTo>
                <a:lnTo>
                  <a:pt x="203" y="533"/>
                </a:lnTo>
                <a:lnTo>
                  <a:pt x="207" y="535"/>
                </a:lnTo>
                <a:lnTo>
                  <a:pt x="207" y="535"/>
                </a:lnTo>
                <a:lnTo>
                  <a:pt x="207" y="527"/>
                </a:lnTo>
                <a:lnTo>
                  <a:pt x="207" y="521"/>
                </a:lnTo>
                <a:lnTo>
                  <a:pt x="207" y="521"/>
                </a:lnTo>
                <a:lnTo>
                  <a:pt x="201" y="521"/>
                </a:lnTo>
                <a:lnTo>
                  <a:pt x="198" y="521"/>
                </a:lnTo>
                <a:lnTo>
                  <a:pt x="195" y="523"/>
                </a:lnTo>
                <a:lnTo>
                  <a:pt x="195" y="523"/>
                </a:lnTo>
                <a:close/>
                <a:moveTo>
                  <a:pt x="213" y="533"/>
                </a:moveTo>
                <a:lnTo>
                  <a:pt x="213" y="533"/>
                </a:lnTo>
                <a:lnTo>
                  <a:pt x="216" y="533"/>
                </a:lnTo>
                <a:lnTo>
                  <a:pt x="219" y="533"/>
                </a:lnTo>
                <a:lnTo>
                  <a:pt x="219" y="533"/>
                </a:lnTo>
                <a:lnTo>
                  <a:pt x="216" y="527"/>
                </a:lnTo>
                <a:lnTo>
                  <a:pt x="213" y="521"/>
                </a:lnTo>
                <a:lnTo>
                  <a:pt x="213" y="521"/>
                </a:lnTo>
                <a:lnTo>
                  <a:pt x="212" y="527"/>
                </a:lnTo>
                <a:lnTo>
                  <a:pt x="213" y="533"/>
                </a:lnTo>
                <a:lnTo>
                  <a:pt x="213" y="533"/>
                </a:lnTo>
                <a:close/>
                <a:moveTo>
                  <a:pt x="345" y="523"/>
                </a:moveTo>
                <a:lnTo>
                  <a:pt x="345" y="523"/>
                </a:lnTo>
                <a:lnTo>
                  <a:pt x="343" y="521"/>
                </a:lnTo>
                <a:lnTo>
                  <a:pt x="340" y="521"/>
                </a:lnTo>
                <a:lnTo>
                  <a:pt x="340" y="521"/>
                </a:lnTo>
                <a:lnTo>
                  <a:pt x="340" y="523"/>
                </a:lnTo>
                <a:lnTo>
                  <a:pt x="341" y="523"/>
                </a:lnTo>
                <a:lnTo>
                  <a:pt x="345" y="523"/>
                </a:lnTo>
                <a:lnTo>
                  <a:pt x="345" y="523"/>
                </a:lnTo>
                <a:lnTo>
                  <a:pt x="345" y="523"/>
                </a:lnTo>
                <a:close/>
                <a:moveTo>
                  <a:pt x="120" y="524"/>
                </a:moveTo>
                <a:lnTo>
                  <a:pt x="120" y="524"/>
                </a:lnTo>
                <a:lnTo>
                  <a:pt x="123" y="533"/>
                </a:lnTo>
                <a:lnTo>
                  <a:pt x="123" y="533"/>
                </a:lnTo>
                <a:lnTo>
                  <a:pt x="126" y="535"/>
                </a:lnTo>
                <a:lnTo>
                  <a:pt x="130" y="535"/>
                </a:lnTo>
                <a:lnTo>
                  <a:pt x="130" y="535"/>
                </a:lnTo>
                <a:lnTo>
                  <a:pt x="130" y="529"/>
                </a:lnTo>
                <a:lnTo>
                  <a:pt x="128" y="524"/>
                </a:lnTo>
                <a:lnTo>
                  <a:pt x="126" y="523"/>
                </a:lnTo>
                <a:lnTo>
                  <a:pt x="125" y="523"/>
                </a:lnTo>
                <a:lnTo>
                  <a:pt x="123" y="523"/>
                </a:lnTo>
                <a:lnTo>
                  <a:pt x="120" y="524"/>
                </a:lnTo>
                <a:lnTo>
                  <a:pt x="120" y="524"/>
                </a:lnTo>
                <a:close/>
                <a:moveTo>
                  <a:pt x="137" y="536"/>
                </a:moveTo>
                <a:lnTo>
                  <a:pt x="137" y="536"/>
                </a:lnTo>
                <a:lnTo>
                  <a:pt x="137" y="530"/>
                </a:lnTo>
                <a:lnTo>
                  <a:pt x="137" y="523"/>
                </a:lnTo>
                <a:lnTo>
                  <a:pt x="137" y="523"/>
                </a:lnTo>
                <a:lnTo>
                  <a:pt x="136" y="521"/>
                </a:lnTo>
                <a:lnTo>
                  <a:pt x="133" y="521"/>
                </a:lnTo>
                <a:lnTo>
                  <a:pt x="133" y="521"/>
                </a:lnTo>
                <a:lnTo>
                  <a:pt x="134" y="530"/>
                </a:lnTo>
                <a:lnTo>
                  <a:pt x="134" y="533"/>
                </a:lnTo>
                <a:lnTo>
                  <a:pt x="137" y="536"/>
                </a:lnTo>
                <a:lnTo>
                  <a:pt x="137" y="536"/>
                </a:lnTo>
                <a:close/>
                <a:moveTo>
                  <a:pt x="235" y="530"/>
                </a:moveTo>
                <a:lnTo>
                  <a:pt x="235" y="530"/>
                </a:lnTo>
                <a:lnTo>
                  <a:pt x="235" y="529"/>
                </a:lnTo>
                <a:lnTo>
                  <a:pt x="235" y="527"/>
                </a:lnTo>
                <a:lnTo>
                  <a:pt x="235" y="523"/>
                </a:lnTo>
                <a:lnTo>
                  <a:pt x="235" y="523"/>
                </a:lnTo>
                <a:lnTo>
                  <a:pt x="232" y="523"/>
                </a:lnTo>
                <a:lnTo>
                  <a:pt x="229" y="521"/>
                </a:lnTo>
                <a:lnTo>
                  <a:pt x="229" y="521"/>
                </a:lnTo>
                <a:lnTo>
                  <a:pt x="229" y="524"/>
                </a:lnTo>
                <a:lnTo>
                  <a:pt x="230" y="527"/>
                </a:lnTo>
                <a:lnTo>
                  <a:pt x="232" y="529"/>
                </a:lnTo>
                <a:lnTo>
                  <a:pt x="235" y="530"/>
                </a:lnTo>
                <a:lnTo>
                  <a:pt x="235" y="530"/>
                </a:lnTo>
                <a:close/>
                <a:moveTo>
                  <a:pt x="532" y="527"/>
                </a:moveTo>
                <a:lnTo>
                  <a:pt x="532" y="527"/>
                </a:lnTo>
                <a:lnTo>
                  <a:pt x="534" y="526"/>
                </a:lnTo>
                <a:lnTo>
                  <a:pt x="534" y="524"/>
                </a:lnTo>
                <a:lnTo>
                  <a:pt x="534" y="524"/>
                </a:lnTo>
                <a:lnTo>
                  <a:pt x="532" y="524"/>
                </a:lnTo>
                <a:lnTo>
                  <a:pt x="532" y="523"/>
                </a:lnTo>
                <a:lnTo>
                  <a:pt x="532" y="521"/>
                </a:lnTo>
                <a:lnTo>
                  <a:pt x="531" y="521"/>
                </a:lnTo>
                <a:lnTo>
                  <a:pt x="531" y="521"/>
                </a:lnTo>
                <a:lnTo>
                  <a:pt x="531" y="524"/>
                </a:lnTo>
                <a:lnTo>
                  <a:pt x="532" y="527"/>
                </a:lnTo>
                <a:lnTo>
                  <a:pt x="532" y="527"/>
                </a:lnTo>
                <a:close/>
                <a:moveTo>
                  <a:pt x="357" y="526"/>
                </a:moveTo>
                <a:lnTo>
                  <a:pt x="357" y="526"/>
                </a:lnTo>
                <a:lnTo>
                  <a:pt x="357" y="524"/>
                </a:lnTo>
                <a:lnTo>
                  <a:pt x="355" y="523"/>
                </a:lnTo>
                <a:lnTo>
                  <a:pt x="352" y="523"/>
                </a:lnTo>
                <a:lnTo>
                  <a:pt x="352" y="523"/>
                </a:lnTo>
                <a:lnTo>
                  <a:pt x="352" y="524"/>
                </a:lnTo>
                <a:lnTo>
                  <a:pt x="354" y="526"/>
                </a:lnTo>
                <a:lnTo>
                  <a:pt x="357" y="526"/>
                </a:lnTo>
                <a:lnTo>
                  <a:pt x="357" y="526"/>
                </a:lnTo>
                <a:close/>
                <a:moveTo>
                  <a:pt x="474" y="524"/>
                </a:moveTo>
                <a:lnTo>
                  <a:pt x="474" y="524"/>
                </a:lnTo>
                <a:lnTo>
                  <a:pt x="476" y="523"/>
                </a:lnTo>
                <a:lnTo>
                  <a:pt x="476" y="523"/>
                </a:lnTo>
                <a:lnTo>
                  <a:pt x="474" y="523"/>
                </a:lnTo>
                <a:lnTo>
                  <a:pt x="473" y="523"/>
                </a:lnTo>
                <a:lnTo>
                  <a:pt x="473" y="523"/>
                </a:lnTo>
                <a:lnTo>
                  <a:pt x="473" y="524"/>
                </a:lnTo>
                <a:lnTo>
                  <a:pt x="474" y="524"/>
                </a:lnTo>
                <a:lnTo>
                  <a:pt x="474" y="524"/>
                </a:lnTo>
                <a:close/>
                <a:moveTo>
                  <a:pt x="142" y="535"/>
                </a:moveTo>
                <a:lnTo>
                  <a:pt x="142" y="535"/>
                </a:lnTo>
                <a:lnTo>
                  <a:pt x="145" y="533"/>
                </a:lnTo>
                <a:lnTo>
                  <a:pt x="146" y="530"/>
                </a:lnTo>
                <a:lnTo>
                  <a:pt x="146" y="523"/>
                </a:lnTo>
                <a:lnTo>
                  <a:pt x="146" y="523"/>
                </a:lnTo>
                <a:lnTo>
                  <a:pt x="142" y="523"/>
                </a:lnTo>
                <a:lnTo>
                  <a:pt x="142" y="523"/>
                </a:lnTo>
                <a:lnTo>
                  <a:pt x="142" y="535"/>
                </a:lnTo>
                <a:lnTo>
                  <a:pt x="142" y="535"/>
                </a:lnTo>
                <a:close/>
                <a:moveTo>
                  <a:pt x="49" y="562"/>
                </a:moveTo>
                <a:lnTo>
                  <a:pt x="49" y="562"/>
                </a:lnTo>
                <a:lnTo>
                  <a:pt x="49" y="555"/>
                </a:lnTo>
                <a:lnTo>
                  <a:pt x="52" y="550"/>
                </a:lnTo>
                <a:lnTo>
                  <a:pt x="52" y="550"/>
                </a:lnTo>
                <a:lnTo>
                  <a:pt x="47" y="544"/>
                </a:lnTo>
                <a:lnTo>
                  <a:pt x="43" y="538"/>
                </a:lnTo>
                <a:lnTo>
                  <a:pt x="37" y="523"/>
                </a:lnTo>
                <a:lnTo>
                  <a:pt x="37" y="523"/>
                </a:lnTo>
                <a:lnTo>
                  <a:pt x="35" y="529"/>
                </a:lnTo>
                <a:lnTo>
                  <a:pt x="35" y="535"/>
                </a:lnTo>
                <a:lnTo>
                  <a:pt x="38" y="545"/>
                </a:lnTo>
                <a:lnTo>
                  <a:pt x="43" y="555"/>
                </a:lnTo>
                <a:lnTo>
                  <a:pt x="49" y="562"/>
                </a:lnTo>
                <a:lnTo>
                  <a:pt x="49" y="562"/>
                </a:lnTo>
                <a:close/>
                <a:moveTo>
                  <a:pt x="174" y="524"/>
                </a:moveTo>
                <a:lnTo>
                  <a:pt x="174" y="524"/>
                </a:lnTo>
                <a:lnTo>
                  <a:pt x="175" y="530"/>
                </a:lnTo>
                <a:lnTo>
                  <a:pt x="178" y="536"/>
                </a:lnTo>
                <a:lnTo>
                  <a:pt x="178" y="536"/>
                </a:lnTo>
                <a:lnTo>
                  <a:pt x="181" y="536"/>
                </a:lnTo>
                <a:lnTo>
                  <a:pt x="186" y="536"/>
                </a:lnTo>
                <a:lnTo>
                  <a:pt x="186" y="536"/>
                </a:lnTo>
                <a:lnTo>
                  <a:pt x="183" y="530"/>
                </a:lnTo>
                <a:lnTo>
                  <a:pt x="180" y="523"/>
                </a:lnTo>
                <a:lnTo>
                  <a:pt x="180" y="523"/>
                </a:lnTo>
                <a:lnTo>
                  <a:pt x="177" y="524"/>
                </a:lnTo>
                <a:lnTo>
                  <a:pt x="174" y="524"/>
                </a:lnTo>
                <a:lnTo>
                  <a:pt x="174" y="524"/>
                </a:lnTo>
                <a:close/>
                <a:moveTo>
                  <a:pt x="369" y="527"/>
                </a:moveTo>
                <a:lnTo>
                  <a:pt x="369" y="527"/>
                </a:lnTo>
                <a:lnTo>
                  <a:pt x="372" y="526"/>
                </a:lnTo>
                <a:lnTo>
                  <a:pt x="373" y="523"/>
                </a:lnTo>
                <a:lnTo>
                  <a:pt x="373" y="523"/>
                </a:lnTo>
                <a:lnTo>
                  <a:pt x="369" y="523"/>
                </a:lnTo>
                <a:lnTo>
                  <a:pt x="369" y="523"/>
                </a:lnTo>
                <a:lnTo>
                  <a:pt x="369" y="527"/>
                </a:lnTo>
                <a:lnTo>
                  <a:pt x="369" y="527"/>
                </a:lnTo>
                <a:close/>
                <a:moveTo>
                  <a:pt x="593" y="539"/>
                </a:moveTo>
                <a:lnTo>
                  <a:pt x="593" y="539"/>
                </a:lnTo>
                <a:lnTo>
                  <a:pt x="598" y="536"/>
                </a:lnTo>
                <a:lnTo>
                  <a:pt x="599" y="533"/>
                </a:lnTo>
                <a:lnTo>
                  <a:pt x="598" y="527"/>
                </a:lnTo>
                <a:lnTo>
                  <a:pt x="595" y="523"/>
                </a:lnTo>
                <a:lnTo>
                  <a:pt x="595" y="523"/>
                </a:lnTo>
                <a:lnTo>
                  <a:pt x="593" y="532"/>
                </a:lnTo>
                <a:lnTo>
                  <a:pt x="593" y="535"/>
                </a:lnTo>
                <a:lnTo>
                  <a:pt x="593" y="539"/>
                </a:lnTo>
                <a:lnTo>
                  <a:pt x="593" y="539"/>
                </a:lnTo>
                <a:close/>
                <a:moveTo>
                  <a:pt x="166" y="536"/>
                </a:moveTo>
                <a:lnTo>
                  <a:pt x="166" y="536"/>
                </a:lnTo>
                <a:lnTo>
                  <a:pt x="168" y="536"/>
                </a:lnTo>
                <a:lnTo>
                  <a:pt x="171" y="536"/>
                </a:lnTo>
                <a:lnTo>
                  <a:pt x="171" y="536"/>
                </a:lnTo>
                <a:lnTo>
                  <a:pt x="169" y="529"/>
                </a:lnTo>
                <a:lnTo>
                  <a:pt x="168" y="526"/>
                </a:lnTo>
                <a:lnTo>
                  <a:pt x="165" y="524"/>
                </a:lnTo>
                <a:lnTo>
                  <a:pt x="165" y="524"/>
                </a:lnTo>
                <a:lnTo>
                  <a:pt x="165" y="530"/>
                </a:lnTo>
                <a:lnTo>
                  <a:pt x="166" y="536"/>
                </a:lnTo>
                <a:lnTo>
                  <a:pt x="166" y="536"/>
                </a:lnTo>
                <a:close/>
                <a:moveTo>
                  <a:pt x="226" y="533"/>
                </a:moveTo>
                <a:lnTo>
                  <a:pt x="226" y="533"/>
                </a:lnTo>
                <a:lnTo>
                  <a:pt x="224" y="527"/>
                </a:lnTo>
                <a:lnTo>
                  <a:pt x="221" y="524"/>
                </a:lnTo>
                <a:lnTo>
                  <a:pt x="221" y="524"/>
                </a:lnTo>
                <a:lnTo>
                  <a:pt x="223" y="529"/>
                </a:lnTo>
                <a:lnTo>
                  <a:pt x="226" y="533"/>
                </a:lnTo>
                <a:lnTo>
                  <a:pt x="226" y="533"/>
                </a:lnTo>
                <a:close/>
                <a:moveTo>
                  <a:pt x="287" y="526"/>
                </a:moveTo>
                <a:lnTo>
                  <a:pt x="287" y="526"/>
                </a:lnTo>
                <a:lnTo>
                  <a:pt x="288" y="529"/>
                </a:lnTo>
                <a:lnTo>
                  <a:pt x="287" y="532"/>
                </a:lnTo>
                <a:lnTo>
                  <a:pt x="287" y="532"/>
                </a:lnTo>
                <a:lnTo>
                  <a:pt x="305" y="535"/>
                </a:lnTo>
                <a:lnTo>
                  <a:pt x="305" y="535"/>
                </a:lnTo>
                <a:lnTo>
                  <a:pt x="302" y="529"/>
                </a:lnTo>
                <a:lnTo>
                  <a:pt x="299" y="526"/>
                </a:lnTo>
                <a:lnTo>
                  <a:pt x="294" y="524"/>
                </a:lnTo>
                <a:lnTo>
                  <a:pt x="287" y="526"/>
                </a:lnTo>
                <a:lnTo>
                  <a:pt x="287" y="526"/>
                </a:lnTo>
                <a:close/>
                <a:moveTo>
                  <a:pt x="675" y="526"/>
                </a:moveTo>
                <a:lnTo>
                  <a:pt x="675" y="526"/>
                </a:lnTo>
                <a:lnTo>
                  <a:pt x="674" y="530"/>
                </a:lnTo>
                <a:lnTo>
                  <a:pt x="672" y="535"/>
                </a:lnTo>
                <a:lnTo>
                  <a:pt x="672" y="545"/>
                </a:lnTo>
                <a:lnTo>
                  <a:pt x="672" y="545"/>
                </a:lnTo>
                <a:lnTo>
                  <a:pt x="675" y="533"/>
                </a:lnTo>
                <a:lnTo>
                  <a:pt x="675" y="529"/>
                </a:lnTo>
                <a:lnTo>
                  <a:pt x="675" y="526"/>
                </a:lnTo>
                <a:lnTo>
                  <a:pt x="675" y="526"/>
                </a:lnTo>
                <a:close/>
                <a:moveTo>
                  <a:pt x="706" y="529"/>
                </a:moveTo>
                <a:lnTo>
                  <a:pt x="706" y="529"/>
                </a:lnTo>
                <a:lnTo>
                  <a:pt x="709" y="529"/>
                </a:lnTo>
                <a:lnTo>
                  <a:pt x="710" y="527"/>
                </a:lnTo>
                <a:lnTo>
                  <a:pt x="710" y="526"/>
                </a:lnTo>
                <a:lnTo>
                  <a:pt x="710" y="526"/>
                </a:lnTo>
                <a:lnTo>
                  <a:pt x="709" y="526"/>
                </a:lnTo>
                <a:lnTo>
                  <a:pt x="707" y="526"/>
                </a:lnTo>
                <a:lnTo>
                  <a:pt x="706" y="529"/>
                </a:lnTo>
                <a:lnTo>
                  <a:pt x="706" y="529"/>
                </a:lnTo>
                <a:close/>
                <a:moveTo>
                  <a:pt x="398" y="529"/>
                </a:moveTo>
                <a:lnTo>
                  <a:pt x="398" y="529"/>
                </a:lnTo>
                <a:lnTo>
                  <a:pt x="396" y="527"/>
                </a:lnTo>
                <a:lnTo>
                  <a:pt x="395" y="526"/>
                </a:lnTo>
                <a:lnTo>
                  <a:pt x="389" y="526"/>
                </a:lnTo>
                <a:lnTo>
                  <a:pt x="389" y="526"/>
                </a:lnTo>
                <a:lnTo>
                  <a:pt x="390" y="529"/>
                </a:lnTo>
                <a:lnTo>
                  <a:pt x="392" y="532"/>
                </a:lnTo>
                <a:lnTo>
                  <a:pt x="393" y="530"/>
                </a:lnTo>
                <a:lnTo>
                  <a:pt x="398" y="529"/>
                </a:lnTo>
                <a:lnTo>
                  <a:pt x="398" y="529"/>
                </a:lnTo>
                <a:close/>
                <a:moveTo>
                  <a:pt x="79" y="532"/>
                </a:moveTo>
                <a:lnTo>
                  <a:pt x="79" y="532"/>
                </a:lnTo>
                <a:lnTo>
                  <a:pt x="84" y="533"/>
                </a:lnTo>
                <a:lnTo>
                  <a:pt x="87" y="535"/>
                </a:lnTo>
                <a:lnTo>
                  <a:pt x="90" y="538"/>
                </a:lnTo>
                <a:lnTo>
                  <a:pt x="93" y="539"/>
                </a:lnTo>
                <a:lnTo>
                  <a:pt x="93" y="539"/>
                </a:lnTo>
                <a:lnTo>
                  <a:pt x="99" y="545"/>
                </a:lnTo>
                <a:lnTo>
                  <a:pt x="99" y="545"/>
                </a:lnTo>
                <a:lnTo>
                  <a:pt x="102" y="549"/>
                </a:lnTo>
                <a:lnTo>
                  <a:pt x="104" y="550"/>
                </a:lnTo>
                <a:lnTo>
                  <a:pt x="105" y="549"/>
                </a:lnTo>
                <a:lnTo>
                  <a:pt x="105" y="549"/>
                </a:lnTo>
                <a:lnTo>
                  <a:pt x="99" y="542"/>
                </a:lnTo>
                <a:lnTo>
                  <a:pt x="93" y="536"/>
                </a:lnTo>
                <a:lnTo>
                  <a:pt x="87" y="530"/>
                </a:lnTo>
                <a:lnTo>
                  <a:pt x="78" y="526"/>
                </a:lnTo>
                <a:lnTo>
                  <a:pt x="78" y="526"/>
                </a:lnTo>
                <a:lnTo>
                  <a:pt x="79" y="529"/>
                </a:lnTo>
                <a:lnTo>
                  <a:pt x="79" y="532"/>
                </a:lnTo>
                <a:lnTo>
                  <a:pt x="79" y="532"/>
                </a:lnTo>
                <a:close/>
                <a:moveTo>
                  <a:pt x="502" y="530"/>
                </a:moveTo>
                <a:lnTo>
                  <a:pt x="502" y="530"/>
                </a:lnTo>
                <a:lnTo>
                  <a:pt x="500" y="527"/>
                </a:lnTo>
                <a:lnTo>
                  <a:pt x="499" y="526"/>
                </a:lnTo>
                <a:lnTo>
                  <a:pt x="499" y="526"/>
                </a:lnTo>
                <a:lnTo>
                  <a:pt x="499" y="529"/>
                </a:lnTo>
                <a:lnTo>
                  <a:pt x="500" y="530"/>
                </a:lnTo>
                <a:lnTo>
                  <a:pt x="502" y="530"/>
                </a:lnTo>
                <a:lnTo>
                  <a:pt x="502" y="530"/>
                </a:lnTo>
                <a:close/>
                <a:moveTo>
                  <a:pt x="75" y="550"/>
                </a:moveTo>
                <a:lnTo>
                  <a:pt x="75" y="550"/>
                </a:lnTo>
                <a:lnTo>
                  <a:pt x="73" y="542"/>
                </a:lnTo>
                <a:lnTo>
                  <a:pt x="72" y="536"/>
                </a:lnTo>
                <a:lnTo>
                  <a:pt x="64" y="527"/>
                </a:lnTo>
                <a:lnTo>
                  <a:pt x="64" y="527"/>
                </a:lnTo>
                <a:lnTo>
                  <a:pt x="69" y="539"/>
                </a:lnTo>
                <a:lnTo>
                  <a:pt x="72" y="545"/>
                </a:lnTo>
                <a:lnTo>
                  <a:pt x="75" y="550"/>
                </a:lnTo>
                <a:lnTo>
                  <a:pt x="75" y="550"/>
                </a:lnTo>
                <a:close/>
                <a:moveTo>
                  <a:pt x="430" y="529"/>
                </a:moveTo>
                <a:lnTo>
                  <a:pt x="430" y="529"/>
                </a:lnTo>
                <a:lnTo>
                  <a:pt x="433" y="529"/>
                </a:lnTo>
                <a:lnTo>
                  <a:pt x="433" y="527"/>
                </a:lnTo>
                <a:lnTo>
                  <a:pt x="433" y="527"/>
                </a:lnTo>
                <a:lnTo>
                  <a:pt x="431" y="527"/>
                </a:lnTo>
                <a:lnTo>
                  <a:pt x="430" y="529"/>
                </a:lnTo>
                <a:lnTo>
                  <a:pt x="430" y="529"/>
                </a:lnTo>
                <a:close/>
                <a:moveTo>
                  <a:pt x="512" y="530"/>
                </a:moveTo>
                <a:lnTo>
                  <a:pt x="512" y="530"/>
                </a:lnTo>
                <a:lnTo>
                  <a:pt x="514" y="529"/>
                </a:lnTo>
                <a:lnTo>
                  <a:pt x="515" y="527"/>
                </a:lnTo>
                <a:lnTo>
                  <a:pt x="515" y="527"/>
                </a:lnTo>
                <a:lnTo>
                  <a:pt x="511" y="527"/>
                </a:lnTo>
                <a:lnTo>
                  <a:pt x="511" y="527"/>
                </a:lnTo>
                <a:lnTo>
                  <a:pt x="512" y="530"/>
                </a:lnTo>
                <a:lnTo>
                  <a:pt x="512" y="530"/>
                </a:lnTo>
                <a:close/>
                <a:moveTo>
                  <a:pt x="276" y="529"/>
                </a:moveTo>
                <a:lnTo>
                  <a:pt x="276" y="529"/>
                </a:lnTo>
                <a:lnTo>
                  <a:pt x="279" y="530"/>
                </a:lnTo>
                <a:lnTo>
                  <a:pt x="282" y="530"/>
                </a:lnTo>
                <a:lnTo>
                  <a:pt x="282" y="530"/>
                </a:lnTo>
                <a:lnTo>
                  <a:pt x="282" y="527"/>
                </a:lnTo>
                <a:lnTo>
                  <a:pt x="282" y="527"/>
                </a:lnTo>
                <a:lnTo>
                  <a:pt x="279" y="527"/>
                </a:lnTo>
                <a:lnTo>
                  <a:pt x="276" y="529"/>
                </a:lnTo>
                <a:lnTo>
                  <a:pt x="276" y="529"/>
                </a:lnTo>
                <a:close/>
                <a:moveTo>
                  <a:pt x="683" y="536"/>
                </a:moveTo>
                <a:lnTo>
                  <a:pt x="683" y="536"/>
                </a:lnTo>
                <a:lnTo>
                  <a:pt x="685" y="535"/>
                </a:lnTo>
                <a:lnTo>
                  <a:pt x="685" y="532"/>
                </a:lnTo>
                <a:lnTo>
                  <a:pt x="685" y="529"/>
                </a:lnTo>
                <a:lnTo>
                  <a:pt x="683" y="527"/>
                </a:lnTo>
                <a:lnTo>
                  <a:pt x="683" y="527"/>
                </a:lnTo>
                <a:lnTo>
                  <a:pt x="683" y="532"/>
                </a:lnTo>
                <a:lnTo>
                  <a:pt x="683" y="536"/>
                </a:lnTo>
                <a:lnTo>
                  <a:pt x="683" y="536"/>
                </a:lnTo>
                <a:close/>
                <a:moveTo>
                  <a:pt x="316" y="539"/>
                </a:moveTo>
                <a:lnTo>
                  <a:pt x="316" y="539"/>
                </a:lnTo>
                <a:lnTo>
                  <a:pt x="316" y="535"/>
                </a:lnTo>
                <a:lnTo>
                  <a:pt x="314" y="532"/>
                </a:lnTo>
                <a:lnTo>
                  <a:pt x="312" y="530"/>
                </a:lnTo>
                <a:lnTo>
                  <a:pt x="308" y="529"/>
                </a:lnTo>
                <a:lnTo>
                  <a:pt x="308" y="529"/>
                </a:lnTo>
                <a:lnTo>
                  <a:pt x="311" y="535"/>
                </a:lnTo>
                <a:lnTo>
                  <a:pt x="312" y="538"/>
                </a:lnTo>
                <a:lnTo>
                  <a:pt x="316" y="539"/>
                </a:lnTo>
                <a:lnTo>
                  <a:pt x="316" y="539"/>
                </a:lnTo>
                <a:close/>
                <a:moveTo>
                  <a:pt x="491" y="545"/>
                </a:moveTo>
                <a:lnTo>
                  <a:pt x="491" y="545"/>
                </a:lnTo>
                <a:lnTo>
                  <a:pt x="492" y="544"/>
                </a:lnTo>
                <a:lnTo>
                  <a:pt x="494" y="542"/>
                </a:lnTo>
                <a:lnTo>
                  <a:pt x="494" y="538"/>
                </a:lnTo>
                <a:lnTo>
                  <a:pt x="494" y="532"/>
                </a:lnTo>
                <a:lnTo>
                  <a:pt x="491" y="529"/>
                </a:lnTo>
                <a:lnTo>
                  <a:pt x="491" y="529"/>
                </a:lnTo>
                <a:lnTo>
                  <a:pt x="489" y="532"/>
                </a:lnTo>
                <a:lnTo>
                  <a:pt x="488" y="536"/>
                </a:lnTo>
                <a:lnTo>
                  <a:pt x="488" y="541"/>
                </a:lnTo>
                <a:lnTo>
                  <a:pt x="491" y="545"/>
                </a:lnTo>
                <a:lnTo>
                  <a:pt x="491" y="545"/>
                </a:lnTo>
                <a:close/>
                <a:moveTo>
                  <a:pt x="148" y="536"/>
                </a:moveTo>
                <a:lnTo>
                  <a:pt x="148" y="536"/>
                </a:lnTo>
                <a:lnTo>
                  <a:pt x="152" y="536"/>
                </a:lnTo>
                <a:lnTo>
                  <a:pt x="152" y="536"/>
                </a:lnTo>
                <a:lnTo>
                  <a:pt x="152" y="532"/>
                </a:lnTo>
                <a:lnTo>
                  <a:pt x="151" y="530"/>
                </a:lnTo>
                <a:lnTo>
                  <a:pt x="149" y="529"/>
                </a:lnTo>
                <a:lnTo>
                  <a:pt x="149" y="529"/>
                </a:lnTo>
                <a:lnTo>
                  <a:pt x="148" y="533"/>
                </a:lnTo>
                <a:lnTo>
                  <a:pt x="148" y="536"/>
                </a:lnTo>
                <a:lnTo>
                  <a:pt x="148" y="536"/>
                </a:lnTo>
                <a:close/>
                <a:moveTo>
                  <a:pt x="566" y="533"/>
                </a:moveTo>
                <a:lnTo>
                  <a:pt x="566" y="533"/>
                </a:lnTo>
                <a:lnTo>
                  <a:pt x="567" y="536"/>
                </a:lnTo>
                <a:lnTo>
                  <a:pt x="567" y="538"/>
                </a:lnTo>
                <a:lnTo>
                  <a:pt x="569" y="538"/>
                </a:lnTo>
                <a:lnTo>
                  <a:pt x="569" y="538"/>
                </a:lnTo>
                <a:lnTo>
                  <a:pt x="570" y="533"/>
                </a:lnTo>
                <a:lnTo>
                  <a:pt x="572" y="532"/>
                </a:lnTo>
                <a:lnTo>
                  <a:pt x="572" y="530"/>
                </a:lnTo>
                <a:lnTo>
                  <a:pt x="572" y="530"/>
                </a:lnTo>
                <a:lnTo>
                  <a:pt x="569" y="532"/>
                </a:lnTo>
                <a:lnTo>
                  <a:pt x="567" y="533"/>
                </a:lnTo>
                <a:lnTo>
                  <a:pt x="566" y="533"/>
                </a:lnTo>
                <a:lnTo>
                  <a:pt x="566" y="533"/>
                </a:lnTo>
                <a:close/>
                <a:moveTo>
                  <a:pt x="474" y="533"/>
                </a:moveTo>
                <a:lnTo>
                  <a:pt x="474" y="533"/>
                </a:lnTo>
                <a:lnTo>
                  <a:pt x="476" y="536"/>
                </a:lnTo>
                <a:lnTo>
                  <a:pt x="476" y="538"/>
                </a:lnTo>
                <a:lnTo>
                  <a:pt x="477" y="539"/>
                </a:lnTo>
                <a:lnTo>
                  <a:pt x="477" y="539"/>
                </a:lnTo>
                <a:lnTo>
                  <a:pt x="479" y="536"/>
                </a:lnTo>
                <a:lnTo>
                  <a:pt x="480" y="533"/>
                </a:lnTo>
                <a:lnTo>
                  <a:pt x="480" y="532"/>
                </a:lnTo>
                <a:lnTo>
                  <a:pt x="480" y="532"/>
                </a:lnTo>
                <a:lnTo>
                  <a:pt x="479" y="530"/>
                </a:lnTo>
                <a:lnTo>
                  <a:pt x="477" y="532"/>
                </a:lnTo>
                <a:lnTo>
                  <a:pt x="474" y="533"/>
                </a:lnTo>
                <a:lnTo>
                  <a:pt x="474" y="533"/>
                </a:lnTo>
                <a:close/>
                <a:moveTo>
                  <a:pt x="527" y="542"/>
                </a:moveTo>
                <a:lnTo>
                  <a:pt x="527" y="542"/>
                </a:lnTo>
                <a:lnTo>
                  <a:pt x="527" y="536"/>
                </a:lnTo>
                <a:lnTo>
                  <a:pt x="526" y="532"/>
                </a:lnTo>
                <a:lnTo>
                  <a:pt x="526" y="532"/>
                </a:lnTo>
                <a:lnTo>
                  <a:pt x="524" y="538"/>
                </a:lnTo>
                <a:lnTo>
                  <a:pt x="526" y="541"/>
                </a:lnTo>
                <a:lnTo>
                  <a:pt x="527" y="542"/>
                </a:lnTo>
                <a:lnTo>
                  <a:pt x="527" y="542"/>
                </a:lnTo>
                <a:close/>
                <a:moveTo>
                  <a:pt x="110" y="536"/>
                </a:moveTo>
                <a:lnTo>
                  <a:pt x="110" y="536"/>
                </a:lnTo>
                <a:lnTo>
                  <a:pt x="110" y="533"/>
                </a:lnTo>
                <a:lnTo>
                  <a:pt x="108" y="532"/>
                </a:lnTo>
                <a:lnTo>
                  <a:pt x="108" y="532"/>
                </a:lnTo>
                <a:lnTo>
                  <a:pt x="108" y="535"/>
                </a:lnTo>
                <a:lnTo>
                  <a:pt x="110" y="536"/>
                </a:lnTo>
                <a:lnTo>
                  <a:pt x="110" y="536"/>
                </a:lnTo>
                <a:lnTo>
                  <a:pt x="110" y="536"/>
                </a:lnTo>
                <a:close/>
                <a:moveTo>
                  <a:pt x="450" y="533"/>
                </a:moveTo>
                <a:lnTo>
                  <a:pt x="450" y="533"/>
                </a:lnTo>
                <a:lnTo>
                  <a:pt x="451" y="535"/>
                </a:lnTo>
                <a:lnTo>
                  <a:pt x="451" y="538"/>
                </a:lnTo>
                <a:lnTo>
                  <a:pt x="451" y="538"/>
                </a:lnTo>
                <a:lnTo>
                  <a:pt x="456" y="536"/>
                </a:lnTo>
                <a:lnTo>
                  <a:pt x="456" y="536"/>
                </a:lnTo>
                <a:lnTo>
                  <a:pt x="454" y="533"/>
                </a:lnTo>
                <a:lnTo>
                  <a:pt x="453" y="532"/>
                </a:lnTo>
                <a:lnTo>
                  <a:pt x="450" y="533"/>
                </a:lnTo>
                <a:lnTo>
                  <a:pt x="450" y="533"/>
                </a:lnTo>
                <a:close/>
                <a:moveTo>
                  <a:pt x="463" y="532"/>
                </a:moveTo>
                <a:lnTo>
                  <a:pt x="463" y="532"/>
                </a:lnTo>
                <a:lnTo>
                  <a:pt x="460" y="532"/>
                </a:lnTo>
                <a:lnTo>
                  <a:pt x="460" y="532"/>
                </a:lnTo>
                <a:lnTo>
                  <a:pt x="460" y="533"/>
                </a:lnTo>
                <a:lnTo>
                  <a:pt x="462" y="535"/>
                </a:lnTo>
                <a:lnTo>
                  <a:pt x="463" y="533"/>
                </a:lnTo>
                <a:lnTo>
                  <a:pt x="463" y="532"/>
                </a:lnTo>
                <a:lnTo>
                  <a:pt x="463" y="532"/>
                </a:lnTo>
                <a:close/>
                <a:moveTo>
                  <a:pt x="616" y="536"/>
                </a:moveTo>
                <a:lnTo>
                  <a:pt x="616" y="536"/>
                </a:lnTo>
                <a:lnTo>
                  <a:pt x="617" y="536"/>
                </a:lnTo>
                <a:lnTo>
                  <a:pt x="617" y="535"/>
                </a:lnTo>
                <a:lnTo>
                  <a:pt x="617" y="532"/>
                </a:lnTo>
                <a:lnTo>
                  <a:pt x="616" y="532"/>
                </a:lnTo>
                <a:lnTo>
                  <a:pt x="616" y="532"/>
                </a:lnTo>
                <a:lnTo>
                  <a:pt x="616" y="536"/>
                </a:lnTo>
                <a:lnTo>
                  <a:pt x="616" y="536"/>
                </a:lnTo>
                <a:close/>
                <a:moveTo>
                  <a:pt x="334" y="535"/>
                </a:moveTo>
                <a:lnTo>
                  <a:pt x="334" y="535"/>
                </a:lnTo>
                <a:lnTo>
                  <a:pt x="337" y="535"/>
                </a:lnTo>
                <a:lnTo>
                  <a:pt x="338" y="535"/>
                </a:lnTo>
                <a:lnTo>
                  <a:pt x="340" y="533"/>
                </a:lnTo>
                <a:lnTo>
                  <a:pt x="340" y="533"/>
                </a:lnTo>
                <a:lnTo>
                  <a:pt x="338" y="533"/>
                </a:lnTo>
                <a:lnTo>
                  <a:pt x="337" y="532"/>
                </a:lnTo>
                <a:lnTo>
                  <a:pt x="334" y="533"/>
                </a:lnTo>
                <a:lnTo>
                  <a:pt x="334" y="533"/>
                </a:lnTo>
                <a:lnTo>
                  <a:pt x="334" y="535"/>
                </a:lnTo>
                <a:lnTo>
                  <a:pt x="334" y="535"/>
                </a:lnTo>
                <a:close/>
                <a:moveTo>
                  <a:pt x="441" y="538"/>
                </a:moveTo>
                <a:lnTo>
                  <a:pt x="441" y="538"/>
                </a:lnTo>
                <a:lnTo>
                  <a:pt x="444" y="539"/>
                </a:lnTo>
                <a:lnTo>
                  <a:pt x="447" y="539"/>
                </a:lnTo>
                <a:lnTo>
                  <a:pt x="447" y="539"/>
                </a:lnTo>
                <a:lnTo>
                  <a:pt x="447" y="536"/>
                </a:lnTo>
                <a:lnTo>
                  <a:pt x="445" y="533"/>
                </a:lnTo>
                <a:lnTo>
                  <a:pt x="445" y="533"/>
                </a:lnTo>
                <a:lnTo>
                  <a:pt x="442" y="532"/>
                </a:lnTo>
                <a:lnTo>
                  <a:pt x="441" y="533"/>
                </a:lnTo>
                <a:lnTo>
                  <a:pt x="441" y="538"/>
                </a:lnTo>
                <a:lnTo>
                  <a:pt x="441" y="538"/>
                </a:lnTo>
                <a:close/>
                <a:moveTo>
                  <a:pt x="512" y="536"/>
                </a:moveTo>
                <a:lnTo>
                  <a:pt x="512" y="536"/>
                </a:lnTo>
                <a:lnTo>
                  <a:pt x="515" y="538"/>
                </a:lnTo>
                <a:lnTo>
                  <a:pt x="518" y="538"/>
                </a:lnTo>
                <a:lnTo>
                  <a:pt x="518" y="538"/>
                </a:lnTo>
                <a:lnTo>
                  <a:pt x="518" y="535"/>
                </a:lnTo>
                <a:lnTo>
                  <a:pt x="517" y="533"/>
                </a:lnTo>
                <a:lnTo>
                  <a:pt x="514" y="535"/>
                </a:lnTo>
                <a:lnTo>
                  <a:pt x="512" y="536"/>
                </a:lnTo>
                <a:lnTo>
                  <a:pt x="512" y="536"/>
                </a:lnTo>
                <a:close/>
                <a:moveTo>
                  <a:pt x="537" y="541"/>
                </a:moveTo>
                <a:lnTo>
                  <a:pt x="537" y="541"/>
                </a:lnTo>
                <a:lnTo>
                  <a:pt x="538" y="539"/>
                </a:lnTo>
                <a:lnTo>
                  <a:pt x="540" y="539"/>
                </a:lnTo>
                <a:lnTo>
                  <a:pt x="540" y="535"/>
                </a:lnTo>
                <a:lnTo>
                  <a:pt x="540" y="535"/>
                </a:lnTo>
                <a:lnTo>
                  <a:pt x="538" y="535"/>
                </a:lnTo>
                <a:lnTo>
                  <a:pt x="537" y="533"/>
                </a:lnTo>
                <a:lnTo>
                  <a:pt x="537" y="533"/>
                </a:lnTo>
                <a:lnTo>
                  <a:pt x="537" y="541"/>
                </a:lnTo>
                <a:lnTo>
                  <a:pt x="537" y="541"/>
                </a:lnTo>
                <a:close/>
                <a:moveTo>
                  <a:pt x="700" y="542"/>
                </a:moveTo>
                <a:lnTo>
                  <a:pt x="700" y="542"/>
                </a:lnTo>
                <a:lnTo>
                  <a:pt x="703" y="538"/>
                </a:lnTo>
                <a:lnTo>
                  <a:pt x="704" y="536"/>
                </a:lnTo>
                <a:lnTo>
                  <a:pt x="704" y="535"/>
                </a:lnTo>
                <a:lnTo>
                  <a:pt x="704" y="535"/>
                </a:lnTo>
                <a:lnTo>
                  <a:pt x="701" y="539"/>
                </a:lnTo>
                <a:lnTo>
                  <a:pt x="700" y="541"/>
                </a:lnTo>
                <a:lnTo>
                  <a:pt x="700" y="542"/>
                </a:lnTo>
                <a:lnTo>
                  <a:pt x="700" y="542"/>
                </a:lnTo>
                <a:close/>
                <a:moveTo>
                  <a:pt x="380" y="542"/>
                </a:moveTo>
                <a:lnTo>
                  <a:pt x="380" y="542"/>
                </a:lnTo>
                <a:lnTo>
                  <a:pt x="378" y="539"/>
                </a:lnTo>
                <a:lnTo>
                  <a:pt x="375" y="538"/>
                </a:lnTo>
                <a:lnTo>
                  <a:pt x="370" y="536"/>
                </a:lnTo>
                <a:lnTo>
                  <a:pt x="370" y="536"/>
                </a:lnTo>
                <a:lnTo>
                  <a:pt x="372" y="538"/>
                </a:lnTo>
                <a:lnTo>
                  <a:pt x="373" y="539"/>
                </a:lnTo>
                <a:lnTo>
                  <a:pt x="380" y="542"/>
                </a:lnTo>
                <a:lnTo>
                  <a:pt x="380" y="542"/>
                </a:lnTo>
                <a:close/>
                <a:moveTo>
                  <a:pt x="255" y="549"/>
                </a:moveTo>
                <a:lnTo>
                  <a:pt x="255" y="549"/>
                </a:lnTo>
                <a:lnTo>
                  <a:pt x="258" y="549"/>
                </a:lnTo>
                <a:lnTo>
                  <a:pt x="259" y="545"/>
                </a:lnTo>
                <a:lnTo>
                  <a:pt x="259" y="538"/>
                </a:lnTo>
                <a:lnTo>
                  <a:pt x="259" y="538"/>
                </a:lnTo>
                <a:lnTo>
                  <a:pt x="248" y="536"/>
                </a:lnTo>
                <a:lnTo>
                  <a:pt x="248" y="536"/>
                </a:lnTo>
                <a:lnTo>
                  <a:pt x="255" y="549"/>
                </a:lnTo>
                <a:lnTo>
                  <a:pt x="255" y="549"/>
                </a:lnTo>
                <a:close/>
                <a:moveTo>
                  <a:pt x="418" y="539"/>
                </a:moveTo>
                <a:lnTo>
                  <a:pt x="418" y="539"/>
                </a:lnTo>
                <a:lnTo>
                  <a:pt x="416" y="538"/>
                </a:lnTo>
                <a:lnTo>
                  <a:pt x="415" y="536"/>
                </a:lnTo>
                <a:lnTo>
                  <a:pt x="415" y="536"/>
                </a:lnTo>
                <a:lnTo>
                  <a:pt x="413" y="538"/>
                </a:lnTo>
                <a:lnTo>
                  <a:pt x="415" y="541"/>
                </a:lnTo>
                <a:lnTo>
                  <a:pt x="416" y="541"/>
                </a:lnTo>
                <a:lnTo>
                  <a:pt x="418" y="539"/>
                </a:lnTo>
                <a:lnTo>
                  <a:pt x="418" y="539"/>
                </a:lnTo>
                <a:close/>
                <a:moveTo>
                  <a:pt x="596" y="542"/>
                </a:moveTo>
                <a:lnTo>
                  <a:pt x="596" y="542"/>
                </a:lnTo>
                <a:lnTo>
                  <a:pt x="601" y="539"/>
                </a:lnTo>
                <a:lnTo>
                  <a:pt x="602" y="538"/>
                </a:lnTo>
                <a:lnTo>
                  <a:pt x="602" y="536"/>
                </a:lnTo>
                <a:lnTo>
                  <a:pt x="602" y="536"/>
                </a:lnTo>
                <a:lnTo>
                  <a:pt x="599" y="539"/>
                </a:lnTo>
                <a:lnTo>
                  <a:pt x="596" y="542"/>
                </a:lnTo>
                <a:lnTo>
                  <a:pt x="596" y="542"/>
                </a:lnTo>
                <a:close/>
                <a:moveTo>
                  <a:pt x="131" y="587"/>
                </a:moveTo>
                <a:lnTo>
                  <a:pt x="131" y="587"/>
                </a:lnTo>
                <a:lnTo>
                  <a:pt x="134" y="579"/>
                </a:lnTo>
                <a:lnTo>
                  <a:pt x="134" y="574"/>
                </a:lnTo>
                <a:lnTo>
                  <a:pt x="134" y="571"/>
                </a:lnTo>
                <a:lnTo>
                  <a:pt x="134" y="571"/>
                </a:lnTo>
                <a:lnTo>
                  <a:pt x="133" y="565"/>
                </a:lnTo>
                <a:lnTo>
                  <a:pt x="128" y="561"/>
                </a:lnTo>
                <a:lnTo>
                  <a:pt x="120" y="555"/>
                </a:lnTo>
                <a:lnTo>
                  <a:pt x="120" y="555"/>
                </a:lnTo>
                <a:lnTo>
                  <a:pt x="122" y="552"/>
                </a:lnTo>
                <a:lnTo>
                  <a:pt x="125" y="550"/>
                </a:lnTo>
                <a:lnTo>
                  <a:pt x="125" y="550"/>
                </a:lnTo>
                <a:lnTo>
                  <a:pt x="122" y="542"/>
                </a:lnTo>
                <a:lnTo>
                  <a:pt x="120" y="539"/>
                </a:lnTo>
                <a:lnTo>
                  <a:pt x="117" y="538"/>
                </a:lnTo>
                <a:lnTo>
                  <a:pt x="116" y="538"/>
                </a:lnTo>
                <a:lnTo>
                  <a:pt x="116" y="538"/>
                </a:lnTo>
                <a:lnTo>
                  <a:pt x="114" y="544"/>
                </a:lnTo>
                <a:lnTo>
                  <a:pt x="114" y="550"/>
                </a:lnTo>
                <a:lnTo>
                  <a:pt x="116" y="558"/>
                </a:lnTo>
                <a:lnTo>
                  <a:pt x="119" y="564"/>
                </a:lnTo>
                <a:lnTo>
                  <a:pt x="131" y="587"/>
                </a:lnTo>
                <a:lnTo>
                  <a:pt x="131" y="587"/>
                </a:lnTo>
                <a:close/>
                <a:moveTo>
                  <a:pt x="248" y="550"/>
                </a:moveTo>
                <a:lnTo>
                  <a:pt x="248" y="550"/>
                </a:lnTo>
                <a:lnTo>
                  <a:pt x="247" y="542"/>
                </a:lnTo>
                <a:lnTo>
                  <a:pt x="244" y="539"/>
                </a:lnTo>
                <a:lnTo>
                  <a:pt x="241" y="538"/>
                </a:lnTo>
                <a:lnTo>
                  <a:pt x="241" y="538"/>
                </a:lnTo>
                <a:lnTo>
                  <a:pt x="241" y="542"/>
                </a:lnTo>
                <a:lnTo>
                  <a:pt x="242" y="545"/>
                </a:lnTo>
                <a:lnTo>
                  <a:pt x="245" y="549"/>
                </a:lnTo>
                <a:lnTo>
                  <a:pt x="248" y="550"/>
                </a:lnTo>
                <a:lnTo>
                  <a:pt x="248" y="550"/>
                </a:lnTo>
                <a:close/>
                <a:moveTo>
                  <a:pt x="605" y="544"/>
                </a:moveTo>
                <a:lnTo>
                  <a:pt x="605" y="544"/>
                </a:lnTo>
                <a:lnTo>
                  <a:pt x="608" y="544"/>
                </a:lnTo>
                <a:lnTo>
                  <a:pt x="610" y="541"/>
                </a:lnTo>
                <a:lnTo>
                  <a:pt x="610" y="539"/>
                </a:lnTo>
                <a:lnTo>
                  <a:pt x="608" y="538"/>
                </a:lnTo>
                <a:lnTo>
                  <a:pt x="608" y="538"/>
                </a:lnTo>
                <a:lnTo>
                  <a:pt x="605" y="541"/>
                </a:lnTo>
                <a:lnTo>
                  <a:pt x="605" y="542"/>
                </a:lnTo>
                <a:lnTo>
                  <a:pt x="605" y="544"/>
                </a:lnTo>
                <a:lnTo>
                  <a:pt x="605" y="544"/>
                </a:lnTo>
                <a:close/>
                <a:moveTo>
                  <a:pt x="704" y="544"/>
                </a:moveTo>
                <a:lnTo>
                  <a:pt x="704" y="544"/>
                </a:lnTo>
                <a:lnTo>
                  <a:pt x="706" y="544"/>
                </a:lnTo>
                <a:lnTo>
                  <a:pt x="707" y="541"/>
                </a:lnTo>
                <a:lnTo>
                  <a:pt x="709" y="539"/>
                </a:lnTo>
                <a:lnTo>
                  <a:pt x="709" y="538"/>
                </a:lnTo>
                <a:lnTo>
                  <a:pt x="709" y="538"/>
                </a:lnTo>
                <a:lnTo>
                  <a:pt x="706" y="541"/>
                </a:lnTo>
                <a:lnTo>
                  <a:pt x="704" y="542"/>
                </a:lnTo>
                <a:lnTo>
                  <a:pt x="704" y="544"/>
                </a:lnTo>
                <a:lnTo>
                  <a:pt x="704" y="544"/>
                </a:lnTo>
                <a:close/>
                <a:moveTo>
                  <a:pt x="218" y="553"/>
                </a:moveTo>
                <a:lnTo>
                  <a:pt x="218" y="553"/>
                </a:lnTo>
                <a:lnTo>
                  <a:pt x="221" y="553"/>
                </a:lnTo>
                <a:lnTo>
                  <a:pt x="224" y="553"/>
                </a:lnTo>
                <a:lnTo>
                  <a:pt x="227" y="552"/>
                </a:lnTo>
                <a:lnTo>
                  <a:pt x="232" y="552"/>
                </a:lnTo>
                <a:lnTo>
                  <a:pt x="232" y="552"/>
                </a:lnTo>
                <a:lnTo>
                  <a:pt x="227" y="549"/>
                </a:lnTo>
                <a:lnTo>
                  <a:pt x="221" y="547"/>
                </a:lnTo>
                <a:lnTo>
                  <a:pt x="219" y="545"/>
                </a:lnTo>
                <a:lnTo>
                  <a:pt x="216" y="544"/>
                </a:lnTo>
                <a:lnTo>
                  <a:pt x="216" y="541"/>
                </a:lnTo>
                <a:lnTo>
                  <a:pt x="216" y="538"/>
                </a:lnTo>
                <a:lnTo>
                  <a:pt x="216" y="538"/>
                </a:lnTo>
                <a:lnTo>
                  <a:pt x="215" y="539"/>
                </a:lnTo>
                <a:lnTo>
                  <a:pt x="213" y="541"/>
                </a:lnTo>
                <a:lnTo>
                  <a:pt x="212" y="545"/>
                </a:lnTo>
                <a:lnTo>
                  <a:pt x="215" y="552"/>
                </a:lnTo>
                <a:lnTo>
                  <a:pt x="218" y="553"/>
                </a:lnTo>
                <a:lnTo>
                  <a:pt x="218" y="553"/>
                </a:lnTo>
                <a:close/>
                <a:moveTo>
                  <a:pt x="264" y="547"/>
                </a:moveTo>
                <a:lnTo>
                  <a:pt x="264" y="547"/>
                </a:lnTo>
                <a:lnTo>
                  <a:pt x="267" y="547"/>
                </a:lnTo>
                <a:lnTo>
                  <a:pt x="270" y="547"/>
                </a:lnTo>
                <a:lnTo>
                  <a:pt x="270" y="547"/>
                </a:lnTo>
                <a:lnTo>
                  <a:pt x="268" y="542"/>
                </a:lnTo>
                <a:lnTo>
                  <a:pt x="265" y="538"/>
                </a:lnTo>
                <a:lnTo>
                  <a:pt x="265" y="538"/>
                </a:lnTo>
                <a:lnTo>
                  <a:pt x="264" y="542"/>
                </a:lnTo>
                <a:lnTo>
                  <a:pt x="264" y="547"/>
                </a:lnTo>
                <a:lnTo>
                  <a:pt x="264" y="547"/>
                </a:lnTo>
                <a:close/>
                <a:moveTo>
                  <a:pt x="401" y="541"/>
                </a:moveTo>
                <a:lnTo>
                  <a:pt x="401" y="541"/>
                </a:lnTo>
                <a:lnTo>
                  <a:pt x="401" y="538"/>
                </a:lnTo>
                <a:lnTo>
                  <a:pt x="401" y="538"/>
                </a:lnTo>
                <a:lnTo>
                  <a:pt x="398" y="538"/>
                </a:lnTo>
                <a:lnTo>
                  <a:pt x="398" y="538"/>
                </a:lnTo>
                <a:lnTo>
                  <a:pt x="398" y="539"/>
                </a:lnTo>
                <a:lnTo>
                  <a:pt x="399" y="541"/>
                </a:lnTo>
                <a:lnTo>
                  <a:pt x="401" y="541"/>
                </a:lnTo>
                <a:lnTo>
                  <a:pt x="401" y="541"/>
                </a:lnTo>
                <a:close/>
                <a:moveTo>
                  <a:pt x="87" y="555"/>
                </a:moveTo>
                <a:lnTo>
                  <a:pt x="87" y="555"/>
                </a:lnTo>
                <a:lnTo>
                  <a:pt x="96" y="558"/>
                </a:lnTo>
                <a:lnTo>
                  <a:pt x="101" y="558"/>
                </a:lnTo>
                <a:lnTo>
                  <a:pt x="105" y="558"/>
                </a:lnTo>
                <a:lnTo>
                  <a:pt x="105" y="558"/>
                </a:lnTo>
                <a:lnTo>
                  <a:pt x="101" y="552"/>
                </a:lnTo>
                <a:lnTo>
                  <a:pt x="94" y="547"/>
                </a:lnTo>
                <a:lnTo>
                  <a:pt x="88" y="542"/>
                </a:lnTo>
                <a:lnTo>
                  <a:pt x="82" y="539"/>
                </a:lnTo>
                <a:lnTo>
                  <a:pt x="82" y="539"/>
                </a:lnTo>
                <a:lnTo>
                  <a:pt x="85" y="547"/>
                </a:lnTo>
                <a:lnTo>
                  <a:pt x="87" y="555"/>
                </a:lnTo>
                <a:lnTo>
                  <a:pt x="87" y="555"/>
                </a:lnTo>
                <a:close/>
                <a:moveTo>
                  <a:pt x="285" y="544"/>
                </a:moveTo>
                <a:lnTo>
                  <a:pt x="285" y="544"/>
                </a:lnTo>
                <a:lnTo>
                  <a:pt x="293" y="542"/>
                </a:lnTo>
                <a:lnTo>
                  <a:pt x="296" y="542"/>
                </a:lnTo>
                <a:lnTo>
                  <a:pt x="297" y="541"/>
                </a:lnTo>
                <a:lnTo>
                  <a:pt x="297" y="541"/>
                </a:lnTo>
                <a:lnTo>
                  <a:pt x="296" y="541"/>
                </a:lnTo>
                <a:lnTo>
                  <a:pt x="293" y="539"/>
                </a:lnTo>
                <a:lnTo>
                  <a:pt x="291" y="539"/>
                </a:lnTo>
                <a:lnTo>
                  <a:pt x="287" y="539"/>
                </a:lnTo>
                <a:lnTo>
                  <a:pt x="287" y="539"/>
                </a:lnTo>
                <a:lnTo>
                  <a:pt x="285" y="544"/>
                </a:lnTo>
                <a:lnTo>
                  <a:pt x="285" y="544"/>
                </a:lnTo>
                <a:close/>
                <a:moveTo>
                  <a:pt x="334" y="541"/>
                </a:moveTo>
                <a:lnTo>
                  <a:pt x="334" y="541"/>
                </a:lnTo>
                <a:lnTo>
                  <a:pt x="334" y="542"/>
                </a:lnTo>
                <a:lnTo>
                  <a:pt x="335" y="542"/>
                </a:lnTo>
                <a:lnTo>
                  <a:pt x="335" y="542"/>
                </a:lnTo>
                <a:lnTo>
                  <a:pt x="335" y="541"/>
                </a:lnTo>
                <a:lnTo>
                  <a:pt x="337" y="541"/>
                </a:lnTo>
                <a:lnTo>
                  <a:pt x="340" y="542"/>
                </a:lnTo>
                <a:lnTo>
                  <a:pt x="343" y="542"/>
                </a:lnTo>
                <a:lnTo>
                  <a:pt x="343" y="542"/>
                </a:lnTo>
                <a:lnTo>
                  <a:pt x="341" y="539"/>
                </a:lnTo>
                <a:lnTo>
                  <a:pt x="341" y="539"/>
                </a:lnTo>
                <a:lnTo>
                  <a:pt x="334" y="541"/>
                </a:lnTo>
                <a:lnTo>
                  <a:pt x="334" y="541"/>
                </a:lnTo>
                <a:close/>
                <a:moveTo>
                  <a:pt x="364" y="545"/>
                </a:moveTo>
                <a:lnTo>
                  <a:pt x="364" y="545"/>
                </a:lnTo>
                <a:lnTo>
                  <a:pt x="364" y="541"/>
                </a:lnTo>
                <a:lnTo>
                  <a:pt x="364" y="541"/>
                </a:lnTo>
                <a:lnTo>
                  <a:pt x="361" y="539"/>
                </a:lnTo>
                <a:lnTo>
                  <a:pt x="361" y="539"/>
                </a:lnTo>
                <a:lnTo>
                  <a:pt x="363" y="542"/>
                </a:lnTo>
                <a:lnTo>
                  <a:pt x="364" y="545"/>
                </a:lnTo>
                <a:lnTo>
                  <a:pt x="364" y="545"/>
                </a:lnTo>
                <a:close/>
                <a:moveTo>
                  <a:pt x="430" y="542"/>
                </a:moveTo>
                <a:lnTo>
                  <a:pt x="430" y="542"/>
                </a:lnTo>
                <a:lnTo>
                  <a:pt x="430" y="541"/>
                </a:lnTo>
                <a:lnTo>
                  <a:pt x="428" y="539"/>
                </a:lnTo>
                <a:lnTo>
                  <a:pt x="428" y="539"/>
                </a:lnTo>
                <a:lnTo>
                  <a:pt x="428" y="539"/>
                </a:lnTo>
                <a:lnTo>
                  <a:pt x="428" y="541"/>
                </a:lnTo>
                <a:lnTo>
                  <a:pt x="430" y="542"/>
                </a:lnTo>
                <a:lnTo>
                  <a:pt x="430" y="542"/>
                </a:lnTo>
                <a:close/>
                <a:moveTo>
                  <a:pt x="206" y="555"/>
                </a:moveTo>
                <a:lnTo>
                  <a:pt x="206" y="555"/>
                </a:lnTo>
                <a:lnTo>
                  <a:pt x="207" y="550"/>
                </a:lnTo>
                <a:lnTo>
                  <a:pt x="206" y="545"/>
                </a:lnTo>
                <a:lnTo>
                  <a:pt x="203" y="542"/>
                </a:lnTo>
                <a:lnTo>
                  <a:pt x="200" y="539"/>
                </a:lnTo>
                <a:lnTo>
                  <a:pt x="200" y="539"/>
                </a:lnTo>
                <a:lnTo>
                  <a:pt x="200" y="544"/>
                </a:lnTo>
                <a:lnTo>
                  <a:pt x="200" y="549"/>
                </a:lnTo>
                <a:lnTo>
                  <a:pt x="203" y="553"/>
                </a:lnTo>
                <a:lnTo>
                  <a:pt x="206" y="555"/>
                </a:lnTo>
                <a:lnTo>
                  <a:pt x="206" y="555"/>
                </a:lnTo>
                <a:close/>
                <a:moveTo>
                  <a:pt x="349" y="544"/>
                </a:moveTo>
                <a:lnTo>
                  <a:pt x="349" y="544"/>
                </a:lnTo>
                <a:lnTo>
                  <a:pt x="352" y="544"/>
                </a:lnTo>
                <a:lnTo>
                  <a:pt x="355" y="544"/>
                </a:lnTo>
                <a:lnTo>
                  <a:pt x="355" y="544"/>
                </a:lnTo>
                <a:lnTo>
                  <a:pt x="352" y="542"/>
                </a:lnTo>
                <a:lnTo>
                  <a:pt x="348" y="539"/>
                </a:lnTo>
                <a:lnTo>
                  <a:pt x="348" y="539"/>
                </a:lnTo>
                <a:lnTo>
                  <a:pt x="349" y="544"/>
                </a:lnTo>
                <a:lnTo>
                  <a:pt x="349" y="544"/>
                </a:lnTo>
                <a:close/>
                <a:moveTo>
                  <a:pt x="128" y="549"/>
                </a:moveTo>
                <a:lnTo>
                  <a:pt x="128" y="549"/>
                </a:lnTo>
                <a:lnTo>
                  <a:pt x="131" y="547"/>
                </a:lnTo>
                <a:lnTo>
                  <a:pt x="134" y="547"/>
                </a:lnTo>
                <a:lnTo>
                  <a:pt x="134" y="547"/>
                </a:lnTo>
                <a:lnTo>
                  <a:pt x="134" y="544"/>
                </a:lnTo>
                <a:lnTo>
                  <a:pt x="131" y="542"/>
                </a:lnTo>
                <a:lnTo>
                  <a:pt x="126" y="541"/>
                </a:lnTo>
                <a:lnTo>
                  <a:pt x="126" y="541"/>
                </a:lnTo>
                <a:lnTo>
                  <a:pt x="126" y="544"/>
                </a:lnTo>
                <a:lnTo>
                  <a:pt x="128" y="549"/>
                </a:lnTo>
                <a:lnTo>
                  <a:pt x="128" y="549"/>
                </a:lnTo>
                <a:close/>
                <a:moveTo>
                  <a:pt x="223" y="541"/>
                </a:moveTo>
                <a:lnTo>
                  <a:pt x="223" y="541"/>
                </a:lnTo>
                <a:lnTo>
                  <a:pt x="224" y="544"/>
                </a:lnTo>
                <a:lnTo>
                  <a:pt x="226" y="544"/>
                </a:lnTo>
                <a:lnTo>
                  <a:pt x="226" y="542"/>
                </a:lnTo>
                <a:lnTo>
                  <a:pt x="226" y="542"/>
                </a:lnTo>
                <a:lnTo>
                  <a:pt x="226" y="542"/>
                </a:lnTo>
                <a:lnTo>
                  <a:pt x="224" y="541"/>
                </a:lnTo>
                <a:lnTo>
                  <a:pt x="224" y="541"/>
                </a:lnTo>
                <a:lnTo>
                  <a:pt x="223" y="541"/>
                </a:lnTo>
                <a:lnTo>
                  <a:pt x="223" y="541"/>
                </a:lnTo>
                <a:close/>
                <a:moveTo>
                  <a:pt x="662" y="552"/>
                </a:moveTo>
                <a:lnTo>
                  <a:pt x="662" y="552"/>
                </a:lnTo>
                <a:lnTo>
                  <a:pt x="665" y="550"/>
                </a:lnTo>
                <a:lnTo>
                  <a:pt x="666" y="547"/>
                </a:lnTo>
                <a:lnTo>
                  <a:pt x="666" y="542"/>
                </a:lnTo>
                <a:lnTo>
                  <a:pt x="666" y="541"/>
                </a:lnTo>
                <a:lnTo>
                  <a:pt x="666" y="541"/>
                </a:lnTo>
                <a:lnTo>
                  <a:pt x="663" y="545"/>
                </a:lnTo>
                <a:lnTo>
                  <a:pt x="662" y="549"/>
                </a:lnTo>
                <a:lnTo>
                  <a:pt x="662" y="552"/>
                </a:lnTo>
                <a:lnTo>
                  <a:pt x="662" y="552"/>
                </a:lnTo>
                <a:close/>
                <a:moveTo>
                  <a:pt x="152" y="541"/>
                </a:moveTo>
                <a:lnTo>
                  <a:pt x="152" y="541"/>
                </a:lnTo>
                <a:lnTo>
                  <a:pt x="146" y="541"/>
                </a:lnTo>
                <a:lnTo>
                  <a:pt x="146" y="541"/>
                </a:lnTo>
                <a:lnTo>
                  <a:pt x="146" y="542"/>
                </a:lnTo>
                <a:lnTo>
                  <a:pt x="149" y="544"/>
                </a:lnTo>
                <a:lnTo>
                  <a:pt x="151" y="542"/>
                </a:lnTo>
                <a:lnTo>
                  <a:pt x="152" y="541"/>
                </a:lnTo>
                <a:lnTo>
                  <a:pt x="152" y="541"/>
                </a:lnTo>
                <a:close/>
                <a:moveTo>
                  <a:pt x="181" y="542"/>
                </a:moveTo>
                <a:lnTo>
                  <a:pt x="181" y="542"/>
                </a:lnTo>
                <a:lnTo>
                  <a:pt x="184" y="555"/>
                </a:lnTo>
                <a:lnTo>
                  <a:pt x="184" y="555"/>
                </a:lnTo>
                <a:lnTo>
                  <a:pt x="189" y="556"/>
                </a:lnTo>
                <a:lnTo>
                  <a:pt x="192" y="555"/>
                </a:lnTo>
                <a:lnTo>
                  <a:pt x="192" y="555"/>
                </a:lnTo>
                <a:lnTo>
                  <a:pt x="189" y="544"/>
                </a:lnTo>
                <a:lnTo>
                  <a:pt x="187" y="542"/>
                </a:lnTo>
                <a:lnTo>
                  <a:pt x="186" y="541"/>
                </a:lnTo>
                <a:lnTo>
                  <a:pt x="184" y="541"/>
                </a:lnTo>
                <a:lnTo>
                  <a:pt x="181" y="542"/>
                </a:lnTo>
                <a:lnTo>
                  <a:pt x="181" y="542"/>
                </a:lnTo>
                <a:close/>
                <a:moveTo>
                  <a:pt x="389" y="547"/>
                </a:moveTo>
                <a:lnTo>
                  <a:pt x="389" y="547"/>
                </a:lnTo>
                <a:lnTo>
                  <a:pt x="390" y="544"/>
                </a:lnTo>
                <a:lnTo>
                  <a:pt x="390" y="542"/>
                </a:lnTo>
                <a:lnTo>
                  <a:pt x="390" y="542"/>
                </a:lnTo>
                <a:lnTo>
                  <a:pt x="389" y="541"/>
                </a:lnTo>
                <a:lnTo>
                  <a:pt x="386" y="541"/>
                </a:lnTo>
                <a:lnTo>
                  <a:pt x="386" y="541"/>
                </a:lnTo>
                <a:lnTo>
                  <a:pt x="386" y="545"/>
                </a:lnTo>
                <a:lnTo>
                  <a:pt x="387" y="547"/>
                </a:lnTo>
                <a:lnTo>
                  <a:pt x="389" y="547"/>
                </a:lnTo>
                <a:lnTo>
                  <a:pt x="389" y="547"/>
                </a:lnTo>
                <a:close/>
                <a:moveTo>
                  <a:pt x="622" y="573"/>
                </a:moveTo>
                <a:lnTo>
                  <a:pt x="622" y="573"/>
                </a:lnTo>
                <a:lnTo>
                  <a:pt x="630" y="567"/>
                </a:lnTo>
                <a:lnTo>
                  <a:pt x="633" y="564"/>
                </a:lnTo>
                <a:lnTo>
                  <a:pt x="634" y="559"/>
                </a:lnTo>
                <a:lnTo>
                  <a:pt x="634" y="559"/>
                </a:lnTo>
                <a:lnTo>
                  <a:pt x="633" y="555"/>
                </a:lnTo>
                <a:lnTo>
                  <a:pt x="631" y="550"/>
                </a:lnTo>
                <a:lnTo>
                  <a:pt x="630" y="545"/>
                </a:lnTo>
                <a:lnTo>
                  <a:pt x="628" y="541"/>
                </a:lnTo>
                <a:lnTo>
                  <a:pt x="628" y="541"/>
                </a:lnTo>
                <a:lnTo>
                  <a:pt x="625" y="544"/>
                </a:lnTo>
                <a:lnTo>
                  <a:pt x="622" y="547"/>
                </a:lnTo>
                <a:lnTo>
                  <a:pt x="620" y="555"/>
                </a:lnTo>
                <a:lnTo>
                  <a:pt x="622" y="562"/>
                </a:lnTo>
                <a:lnTo>
                  <a:pt x="622" y="573"/>
                </a:lnTo>
                <a:lnTo>
                  <a:pt x="622" y="573"/>
                </a:lnTo>
                <a:close/>
                <a:moveTo>
                  <a:pt x="453" y="542"/>
                </a:moveTo>
                <a:lnTo>
                  <a:pt x="453" y="542"/>
                </a:lnTo>
                <a:lnTo>
                  <a:pt x="454" y="544"/>
                </a:lnTo>
                <a:lnTo>
                  <a:pt x="454" y="545"/>
                </a:lnTo>
                <a:lnTo>
                  <a:pt x="454" y="545"/>
                </a:lnTo>
                <a:lnTo>
                  <a:pt x="456" y="544"/>
                </a:lnTo>
                <a:lnTo>
                  <a:pt x="456" y="542"/>
                </a:lnTo>
                <a:lnTo>
                  <a:pt x="454" y="542"/>
                </a:lnTo>
                <a:lnTo>
                  <a:pt x="454" y="542"/>
                </a:lnTo>
                <a:lnTo>
                  <a:pt x="453" y="542"/>
                </a:lnTo>
                <a:lnTo>
                  <a:pt x="453" y="542"/>
                </a:lnTo>
                <a:close/>
                <a:moveTo>
                  <a:pt x="436" y="545"/>
                </a:moveTo>
                <a:lnTo>
                  <a:pt x="436" y="545"/>
                </a:lnTo>
                <a:lnTo>
                  <a:pt x="436" y="544"/>
                </a:lnTo>
                <a:lnTo>
                  <a:pt x="434" y="542"/>
                </a:lnTo>
                <a:lnTo>
                  <a:pt x="434" y="542"/>
                </a:lnTo>
                <a:lnTo>
                  <a:pt x="433" y="542"/>
                </a:lnTo>
                <a:lnTo>
                  <a:pt x="433" y="542"/>
                </a:lnTo>
                <a:lnTo>
                  <a:pt x="433" y="542"/>
                </a:lnTo>
                <a:lnTo>
                  <a:pt x="433" y="545"/>
                </a:lnTo>
                <a:lnTo>
                  <a:pt x="434" y="545"/>
                </a:lnTo>
                <a:lnTo>
                  <a:pt x="436" y="545"/>
                </a:lnTo>
                <a:lnTo>
                  <a:pt x="436" y="545"/>
                </a:lnTo>
                <a:close/>
                <a:moveTo>
                  <a:pt x="515" y="550"/>
                </a:moveTo>
                <a:lnTo>
                  <a:pt x="515" y="550"/>
                </a:lnTo>
                <a:lnTo>
                  <a:pt x="517" y="550"/>
                </a:lnTo>
                <a:lnTo>
                  <a:pt x="518" y="549"/>
                </a:lnTo>
                <a:lnTo>
                  <a:pt x="518" y="544"/>
                </a:lnTo>
                <a:lnTo>
                  <a:pt x="518" y="544"/>
                </a:lnTo>
                <a:lnTo>
                  <a:pt x="517" y="544"/>
                </a:lnTo>
                <a:lnTo>
                  <a:pt x="517" y="542"/>
                </a:lnTo>
                <a:lnTo>
                  <a:pt x="515" y="542"/>
                </a:lnTo>
                <a:lnTo>
                  <a:pt x="514" y="542"/>
                </a:lnTo>
                <a:lnTo>
                  <a:pt x="514" y="542"/>
                </a:lnTo>
                <a:lnTo>
                  <a:pt x="515" y="547"/>
                </a:lnTo>
                <a:lnTo>
                  <a:pt x="515" y="550"/>
                </a:lnTo>
                <a:lnTo>
                  <a:pt x="515" y="550"/>
                </a:lnTo>
                <a:close/>
                <a:moveTo>
                  <a:pt x="59" y="549"/>
                </a:moveTo>
                <a:lnTo>
                  <a:pt x="59" y="549"/>
                </a:lnTo>
                <a:lnTo>
                  <a:pt x="58" y="545"/>
                </a:lnTo>
                <a:lnTo>
                  <a:pt x="56" y="545"/>
                </a:lnTo>
                <a:lnTo>
                  <a:pt x="53" y="542"/>
                </a:lnTo>
                <a:lnTo>
                  <a:pt x="53" y="542"/>
                </a:lnTo>
                <a:lnTo>
                  <a:pt x="55" y="547"/>
                </a:lnTo>
                <a:lnTo>
                  <a:pt x="59" y="549"/>
                </a:lnTo>
                <a:lnTo>
                  <a:pt x="59" y="549"/>
                </a:lnTo>
                <a:close/>
                <a:moveTo>
                  <a:pt x="165" y="544"/>
                </a:moveTo>
                <a:lnTo>
                  <a:pt x="165" y="544"/>
                </a:lnTo>
                <a:lnTo>
                  <a:pt x="166" y="549"/>
                </a:lnTo>
                <a:lnTo>
                  <a:pt x="169" y="550"/>
                </a:lnTo>
                <a:lnTo>
                  <a:pt x="174" y="552"/>
                </a:lnTo>
                <a:lnTo>
                  <a:pt x="178" y="553"/>
                </a:lnTo>
                <a:lnTo>
                  <a:pt x="178" y="553"/>
                </a:lnTo>
                <a:lnTo>
                  <a:pt x="175" y="542"/>
                </a:lnTo>
                <a:lnTo>
                  <a:pt x="175" y="542"/>
                </a:lnTo>
                <a:lnTo>
                  <a:pt x="165" y="544"/>
                </a:lnTo>
                <a:lnTo>
                  <a:pt x="165" y="544"/>
                </a:lnTo>
                <a:close/>
                <a:moveTo>
                  <a:pt x="401" y="547"/>
                </a:moveTo>
                <a:lnTo>
                  <a:pt x="401" y="547"/>
                </a:lnTo>
                <a:lnTo>
                  <a:pt x="401" y="544"/>
                </a:lnTo>
                <a:lnTo>
                  <a:pt x="401" y="544"/>
                </a:lnTo>
                <a:lnTo>
                  <a:pt x="399" y="544"/>
                </a:lnTo>
                <a:lnTo>
                  <a:pt x="396" y="542"/>
                </a:lnTo>
                <a:lnTo>
                  <a:pt x="396" y="542"/>
                </a:lnTo>
                <a:lnTo>
                  <a:pt x="398" y="547"/>
                </a:lnTo>
                <a:lnTo>
                  <a:pt x="399" y="547"/>
                </a:lnTo>
                <a:lnTo>
                  <a:pt x="401" y="547"/>
                </a:lnTo>
                <a:lnTo>
                  <a:pt x="401" y="547"/>
                </a:lnTo>
                <a:close/>
                <a:moveTo>
                  <a:pt x="570" y="550"/>
                </a:moveTo>
                <a:lnTo>
                  <a:pt x="570" y="550"/>
                </a:lnTo>
                <a:lnTo>
                  <a:pt x="570" y="549"/>
                </a:lnTo>
                <a:lnTo>
                  <a:pt x="570" y="547"/>
                </a:lnTo>
                <a:lnTo>
                  <a:pt x="572" y="545"/>
                </a:lnTo>
                <a:lnTo>
                  <a:pt x="572" y="544"/>
                </a:lnTo>
                <a:lnTo>
                  <a:pt x="572" y="544"/>
                </a:lnTo>
                <a:lnTo>
                  <a:pt x="570" y="544"/>
                </a:lnTo>
                <a:lnTo>
                  <a:pt x="569" y="542"/>
                </a:lnTo>
                <a:lnTo>
                  <a:pt x="569" y="542"/>
                </a:lnTo>
                <a:lnTo>
                  <a:pt x="569" y="547"/>
                </a:lnTo>
                <a:lnTo>
                  <a:pt x="570" y="550"/>
                </a:lnTo>
                <a:lnTo>
                  <a:pt x="570" y="550"/>
                </a:lnTo>
                <a:close/>
                <a:moveTo>
                  <a:pt x="291" y="547"/>
                </a:moveTo>
                <a:lnTo>
                  <a:pt x="291" y="547"/>
                </a:lnTo>
                <a:lnTo>
                  <a:pt x="293" y="549"/>
                </a:lnTo>
                <a:lnTo>
                  <a:pt x="296" y="550"/>
                </a:lnTo>
                <a:lnTo>
                  <a:pt x="300" y="550"/>
                </a:lnTo>
                <a:lnTo>
                  <a:pt x="306" y="550"/>
                </a:lnTo>
                <a:lnTo>
                  <a:pt x="312" y="550"/>
                </a:lnTo>
                <a:lnTo>
                  <a:pt x="312" y="550"/>
                </a:lnTo>
                <a:lnTo>
                  <a:pt x="311" y="547"/>
                </a:lnTo>
                <a:lnTo>
                  <a:pt x="309" y="545"/>
                </a:lnTo>
                <a:lnTo>
                  <a:pt x="308" y="544"/>
                </a:lnTo>
                <a:lnTo>
                  <a:pt x="305" y="544"/>
                </a:lnTo>
                <a:lnTo>
                  <a:pt x="297" y="547"/>
                </a:lnTo>
                <a:lnTo>
                  <a:pt x="291" y="547"/>
                </a:lnTo>
                <a:lnTo>
                  <a:pt x="291" y="547"/>
                </a:lnTo>
                <a:close/>
                <a:moveTo>
                  <a:pt x="317" y="550"/>
                </a:moveTo>
                <a:lnTo>
                  <a:pt x="317" y="550"/>
                </a:lnTo>
                <a:lnTo>
                  <a:pt x="323" y="550"/>
                </a:lnTo>
                <a:lnTo>
                  <a:pt x="326" y="550"/>
                </a:lnTo>
                <a:lnTo>
                  <a:pt x="328" y="550"/>
                </a:lnTo>
                <a:lnTo>
                  <a:pt x="328" y="550"/>
                </a:lnTo>
                <a:lnTo>
                  <a:pt x="328" y="547"/>
                </a:lnTo>
                <a:lnTo>
                  <a:pt x="326" y="545"/>
                </a:lnTo>
                <a:lnTo>
                  <a:pt x="326" y="545"/>
                </a:lnTo>
                <a:lnTo>
                  <a:pt x="322" y="545"/>
                </a:lnTo>
                <a:lnTo>
                  <a:pt x="316" y="544"/>
                </a:lnTo>
                <a:lnTo>
                  <a:pt x="316" y="544"/>
                </a:lnTo>
                <a:lnTo>
                  <a:pt x="317" y="547"/>
                </a:lnTo>
                <a:lnTo>
                  <a:pt x="317" y="550"/>
                </a:lnTo>
                <a:lnTo>
                  <a:pt x="317" y="550"/>
                </a:lnTo>
                <a:close/>
                <a:moveTo>
                  <a:pt x="373" y="549"/>
                </a:moveTo>
                <a:lnTo>
                  <a:pt x="373" y="549"/>
                </a:lnTo>
                <a:lnTo>
                  <a:pt x="373" y="547"/>
                </a:lnTo>
                <a:lnTo>
                  <a:pt x="375" y="547"/>
                </a:lnTo>
                <a:lnTo>
                  <a:pt x="377" y="547"/>
                </a:lnTo>
                <a:lnTo>
                  <a:pt x="378" y="547"/>
                </a:lnTo>
                <a:lnTo>
                  <a:pt x="378" y="547"/>
                </a:lnTo>
                <a:lnTo>
                  <a:pt x="375" y="545"/>
                </a:lnTo>
                <a:lnTo>
                  <a:pt x="370" y="544"/>
                </a:lnTo>
                <a:lnTo>
                  <a:pt x="370" y="544"/>
                </a:lnTo>
                <a:lnTo>
                  <a:pt x="370" y="545"/>
                </a:lnTo>
                <a:lnTo>
                  <a:pt x="372" y="547"/>
                </a:lnTo>
                <a:lnTo>
                  <a:pt x="373" y="549"/>
                </a:lnTo>
                <a:lnTo>
                  <a:pt x="373" y="549"/>
                </a:lnTo>
                <a:close/>
                <a:moveTo>
                  <a:pt x="453" y="552"/>
                </a:moveTo>
                <a:lnTo>
                  <a:pt x="453" y="552"/>
                </a:lnTo>
                <a:lnTo>
                  <a:pt x="450" y="544"/>
                </a:lnTo>
                <a:lnTo>
                  <a:pt x="450" y="544"/>
                </a:lnTo>
                <a:lnTo>
                  <a:pt x="447" y="544"/>
                </a:lnTo>
                <a:lnTo>
                  <a:pt x="447" y="544"/>
                </a:lnTo>
                <a:lnTo>
                  <a:pt x="448" y="549"/>
                </a:lnTo>
                <a:lnTo>
                  <a:pt x="451" y="550"/>
                </a:lnTo>
                <a:lnTo>
                  <a:pt x="453" y="552"/>
                </a:lnTo>
                <a:lnTo>
                  <a:pt x="453" y="552"/>
                </a:lnTo>
                <a:close/>
                <a:moveTo>
                  <a:pt x="575" y="555"/>
                </a:moveTo>
                <a:lnTo>
                  <a:pt x="575" y="555"/>
                </a:lnTo>
                <a:lnTo>
                  <a:pt x="581" y="552"/>
                </a:lnTo>
                <a:lnTo>
                  <a:pt x="584" y="547"/>
                </a:lnTo>
                <a:lnTo>
                  <a:pt x="584" y="547"/>
                </a:lnTo>
                <a:lnTo>
                  <a:pt x="578" y="545"/>
                </a:lnTo>
                <a:lnTo>
                  <a:pt x="578" y="545"/>
                </a:lnTo>
                <a:lnTo>
                  <a:pt x="575" y="555"/>
                </a:lnTo>
                <a:lnTo>
                  <a:pt x="575" y="555"/>
                </a:lnTo>
                <a:close/>
                <a:moveTo>
                  <a:pt x="733" y="550"/>
                </a:moveTo>
                <a:lnTo>
                  <a:pt x="733" y="550"/>
                </a:lnTo>
                <a:lnTo>
                  <a:pt x="735" y="549"/>
                </a:lnTo>
                <a:lnTo>
                  <a:pt x="736" y="545"/>
                </a:lnTo>
                <a:lnTo>
                  <a:pt x="736" y="545"/>
                </a:lnTo>
                <a:lnTo>
                  <a:pt x="733" y="545"/>
                </a:lnTo>
                <a:lnTo>
                  <a:pt x="733" y="545"/>
                </a:lnTo>
                <a:lnTo>
                  <a:pt x="733" y="549"/>
                </a:lnTo>
                <a:lnTo>
                  <a:pt x="733" y="550"/>
                </a:lnTo>
                <a:lnTo>
                  <a:pt x="733" y="550"/>
                </a:lnTo>
                <a:lnTo>
                  <a:pt x="733" y="550"/>
                </a:lnTo>
                <a:close/>
                <a:moveTo>
                  <a:pt x="598" y="549"/>
                </a:moveTo>
                <a:lnTo>
                  <a:pt x="598" y="549"/>
                </a:lnTo>
                <a:lnTo>
                  <a:pt x="595" y="553"/>
                </a:lnTo>
                <a:lnTo>
                  <a:pt x="593" y="556"/>
                </a:lnTo>
                <a:lnTo>
                  <a:pt x="595" y="561"/>
                </a:lnTo>
                <a:lnTo>
                  <a:pt x="596" y="565"/>
                </a:lnTo>
                <a:lnTo>
                  <a:pt x="596" y="565"/>
                </a:lnTo>
                <a:lnTo>
                  <a:pt x="601" y="561"/>
                </a:lnTo>
                <a:lnTo>
                  <a:pt x="605" y="558"/>
                </a:lnTo>
                <a:lnTo>
                  <a:pt x="610" y="552"/>
                </a:lnTo>
                <a:lnTo>
                  <a:pt x="611" y="549"/>
                </a:lnTo>
                <a:lnTo>
                  <a:pt x="611" y="545"/>
                </a:lnTo>
                <a:lnTo>
                  <a:pt x="611" y="545"/>
                </a:lnTo>
                <a:lnTo>
                  <a:pt x="610" y="549"/>
                </a:lnTo>
                <a:lnTo>
                  <a:pt x="605" y="550"/>
                </a:lnTo>
                <a:lnTo>
                  <a:pt x="598" y="549"/>
                </a:lnTo>
                <a:lnTo>
                  <a:pt x="598" y="549"/>
                </a:lnTo>
                <a:close/>
                <a:moveTo>
                  <a:pt x="753" y="558"/>
                </a:moveTo>
                <a:lnTo>
                  <a:pt x="753" y="558"/>
                </a:lnTo>
                <a:lnTo>
                  <a:pt x="758" y="553"/>
                </a:lnTo>
                <a:lnTo>
                  <a:pt x="761" y="550"/>
                </a:lnTo>
                <a:lnTo>
                  <a:pt x="759" y="545"/>
                </a:lnTo>
                <a:lnTo>
                  <a:pt x="759" y="545"/>
                </a:lnTo>
                <a:lnTo>
                  <a:pt x="753" y="558"/>
                </a:lnTo>
                <a:lnTo>
                  <a:pt x="753" y="558"/>
                </a:lnTo>
                <a:close/>
                <a:moveTo>
                  <a:pt x="502" y="552"/>
                </a:moveTo>
                <a:lnTo>
                  <a:pt x="502" y="552"/>
                </a:lnTo>
                <a:lnTo>
                  <a:pt x="502" y="553"/>
                </a:lnTo>
                <a:lnTo>
                  <a:pt x="502" y="552"/>
                </a:lnTo>
                <a:lnTo>
                  <a:pt x="502" y="549"/>
                </a:lnTo>
                <a:lnTo>
                  <a:pt x="502" y="547"/>
                </a:lnTo>
                <a:lnTo>
                  <a:pt x="502" y="547"/>
                </a:lnTo>
                <a:lnTo>
                  <a:pt x="500" y="549"/>
                </a:lnTo>
                <a:lnTo>
                  <a:pt x="502" y="552"/>
                </a:lnTo>
                <a:lnTo>
                  <a:pt x="502" y="552"/>
                </a:lnTo>
                <a:close/>
                <a:moveTo>
                  <a:pt x="334" y="552"/>
                </a:moveTo>
                <a:lnTo>
                  <a:pt x="334" y="552"/>
                </a:lnTo>
                <a:lnTo>
                  <a:pt x="341" y="552"/>
                </a:lnTo>
                <a:lnTo>
                  <a:pt x="345" y="552"/>
                </a:lnTo>
                <a:lnTo>
                  <a:pt x="346" y="552"/>
                </a:lnTo>
                <a:lnTo>
                  <a:pt x="346" y="552"/>
                </a:lnTo>
                <a:lnTo>
                  <a:pt x="334" y="547"/>
                </a:lnTo>
                <a:lnTo>
                  <a:pt x="334" y="547"/>
                </a:lnTo>
                <a:lnTo>
                  <a:pt x="334" y="552"/>
                </a:lnTo>
                <a:lnTo>
                  <a:pt x="334" y="552"/>
                </a:lnTo>
                <a:close/>
                <a:moveTo>
                  <a:pt x="637" y="568"/>
                </a:moveTo>
                <a:lnTo>
                  <a:pt x="637" y="568"/>
                </a:lnTo>
                <a:lnTo>
                  <a:pt x="646" y="559"/>
                </a:lnTo>
                <a:lnTo>
                  <a:pt x="651" y="553"/>
                </a:lnTo>
                <a:lnTo>
                  <a:pt x="651" y="550"/>
                </a:lnTo>
                <a:lnTo>
                  <a:pt x="651" y="547"/>
                </a:lnTo>
                <a:lnTo>
                  <a:pt x="651" y="547"/>
                </a:lnTo>
                <a:lnTo>
                  <a:pt x="643" y="558"/>
                </a:lnTo>
                <a:lnTo>
                  <a:pt x="640" y="562"/>
                </a:lnTo>
                <a:lnTo>
                  <a:pt x="637" y="568"/>
                </a:lnTo>
                <a:lnTo>
                  <a:pt x="637" y="568"/>
                </a:lnTo>
                <a:close/>
                <a:moveTo>
                  <a:pt x="142" y="550"/>
                </a:moveTo>
                <a:lnTo>
                  <a:pt x="142" y="550"/>
                </a:lnTo>
                <a:lnTo>
                  <a:pt x="142" y="553"/>
                </a:lnTo>
                <a:lnTo>
                  <a:pt x="142" y="556"/>
                </a:lnTo>
                <a:lnTo>
                  <a:pt x="142" y="556"/>
                </a:lnTo>
                <a:lnTo>
                  <a:pt x="155" y="558"/>
                </a:lnTo>
                <a:lnTo>
                  <a:pt x="155" y="558"/>
                </a:lnTo>
                <a:lnTo>
                  <a:pt x="155" y="553"/>
                </a:lnTo>
                <a:lnTo>
                  <a:pt x="154" y="549"/>
                </a:lnTo>
                <a:lnTo>
                  <a:pt x="154" y="549"/>
                </a:lnTo>
                <a:lnTo>
                  <a:pt x="148" y="549"/>
                </a:lnTo>
                <a:lnTo>
                  <a:pt x="142" y="550"/>
                </a:lnTo>
                <a:lnTo>
                  <a:pt x="142" y="550"/>
                </a:lnTo>
                <a:close/>
                <a:moveTo>
                  <a:pt x="279" y="552"/>
                </a:moveTo>
                <a:lnTo>
                  <a:pt x="279" y="552"/>
                </a:lnTo>
                <a:lnTo>
                  <a:pt x="284" y="552"/>
                </a:lnTo>
                <a:lnTo>
                  <a:pt x="290" y="550"/>
                </a:lnTo>
                <a:lnTo>
                  <a:pt x="290" y="550"/>
                </a:lnTo>
                <a:lnTo>
                  <a:pt x="284" y="549"/>
                </a:lnTo>
                <a:lnTo>
                  <a:pt x="282" y="549"/>
                </a:lnTo>
                <a:lnTo>
                  <a:pt x="279" y="552"/>
                </a:lnTo>
                <a:lnTo>
                  <a:pt x="279" y="552"/>
                </a:lnTo>
                <a:close/>
                <a:moveTo>
                  <a:pt x="524" y="552"/>
                </a:moveTo>
                <a:lnTo>
                  <a:pt x="524" y="552"/>
                </a:lnTo>
                <a:lnTo>
                  <a:pt x="524" y="553"/>
                </a:lnTo>
                <a:lnTo>
                  <a:pt x="524" y="553"/>
                </a:lnTo>
                <a:lnTo>
                  <a:pt x="527" y="553"/>
                </a:lnTo>
                <a:lnTo>
                  <a:pt x="527" y="552"/>
                </a:lnTo>
                <a:lnTo>
                  <a:pt x="524" y="549"/>
                </a:lnTo>
                <a:lnTo>
                  <a:pt x="524" y="549"/>
                </a:lnTo>
                <a:lnTo>
                  <a:pt x="526" y="550"/>
                </a:lnTo>
                <a:lnTo>
                  <a:pt x="527" y="553"/>
                </a:lnTo>
                <a:lnTo>
                  <a:pt x="527" y="553"/>
                </a:lnTo>
                <a:lnTo>
                  <a:pt x="524" y="552"/>
                </a:lnTo>
                <a:lnTo>
                  <a:pt x="524" y="552"/>
                </a:lnTo>
                <a:close/>
                <a:moveTo>
                  <a:pt x="694" y="558"/>
                </a:moveTo>
                <a:lnTo>
                  <a:pt x="694" y="558"/>
                </a:lnTo>
                <a:lnTo>
                  <a:pt x="695" y="558"/>
                </a:lnTo>
                <a:lnTo>
                  <a:pt x="698" y="556"/>
                </a:lnTo>
                <a:lnTo>
                  <a:pt x="700" y="555"/>
                </a:lnTo>
                <a:lnTo>
                  <a:pt x="701" y="553"/>
                </a:lnTo>
                <a:lnTo>
                  <a:pt x="701" y="553"/>
                </a:lnTo>
                <a:lnTo>
                  <a:pt x="700" y="553"/>
                </a:lnTo>
                <a:lnTo>
                  <a:pt x="700" y="552"/>
                </a:lnTo>
                <a:lnTo>
                  <a:pt x="700" y="549"/>
                </a:lnTo>
                <a:lnTo>
                  <a:pt x="700" y="549"/>
                </a:lnTo>
                <a:lnTo>
                  <a:pt x="700" y="549"/>
                </a:lnTo>
                <a:lnTo>
                  <a:pt x="698" y="552"/>
                </a:lnTo>
                <a:lnTo>
                  <a:pt x="695" y="553"/>
                </a:lnTo>
                <a:lnTo>
                  <a:pt x="695" y="555"/>
                </a:lnTo>
                <a:lnTo>
                  <a:pt x="694" y="558"/>
                </a:lnTo>
                <a:lnTo>
                  <a:pt x="694" y="558"/>
                </a:lnTo>
                <a:close/>
                <a:moveTo>
                  <a:pt x="492" y="550"/>
                </a:moveTo>
                <a:lnTo>
                  <a:pt x="492" y="550"/>
                </a:lnTo>
                <a:lnTo>
                  <a:pt x="492" y="556"/>
                </a:lnTo>
                <a:lnTo>
                  <a:pt x="495" y="561"/>
                </a:lnTo>
                <a:lnTo>
                  <a:pt x="495" y="561"/>
                </a:lnTo>
                <a:lnTo>
                  <a:pt x="495" y="555"/>
                </a:lnTo>
                <a:lnTo>
                  <a:pt x="495" y="550"/>
                </a:lnTo>
                <a:lnTo>
                  <a:pt x="495" y="550"/>
                </a:lnTo>
                <a:lnTo>
                  <a:pt x="494" y="550"/>
                </a:lnTo>
                <a:lnTo>
                  <a:pt x="492" y="550"/>
                </a:lnTo>
                <a:lnTo>
                  <a:pt x="492" y="550"/>
                </a:lnTo>
                <a:close/>
                <a:moveTo>
                  <a:pt x="415" y="553"/>
                </a:moveTo>
                <a:lnTo>
                  <a:pt x="415" y="553"/>
                </a:lnTo>
                <a:lnTo>
                  <a:pt x="410" y="550"/>
                </a:lnTo>
                <a:lnTo>
                  <a:pt x="410" y="550"/>
                </a:lnTo>
                <a:lnTo>
                  <a:pt x="412" y="555"/>
                </a:lnTo>
                <a:lnTo>
                  <a:pt x="413" y="555"/>
                </a:lnTo>
                <a:lnTo>
                  <a:pt x="415" y="553"/>
                </a:lnTo>
                <a:lnTo>
                  <a:pt x="415" y="553"/>
                </a:lnTo>
                <a:close/>
                <a:moveTo>
                  <a:pt x="704" y="562"/>
                </a:moveTo>
                <a:lnTo>
                  <a:pt x="704" y="562"/>
                </a:lnTo>
                <a:lnTo>
                  <a:pt x="707" y="559"/>
                </a:lnTo>
                <a:lnTo>
                  <a:pt x="710" y="556"/>
                </a:lnTo>
                <a:lnTo>
                  <a:pt x="712" y="553"/>
                </a:lnTo>
                <a:lnTo>
                  <a:pt x="712" y="550"/>
                </a:lnTo>
                <a:lnTo>
                  <a:pt x="712" y="550"/>
                </a:lnTo>
                <a:lnTo>
                  <a:pt x="707" y="555"/>
                </a:lnTo>
                <a:lnTo>
                  <a:pt x="704" y="558"/>
                </a:lnTo>
                <a:lnTo>
                  <a:pt x="704" y="562"/>
                </a:lnTo>
                <a:lnTo>
                  <a:pt x="704" y="562"/>
                </a:lnTo>
                <a:close/>
                <a:moveTo>
                  <a:pt x="131" y="555"/>
                </a:moveTo>
                <a:lnTo>
                  <a:pt x="131" y="555"/>
                </a:lnTo>
                <a:lnTo>
                  <a:pt x="131" y="556"/>
                </a:lnTo>
                <a:lnTo>
                  <a:pt x="131" y="556"/>
                </a:lnTo>
                <a:lnTo>
                  <a:pt x="137" y="556"/>
                </a:lnTo>
                <a:lnTo>
                  <a:pt x="137" y="556"/>
                </a:lnTo>
                <a:lnTo>
                  <a:pt x="137" y="553"/>
                </a:lnTo>
                <a:lnTo>
                  <a:pt x="136" y="552"/>
                </a:lnTo>
                <a:lnTo>
                  <a:pt x="136" y="552"/>
                </a:lnTo>
                <a:lnTo>
                  <a:pt x="136" y="552"/>
                </a:lnTo>
                <a:lnTo>
                  <a:pt x="134" y="552"/>
                </a:lnTo>
                <a:lnTo>
                  <a:pt x="133" y="552"/>
                </a:lnTo>
                <a:lnTo>
                  <a:pt x="131" y="553"/>
                </a:lnTo>
                <a:lnTo>
                  <a:pt x="131" y="555"/>
                </a:lnTo>
                <a:lnTo>
                  <a:pt x="131" y="555"/>
                </a:lnTo>
                <a:close/>
                <a:moveTo>
                  <a:pt x="267" y="553"/>
                </a:moveTo>
                <a:lnTo>
                  <a:pt x="267" y="553"/>
                </a:lnTo>
                <a:lnTo>
                  <a:pt x="268" y="552"/>
                </a:lnTo>
                <a:lnTo>
                  <a:pt x="270" y="553"/>
                </a:lnTo>
                <a:lnTo>
                  <a:pt x="271" y="553"/>
                </a:lnTo>
                <a:lnTo>
                  <a:pt x="273" y="552"/>
                </a:lnTo>
                <a:lnTo>
                  <a:pt x="273" y="552"/>
                </a:lnTo>
                <a:lnTo>
                  <a:pt x="271" y="552"/>
                </a:lnTo>
                <a:lnTo>
                  <a:pt x="270" y="552"/>
                </a:lnTo>
                <a:lnTo>
                  <a:pt x="267" y="553"/>
                </a:lnTo>
                <a:lnTo>
                  <a:pt x="267" y="553"/>
                </a:lnTo>
                <a:close/>
                <a:moveTo>
                  <a:pt x="569" y="567"/>
                </a:moveTo>
                <a:lnTo>
                  <a:pt x="569" y="567"/>
                </a:lnTo>
                <a:lnTo>
                  <a:pt x="572" y="567"/>
                </a:lnTo>
                <a:lnTo>
                  <a:pt x="575" y="567"/>
                </a:lnTo>
                <a:lnTo>
                  <a:pt x="579" y="562"/>
                </a:lnTo>
                <a:lnTo>
                  <a:pt x="584" y="558"/>
                </a:lnTo>
                <a:lnTo>
                  <a:pt x="588" y="553"/>
                </a:lnTo>
                <a:lnTo>
                  <a:pt x="588" y="553"/>
                </a:lnTo>
                <a:lnTo>
                  <a:pt x="588" y="552"/>
                </a:lnTo>
                <a:lnTo>
                  <a:pt x="587" y="552"/>
                </a:lnTo>
                <a:lnTo>
                  <a:pt x="587" y="552"/>
                </a:lnTo>
                <a:lnTo>
                  <a:pt x="582" y="555"/>
                </a:lnTo>
                <a:lnTo>
                  <a:pt x="578" y="559"/>
                </a:lnTo>
                <a:lnTo>
                  <a:pt x="569" y="567"/>
                </a:lnTo>
                <a:lnTo>
                  <a:pt x="569" y="567"/>
                </a:lnTo>
                <a:close/>
                <a:moveTo>
                  <a:pt x="680" y="555"/>
                </a:moveTo>
                <a:lnTo>
                  <a:pt x="680" y="555"/>
                </a:lnTo>
                <a:lnTo>
                  <a:pt x="678" y="559"/>
                </a:lnTo>
                <a:lnTo>
                  <a:pt x="678" y="564"/>
                </a:lnTo>
                <a:lnTo>
                  <a:pt x="678" y="564"/>
                </a:lnTo>
                <a:lnTo>
                  <a:pt x="683" y="559"/>
                </a:lnTo>
                <a:lnTo>
                  <a:pt x="688" y="552"/>
                </a:lnTo>
                <a:lnTo>
                  <a:pt x="688" y="552"/>
                </a:lnTo>
                <a:lnTo>
                  <a:pt x="683" y="552"/>
                </a:lnTo>
                <a:lnTo>
                  <a:pt x="680" y="555"/>
                </a:lnTo>
                <a:lnTo>
                  <a:pt x="680" y="555"/>
                </a:lnTo>
                <a:close/>
                <a:moveTo>
                  <a:pt x="377" y="558"/>
                </a:moveTo>
                <a:lnTo>
                  <a:pt x="377" y="558"/>
                </a:lnTo>
                <a:lnTo>
                  <a:pt x="378" y="556"/>
                </a:lnTo>
                <a:lnTo>
                  <a:pt x="380" y="556"/>
                </a:lnTo>
                <a:lnTo>
                  <a:pt x="380" y="553"/>
                </a:lnTo>
                <a:lnTo>
                  <a:pt x="380" y="553"/>
                </a:lnTo>
                <a:lnTo>
                  <a:pt x="378" y="552"/>
                </a:lnTo>
                <a:lnTo>
                  <a:pt x="375" y="552"/>
                </a:lnTo>
                <a:lnTo>
                  <a:pt x="375" y="552"/>
                </a:lnTo>
                <a:lnTo>
                  <a:pt x="377" y="555"/>
                </a:lnTo>
                <a:lnTo>
                  <a:pt x="377" y="558"/>
                </a:lnTo>
                <a:lnTo>
                  <a:pt x="377" y="558"/>
                </a:lnTo>
                <a:close/>
                <a:moveTo>
                  <a:pt x="390" y="556"/>
                </a:moveTo>
                <a:lnTo>
                  <a:pt x="390" y="556"/>
                </a:lnTo>
                <a:lnTo>
                  <a:pt x="390" y="553"/>
                </a:lnTo>
                <a:lnTo>
                  <a:pt x="389" y="552"/>
                </a:lnTo>
                <a:lnTo>
                  <a:pt x="387" y="552"/>
                </a:lnTo>
                <a:lnTo>
                  <a:pt x="387" y="552"/>
                </a:lnTo>
                <a:lnTo>
                  <a:pt x="387" y="553"/>
                </a:lnTo>
                <a:lnTo>
                  <a:pt x="387" y="555"/>
                </a:lnTo>
                <a:lnTo>
                  <a:pt x="389" y="556"/>
                </a:lnTo>
                <a:lnTo>
                  <a:pt x="390" y="556"/>
                </a:lnTo>
                <a:lnTo>
                  <a:pt x="390" y="556"/>
                </a:lnTo>
                <a:close/>
                <a:moveTo>
                  <a:pt x="303" y="555"/>
                </a:moveTo>
                <a:lnTo>
                  <a:pt x="303" y="555"/>
                </a:lnTo>
                <a:lnTo>
                  <a:pt x="314" y="556"/>
                </a:lnTo>
                <a:lnTo>
                  <a:pt x="314" y="556"/>
                </a:lnTo>
                <a:lnTo>
                  <a:pt x="312" y="553"/>
                </a:lnTo>
                <a:lnTo>
                  <a:pt x="309" y="553"/>
                </a:lnTo>
                <a:lnTo>
                  <a:pt x="303" y="555"/>
                </a:lnTo>
                <a:lnTo>
                  <a:pt x="303" y="555"/>
                </a:lnTo>
                <a:close/>
                <a:moveTo>
                  <a:pt x="322" y="555"/>
                </a:moveTo>
                <a:lnTo>
                  <a:pt x="322" y="555"/>
                </a:lnTo>
                <a:lnTo>
                  <a:pt x="322" y="556"/>
                </a:lnTo>
                <a:lnTo>
                  <a:pt x="325" y="556"/>
                </a:lnTo>
                <a:lnTo>
                  <a:pt x="326" y="556"/>
                </a:lnTo>
                <a:lnTo>
                  <a:pt x="326" y="555"/>
                </a:lnTo>
                <a:lnTo>
                  <a:pt x="326" y="555"/>
                </a:lnTo>
                <a:lnTo>
                  <a:pt x="323" y="555"/>
                </a:lnTo>
                <a:lnTo>
                  <a:pt x="322" y="555"/>
                </a:lnTo>
                <a:lnTo>
                  <a:pt x="322" y="555"/>
                </a:lnTo>
                <a:close/>
                <a:moveTo>
                  <a:pt x="602" y="573"/>
                </a:moveTo>
                <a:lnTo>
                  <a:pt x="602" y="573"/>
                </a:lnTo>
                <a:lnTo>
                  <a:pt x="605" y="576"/>
                </a:lnTo>
                <a:lnTo>
                  <a:pt x="607" y="579"/>
                </a:lnTo>
                <a:lnTo>
                  <a:pt x="608" y="582"/>
                </a:lnTo>
                <a:lnTo>
                  <a:pt x="611" y="585"/>
                </a:lnTo>
                <a:lnTo>
                  <a:pt x="611" y="585"/>
                </a:lnTo>
                <a:lnTo>
                  <a:pt x="614" y="570"/>
                </a:lnTo>
                <a:lnTo>
                  <a:pt x="614" y="562"/>
                </a:lnTo>
                <a:lnTo>
                  <a:pt x="614" y="555"/>
                </a:lnTo>
                <a:lnTo>
                  <a:pt x="614" y="555"/>
                </a:lnTo>
                <a:lnTo>
                  <a:pt x="602" y="573"/>
                </a:lnTo>
                <a:lnTo>
                  <a:pt x="602" y="573"/>
                </a:lnTo>
                <a:close/>
                <a:moveTo>
                  <a:pt x="76" y="588"/>
                </a:moveTo>
                <a:lnTo>
                  <a:pt x="76" y="588"/>
                </a:lnTo>
                <a:lnTo>
                  <a:pt x="82" y="587"/>
                </a:lnTo>
                <a:lnTo>
                  <a:pt x="88" y="588"/>
                </a:lnTo>
                <a:lnTo>
                  <a:pt x="102" y="593"/>
                </a:lnTo>
                <a:lnTo>
                  <a:pt x="102" y="593"/>
                </a:lnTo>
                <a:lnTo>
                  <a:pt x="101" y="588"/>
                </a:lnTo>
                <a:lnTo>
                  <a:pt x="99" y="587"/>
                </a:lnTo>
                <a:lnTo>
                  <a:pt x="91" y="582"/>
                </a:lnTo>
                <a:lnTo>
                  <a:pt x="91" y="582"/>
                </a:lnTo>
                <a:lnTo>
                  <a:pt x="87" y="585"/>
                </a:lnTo>
                <a:lnTo>
                  <a:pt x="84" y="587"/>
                </a:lnTo>
                <a:lnTo>
                  <a:pt x="81" y="585"/>
                </a:lnTo>
                <a:lnTo>
                  <a:pt x="78" y="582"/>
                </a:lnTo>
                <a:lnTo>
                  <a:pt x="73" y="573"/>
                </a:lnTo>
                <a:lnTo>
                  <a:pt x="69" y="565"/>
                </a:lnTo>
                <a:lnTo>
                  <a:pt x="69" y="565"/>
                </a:lnTo>
                <a:lnTo>
                  <a:pt x="61" y="559"/>
                </a:lnTo>
                <a:lnTo>
                  <a:pt x="55" y="556"/>
                </a:lnTo>
                <a:lnTo>
                  <a:pt x="55" y="556"/>
                </a:lnTo>
                <a:lnTo>
                  <a:pt x="55" y="562"/>
                </a:lnTo>
                <a:lnTo>
                  <a:pt x="56" y="567"/>
                </a:lnTo>
                <a:lnTo>
                  <a:pt x="58" y="571"/>
                </a:lnTo>
                <a:lnTo>
                  <a:pt x="61" y="574"/>
                </a:lnTo>
                <a:lnTo>
                  <a:pt x="69" y="582"/>
                </a:lnTo>
                <a:lnTo>
                  <a:pt x="76" y="588"/>
                </a:lnTo>
                <a:lnTo>
                  <a:pt x="76" y="588"/>
                </a:lnTo>
                <a:close/>
                <a:moveTo>
                  <a:pt x="73" y="562"/>
                </a:moveTo>
                <a:lnTo>
                  <a:pt x="73" y="562"/>
                </a:lnTo>
                <a:lnTo>
                  <a:pt x="78" y="565"/>
                </a:lnTo>
                <a:lnTo>
                  <a:pt x="82" y="570"/>
                </a:lnTo>
                <a:lnTo>
                  <a:pt x="87" y="573"/>
                </a:lnTo>
                <a:lnTo>
                  <a:pt x="93" y="574"/>
                </a:lnTo>
                <a:lnTo>
                  <a:pt x="93" y="574"/>
                </a:lnTo>
                <a:lnTo>
                  <a:pt x="88" y="568"/>
                </a:lnTo>
                <a:lnTo>
                  <a:pt x="84" y="564"/>
                </a:lnTo>
                <a:lnTo>
                  <a:pt x="70" y="556"/>
                </a:lnTo>
                <a:lnTo>
                  <a:pt x="70" y="556"/>
                </a:lnTo>
                <a:lnTo>
                  <a:pt x="70" y="558"/>
                </a:lnTo>
                <a:lnTo>
                  <a:pt x="72" y="559"/>
                </a:lnTo>
                <a:lnTo>
                  <a:pt x="73" y="562"/>
                </a:lnTo>
                <a:lnTo>
                  <a:pt x="73" y="562"/>
                </a:lnTo>
                <a:close/>
                <a:moveTo>
                  <a:pt x="442" y="558"/>
                </a:moveTo>
                <a:lnTo>
                  <a:pt x="442" y="558"/>
                </a:lnTo>
                <a:lnTo>
                  <a:pt x="444" y="571"/>
                </a:lnTo>
                <a:lnTo>
                  <a:pt x="444" y="571"/>
                </a:lnTo>
                <a:lnTo>
                  <a:pt x="451" y="573"/>
                </a:lnTo>
                <a:lnTo>
                  <a:pt x="457" y="576"/>
                </a:lnTo>
                <a:lnTo>
                  <a:pt x="457" y="576"/>
                </a:lnTo>
                <a:lnTo>
                  <a:pt x="454" y="571"/>
                </a:lnTo>
                <a:lnTo>
                  <a:pt x="451" y="567"/>
                </a:lnTo>
                <a:lnTo>
                  <a:pt x="447" y="556"/>
                </a:lnTo>
                <a:lnTo>
                  <a:pt x="447" y="556"/>
                </a:lnTo>
                <a:lnTo>
                  <a:pt x="444" y="556"/>
                </a:lnTo>
                <a:lnTo>
                  <a:pt x="442" y="558"/>
                </a:lnTo>
                <a:lnTo>
                  <a:pt x="442" y="558"/>
                </a:lnTo>
                <a:close/>
                <a:moveTo>
                  <a:pt x="564" y="562"/>
                </a:moveTo>
                <a:lnTo>
                  <a:pt x="564" y="562"/>
                </a:lnTo>
                <a:lnTo>
                  <a:pt x="567" y="562"/>
                </a:lnTo>
                <a:lnTo>
                  <a:pt x="569" y="562"/>
                </a:lnTo>
                <a:lnTo>
                  <a:pt x="569" y="562"/>
                </a:lnTo>
                <a:lnTo>
                  <a:pt x="567" y="559"/>
                </a:lnTo>
                <a:lnTo>
                  <a:pt x="566" y="558"/>
                </a:lnTo>
                <a:lnTo>
                  <a:pt x="566" y="558"/>
                </a:lnTo>
                <a:lnTo>
                  <a:pt x="566" y="561"/>
                </a:lnTo>
                <a:lnTo>
                  <a:pt x="564" y="562"/>
                </a:lnTo>
                <a:lnTo>
                  <a:pt x="564" y="562"/>
                </a:lnTo>
                <a:close/>
                <a:moveTo>
                  <a:pt x="253" y="564"/>
                </a:moveTo>
                <a:lnTo>
                  <a:pt x="253" y="564"/>
                </a:lnTo>
                <a:lnTo>
                  <a:pt x="253" y="565"/>
                </a:lnTo>
                <a:lnTo>
                  <a:pt x="255" y="570"/>
                </a:lnTo>
                <a:lnTo>
                  <a:pt x="255" y="570"/>
                </a:lnTo>
                <a:lnTo>
                  <a:pt x="267" y="571"/>
                </a:lnTo>
                <a:lnTo>
                  <a:pt x="273" y="573"/>
                </a:lnTo>
                <a:lnTo>
                  <a:pt x="279" y="573"/>
                </a:lnTo>
                <a:lnTo>
                  <a:pt x="279" y="573"/>
                </a:lnTo>
                <a:lnTo>
                  <a:pt x="279" y="565"/>
                </a:lnTo>
                <a:lnTo>
                  <a:pt x="277" y="562"/>
                </a:lnTo>
                <a:lnTo>
                  <a:pt x="274" y="559"/>
                </a:lnTo>
                <a:lnTo>
                  <a:pt x="270" y="559"/>
                </a:lnTo>
                <a:lnTo>
                  <a:pt x="261" y="561"/>
                </a:lnTo>
                <a:lnTo>
                  <a:pt x="253" y="564"/>
                </a:lnTo>
                <a:lnTo>
                  <a:pt x="253" y="564"/>
                </a:lnTo>
                <a:close/>
                <a:moveTo>
                  <a:pt x="505" y="565"/>
                </a:moveTo>
                <a:lnTo>
                  <a:pt x="505" y="565"/>
                </a:lnTo>
                <a:lnTo>
                  <a:pt x="508" y="567"/>
                </a:lnTo>
                <a:lnTo>
                  <a:pt x="512" y="567"/>
                </a:lnTo>
                <a:lnTo>
                  <a:pt x="512" y="567"/>
                </a:lnTo>
                <a:lnTo>
                  <a:pt x="509" y="562"/>
                </a:lnTo>
                <a:lnTo>
                  <a:pt x="508" y="559"/>
                </a:lnTo>
                <a:lnTo>
                  <a:pt x="506" y="558"/>
                </a:lnTo>
                <a:lnTo>
                  <a:pt x="506" y="558"/>
                </a:lnTo>
                <a:lnTo>
                  <a:pt x="506" y="562"/>
                </a:lnTo>
                <a:lnTo>
                  <a:pt x="505" y="565"/>
                </a:lnTo>
                <a:lnTo>
                  <a:pt x="505" y="565"/>
                </a:lnTo>
                <a:close/>
                <a:moveTo>
                  <a:pt x="221" y="562"/>
                </a:moveTo>
                <a:lnTo>
                  <a:pt x="221" y="562"/>
                </a:lnTo>
                <a:lnTo>
                  <a:pt x="224" y="564"/>
                </a:lnTo>
                <a:lnTo>
                  <a:pt x="229" y="565"/>
                </a:lnTo>
                <a:lnTo>
                  <a:pt x="233" y="564"/>
                </a:lnTo>
                <a:lnTo>
                  <a:pt x="235" y="564"/>
                </a:lnTo>
                <a:lnTo>
                  <a:pt x="235" y="562"/>
                </a:lnTo>
                <a:lnTo>
                  <a:pt x="235" y="562"/>
                </a:lnTo>
                <a:lnTo>
                  <a:pt x="235" y="559"/>
                </a:lnTo>
                <a:lnTo>
                  <a:pt x="235" y="559"/>
                </a:lnTo>
                <a:lnTo>
                  <a:pt x="227" y="559"/>
                </a:lnTo>
                <a:lnTo>
                  <a:pt x="224" y="559"/>
                </a:lnTo>
                <a:lnTo>
                  <a:pt x="221" y="562"/>
                </a:lnTo>
                <a:lnTo>
                  <a:pt x="221" y="562"/>
                </a:lnTo>
                <a:close/>
                <a:moveTo>
                  <a:pt x="284" y="570"/>
                </a:moveTo>
                <a:lnTo>
                  <a:pt x="284" y="570"/>
                </a:lnTo>
                <a:lnTo>
                  <a:pt x="287" y="570"/>
                </a:lnTo>
                <a:lnTo>
                  <a:pt x="288" y="570"/>
                </a:lnTo>
                <a:lnTo>
                  <a:pt x="288" y="570"/>
                </a:lnTo>
                <a:lnTo>
                  <a:pt x="288" y="571"/>
                </a:lnTo>
                <a:lnTo>
                  <a:pt x="290" y="573"/>
                </a:lnTo>
                <a:lnTo>
                  <a:pt x="290" y="573"/>
                </a:lnTo>
                <a:lnTo>
                  <a:pt x="305" y="574"/>
                </a:lnTo>
                <a:lnTo>
                  <a:pt x="320" y="576"/>
                </a:lnTo>
                <a:lnTo>
                  <a:pt x="320" y="576"/>
                </a:lnTo>
                <a:lnTo>
                  <a:pt x="319" y="571"/>
                </a:lnTo>
                <a:lnTo>
                  <a:pt x="314" y="567"/>
                </a:lnTo>
                <a:lnTo>
                  <a:pt x="309" y="564"/>
                </a:lnTo>
                <a:lnTo>
                  <a:pt x="303" y="562"/>
                </a:lnTo>
                <a:lnTo>
                  <a:pt x="293" y="561"/>
                </a:lnTo>
                <a:lnTo>
                  <a:pt x="282" y="559"/>
                </a:lnTo>
                <a:lnTo>
                  <a:pt x="282" y="559"/>
                </a:lnTo>
                <a:lnTo>
                  <a:pt x="284" y="564"/>
                </a:lnTo>
                <a:lnTo>
                  <a:pt x="284" y="570"/>
                </a:lnTo>
                <a:lnTo>
                  <a:pt x="284" y="570"/>
                </a:lnTo>
                <a:close/>
                <a:moveTo>
                  <a:pt x="576" y="571"/>
                </a:moveTo>
                <a:lnTo>
                  <a:pt x="576" y="571"/>
                </a:lnTo>
                <a:lnTo>
                  <a:pt x="578" y="574"/>
                </a:lnTo>
                <a:lnTo>
                  <a:pt x="576" y="579"/>
                </a:lnTo>
                <a:lnTo>
                  <a:pt x="576" y="579"/>
                </a:lnTo>
                <a:lnTo>
                  <a:pt x="582" y="576"/>
                </a:lnTo>
                <a:lnTo>
                  <a:pt x="588" y="571"/>
                </a:lnTo>
                <a:lnTo>
                  <a:pt x="590" y="568"/>
                </a:lnTo>
                <a:lnTo>
                  <a:pt x="590" y="567"/>
                </a:lnTo>
                <a:lnTo>
                  <a:pt x="590" y="562"/>
                </a:lnTo>
                <a:lnTo>
                  <a:pt x="587" y="559"/>
                </a:lnTo>
                <a:lnTo>
                  <a:pt x="587" y="559"/>
                </a:lnTo>
                <a:lnTo>
                  <a:pt x="576" y="571"/>
                </a:lnTo>
                <a:lnTo>
                  <a:pt x="576" y="571"/>
                </a:lnTo>
                <a:close/>
                <a:moveTo>
                  <a:pt x="357" y="561"/>
                </a:moveTo>
                <a:lnTo>
                  <a:pt x="357" y="561"/>
                </a:lnTo>
                <a:lnTo>
                  <a:pt x="358" y="567"/>
                </a:lnTo>
                <a:lnTo>
                  <a:pt x="361" y="573"/>
                </a:lnTo>
                <a:lnTo>
                  <a:pt x="361" y="573"/>
                </a:lnTo>
                <a:lnTo>
                  <a:pt x="364" y="571"/>
                </a:lnTo>
                <a:lnTo>
                  <a:pt x="366" y="568"/>
                </a:lnTo>
                <a:lnTo>
                  <a:pt x="366" y="561"/>
                </a:lnTo>
                <a:lnTo>
                  <a:pt x="366" y="561"/>
                </a:lnTo>
                <a:lnTo>
                  <a:pt x="361" y="561"/>
                </a:lnTo>
                <a:lnTo>
                  <a:pt x="357" y="561"/>
                </a:lnTo>
                <a:lnTo>
                  <a:pt x="357" y="561"/>
                </a:lnTo>
                <a:close/>
                <a:moveTo>
                  <a:pt x="395" y="565"/>
                </a:moveTo>
                <a:lnTo>
                  <a:pt x="395" y="565"/>
                </a:lnTo>
                <a:lnTo>
                  <a:pt x="393" y="561"/>
                </a:lnTo>
                <a:lnTo>
                  <a:pt x="393" y="561"/>
                </a:lnTo>
                <a:lnTo>
                  <a:pt x="390" y="561"/>
                </a:lnTo>
                <a:lnTo>
                  <a:pt x="390" y="561"/>
                </a:lnTo>
                <a:lnTo>
                  <a:pt x="392" y="564"/>
                </a:lnTo>
                <a:lnTo>
                  <a:pt x="395" y="565"/>
                </a:lnTo>
                <a:lnTo>
                  <a:pt x="395" y="565"/>
                </a:lnTo>
                <a:close/>
                <a:moveTo>
                  <a:pt x="172" y="562"/>
                </a:moveTo>
                <a:lnTo>
                  <a:pt x="172" y="562"/>
                </a:lnTo>
                <a:lnTo>
                  <a:pt x="174" y="564"/>
                </a:lnTo>
                <a:lnTo>
                  <a:pt x="177" y="564"/>
                </a:lnTo>
                <a:lnTo>
                  <a:pt x="178" y="564"/>
                </a:lnTo>
                <a:lnTo>
                  <a:pt x="180" y="562"/>
                </a:lnTo>
                <a:lnTo>
                  <a:pt x="180" y="562"/>
                </a:lnTo>
                <a:lnTo>
                  <a:pt x="175" y="561"/>
                </a:lnTo>
                <a:lnTo>
                  <a:pt x="174" y="562"/>
                </a:lnTo>
                <a:lnTo>
                  <a:pt x="172" y="562"/>
                </a:lnTo>
                <a:lnTo>
                  <a:pt x="172" y="562"/>
                </a:lnTo>
                <a:close/>
                <a:moveTo>
                  <a:pt x="332" y="564"/>
                </a:moveTo>
                <a:lnTo>
                  <a:pt x="332" y="564"/>
                </a:lnTo>
                <a:lnTo>
                  <a:pt x="334" y="565"/>
                </a:lnTo>
                <a:lnTo>
                  <a:pt x="337" y="565"/>
                </a:lnTo>
                <a:lnTo>
                  <a:pt x="337" y="565"/>
                </a:lnTo>
                <a:lnTo>
                  <a:pt x="335" y="562"/>
                </a:lnTo>
                <a:lnTo>
                  <a:pt x="335" y="561"/>
                </a:lnTo>
                <a:lnTo>
                  <a:pt x="334" y="561"/>
                </a:lnTo>
                <a:lnTo>
                  <a:pt x="334" y="561"/>
                </a:lnTo>
                <a:lnTo>
                  <a:pt x="332" y="562"/>
                </a:lnTo>
                <a:lnTo>
                  <a:pt x="332" y="564"/>
                </a:lnTo>
                <a:lnTo>
                  <a:pt x="332" y="564"/>
                </a:lnTo>
                <a:close/>
                <a:moveTo>
                  <a:pt x="355" y="573"/>
                </a:moveTo>
                <a:lnTo>
                  <a:pt x="355" y="573"/>
                </a:lnTo>
                <a:lnTo>
                  <a:pt x="354" y="567"/>
                </a:lnTo>
                <a:lnTo>
                  <a:pt x="351" y="562"/>
                </a:lnTo>
                <a:lnTo>
                  <a:pt x="351" y="562"/>
                </a:lnTo>
                <a:lnTo>
                  <a:pt x="346" y="561"/>
                </a:lnTo>
                <a:lnTo>
                  <a:pt x="341" y="561"/>
                </a:lnTo>
                <a:lnTo>
                  <a:pt x="341" y="561"/>
                </a:lnTo>
                <a:lnTo>
                  <a:pt x="343" y="565"/>
                </a:lnTo>
                <a:lnTo>
                  <a:pt x="346" y="568"/>
                </a:lnTo>
                <a:lnTo>
                  <a:pt x="355" y="573"/>
                </a:lnTo>
                <a:lnTo>
                  <a:pt x="355" y="573"/>
                </a:lnTo>
                <a:close/>
                <a:moveTo>
                  <a:pt x="404" y="567"/>
                </a:moveTo>
                <a:lnTo>
                  <a:pt x="404" y="567"/>
                </a:lnTo>
                <a:lnTo>
                  <a:pt x="402" y="564"/>
                </a:lnTo>
                <a:lnTo>
                  <a:pt x="399" y="561"/>
                </a:lnTo>
                <a:lnTo>
                  <a:pt x="399" y="561"/>
                </a:lnTo>
                <a:lnTo>
                  <a:pt x="401" y="565"/>
                </a:lnTo>
                <a:lnTo>
                  <a:pt x="401" y="567"/>
                </a:lnTo>
                <a:lnTo>
                  <a:pt x="404" y="567"/>
                </a:lnTo>
                <a:lnTo>
                  <a:pt x="404" y="567"/>
                </a:lnTo>
                <a:close/>
                <a:moveTo>
                  <a:pt x="140" y="577"/>
                </a:moveTo>
                <a:lnTo>
                  <a:pt x="140" y="577"/>
                </a:lnTo>
                <a:lnTo>
                  <a:pt x="142" y="577"/>
                </a:lnTo>
                <a:lnTo>
                  <a:pt x="143" y="579"/>
                </a:lnTo>
                <a:lnTo>
                  <a:pt x="143" y="579"/>
                </a:lnTo>
                <a:lnTo>
                  <a:pt x="148" y="574"/>
                </a:lnTo>
                <a:lnTo>
                  <a:pt x="152" y="573"/>
                </a:lnTo>
                <a:lnTo>
                  <a:pt x="157" y="570"/>
                </a:lnTo>
                <a:lnTo>
                  <a:pt x="160" y="567"/>
                </a:lnTo>
                <a:lnTo>
                  <a:pt x="160" y="567"/>
                </a:lnTo>
                <a:lnTo>
                  <a:pt x="159" y="565"/>
                </a:lnTo>
                <a:lnTo>
                  <a:pt x="159" y="562"/>
                </a:lnTo>
                <a:lnTo>
                  <a:pt x="159" y="562"/>
                </a:lnTo>
                <a:lnTo>
                  <a:pt x="151" y="562"/>
                </a:lnTo>
                <a:lnTo>
                  <a:pt x="142" y="562"/>
                </a:lnTo>
                <a:lnTo>
                  <a:pt x="142" y="562"/>
                </a:lnTo>
                <a:lnTo>
                  <a:pt x="140" y="570"/>
                </a:lnTo>
                <a:lnTo>
                  <a:pt x="140" y="577"/>
                </a:lnTo>
                <a:lnTo>
                  <a:pt x="140" y="577"/>
                </a:lnTo>
                <a:close/>
                <a:moveTo>
                  <a:pt x="165" y="567"/>
                </a:moveTo>
                <a:lnTo>
                  <a:pt x="165" y="567"/>
                </a:lnTo>
                <a:lnTo>
                  <a:pt x="166" y="567"/>
                </a:lnTo>
                <a:lnTo>
                  <a:pt x="168" y="567"/>
                </a:lnTo>
                <a:lnTo>
                  <a:pt x="168" y="567"/>
                </a:lnTo>
                <a:lnTo>
                  <a:pt x="166" y="562"/>
                </a:lnTo>
                <a:lnTo>
                  <a:pt x="166" y="562"/>
                </a:lnTo>
                <a:lnTo>
                  <a:pt x="165" y="562"/>
                </a:lnTo>
                <a:lnTo>
                  <a:pt x="165" y="562"/>
                </a:lnTo>
                <a:lnTo>
                  <a:pt x="165" y="567"/>
                </a:lnTo>
                <a:lnTo>
                  <a:pt x="165" y="567"/>
                </a:lnTo>
                <a:close/>
                <a:moveTo>
                  <a:pt x="378" y="571"/>
                </a:moveTo>
                <a:lnTo>
                  <a:pt x="378" y="571"/>
                </a:lnTo>
                <a:lnTo>
                  <a:pt x="378" y="570"/>
                </a:lnTo>
                <a:lnTo>
                  <a:pt x="378" y="568"/>
                </a:lnTo>
                <a:lnTo>
                  <a:pt x="377" y="567"/>
                </a:lnTo>
                <a:lnTo>
                  <a:pt x="377" y="564"/>
                </a:lnTo>
                <a:lnTo>
                  <a:pt x="377" y="564"/>
                </a:lnTo>
                <a:lnTo>
                  <a:pt x="375" y="562"/>
                </a:lnTo>
                <a:lnTo>
                  <a:pt x="373" y="562"/>
                </a:lnTo>
                <a:lnTo>
                  <a:pt x="372" y="562"/>
                </a:lnTo>
                <a:lnTo>
                  <a:pt x="372" y="562"/>
                </a:lnTo>
                <a:lnTo>
                  <a:pt x="373" y="565"/>
                </a:lnTo>
                <a:lnTo>
                  <a:pt x="375" y="568"/>
                </a:lnTo>
                <a:lnTo>
                  <a:pt x="375" y="570"/>
                </a:lnTo>
                <a:lnTo>
                  <a:pt x="378" y="571"/>
                </a:lnTo>
                <a:lnTo>
                  <a:pt x="378" y="571"/>
                </a:lnTo>
                <a:close/>
                <a:moveTo>
                  <a:pt x="526" y="564"/>
                </a:moveTo>
                <a:lnTo>
                  <a:pt x="526" y="564"/>
                </a:lnTo>
                <a:lnTo>
                  <a:pt x="526" y="571"/>
                </a:lnTo>
                <a:lnTo>
                  <a:pt x="526" y="571"/>
                </a:lnTo>
                <a:lnTo>
                  <a:pt x="527" y="570"/>
                </a:lnTo>
                <a:lnTo>
                  <a:pt x="529" y="567"/>
                </a:lnTo>
                <a:lnTo>
                  <a:pt x="529" y="565"/>
                </a:lnTo>
                <a:lnTo>
                  <a:pt x="527" y="562"/>
                </a:lnTo>
                <a:lnTo>
                  <a:pt x="527" y="562"/>
                </a:lnTo>
                <a:lnTo>
                  <a:pt x="527" y="564"/>
                </a:lnTo>
                <a:lnTo>
                  <a:pt x="526" y="564"/>
                </a:lnTo>
                <a:lnTo>
                  <a:pt x="526" y="564"/>
                </a:lnTo>
                <a:close/>
                <a:moveTo>
                  <a:pt x="552" y="567"/>
                </a:moveTo>
                <a:lnTo>
                  <a:pt x="552" y="567"/>
                </a:lnTo>
                <a:lnTo>
                  <a:pt x="553" y="565"/>
                </a:lnTo>
                <a:lnTo>
                  <a:pt x="553" y="562"/>
                </a:lnTo>
                <a:lnTo>
                  <a:pt x="553" y="562"/>
                </a:lnTo>
                <a:lnTo>
                  <a:pt x="552" y="562"/>
                </a:lnTo>
                <a:lnTo>
                  <a:pt x="552" y="562"/>
                </a:lnTo>
                <a:lnTo>
                  <a:pt x="552" y="564"/>
                </a:lnTo>
                <a:lnTo>
                  <a:pt x="552" y="567"/>
                </a:lnTo>
                <a:lnTo>
                  <a:pt x="552" y="567"/>
                </a:lnTo>
                <a:close/>
                <a:moveTo>
                  <a:pt x="686" y="568"/>
                </a:moveTo>
                <a:lnTo>
                  <a:pt x="686" y="568"/>
                </a:lnTo>
                <a:lnTo>
                  <a:pt x="689" y="565"/>
                </a:lnTo>
                <a:lnTo>
                  <a:pt x="689" y="564"/>
                </a:lnTo>
                <a:lnTo>
                  <a:pt x="688" y="562"/>
                </a:lnTo>
                <a:lnTo>
                  <a:pt x="688" y="562"/>
                </a:lnTo>
                <a:lnTo>
                  <a:pt x="688" y="564"/>
                </a:lnTo>
                <a:lnTo>
                  <a:pt x="686" y="565"/>
                </a:lnTo>
                <a:lnTo>
                  <a:pt x="685" y="567"/>
                </a:lnTo>
                <a:lnTo>
                  <a:pt x="686" y="568"/>
                </a:lnTo>
                <a:lnTo>
                  <a:pt x="686" y="568"/>
                </a:lnTo>
                <a:close/>
                <a:moveTo>
                  <a:pt x="96" y="567"/>
                </a:moveTo>
                <a:lnTo>
                  <a:pt x="96" y="567"/>
                </a:lnTo>
                <a:lnTo>
                  <a:pt x="107" y="577"/>
                </a:lnTo>
                <a:lnTo>
                  <a:pt x="113" y="584"/>
                </a:lnTo>
                <a:lnTo>
                  <a:pt x="119" y="587"/>
                </a:lnTo>
                <a:lnTo>
                  <a:pt x="119" y="587"/>
                </a:lnTo>
                <a:lnTo>
                  <a:pt x="114" y="574"/>
                </a:lnTo>
                <a:lnTo>
                  <a:pt x="111" y="562"/>
                </a:lnTo>
                <a:lnTo>
                  <a:pt x="111" y="562"/>
                </a:lnTo>
                <a:lnTo>
                  <a:pt x="107" y="564"/>
                </a:lnTo>
                <a:lnTo>
                  <a:pt x="104" y="565"/>
                </a:lnTo>
                <a:lnTo>
                  <a:pt x="101" y="565"/>
                </a:lnTo>
                <a:lnTo>
                  <a:pt x="96" y="567"/>
                </a:lnTo>
                <a:lnTo>
                  <a:pt x="96" y="567"/>
                </a:lnTo>
                <a:close/>
                <a:moveTo>
                  <a:pt x="203" y="570"/>
                </a:moveTo>
                <a:lnTo>
                  <a:pt x="203" y="570"/>
                </a:lnTo>
                <a:lnTo>
                  <a:pt x="204" y="568"/>
                </a:lnTo>
                <a:lnTo>
                  <a:pt x="204" y="567"/>
                </a:lnTo>
                <a:lnTo>
                  <a:pt x="203" y="562"/>
                </a:lnTo>
                <a:lnTo>
                  <a:pt x="203" y="562"/>
                </a:lnTo>
                <a:lnTo>
                  <a:pt x="200" y="562"/>
                </a:lnTo>
                <a:lnTo>
                  <a:pt x="200" y="562"/>
                </a:lnTo>
                <a:lnTo>
                  <a:pt x="201" y="567"/>
                </a:lnTo>
                <a:lnTo>
                  <a:pt x="203" y="570"/>
                </a:lnTo>
                <a:lnTo>
                  <a:pt x="203" y="570"/>
                </a:lnTo>
                <a:close/>
                <a:moveTo>
                  <a:pt x="651" y="565"/>
                </a:moveTo>
                <a:lnTo>
                  <a:pt x="651" y="565"/>
                </a:lnTo>
                <a:lnTo>
                  <a:pt x="654" y="565"/>
                </a:lnTo>
                <a:lnTo>
                  <a:pt x="654" y="564"/>
                </a:lnTo>
                <a:lnTo>
                  <a:pt x="654" y="564"/>
                </a:lnTo>
                <a:lnTo>
                  <a:pt x="654" y="564"/>
                </a:lnTo>
                <a:lnTo>
                  <a:pt x="653" y="564"/>
                </a:lnTo>
                <a:lnTo>
                  <a:pt x="651" y="565"/>
                </a:lnTo>
                <a:lnTo>
                  <a:pt x="651" y="565"/>
                </a:lnTo>
                <a:close/>
                <a:moveTo>
                  <a:pt x="742" y="573"/>
                </a:moveTo>
                <a:lnTo>
                  <a:pt x="742" y="573"/>
                </a:lnTo>
                <a:lnTo>
                  <a:pt x="750" y="570"/>
                </a:lnTo>
                <a:lnTo>
                  <a:pt x="752" y="567"/>
                </a:lnTo>
                <a:lnTo>
                  <a:pt x="753" y="564"/>
                </a:lnTo>
                <a:lnTo>
                  <a:pt x="753" y="564"/>
                </a:lnTo>
                <a:lnTo>
                  <a:pt x="750" y="564"/>
                </a:lnTo>
                <a:lnTo>
                  <a:pt x="747" y="567"/>
                </a:lnTo>
                <a:lnTo>
                  <a:pt x="742" y="573"/>
                </a:lnTo>
                <a:lnTo>
                  <a:pt x="742" y="573"/>
                </a:lnTo>
                <a:close/>
                <a:moveTo>
                  <a:pt x="186" y="567"/>
                </a:moveTo>
                <a:lnTo>
                  <a:pt x="186" y="567"/>
                </a:lnTo>
                <a:lnTo>
                  <a:pt x="186" y="577"/>
                </a:lnTo>
                <a:lnTo>
                  <a:pt x="186" y="587"/>
                </a:lnTo>
                <a:lnTo>
                  <a:pt x="186" y="587"/>
                </a:lnTo>
                <a:lnTo>
                  <a:pt x="198" y="584"/>
                </a:lnTo>
                <a:lnTo>
                  <a:pt x="212" y="581"/>
                </a:lnTo>
                <a:lnTo>
                  <a:pt x="212" y="581"/>
                </a:lnTo>
                <a:lnTo>
                  <a:pt x="212" y="579"/>
                </a:lnTo>
                <a:lnTo>
                  <a:pt x="210" y="577"/>
                </a:lnTo>
                <a:lnTo>
                  <a:pt x="209" y="573"/>
                </a:lnTo>
                <a:lnTo>
                  <a:pt x="209" y="573"/>
                </a:lnTo>
                <a:lnTo>
                  <a:pt x="207" y="577"/>
                </a:lnTo>
                <a:lnTo>
                  <a:pt x="206" y="579"/>
                </a:lnTo>
                <a:lnTo>
                  <a:pt x="203" y="579"/>
                </a:lnTo>
                <a:lnTo>
                  <a:pt x="201" y="577"/>
                </a:lnTo>
                <a:lnTo>
                  <a:pt x="197" y="571"/>
                </a:lnTo>
                <a:lnTo>
                  <a:pt x="195" y="564"/>
                </a:lnTo>
                <a:lnTo>
                  <a:pt x="195" y="564"/>
                </a:lnTo>
                <a:lnTo>
                  <a:pt x="191" y="565"/>
                </a:lnTo>
                <a:lnTo>
                  <a:pt x="186" y="567"/>
                </a:lnTo>
                <a:lnTo>
                  <a:pt x="186" y="567"/>
                </a:lnTo>
                <a:close/>
                <a:moveTo>
                  <a:pt x="468" y="573"/>
                </a:moveTo>
                <a:lnTo>
                  <a:pt x="468" y="573"/>
                </a:lnTo>
                <a:lnTo>
                  <a:pt x="468" y="570"/>
                </a:lnTo>
                <a:lnTo>
                  <a:pt x="468" y="565"/>
                </a:lnTo>
                <a:lnTo>
                  <a:pt x="468" y="565"/>
                </a:lnTo>
                <a:lnTo>
                  <a:pt x="465" y="564"/>
                </a:lnTo>
                <a:lnTo>
                  <a:pt x="465" y="564"/>
                </a:lnTo>
                <a:lnTo>
                  <a:pt x="465" y="570"/>
                </a:lnTo>
                <a:lnTo>
                  <a:pt x="466" y="573"/>
                </a:lnTo>
                <a:lnTo>
                  <a:pt x="468" y="573"/>
                </a:lnTo>
                <a:lnTo>
                  <a:pt x="468" y="573"/>
                </a:lnTo>
                <a:close/>
                <a:moveTo>
                  <a:pt x="535" y="573"/>
                </a:moveTo>
                <a:lnTo>
                  <a:pt x="535" y="573"/>
                </a:lnTo>
                <a:lnTo>
                  <a:pt x="540" y="573"/>
                </a:lnTo>
                <a:lnTo>
                  <a:pt x="540" y="573"/>
                </a:lnTo>
                <a:lnTo>
                  <a:pt x="540" y="568"/>
                </a:lnTo>
                <a:lnTo>
                  <a:pt x="538" y="565"/>
                </a:lnTo>
                <a:lnTo>
                  <a:pt x="537" y="564"/>
                </a:lnTo>
                <a:lnTo>
                  <a:pt x="537" y="564"/>
                </a:lnTo>
                <a:lnTo>
                  <a:pt x="535" y="568"/>
                </a:lnTo>
                <a:lnTo>
                  <a:pt x="535" y="573"/>
                </a:lnTo>
                <a:lnTo>
                  <a:pt x="535" y="573"/>
                </a:lnTo>
                <a:close/>
                <a:moveTo>
                  <a:pt x="549" y="576"/>
                </a:moveTo>
                <a:lnTo>
                  <a:pt x="549" y="576"/>
                </a:lnTo>
                <a:lnTo>
                  <a:pt x="549" y="570"/>
                </a:lnTo>
                <a:lnTo>
                  <a:pt x="547" y="567"/>
                </a:lnTo>
                <a:lnTo>
                  <a:pt x="546" y="564"/>
                </a:lnTo>
                <a:lnTo>
                  <a:pt x="544" y="564"/>
                </a:lnTo>
                <a:lnTo>
                  <a:pt x="544" y="564"/>
                </a:lnTo>
                <a:lnTo>
                  <a:pt x="544" y="571"/>
                </a:lnTo>
                <a:lnTo>
                  <a:pt x="546" y="574"/>
                </a:lnTo>
                <a:lnTo>
                  <a:pt x="549" y="576"/>
                </a:lnTo>
                <a:lnTo>
                  <a:pt x="549" y="576"/>
                </a:lnTo>
                <a:close/>
                <a:moveTo>
                  <a:pt x="216" y="576"/>
                </a:moveTo>
                <a:lnTo>
                  <a:pt x="216" y="576"/>
                </a:lnTo>
                <a:lnTo>
                  <a:pt x="219" y="573"/>
                </a:lnTo>
                <a:lnTo>
                  <a:pt x="219" y="573"/>
                </a:lnTo>
                <a:lnTo>
                  <a:pt x="216" y="567"/>
                </a:lnTo>
                <a:lnTo>
                  <a:pt x="216" y="567"/>
                </a:lnTo>
                <a:lnTo>
                  <a:pt x="213" y="567"/>
                </a:lnTo>
                <a:lnTo>
                  <a:pt x="212" y="565"/>
                </a:lnTo>
                <a:lnTo>
                  <a:pt x="212" y="565"/>
                </a:lnTo>
                <a:lnTo>
                  <a:pt x="212" y="568"/>
                </a:lnTo>
                <a:lnTo>
                  <a:pt x="213" y="571"/>
                </a:lnTo>
                <a:lnTo>
                  <a:pt x="216" y="576"/>
                </a:lnTo>
                <a:lnTo>
                  <a:pt x="216" y="576"/>
                </a:lnTo>
                <a:close/>
                <a:moveTo>
                  <a:pt x="492" y="576"/>
                </a:moveTo>
                <a:lnTo>
                  <a:pt x="492" y="576"/>
                </a:lnTo>
                <a:lnTo>
                  <a:pt x="492" y="573"/>
                </a:lnTo>
                <a:lnTo>
                  <a:pt x="491" y="568"/>
                </a:lnTo>
                <a:lnTo>
                  <a:pt x="488" y="567"/>
                </a:lnTo>
                <a:lnTo>
                  <a:pt x="485" y="565"/>
                </a:lnTo>
                <a:lnTo>
                  <a:pt x="483" y="567"/>
                </a:lnTo>
                <a:lnTo>
                  <a:pt x="483" y="567"/>
                </a:lnTo>
                <a:lnTo>
                  <a:pt x="488" y="573"/>
                </a:lnTo>
                <a:lnTo>
                  <a:pt x="489" y="574"/>
                </a:lnTo>
                <a:lnTo>
                  <a:pt x="492" y="576"/>
                </a:lnTo>
                <a:lnTo>
                  <a:pt x="492" y="576"/>
                </a:lnTo>
                <a:close/>
                <a:moveTo>
                  <a:pt x="730" y="571"/>
                </a:moveTo>
                <a:lnTo>
                  <a:pt x="730" y="571"/>
                </a:lnTo>
                <a:lnTo>
                  <a:pt x="732" y="568"/>
                </a:lnTo>
                <a:lnTo>
                  <a:pt x="733" y="567"/>
                </a:lnTo>
                <a:lnTo>
                  <a:pt x="732" y="567"/>
                </a:lnTo>
                <a:lnTo>
                  <a:pt x="732" y="567"/>
                </a:lnTo>
                <a:lnTo>
                  <a:pt x="730" y="570"/>
                </a:lnTo>
                <a:lnTo>
                  <a:pt x="730" y="570"/>
                </a:lnTo>
                <a:lnTo>
                  <a:pt x="730" y="571"/>
                </a:lnTo>
                <a:lnTo>
                  <a:pt x="730" y="571"/>
                </a:lnTo>
                <a:close/>
                <a:moveTo>
                  <a:pt x="175" y="568"/>
                </a:moveTo>
                <a:lnTo>
                  <a:pt x="175" y="568"/>
                </a:lnTo>
                <a:lnTo>
                  <a:pt x="178" y="574"/>
                </a:lnTo>
                <a:lnTo>
                  <a:pt x="181" y="577"/>
                </a:lnTo>
                <a:lnTo>
                  <a:pt x="181" y="577"/>
                </a:lnTo>
                <a:lnTo>
                  <a:pt x="181" y="571"/>
                </a:lnTo>
                <a:lnTo>
                  <a:pt x="181" y="570"/>
                </a:lnTo>
                <a:lnTo>
                  <a:pt x="180" y="567"/>
                </a:lnTo>
                <a:lnTo>
                  <a:pt x="180" y="567"/>
                </a:lnTo>
                <a:lnTo>
                  <a:pt x="178" y="568"/>
                </a:lnTo>
                <a:lnTo>
                  <a:pt x="175" y="568"/>
                </a:lnTo>
                <a:lnTo>
                  <a:pt x="175" y="568"/>
                </a:lnTo>
                <a:close/>
                <a:moveTo>
                  <a:pt x="345" y="576"/>
                </a:moveTo>
                <a:lnTo>
                  <a:pt x="345" y="576"/>
                </a:lnTo>
                <a:lnTo>
                  <a:pt x="341" y="573"/>
                </a:lnTo>
                <a:lnTo>
                  <a:pt x="335" y="570"/>
                </a:lnTo>
                <a:lnTo>
                  <a:pt x="329" y="568"/>
                </a:lnTo>
                <a:lnTo>
                  <a:pt x="323" y="568"/>
                </a:lnTo>
                <a:lnTo>
                  <a:pt x="323" y="568"/>
                </a:lnTo>
                <a:lnTo>
                  <a:pt x="328" y="571"/>
                </a:lnTo>
                <a:lnTo>
                  <a:pt x="334" y="574"/>
                </a:lnTo>
                <a:lnTo>
                  <a:pt x="338" y="577"/>
                </a:lnTo>
                <a:lnTo>
                  <a:pt x="341" y="577"/>
                </a:lnTo>
                <a:lnTo>
                  <a:pt x="345" y="576"/>
                </a:lnTo>
                <a:lnTo>
                  <a:pt x="345" y="576"/>
                </a:lnTo>
                <a:close/>
                <a:moveTo>
                  <a:pt x="392" y="584"/>
                </a:moveTo>
                <a:lnTo>
                  <a:pt x="392" y="584"/>
                </a:lnTo>
                <a:lnTo>
                  <a:pt x="392" y="584"/>
                </a:lnTo>
                <a:lnTo>
                  <a:pt x="393" y="584"/>
                </a:lnTo>
                <a:lnTo>
                  <a:pt x="393" y="584"/>
                </a:lnTo>
                <a:lnTo>
                  <a:pt x="392" y="574"/>
                </a:lnTo>
                <a:lnTo>
                  <a:pt x="390" y="571"/>
                </a:lnTo>
                <a:lnTo>
                  <a:pt x="387" y="568"/>
                </a:lnTo>
                <a:lnTo>
                  <a:pt x="387" y="568"/>
                </a:lnTo>
                <a:lnTo>
                  <a:pt x="386" y="573"/>
                </a:lnTo>
                <a:lnTo>
                  <a:pt x="387" y="577"/>
                </a:lnTo>
                <a:lnTo>
                  <a:pt x="389" y="581"/>
                </a:lnTo>
                <a:lnTo>
                  <a:pt x="392" y="584"/>
                </a:lnTo>
                <a:lnTo>
                  <a:pt x="392" y="584"/>
                </a:lnTo>
                <a:close/>
                <a:moveTo>
                  <a:pt x="226" y="574"/>
                </a:moveTo>
                <a:lnTo>
                  <a:pt x="226" y="574"/>
                </a:lnTo>
                <a:lnTo>
                  <a:pt x="236" y="574"/>
                </a:lnTo>
                <a:lnTo>
                  <a:pt x="245" y="573"/>
                </a:lnTo>
                <a:lnTo>
                  <a:pt x="245" y="573"/>
                </a:lnTo>
                <a:lnTo>
                  <a:pt x="241" y="571"/>
                </a:lnTo>
                <a:lnTo>
                  <a:pt x="235" y="570"/>
                </a:lnTo>
                <a:lnTo>
                  <a:pt x="230" y="571"/>
                </a:lnTo>
                <a:lnTo>
                  <a:pt x="227" y="573"/>
                </a:lnTo>
                <a:lnTo>
                  <a:pt x="226" y="574"/>
                </a:lnTo>
                <a:lnTo>
                  <a:pt x="226" y="574"/>
                </a:lnTo>
                <a:close/>
                <a:moveTo>
                  <a:pt x="563" y="576"/>
                </a:moveTo>
                <a:lnTo>
                  <a:pt x="563" y="576"/>
                </a:lnTo>
                <a:lnTo>
                  <a:pt x="566" y="576"/>
                </a:lnTo>
                <a:lnTo>
                  <a:pt x="567" y="574"/>
                </a:lnTo>
                <a:lnTo>
                  <a:pt x="569" y="573"/>
                </a:lnTo>
                <a:lnTo>
                  <a:pt x="569" y="573"/>
                </a:lnTo>
                <a:lnTo>
                  <a:pt x="567" y="571"/>
                </a:lnTo>
                <a:lnTo>
                  <a:pt x="564" y="570"/>
                </a:lnTo>
                <a:lnTo>
                  <a:pt x="564" y="570"/>
                </a:lnTo>
                <a:lnTo>
                  <a:pt x="563" y="576"/>
                </a:lnTo>
                <a:lnTo>
                  <a:pt x="563" y="576"/>
                </a:lnTo>
                <a:close/>
                <a:moveTo>
                  <a:pt x="166" y="590"/>
                </a:moveTo>
                <a:lnTo>
                  <a:pt x="166" y="590"/>
                </a:lnTo>
                <a:lnTo>
                  <a:pt x="172" y="590"/>
                </a:lnTo>
                <a:lnTo>
                  <a:pt x="180" y="590"/>
                </a:lnTo>
                <a:lnTo>
                  <a:pt x="180" y="590"/>
                </a:lnTo>
                <a:lnTo>
                  <a:pt x="178" y="585"/>
                </a:lnTo>
                <a:lnTo>
                  <a:pt x="175" y="581"/>
                </a:lnTo>
                <a:lnTo>
                  <a:pt x="171" y="571"/>
                </a:lnTo>
                <a:lnTo>
                  <a:pt x="171" y="571"/>
                </a:lnTo>
                <a:lnTo>
                  <a:pt x="168" y="571"/>
                </a:lnTo>
                <a:lnTo>
                  <a:pt x="165" y="571"/>
                </a:lnTo>
                <a:lnTo>
                  <a:pt x="165" y="571"/>
                </a:lnTo>
                <a:lnTo>
                  <a:pt x="166" y="581"/>
                </a:lnTo>
                <a:lnTo>
                  <a:pt x="166" y="590"/>
                </a:lnTo>
                <a:lnTo>
                  <a:pt x="166" y="590"/>
                </a:lnTo>
                <a:close/>
                <a:moveTo>
                  <a:pt x="688" y="571"/>
                </a:moveTo>
                <a:lnTo>
                  <a:pt x="688" y="571"/>
                </a:lnTo>
                <a:lnTo>
                  <a:pt x="678" y="582"/>
                </a:lnTo>
                <a:lnTo>
                  <a:pt x="674" y="588"/>
                </a:lnTo>
                <a:lnTo>
                  <a:pt x="669" y="593"/>
                </a:lnTo>
                <a:lnTo>
                  <a:pt x="669" y="593"/>
                </a:lnTo>
                <a:lnTo>
                  <a:pt x="683" y="585"/>
                </a:lnTo>
                <a:lnTo>
                  <a:pt x="688" y="579"/>
                </a:lnTo>
                <a:lnTo>
                  <a:pt x="691" y="571"/>
                </a:lnTo>
                <a:lnTo>
                  <a:pt x="691" y="571"/>
                </a:lnTo>
                <a:lnTo>
                  <a:pt x="688" y="571"/>
                </a:lnTo>
                <a:lnTo>
                  <a:pt x="688" y="571"/>
                </a:lnTo>
                <a:close/>
                <a:moveTo>
                  <a:pt x="401" y="584"/>
                </a:moveTo>
                <a:lnTo>
                  <a:pt x="401" y="584"/>
                </a:lnTo>
                <a:lnTo>
                  <a:pt x="399" y="577"/>
                </a:lnTo>
                <a:lnTo>
                  <a:pt x="398" y="574"/>
                </a:lnTo>
                <a:lnTo>
                  <a:pt x="395" y="573"/>
                </a:lnTo>
                <a:lnTo>
                  <a:pt x="395" y="573"/>
                </a:lnTo>
                <a:lnTo>
                  <a:pt x="398" y="579"/>
                </a:lnTo>
                <a:lnTo>
                  <a:pt x="401" y="584"/>
                </a:lnTo>
                <a:lnTo>
                  <a:pt x="401" y="584"/>
                </a:lnTo>
                <a:close/>
                <a:moveTo>
                  <a:pt x="503" y="585"/>
                </a:moveTo>
                <a:lnTo>
                  <a:pt x="503" y="585"/>
                </a:lnTo>
                <a:lnTo>
                  <a:pt x="505" y="590"/>
                </a:lnTo>
                <a:lnTo>
                  <a:pt x="506" y="593"/>
                </a:lnTo>
                <a:lnTo>
                  <a:pt x="509" y="600"/>
                </a:lnTo>
                <a:lnTo>
                  <a:pt x="509" y="600"/>
                </a:lnTo>
                <a:lnTo>
                  <a:pt x="514" y="597"/>
                </a:lnTo>
                <a:lnTo>
                  <a:pt x="517" y="596"/>
                </a:lnTo>
                <a:lnTo>
                  <a:pt x="517" y="596"/>
                </a:lnTo>
                <a:lnTo>
                  <a:pt x="515" y="582"/>
                </a:lnTo>
                <a:lnTo>
                  <a:pt x="515" y="577"/>
                </a:lnTo>
                <a:lnTo>
                  <a:pt x="512" y="573"/>
                </a:lnTo>
                <a:lnTo>
                  <a:pt x="512" y="573"/>
                </a:lnTo>
                <a:lnTo>
                  <a:pt x="511" y="576"/>
                </a:lnTo>
                <a:lnTo>
                  <a:pt x="508" y="579"/>
                </a:lnTo>
                <a:lnTo>
                  <a:pt x="505" y="582"/>
                </a:lnTo>
                <a:lnTo>
                  <a:pt x="503" y="585"/>
                </a:lnTo>
                <a:lnTo>
                  <a:pt x="503" y="585"/>
                </a:lnTo>
                <a:close/>
                <a:moveTo>
                  <a:pt x="625" y="597"/>
                </a:moveTo>
                <a:lnTo>
                  <a:pt x="625" y="597"/>
                </a:lnTo>
                <a:lnTo>
                  <a:pt x="631" y="593"/>
                </a:lnTo>
                <a:lnTo>
                  <a:pt x="637" y="587"/>
                </a:lnTo>
                <a:lnTo>
                  <a:pt x="642" y="581"/>
                </a:lnTo>
                <a:lnTo>
                  <a:pt x="648" y="574"/>
                </a:lnTo>
                <a:lnTo>
                  <a:pt x="648" y="574"/>
                </a:lnTo>
                <a:lnTo>
                  <a:pt x="648" y="573"/>
                </a:lnTo>
                <a:lnTo>
                  <a:pt x="646" y="573"/>
                </a:lnTo>
                <a:lnTo>
                  <a:pt x="646" y="573"/>
                </a:lnTo>
                <a:lnTo>
                  <a:pt x="634" y="582"/>
                </a:lnTo>
                <a:lnTo>
                  <a:pt x="628" y="588"/>
                </a:lnTo>
                <a:lnTo>
                  <a:pt x="627" y="593"/>
                </a:lnTo>
                <a:lnTo>
                  <a:pt x="625" y="597"/>
                </a:lnTo>
                <a:lnTo>
                  <a:pt x="625" y="597"/>
                </a:lnTo>
                <a:close/>
                <a:moveTo>
                  <a:pt x="428" y="577"/>
                </a:moveTo>
                <a:lnTo>
                  <a:pt x="428" y="577"/>
                </a:lnTo>
                <a:lnTo>
                  <a:pt x="430" y="577"/>
                </a:lnTo>
                <a:lnTo>
                  <a:pt x="433" y="579"/>
                </a:lnTo>
                <a:lnTo>
                  <a:pt x="433" y="579"/>
                </a:lnTo>
                <a:lnTo>
                  <a:pt x="431" y="574"/>
                </a:lnTo>
                <a:lnTo>
                  <a:pt x="428" y="573"/>
                </a:lnTo>
                <a:lnTo>
                  <a:pt x="428" y="573"/>
                </a:lnTo>
                <a:lnTo>
                  <a:pt x="428" y="577"/>
                </a:lnTo>
                <a:lnTo>
                  <a:pt x="428" y="577"/>
                </a:lnTo>
                <a:close/>
                <a:moveTo>
                  <a:pt x="146" y="584"/>
                </a:moveTo>
                <a:lnTo>
                  <a:pt x="146" y="584"/>
                </a:lnTo>
                <a:lnTo>
                  <a:pt x="152" y="587"/>
                </a:lnTo>
                <a:lnTo>
                  <a:pt x="160" y="588"/>
                </a:lnTo>
                <a:lnTo>
                  <a:pt x="160" y="588"/>
                </a:lnTo>
                <a:lnTo>
                  <a:pt x="162" y="581"/>
                </a:lnTo>
                <a:lnTo>
                  <a:pt x="160" y="577"/>
                </a:lnTo>
                <a:lnTo>
                  <a:pt x="159" y="574"/>
                </a:lnTo>
                <a:lnTo>
                  <a:pt x="159" y="574"/>
                </a:lnTo>
                <a:lnTo>
                  <a:pt x="152" y="577"/>
                </a:lnTo>
                <a:lnTo>
                  <a:pt x="149" y="581"/>
                </a:lnTo>
                <a:lnTo>
                  <a:pt x="146" y="584"/>
                </a:lnTo>
                <a:lnTo>
                  <a:pt x="146" y="584"/>
                </a:lnTo>
                <a:close/>
                <a:moveTo>
                  <a:pt x="384" y="585"/>
                </a:moveTo>
                <a:lnTo>
                  <a:pt x="384" y="585"/>
                </a:lnTo>
                <a:lnTo>
                  <a:pt x="383" y="579"/>
                </a:lnTo>
                <a:lnTo>
                  <a:pt x="380" y="574"/>
                </a:lnTo>
                <a:lnTo>
                  <a:pt x="380" y="574"/>
                </a:lnTo>
                <a:lnTo>
                  <a:pt x="380" y="582"/>
                </a:lnTo>
                <a:lnTo>
                  <a:pt x="381" y="584"/>
                </a:lnTo>
                <a:lnTo>
                  <a:pt x="384" y="585"/>
                </a:lnTo>
                <a:lnTo>
                  <a:pt x="384" y="585"/>
                </a:lnTo>
                <a:close/>
                <a:moveTo>
                  <a:pt x="329" y="579"/>
                </a:moveTo>
                <a:lnTo>
                  <a:pt x="329" y="579"/>
                </a:lnTo>
                <a:lnTo>
                  <a:pt x="328" y="576"/>
                </a:lnTo>
                <a:lnTo>
                  <a:pt x="325" y="576"/>
                </a:lnTo>
                <a:lnTo>
                  <a:pt x="325" y="576"/>
                </a:lnTo>
                <a:lnTo>
                  <a:pt x="326" y="577"/>
                </a:lnTo>
                <a:lnTo>
                  <a:pt x="326" y="577"/>
                </a:lnTo>
                <a:lnTo>
                  <a:pt x="329" y="579"/>
                </a:lnTo>
                <a:lnTo>
                  <a:pt x="329" y="579"/>
                </a:lnTo>
                <a:close/>
                <a:moveTo>
                  <a:pt x="576" y="585"/>
                </a:moveTo>
                <a:lnTo>
                  <a:pt x="576" y="585"/>
                </a:lnTo>
                <a:lnTo>
                  <a:pt x="579" y="591"/>
                </a:lnTo>
                <a:lnTo>
                  <a:pt x="582" y="596"/>
                </a:lnTo>
                <a:lnTo>
                  <a:pt x="582" y="596"/>
                </a:lnTo>
                <a:lnTo>
                  <a:pt x="585" y="591"/>
                </a:lnTo>
                <a:lnTo>
                  <a:pt x="587" y="587"/>
                </a:lnTo>
                <a:lnTo>
                  <a:pt x="588" y="581"/>
                </a:lnTo>
                <a:lnTo>
                  <a:pt x="592" y="576"/>
                </a:lnTo>
                <a:lnTo>
                  <a:pt x="592" y="576"/>
                </a:lnTo>
                <a:lnTo>
                  <a:pt x="584" y="581"/>
                </a:lnTo>
                <a:lnTo>
                  <a:pt x="576" y="585"/>
                </a:lnTo>
                <a:lnTo>
                  <a:pt x="576" y="585"/>
                </a:lnTo>
                <a:close/>
                <a:moveTo>
                  <a:pt x="640" y="591"/>
                </a:moveTo>
                <a:lnTo>
                  <a:pt x="640" y="591"/>
                </a:lnTo>
                <a:lnTo>
                  <a:pt x="648" y="585"/>
                </a:lnTo>
                <a:lnTo>
                  <a:pt x="651" y="581"/>
                </a:lnTo>
                <a:lnTo>
                  <a:pt x="651" y="579"/>
                </a:lnTo>
                <a:lnTo>
                  <a:pt x="651" y="576"/>
                </a:lnTo>
                <a:lnTo>
                  <a:pt x="651" y="576"/>
                </a:lnTo>
                <a:lnTo>
                  <a:pt x="648" y="579"/>
                </a:lnTo>
                <a:lnTo>
                  <a:pt x="645" y="584"/>
                </a:lnTo>
                <a:lnTo>
                  <a:pt x="640" y="587"/>
                </a:lnTo>
                <a:lnTo>
                  <a:pt x="640" y="591"/>
                </a:lnTo>
                <a:lnTo>
                  <a:pt x="640" y="591"/>
                </a:lnTo>
                <a:close/>
                <a:moveTo>
                  <a:pt x="87" y="581"/>
                </a:moveTo>
                <a:lnTo>
                  <a:pt x="87" y="581"/>
                </a:lnTo>
                <a:lnTo>
                  <a:pt x="84" y="577"/>
                </a:lnTo>
                <a:lnTo>
                  <a:pt x="81" y="576"/>
                </a:lnTo>
                <a:lnTo>
                  <a:pt x="81" y="576"/>
                </a:lnTo>
                <a:lnTo>
                  <a:pt x="82" y="579"/>
                </a:lnTo>
                <a:lnTo>
                  <a:pt x="87" y="581"/>
                </a:lnTo>
                <a:lnTo>
                  <a:pt x="87" y="581"/>
                </a:lnTo>
                <a:close/>
                <a:moveTo>
                  <a:pt x="256" y="577"/>
                </a:moveTo>
                <a:lnTo>
                  <a:pt x="256" y="577"/>
                </a:lnTo>
                <a:lnTo>
                  <a:pt x="258" y="581"/>
                </a:lnTo>
                <a:lnTo>
                  <a:pt x="259" y="584"/>
                </a:lnTo>
                <a:lnTo>
                  <a:pt x="262" y="585"/>
                </a:lnTo>
                <a:lnTo>
                  <a:pt x="265" y="585"/>
                </a:lnTo>
                <a:lnTo>
                  <a:pt x="273" y="587"/>
                </a:lnTo>
                <a:lnTo>
                  <a:pt x="280" y="585"/>
                </a:lnTo>
                <a:lnTo>
                  <a:pt x="280" y="585"/>
                </a:lnTo>
                <a:lnTo>
                  <a:pt x="279" y="577"/>
                </a:lnTo>
                <a:lnTo>
                  <a:pt x="279" y="577"/>
                </a:lnTo>
                <a:lnTo>
                  <a:pt x="268" y="577"/>
                </a:lnTo>
                <a:lnTo>
                  <a:pt x="256" y="577"/>
                </a:lnTo>
                <a:lnTo>
                  <a:pt x="256" y="577"/>
                </a:lnTo>
                <a:close/>
                <a:moveTo>
                  <a:pt x="229" y="582"/>
                </a:moveTo>
                <a:lnTo>
                  <a:pt x="229" y="582"/>
                </a:lnTo>
                <a:lnTo>
                  <a:pt x="233" y="585"/>
                </a:lnTo>
                <a:lnTo>
                  <a:pt x="239" y="587"/>
                </a:lnTo>
                <a:lnTo>
                  <a:pt x="252" y="588"/>
                </a:lnTo>
                <a:lnTo>
                  <a:pt x="252" y="588"/>
                </a:lnTo>
                <a:lnTo>
                  <a:pt x="252" y="582"/>
                </a:lnTo>
                <a:lnTo>
                  <a:pt x="252" y="579"/>
                </a:lnTo>
                <a:lnTo>
                  <a:pt x="250" y="577"/>
                </a:lnTo>
                <a:lnTo>
                  <a:pt x="250" y="577"/>
                </a:lnTo>
                <a:lnTo>
                  <a:pt x="247" y="579"/>
                </a:lnTo>
                <a:lnTo>
                  <a:pt x="244" y="577"/>
                </a:lnTo>
                <a:lnTo>
                  <a:pt x="244" y="577"/>
                </a:lnTo>
                <a:lnTo>
                  <a:pt x="242" y="577"/>
                </a:lnTo>
                <a:lnTo>
                  <a:pt x="241" y="579"/>
                </a:lnTo>
                <a:lnTo>
                  <a:pt x="236" y="579"/>
                </a:lnTo>
                <a:lnTo>
                  <a:pt x="232" y="581"/>
                </a:lnTo>
                <a:lnTo>
                  <a:pt x="229" y="582"/>
                </a:lnTo>
                <a:lnTo>
                  <a:pt x="229" y="582"/>
                </a:lnTo>
                <a:close/>
                <a:moveTo>
                  <a:pt x="105" y="582"/>
                </a:moveTo>
                <a:lnTo>
                  <a:pt x="105" y="582"/>
                </a:lnTo>
                <a:lnTo>
                  <a:pt x="102" y="579"/>
                </a:lnTo>
                <a:lnTo>
                  <a:pt x="101" y="577"/>
                </a:lnTo>
                <a:lnTo>
                  <a:pt x="99" y="579"/>
                </a:lnTo>
                <a:lnTo>
                  <a:pt x="99" y="579"/>
                </a:lnTo>
                <a:lnTo>
                  <a:pt x="102" y="582"/>
                </a:lnTo>
                <a:lnTo>
                  <a:pt x="104" y="582"/>
                </a:lnTo>
                <a:lnTo>
                  <a:pt x="105" y="582"/>
                </a:lnTo>
                <a:lnTo>
                  <a:pt x="105" y="582"/>
                </a:lnTo>
                <a:close/>
                <a:moveTo>
                  <a:pt x="285" y="584"/>
                </a:moveTo>
                <a:lnTo>
                  <a:pt x="285" y="584"/>
                </a:lnTo>
                <a:lnTo>
                  <a:pt x="288" y="584"/>
                </a:lnTo>
                <a:lnTo>
                  <a:pt x="291" y="582"/>
                </a:lnTo>
                <a:lnTo>
                  <a:pt x="291" y="582"/>
                </a:lnTo>
                <a:lnTo>
                  <a:pt x="290" y="581"/>
                </a:lnTo>
                <a:lnTo>
                  <a:pt x="288" y="577"/>
                </a:lnTo>
                <a:lnTo>
                  <a:pt x="288" y="577"/>
                </a:lnTo>
                <a:lnTo>
                  <a:pt x="285" y="577"/>
                </a:lnTo>
                <a:lnTo>
                  <a:pt x="285" y="577"/>
                </a:lnTo>
                <a:lnTo>
                  <a:pt x="285" y="584"/>
                </a:lnTo>
                <a:lnTo>
                  <a:pt x="285" y="584"/>
                </a:lnTo>
                <a:close/>
                <a:moveTo>
                  <a:pt x="534" y="585"/>
                </a:moveTo>
                <a:lnTo>
                  <a:pt x="534" y="585"/>
                </a:lnTo>
                <a:lnTo>
                  <a:pt x="535" y="585"/>
                </a:lnTo>
                <a:lnTo>
                  <a:pt x="538" y="584"/>
                </a:lnTo>
                <a:lnTo>
                  <a:pt x="541" y="582"/>
                </a:lnTo>
                <a:lnTo>
                  <a:pt x="541" y="582"/>
                </a:lnTo>
                <a:lnTo>
                  <a:pt x="540" y="579"/>
                </a:lnTo>
                <a:lnTo>
                  <a:pt x="538" y="579"/>
                </a:lnTo>
                <a:lnTo>
                  <a:pt x="534" y="577"/>
                </a:lnTo>
                <a:lnTo>
                  <a:pt x="534" y="577"/>
                </a:lnTo>
                <a:lnTo>
                  <a:pt x="534" y="581"/>
                </a:lnTo>
                <a:lnTo>
                  <a:pt x="534" y="585"/>
                </a:lnTo>
                <a:lnTo>
                  <a:pt x="534" y="585"/>
                </a:lnTo>
                <a:close/>
                <a:moveTo>
                  <a:pt x="733" y="587"/>
                </a:moveTo>
                <a:lnTo>
                  <a:pt x="733" y="587"/>
                </a:lnTo>
                <a:lnTo>
                  <a:pt x="736" y="587"/>
                </a:lnTo>
                <a:lnTo>
                  <a:pt x="739" y="584"/>
                </a:lnTo>
                <a:lnTo>
                  <a:pt x="742" y="581"/>
                </a:lnTo>
                <a:lnTo>
                  <a:pt x="742" y="581"/>
                </a:lnTo>
                <a:lnTo>
                  <a:pt x="741" y="579"/>
                </a:lnTo>
                <a:lnTo>
                  <a:pt x="741" y="579"/>
                </a:lnTo>
                <a:lnTo>
                  <a:pt x="736" y="582"/>
                </a:lnTo>
                <a:lnTo>
                  <a:pt x="735" y="584"/>
                </a:lnTo>
                <a:lnTo>
                  <a:pt x="733" y="587"/>
                </a:lnTo>
                <a:lnTo>
                  <a:pt x="733" y="587"/>
                </a:lnTo>
                <a:close/>
                <a:moveTo>
                  <a:pt x="602" y="594"/>
                </a:moveTo>
                <a:lnTo>
                  <a:pt x="602" y="594"/>
                </a:lnTo>
                <a:lnTo>
                  <a:pt x="605" y="593"/>
                </a:lnTo>
                <a:lnTo>
                  <a:pt x="607" y="591"/>
                </a:lnTo>
                <a:lnTo>
                  <a:pt x="607" y="591"/>
                </a:lnTo>
                <a:lnTo>
                  <a:pt x="604" y="584"/>
                </a:lnTo>
                <a:lnTo>
                  <a:pt x="602" y="581"/>
                </a:lnTo>
                <a:lnTo>
                  <a:pt x="599" y="579"/>
                </a:lnTo>
                <a:lnTo>
                  <a:pt x="599" y="579"/>
                </a:lnTo>
                <a:lnTo>
                  <a:pt x="601" y="588"/>
                </a:lnTo>
                <a:lnTo>
                  <a:pt x="602" y="594"/>
                </a:lnTo>
                <a:lnTo>
                  <a:pt x="602" y="594"/>
                </a:lnTo>
                <a:close/>
                <a:moveTo>
                  <a:pt x="134" y="594"/>
                </a:moveTo>
                <a:lnTo>
                  <a:pt x="134" y="594"/>
                </a:lnTo>
                <a:lnTo>
                  <a:pt x="137" y="597"/>
                </a:lnTo>
                <a:lnTo>
                  <a:pt x="140" y="602"/>
                </a:lnTo>
                <a:lnTo>
                  <a:pt x="143" y="606"/>
                </a:lnTo>
                <a:lnTo>
                  <a:pt x="148" y="610"/>
                </a:lnTo>
                <a:lnTo>
                  <a:pt x="148" y="610"/>
                </a:lnTo>
                <a:lnTo>
                  <a:pt x="149" y="605"/>
                </a:lnTo>
                <a:lnTo>
                  <a:pt x="149" y="600"/>
                </a:lnTo>
                <a:lnTo>
                  <a:pt x="149" y="600"/>
                </a:lnTo>
                <a:lnTo>
                  <a:pt x="137" y="581"/>
                </a:lnTo>
                <a:lnTo>
                  <a:pt x="137" y="581"/>
                </a:lnTo>
                <a:lnTo>
                  <a:pt x="136" y="587"/>
                </a:lnTo>
                <a:lnTo>
                  <a:pt x="134" y="594"/>
                </a:lnTo>
                <a:lnTo>
                  <a:pt x="134" y="594"/>
                </a:lnTo>
                <a:close/>
                <a:moveTo>
                  <a:pt x="303" y="581"/>
                </a:moveTo>
                <a:lnTo>
                  <a:pt x="303" y="581"/>
                </a:lnTo>
                <a:lnTo>
                  <a:pt x="299" y="581"/>
                </a:lnTo>
                <a:lnTo>
                  <a:pt x="296" y="581"/>
                </a:lnTo>
                <a:lnTo>
                  <a:pt x="294" y="581"/>
                </a:lnTo>
                <a:lnTo>
                  <a:pt x="294" y="581"/>
                </a:lnTo>
                <a:lnTo>
                  <a:pt x="296" y="582"/>
                </a:lnTo>
                <a:lnTo>
                  <a:pt x="299" y="584"/>
                </a:lnTo>
                <a:lnTo>
                  <a:pt x="302" y="582"/>
                </a:lnTo>
                <a:lnTo>
                  <a:pt x="303" y="581"/>
                </a:lnTo>
                <a:lnTo>
                  <a:pt x="303" y="581"/>
                </a:lnTo>
                <a:close/>
                <a:moveTo>
                  <a:pt x="494" y="587"/>
                </a:moveTo>
                <a:lnTo>
                  <a:pt x="494" y="587"/>
                </a:lnTo>
                <a:lnTo>
                  <a:pt x="495" y="587"/>
                </a:lnTo>
                <a:lnTo>
                  <a:pt x="497" y="585"/>
                </a:lnTo>
                <a:lnTo>
                  <a:pt x="497" y="585"/>
                </a:lnTo>
                <a:lnTo>
                  <a:pt x="497" y="582"/>
                </a:lnTo>
                <a:lnTo>
                  <a:pt x="495" y="581"/>
                </a:lnTo>
                <a:lnTo>
                  <a:pt x="494" y="581"/>
                </a:lnTo>
                <a:lnTo>
                  <a:pt x="494" y="581"/>
                </a:lnTo>
                <a:lnTo>
                  <a:pt x="492" y="582"/>
                </a:lnTo>
                <a:lnTo>
                  <a:pt x="492" y="584"/>
                </a:lnTo>
                <a:lnTo>
                  <a:pt x="494" y="585"/>
                </a:lnTo>
                <a:lnTo>
                  <a:pt x="494" y="587"/>
                </a:lnTo>
                <a:lnTo>
                  <a:pt x="494" y="587"/>
                </a:lnTo>
                <a:close/>
                <a:moveTo>
                  <a:pt x="546" y="582"/>
                </a:moveTo>
                <a:lnTo>
                  <a:pt x="546" y="582"/>
                </a:lnTo>
                <a:lnTo>
                  <a:pt x="547" y="588"/>
                </a:lnTo>
                <a:lnTo>
                  <a:pt x="547" y="590"/>
                </a:lnTo>
                <a:lnTo>
                  <a:pt x="549" y="593"/>
                </a:lnTo>
                <a:lnTo>
                  <a:pt x="549" y="593"/>
                </a:lnTo>
                <a:lnTo>
                  <a:pt x="552" y="591"/>
                </a:lnTo>
                <a:lnTo>
                  <a:pt x="553" y="590"/>
                </a:lnTo>
                <a:lnTo>
                  <a:pt x="558" y="584"/>
                </a:lnTo>
                <a:lnTo>
                  <a:pt x="558" y="584"/>
                </a:lnTo>
                <a:lnTo>
                  <a:pt x="555" y="582"/>
                </a:lnTo>
                <a:lnTo>
                  <a:pt x="552" y="582"/>
                </a:lnTo>
                <a:lnTo>
                  <a:pt x="549" y="582"/>
                </a:lnTo>
                <a:lnTo>
                  <a:pt x="546" y="582"/>
                </a:lnTo>
                <a:lnTo>
                  <a:pt x="546" y="582"/>
                </a:lnTo>
                <a:close/>
                <a:moveTo>
                  <a:pt x="701" y="593"/>
                </a:moveTo>
                <a:lnTo>
                  <a:pt x="701" y="593"/>
                </a:lnTo>
                <a:lnTo>
                  <a:pt x="703" y="593"/>
                </a:lnTo>
                <a:lnTo>
                  <a:pt x="703" y="593"/>
                </a:lnTo>
                <a:lnTo>
                  <a:pt x="706" y="594"/>
                </a:lnTo>
                <a:lnTo>
                  <a:pt x="706" y="594"/>
                </a:lnTo>
                <a:lnTo>
                  <a:pt x="709" y="588"/>
                </a:lnTo>
                <a:lnTo>
                  <a:pt x="710" y="585"/>
                </a:lnTo>
                <a:lnTo>
                  <a:pt x="709" y="582"/>
                </a:lnTo>
                <a:lnTo>
                  <a:pt x="709" y="582"/>
                </a:lnTo>
                <a:lnTo>
                  <a:pt x="704" y="587"/>
                </a:lnTo>
                <a:lnTo>
                  <a:pt x="703" y="588"/>
                </a:lnTo>
                <a:lnTo>
                  <a:pt x="701" y="593"/>
                </a:lnTo>
                <a:lnTo>
                  <a:pt x="701" y="593"/>
                </a:lnTo>
                <a:close/>
                <a:moveTo>
                  <a:pt x="460" y="602"/>
                </a:moveTo>
                <a:lnTo>
                  <a:pt x="460" y="602"/>
                </a:lnTo>
                <a:lnTo>
                  <a:pt x="459" y="603"/>
                </a:lnTo>
                <a:lnTo>
                  <a:pt x="456" y="606"/>
                </a:lnTo>
                <a:lnTo>
                  <a:pt x="456" y="606"/>
                </a:lnTo>
                <a:lnTo>
                  <a:pt x="460" y="617"/>
                </a:lnTo>
                <a:lnTo>
                  <a:pt x="463" y="622"/>
                </a:lnTo>
                <a:lnTo>
                  <a:pt x="466" y="626"/>
                </a:lnTo>
                <a:lnTo>
                  <a:pt x="466" y="626"/>
                </a:lnTo>
                <a:lnTo>
                  <a:pt x="468" y="619"/>
                </a:lnTo>
                <a:lnTo>
                  <a:pt x="470" y="611"/>
                </a:lnTo>
                <a:lnTo>
                  <a:pt x="470" y="603"/>
                </a:lnTo>
                <a:lnTo>
                  <a:pt x="468" y="597"/>
                </a:lnTo>
                <a:lnTo>
                  <a:pt x="465" y="591"/>
                </a:lnTo>
                <a:lnTo>
                  <a:pt x="460" y="587"/>
                </a:lnTo>
                <a:lnTo>
                  <a:pt x="454" y="584"/>
                </a:lnTo>
                <a:lnTo>
                  <a:pt x="447" y="582"/>
                </a:lnTo>
                <a:lnTo>
                  <a:pt x="447" y="582"/>
                </a:lnTo>
                <a:lnTo>
                  <a:pt x="448" y="585"/>
                </a:lnTo>
                <a:lnTo>
                  <a:pt x="450" y="588"/>
                </a:lnTo>
                <a:lnTo>
                  <a:pt x="454" y="591"/>
                </a:lnTo>
                <a:lnTo>
                  <a:pt x="459" y="594"/>
                </a:lnTo>
                <a:lnTo>
                  <a:pt x="460" y="597"/>
                </a:lnTo>
                <a:lnTo>
                  <a:pt x="460" y="602"/>
                </a:lnTo>
                <a:lnTo>
                  <a:pt x="460" y="602"/>
                </a:lnTo>
                <a:close/>
                <a:moveTo>
                  <a:pt x="357" y="585"/>
                </a:moveTo>
                <a:lnTo>
                  <a:pt x="357" y="585"/>
                </a:lnTo>
                <a:lnTo>
                  <a:pt x="360" y="587"/>
                </a:lnTo>
                <a:lnTo>
                  <a:pt x="364" y="587"/>
                </a:lnTo>
                <a:lnTo>
                  <a:pt x="369" y="587"/>
                </a:lnTo>
                <a:lnTo>
                  <a:pt x="370" y="585"/>
                </a:lnTo>
                <a:lnTo>
                  <a:pt x="370" y="585"/>
                </a:lnTo>
                <a:lnTo>
                  <a:pt x="364" y="584"/>
                </a:lnTo>
                <a:lnTo>
                  <a:pt x="360" y="584"/>
                </a:lnTo>
                <a:lnTo>
                  <a:pt x="357" y="585"/>
                </a:lnTo>
                <a:lnTo>
                  <a:pt x="357" y="585"/>
                </a:lnTo>
                <a:close/>
                <a:moveTo>
                  <a:pt x="328" y="590"/>
                </a:moveTo>
                <a:lnTo>
                  <a:pt x="328" y="590"/>
                </a:lnTo>
                <a:lnTo>
                  <a:pt x="343" y="588"/>
                </a:lnTo>
                <a:lnTo>
                  <a:pt x="343" y="588"/>
                </a:lnTo>
                <a:lnTo>
                  <a:pt x="340" y="587"/>
                </a:lnTo>
                <a:lnTo>
                  <a:pt x="337" y="585"/>
                </a:lnTo>
                <a:lnTo>
                  <a:pt x="328" y="584"/>
                </a:lnTo>
                <a:lnTo>
                  <a:pt x="328" y="584"/>
                </a:lnTo>
                <a:lnTo>
                  <a:pt x="328" y="585"/>
                </a:lnTo>
                <a:lnTo>
                  <a:pt x="328" y="590"/>
                </a:lnTo>
                <a:lnTo>
                  <a:pt x="328" y="590"/>
                </a:lnTo>
                <a:close/>
                <a:moveTo>
                  <a:pt x="485" y="584"/>
                </a:moveTo>
                <a:lnTo>
                  <a:pt x="485" y="584"/>
                </a:lnTo>
                <a:lnTo>
                  <a:pt x="485" y="587"/>
                </a:lnTo>
                <a:lnTo>
                  <a:pt x="486" y="590"/>
                </a:lnTo>
                <a:lnTo>
                  <a:pt x="488" y="593"/>
                </a:lnTo>
                <a:lnTo>
                  <a:pt x="491" y="594"/>
                </a:lnTo>
                <a:lnTo>
                  <a:pt x="491" y="594"/>
                </a:lnTo>
                <a:lnTo>
                  <a:pt x="491" y="591"/>
                </a:lnTo>
                <a:lnTo>
                  <a:pt x="489" y="588"/>
                </a:lnTo>
                <a:lnTo>
                  <a:pt x="488" y="585"/>
                </a:lnTo>
                <a:lnTo>
                  <a:pt x="485" y="584"/>
                </a:lnTo>
                <a:lnTo>
                  <a:pt x="485" y="584"/>
                </a:lnTo>
                <a:close/>
                <a:moveTo>
                  <a:pt x="561" y="587"/>
                </a:moveTo>
                <a:lnTo>
                  <a:pt x="561" y="587"/>
                </a:lnTo>
                <a:lnTo>
                  <a:pt x="564" y="585"/>
                </a:lnTo>
                <a:lnTo>
                  <a:pt x="564" y="585"/>
                </a:lnTo>
                <a:lnTo>
                  <a:pt x="564" y="584"/>
                </a:lnTo>
                <a:lnTo>
                  <a:pt x="564" y="584"/>
                </a:lnTo>
                <a:lnTo>
                  <a:pt x="563" y="585"/>
                </a:lnTo>
                <a:lnTo>
                  <a:pt x="561" y="587"/>
                </a:lnTo>
                <a:lnTo>
                  <a:pt x="561" y="587"/>
                </a:lnTo>
                <a:close/>
                <a:moveTo>
                  <a:pt x="195" y="591"/>
                </a:moveTo>
                <a:lnTo>
                  <a:pt x="195" y="591"/>
                </a:lnTo>
                <a:lnTo>
                  <a:pt x="218" y="590"/>
                </a:lnTo>
                <a:lnTo>
                  <a:pt x="218" y="590"/>
                </a:lnTo>
                <a:lnTo>
                  <a:pt x="216" y="587"/>
                </a:lnTo>
                <a:lnTo>
                  <a:pt x="215" y="584"/>
                </a:lnTo>
                <a:lnTo>
                  <a:pt x="215" y="584"/>
                </a:lnTo>
                <a:lnTo>
                  <a:pt x="204" y="585"/>
                </a:lnTo>
                <a:lnTo>
                  <a:pt x="200" y="588"/>
                </a:lnTo>
                <a:lnTo>
                  <a:pt x="195" y="591"/>
                </a:lnTo>
                <a:lnTo>
                  <a:pt x="195" y="591"/>
                </a:lnTo>
                <a:close/>
                <a:moveTo>
                  <a:pt x="299" y="587"/>
                </a:moveTo>
                <a:lnTo>
                  <a:pt x="299" y="587"/>
                </a:lnTo>
                <a:lnTo>
                  <a:pt x="300" y="588"/>
                </a:lnTo>
                <a:lnTo>
                  <a:pt x="303" y="590"/>
                </a:lnTo>
                <a:lnTo>
                  <a:pt x="309" y="591"/>
                </a:lnTo>
                <a:lnTo>
                  <a:pt x="323" y="590"/>
                </a:lnTo>
                <a:lnTo>
                  <a:pt x="323" y="590"/>
                </a:lnTo>
                <a:lnTo>
                  <a:pt x="322" y="587"/>
                </a:lnTo>
                <a:lnTo>
                  <a:pt x="322" y="584"/>
                </a:lnTo>
                <a:lnTo>
                  <a:pt x="322" y="584"/>
                </a:lnTo>
                <a:lnTo>
                  <a:pt x="299" y="587"/>
                </a:lnTo>
                <a:lnTo>
                  <a:pt x="299" y="587"/>
                </a:lnTo>
                <a:close/>
                <a:moveTo>
                  <a:pt x="653" y="593"/>
                </a:moveTo>
                <a:lnTo>
                  <a:pt x="653" y="593"/>
                </a:lnTo>
                <a:lnTo>
                  <a:pt x="657" y="590"/>
                </a:lnTo>
                <a:lnTo>
                  <a:pt x="659" y="588"/>
                </a:lnTo>
                <a:lnTo>
                  <a:pt x="660" y="585"/>
                </a:lnTo>
                <a:lnTo>
                  <a:pt x="660" y="585"/>
                </a:lnTo>
                <a:lnTo>
                  <a:pt x="657" y="587"/>
                </a:lnTo>
                <a:lnTo>
                  <a:pt x="654" y="588"/>
                </a:lnTo>
                <a:lnTo>
                  <a:pt x="653" y="591"/>
                </a:lnTo>
                <a:lnTo>
                  <a:pt x="653" y="593"/>
                </a:lnTo>
                <a:lnTo>
                  <a:pt x="653" y="593"/>
                </a:lnTo>
                <a:close/>
                <a:moveTo>
                  <a:pt x="410" y="587"/>
                </a:moveTo>
                <a:lnTo>
                  <a:pt x="410" y="587"/>
                </a:lnTo>
                <a:lnTo>
                  <a:pt x="413" y="596"/>
                </a:lnTo>
                <a:lnTo>
                  <a:pt x="418" y="605"/>
                </a:lnTo>
                <a:lnTo>
                  <a:pt x="418" y="605"/>
                </a:lnTo>
                <a:lnTo>
                  <a:pt x="415" y="596"/>
                </a:lnTo>
                <a:lnTo>
                  <a:pt x="413" y="587"/>
                </a:lnTo>
                <a:lnTo>
                  <a:pt x="413" y="587"/>
                </a:lnTo>
                <a:lnTo>
                  <a:pt x="412" y="587"/>
                </a:lnTo>
                <a:lnTo>
                  <a:pt x="410" y="587"/>
                </a:lnTo>
                <a:lnTo>
                  <a:pt x="410" y="587"/>
                </a:lnTo>
                <a:close/>
                <a:moveTo>
                  <a:pt x="541" y="587"/>
                </a:moveTo>
                <a:lnTo>
                  <a:pt x="541" y="587"/>
                </a:lnTo>
                <a:lnTo>
                  <a:pt x="538" y="588"/>
                </a:lnTo>
                <a:lnTo>
                  <a:pt x="535" y="590"/>
                </a:lnTo>
                <a:lnTo>
                  <a:pt x="535" y="590"/>
                </a:lnTo>
                <a:lnTo>
                  <a:pt x="537" y="594"/>
                </a:lnTo>
                <a:lnTo>
                  <a:pt x="538" y="597"/>
                </a:lnTo>
                <a:lnTo>
                  <a:pt x="538" y="597"/>
                </a:lnTo>
                <a:lnTo>
                  <a:pt x="541" y="597"/>
                </a:lnTo>
                <a:lnTo>
                  <a:pt x="543" y="597"/>
                </a:lnTo>
                <a:lnTo>
                  <a:pt x="544" y="594"/>
                </a:lnTo>
                <a:lnTo>
                  <a:pt x="543" y="590"/>
                </a:lnTo>
                <a:lnTo>
                  <a:pt x="541" y="587"/>
                </a:lnTo>
                <a:lnTo>
                  <a:pt x="541" y="587"/>
                </a:lnTo>
                <a:close/>
                <a:moveTo>
                  <a:pt x="587" y="605"/>
                </a:moveTo>
                <a:lnTo>
                  <a:pt x="587" y="605"/>
                </a:lnTo>
                <a:lnTo>
                  <a:pt x="599" y="600"/>
                </a:lnTo>
                <a:lnTo>
                  <a:pt x="599" y="600"/>
                </a:lnTo>
                <a:lnTo>
                  <a:pt x="598" y="596"/>
                </a:lnTo>
                <a:lnTo>
                  <a:pt x="598" y="593"/>
                </a:lnTo>
                <a:lnTo>
                  <a:pt x="595" y="587"/>
                </a:lnTo>
                <a:lnTo>
                  <a:pt x="595" y="587"/>
                </a:lnTo>
                <a:lnTo>
                  <a:pt x="590" y="596"/>
                </a:lnTo>
                <a:lnTo>
                  <a:pt x="587" y="605"/>
                </a:lnTo>
                <a:lnTo>
                  <a:pt x="587" y="605"/>
                </a:lnTo>
                <a:close/>
                <a:moveTo>
                  <a:pt x="393" y="590"/>
                </a:moveTo>
                <a:lnTo>
                  <a:pt x="393" y="590"/>
                </a:lnTo>
                <a:lnTo>
                  <a:pt x="396" y="596"/>
                </a:lnTo>
                <a:lnTo>
                  <a:pt x="401" y="603"/>
                </a:lnTo>
                <a:lnTo>
                  <a:pt x="406" y="610"/>
                </a:lnTo>
                <a:lnTo>
                  <a:pt x="407" y="611"/>
                </a:lnTo>
                <a:lnTo>
                  <a:pt x="412" y="611"/>
                </a:lnTo>
                <a:lnTo>
                  <a:pt x="412" y="611"/>
                </a:lnTo>
                <a:lnTo>
                  <a:pt x="404" y="600"/>
                </a:lnTo>
                <a:lnTo>
                  <a:pt x="398" y="588"/>
                </a:lnTo>
                <a:lnTo>
                  <a:pt x="398" y="588"/>
                </a:lnTo>
                <a:lnTo>
                  <a:pt x="395" y="588"/>
                </a:lnTo>
                <a:lnTo>
                  <a:pt x="393" y="588"/>
                </a:lnTo>
                <a:lnTo>
                  <a:pt x="393" y="590"/>
                </a:lnTo>
                <a:lnTo>
                  <a:pt x="393" y="590"/>
                </a:lnTo>
                <a:close/>
                <a:moveTo>
                  <a:pt x="572" y="588"/>
                </a:moveTo>
                <a:lnTo>
                  <a:pt x="572" y="588"/>
                </a:lnTo>
                <a:lnTo>
                  <a:pt x="567" y="594"/>
                </a:lnTo>
                <a:lnTo>
                  <a:pt x="564" y="602"/>
                </a:lnTo>
                <a:lnTo>
                  <a:pt x="561" y="620"/>
                </a:lnTo>
                <a:lnTo>
                  <a:pt x="561" y="620"/>
                </a:lnTo>
                <a:lnTo>
                  <a:pt x="567" y="619"/>
                </a:lnTo>
                <a:lnTo>
                  <a:pt x="570" y="616"/>
                </a:lnTo>
                <a:lnTo>
                  <a:pt x="573" y="611"/>
                </a:lnTo>
                <a:lnTo>
                  <a:pt x="576" y="606"/>
                </a:lnTo>
                <a:lnTo>
                  <a:pt x="578" y="602"/>
                </a:lnTo>
                <a:lnTo>
                  <a:pt x="576" y="597"/>
                </a:lnTo>
                <a:lnTo>
                  <a:pt x="575" y="593"/>
                </a:lnTo>
                <a:lnTo>
                  <a:pt x="572" y="588"/>
                </a:lnTo>
                <a:lnTo>
                  <a:pt x="572" y="588"/>
                </a:lnTo>
                <a:close/>
                <a:moveTo>
                  <a:pt x="389" y="599"/>
                </a:moveTo>
                <a:lnTo>
                  <a:pt x="389" y="599"/>
                </a:lnTo>
                <a:lnTo>
                  <a:pt x="390" y="600"/>
                </a:lnTo>
                <a:lnTo>
                  <a:pt x="393" y="602"/>
                </a:lnTo>
                <a:lnTo>
                  <a:pt x="393" y="602"/>
                </a:lnTo>
                <a:lnTo>
                  <a:pt x="390" y="594"/>
                </a:lnTo>
                <a:lnTo>
                  <a:pt x="387" y="591"/>
                </a:lnTo>
                <a:lnTo>
                  <a:pt x="384" y="590"/>
                </a:lnTo>
                <a:lnTo>
                  <a:pt x="384" y="590"/>
                </a:lnTo>
                <a:lnTo>
                  <a:pt x="387" y="594"/>
                </a:lnTo>
                <a:lnTo>
                  <a:pt x="389" y="596"/>
                </a:lnTo>
                <a:lnTo>
                  <a:pt x="389" y="599"/>
                </a:lnTo>
                <a:lnTo>
                  <a:pt x="389" y="599"/>
                </a:lnTo>
                <a:close/>
                <a:moveTo>
                  <a:pt x="433" y="599"/>
                </a:moveTo>
                <a:lnTo>
                  <a:pt x="433" y="599"/>
                </a:lnTo>
                <a:lnTo>
                  <a:pt x="430" y="593"/>
                </a:lnTo>
                <a:lnTo>
                  <a:pt x="428" y="591"/>
                </a:lnTo>
                <a:lnTo>
                  <a:pt x="425" y="590"/>
                </a:lnTo>
                <a:lnTo>
                  <a:pt x="425" y="590"/>
                </a:lnTo>
                <a:lnTo>
                  <a:pt x="427" y="591"/>
                </a:lnTo>
                <a:lnTo>
                  <a:pt x="428" y="594"/>
                </a:lnTo>
                <a:lnTo>
                  <a:pt x="433" y="599"/>
                </a:lnTo>
                <a:lnTo>
                  <a:pt x="433" y="599"/>
                </a:lnTo>
                <a:close/>
                <a:moveTo>
                  <a:pt x="434" y="591"/>
                </a:moveTo>
                <a:lnTo>
                  <a:pt x="434" y="591"/>
                </a:lnTo>
                <a:lnTo>
                  <a:pt x="438" y="594"/>
                </a:lnTo>
                <a:lnTo>
                  <a:pt x="439" y="600"/>
                </a:lnTo>
                <a:lnTo>
                  <a:pt x="441" y="603"/>
                </a:lnTo>
                <a:lnTo>
                  <a:pt x="442" y="605"/>
                </a:lnTo>
                <a:lnTo>
                  <a:pt x="445" y="606"/>
                </a:lnTo>
                <a:lnTo>
                  <a:pt x="445" y="606"/>
                </a:lnTo>
                <a:lnTo>
                  <a:pt x="442" y="597"/>
                </a:lnTo>
                <a:lnTo>
                  <a:pt x="436" y="590"/>
                </a:lnTo>
                <a:lnTo>
                  <a:pt x="436" y="590"/>
                </a:lnTo>
                <a:lnTo>
                  <a:pt x="436" y="590"/>
                </a:lnTo>
                <a:lnTo>
                  <a:pt x="434" y="591"/>
                </a:lnTo>
                <a:lnTo>
                  <a:pt x="434" y="591"/>
                </a:lnTo>
                <a:close/>
                <a:moveTo>
                  <a:pt x="500" y="603"/>
                </a:moveTo>
                <a:lnTo>
                  <a:pt x="500" y="603"/>
                </a:lnTo>
                <a:lnTo>
                  <a:pt x="503" y="602"/>
                </a:lnTo>
                <a:lnTo>
                  <a:pt x="503" y="602"/>
                </a:lnTo>
                <a:lnTo>
                  <a:pt x="502" y="594"/>
                </a:lnTo>
                <a:lnTo>
                  <a:pt x="500" y="591"/>
                </a:lnTo>
                <a:lnTo>
                  <a:pt x="499" y="590"/>
                </a:lnTo>
                <a:lnTo>
                  <a:pt x="499" y="590"/>
                </a:lnTo>
                <a:lnTo>
                  <a:pt x="497" y="593"/>
                </a:lnTo>
                <a:lnTo>
                  <a:pt x="497" y="596"/>
                </a:lnTo>
                <a:lnTo>
                  <a:pt x="500" y="603"/>
                </a:lnTo>
                <a:lnTo>
                  <a:pt x="500" y="603"/>
                </a:lnTo>
                <a:close/>
                <a:moveTo>
                  <a:pt x="372" y="591"/>
                </a:moveTo>
                <a:lnTo>
                  <a:pt x="372" y="591"/>
                </a:lnTo>
                <a:lnTo>
                  <a:pt x="378" y="594"/>
                </a:lnTo>
                <a:lnTo>
                  <a:pt x="378" y="594"/>
                </a:lnTo>
                <a:lnTo>
                  <a:pt x="378" y="593"/>
                </a:lnTo>
                <a:lnTo>
                  <a:pt x="378" y="591"/>
                </a:lnTo>
                <a:lnTo>
                  <a:pt x="377" y="590"/>
                </a:lnTo>
                <a:lnTo>
                  <a:pt x="377" y="590"/>
                </a:lnTo>
                <a:lnTo>
                  <a:pt x="373" y="590"/>
                </a:lnTo>
                <a:lnTo>
                  <a:pt x="372" y="590"/>
                </a:lnTo>
                <a:lnTo>
                  <a:pt x="372" y="591"/>
                </a:lnTo>
                <a:lnTo>
                  <a:pt x="372" y="591"/>
                </a:lnTo>
                <a:close/>
                <a:moveTo>
                  <a:pt x="117" y="596"/>
                </a:moveTo>
                <a:lnTo>
                  <a:pt x="117" y="596"/>
                </a:lnTo>
                <a:lnTo>
                  <a:pt x="117" y="593"/>
                </a:lnTo>
                <a:lnTo>
                  <a:pt x="116" y="593"/>
                </a:lnTo>
                <a:lnTo>
                  <a:pt x="110" y="591"/>
                </a:lnTo>
                <a:lnTo>
                  <a:pt x="110" y="591"/>
                </a:lnTo>
                <a:lnTo>
                  <a:pt x="113" y="594"/>
                </a:lnTo>
                <a:lnTo>
                  <a:pt x="117" y="596"/>
                </a:lnTo>
                <a:lnTo>
                  <a:pt x="117" y="596"/>
                </a:lnTo>
                <a:close/>
                <a:moveTo>
                  <a:pt x="152" y="597"/>
                </a:moveTo>
                <a:lnTo>
                  <a:pt x="152" y="597"/>
                </a:lnTo>
                <a:lnTo>
                  <a:pt x="157" y="596"/>
                </a:lnTo>
                <a:lnTo>
                  <a:pt x="160" y="596"/>
                </a:lnTo>
                <a:lnTo>
                  <a:pt x="160" y="593"/>
                </a:lnTo>
                <a:lnTo>
                  <a:pt x="160" y="593"/>
                </a:lnTo>
                <a:lnTo>
                  <a:pt x="155" y="591"/>
                </a:lnTo>
                <a:lnTo>
                  <a:pt x="149" y="591"/>
                </a:lnTo>
                <a:lnTo>
                  <a:pt x="149" y="591"/>
                </a:lnTo>
                <a:lnTo>
                  <a:pt x="151" y="594"/>
                </a:lnTo>
                <a:lnTo>
                  <a:pt x="152" y="597"/>
                </a:lnTo>
                <a:lnTo>
                  <a:pt x="152" y="597"/>
                </a:lnTo>
                <a:close/>
                <a:moveTo>
                  <a:pt x="482" y="596"/>
                </a:moveTo>
                <a:lnTo>
                  <a:pt x="482" y="596"/>
                </a:lnTo>
                <a:lnTo>
                  <a:pt x="480" y="594"/>
                </a:lnTo>
                <a:lnTo>
                  <a:pt x="480" y="591"/>
                </a:lnTo>
                <a:lnTo>
                  <a:pt x="480" y="591"/>
                </a:lnTo>
                <a:lnTo>
                  <a:pt x="479" y="591"/>
                </a:lnTo>
                <a:lnTo>
                  <a:pt x="479" y="591"/>
                </a:lnTo>
                <a:lnTo>
                  <a:pt x="479" y="594"/>
                </a:lnTo>
                <a:lnTo>
                  <a:pt x="482" y="596"/>
                </a:lnTo>
                <a:lnTo>
                  <a:pt x="482" y="596"/>
                </a:lnTo>
                <a:close/>
                <a:moveTo>
                  <a:pt x="166" y="594"/>
                </a:moveTo>
                <a:lnTo>
                  <a:pt x="166" y="594"/>
                </a:lnTo>
                <a:lnTo>
                  <a:pt x="171" y="596"/>
                </a:lnTo>
                <a:lnTo>
                  <a:pt x="174" y="596"/>
                </a:lnTo>
                <a:lnTo>
                  <a:pt x="175" y="594"/>
                </a:lnTo>
                <a:lnTo>
                  <a:pt x="175" y="594"/>
                </a:lnTo>
                <a:lnTo>
                  <a:pt x="169" y="593"/>
                </a:lnTo>
                <a:lnTo>
                  <a:pt x="166" y="593"/>
                </a:lnTo>
                <a:lnTo>
                  <a:pt x="166" y="593"/>
                </a:lnTo>
                <a:lnTo>
                  <a:pt x="166" y="594"/>
                </a:lnTo>
                <a:lnTo>
                  <a:pt x="166" y="594"/>
                </a:lnTo>
                <a:close/>
                <a:moveTo>
                  <a:pt x="328" y="593"/>
                </a:moveTo>
                <a:lnTo>
                  <a:pt x="328" y="593"/>
                </a:lnTo>
                <a:lnTo>
                  <a:pt x="335" y="596"/>
                </a:lnTo>
                <a:lnTo>
                  <a:pt x="341" y="599"/>
                </a:lnTo>
                <a:lnTo>
                  <a:pt x="351" y="600"/>
                </a:lnTo>
                <a:lnTo>
                  <a:pt x="357" y="602"/>
                </a:lnTo>
                <a:lnTo>
                  <a:pt x="357" y="602"/>
                </a:lnTo>
                <a:lnTo>
                  <a:pt x="355" y="599"/>
                </a:lnTo>
                <a:lnTo>
                  <a:pt x="352" y="596"/>
                </a:lnTo>
                <a:lnTo>
                  <a:pt x="349" y="594"/>
                </a:lnTo>
                <a:lnTo>
                  <a:pt x="346" y="593"/>
                </a:lnTo>
                <a:lnTo>
                  <a:pt x="338" y="593"/>
                </a:lnTo>
                <a:lnTo>
                  <a:pt x="328" y="593"/>
                </a:lnTo>
                <a:lnTo>
                  <a:pt x="328" y="593"/>
                </a:lnTo>
                <a:close/>
                <a:moveTo>
                  <a:pt x="369" y="605"/>
                </a:moveTo>
                <a:lnTo>
                  <a:pt x="369" y="605"/>
                </a:lnTo>
                <a:lnTo>
                  <a:pt x="366" y="602"/>
                </a:lnTo>
                <a:lnTo>
                  <a:pt x="361" y="597"/>
                </a:lnTo>
                <a:lnTo>
                  <a:pt x="358" y="594"/>
                </a:lnTo>
                <a:lnTo>
                  <a:pt x="355" y="593"/>
                </a:lnTo>
                <a:lnTo>
                  <a:pt x="355" y="593"/>
                </a:lnTo>
                <a:lnTo>
                  <a:pt x="358" y="596"/>
                </a:lnTo>
                <a:lnTo>
                  <a:pt x="361" y="600"/>
                </a:lnTo>
                <a:lnTo>
                  <a:pt x="364" y="603"/>
                </a:lnTo>
                <a:lnTo>
                  <a:pt x="369" y="605"/>
                </a:lnTo>
                <a:lnTo>
                  <a:pt x="369" y="605"/>
                </a:lnTo>
                <a:close/>
                <a:moveTo>
                  <a:pt x="87" y="594"/>
                </a:moveTo>
                <a:lnTo>
                  <a:pt x="87" y="594"/>
                </a:lnTo>
                <a:lnTo>
                  <a:pt x="104" y="603"/>
                </a:lnTo>
                <a:lnTo>
                  <a:pt x="113" y="608"/>
                </a:lnTo>
                <a:lnTo>
                  <a:pt x="123" y="610"/>
                </a:lnTo>
                <a:lnTo>
                  <a:pt x="123" y="610"/>
                </a:lnTo>
                <a:lnTo>
                  <a:pt x="114" y="605"/>
                </a:lnTo>
                <a:lnTo>
                  <a:pt x="105" y="599"/>
                </a:lnTo>
                <a:lnTo>
                  <a:pt x="96" y="594"/>
                </a:lnTo>
                <a:lnTo>
                  <a:pt x="90" y="594"/>
                </a:lnTo>
                <a:lnTo>
                  <a:pt x="87" y="594"/>
                </a:lnTo>
                <a:lnTo>
                  <a:pt x="87" y="594"/>
                </a:lnTo>
                <a:close/>
                <a:moveTo>
                  <a:pt x="271" y="593"/>
                </a:moveTo>
                <a:lnTo>
                  <a:pt x="271" y="593"/>
                </a:lnTo>
                <a:lnTo>
                  <a:pt x="273" y="596"/>
                </a:lnTo>
                <a:lnTo>
                  <a:pt x="274" y="596"/>
                </a:lnTo>
                <a:lnTo>
                  <a:pt x="277" y="594"/>
                </a:lnTo>
                <a:lnTo>
                  <a:pt x="277" y="593"/>
                </a:lnTo>
                <a:lnTo>
                  <a:pt x="277" y="593"/>
                </a:lnTo>
                <a:lnTo>
                  <a:pt x="276" y="594"/>
                </a:lnTo>
                <a:lnTo>
                  <a:pt x="276" y="594"/>
                </a:lnTo>
                <a:lnTo>
                  <a:pt x="274" y="593"/>
                </a:lnTo>
                <a:lnTo>
                  <a:pt x="274" y="593"/>
                </a:lnTo>
                <a:lnTo>
                  <a:pt x="274" y="594"/>
                </a:lnTo>
                <a:lnTo>
                  <a:pt x="273" y="594"/>
                </a:lnTo>
                <a:lnTo>
                  <a:pt x="271" y="593"/>
                </a:lnTo>
                <a:lnTo>
                  <a:pt x="271" y="593"/>
                </a:lnTo>
                <a:close/>
                <a:moveTo>
                  <a:pt x="377" y="603"/>
                </a:moveTo>
                <a:lnTo>
                  <a:pt x="377" y="603"/>
                </a:lnTo>
                <a:lnTo>
                  <a:pt x="378" y="602"/>
                </a:lnTo>
                <a:lnTo>
                  <a:pt x="378" y="599"/>
                </a:lnTo>
                <a:lnTo>
                  <a:pt x="378" y="599"/>
                </a:lnTo>
                <a:lnTo>
                  <a:pt x="372" y="596"/>
                </a:lnTo>
                <a:lnTo>
                  <a:pt x="364" y="593"/>
                </a:lnTo>
                <a:lnTo>
                  <a:pt x="364" y="593"/>
                </a:lnTo>
                <a:lnTo>
                  <a:pt x="369" y="599"/>
                </a:lnTo>
                <a:lnTo>
                  <a:pt x="372" y="602"/>
                </a:lnTo>
                <a:lnTo>
                  <a:pt x="377" y="603"/>
                </a:lnTo>
                <a:lnTo>
                  <a:pt x="377" y="603"/>
                </a:lnTo>
                <a:close/>
                <a:moveTo>
                  <a:pt x="613" y="599"/>
                </a:moveTo>
                <a:lnTo>
                  <a:pt x="613" y="599"/>
                </a:lnTo>
                <a:lnTo>
                  <a:pt x="614" y="605"/>
                </a:lnTo>
                <a:lnTo>
                  <a:pt x="614" y="605"/>
                </a:lnTo>
                <a:lnTo>
                  <a:pt x="617" y="603"/>
                </a:lnTo>
                <a:lnTo>
                  <a:pt x="619" y="600"/>
                </a:lnTo>
                <a:lnTo>
                  <a:pt x="620" y="596"/>
                </a:lnTo>
                <a:lnTo>
                  <a:pt x="619" y="593"/>
                </a:lnTo>
                <a:lnTo>
                  <a:pt x="619" y="593"/>
                </a:lnTo>
                <a:lnTo>
                  <a:pt x="613" y="599"/>
                </a:lnTo>
                <a:lnTo>
                  <a:pt x="613" y="599"/>
                </a:lnTo>
                <a:close/>
                <a:moveTo>
                  <a:pt x="628" y="603"/>
                </a:moveTo>
                <a:lnTo>
                  <a:pt x="628" y="603"/>
                </a:lnTo>
                <a:lnTo>
                  <a:pt x="630" y="610"/>
                </a:lnTo>
                <a:lnTo>
                  <a:pt x="630" y="610"/>
                </a:lnTo>
                <a:lnTo>
                  <a:pt x="634" y="606"/>
                </a:lnTo>
                <a:lnTo>
                  <a:pt x="637" y="602"/>
                </a:lnTo>
                <a:lnTo>
                  <a:pt x="645" y="593"/>
                </a:lnTo>
                <a:lnTo>
                  <a:pt x="645" y="593"/>
                </a:lnTo>
                <a:lnTo>
                  <a:pt x="636" y="597"/>
                </a:lnTo>
                <a:lnTo>
                  <a:pt x="628" y="603"/>
                </a:lnTo>
                <a:lnTo>
                  <a:pt x="628" y="603"/>
                </a:lnTo>
                <a:close/>
                <a:moveTo>
                  <a:pt x="645" y="610"/>
                </a:moveTo>
                <a:lnTo>
                  <a:pt x="645" y="610"/>
                </a:lnTo>
                <a:lnTo>
                  <a:pt x="651" y="606"/>
                </a:lnTo>
                <a:lnTo>
                  <a:pt x="657" y="603"/>
                </a:lnTo>
                <a:lnTo>
                  <a:pt x="660" y="597"/>
                </a:lnTo>
                <a:lnTo>
                  <a:pt x="662" y="596"/>
                </a:lnTo>
                <a:lnTo>
                  <a:pt x="660" y="593"/>
                </a:lnTo>
                <a:lnTo>
                  <a:pt x="660" y="593"/>
                </a:lnTo>
                <a:lnTo>
                  <a:pt x="653" y="600"/>
                </a:lnTo>
                <a:lnTo>
                  <a:pt x="648" y="605"/>
                </a:lnTo>
                <a:lnTo>
                  <a:pt x="645" y="610"/>
                </a:lnTo>
                <a:lnTo>
                  <a:pt x="645" y="610"/>
                </a:lnTo>
                <a:close/>
                <a:moveTo>
                  <a:pt x="755" y="599"/>
                </a:moveTo>
                <a:lnTo>
                  <a:pt x="755" y="599"/>
                </a:lnTo>
                <a:lnTo>
                  <a:pt x="758" y="597"/>
                </a:lnTo>
                <a:lnTo>
                  <a:pt x="761" y="594"/>
                </a:lnTo>
                <a:lnTo>
                  <a:pt x="761" y="594"/>
                </a:lnTo>
                <a:lnTo>
                  <a:pt x="759" y="593"/>
                </a:lnTo>
                <a:lnTo>
                  <a:pt x="759" y="593"/>
                </a:lnTo>
                <a:lnTo>
                  <a:pt x="756" y="596"/>
                </a:lnTo>
                <a:lnTo>
                  <a:pt x="755" y="597"/>
                </a:lnTo>
                <a:lnTo>
                  <a:pt x="755" y="599"/>
                </a:lnTo>
                <a:lnTo>
                  <a:pt x="755" y="599"/>
                </a:lnTo>
                <a:close/>
                <a:moveTo>
                  <a:pt x="191" y="596"/>
                </a:moveTo>
                <a:lnTo>
                  <a:pt x="191" y="596"/>
                </a:lnTo>
                <a:lnTo>
                  <a:pt x="207" y="600"/>
                </a:lnTo>
                <a:lnTo>
                  <a:pt x="215" y="602"/>
                </a:lnTo>
                <a:lnTo>
                  <a:pt x="223" y="602"/>
                </a:lnTo>
                <a:lnTo>
                  <a:pt x="223" y="602"/>
                </a:lnTo>
                <a:lnTo>
                  <a:pt x="224" y="599"/>
                </a:lnTo>
                <a:lnTo>
                  <a:pt x="224" y="597"/>
                </a:lnTo>
                <a:lnTo>
                  <a:pt x="224" y="596"/>
                </a:lnTo>
                <a:lnTo>
                  <a:pt x="224" y="596"/>
                </a:lnTo>
                <a:lnTo>
                  <a:pt x="216" y="594"/>
                </a:lnTo>
                <a:lnTo>
                  <a:pt x="207" y="594"/>
                </a:lnTo>
                <a:lnTo>
                  <a:pt x="191" y="596"/>
                </a:lnTo>
                <a:lnTo>
                  <a:pt x="191" y="596"/>
                </a:lnTo>
                <a:close/>
                <a:moveTo>
                  <a:pt x="235" y="599"/>
                </a:moveTo>
                <a:lnTo>
                  <a:pt x="235" y="599"/>
                </a:lnTo>
                <a:lnTo>
                  <a:pt x="244" y="599"/>
                </a:lnTo>
                <a:lnTo>
                  <a:pt x="248" y="597"/>
                </a:lnTo>
                <a:lnTo>
                  <a:pt x="253" y="596"/>
                </a:lnTo>
                <a:lnTo>
                  <a:pt x="253" y="596"/>
                </a:lnTo>
                <a:lnTo>
                  <a:pt x="248" y="594"/>
                </a:lnTo>
                <a:lnTo>
                  <a:pt x="244" y="596"/>
                </a:lnTo>
                <a:lnTo>
                  <a:pt x="235" y="599"/>
                </a:lnTo>
                <a:lnTo>
                  <a:pt x="235" y="599"/>
                </a:lnTo>
                <a:close/>
                <a:moveTo>
                  <a:pt x="258" y="596"/>
                </a:moveTo>
                <a:lnTo>
                  <a:pt x="258" y="596"/>
                </a:lnTo>
                <a:lnTo>
                  <a:pt x="261" y="596"/>
                </a:lnTo>
                <a:lnTo>
                  <a:pt x="262" y="596"/>
                </a:lnTo>
                <a:lnTo>
                  <a:pt x="264" y="594"/>
                </a:lnTo>
                <a:lnTo>
                  <a:pt x="264" y="594"/>
                </a:lnTo>
                <a:lnTo>
                  <a:pt x="261" y="594"/>
                </a:lnTo>
                <a:lnTo>
                  <a:pt x="259" y="594"/>
                </a:lnTo>
                <a:lnTo>
                  <a:pt x="258" y="596"/>
                </a:lnTo>
                <a:lnTo>
                  <a:pt x="258" y="596"/>
                </a:lnTo>
                <a:close/>
                <a:moveTo>
                  <a:pt x="669" y="602"/>
                </a:moveTo>
                <a:lnTo>
                  <a:pt x="669" y="602"/>
                </a:lnTo>
                <a:lnTo>
                  <a:pt x="677" y="599"/>
                </a:lnTo>
                <a:lnTo>
                  <a:pt x="680" y="597"/>
                </a:lnTo>
                <a:lnTo>
                  <a:pt x="681" y="594"/>
                </a:lnTo>
                <a:lnTo>
                  <a:pt x="681" y="594"/>
                </a:lnTo>
                <a:lnTo>
                  <a:pt x="669" y="602"/>
                </a:lnTo>
                <a:lnTo>
                  <a:pt x="669" y="602"/>
                </a:lnTo>
                <a:close/>
                <a:moveTo>
                  <a:pt x="76" y="596"/>
                </a:moveTo>
                <a:lnTo>
                  <a:pt x="76" y="596"/>
                </a:lnTo>
                <a:lnTo>
                  <a:pt x="76" y="597"/>
                </a:lnTo>
                <a:lnTo>
                  <a:pt x="76" y="597"/>
                </a:lnTo>
                <a:lnTo>
                  <a:pt x="84" y="605"/>
                </a:lnTo>
                <a:lnTo>
                  <a:pt x="93" y="613"/>
                </a:lnTo>
                <a:lnTo>
                  <a:pt x="102" y="619"/>
                </a:lnTo>
                <a:lnTo>
                  <a:pt x="111" y="623"/>
                </a:lnTo>
                <a:lnTo>
                  <a:pt x="111" y="623"/>
                </a:lnTo>
                <a:lnTo>
                  <a:pt x="111" y="620"/>
                </a:lnTo>
                <a:lnTo>
                  <a:pt x="114" y="619"/>
                </a:lnTo>
                <a:lnTo>
                  <a:pt x="117" y="614"/>
                </a:lnTo>
                <a:lnTo>
                  <a:pt x="117" y="614"/>
                </a:lnTo>
                <a:lnTo>
                  <a:pt x="105" y="610"/>
                </a:lnTo>
                <a:lnTo>
                  <a:pt x="96" y="605"/>
                </a:lnTo>
                <a:lnTo>
                  <a:pt x="85" y="600"/>
                </a:lnTo>
                <a:lnTo>
                  <a:pt x="76" y="596"/>
                </a:lnTo>
                <a:lnTo>
                  <a:pt x="76" y="596"/>
                </a:lnTo>
                <a:close/>
                <a:moveTo>
                  <a:pt x="134" y="613"/>
                </a:moveTo>
                <a:lnTo>
                  <a:pt x="134" y="613"/>
                </a:lnTo>
                <a:lnTo>
                  <a:pt x="140" y="613"/>
                </a:lnTo>
                <a:lnTo>
                  <a:pt x="146" y="614"/>
                </a:lnTo>
                <a:lnTo>
                  <a:pt x="146" y="614"/>
                </a:lnTo>
                <a:lnTo>
                  <a:pt x="142" y="610"/>
                </a:lnTo>
                <a:lnTo>
                  <a:pt x="139" y="605"/>
                </a:lnTo>
                <a:lnTo>
                  <a:pt x="130" y="597"/>
                </a:lnTo>
                <a:lnTo>
                  <a:pt x="130" y="597"/>
                </a:lnTo>
                <a:lnTo>
                  <a:pt x="130" y="600"/>
                </a:lnTo>
                <a:lnTo>
                  <a:pt x="131" y="605"/>
                </a:lnTo>
                <a:lnTo>
                  <a:pt x="133" y="608"/>
                </a:lnTo>
                <a:lnTo>
                  <a:pt x="134" y="613"/>
                </a:lnTo>
                <a:lnTo>
                  <a:pt x="134" y="613"/>
                </a:lnTo>
                <a:close/>
                <a:moveTo>
                  <a:pt x="704" y="614"/>
                </a:moveTo>
                <a:lnTo>
                  <a:pt x="704" y="614"/>
                </a:lnTo>
                <a:lnTo>
                  <a:pt x="709" y="616"/>
                </a:lnTo>
                <a:lnTo>
                  <a:pt x="709" y="616"/>
                </a:lnTo>
                <a:lnTo>
                  <a:pt x="720" y="608"/>
                </a:lnTo>
                <a:lnTo>
                  <a:pt x="729" y="597"/>
                </a:lnTo>
                <a:lnTo>
                  <a:pt x="729" y="597"/>
                </a:lnTo>
                <a:lnTo>
                  <a:pt x="721" y="599"/>
                </a:lnTo>
                <a:lnTo>
                  <a:pt x="715" y="603"/>
                </a:lnTo>
                <a:lnTo>
                  <a:pt x="704" y="614"/>
                </a:lnTo>
                <a:lnTo>
                  <a:pt x="704" y="614"/>
                </a:lnTo>
                <a:close/>
                <a:moveTo>
                  <a:pt x="160" y="613"/>
                </a:moveTo>
                <a:lnTo>
                  <a:pt x="160" y="613"/>
                </a:lnTo>
                <a:lnTo>
                  <a:pt x="165" y="613"/>
                </a:lnTo>
                <a:lnTo>
                  <a:pt x="168" y="614"/>
                </a:lnTo>
                <a:lnTo>
                  <a:pt x="172" y="613"/>
                </a:lnTo>
                <a:lnTo>
                  <a:pt x="175" y="611"/>
                </a:lnTo>
                <a:lnTo>
                  <a:pt x="175" y="611"/>
                </a:lnTo>
                <a:lnTo>
                  <a:pt x="172" y="606"/>
                </a:lnTo>
                <a:lnTo>
                  <a:pt x="172" y="603"/>
                </a:lnTo>
                <a:lnTo>
                  <a:pt x="172" y="600"/>
                </a:lnTo>
                <a:lnTo>
                  <a:pt x="172" y="600"/>
                </a:lnTo>
                <a:lnTo>
                  <a:pt x="169" y="599"/>
                </a:lnTo>
                <a:lnTo>
                  <a:pt x="166" y="600"/>
                </a:lnTo>
                <a:lnTo>
                  <a:pt x="163" y="603"/>
                </a:lnTo>
                <a:lnTo>
                  <a:pt x="160" y="613"/>
                </a:lnTo>
                <a:lnTo>
                  <a:pt x="160" y="613"/>
                </a:lnTo>
                <a:close/>
                <a:moveTo>
                  <a:pt x="277" y="600"/>
                </a:moveTo>
                <a:lnTo>
                  <a:pt x="277" y="600"/>
                </a:lnTo>
                <a:lnTo>
                  <a:pt x="279" y="603"/>
                </a:lnTo>
                <a:lnTo>
                  <a:pt x="280" y="603"/>
                </a:lnTo>
                <a:lnTo>
                  <a:pt x="280" y="603"/>
                </a:lnTo>
                <a:lnTo>
                  <a:pt x="280" y="600"/>
                </a:lnTo>
                <a:lnTo>
                  <a:pt x="280" y="600"/>
                </a:lnTo>
                <a:lnTo>
                  <a:pt x="279" y="600"/>
                </a:lnTo>
                <a:lnTo>
                  <a:pt x="277" y="600"/>
                </a:lnTo>
                <a:lnTo>
                  <a:pt x="277" y="600"/>
                </a:lnTo>
                <a:close/>
                <a:moveTo>
                  <a:pt x="285" y="608"/>
                </a:moveTo>
                <a:lnTo>
                  <a:pt x="285" y="608"/>
                </a:lnTo>
                <a:lnTo>
                  <a:pt x="288" y="611"/>
                </a:lnTo>
                <a:lnTo>
                  <a:pt x="291" y="613"/>
                </a:lnTo>
                <a:lnTo>
                  <a:pt x="299" y="614"/>
                </a:lnTo>
                <a:lnTo>
                  <a:pt x="306" y="614"/>
                </a:lnTo>
                <a:lnTo>
                  <a:pt x="314" y="613"/>
                </a:lnTo>
                <a:lnTo>
                  <a:pt x="314" y="613"/>
                </a:lnTo>
                <a:lnTo>
                  <a:pt x="309" y="606"/>
                </a:lnTo>
                <a:lnTo>
                  <a:pt x="303" y="602"/>
                </a:lnTo>
                <a:lnTo>
                  <a:pt x="296" y="599"/>
                </a:lnTo>
                <a:lnTo>
                  <a:pt x="285" y="600"/>
                </a:lnTo>
                <a:lnTo>
                  <a:pt x="285" y="600"/>
                </a:lnTo>
                <a:lnTo>
                  <a:pt x="285" y="605"/>
                </a:lnTo>
                <a:lnTo>
                  <a:pt x="285" y="608"/>
                </a:lnTo>
                <a:lnTo>
                  <a:pt x="285" y="608"/>
                </a:lnTo>
                <a:close/>
                <a:moveTo>
                  <a:pt x="430" y="610"/>
                </a:moveTo>
                <a:lnTo>
                  <a:pt x="430" y="610"/>
                </a:lnTo>
                <a:lnTo>
                  <a:pt x="428" y="605"/>
                </a:lnTo>
                <a:lnTo>
                  <a:pt x="427" y="602"/>
                </a:lnTo>
                <a:lnTo>
                  <a:pt x="424" y="600"/>
                </a:lnTo>
                <a:lnTo>
                  <a:pt x="424" y="600"/>
                </a:lnTo>
                <a:lnTo>
                  <a:pt x="425" y="605"/>
                </a:lnTo>
                <a:lnTo>
                  <a:pt x="427" y="608"/>
                </a:lnTo>
                <a:lnTo>
                  <a:pt x="430" y="610"/>
                </a:lnTo>
                <a:lnTo>
                  <a:pt x="430" y="610"/>
                </a:lnTo>
                <a:close/>
                <a:moveTo>
                  <a:pt x="123" y="603"/>
                </a:moveTo>
                <a:lnTo>
                  <a:pt x="123" y="603"/>
                </a:lnTo>
                <a:lnTo>
                  <a:pt x="123" y="600"/>
                </a:lnTo>
                <a:lnTo>
                  <a:pt x="123" y="600"/>
                </a:lnTo>
                <a:lnTo>
                  <a:pt x="119" y="600"/>
                </a:lnTo>
                <a:lnTo>
                  <a:pt x="119" y="600"/>
                </a:lnTo>
                <a:lnTo>
                  <a:pt x="120" y="602"/>
                </a:lnTo>
                <a:lnTo>
                  <a:pt x="120" y="602"/>
                </a:lnTo>
                <a:lnTo>
                  <a:pt x="123" y="603"/>
                </a:lnTo>
                <a:lnTo>
                  <a:pt x="123" y="603"/>
                </a:lnTo>
                <a:close/>
                <a:moveTo>
                  <a:pt x="157" y="603"/>
                </a:moveTo>
                <a:lnTo>
                  <a:pt x="157" y="603"/>
                </a:lnTo>
                <a:lnTo>
                  <a:pt x="157" y="605"/>
                </a:lnTo>
                <a:lnTo>
                  <a:pt x="159" y="603"/>
                </a:lnTo>
                <a:lnTo>
                  <a:pt x="160" y="603"/>
                </a:lnTo>
                <a:lnTo>
                  <a:pt x="160" y="600"/>
                </a:lnTo>
                <a:lnTo>
                  <a:pt x="160" y="600"/>
                </a:lnTo>
                <a:lnTo>
                  <a:pt x="157" y="600"/>
                </a:lnTo>
                <a:lnTo>
                  <a:pt x="157" y="603"/>
                </a:lnTo>
                <a:lnTo>
                  <a:pt x="157" y="603"/>
                </a:lnTo>
                <a:close/>
                <a:moveTo>
                  <a:pt x="178" y="605"/>
                </a:moveTo>
                <a:lnTo>
                  <a:pt x="178" y="605"/>
                </a:lnTo>
                <a:lnTo>
                  <a:pt x="180" y="603"/>
                </a:lnTo>
                <a:lnTo>
                  <a:pt x="180" y="600"/>
                </a:lnTo>
                <a:lnTo>
                  <a:pt x="180" y="600"/>
                </a:lnTo>
                <a:lnTo>
                  <a:pt x="177" y="600"/>
                </a:lnTo>
                <a:lnTo>
                  <a:pt x="177" y="600"/>
                </a:lnTo>
                <a:lnTo>
                  <a:pt x="177" y="603"/>
                </a:lnTo>
                <a:lnTo>
                  <a:pt x="178" y="605"/>
                </a:lnTo>
                <a:lnTo>
                  <a:pt x="178" y="605"/>
                </a:lnTo>
                <a:close/>
                <a:moveTo>
                  <a:pt x="258" y="602"/>
                </a:moveTo>
                <a:lnTo>
                  <a:pt x="258" y="602"/>
                </a:lnTo>
                <a:lnTo>
                  <a:pt x="256" y="611"/>
                </a:lnTo>
                <a:lnTo>
                  <a:pt x="256" y="611"/>
                </a:lnTo>
                <a:lnTo>
                  <a:pt x="267" y="613"/>
                </a:lnTo>
                <a:lnTo>
                  <a:pt x="279" y="614"/>
                </a:lnTo>
                <a:lnTo>
                  <a:pt x="279" y="614"/>
                </a:lnTo>
                <a:lnTo>
                  <a:pt x="282" y="610"/>
                </a:lnTo>
                <a:lnTo>
                  <a:pt x="282" y="610"/>
                </a:lnTo>
                <a:lnTo>
                  <a:pt x="276" y="605"/>
                </a:lnTo>
                <a:lnTo>
                  <a:pt x="271" y="602"/>
                </a:lnTo>
                <a:lnTo>
                  <a:pt x="265" y="600"/>
                </a:lnTo>
                <a:lnTo>
                  <a:pt x="261" y="600"/>
                </a:lnTo>
                <a:lnTo>
                  <a:pt x="258" y="602"/>
                </a:lnTo>
                <a:lnTo>
                  <a:pt x="258" y="602"/>
                </a:lnTo>
                <a:close/>
                <a:moveTo>
                  <a:pt x="322" y="613"/>
                </a:moveTo>
                <a:lnTo>
                  <a:pt x="322" y="613"/>
                </a:lnTo>
                <a:lnTo>
                  <a:pt x="322" y="608"/>
                </a:lnTo>
                <a:lnTo>
                  <a:pt x="323" y="602"/>
                </a:lnTo>
                <a:lnTo>
                  <a:pt x="323" y="602"/>
                </a:lnTo>
                <a:lnTo>
                  <a:pt x="309" y="600"/>
                </a:lnTo>
                <a:lnTo>
                  <a:pt x="309" y="600"/>
                </a:lnTo>
                <a:lnTo>
                  <a:pt x="314" y="608"/>
                </a:lnTo>
                <a:lnTo>
                  <a:pt x="317" y="611"/>
                </a:lnTo>
                <a:lnTo>
                  <a:pt x="322" y="613"/>
                </a:lnTo>
                <a:lnTo>
                  <a:pt x="322" y="613"/>
                </a:lnTo>
                <a:close/>
                <a:moveTo>
                  <a:pt x="184" y="610"/>
                </a:moveTo>
                <a:lnTo>
                  <a:pt x="184" y="610"/>
                </a:lnTo>
                <a:lnTo>
                  <a:pt x="189" y="611"/>
                </a:lnTo>
                <a:lnTo>
                  <a:pt x="192" y="611"/>
                </a:lnTo>
                <a:lnTo>
                  <a:pt x="197" y="610"/>
                </a:lnTo>
                <a:lnTo>
                  <a:pt x="197" y="610"/>
                </a:lnTo>
                <a:lnTo>
                  <a:pt x="195" y="606"/>
                </a:lnTo>
                <a:lnTo>
                  <a:pt x="194" y="605"/>
                </a:lnTo>
                <a:lnTo>
                  <a:pt x="189" y="602"/>
                </a:lnTo>
                <a:lnTo>
                  <a:pt x="189" y="602"/>
                </a:lnTo>
                <a:lnTo>
                  <a:pt x="184" y="602"/>
                </a:lnTo>
                <a:lnTo>
                  <a:pt x="184" y="602"/>
                </a:lnTo>
                <a:lnTo>
                  <a:pt x="184" y="605"/>
                </a:lnTo>
                <a:lnTo>
                  <a:pt x="184" y="610"/>
                </a:lnTo>
                <a:lnTo>
                  <a:pt x="184" y="610"/>
                </a:lnTo>
                <a:close/>
                <a:moveTo>
                  <a:pt x="694" y="603"/>
                </a:moveTo>
                <a:lnTo>
                  <a:pt x="694" y="603"/>
                </a:lnTo>
                <a:lnTo>
                  <a:pt x="697" y="603"/>
                </a:lnTo>
                <a:lnTo>
                  <a:pt x="698" y="602"/>
                </a:lnTo>
                <a:lnTo>
                  <a:pt x="698" y="602"/>
                </a:lnTo>
                <a:lnTo>
                  <a:pt x="695" y="602"/>
                </a:lnTo>
                <a:lnTo>
                  <a:pt x="694" y="603"/>
                </a:lnTo>
                <a:lnTo>
                  <a:pt x="694" y="603"/>
                </a:lnTo>
                <a:close/>
                <a:moveTo>
                  <a:pt x="197" y="602"/>
                </a:moveTo>
                <a:lnTo>
                  <a:pt x="197" y="602"/>
                </a:lnTo>
                <a:lnTo>
                  <a:pt x="198" y="603"/>
                </a:lnTo>
                <a:lnTo>
                  <a:pt x="198" y="605"/>
                </a:lnTo>
                <a:lnTo>
                  <a:pt x="200" y="605"/>
                </a:lnTo>
                <a:lnTo>
                  <a:pt x="200" y="606"/>
                </a:lnTo>
                <a:lnTo>
                  <a:pt x="200" y="606"/>
                </a:lnTo>
                <a:lnTo>
                  <a:pt x="204" y="606"/>
                </a:lnTo>
                <a:lnTo>
                  <a:pt x="207" y="605"/>
                </a:lnTo>
                <a:lnTo>
                  <a:pt x="207" y="605"/>
                </a:lnTo>
                <a:lnTo>
                  <a:pt x="203" y="603"/>
                </a:lnTo>
                <a:lnTo>
                  <a:pt x="200" y="602"/>
                </a:lnTo>
                <a:lnTo>
                  <a:pt x="197" y="602"/>
                </a:lnTo>
                <a:lnTo>
                  <a:pt x="197" y="602"/>
                </a:lnTo>
                <a:close/>
                <a:moveTo>
                  <a:pt x="236" y="605"/>
                </a:moveTo>
                <a:lnTo>
                  <a:pt x="236" y="605"/>
                </a:lnTo>
                <a:lnTo>
                  <a:pt x="239" y="608"/>
                </a:lnTo>
                <a:lnTo>
                  <a:pt x="244" y="608"/>
                </a:lnTo>
                <a:lnTo>
                  <a:pt x="252" y="611"/>
                </a:lnTo>
                <a:lnTo>
                  <a:pt x="252" y="611"/>
                </a:lnTo>
                <a:lnTo>
                  <a:pt x="253" y="606"/>
                </a:lnTo>
                <a:lnTo>
                  <a:pt x="253" y="603"/>
                </a:lnTo>
                <a:lnTo>
                  <a:pt x="252" y="602"/>
                </a:lnTo>
                <a:lnTo>
                  <a:pt x="252" y="602"/>
                </a:lnTo>
                <a:lnTo>
                  <a:pt x="248" y="603"/>
                </a:lnTo>
                <a:lnTo>
                  <a:pt x="244" y="603"/>
                </a:lnTo>
                <a:lnTo>
                  <a:pt x="239" y="603"/>
                </a:lnTo>
                <a:lnTo>
                  <a:pt x="236" y="605"/>
                </a:lnTo>
                <a:lnTo>
                  <a:pt x="236" y="605"/>
                </a:lnTo>
                <a:close/>
                <a:moveTo>
                  <a:pt x="326" y="613"/>
                </a:moveTo>
                <a:lnTo>
                  <a:pt x="326" y="613"/>
                </a:lnTo>
                <a:lnTo>
                  <a:pt x="334" y="614"/>
                </a:lnTo>
                <a:lnTo>
                  <a:pt x="334" y="614"/>
                </a:lnTo>
                <a:lnTo>
                  <a:pt x="337" y="613"/>
                </a:lnTo>
                <a:lnTo>
                  <a:pt x="341" y="611"/>
                </a:lnTo>
                <a:lnTo>
                  <a:pt x="354" y="610"/>
                </a:lnTo>
                <a:lnTo>
                  <a:pt x="354" y="610"/>
                </a:lnTo>
                <a:lnTo>
                  <a:pt x="348" y="606"/>
                </a:lnTo>
                <a:lnTo>
                  <a:pt x="341" y="605"/>
                </a:lnTo>
                <a:lnTo>
                  <a:pt x="328" y="602"/>
                </a:lnTo>
                <a:lnTo>
                  <a:pt x="328" y="602"/>
                </a:lnTo>
                <a:lnTo>
                  <a:pt x="328" y="608"/>
                </a:lnTo>
                <a:lnTo>
                  <a:pt x="326" y="613"/>
                </a:lnTo>
                <a:lnTo>
                  <a:pt x="326" y="613"/>
                </a:lnTo>
                <a:close/>
                <a:moveTo>
                  <a:pt x="384" y="610"/>
                </a:moveTo>
                <a:lnTo>
                  <a:pt x="384" y="610"/>
                </a:lnTo>
                <a:lnTo>
                  <a:pt x="389" y="611"/>
                </a:lnTo>
                <a:lnTo>
                  <a:pt x="393" y="613"/>
                </a:lnTo>
                <a:lnTo>
                  <a:pt x="393" y="613"/>
                </a:lnTo>
                <a:lnTo>
                  <a:pt x="393" y="608"/>
                </a:lnTo>
                <a:lnTo>
                  <a:pt x="390" y="606"/>
                </a:lnTo>
                <a:lnTo>
                  <a:pt x="387" y="603"/>
                </a:lnTo>
                <a:lnTo>
                  <a:pt x="384" y="602"/>
                </a:lnTo>
                <a:lnTo>
                  <a:pt x="384" y="602"/>
                </a:lnTo>
                <a:lnTo>
                  <a:pt x="383" y="606"/>
                </a:lnTo>
                <a:lnTo>
                  <a:pt x="384" y="610"/>
                </a:lnTo>
                <a:lnTo>
                  <a:pt x="384" y="610"/>
                </a:lnTo>
                <a:close/>
                <a:moveTo>
                  <a:pt x="529" y="613"/>
                </a:moveTo>
                <a:lnTo>
                  <a:pt x="529" y="613"/>
                </a:lnTo>
                <a:lnTo>
                  <a:pt x="529" y="603"/>
                </a:lnTo>
                <a:lnTo>
                  <a:pt x="529" y="603"/>
                </a:lnTo>
                <a:lnTo>
                  <a:pt x="524" y="602"/>
                </a:lnTo>
                <a:lnTo>
                  <a:pt x="524" y="602"/>
                </a:lnTo>
                <a:lnTo>
                  <a:pt x="523" y="606"/>
                </a:lnTo>
                <a:lnTo>
                  <a:pt x="524" y="608"/>
                </a:lnTo>
                <a:lnTo>
                  <a:pt x="526" y="611"/>
                </a:lnTo>
                <a:lnTo>
                  <a:pt x="529" y="613"/>
                </a:lnTo>
                <a:lnTo>
                  <a:pt x="529" y="613"/>
                </a:lnTo>
                <a:close/>
                <a:moveTo>
                  <a:pt x="677" y="614"/>
                </a:moveTo>
                <a:lnTo>
                  <a:pt x="677" y="614"/>
                </a:lnTo>
                <a:lnTo>
                  <a:pt x="681" y="613"/>
                </a:lnTo>
                <a:lnTo>
                  <a:pt x="686" y="610"/>
                </a:lnTo>
                <a:lnTo>
                  <a:pt x="688" y="606"/>
                </a:lnTo>
                <a:lnTo>
                  <a:pt x="689" y="602"/>
                </a:lnTo>
                <a:lnTo>
                  <a:pt x="689" y="602"/>
                </a:lnTo>
                <a:lnTo>
                  <a:pt x="678" y="606"/>
                </a:lnTo>
                <a:lnTo>
                  <a:pt x="675" y="610"/>
                </a:lnTo>
                <a:lnTo>
                  <a:pt x="675" y="611"/>
                </a:lnTo>
                <a:lnTo>
                  <a:pt x="677" y="614"/>
                </a:lnTo>
                <a:lnTo>
                  <a:pt x="677" y="614"/>
                </a:lnTo>
                <a:close/>
                <a:moveTo>
                  <a:pt x="532" y="613"/>
                </a:moveTo>
                <a:lnTo>
                  <a:pt x="532" y="613"/>
                </a:lnTo>
                <a:lnTo>
                  <a:pt x="535" y="611"/>
                </a:lnTo>
                <a:lnTo>
                  <a:pt x="537" y="610"/>
                </a:lnTo>
                <a:lnTo>
                  <a:pt x="535" y="603"/>
                </a:lnTo>
                <a:lnTo>
                  <a:pt x="535" y="603"/>
                </a:lnTo>
                <a:lnTo>
                  <a:pt x="534" y="603"/>
                </a:lnTo>
                <a:lnTo>
                  <a:pt x="534" y="603"/>
                </a:lnTo>
                <a:lnTo>
                  <a:pt x="532" y="613"/>
                </a:lnTo>
                <a:lnTo>
                  <a:pt x="532" y="613"/>
                </a:lnTo>
                <a:close/>
                <a:moveTo>
                  <a:pt x="479" y="605"/>
                </a:moveTo>
                <a:lnTo>
                  <a:pt x="479" y="605"/>
                </a:lnTo>
                <a:lnTo>
                  <a:pt x="480" y="613"/>
                </a:lnTo>
                <a:lnTo>
                  <a:pt x="485" y="620"/>
                </a:lnTo>
                <a:lnTo>
                  <a:pt x="485" y="620"/>
                </a:lnTo>
                <a:lnTo>
                  <a:pt x="485" y="616"/>
                </a:lnTo>
                <a:lnTo>
                  <a:pt x="483" y="613"/>
                </a:lnTo>
                <a:lnTo>
                  <a:pt x="479" y="605"/>
                </a:lnTo>
                <a:lnTo>
                  <a:pt x="479" y="605"/>
                </a:lnTo>
                <a:close/>
                <a:moveTo>
                  <a:pt x="546" y="628"/>
                </a:moveTo>
                <a:lnTo>
                  <a:pt x="546" y="628"/>
                </a:lnTo>
                <a:lnTo>
                  <a:pt x="550" y="626"/>
                </a:lnTo>
                <a:lnTo>
                  <a:pt x="552" y="623"/>
                </a:lnTo>
                <a:lnTo>
                  <a:pt x="552" y="623"/>
                </a:lnTo>
                <a:lnTo>
                  <a:pt x="550" y="619"/>
                </a:lnTo>
                <a:lnTo>
                  <a:pt x="549" y="614"/>
                </a:lnTo>
                <a:lnTo>
                  <a:pt x="547" y="610"/>
                </a:lnTo>
                <a:lnTo>
                  <a:pt x="544" y="605"/>
                </a:lnTo>
                <a:lnTo>
                  <a:pt x="544" y="605"/>
                </a:lnTo>
                <a:lnTo>
                  <a:pt x="543" y="610"/>
                </a:lnTo>
                <a:lnTo>
                  <a:pt x="543" y="616"/>
                </a:lnTo>
                <a:lnTo>
                  <a:pt x="546" y="628"/>
                </a:lnTo>
                <a:lnTo>
                  <a:pt x="546" y="628"/>
                </a:lnTo>
                <a:close/>
                <a:moveTo>
                  <a:pt x="553" y="611"/>
                </a:moveTo>
                <a:lnTo>
                  <a:pt x="553" y="611"/>
                </a:lnTo>
                <a:lnTo>
                  <a:pt x="553" y="606"/>
                </a:lnTo>
                <a:lnTo>
                  <a:pt x="552" y="605"/>
                </a:lnTo>
                <a:lnTo>
                  <a:pt x="552" y="605"/>
                </a:lnTo>
                <a:lnTo>
                  <a:pt x="552" y="608"/>
                </a:lnTo>
                <a:lnTo>
                  <a:pt x="553" y="610"/>
                </a:lnTo>
                <a:lnTo>
                  <a:pt x="553" y="611"/>
                </a:lnTo>
                <a:lnTo>
                  <a:pt x="553" y="611"/>
                </a:lnTo>
                <a:close/>
                <a:moveTo>
                  <a:pt x="206" y="611"/>
                </a:moveTo>
                <a:lnTo>
                  <a:pt x="206" y="611"/>
                </a:lnTo>
                <a:lnTo>
                  <a:pt x="207" y="613"/>
                </a:lnTo>
                <a:lnTo>
                  <a:pt x="209" y="614"/>
                </a:lnTo>
                <a:lnTo>
                  <a:pt x="215" y="616"/>
                </a:lnTo>
                <a:lnTo>
                  <a:pt x="229" y="616"/>
                </a:lnTo>
                <a:lnTo>
                  <a:pt x="229" y="616"/>
                </a:lnTo>
                <a:lnTo>
                  <a:pt x="227" y="610"/>
                </a:lnTo>
                <a:lnTo>
                  <a:pt x="227" y="610"/>
                </a:lnTo>
                <a:lnTo>
                  <a:pt x="216" y="608"/>
                </a:lnTo>
                <a:lnTo>
                  <a:pt x="210" y="610"/>
                </a:lnTo>
                <a:lnTo>
                  <a:pt x="206" y="611"/>
                </a:lnTo>
                <a:lnTo>
                  <a:pt x="206" y="611"/>
                </a:lnTo>
                <a:close/>
                <a:moveTo>
                  <a:pt x="502" y="608"/>
                </a:moveTo>
                <a:lnTo>
                  <a:pt x="502" y="608"/>
                </a:lnTo>
                <a:lnTo>
                  <a:pt x="502" y="611"/>
                </a:lnTo>
                <a:lnTo>
                  <a:pt x="502" y="613"/>
                </a:lnTo>
                <a:lnTo>
                  <a:pt x="502" y="613"/>
                </a:lnTo>
                <a:lnTo>
                  <a:pt x="502" y="613"/>
                </a:lnTo>
                <a:lnTo>
                  <a:pt x="503" y="608"/>
                </a:lnTo>
                <a:lnTo>
                  <a:pt x="503" y="608"/>
                </a:lnTo>
                <a:lnTo>
                  <a:pt x="502" y="608"/>
                </a:lnTo>
                <a:lnTo>
                  <a:pt x="502" y="608"/>
                </a:lnTo>
                <a:close/>
                <a:moveTo>
                  <a:pt x="617" y="617"/>
                </a:moveTo>
                <a:lnTo>
                  <a:pt x="617" y="617"/>
                </a:lnTo>
                <a:lnTo>
                  <a:pt x="620" y="617"/>
                </a:lnTo>
                <a:lnTo>
                  <a:pt x="622" y="614"/>
                </a:lnTo>
                <a:lnTo>
                  <a:pt x="622" y="610"/>
                </a:lnTo>
                <a:lnTo>
                  <a:pt x="620" y="608"/>
                </a:lnTo>
                <a:lnTo>
                  <a:pt x="620" y="608"/>
                </a:lnTo>
                <a:lnTo>
                  <a:pt x="619" y="613"/>
                </a:lnTo>
                <a:lnTo>
                  <a:pt x="617" y="617"/>
                </a:lnTo>
                <a:lnTo>
                  <a:pt x="617" y="617"/>
                </a:lnTo>
                <a:close/>
                <a:moveTo>
                  <a:pt x="514" y="619"/>
                </a:moveTo>
                <a:lnTo>
                  <a:pt x="514" y="619"/>
                </a:lnTo>
                <a:lnTo>
                  <a:pt x="515" y="614"/>
                </a:lnTo>
                <a:lnTo>
                  <a:pt x="517" y="610"/>
                </a:lnTo>
                <a:lnTo>
                  <a:pt x="517" y="610"/>
                </a:lnTo>
                <a:lnTo>
                  <a:pt x="514" y="610"/>
                </a:lnTo>
                <a:lnTo>
                  <a:pt x="512" y="608"/>
                </a:lnTo>
                <a:lnTo>
                  <a:pt x="512" y="608"/>
                </a:lnTo>
                <a:lnTo>
                  <a:pt x="512" y="614"/>
                </a:lnTo>
                <a:lnTo>
                  <a:pt x="514" y="619"/>
                </a:lnTo>
                <a:lnTo>
                  <a:pt x="514" y="619"/>
                </a:lnTo>
                <a:close/>
                <a:moveTo>
                  <a:pt x="453" y="626"/>
                </a:moveTo>
                <a:lnTo>
                  <a:pt x="453" y="626"/>
                </a:lnTo>
                <a:lnTo>
                  <a:pt x="451" y="623"/>
                </a:lnTo>
                <a:lnTo>
                  <a:pt x="451" y="620"/>
                </a:lnTo>
                <a:lnTo>
                  <a:pt x="453" y="620"/>
                </a:lnTo>
                <a:lnTo>
                  <a:pt x="453" y="620"/>
                </a:lnTo>
                <a:lnTo>
                  <a:pt x="451" y="617"/>
                </a:lnTo>
                <a:lnTo>
                  <a:pt x="450" y="614"/>
                </a:lnTo>
                <a:lnTo>
                  <a:pt x="448" y="613"/>
                </a:lnTo>
                <a:lnTo>
                  <a:pt x="445" y="611"/>
                </a:lnTo>
                <a:lnTo>
                  <a:pt x="445" y="611"/>
                </a:lnTo>
                <a:lnTo>
                  <a:pt x="445" y="614"/>
                </a:lnTo>
                <a:lnTo>
                  <a:pt x="447" y="619"/>
                </a:lnTo>
                <a:lnTo>
                  <a:pt x="453" y="626"/>
                </a:lnTo>
                <a:lnTo>
                  <a:pt x="453" y="626"/>
                </a:lnTo>
                <a:close/>
                <a:moveTo>
                  <a:pt x="491" y="614"/>
                </a:moveTo>
                <a:lnTo>
                  <a:pt x="491" y="614"/>
                </a:lnTo>
                <a:lnTo>
                  <a:pt x="492" y="616"/>
                </a:lnTo>
                <a:lnTo>
                  <a:pt x="494" y="616"/>
                </a:lnTo>
                <a:lnTo>
                  <a:pt x="495" y="616"/>
                </a:lnTo>
                <a:lnTo>
                  <a:pt x="495" y="616"/>
                </a:lnTo>
                <a:lnTo>
                  <a:pt x="495" y="614"/>
                </a:lnTo>
                <a:lnTo>
                  <a:pt x="494" y="613"/>
                </a:lnTo>
                <a:lnTo>
                  <a:pt x="491" y="611"/>
                </a:lnTo>
                <a:lnTo>
                  <a:pt x="491" y="611"/>
                </a:lnTo>
                <a:lnTo>
                  <a:pt x="491" y="613"/>
                </a:lnTo>
                <a:lnTo>
                  <a:pt x="491" y="614"/>
                </a:lnTo>
                <a:lnTo>
                  <a:pt x="491" y="614"/>
                </a:lnTo>
                <a:close/>
                <a:moveTo>
                  <a:pt x="601" y="617"/>
                </a:moveTo>
                <a:lnTo>
                  <a:pt x="601" y="617"/>
                </a:lnTo>
                <a:lnTo>
                  <a:pt x="602" y="616"/>
                </a:lnTo>
                <a:lnTo>
                  <a:pt x="602" y="614"/>
                </a:lnTo>
                <a:lnTo>
                  <a:pt x="604" y="611"/>
                </a:lnTo>
                <a:lnTo>
                  <a:pt x="602" y="611"/>
                </a:lnTo>
                <a:lnTo>
                  <a:pt x="602" y="611"/>
                </a:lnTo>
                <a:lnTo>
                  <a:pt x="602" y="613"/>
                </a:lnTo>
                <a:lnTo>
                  <a:pt x="601" y="614"/>
                </a:lnTo>
                <a:lnTo>
                  <a:pt x="599" y="616"/>
                </a:lnTo>
                <a:lnTo>
                  <a:pt x="601" y="617"/>
                </a:lnTo>
                <a:lnTo>
                  <a:pt x="601" y="617"/>
                </a:lnTo>
                <a:close/>
                <a:moveTo>
                  <a:pt x="665" y="613"/>
                </a:moveTo>
                <a:lnTo>
                  <a:pt x="665" y="613"/>
                </a:lnTo>
                <a:lnTo>
                  <a:pt x="666" y="613"/>
                </a:lnTo>
                <a:lnTo>
                  <a:pt x="668" y="611"/>
                </a:lnTo>
                <a:lnTo>
                  <a:pt x="668" y="611"/>
                </a:lnTo>
                <a:lnTo>
                  <a:pt x="665" y="611"/>
                </a:lnTo>
                <a:lnTo>
                  <a:pt x="665" y="613"/>
                </a:lnTo>
                <a:lnTo>
                  <a:pt x="665" y="613"/>
                </a:lnTo>
                <a:close/>
                <a:moveTo>
                  <a:pt x="689" y="616"/>
                </a:moveTo>
                <a:lnTo>
                  <a:pt x="689" y="616"/>
                </a:lnTo>
                <a:lnTo>
                  <a:pt x="692" y="613"/>
                </a:lnTo>
                <a:lnTo>
                  <a:pt x="695" y="611"/>
                </a:lnTo>
                <a:lnTo>
                  <a:pt x="695" y="611"/>
                </a:lnTo>
                <a:lnTo>
                  <a:pt x="691" y="613"/>
                </a:lnTo>
                <a:lnTo>
                  <a:pt x="689" y="616"/>
                </a:lnTo>
                <a:lnTo>
                  <a:pt x="689" y="616"/>
                </a:lnTo>
                <a:close/>
                <a:moveTo>
                  <a:pt x="233" y="617"/>
                </a:moveTo>
                <a:lnTo>
                  <a:pt x="233" y="617"/>
                </a:lnTo>
                <a:lnTo>
                  <a:pt x="238" y="617"/>
                </a:lnTo>
                <a:lnTo>
                  <a:pt x="241" y="617"/>
                </a:lnTo>
                <a:lnTo>
                  <a:pt x="241" y="617"/>
                </a:lnTo>
                <a:lnTo>
                  <a:pt x="241" y="616"/>
                </a:lnTo>
                <a:lnTo>
                  <a:pt x="239" y="614"/>
                </a:lnTo>
                <a:lnTo>
                  <a:pt x="235" y="613"/>
                </a:lnTo>
                <a:lnTo>
                  <a:pt x="235" y="613"/>
                </a:lnTo>
                <a:lnTo>
                  <a:pt x="233" y="614"/>
                </a:lnTo>
                <a:lnTo>
                  <a:pt x="233" y="617"/>
                </a:lnTo>
                <a:lnTo>
                  <a:pt x="233" y="617"/>
                </a:lnTo>
                <a:close/>
                <a:moveTo>
                  <a:pt x="354" y="616"/>
                </a:moveTo>
                <a:lnTo>
                  <a:pt x="354" y="616"/>
                </a:lnTo>
                <a:lnTo>
                  <a:pt x="361" y="614"/>
                </a:lnTo>
                <a:lnTo>
                  <a:pt x="367" y="614"/>
                </a:lnTo>
                <a:lnTo>
                  <a:pt x="367" y="614"/>
                </a:lnTo>
                <a:lnTo>
                  <a:pt x="364" y="613"/>
                </a:lnTo>
                <a:lnTo>
                  <a:pt x="360" y="613"/>
                </a:lnTo>
                <a:lnTo>
                  <a:pt x="355" y="614"/>
                </a:lnTo>
                <a:lnTo>
                  <a:pt x="354" y="616"/>
                </a:lnTo>
                <a:lnTo>
                  <a:pt x="354" y="616"/>
                </a:lnTo>
                <a:close/>
                <a:moveTo>
                  <a:pt x="471" y="631"/>
                </a:moveTo>
                <a:lnTo>
                  <a:pt x="471" y="631"/>
                </a:lnTo>
                <a:lnTo>
                  <a:pt x="476" y="631"/>
                </a:lnTo>
                <a:lnTo>
                  <a:pt x="480" y="632"/>
                </a:lnTo>
                <a:lnTo>
                  <a:pt x="480" y="632"/>
                </a:lnTo>
                <a:lnTo>
                  <a:pt x="479" y="628"/>
                </a:lnTo>
                <a:lnTo>
                  <a:pt x="477" y="622"/>
                </a:lnTo>
                <a:lnTo>
                  <a:pt x="477" y="617"/>
                </a:lnTo>
                <a:lnTo>
                  <a:pt x="474" y="613"/>
                </a:lnTo>
                <a:lnTo>
                  <a:pt x="474" y="613"/>
                </a:lnTo>
                <a:lnTo>
                  <a:pt x="473" y="620"/>
                </a:lnTo>
                <a:lnTo>
                  <a:pt x="471" y="631"/>
                </a:lnTo>
                <a:lnTo>
                  <a:pt x="471" y="631"/>
                </a:lnTo>
                <a:close/>
                <a:moveTo>
                  <a:pt x="436" y="625"/>
                </a:moveTo>
                <a:lnTo>
                  <a:pt x="436" y="625"/>
                </a:lnTo>
                <a:lnTo>
                  <a:pt x="434" y="619"/>
                </a:lnTo>
                <a:lnTo>
                  <a:pt x="433" y="616"/>
                </a:lnTo>
                <a:lnTo>
                  <a:pt x="430" y="613"/>
                </a:lnTo>
                <a:lnTo>
                  <a:pt x="430" y="613"/>
                </a:lnTo>
                <a:lnTo>
                  <a:pt x="433" y="620"/>
                </a:lnTo>
                <a:lnTo>
                  <a:pt x="436" y="625"/>
                </a:lnTo>
                <a:lnTo>
                  <a:pt x="436" y="625"/>
                </a:lnTo>
                <a:close/>
                <a:moveTo>
                  <a:pt x="654" y="620"/>
                </a:moveTo>
                <a:lnTo>
                  <a:pt x="654" y="620"/>
                </a:lnTo>
                <a:lnTo>
                  <a:pt x="656" y="620"/>
                </a:lnTo>
                <a:lnTo>
                  <a:pt x="657" y="619"/>
                </a:lnTo>
                <a:lnTo>
                  <a:pt x="659" y="616"/>
                </a:lnTo>
                <a:lnTo>
                  <a:pt x="659" y="616"/>
                </a:lnTo>
                <a:lnTo>
                  <a:pt x="656" y="617"/>
                </a:lnTo>
                <a:lnTo>
                  <a:pt x="654" y="620"/>
                </a:lnTo>
                <a:lnTo>
                  <a:pt x="654" y="620"/>
                </a:lnTo>
                <a:close/>
                <a:moveTo>
                  <a:pt x="535" y="620"/>
                </a:moveTo>
                <a:lnTo>
                  <a:pt x="535" y="620"/>
                </a:lnTo>
                <a:lnTo>
                  <a:pt x="535" y="619"/>
                </a:lnTo>
                <a:lnTo>
                  <a:pt x="535" y="617"/>
                </a:lnTo>
                <a:lnTo>
                  <a:pt x="535" y="617"/>
                </a:lnTo>
                <a:lnTo>
                  <a:pt x="535" y="617"/>
                </a:lnTo>
                <a:lnTo>
                  <a:pt x="534" y="619"/>
                </a:lnTo>
                <a:lnTo>
                  <a:pt x="534" y="620"/>
                </a:lnTo>
                <a:lnTo>
                  <a:pt x="535" y="620"/>
                </a:lnTo>
                <a:lnTo>
                  <a:pt x="535" y="620"/>
                </a:lnTo>
                <a:close/>
                <a:moveTo>
                  <a:pt x="570" y="635"/>
                </a:moveTo>
                <a:lnTo>
                  <a:pt x="570" y="635"/>
                </a:lnTo>
                <a:lnTo>
                  <a:pt x="575" y="632"/>
                </a:lnTo>
                <a:lnTo>
                  <a:pt x="576" y="628"/>
                </a:lnTo>
                <a:lnTo>
                  <a:pt x="581" y="617"/>
                </a:lnTo>
                <a:lnTo>
                  <a:pt x="581" y="617"/>
                </a:lnTo>
                <a:lnTo>
                  <a:pt x="576" y="620"/>
                </a:lnTo>
                <a:lnTo>
                  <a:pt x="575" y="625"/>
                </a:lnTo>
                <a:lnTo>
                  <a:pt x="570" y="635"/>
                </a:lnTo>
                <a:lnTo>
                  <a:pt x="570" y="635"/>
                </a:lnTo>
                <a:close/>
                <a:moveTo>
                  <a:pt x="117" y="622"/>
                </a:moveTo>
                <a:lnTo>
                  <a:pt x="117" y="622"/>
                </a:lnTo>
                <a:lnTo>
                  <a:pt x="117" y="626"/>
                </a:lnTo>
                <a:lnTo>
                  <a:pt x="117" y="626"/>
                </a:lnTo>
                <a:lnTo>
                  <a:pt x="130" y="632"/>
                </a:lnTo>
                <a:lnTo>
                  <a:pt x="143" y="637"/>
                </a:lnTo>
                <a:lnTo>
                  <a:pt x="143" y="637"/>
                </a:lnTo>
                <a:lnTo>
                  <a:pt x="142" y="634"/>
                </a:lnTo>
                <a:lnTo>
                  <a:pt x="140" y="632"/>
                </a:lnTo>
                <a:lnTo>
                  <a:pt x="136" y="628"/>
                </a:lnTo>
                <a:lnTo>
                  <a:pt x="133" y="623"/>
                </a:lnTo>
                <a:lnTo>
                  <a:pt x="131" y="620"/>
                </a:lnTo>
                <a:lnTo>
                  <a:pt x="133" y="617"/>
                </a:lnTo>
                <a:lnTo>
                  <a:pt x="133" y="617"/>
                </a:lnTo>
                <a:lnTo>
                  <a:pt x="123" y="619"/>
                </a:lnTo>
                <a:lnTo>
                  <a:pt x="117" y="622"/>
                </a:lnTo>
                <a:lnTo>
                  <a:pt x="117" y="622"/>
                </a:lnTo>
                <a:close/>
                <a:moveTo>
                  <a:pt x="511" y="629"/>
                </a:moveTo>
                <a:lnTo>
                  <a:pt x="511" y="629"/>
                </a:lnTo>
                <a:lnTo>
                  <a:pt x="509" y="623"/>
                </a:lnTo>
                <a:lnTo>
                  <a:pt x="508" y="617"/>
                </a:lnTo>
                <a:lnTo>
                  <a:pt x="508" y="617"/>
                </a:lnTo>
                <a:lnTo>
                  <a:pt x="506" y="623"/>
                </a:lnTo>
                <a:lnTo>
                  <a:pt x="508" y="626"/>
                </a:lnTo>
                <a:lnTo>
                  <a:pt x="511" y="629"/>
                </a:lnTo>
                <a:lnTo>
                  <a:pt x="511" y="629"/>
                </a:lnTo>
                <a:close/>
                <a:moveTo>
                  <a:pt x="524" y="628"/>
                </a:moveTo>
                <a:lnTo>
                  <a:pt x="524" y="628"/>
                </a:lnTo>
                <a:lnTo>
                  <a:pt x="526" y="625"/>
                </a:lnTo>
                <a:lnTo>
                  <a:pt x="527" y="622"/>
                </a:lnTo>
                <a:lnTo>
                  <a:pt x="527" y="622"/>
                </a:lnTo>
                <a:lnTo>
                  <a:pt x="526" y="619"/>
                </a:lnTo>
                <a:lnTo>
                  <a:pt x="523" y="617"/>
                </a:lnTo>
                <a:lnTo>
                  <a:pt x="523" y="617"/>
                </a:lnTo>
                <a:lnTo>
                  <a:pt x="524" y="620"/>
                </a:lnTo>
                <a:lnTo>
                  <a:pt x="524" y="623"/>
                </a:lnTo>
                <a:lnTo>
                  <a:pt x="524" y="625"/>
                </a:lnTo>
                <a:lnTo>
                  <a:pt x="524" y="628"/>
                </a:lnTo>
                <a:lnTo>
                  <a:pt x="524" y="628"/>
                </a:lnTo>
                <a:close/>
                <a:moveTo>
                  <a:pt x="177" y="622"/>
                </a:moveTo>
                <a:lnTo>
                  <a:pt x="177" y="622"/>
                </a:lnTo>
                <a:lnTo>
                  <a:pt x="177" y="620"/>
                </a:lnTo>
                <a:lnTo>
                  <a:pt x="175" y="619"/>
                </a:lnTo>
                <a:lnTo>
                  <a:pt x="172" y="619"/>
                </a:lnTo>
                <a:lnTo>
                  <a:pt x="172" y="619"/>
                </a:lnTo>
                <a:lnTo>
                  <a:pt x="174" y="622"/>
                </a:lnTo>
                <a:lnTo>
                  <a:pt x="175" y="622"/>
                </a:lnTo>
                <a:lnTo>
                  <a:pt x="177" y="622"/>
                </a:lnTo>
                <a:lnTo>
                  <a:pt x="177" y="622"/>
                </a:lnTo>
                <a:close/>
                <a:moveTo>
                  <a:pt x="343" y="622"/>
                </a:moveTo>
                <a:lnTo>
                  <a:pt x="343" y="622"/>
                </a:lnTo>
                <a:lnTo>
                  <a:pt x="343" y="622"/>
                </a:lnTo>
                <a:lnTo>
                  <a:pt x="343" y="622"/>
                </a:lnTo>
                <a:lnTo>
                  <a:pt x="343" y="622"/>
                </a:lnTo>
                <a:lnTo>
                  <a:pt x="334" y="620"/>
                </a:lnTo>
                <a:lnTo>
                  <a:pt x="329" y="620"/>
                </a:lnTo>
                <a:lnTo>
                  <a:pt x="326" y="622"/>
                </a:lnTo>
                <a:lnTo>
                  <a:pt x="326" y="622"/>
                </a:lnTo>
                <a:lnTo>
                  <a:pt x="329" y="622"/>
                </a:lnTo>
                <a:lnTo>
                  <a:pt x="334" y="623"/>
                </a:lnTo>
                <a:lnTo>
                  <a:pt x="343" y="622"/>
                </a:lnTo>
                <a:lnTo>
                  <a:pt x="343" y="622"/>
                </a:lnTo>
                <a:close/>
                <a:moveTo>
                  <a:pt x="689" y="626"/>
                </a:moveTo>
                <a:lnTo>
                  <a:pt x="689" y="626"/>
                </a:lnTo>
                <a:lnTo>
                  <a:pt x="697" y="625"/>
                </a:lnTo>
                <a:lnTo>
                  <a:pt x="701" y="622"/>
                </a:lnTo>
                <a:lnTo>
                  <a:pt x="701" y="622"/>
                </a:lnTo>
                <a:lnTo>
                  <a:pt x="700" y="622"/>
                </a:lnTo>
                <a:lnTo>
                  <a:pt x="700" y="620"/>
                </a:lnTo>
                <a:lnTo>
                  <a:pt x="698" y="620"/>
                </a:lnTo>
                <a:lnTo>
                  <a:pt x="697" y="619"/>
                </a:lnTo>
                <a:lnTo>
                  <a:pt x="697" y="619"/>
                </a:lnTo>
                <a:lnTo>
                  <a:pt x="689" y="626"/>
                </a:lnTo>
                <a:lnTo>
                  <a:pt x="689" y="626"/>
                </a:lnTo>
                <a:close/>
                <a:moveTo>
                  <a:pt x="171" y="632"/>
                </a:moveTo>
                <a:lnTo>
                  <a:pt x="171" y="632"/>
                </a:lnTo>
                <a:lnTo>
                  <a:pt x="168" y="626"/>
                </a:lnTo>
                <a:lnTo>
                  <a:pt x="162" y="622"/>
                </a:lnTo>
                <a:lnTo>
                  <a:pt x="154" y="620"/>
                </a:lnTo>
                <a:lnTo>
                  <a:pt x="143" y="620"/>
                </a:lnTo>
                <a:lnTo>
                  <a:pt x="143" y="620"/>
                </a:lnTo>
                <a:lnTo>
                  <a:pt x="145" y="623"/>
                </a:lnTo>
                <a:lnTo>
                  <a:pt x="148" y="626"/>
                </a:lnTo>
                <a:lnTo>
                  <a:pt x="155" y="629"/>
                </a:lnTo>
                <a:lnTo>
                  <a:pt x="163" y="632"/>
                </a:lnTo>
                <a:lnTo>
                  <a:pt x="171" y="632"/>
                </a:lnTo>
                <a:lnTo>
                  <a:pt x="171" y="632"/>
                </a:lnTo>
                <a:close/>
                <a:moveTo>
                  <a:pt x="180" y="623"/>
                </a:moveTo>
                <a:lnTo>
                  <a:pt x="180" y="623"/>
                </a:lnTo>
                <a:lnTo>
                  <a:pt x="181" y="625"/>
                </a:lnTo>
                <a:lnTo>
                  <a:pt x="183" y="625"/>
                </a:lnTo>
                <a:lnTo>
                  <a:pt x="184" y="628"/>
                </a:lnTo>
                <a:lnTo>
                  <a:pt x="184" y="628"/>
                </a:lnTo>
                <a:lnTo>
                  <a:pt x="187" y="626"/>
                </a:lnTo>
                <a:lnTo>
                  <a:pt x="192" y="628"/>
                </a:lnTo>
                <a:lnTo>
                  <a:pt x="200" y="631"/>
                </a:lnTo>
                <a:lnTo>
                  <a:pt x="209" y="632"/>
                </a:lnTo>
                <a:lnTo>
                  <a:pt x="212" y="631"/>
                </a:lnTo>
                <a:lnTo>
                  <a:pt x="215" y="629"/>
                </a:lnTo>
                <a:lnTo>
                  <a:pt x="215" y="629"/>
                </a:lnTo>
                <a:lnTo>
                  <a:pt x="206" y="628"/>
                </a:lnTo>
                <a:lnTo>
                  <a:pt x="197" y="625"/>
                </a:lnTo>
                <a:lnTo>
                  <a:pt x="181" y="620"/>
                </a:lnTo>
                <a:lnTo>
                  <a:pt x="181" y="620"/>
                </a:lnTo>
                <a:lnTo>
                  <a:pt x="180" y="623"/>
                </a:lnTo>
                <a:lnTo>
                  <a:pt x="180" y="623"/>
                </a:lnTo>
                <a:close/>
                <a:moveTo>
                  <a:pt x="229" y="622"/>
                </a:moveTo>
                <a:lnTo>
                  <a:pt x="229" y="622"/>
                </a:lnTo>
                <a:lnTo>
                  <a:pt x="223" y="620"/>
                </a:lnTo>
                <a:lnTo>
                  <a:pt x="216" y="622"/>
                </a:lnTo>
                <a:lnTo>
                  <a:pt x="216" y="622"/>
                </a:lnTo>
                <a:lnTo>
                  <a:pt x="223" y="625"/>
                </a:lnTo>
                <a:lnTo>
                  <a:pt x="226" y="623"/>
                </a:lnTo>
                <a:lnTo>
                  <a:pt x="229" y="622"/>
                </a:lnTo>
                <a:lnTo>
                  <a:pt x="229" y="622"/>
                </a:lnTo>
                <a:close/>
                <a:moveTo>
                  <a:pt x="299" y="622"/>
                </a:moveTo>
                <a:lnTo>
                  <a:pt x="299" y="622"/>
                </a:lnTo>
                <a:lnTo>
                  <a:pt x="290" y="622"/>
                </a:lnTo>
                <a:lnTo>
                  <a:pt x="285" y="622"/>
                </a:lnTo>
                <a:lnTo>
                  <a:pt x="282" y="625"/>
                </a:lnTo>
                <a:lnTo>
                  <a:pt x="282" y="625"/>
                </a:lnTo>
                <a:lnTo>
                  <a:pt x="299" y="625"/>
                </a:lnTo>
                <a:lnTo>
                  <a:pt x="312" y="623"/>
                </a:lnTo>
                <a:lnTo>
                  <a:pt x="312" y="623"/>
                </a:lnTo>
                <a:lnTo>
                  <a:pt x="309" y="623"/>
                </a:lnTo>
                <a:lnTo>
                  <a:pt x="306" y="623"/>
                </a:lnTo>
                <a:lnTo>
                  <a:pt x="299" y="622"/>
                </a:lnTo>
                <a:lnTo>
                  <a:pt x="299" y="622"/>
                </a:lnTo>
                <a:close/>
                <a:moveTo>
                  <a:pt x="316" y="623"/>
                </a:moveTo>
                <a:lnTo>
                  <a:pt x="316" y="623"/>
                </a:lnTo>
                <a:lnTo>
                  <a:pt x="323" y="623"/>
                </a:lnTo>
                <a:lnTo>
                  <a:pt x="323" y="623"/>
                </a:lnTo>
                <a:lnTo>
                  <a:pt x="322" y="622"/>
                </a:lnTo>
                <a:lnTo>
                  <a:pt x="320" y="622"/>
                </a:lnTo>
                <a:lnTo>
                  <a:pt x="320" y="622"/>
                </a:lnTo>
                <a:lnTo>
                  <a:pt x="320" y="622"/>
                </a:lnTo>
                <a:lnTo>
                  <a:pt x="319" y="623"/>
                </a:lnTo>
                <a:lnTo>
                  <a:pt x="316" y="623"/>
                </a:lnTo>
                <a:lnTo>
                  <a:pt x="316" y="623"/>
                </a:lnTo>
                <a:close/>
                <a:moveTo>
                  <a:pt x="592" y="632"/>
                </a:moveTo>
                <a:lnTo>
                  <a:pt x="592" y="632"/>
                </a:lnTo>
                <a:lnTo>
                  <a:pt x="595" y="626"/>
                </a:lnTo>
                <a:lnTo>
                  <a:pt x="596" y="623"/>
                </a:lnTo>
                <a:lnTo>
                  <a:pt x="596" y="622"/>
                </a:lnTo>
                <a:lnTo>
                  <a:pt x="596" y="622"/>
                </a:lnTo>
                <a:lnTo>
                  <a:pt x="593" y="623"/>
                </a:lnTo>
                <a:lnTo>
                  <a:pt x="590" y="626"/>
                </a:lnTo>
                <a:lnTo>
                  <a:pt x="590" y="629"/>
                </a:lnTo>
                <a:lnTo>
                  <a:pt x="590" y="631"/>
                </a:lnTo>
                <a:lnTo>
                  <a:pt x="592" y="632"/>
                </a:lnTo>
                <a:lnTo>
                  <a:pt x="592" y="632"/>
                </a:lnTo>
                <a:close/>
                <a:moveTo>
                  <a:pt x="424" y="643"/>
                </a:moveTo>
                <a:lnTo>
                  <a:pt x="424" y="643"/>
                </a:lnTo>
                <a:lnTo>
                  <a:pt x="410" y="625"/>
                </a:lnTo>
                <a:lnTo>
                  <a:pt x="410" y="625"/>
                </a:lnTo>
                <a:lnTo>
                  <a:pt x="404" y="625"/>
                </a:lnTo>
                <a:lnTo>
                  <a:pt x="399" y="623"/>
                </a:lnTo>
                <a:lnTo>
                  <a:pt x="392" y="622"/>
                </a:lnTo>
                <a:lnTo>
                  <a:pt x="392" y="622"/>
                </a:lnTo>
                <a:lnTo>
                  <a:pt x="409" y="634"/>
                </a:lnTo>
                <a:lnTo>
                  <a:pt x="416" y="638"/>
                </a:lnTo>
                <a:lnTo>
                  <a:pt x="424" y="643"/>
                </a:lnTo>
                <a:lnTo>
                  <a:pt x="424" y="643"/>
                </a:lnTo>
                <a:close/>
                <a:moveTo>
                  <a:pt x="276" y="622"/>
                </a:moveTo>
                <a:lnTo>
                  <a:pt x="276" y="622"/>
                </a:lnTo>
                <a:lnTo>
                  <a:pt x="274" y="622"/>
                </a:lnTo>
                <a:lnTo>
                  <a:pt x="273" y="622"/>
                </a:lnTo>
                <a:lnTo>
                  <a:pt x="271" y="623"/>
                </a:lnTo>
                <a:lnTo>
                  <a:pt x="271" y="623"/>
                </a:lnTo>
                <a:lnTo>
                  <a:pt x="274" y="625"/>
                </a:lnTo>
                <a:lnTo>
                  <a:pt x="276" y="623"/>
                </a:lnTo>
                <a:lnTo>
                  <a:pt x="276" y="622"/>
                </a:lnTo>
                <a:lnTo>
                  <a:pt x="276" y="622"/>
                </a:lnTo>
                <a:close/>
                <a:moveTo>
                  <a:pt x="656" y="637"/>
                </a:moveTo>
                <a:lnTo>
                  <a:pt x="656" y="637"/>
                </a:lnTo>
                <a:lnTo>
                  <a:pt x="671" y="632"/>
                </a:lnTo>
                <a:lnTo>
                  <a:pt x="677" y="629"/>
                </a:lnTo>
                <a:lnTo>
                  <a:pt x="680" y="626"/>
                </a:lnTo>
                <a:lnTo>
                  <a:pt x="680" y="622"/>
                </a:lnTo>
                <a:lnTo>
                  <a:pt x="680" y="622"/>
                </a:lnTo>
                <a:lnTo>
                  <a:pt x="666" y="628"/>
                </a:lnTo>
                <a:lnTo>
                  <a:pt x="659" y="631"/>
                </a:lnTo>
                <a:lnTo>
                  <a:pt x="657" y="634"/>
                </a:lnTo>
                <a:lnTo>
                  <a:pt x="656" y="637"/>
                </a:lnTo>
                <a:lnTo>
                  <a:pt x="656" y="637"/>
                </a:lnTo>
                <a:close/>
                <a:moveTo>
                  <a:pt x="238" y="625"/>
                </a:moveTo>
                <a:lnTo>
                  <a:pt x="238" y="625"/>
                </a:lnTo>
                <a:lnTo>
                  <a:pt x="239" y="626"/>
                </a:lnTo>
                <a:lnTo>
                  <a:pt x="241" y="626"/>
                </a:lnTo>
                <a:lnTo>
                  <a:pt x="244" y="626"/>
                </a:lnTo>
                <a:lnTo>
                  <a:pt x="244" y="626"/>
                </a:lnTo>
                <a:lnTo>
                  <a:pt x="245" y="623"/>
                </a:lnTo>
                <a:lnTo>
                  <a:pt x="245" y="623"/>
                </a:lnTo>
                <a:lnTo>
                  <a:pt x="241" y="625"/>
                </a:lnTo>
                <a:lnTo>
                  <a:pt x="238" y="625"/>
                </a:lnTo>
                <a:lnTo>
                  <a:pt x="238" y="625"/>
                </a:lnTo>
                <a:close/>
                <a:moveTo>
                  <a:pt x="602" y="623"/>
                </a:moveTo>
                <a:lnTo>
                  <a:pt x="602" y="623"/>
                </a:lnTo>
                <a:lnTo>
                  <a:pt x="602" y="626"/>
                </a:lnTo>
                <a:lnTo>
                  <a:pt x="602" y="626"/>
                </a:lnTo>
                <a:lnTo>
                  <a:pt x="607" y="623"/>
                </a:lnTo>
                <a:lnTo>
                  <a:pt x="607" y="623"/>
                </a:lnTo>
                <a:lnTo>
                  <a:pt x="605" y="625"/>
                </a:lnTo>
                <a:lnTo>
                  <a:pt x="602" y="623"/>
                </a:lnTo>
                <a:lnTo>
                  <a:pt x="602" y="623"/>
                </a:lnTo>
                <a:close/>
                <a:moveTo>
                  <a:pt x="502" y="640"/>
                </a:moveTo>
                <a:lnTo>
                  <a:pt x="502" y="640"/>
                </a:lnTo>
                <a:lnTo>
                  <a:pt x="502" y="635"/>
                </a:lnTo>
                <a:lnTo>
                  <a:pt x="500" y="631"/>
                </a:lnTo>
                <a:lnTo>
                  <a:pt x="497" y="626"/>
                </a:lnTo>
                <a:lnTo>
                  <a:pt x="494" y="625"/>
                </a:lnTo>
                <a:lnTo>
                  <a:pt x="494" y="625"/>
                </a:lnTo>
                <a:lnTo>
                  <a:pt x="497" y="632"/>
                </a:lnTo>
                <a:lnTo>
                  <a:pt x="502" y="640"/>
                </a:lnTo>
                <a:lnTo>
                  <a:pt x="502" y="640"/>
                </a:lnTo>
                <a:close/>
                <a:moveTo>
                  <a:pt x="561" y="629"/>
                </a:moveTo>
                <a:lnTo>
                  <a:pt x="561" y="629"/>
                </a:lnTo>
                <a:lnTo>
                  <a:pt x="564" y="628"/>
                </a:lnTo>
                <a:lnTo>
                  <a:pt x="564" y="625"/>
                </a:lnTo>
                <a:lnTo>
                  <a:pt x="564" y="625"/>
                </a:lnTo>
                <a:lnTo>
                  <a:pt x="563" y="625"/>
                </a:lnTo>
                <a:lnTo>
                  <a:pt x="563" y="625"/>
                </a:lnTo>
                <a:lnTo>
                  <a:pt x="563" y="626"/>
                </a:lnTo>
                <a:lnTo>
                  <a:pt x="563" y="628"/>
                </a:lnTo>
                <a:lnTo>
                  <a:pt x="563" y="628"/>
                </a:lnTo>
                <a:lnTo>
                  <a:pt x="561" y="629"/>
                </a:lnTo>
                <a:lnTo>
                  <a:pt x="561" y="629"/>
                </a:lnTo>
                <a:close/>
                <a:moveTo>
                  <a:pt x="637" y="628"/>
                </a:moveTo>
                <a:lnTo>
                  <a:pt x="637" y="628"/>
                </a:lnTo>
                <a:lnTo>
                  <a:pt x="640" y="628"/>
                </a:lnTo>
                <a:lnTo>
                  <a:pt x="643" y="626"/>
                </a:lnTo>
                <a:lnTo>
                  <a:pt x="643" y="626"/>
                </a:lnTo>
                <a:lnTo>
                  <a:pt x="640" y="626"/>
                </a:lnTo>
                <a:lnTo>
                  <a:pt x="637" y="628"/>
                </a:lnTo>
                <a:lnTo>
                  <a:pt x="637" y="628"/>
                </a:lnTo>
                <a:close/>
                <a:moveTo>
                  <a:pt x="335" y="628"/>
                </a:moveTo>
                <a:lnTo>
                  <a:pt x="335" y="628"/>
                </a:lnTo>
                <a:lnTo>
                  <a:pt x="354" y="629"/>
                </a:lnTo>
                <a:lnTo>
                  <a:pt x="372" y="629"/>
                </a:lnTo>
                <a:lnTo>
                  <a:pt x="372" y="629"/>
                </a:lnTo>
                <a:lnTo>
                  <a:pt x="363" y="628"/>
                </a:lnTo>
                <a:lnTo>
                  <a:pt x="354" y="626"/>
                </a:lnTo>
                <a:lnTo>
                  <a:pt x="343" y="628"/>
                </a:lnTo>
                <a:lnTo>
                  <a:pt x="335" y="628"/>
                </a:lnTo>
                <a:lnTo>
                  <a:pt x="335" y="628"/>
                </a:lnTo>
                <a:close/>
                <a:moveTo>
                  <a:pt x="305" y="631"/>
                </a:moveTo>
                <a:lnTo>
                  <a:pt x="305" y="631"/>
                </a:lnTo>
                <a:lnTo>
                  <a:pt x="311" y="631"/>
                </a:lnTo>
                <a:lnTo>
                  <a:pt x="317" y="631"/>
                </a:lnTo>
                <a:lnTo>
                  <a:pt x="331" y="631"/>
                </a:lnTo>
                <a:lnTo>
                  <a:pt x="331" y="631"/>
                </a:lnTo>
                <a:lnTo>
                  <a:pt x="328" y="629"/>
                </a:lnTo>
                <a:lnTo>
                  <a:pt x="325" y="628"/>
                </a:lnTo>
                <a:lnTo>
                  <a:pt x="319" y="628"/>
                </a:lnTo>
                <a:lnTo>
                  <a:pt x="311" y="629"/>
                </a:lnTo>
                <a:lnTo>
                  <a:pt x="305" y="631"/>
                </a:lnTo>
                <a:lnTo>
                  <a:pt x="305" y="631"/>
                </a:lnTo>
                <a:close/>
                <a:moveTo>
                  <a:pt x="628" y="631"/>
                </a:moveTo>
                <a:lnTo>
                  <a:pt x="628" y="631"/>
                </a:lnTo>
                <a:lnTo>
                  <a:pt x="631" y="631"/>
                </a:lnTo>
                <a:lnTo>
                  <a:pt x="633" y="629"/>
                </a:lnTo>
                <a:lnTo>
                  <a:pt x="633" y="629"/>
                </a:lnTo>
                <a:lnTo>
                  <a:pt x="630" y="629"/>
                </a:lnTo>
                <a:lnTo>
                  <a:pt x="628" y="631"/>
                </a:lnTo>
                <a:lnTo>
                  <a:pt x="628" y="631"/>
                </a:lnTo>
                <a:close/>
                <a:moveTo>
                  <a:pt x="183" y="632"/>
                </a:moveTo>
                <a:lnTo>
                  <a:pt x="183" y="632"/>
                </a:lnTo>
                <a:lnTo>
                  <a:pt x="177" y="629"/>
                </a:lnTo>
                <a:lnTo>
                  <a:pt x="177" y="629"/>
                </a:lnTo>
                <a:lnTo>
                  <a:pt x="178" y="631"/>
                </a:lnTo>
                <a:lnTo>
                  <a:pt x="180" y="632"/>
                </a:lnTo>
                <a:lnTo>
                  <a:pt x="181" y="632"/>
                </a:lnTo>
                <a:lnTo>
                  <a:pt x="183" y="632"/>
                </a:lnTo>
                <a:lnTo>
                  <a:pt x="183" y="632"/>
                </a:lnTo>
                <a:close/>
                <a:moveTo>
                  <a:pt x="686" y="635"/>
                </a:moveTo>
                <a:lnTo>
                  <a:pt x="686" y="635"/>
                </a:lnTo>
                <a:lnTo>
                  <a:pt x="689" y="635"/>
                </a:lnTo>
                <a:lnTo>
                  <a:pt x="694" y="634"/>
                </a:lnTo>
                <a:lnTo>
                  <a:pt x="695" y="632"/>
                </a:lnTo>
                <a:lnTo>
                  <a:pt x="697" y="629"/>
                </a:lnTo>
                <a:lnTo>
                  <a:pt x="697" y="629"/>
                </a:lnTo>
                <a:lnTo>
                  <a:pt x="691" y="631"/>
                </a:lnTo>
                <a:lnTo>
                  <a:pt x="688" y="632"/>
                </a:lnTo>
                <a:lnTo>
                  <a:pt x="686" y="635"/>
                </a:lnTo>
                <a:lnTo>
                  <a:pt x="686" y="635"/>
                </a:lnTo>
                <a:close/>
                <a:moveTo>
                  <a:pt x="244" y="631"/>
                </a:moveTo>
                <a:lnTo>
                  <a:pt x="244" y="631"/>
                </a:lnTo>
                <a:lnTo>
                  <a:pt x="247" y="634"/>
                </a:lnTo>
                <a:lnTo>
                  <a:pt x="250" y="635"/>
                </a:lnTo>
                <a:lnTo>
                  <a:pt x="258" y="640"/>
                </a:lnTo>
                <a:lnTo>
                  <a:pt x="258" y="640"/>
                </a:lnTo>
                <a:lnTo>
                  <a:pt x="268" y="635"/>
                </a:lnTo>
                <a:lnTo>
                  <a:pt x="276" y="631"/>
                </a:lnTo>
                <a:lnTo>
                  <a:pt x="276" y="631"/>
                </a:lnTo>
                <a:lnTo>
                  <a:pt x="244" y="631"/>
                </a:lnTo>
                <a:lnTo>
                  <a:pt x="244" y="631"/>
                </a:lnTo>
                <a:close/>
                <a:moveTo>
                  <a:pt x="216" y="634"/>
                </a:moveTo>
                <a:lnTo>
                  <a:pt x="216" y="634"/>
                </a:lnTo>
                <a:lnTo>
                  <a:pt x="226" y="637"/>
                </a:lnTo>
                <a:lnTo>
                  <a:pt x="226" y="637"/>
                </a:lnTo>
                <a:lnTo>
                  <a:pt x="227" y="634"/>
                </a:lnTo>
                <a:lnTo>
                  <a:pt x="226" y="631"/>
                </a:lnTo>
                <a:lnTo>
                  <a:pt x="226" y="631"/>
                </a:lnTo>
                <a:lnTo>
                  <a:pt x="223" y="631"/>
                </a:lnTo>
                <a:lnTo>
                  <a:pt x="221" y="632"/>
                </a:lnTo>
                <a:lnTo>
                  <a:pt x="216" y="634"/>
                </a:lnTo>
                <a:lnTo>
                  <a:pt x="216" y="634"/>
                </a:lnTo>
                <a:close/>
                <a:moveTo>
                  <a:pt x="136" y="648"/>
                </a:moveTo>
                <a:lnTo>
                  <a:pt x="136" y="648"/>
                </a:lnTo>
                <a:lnTo>
                  <a:pt x="126" y="643"/>
                </a:lnTo>
                <a:lnTo>
                  <a:pt x="119" y="638"/>
                </a:lnTo>
                <a:lnTo>
                  <a:pt x="113" y="635"/>
                </a:lnTo>
                <a:lnTo>
                  <a:pt x="105" y="632"/>
                </a:lnTo>
                <a:lnTo>
                  <a:pt x="105" y="632"/>
                </a:lnTo>
                <a:lnTo>
                  <a:pt x="119" y="642"/>
                </a:lnTo>
                <a:lnTo>
                  <a:pt x="126" y="646"/>
                </a:lnTo>
                <a:lnTo>
                  <a:pt x="136" y="648"/>
                </a:lnTo>
                <a:lnTo>
                  <a:pt x="136" y="648"/>
                </a:lnTo>
                <a:close/>
                <a:moveTo>
                  <a:pt x="546" y="632"/>
                </a:moveTo>
                <a:lnTo>
                  <a:pt x="546" y="632"/>
                </a:lnTo>
                <a:lnTo>
                  <a:pt x="546" y="635"/>
                </a:lnTo>
                <a:lnTo>
                  <a:pt x="547" y="638"/>
                </a:lnTo>
                <a:lnTo>
                  <a:pt x="547" y="638"/>
                </a:lnTo>
                <a:lnTo>
                  <a:pt x="549" y="635"/>
                </a:lnTo>
                <a:lnTo>
                  <a:pt x="549" y="634"/>
                </a:lnTo>
                <a:lnTo>
                  <a:pt x="549" y="632"/>
                </a:lnTo>
                <a:lnTo>
                  <a:pt x="549" y="632"/>
                </a:lnTo>
                <a:lnTo>
                  <a:pt x="547" y="632"/>
                </a:lnTo>
                <a:lnTo>
                  <a:pt x="546" y="632"/>
                </a:lnTo>
                <a:lnTo>
                  <a:pt x="546" y="632"/>
                </a:lnTo>
                <a:close/>
                <a:moveTo>
                  <a:pt x="232" y="638"/>
                </a:moveTo>
                <a:lnTo>
                  <a:pt x="232" y="638"/>
                </a:lnTo>
                <a:lnTo>
                  <a:pt x="239" y="640"/>
                </a:lnTo>
                <a:lnTo>
                  <a:pt x="248" y="640"/>
                </a:lnTo>
                <a:lnTo>
                  <a:pt x="248" y="640"/>
                </a:lnTo>
                <a:lnTo>
                  <a:pt x="239" y="634"/>
                </a:lnTo>
                <a:lnTo>
                  <a:pt x="236" y="634"/>
                </a:lnTo>
                <a:lnTo>
                  <a:pt x="233" y="634"/>
                </a:lnTo>
                <a:lnTo>
                  <a:pt x="232" y="635"/>
                </a:lnTo>
                <a:lnTo>
                  <a:pt x="232" y="638"/>
                </a:lnTo>
                <a:lnTo>
                  <a:pt x="232" y="638"/>
                </a:lnTo>
                <a:close/>
                <a:moveTo>
                  <a:pt x="552" y="661"/>
                </a:moveTo>
                <a:lnTo>
                  <a:pt x="552" y="661"/>
                </a:lnTo>
                <a:lnTo>
                  <a:pt x="553" y="646"/>
                </a:lnTo>
                <a:lnTo>
                  <a:pt x="555" y="638"/>
                </a:lnTo>
                <a:lnTo>
                  <a:pt x="553" y="632"/>
                </a:lnTo>
                <a:lnTo>
                  <a:pt x="553" y="632"/>
                </a:lnTo>
                <a:lnTo>
                  <a:pt x="550" y="648"/>
                </a:lnTo>
                <a:lnTo>
                  <a:pt x="549" y="655"/>
                </a:lnTo>
                <a:lnTo>
                  <a:pt x="550" y="658"/>
                </a:lnTo>
                <a:lnTo>
                  <a:pt x="552" y="661"/>
                </a:lnTo>
                <a:lnTo>
                  <a:pt x="552" y="661"/>
                </a:lnTo>
                <a:close/>
                <a:moveTo>
                  <a:pt x="619" y="637"/>
                </a:moveTo>
                <a:lnTo>
                  <a:pt x="619" y="637"/>
                </a:lnTo>
                <a:lnTo>
                  <a:pt x="620" y="640"/>
                </a:lnTo>
                <a:lnTo>
                  <a:pt x="622" y="640"/>
                </a:lnTo>
                <a:lnTo>
                  <a:pt x="628" y="640"/>
                </a:lnTo>
                <a:lnTo>
                  <a:pt x="633" y="637"/>
                </a:lnTo>
                <a:lnTo>
                  <a:pt x="637" y="634"/>
                </a:lnTo>
                <a:lnTo>
                  <a:pt x="637" y="634"/>
                </a:lnTo>
                <a:lnTo>
                  <a:pt x="633" y="634"/>
                </a:lnTo>
                <a:lnTo>
                  <a:pt x="628" y="634"/>
                </a:lnTo>
                <a:lnTo>
                  <a:pt x="619" y="637"/>
                </a:lnTo>
                <a:lnTo>
                  <a:pt x="619" y="637"/>
                </a:lnTo>
                <a:close/>
                <a:moveTo>
                  <a:pt x="152" y="638"/>
                </a:moveTo>
                <a:lnTo>
                  <a:pt x="152" y="638"/>
                </a:lnTo>
                <a:lnTo>
                  <a:pt x="155" y="642"/>
                </a:lnTo>
                <a:lnTo>
                  <a:pt x="160" y="642"/>
                </a:lnTo>
                <a:lnTo>
                  <a:pt x="165" y="642"/>
                </a:lnTo>
                <a:lnTo>
                  <a:pt x="166" y="640"/>
                </a:lnTo>
                <a:lnTo>
                  <a:pt x="166" y="638"/>
                </a:lnTo>
                <a:lnTo>
                  <a:pt x="166" y="638"/>
                </a:lnTo>
                <a:lnTo>
                  <a:pt x="160" y="637"/>
                </a:lnTo>
                <a:lnTo>
                  <a:pt x="152" y="634"/>
                </a:lnTo>
                <a:lnTo>
                  <a:pt x="152" y="634"/>
                </a:lnTo>
                <a:lnTo>
                  <a:pt x="152" y="637"/>
                </a:lnTo>
                <a:lnTo>
                  <a:pt x="152" y="638"/>
                </a:lnTo>
                <a:lnTo>
                  <a:pt x="152" y="638"/>
                </a:lnTo>
                <a:close/>
                <a:moveTo>
                  <a:pt x="207" y="638"/>
                </a:moveTo>
                <a:lnTo>
                  <a:pt x="207" y="638"/>
                </a:lnTo>
                <a:lnTo>
                  <a:pt x="206" y="637"/>
                </a:lnTo>
                <a:lnTo>
                  <a:pt x="203" y="635"/>
                </a:lnTo>
                <a:lnTo>
                  <a:pt x="197" y="634"/>
                </a:lnTo>
                <a:lnTo>
                  <a:pt x="197" y="634"/>
                </a:lnTo>
                <a:lnTo>
                  <a:pt x="198" y="637"/>
                </a:lnTo>
                <a:lnTo>
                  <a:pt x="201" y="638"/>
                </a:lnTo>
                <a:lnTo>
                  <a:pt x="207" y="638"/>
                </a:lnTo>
                <a:lnTo>
                  <a:pt x="207" y="638"/>
                </a:lnTo>
                <a:close/>
                <a:moveTo>
                  <a:pt x="450" y="637"/>
                </a:moveTo>
                <a:lnTo>
                  <a:pt x="450" y="637"/>
                </a:lnTo>
                <a:lnTo>
                  <a:pt x="451" y="637"/>
                </a:lnTo>
                <a:lnTo>
                  <a:pt x="454" y="638"/>
                </a:lnTo>
                <a:lnTo>
                  <a:pt x="454" y="638"/>
                </a:lnTo>
                <a:lnTo>
                  <a:pt x="453" y="637"/>
                </a:lnTo>
                <a:lnTo>
                  <a:pt x="451" y="634"/>
                </a:lnTo>
                <a:lnTo>
                  <a:pt x="451" y="634"/>
                </a:lnTo>
                <a:lnTo>
                  <a:pt x="450" y="637"/>
                </a:lnTo>
                <a:lnTo>
                  <a:pt x="450" y="637"/>
                </a:lnTo>
                <a:close/>
                <a:moveTo>
                  <a:pt x="305" y="638"/>
                </a:moveTo>
                <a:lnTo>
                  <a:pt x="305" y="638"/>
                </a:lnTo>
                <a:lnTo>
                  <a:pt x="326" y="638"/>
                </a:lnTo>
                <a:lnTo>
                  <a:pt x="348" y="638"/>
                </a:lnTo>
                <a:lnTo>
                  <a:pt x="348" y="638"/>
                </a:lnTo>
                <a:lnTo>
                  <a:pt x="338" y="635"/>
                </a:lnTo>
                <a:lnTo>
                  <a:pt x="328" y="635"/>
                </a:lnTo>
                <a:lnTo>
                  <a:pt x="316" y="637"/>
                </a:lnTo>
                <a:lnTo>
                  <a:pt x="305" y="638"/>
                </a:lnTo>
                <a:lnTo>
                  <a:pt x="305" y="638"/>
                </a:lnTo>
                <a:close/>
                <a:moveTo>
                  <a:pt x="531" y="675"/>
                </a:moveTo>
                <a:lnTo>
                  <a:pt x="531" y="675"/>
                </a:lnTo>
                <a:lnTo>
                  <a:pt x="532" y="671"/>
                </a:lnTo>
                <a:lnTo>
                  <a:pt x="532" y="666"/>
                </a:lnTo>
                <a:lnTo>
                  <a:pt x="532" y="652"/>
                </a:lnTo>
                <a:lnTo>
                  <a:pt x="532" y="652"/>
                </a:lnTo>
                <a:lnTo>
                  <a:pt x="534" y="642"/>
                </a:lnTo>
                <a:lnTo>
                  <a:pt x="534" y="638"/>
                </a:lnTo>
                <a:lnTo>
                  <a:pt x="532" y="635"/>
                </a:lnTo>
                <a:lnTo>
                  <a:pt x="532" y="635"/>
                </a:lnTo>
                <a:lnTo>
                  <a:pt x="529" y="638"/>
                </a:lnTo>
                <a:lnTo>
                  <a:pt x="526" y="643"/>
                </a:lnTo>
                <a:lnTo>
                  <a:pt x="524" y="648"/>
                </a:lnTo>
                <a:lnTo>
                  <a:pt x="524" y="654"/>
                </a:lnTo>
                <a:lnTo>
                  <a:pt x="524" y="664"/>
                </a:lnTo>
                <a:lnTo>
                  <a:pt x="527" y="671"/>
                </a:lnTo>
                <a:lnTo>
                  <a:pt x="531" y="675"/>
                </a:lnTo>
                <a:lnTo>
                  <a:pt x="531" y="675"/>
                </a:lnTo>
                <a:close/>
                <a:moveTo>
                  <a:pt x="678" y="635"/>
                </a:moveTo>
                <a:lnTo>
                  <a:pt x="678" y="635"/>
                </a:lnTo>
                <a:lnTo>
                  <a:pt x="669" y="642"/>
                </a:lnTo>
                <a:lnTo>
                  <a:pt x="659" y="649"/>
                </a:lnTo>
                <a:lnTo>
                  <a:pt x="653" y="651"/>
                </a:lnTo>
                <a:lnTo>
                  <a:pt x="648" y="651"/>
                </a:lnTo>
                <a:lnTo>
                  <a:pt x="642" y="651"/>
                </a:lnTo>
                <a:lnTo>
                  <a:pt x="639" y="646"/>
                </a:lnTo>
                <a:lnTo>
                  <a:pt x="639" y="646"/>
                </a:lnTo>
                <a:lnTo>
                  <a:pt x="624" y="657"/>
                </a:lnTo>
                <a:lnTo>
                  <a:pt x="624" y="657"/>
                </a:lnTo>
                <a:lnTo>
                  <a:pt x="619" y="658"/>
                </a:lnTo>
                <a:lnTo>
                  <a:pt x="616" y="660"/>
                </a:lnTo>
                <a:lnTo>
                  <a:pt x="616" y="663"/>
                </a:lnTo>
                <a:lnTo>
                  <a:pt x="616" y="663"/>
                </a:lnTo>
                <a:lnTo>
                  <a:pt x="634" y="660"/>
                </a:lnTo>
                <a:lnTo>
                  <a:pt x="653" y="655"/>
                </a:lnTo>
                <a:lnTo>
                  <a:pt x="669" y="649"/>
                </a:lnTo>
                <a:lnTo>
                  <a:pt x="685" y="642"/>
                </a:lnTo>
                <a:lnTo>
                  <a:pt x="685" y="642"/>
                </a:lnTo>
                <a:lnTo>
                  <a:pt x="678" y="635"/>
                </a:lnTo>
                <a:lnTo>
                  <a:pt x="678" y="635"/>
                </a:lnTo>
                <a:close/>
                <a:moveTo>
                  <a:pt x="506" y="645"/>
                </a:moveTo>
                <a:lnTo>
                  <a:pt x="506" y="645"/>
                </a:lnTo>
                <a:lnTo>
                  <a:pt x="508" y="645"/>
                </a:lnTo>
                <a:lnTo>
                  <a:pt x="508" y="642"/>
                </a:lnTo>
                <a:lnTo>
                  <a:pt x="506" y="637"/>
                </a:lnTo>
                <a:lnTo>
                  <a:pt x="506" y="637"/>
                </a:lnTo>
                <a:lnTo>
                  <a:pt x="506" y="645"/>
                </a:lnTo>
                <a:lnTo>
                  <a:pt x="506" y="645"/>
                </a:lnTo>
                <a:close/>
                <a:moveTo>
                  <a:pt x="485" y="655"/>
                </a:moveTo>
                <a:lnTo>
                  <a:pt x="485" y="655"/>
                </a:lnTo>
                <a:lnTo>
                  <a:pt x="482" y="642"/>
                </a:lnTo>
                <a:lnTo>
                  <a:pt x="482" y="642"/>
                </a:lnTo>
                <a:lnTo>
                  <a:pt x="477" y="638"/>
                </a:lnTo>
                <a:lnTo>
                  <a:pt x="473" y="637"/>
                </a:lnTo>
                <a:lnTo>
                  <a:pt x="473" y="637"/>
                </a:lnTo>
                <a:lnTo>
                  <a:pt x="477" y="648"/>
                </a:lnTo>
                <a:lnTo>
                  <a:pt x="480" y="652"/>
                </a:lnTo>
                <a:lnTo>
                  <a:pt x="485" y="655"/>
                </a:lnTo>
                <a:lnTo>
                  <a:pt x="485" y="655"/>
                </a:lnTo>
                <a:close/>
                <a:moveTo>
                  <a:pt x="537" y="666"/>
                </a:moveTo>
                <a:lnTo>
                  <a:pt x="537" y="666"/>
                </a:lnTo>
                <a:lnTo>
                  <a:pt x="538" y="664"/>
                </a:lnTo>
                <a:lnTo>
                  <a:pt x="540" y="660"/>
                </a:lnTo>
                <a:lnTo>
                  <a:pt x="541" y="652"/>
                </a:lnTo>
                <a:lnTo>
                  <a:pt x="540" y="645"/>
                </a:lnTo>
                <a:lnTo>
                  <a:pt x="538" y="638"/>
                </a:lnTo>
                <a:lnTo>
                  <a:pt x="538" y="638"/>
                </a:lnTo>
                <a:lnTo>
                  <a:pt x="537" y="666"/>
                </a:lnTo>
                <a:lnTo>
                  <a:pt x="537" y="666"/>
                </a:lnTo>
                <a:close/>
                <a:moveTo>
                  <a:pt x="582" y="648"/>
                </a:moveTo>
                <a:lnTo>
                  <a:pt x="582" y="648"/>
                </a:lnTo>
                <a:lnTo>
                  <a:pt x="585" y="646"/>
                </a:lnTo>
                <a:lnTo>
                  <a:pt x="585" y="645"/>
                </a:lnTo>
                <a:lnTo>
                  <a:pt x="585" y="638"/>
                </a:lnTo>
                <a:lnTo>
                  <a:pt x="585" y="638"/>
                </a:lnTo>
                <a:lnTo>
                  <a:pt x="582" y="638"/>
                </a:lnTo>
                <a:lnTo>
                  <a:pt x="582" y="638"/>
                </a:lnTo>
                <a:lnTo>
                  <a:pt x="582" y="643"/>
                </a:lnTo>
                <a:lnTo>
                  <a:pt x="582" y="648"/>
                </a:lnTo>
                <a:lnTo>
                  <a:pt x="582" y="648"/>
                </a:lnTo>
                <a:close/>
                <a:moveTo>
                  <a:pt x="172" y="640"/>
                </a:moveTo>
                <a:lnTo>
                  <a:pt x="172" y="640"/>
                </a:lnTo>
                <a:lnTo>
                  <a:pt x="169" y="643"/>
                </a:lnTo>
                <a:lnTo>
                  <a:pt x="166" y="646"/>
                </a:lnTo>
                <a:lnTo>
                  <a:pt x="163" y="646"/>
                </a:lnTo>
                <a:lnTo>
                  <a:pt x="160" y="646"/>
                </a:lnTo>
                <a:lnTo>
                  <a:pt x="152" y="645"/>
                </a:lnTo>
                <a:lnTo>
                  <a:pt x="145" y="643"/>
                </a:lnTo>
                <a:lnTo>
                  <a:pt x="145" y="643"/>
                </a:lnTo>
                <a:lnTo>
                  <a:pt x="172" y="654"/>
                </a:lnTo>
                <a:lnTo>
                  <a:pt x="186" y="657"/>
                </a:lnTo>
                <a:lnTo>
                  <a:pt x="194" y="657"/>
                </a:lnTo>
                <a:lnTo>
                  <a:pt x="200" y="655"/>
                </a:lnTo>
                <a:lnTo>
                  <a:pt x="200" y="655"/>
                </a:lnTo>
                <a:lnTo>
                  <a:pt x="194" y="652"/>
                </a:lnTo>
                <a:lnTo>
                  <a:pt x="187" y="648"/>
                </a:lnTo>
                <a:lnTo>
                  <a:pt x="180" y="643"/>
                </a:lnTo>
                <a:lnTo>
                  <a:pt x="172" y="640"/>
                </a:lnTo>
                <a:lnTo>
                  <a:pt x="172" y="640"/>
                </a:lnTo>
                <a:close/>
                <a:moveTo>
                  <a:pt x="372" y="642"/>
                </a:moveTo>
                <a:lnTo>
                  <a:pt x="372" y="642"/>
                </a:lnTo>
                <a:lnTo>
                  <a:pt x="375" y="642"/>
                </a:lnTo>
                <a:lnTo>
                  <a:pt x="377" y="643"/>
                </a:lnTo>
                <a:lnTo>
                  <a:pt x="378" y="643"/>
                </a:lnTo>
                <a:lnTo>
                  <a:pt x="381" y="642"/>
                </a:lnTo>
                <a:lnTo>
                  <a:pt x="381" y="642"/>
                </a:lnTo>
                <a:lnTo>
                  <a:pt x="380" y="642"/>
                </a:lnTo>
                <a:lnTo>
                  <a:pt x="380" y="640"/>
                </a:lnTo>
                <a:lnTo>
                  <a:pt x="380" y="640"/>
                </a:lnTo>
                <a:lnTo>
                  <a:pt x="375" y="640"/>
                </a:lnTo>
                <a:lnTo>
                  <a:pt x="373" y="640"/>
                </a:lnTo>
                <a:lnTo>
                  <a:pt x="372" y="642"/>
                </a:lnTo>
                <a:lnTo>
                  <a:pt x="372" y="642"/>
                </a:lnTo>
                <a:close/>
                <a:moveTo>
                  <a:pt x="447" y="655"/>
                </a:moveTo>
                <a:lnTo>
                  <a:pt x="447" y="655"/>
                </a:lnTo>
                <a:lnTo>
                  <a:pt x="447" y="652"/>
                </a:lnTo>
                <a:lnTo>
                  <a:pt x="445" y="649"/>
                </a:lnTo>
                <a:lnTo>
                  <a:pt x="444" y="642"/>
                </a:lnTo>
                <a:lnTo>
                  <a:pt x="444" y="642"/>
                </a:lnTo>
                <a:lnTo>
                  <a:pt x="441" y="640"/>
                </a:lnTo>
                <a:lnTo>
                  <a:pt x="439" y="640"/>
                </a:lnTo>
                <a:lnTo>
                  <a:pt x="439" y="640"/>
                </a:lnTo>
                <a:lnTo>
                  <a:pt x="442" y="648"/>
                </a:lnTo>
                <a:lnTo>
                  <a:pt x="447" y="655"/>
                </a:lnTo>
                <a:lnTo>
                  <a:pt x="447" y="655"/>
                </a:lnTo>
                <a:close/>
                <a:moveTo>
                  <a:pt x="645" y="645"/>
                </a:moveTo>
                <a:lnTo>
                  <a:pt x="645" y="645"/>
                </a:lnTo>
                <a:lnTo>
                  <a:pt x="649" y="646"/>
                </a:lnTo>
                <a:lnTo>
                  <a:pt x="654" y="645"/>
                </a:lnTo>
                <a:lnTo>
                  <a:pt x="663" y="642"/>
                </a:lnTo>
                <a:lnTo>
                  <a:pt x="663" y="642"/>
                </a:lnTo>
                <a:lnTo>
                  <a:pt x="660" y="640"/>
                </a:lnTo>
                <a:lnTo>
                  <a:pt x="654" y="642"/>
                </a:lnTo>
                <a:lnTo>
                  <a:pt x="648" y="643"/>
                </a:lnTo>
                <a:lnTo>
                  <a:pt x="645" y="645"/>
                </a:lnTo>
                <a:lnTo>
                  <a:pt x="645" y="645"/>
                </a:lnTo>
                <a:close/>
                <a:moveTo>
                  <a:pt x="570" y="642"/>
                </a:moveTo>
                <a:lnTo>
                  <a:pt x="570" y="642"/>
                </a:lnTo>
                <a:lnTo>
                  <a:pt x="570" y="645"/>
                </a:lnTo>
                <a:lnTo>
                  <a:pt x="570" y="646"/>
                </a:lnTo>
                <a:lnTo>
                  <a:pt x="572" y="648"/>
                </a:lnTo>
                <a:lnTo>
                  <a:pt x="573" y="649"/>
                </a:lnTo>
                <a:lnTo>
                  <a:pt x="573" y="649"/>
                </a:lnTo>
                <a:lnTo>
                  <a:pt x="573" y="645"/>
                </a:lnTo>
                <a:lnTo>
                  <a:pt x="575" y="642"/>
                </a:lnTo>
                <a:lnTo>
                  <a:pt x="575" y="642"/>
                </a:lnTo>
                <a:lnTo>
                  <a:pt x="573" y="640"/>
                </a:lnTo>
                <a:lnTo>
                  <a:pt x="572" y="642"/>
                </a:lnTo>
                <a:lnTo>
                  <a:pt x="570" y="642"/>
                </a:lnTo>
                <a:lnTo>
                  <a:pt x="570" y="642"/>
                </a:lnTo>
                <a:close/>
                <a:moveTo>
                  <a:pt x="393" y="646"/>
                </a:moveTo>
                <a:lnTo>
                  <a:pt x="393" y="646"/>
                </a:lnTo>
                <a:lnTo>
                  <a:pt x="393" y="645"/>
                </a:lnTo>
                <a:lnTo>
                  <a:pt x="392" y="643"/>
                </a:lnTo>
                <a:lnTo>
                  <a:pt x="390" y="643"/>
                </a:lnTo>
                <a:lnTo>
                  <a:pt x="389" y="643"/>
                </a:lnTo>
                <a:lnTo>
                  <a:pt x="389" y="643"/>
                </a:lnTo>
                <a:lnTo>
                  <a:pt x="390" y="645"/>
                </a:lnTo>
                <a:lnTo>
                  <a:pt x="393" y="646"/>
                </a:lnTo>
                <a:lnTo>
                  <a:pt x="393" y="646"/>
                </a:lnTo>
                <a:close/>
                <a:moveTo>
                  <a:pt x="305" y="646"/>
                </a:moveTo>
                <a:lnTo>
                  <a:pt x="305" y="646"/>
                </a:lnTo>
                <a:lnTo>
                  <a:pt x="309" y="646"/>
                </a:lnTo>
                <a:lnTo>
                  <a:pt x="314" y="646"/>
                </a:lnTo>
                <a:lnTo>
                  <a:pt x="325" y="646"/>
                </a:lnTo>
                <a:lnTo>
                  <a:pt x="325" y="646"/>
                </a:lnTo>
                <a:lnTo>
                  <a:pt x="320" y="645"/>
                </a:lnTo>
                <a:lnTo>
                  <a:pt x="314" y="645"/>
                </a:lnTo>
                <a:lnTo>
                  <a:pt x="305" y="646"/>
                </a:lnTo>
                <a:lnTo>
                  <a:pt x="305" y="646"/>
                </a:lnTo>
                <a:close/>
                <a:moveTo>
                  <a:pt x="453" y="652"/>
                </a:moveTo>
                <a:lnTo>
                  <a:pt x="453" y="652"/>
                </a:lnTo>
                <a:lnTo>
                  <a:pt x="454" y="652"/>
                </a:lnTo>
                <a:lnTo>
                  <a:pt x="454" y="652"/>
                </a:lnTo>
                <a:lnTo>
                  <a:pt x="454" y="649"/>
                </a:lnTo>
                <a:lnTo>
                  <a:pt x="454" y="648"/>
                </a:lnTo>
                <a:lnTo>
                  <a:pt x="450" y="643"/>
                </a:lnTo>
                <a:lnTo>
                  <a:pt x="450" y="643"/>
                </a:lnTo>
                <a:lnTo>
                  <a:pt x="451" y="649"/>
                </a:lnTo>
                <a:lnTo>
                  <a:pt x="453" y="652"/>
                </a:lnTo>
                <a:lnTo>
                  <a:pt x="453" y="652"/>
                </a:lnTo>
                <a:close/>
                <a:moveTo>
                  <a:pt x="514" y="664"/>
                </a:moveTo>
                <a:lnTo>
                  <a:pt x="514" y="664"/>
                </a:lnTo>
                <a:lnTo>
                  <a:pt x="514" y="655"/>
                </a:lnTo>
                <a:lnTo>
                  <a:pt x="514" y="651"/>
                </a:lnTo>
                <a:lnTo>
                  <a:pt x="512" y="646"/>
                </a:lnTo>
                <a:lnTo>
                  <a:pt x="512" y="646"/>
                </a:lnTo>
                <a:lnTo>
                  <a:pt x="509" y="652"/>
                </a:lnTo>
                <a:lnTo>
                  <a:pt x="508" y="658"/>
                </a:lnTo>
                <a:lnTo>
                  <a:pt x="509" y="663"/>
                </a:lnTo>
                <a:lnTo>
                  <a:pt x="511" y="664"/>
                </a:lnTo>
                <a:lnTo>
                  <a:pt x="514" y="664"/>
                </a:lnTo>
                <a:lnTo>
                  <a:pt x="514" y="664"/>
                </a:lnTo>
                <a:close/>
                <a:moveTo>
                  <a:pt x="216" y="649"/>
                </a:moveTo>
                <a:lnTo>
                  <a:pt x="216" y="649"/>
                </a:lnTo>
                <a:lnTo>
                  <a:pt x="209" y="648"/>
                </a:lnTo>
                <a:lnTo>
                  <a:pt x="209" y="648"/>
                </a:lnTo>
                <a:lnTo>
                  <a:pt x="210" y="651"/>
                </a:lnTo>
                <a:lnTo>
                  <a:pt x="212" y="652"/>
                </a:lnTo>
                <a:lnTo>
                  <a:pt x="215" y="651"/>
                </a:lnTo>
                <a:lnTo>
                  <a:pt x="216" y="649"/>
                </a:lnTo>
                <a:lnTo>
                  <a:pt x="216" y="649"/>
                </a:lnTo>
                <a:close/>
                <a:moveTo>
                  <a:pt x="345" y="649"/>
                </a:moveTo>
                <a:lnTo>
                  <a:pt x="345" y="649"/>
                </a:lnTo>
                <a:lnTo>
                  <a:pt x="337" y="651"/>
                </a:lnTo>
                <a:lnTo>
                  <a:pt x="329" y="652"/>
                </a:lnTo>
                <a:lnTo>
                  <a:pt x="329" y="652"/>
                </a:lnTo>
                <a:lnTo>
                  <a:pt x="349" y="652"/>
                </a:lnTo>
                <a:lnTo>
                  <a:pt x="367" y="652"/>
                </a:lnTo>
                <a:lnTo>
                  <a:pt x="367" y="652"/>
                </a:lnTo>
                <a:lnTo>
                  <a:pt x="363" y="649"/>
                </a:lnTo>
                <a:lnTo>
                  <a:pt x="357" y="648"/>
                </a:lnTo>
                <a:lnTo>
                  <a:pt x="345" y="649"/>
                </a:lnTo>
                <a:lnTo>
                  <a:pt x="345" y="649"/>
                </a:lnTo>
                <a:close/>
                <a:moveTo>
                  <a:pt x="412" y="652"/>
                </a:moveTo>
                <a:lnTo>
                  <a:pt x="412" y="652"/>
                </a:lnTo>
                <a:lnTo>
                  <a:pt x="412" y="651"/>
                </a:lnTo>
                <a:lnTo>
                  <a:pt x="410" y="649"/>
                </a:lnTo>
                <a:lnTo>
                  <a:pt x="409" y="651"/>
                </a:lnTo>
                <a:lnTo>
                  <a:pt x="409" y="651"/>
                </a:lnTo>
                <a:lnTo>
                  <a:pt x="410" y="651"/>
                </a:lnTo>
                <a:lnTo>
                  <a:pt x="412" y="652"/>
                </a:lnTo>
                <a:lnTo>
                  <a:pt x="412" y="652"/>
                </a:lnTo>
                <a:close/>
                <a:moveTo>
                  <a:pt x="326" y="652"/>
                </a:moveTo>
                <a:lnTo>
                  <a:pt x="326" y="652"/>
                </a:lnTo>
                <a:lnTo>
                  <a:pt x="316" y="652"/>
                </a:lnTo>
                <a:lnTo>
                  <a:pt x="309" y="652"/>
                </a:lnTo>
                <a:lnTo>
                  <a:pt x="305" y="652"/>
                </a:lnTo>
                <a:lnTo>
                  <a:pt x="305" y="652"/>
                </a:lnTo>
                <a:lnTo>
                  <a:pt x="316" y="654"/>
                </a:lnTo>
                <a:lnTo>
                  <a:pt x="322" y="654"/>
                </a:lnTo>
                <a:lnTo>
                  <a:pt x="326" y="652"/>
                </a:lnTo>
                <a:lnTo>
                  <a:pt x="326" y="652"/>
                </a:lnTo>
                <a:close/>
                <a:moveTo>
                  <a:pt x="402" y="660"/>
                </a:moveTo>
                <a:lnTo>
                  <a:pt x="402" y="660"/>
                </a:lnTo>
                <a:lnTo>
                  <a:pt x="406" y="658"/>
                </a:lnTo>
                <a:lnTo>
                  <a:pt x="409" y="657"/>
                </a:lnTo>
                <a:lnTo>
                  <a:pt x="409" y="657"/>
                </a:lnTo>
                <a:lnTo>
                  <a:pt x="402" y="654"/>
                </a:lnTo>
                <a:lnTo>
                  <a:pt x="401" y="652"/>
                </a:lnTo>
                <a:lnTo>
                  <a:pt x="396" y="652"/>
                </a:lnTo>
                <a:lnTo>
                  <a:pt x="396" y="652"/>
                </a:lnTo>
                <a:lnTo>
                  <a:pt x="399" y="655"/>
                </a:lnTo>
                <a:lnTo>
                  <a:pt x="402" y="660"/>
                </a:lnTo>
                <a:lnTo>
                  <a:pt x="402" y="660"/>
                </a:lnTo>
                <a:close/>
                <a:moveTo>
                  <a:pt x="491" y="689"/>
                </a:moveTo>
                <a:lnTo>
                  <a:pt x="491" y="689"/>
                </a:lnTo>
                <a:lnTo>
                  <a:pt x="489" y="683"/>
                </a:lnTo>
                <a:lnTo>
                  <a:pt x="489" y="675"/>
                </a:lnTo>
                <a:lnTo>
                  <a:pt x="489" y="675"/>
                </a:lnTo>
                <a:lnTo>
                  <a:pt x="483" y="671"/>
                </a:lnTo>
                <a:lnTo>
                  <a:pt x="480" y="664"/>
                </a:lnTo>
                <a:lnTo>
                  <a:pt x="476" y="658"/>
                </a:lnTo>
                <a:lnTo>
                  <a:pt x="471" y="652"/>
                </a:lnTo>
                <a:lnTo>
                  <a:pt x="471" y="652"/>
                </a:lnTo>
                <a:lnTo>
                  <a:pt x="471" y="660"/>
                </a:lnTo>
                <a:lnTo>
                  <a:pt x="474" y="664"/>
                </a:lnTo>
                <a:lnTo>
                  <a:pt x="479" y="674"/>
                </a:lnTo>
                <a:lnTo>
                  <a:pt x="485" y="681"/>
                </a:lnTo>
                <a:lnTo>
                  <a:pt x="491" y="689"/>
                </a:lnTo>
                <a:lnTo>
                  <a:pt x="491" y="689"/>
                </a:lnTo>
                <a:close/>
                <a:moveTo>
                  <a:pt x="384" y="658"/>
                </a:moveTo>
                <a:lnTo>
                  <a:pt x="384" y="658"/>
                </a:lnTo>
                <a:lnTo>
                  <a:pt x="380" y="660"/>
                </a:lnTo>
                <a:lnTo>
                  <a:pt x="373" y="660"/>
                </a:lnTo>
                <a:lnTo>
                  <a:pt x="360" y="661"/>
                </a:lnTo>
                <a:lnTo>
                  <a:pt x="360" y="661"/>
                </a:lnTo>
                <a:lnTo>
                  <a:pt x="369" y="664"/>
                </a:lnTo>
                <a:lnTo>
                  <a:pt x="369" y="664"/>
                </a:lnTo>
                <a:lnTo>
                  <a:pt x="372" y="663"/>
                </a:lnTo>
                <a:lnTo>
                  <a:pt x="375" y="661"/>
                </a:lnTo>
                <a:lnTo>
                  <a:pt x="381" y="661"/>
                </a:lnTo>
                <a:lnTo>
                  <a:pt x="389" y="661"/>
                </a:lnTo>
                <a:lnTo>
                  <a:pt x="396" y="660"/>
                </a:lnTo>
                <a:lnTo>
                  <a:pt x="396" y="660"/>
                </a:lnTo>
                <a:lnTo>
                  <a:pt x="393" y="657"/>
                </a:lnTo>
                <a:lnTo>
                  <a:pt x="392" y="654"/>
                </a:lnTo>
                <a:lnTo>
                  <a:pt x="392" y="654"/>
                </a:lnTo>
                <a:lnTo>
                  <a:pt x="384" y="654"/>
                </a:lnTo>
                <a:lnTo>
                  <a:pt x="384" y="654"/>
                </a:lnTo>
                <a:lnTo>
                  <a:pt x="384" y="655"/>
                </a:lnTo>
                <a:lnTo>
                  <a:pt x="384" y="658"/>
                </a:lnTo>
                <a:lnTo>
                  <a:pt x="384" y="658"/>
                </a:lnTo>
                <a:close/>
                <a:moveTo>
                  <a:pt x="226" y="655"/>
                </a:moveTo>
                <a:lnTo>
                  <a:pt x="226" y="655"/>
                </a:lnTo>
                <a:lnTo>
                  <a:pt x="232" y="658"/>
                </a:lnTo>
                <a:lnTo>
                  <a:pt x="238" y="661"/>
                </a:lnTo>
                <a:lnTo>
                  <a:pt x="245" y="661"/>
                </a:lnTo>
                <a:lnTo>
                  <a:pt x="253" y="660"/>
                </a:lnTo>
                <a:lnTo>
                  <a:pt x="253" y="660"/>
                </a:lnTo>
                <a:lnTo>
                  <a:pt x="247" y="657"/>
                </a:lnTo>
                <a:lnTo>
                  <a:pt x="241" y="655"/>
                </a:lnTo>
                <a:lnTo>
                  <a:pt x="226" y="655"/>
                </a:lnTo>
                <a:lnTo>
                  <a:pt x="226" y="655"/>
                </a:lnTo>
                <a:close/>
                <a:moveTo>
                  <a:pt x="453" y="658"/>
                </a:moveTo>
                <a:lnTo>
                  <a:pt x="453" y="658"/>
                </a:lnTo>
                <a:lnTo>
                  <a:pt x="456" y="658"/>
                </a:lnTo>
                <a:lnTo>
                  <a:pt x="456" y="657"/>
                </a:lnTo>
                <a:lnTo>
                  <a:pt x="456" y="657"/>
                </a:lnTo>
                <a:lnTo>
                  <a:pt x="454" y="655"/>
                </a:lnTo>
                <a:lnTo>
                  <a:pt x="454" y="655"/>
                </a:lnTo>
                <a:lnTo>
                  <a:pt x="453" y="657"/>
                </a:lnTo>
                <a:lnTo>
                  <a:pt x="453" y="657"/>
                </a:lnTo>
                <a:lnTo>
                  <a:pt x="454" y="657"/>
                </a:lnTo>
                <a:lnTo>
                  <a:pt x="453" y="658"/>
                </a:lnTo>
                <a:lnTo>
                  <a:pt x="453" y="658"/>
                </a:lnTo>
                <a:close/>
                <a:moveTo>
                  <a:pt x="572" y="666"/>
                </a:moveTo>
                <a:lnTo>
                  <a:pt x="572" y="666"/>
                </a:lnTo>
                <a:lnTo>
                  <a:pt x="576" y="664"/>
                </a:lnTo>
                <a:lnTo>
                  <a:pt x="581" y="661"/>
                </a:lnTo>
                <a:lnTo>
                  <a:pt x="581" y="661"/>
                </a:lnTo>
                <a:lnTo>
                  <a:pt x="579" y="660"/>
                </a:lnTo>
                <a:lnTo>
                  <a:pt x="579" y="658"/>
                </a:lnTo>
                <a:lnTo>
                  <a:pt x="579" y="657"/>
                </a:lnTo>
                <a:lnTo>
                  <a:pt x="578" y="657"/>
                </a:lnTo>
                <a:lnTo>
                  <a:pt x="578" y="657"/>
                </a:lnTo>
                <a:lnTo>
                  <a:pt x="575" y="660"/>
                </a:lnTo>
                <a:lnTo>
                  <a:pt x="573" y="663"/>
                </a:lnTo>
                <a:lnTo>
                  <a:pt x="572" y="666"/>
                </a:lnTo>
                <a:lnTo>
                  <a:pt x="572" y="666"/>
                </a:lnTo>
                <a:close/>
                <a:moveTo>
                  <a:pt x="166" y="658"/>
                </a:moveTo>
                <a:lnTo>
                  <a:pt x="166" y="658"/>
                </a:lnTo>
                <a:lnTo>
                  <a:pt x="165" y="658"/>
                </a:lnTo>
                <a:lnTo>
                  <a:pt x="166" y="660"/>
                </a:lnTo>
                <a:lnTo>
                  <a:pt x="166" y="660"/>
                </a:lnTo>
                <a:lnTo>
                  <a:pt x="192" y="667"/>
                </a:lnTo>
                <a:lnTo>
                  <a:pt x="218" y="674"/>
                </a:lnTo>
                <a:lnTo>
                  <a:pt x="218" y="674"/>
                </a:lnTo>
                <a:lnTo>
                  <a:pt x="215" y="671"/>
                </a:lnTo>
                <a:lnTo>
                  <a:pt x="213" y="669"/>
                </a:lnTo>
                <a:lnTo>
                  <a:pt x="213" y="666"/>
                </a:lnTo>
                <a:lnTo>
                  <a:pt x="213" y="666"/>
                </a:lnTo>
                <a:lnTo>
                  <a:pt x="187" y="663"/>
                </a:lnTo>
                <a:lnTo>
                  <a:pt x="166" y="658"/>
                </a:lnTo>
                <a:lnTo>
                  <a:pt x="166" y="658"/>
                </a:lnTo>
                <a:close/>
                <a:moveTo>
                  <a:pt x="595" y="664"/>
                </a:moveTo>
                <a:lnTo>
                  <a:pt x="595" y="664"/>
                </a:lnTo>
                <a:lnTo>
                  <a:pt x="598" y="666"/>
                </a:lnTo>
                <a:lnTo>
                  <a:pt x="599" y="666"/>
                </a:lnTo>
                <a:lnTo>
                  <a:pt x="601" y="664"/>
                </a:lnTo>
                <a:lnTo>
                  <a:pt x="601" y="664"/>
                </a:lnTo>
                <a:lnTo>
                  <a:pt x="598" y="661"/>
                </a:lnTo>
                <a:lnTo>
                  <a:pt x="599" y="658"/>
                </a:lnTo>
                <a:lnTo>
                  <a:pt x="599" y="658"/>
                </a:lnTo>
                <a:lnTo>
                  <a:pt x="596" y="658"/>
                </a:lnTo>
                <a:lnTo>
                  <a:pt x="596" y="658"/>
                </a:lnTo>
                <a:lnTo>
                  <a:pt x="595" y="664"/>
                </a:lnTo>
                <a:lnTo>
                  <a:pt x="595" y="664"/>
                </a:lnTo>
                <a:close/>
                <a:moveTo>
                  <a:pt x="221" y="661"/>
                </a:moveTo>
                <a:lnTo>
                  <a:pt x="221" y="661"/>
                </a:lnTo>
                <a:lnTo>
                  <a:pt x="215" y="658"/>
                </a:lnTo>
                <a:lnTo>
                  <a:pt x="212" y="658"/>
                </a:lnTo>
                <a:lnTo>
                  <a:pt x="209" y="660"/>
                </a:lnTo>
                <a:lnTo>
                  <a:pt x="209" y="660"/>
                </a:lnTo>
                <a:lnTo>
                  <a:pt x="215" y="661"/>
                </a:lnTo>
                <a:lnTo>
                  <a:pt x="218" y="663"/>
                </a:lnTo>
                <a:lnTo>
                  <a:pt x="221" y="661"/>
                </a:lnTo>
                <a:lnTo>
                  <a:pt x="221" y="661"/>
                </a:lnTo>
                <a:close/>
                <a:moveTo>
                  <a:pt x="604" y="660"/>
                </a:moveTo>
                <a:lnTo>
                  <a:pt x="604" y="660"/>
                </a:lnTo>
                <a:lnTo>
                  <a:pt x="604" y="661"/>
                </a:lnTo>
                <a:lnTo>
                  <a:pt x="605" y="661"/>
                </a:lnTo>
                <a:lnTo>
                  <a:pt x="608" y="663"/>
                </a:lnTo>
                <a:lnTo>
                  <a:pt x="608" y="663"/>
                </a:lnTo>
                <a:lnTo>
                  <a:pt x="608" y="660"/>
                </a:lnTo>
                <a:lnTo>
                  <a:pt x="607" y="658"/>
                </a:lnTo>
                <a:lnTo>
                  <a:pt x="607" y="658"/>
                </a:lnTo>
                <a:lnTo>
                  <a:pt x="607" y="658"/>
                </a:lnTo>
                <a:lnTo>
                  <a:pt x="605" y="658"/>
                </a:lnTo>
                <a:lnTo>
                  <a:pt x="605" y="658"/>
                </a:lnTo>
                <a:lnTo>
                  <a:pt x="604" y="660"/>
                </a:lnTo>
                <a:lnTo>
                  <a:pt x="604" y="660"/>
                </a:lnTo>
                <a:close/>
                <a:moveTo>
                  <a:pt x="564" y="666"/>
                </a:moveTo>
                <a:lnTo>
                  <a:pt x="564" y="666"/>
                </a:lnTo>
                <a:lnTo>
                  <a:pt x="566" y="666"/>
                </a:lnTo>
                <a:lnTo>
                  <a:pt x="567" y="663"/>
                </a:lnTo>
                <a:lnTo>
                  <a:pt x="567" y="661"/>
                </a:lnTo>
                <a:lnTo>
                  <a:pt x="564" y="660"/>
                </a:lnTo>
                <a:lnTo>
                  <a:pt x="564" y="660"/>
                </a:lnTo>
                <a:lnTo>
                  <a:pt x="564" y="663"/>
                </a:lnTo>
                <a:lnTo>
                  <a:pt x="564" y="666"/>
                </a:lnTo>
                <a:lnTo>
                  <a:pt x="564" y="666"/>
                </a:lnTo>
                <a:close/>
                <a:moveTo>
                  <a:pt x="486" y="666"/>
                </a:moveTo>
                <a:lnTo>
                  <a:pt x="486" y="666"/>
                </a:lnTo>
                <a:lnTo>
                  <a:pt x="486" y="663"/>
                </a:lnTo>
                <a:lnTo>
                  <a:pt x="485" y="663"/>
                </a:lnTo>
                <a:lnTo>
                  <a:pt x="483" y="663"/>
                </a:lnTo>
                <a:lnTo>
                  <a:pt x="483" y="663"/>
                </a:lnTo>
                <a:lnTo>
                  <a:pt x="485" y="664"/>
                </a:lnTo>
                <a:lnTo>
                  <a:pt x="486" y="666"/>
                </a:lnTo>
                <a:lnTo>
                  <a:pt x="486" y="666"/>
                </a:lnTo>
                <a:close/>
                <a:moveTo>
                  <a:pt x="505" y="686"/>
                </a:moveTo>
                <a:lnTo>
                  <a:pt x="505" y="686"/>
                </a:lnTo>
                <a:lnTo>
                  <a:pt x="505" y="672"/>
                </a:lnTo>
                <a:lnTo>
                  <a:pt x="503" y="666"/>
                </a:lnTo>
                <a:lnTo>
                  <a:pt x="500" y="661"/>
                </a:lnTo>
                <a:lnTo>
                  <a:pt x="500" y="661"/>
                </a:lnTo>
                <a:lnTo>
                  <a:pt x="502" y="675"/>
                </a:lnTo>
                <a:lnTo>
                  <a:pt x="503" y="681"/>
                </a:lnTo>
                <a:lnTo>
                  <a:pt x="505" y="686"/>
                </a:lnTo>
                <a:lnTo>
                  <a:pt x="505" y="686"/>
                </a:lnTo>
                <a:close/>
                <a:moveTo>
                  <a:pt x="497" y="680"/>
                </a:moveTo>
                <a:lnTo>
                  <a:pt x="497" y="680"/>
                </a:lnTo>
                <a:lnTo>
                  <a:pt x="494" y="664"/>
                </a:lnTo>
                <a:lnTo>
                  <a:pt x="494" y="664"/>
                </a:lnTo>
                <a:lnTo>
                  <a:pt x="492" y="664"/>
                </a:lnTo>
                <a:lnTo>
                  <a:pt x="492" y="664"/>
                </a:lnTo>
                <a:lnTo>
                  <a:pt x="494" y="674"/>
                </a:lnTo>
                <a:lnTo>
                  <a:pt x="495" y="677"/>
                </a:lnTo>
                <a:lnTo>
                  <a:pt x="497" y="680"/>
                </a:lnTo>
                <a:lnTo>
                  <a:pt x="497" y="680"/>
                </a:lnTo>
                <a:close/>
                <a:moveTo>
                  <a:pt x="253" y="669"/>
                </a:moveTo>
                <a:lnTo>
                  <a:pt x="253" y="669"/>
                </a:lnTo>
                <a:lnTo>
                  <a:pt x="248" y="667"/>
                </a:lnTo>
                <a:lnTo>
                  <a:pt x="245" y="667"/>
                </a:lnTo>
                <a:lnTo>
                  <a:pt x="242" y="667"/>
                </a:lnTo>
                <a:lnTo>
                  <a:pt x="242" y="667"/>
                </a:lnTo>
                <a:lnTo>
                  <a:pt x="248" y="669"/>
                </a:lnTo>
                <a:lnTo>
                  <a:pt x="250" y="669"/>
                </a:lnTo>
                <a:lnTo>
                  <a:pt x="253" y="669"/>
                </a:lnTo>
                <a:lnTo>
                  <a:pt x="253" y="669"/>
                </a:lnTo>
                <a:close/>
                <a:moveTo>
                  <a:pt x="413" y="669"/>
                </a:moveTo>
                <a:lnTo>
                  <a:pt x="413" y="669"/>
                </a:lnTo>
                <a:lnTo>
                  <a:pt x="416" y="671"/>
                </a:lnTo>
                <a:lnTo>
                  <a:pt x="421" y="671"/>
                </a:lnTo>
                <a:lnTo>
                  <a:pt x="421" y="671"/>
                </a:lnTo>
                <a:lnTo>
                  <a:pt x="419" y="669"/>
                </a:lnTo>
                <a:lnTo>
                  <a:pt x="419" y="667"/>
                </a:lnTo>
                <a:lnTo>
                  <a:pt x="419" y="667"/>
                </a:lnTo>
                <a:lnTo>
                  <a:pt x="413" y="669"/>
                </a:lnTo>
                <a:lnTo>
                  <a:pt x="413" y="669"/>
                </a:lnTo>
                <a:close/>
                <a:moveTo>
                  <a:pt x="466" y="672"/>
                </a:moveTo>
                <a:lnTo>
                  <a:pt x="466" y="672"/>
                </a:lnTo>
                <a:lnTo>
                  <a:pt x="465" y="669"/>
                </a:lnTo>
                <a:lnTo>
                  <a:pt x="462" y="667"/>
                </a:lnTo>
                <a:lnTo>
                  <a:pt x="462" y="667"/>
                </a:lnTo>
                <a:lnTo>
                  <a:pt x="463" y="671"/>
                </a:lnTo>
                <a:lnTo>
                  <a:pt x="463" y="672"/>
                </a:lnTo>
                <a:lnTo>
                  <a:pt x="466" y="672"/>
                </a:lnTo>
                <a:lnTo>
                  <a:pt x="466" y="672"/>
                </a:lnTo>
                <a:close/>
                <a:moveTo>
                  <a:pt x="518" y="672"/>
                </a:moveTo>
                <a:lnTo>
                  <a:pt x="518" y="672"/>
                </a:lnTo>
                <a:lnTo>
                  <a:pt x="518" y="675"/>
                </a:lnTo>
                <a:lnTo>
                  <a:pt x="520" y="675"/>
                </a:lnTo>
                <a:lnTo>
                  <a:pt x="523" y="677"/>
                </a:lnTo>
                <a:lnTo>
                  <a:pt x="523" y="677"/>
                </a:lnTo>
                <a:lnTo>
                  <a:pt x="523" y="672"/>
                </a:lnTo>
                <a:lnTo>
                  <a:pt x="521" y="667"/>
                </a:lnTo>
                <a:lnTo>
                  <a:pt x="521" y="667"/>
                </a:lnTo>
                <a:lnTo>
                  <a:pt x="520" y="671"/>
                </a:lnTo>
                <a:lnTo>
                  <a:pt x="518" y="672"/>
                </a:lnTo>
                <a:lnTo>
                  <a:pt x="518" y="672"/>
                </a:lnTo>
                <a:close/>
                <a:moveTo>
                  <a:pt x="572" y="672"/>
                </a:moveTo>
                <a:lnTo>
                  <a:pt x="572" y="672"/>
                </a:lnTo>
                <a:lnTo>
                  <a:pt x="573" y="677"/>
                </a:lnTo>
                <a:lnTo>
                  <a:pt x="572" y="681"/>
                </a:lnTo>
                <a:lnTo>
                  <a:pt x="572" y="681"/>
                </a:lnTo>
                <a:lnTo>
                  <a:pt x="578" y="675"/>
                </a:lnTo>
                <a:lnTo>
                  <a:pt x="579" y="672"/>
                </a:lnTo>
                <a:lnTo>
                  <a:pt x="579" y="669"/>
                </a:lnTo>
                <a:lnTo>
                  <a:pt x="579" y="669"/>
                </a:lnTo>
                <a:lnTo>
                  <a:pt x="578" y="671"/>
                </a:lnTo>
                <a:lnTo>
                  <a:pt x="575" y="671"/>
                </a:lnTo>
                <a:lnTo>
                  <a:pt x="573" y="672"/>
                </a:lnTo>
                <a:lnTo>
                  <a:pt x="572" y="672"/>
                </a:lnTo>
                <a:lnTo>
                  <a:pt x="572" y="672"/>
                </a:lnTo>
                <a:close/>
                <a:moveTo>
                  <a:pt x="267" y="671"/>
                </a:moveTo>
                <a:lnTo>
                  <a:pt x="267" y="671"/>
                </a:lnTo>
                <a:lnTo>
                  <a:pt x="262" y="669"/>
                </a:lnTo>
                <a:lnTo>
                  <a:pt x="258" y="671"/>
                </a:lnTo>
                <a:lnTo>
                  <a:pt x="258" y="671"/>
                </a:lnTo>
                <a:lnTo>
                  <a:pt x="262" y="671"/>
                </a:lnTo>
                <a:lnTo>
                  <a:pt x="265" y="671"/>
                </a:lnTo>
                <a:lnTo>
                  <a:pt x="267" y="671"/>
                </a:lnTo>
                <a:lnTo>
                  <a:pt x="267" y="671"/>
                </a:lnTo>
                <a:close/>
                <a:moveTo>
                  <a:pt x="270" y="672"/>
                </a:moveTo>
                <a:lnTo>
                  <a:pt x="270" y="672"/>
                </a:lnTo>
                <a:lnTo>
                  <a:pt x="273" y="671"/>
                </a:lnTo>
                <a:lnTo>
                  <a:pt x="277" y="672"/>
                </a:lnTo>
                <a:lnTo>
                  <a:pt x="277" y="672"/>
                </a:lnTo>
                <a:lnTo>
                  <a:pt x="276" y="669"/>
                </a:lnTo>
                <a:lnTo>
                  <a:pt x="273" y="669"/>
                </a:lnTo>
                <a:lnTo>
                  <a:pt x="271" y="671"/>
                </a:lnTo>
                <a:lnTo>
                  <a:pt x="270" y="672"/>
                </a:lnTo>
                <a:lnTo>
                  <a:pt x="270" y="672"/>
                </a:lnTo>
                <a:close/>
                <a:moveTo>
                  <a:pt x="558" y="681"/>
                </a:moveTo>
                <a:lnTo>
                  <a:pt x="558" y="681"/>
                </a:lnTo>
                <a:lnTo>
                  <a:pt x="559" y="677"/>
                </a:lnTo>
                <a:lnTo>
                  <a:pt x="561" y="672"/>
                </a:lnTo>
                <a:lnTo>
                  <a:pt x="561" y="672"/>
                </a:lnTo>
                <a:lnTo>
                  <a:pt x="558" y="671"/>
                </a:lnTo>
                <a:lnTo>
                  <a:pt x="556" y="669"/>
                </a:lnTo>
                <a:lnTo>
                  <a:pt x="556" y="669"/>
                </a:lnTo>
                <a:lnTo>
                  <a:pt x="556" y="677"/>
                </a:lnTo>
                <a:lnTo>
                  <a:pt x="556" y="680"/>
                </a:lnTo>
                <a:lnTo>
                  <a:pt x="558" y="681"/>
                </a:lnTo>
                <a:lnTo>
                  <a:pt x="558" y="681"/>
                </a:lnTo>
                <a:close/>
                <a:moveTo>
                  <a:pt x="587" y="681"/>
                </a:moveTo>
                <a:lnTo>
                  <a:pt x="587" y="681"/>
                </a:lnTo>
                <a:lnTo>
                  <a:pt x="588" y="678"/>
                </a:lnTo>
                <a:lnTo>
                  <a:pt x="588" y="675"/>
                </a:lnTo>
                <a:lnTo>
                  <a:pt x="588" y="672"/>
                </a:lnTo>
                <a:lnTo>
                  <a:pt x="588" y="669"/>
                </a:lnTo>
                <a:lnTo>
                  <a:pt x="588" y="669"/>
                </a:lnTo>
                <a:lnTo>
                  <a:pt x="585" y="671"/>
                </a:lnTo>
                <a:lnTo>
                  <a:pt x="585" y="674"/>
                </a:lnTo>
                <a:lnTo>
                  <a:pt x="587" y="681"/>
                </a:lnTo>
                <a:lnTo>
                  <a:pt x="587" y="681"/>
                </a:lnTo>
                <a:close/>
                <a:moveTo>
                  <a:pt x="601" y="696"/>
                </a:moveTo>
                <a:lnTo>
                  <a:pt x="601" y="696"/>
                </a:lnTo>
                <a:lnTo>
                  <a:pt x="605" y="692"/>
                </a:lnTo>
                <a:lnTo>
                  <a:pt x="608" y="686"/>
                </a:lnTo>
                <a:lnTo>
                  <a:pt x="608" y="678"/>
                </a:lnTo>
                <a:lnTo>
                  <a:pt x="608" y="671"/>
                </a:lnTo>
                <a:lnTo>
                  <a:pt x="608" y="671"/>
                </a:lnTo>
                <a:lnTo>
                  <a:pt x="602" y="671"/>
                </a:lnTo>
                <a:lnTo>
                  <a:pt x="596" y="671"/>
                </a:lnTo>
                <a:lnTo>
                  <a:pt x="596" y="671"/>
                </a:lnTo>
                <a:lnTo>
                  <a:pt x="601" y="681"/>
                </a:lnTo>
                <a:lnTo>
                  <a:pt x="601" y="689"/>
                </a:lnTo>
                <a:lnTo>
                  <a:pt x="601" y="696"/>
                </a:lnTo>
                <a:lnTo>
                  <a:pt x="601" y="696"/>
                </a:lnTo>
                <a:close/>
                <a:moveTo>
                  <a:pt x="389" y="674"/>
                </a:moveTo>
                <a:lnTo>
                  <a:pt x="389" y="674"/>
                </a:lnTo>
                <a:lnTo>
                  <a:pt x="404" y="675"/>
                </a:lnTo>
                <a:lnTo>
                  <a:pt x="404" y="675"/>
                </a:lnTo>
                <a:lnTo>
                  <a:pt x="401" y="674"/>
                </a:lnTo>
                <a:lnTo>
                  <a:pt x="396" y="672"/>
                </a:lnTo>
                <a:lnTo>
                  <a:pt x="392" y="672"/>
                </a:lnTo>
                <a:lnTo>
                  <a:pt x="389" y="674"/>
                </a:lnTo>
                <a:lnTo>
                  <a:pt x="389" y="674"/>
                </a:lnTo>
                <a:close/>
                <a:moveTo>
                  <a:pt x="454" y="681"/>
                </a:moveTo>
                <a:lnTo>
                  <a:pt x="454" y="681"/>
                </a:lnTo>
                <a:lnTo>
                  <a:pt x="450" y="675"/>
                </a:lnTo>
                <a:lnTo>
                  <a:pt x="448" y="672"/>
                </a:lnTo>
                <a:lnTo>
                  <a:pt x="448" y="672"/>
                </a:lnTo>
                <a:lnTo>
                  <a:pt x="447" y="672"/>
                </a:lnTo>
                <a:lnTo>
                  <a:pt x="447" y="672"/>
                </a:lnTo>
                <a:lnTo>
                  <a:pt x="448" y="675"/>
                </a:lnTo>
                <a:lnTo>
                  <a:pt x="450" y="678"/>
                </a:lnTo>
                <a:lnTo>
                  <a:pt x="453" y="680"/>
                </a:lnTo>
                <a:lnTo>
                  <a:pt x="454" y="681"/>
                </a:lnTo>
                <a:lnTo>
                  <a:pt x="454" y="681"/>
                </a:lnTo>
                <a:close/>
                <a:moveTo>
                  <a:pt x="538" y="695"/>
                </a:moveTo>
                <a:lnTo>
                  <a:pt x="538" y="695"/>
                </a:lnTo>
                <a:lnTo>
                  <a:pt x="540" y="690"/>
                </a:lnTo>
                <a:lnTo>
                  <a:pt x="541" y="684"/>
                </a:lnTo>
                <a:lnTo>
                  <a:pt x="541" y="678"/>
                </a:lnTo>
                <a:lnTo>
                  <a:pt x="540" y="672"/>
                </a:lnTo>
                <a:lnTo>
                  <a:pt x="540" y="672"/>
                </a:lnTo>
                <a:lnTo>
                  <a:pt x="538" y="674"/>
                </a:lnTo>
                <a:lnTo>
                  <a:pt x="537" y="675"/>
                </a:lnTo>
                <a:lnTo>
                  <a:pt x="538" y="681"/>
                </a:lnTo>
                <a:lnTo>
                  <a:pt x="538" y="689"/>
                </a:lnTo>
                <a:lnTo>
                  <a:pt x="538" y="695"/>
                </a:lnTo>
                <a:lnTo>
                  <a:pt x="538" y="695"/>
                </a:lnTo>
                <a:close/>
                <a:moveTo>
                  <a:pt x="431" y="681"/>
                </a:moveTo>
                <a:lnTo>
                  <a:pt x="431" y="681"/>
                </a:lnTo>
                <a:lnTo>
                  <a:pt x="433" y="686"/>
                </a:lnTo>
                <a:lnTo>
                  <a:pt x="436" y="690"/>
                </a:lnTo>
                <a:lnTo>
                  <a:pt x="441" y="693"/>
                </a:lnTo>
                <a:lnTo>
                  <a:pt x="447" y="693"/>
                </a:lnTo>
                <a:lnTo>
                  <a:pt x="447" y="693"/>
                </a:lnTo>
                <a:lnTo>
                  <a:pt x="447" y="690"/>
                </a:lnTo>
                <a:lnTo>
                  <a:pt x="447" y="687"/>
                </a:lnTo>
                <a:lnTo>
                  <a:pt x="444" y="683"/>
                </a:lnTo>
                <a:lnTo>
                  <a:pt x="439" y="678"/>
                </a:lnTo>
                <a:lnTo>
                  <a:pt x="434" y="674"/>
                </a:lnTo>
                <a:lnTo>
                  <a:pt x="434" y="674"/>
                </a:lnTo>
                <a:lnTo>
                  <a:pt x="433" y="678"/>
                </a:lnTo>
                <a:lnTo>
                  <a:pt x="431" y="681"/>
                </a:lnTo>
                <a:lnTo>
                  <a:pt x="431" y="681"/>
                </a:lnTo>
                <a:close/>
                <a:moveTo>
                  <a:pt x="268" y="681"/>
                </a:moveTo>
                <a:lnTo>
                  <a:pt x="268" y="681"/>
                </a:lnTo>
                <a:lnTo>
                  <a:pt x="268" y="680"/>
                </a:lnTo>
                <a:lnTo>
                  <a:pt x="265" y="680"/>
                </a:lnTo>
                <a:lnTo>
                  <a:pt x="261" y="680"/>
                </a:lnTo>
                <a:lnTo>
                  <a:pt x="261" y="680"/>
                </a:lnTo>
                <a:lnTo>
                  <a:pt x="245" y="678"/>
                </a:lnTo>
                <a:lnTo>
                  <a:pt x="232" y="677"/>
                </a:lnTo>
                <a:lnTo>
                  <a:pt x="232" y="677"/>
                </a:lnTo>
                <a:lnTo>
                  <a:pt x="250" y="680"/>
                </a:lnTo>
                <a:lnTo>
                  <a:pt x="268" y="681"/>
                </a:lnTo>
                <a:lnTo>
                  <a:pt x="268" y="681"/>
                </a:lnTo>
                <a:close/>
                <a:moveTo>
                  <a:pt x="489" y="698"/>
                </a:moveTo>
                <a:lnTo>
                  <a:pt x="489" y="698"/>
                </a:lnTo>
                <a:lnTo>
                  <a:pt x="482" y="686"/>
                </a:lnTo>
                <a:lnTo>
                  <a:pt x="474" y="677"/>
                </a:lnTo>
                <a:lnTo>
                  <a:pt x="474" y="677"/>
                </a:lnTo>
                <a:lnTo>
                  <a:pt x="476" y="684"/>
                </a:lnTo>
                <a:lnTo>
                  <a:pt x="479" y="692"/>
                </a:lnTo>
                <a:lnTo>
                  <a:pt x="482" y="696"/>
                </a:lnTo>
                <a:lnTo>
                  <a:pt x="485" y="698"/>
                </a:lnTo>
                <a:lnTo>
                  <a:pt x="489" y="698"/>
                </a:lnTo>
                <a:lnTo>
                  <a:pt x="489" y="698"/>
                </a:lnTo>
                <a:close/>
                <a:moveTo>
                  <a:pt x="340" y="680"/>
                </a:moveTo>
                <a:lnTo>
                  <a:pt x="340" y="680"/>
                </a:lnTo>
                <a:lnTo>
                  <a:pt x="346" y="680"/>
                </a:lnTo>
                <a:lnTo>
                  <a:pt x="349" y="678"/>
                </a:lnTo>
                <a:lnTo>
                  <a:pt x="349" y="678"/>
                </a:lnTo>
                <a:lnTo>
                  <a:pt x="345" y="678"/>
                </a:lnTo>
                <a:lnTo>
                  <a:pt x="341" y="678"/>
                </a:lnTo>
                <a:lnTo>
                  <a:pt x="340" y="680"/>
                </a:lnTo>
                <a:lnTo>
                  <a:pt x="340" y="680"/>
                </a:lnTo>
                <a:close/>
                <a:moveTo>
                  <a:pt x="463" y="680"/>
                </a:moveTo>
                <a:lnTo>
                  <a:pt x="463" y="680"/>
                </a:lnTo>
                <a:lnTo>
                  <a:pt x="465" y="683"/>
                </a:lnTo>
                <a:lnTo>
                  <a:pt x="466" y="686"/>
                </a:lnTo>
                <a:lnTo>
                  <a:pt x="468" y="686"/>
                </a:lnTo>
                <a:lnTo>
                  <a:pt x="468" y="686"/>
                </a:lnTo>
                <a:lnTo>
                  <a:pt x="468" y="683"/>
                </a:lnTo>
                <a:lnTo>
                  <a:pt x="470" y="681"/>
                </a:lnTo>
                <a:lnTo>
                  <a:pt x="470" y="680"/>
                </a:lnTo>
                <a:lnTo>
                  <a:pt x="470" y="678"/>
                </a:lnTo>
                <a:lnTo>
                  <a:pt x="470" y="678"/>
                </a:lnTo>
                <a:lnTo>
                  <a:pt x="466" y="678"/>
                </a:lnTo>
                <a:lnTo>
                  <a:pt x="465" y="678"/>
                </a:lnTo>
                <a:lnTo>
                  <a:pt x="463" y="680"/>
                </a:lnTo>
                <a:lnTo>
                  <a:pt x="463" y="680"/>
                </a:lnTo>
                <a:close/>
                <a:moveTo>
                  <a:pt x="335" y="680"/>
                </a:moveTo>
                <a:lnTo>
                  <a:pt x="335" y="680"/>
                </a:lnTo>
                <a:lnTo>
                  <a:pt x="331" y="680"/>
                </a:lnTo>
                <a:lnTo>
                  <a:pt x="331" y="680"/>
                </a:lnTo>
                <a:lnTo>
                  <a:pt x="338" y="680"/>
                </a:lnTo>
                <a:lnTo>
                  <a:pt x="338" y="680"/>
                </a:lnTo>
                <a:lnTo>
                  <a:pt x="337" y="678"/>
                </a:lnTo>
                <a:lnTo>
                  <a:pt x="335" y="680"/>
                </a:lnTo>
                <a:lnTo>
                  <a:pt x="335" y="680"/>
                </a:lnTo>
                <a:close/>
                <a:moveTo>
                  <a:pt x="534" y="686"/>
                </a:moveTo>
                <a:lnTo>
                  <a:pt x="534" y="686"/>
                </a:lnTo>
                <a:lnTo>
                  <a:pt x="532" y="686"/>
                </a:lnTo>
                <a:lnTo>
                  <a:pt x="532" y="683"/>
                </a:lnTo>
                <a:lnTo>
                  <a:pt x="532" y="680"/>
                </a:lnTo>
                <a:lnTo>
                  <a:pt x="532" y="680"/>
                </a:lnTo>
                <a:lnTo>
                  <a:pt x="531" y="680"/>
                </a:lnTo>
                <a:lnTo>
                  <a:pt x="531" y="680"/>
                </a:lnTo>
                <a:lnTo>
                  <a:pt x="532" y="684"/>
                </a:lnTo>
                <a:lnTo>
                  <a:pt x="532" y="686"/>
                </a:lnTo>
                <a:lnTo>
                  <a:pt x="534" y="686"/>
                </a:lnTo>
                <a:lnTo>
                  <a:pt x="534" y="686"/>
                </a:lnTo>
                <a:close/>
                <a:moveTo>
                  <a:pt x="529" y="730"/>
                </a:moveTo>
                <a:lnTo>
                  <a:pt x="529" y="730"/>
                </a:lnTo>
                <a:lnTo>
                  <a:pt x="531" y="725"/>
                </a:lnTo>
                <a:lnTo>
                  <a:pt x="531" y="721"/>
                </a:lnTo>
                <a:lnTo>
                  <a:pt x="531" y="721"/>
                </a:lnTo>
                <a:lnTo>
                  <a:pt x="532" y="718"/>
                </a:lnTo>
                <a:lnTo>
                  <a:pt x="532" y="713"/>
                </a:lnTo>
                <a:lnTo>
                  <a:pt x="531" y="703"/>
                </a:lnTo>
                <a:lnTo>
                  <a:pt x="526" y="681"/>
                </a:lnTo>
                <a:lnTo>
                  <a:pt x="526" y="681"/>
                </a:lnTo>
                <a:lnTo>
                  <a:pt x="523" y="681"/>
                </a:lnTo>
                <a:lnTo>
                  <a:pt x="518" y="681"/>
                </a:lnTo>
                <a:lnTo>
                  <a:pt x="518" y="681"/>
                </a:lnTo>
                <a:lnTo>
                  <a:pt x="520" y="693"/>
                </a:lnTo>
                <a:lnTo>
                  <a:pt x="523" y="706"/>
                </a:lnTo>
                <a:lnTo>
                  <a:pt x="529" y="730"/>
                </a:lnTo>
                <a:lnTo>
                  <a:pt x="529" y="730"/>
                </a:lnTo>
                <a:close/>
                <a:moveTo>
                  <a:pt x="544" y="712"/>
                </a:moveTo>
                <a:lnTo>
                  <a:pt x="544" y="712"/>
                </a:lnTo>
                <a:lnTo>
                  <a:pt x="547" y="706"/>
                </a:lnTo>
                <a:lnTo>
                  <a:pt x="550" y="696"/>
                </a:lnTo>
                <a:lnTo>
                  <a:pt x="550" y="689"/>
                </a:lnTo>
                <a:lnTo>
                  <a:pt x="549" y="681"/>
                </a:lnTo>
                <a:lnTo>
                  <a:pt x="549" y="681"/>
                </a:lnTo>
                <a:lnTo>
                  <a:pt x="547" y="687"/>
                </a:lnTo>
                <a:lnTo>
                  <a:pt x="546" y="695"/>
                </a:lnTo>
                <a:lnTo>
                  <a:pt x="544" y="712"/>
                </a:lnTo>
                <a:lnTo>
                  <a:pt x="544" y="712"/>
                </a:lnTo>
                <a:close/>
                <a:moveTo>
                  <a:pt x="572" y="706"/>
                </a:moveTo>
                <a:lnTo>
                  <a:pt x="572" y="706"/>
                </a:lnTo>
                <a:lnTo>
                  <a:pt x="573" y="701"/>
                </a:lnTo>
                <a:lnTo>
                  <a:pt x="576" y="695"/>
                </a:lnTo>
                <a:lnTo>
                  <a:pt x="578" y="689"/>
                </a:lnTo>
                <a:lnTo>
                  <a:pt x="578" y="683"/>
                </a:lnTo>
                <a:lnTo>
                  <a:pt x="578" y="683"/>
                </a:lnTo>
                <a:lnTo>
                  <a:pt x="573" y="693"/>
                </a:lnTo>
                <a:lnTo>
                  <a:pt x="572" y="698"/>
                </a:lnTo>
                <a:lnTo>
                  <a:pt x="572" y="706"/>
                </a:lnTo>
                <a:lnTo>
                  <a:pt x="572" y="706"/>
                </a:lnTo>
                <a:close/>
                <a:moveTo>
                  <a:pt x="558" y="701"/>
                </a:moveTo>
                <a:lnTo>
                  <a:pt x="558" y="701"/>
                </a:lnTo>
                <a:lnTo>
                  <a:pt x="558" y="698"/>
                </a:lnTo>
                <a:lnTo>
                  <a:pt x="559" y="693"/>
                </a:lnTo>
                <a:lnTo>
                  <a:pt x="561" y="689"/>
                </a:lnTo>
                <a:lnTo>
                  <a:pt x="559" y="684"/>
                </a:lnTo>
                <a:lnTo>
                  <a:pt x="559" y="684"/>
                </a:lnTo>
                <a:lnTo>
                  <a:pt x="556" y="693"/>
                </a:lnTo>
                <a:lnTo>
                  <a:pt x="556" y="696"/>
                </a:lnTo>
                <a:lnTo>
                  <a:pt x="558" y="701"/>
                </a:lnTo>
                <a:lnTo>
                  <a:pt x="558" y="701"/>
                </a:lnTo>
                <a:close/>
                <a:moveTo>
                  <a:pt x="566" y="696"/>
                </a:moveTo>
                <a:lnTo>
                  <a:pt x="566" y="696"/>
                </a:lnTo>
                <a:lnTo>
                  <a:pt x="569" y="690"/>
                </a:lnTo>
                <a:lnTo>
                  <a:pt x="569" y="687"/>
                </a:lnTo>
                <a:lnTo>
                  <a:pt x="567" y="686"/>
                </a:lnTo>
                <a:lnTo>
                  <a:pt x="567" y="686"/>
                </a:lnTo>
                <a:lnTo>
                  <a:pt x="566" y="692"/>
                </a:lnTo>
                <a:lnTo>
                  <a:pt x="566" y="695"/>
                </a:lnTo>
                <a:lnTo>
                  <a:pt x="566" y="696"/>
                </a:lnTo>
                <a:lnTo>
                  <a:pt x="566" y="696"/>
                </a:lnTo>
                <a:close/>
                <a:moveTo>
                  <a:pt x="457" y="693"/>
                </a:moveTo>
                <a:lnTo>
                  <a:pt x="457" y="693"/>
                </a:lnTo>
                <a:lnTo>
                  <a:pt x="456" y="692"/>
                </a:lnTo>
                <a:lnTo>
                  <a:pt x="456" y="690"/>
                </a:lnTo>
                <a:lnTo>
                  <a:pt x="456" y="689"/>
                </a:lnTo>
                <a:lnTo>
                  <a:pt x="454" y="689"/>
                </a:lnTo>
                <a:lnTo>
                  <a:pt x="454" y="689"/>
                </a:lnTo>
                <a:lnTo>
                  <a:pt x="456" y="692"/>
                </a:lnTo>
                <a:lnTo>
                  <a:pt x="456" y="693"/>
                </a:lnTo>
                <a:lnTo>
                  <a:pt x="457" y="693"/>
                </a:lnTo>
                <a:lnTo>
                  <a:pt x="457" y="693"/>
                </a:lnTo>
                <a:close/>
                <a:moveTo>
                  <a:pt x="451" y="696"/>
                </a:moveTo>
                <a:lnTo>
                  <a:pt x="451" y="696"/>
                </a:lnTo>
                <a:lnTo>
                  <a:pt x="450" y="699"/>
                </a:lnTo>
                <a:lnTo>
                  <a:pt x="445" y="699"/>
                </a:lnTo>
                <a:lnTo>
                  <a:pt x="445" y="699"/>
                </a:lnTo>
                <a:lnTo>
                  <a:pt x="447" y="704"/>
                </a:lnTo>
                <a:lnTo>
                  <a:pt x="451" y="707"/>
                </a:lnTo>
                <a:lnTo>
                  <a:pt x="454" y="710"/>
                </a:lnTo>
                <a:lnTo>
                  <a:pt x="457" y="713"/>
                </a:lnTo>
                <a:lnTo>
                  <a:pt x="457" y="713"/>
                </a:lnTo>
                <a:lnTo>
                  <a:pt x="456" y="704"/>
                </a:lnTo>
                <a:lnTo>
                  <a:pt x="454" y="699"/>
                </a:lnTo>
                <a:lnTo>
                  <a:pt x="451" y="696"/>
                </a:lnTo>
                <a:lnTo>
                  <a:pt x="451" y="696"/>
                </a:lnTo>
                <a:close/>
                <a:moveTo>
                  <a:pt x="512" y="735"/>
                </a:moveTo>
                <a:lnTo>
                  <a:pt x="512" y="735"/>
                </a:lnTo>
                <a:lnTo>
                  <a:pt x="511" y="725"/>
                </a:lnTo>
                <a:lnTo>
                  <a:pt x="512" y="715"/>
                </a:lnTo>
                <a:lnTo>
                  <a:pt x="512" y="706"/>
                </a:lnTo>
                <a:lnTo>
                  <a:pt x="511" y="701"/>
                </a:lnTo>
                <a:lnTo>
                  <a:pt x="509" y="698"/>
                </a:lnTo>
                <a:lnTo>
                  <a:pt x="509" y="698"/>
                </a:lnTo>
                <a:lnTo>
                  <a:pt x="508" y="718"/>
                </a:lnTo>
                <a:lnTo>
                  <a:pt x="508" y="727"/>
                </a:lnTo>
                <a:lnTo>
                  <a:pt x="509" y="730"/>
                </a:lnTo>
                <a:lnTo>
                  <a:pt x="512" y="735"/>
                </a:lnTo>
                <a:lnTo>
                  <a:pt x="512" y="735"/>
                </a:lnTo>
                <a:close/>
                <a:moveTo>
                  <a:pt x="582" y="707"/>
                </a:moveTo>
                <a:lnTo>
                  <a:pt x="582" y="707"/>
                </a:lnTo>
                <a:lnTo>
                  <a:pt x="585" y="706"/>
                </a:lnTo>
                <a:lnTo>
                  <a:pt x="585" y="704"/>
                </a:lnTo>
                <a:lnTo>
                  <a:pt x="585" y="703"/>
                </a:lnTo>
                <a:lnTo>
                  <a:pt x="584" y="701"/>
                </a:lnTo>
                <a:lnTo>
                  <a:pt x="584" y="701"/>
                </a:lnTo>
                <a:lnTo>
                  <a:pt x="582" y="704"/>
                </a:lnTo>
                <a:lnTo>
                  <a:pt x="582" y="707"/>
                </a:lnTo>
                <a:lnTo>
                  <a:pt x="582" y="707"/>
                </a:lnTo>
                <a:close/>
                <a:moveTo>
                  <a:pt x="494" y="710"/>
                </a:moveTo>
                <a:lnTo>
                  <a:pt x="494" y="710"/>
                </a:lnTo>
                <a:lnTo>
                  <a:pt x="492" y="707"/>
                </a:lnTo>
                <a:lnTo>
                  <a:pt x="489" y="706"/>
                </a:lnTo>
                <a:lnTo>
                  <a:pt x="482" y="703"/>
                </a:lnTo>
                <a:lnTo>
                  <a:pt x="482" y="703"/>
                </a:lnTo>
                <a:lnTo>
                  <a:pt x="483" y="706"/>
                </a:lnTo>
                <a:lnTo>
                  <a:pt x="486" y="707"/>
                </a:lnTo>
                <a:lnTo>
                  <a:pt x="494" y="710"/>
                </a:lnTo>
                <a:lnTo>
                  <a:pt x="494" y="710"/>
                </a:lnTo>
                <a:close/>
                <a:moveTo>
                  <a:pt x="598" y="710"/>
                </a:moveTo>
                <a:lnTo>
                  <a:pt x="598" y="710"/>
                </a:lnTo>
                <a:lnTo>
                  <a:pt x="598" y="706"/>
                </a:lnTo>
                <a:lnTo>
                  <a:pt x="598" y="704"/>
                </a:lnTo>
                <a:lnTo>
                  <a:pt x="596" y="703"/>
                </a:lnTo>
                <a:lnTo>
                  <a:pt x="596" y="703"/>
                </a:lnTo>
                <a:lnTo>
                  <a:pt x="596" y="707"/>
                </a:lnTo>
                <a:lnTo>
                  <a:pt x="598" y="710"/>
                </a:lnTo>
                <a:lnTo>
                  <a:pt x="598" y="710"/>
                </a:lnTo>
                <a:close/>
                <a:moveTo>
                  <a:pt x="520" y="712"/>
                </a:moveTo>
                <a:lnTo>
                  <a:pt x="520" y="712"/>
                </a:lnTo>
                <a:lnTo>
                  <a:pt x="518" y="707"/>
                </a:lnTo>
                <a:lnTo>
                  <a:pt x="518" y="706"/>
                </a:lnTo>
                <a:lnTo>
                  <a:pt x="517" y="704"/>
                </a:lnTo>
                <a:lnTo>
                  <a:pt x="517" y="704"/>
                </a:lnTo>
                <a:lnTo>
                  <a:pt x="518" y="707"/>
                </a:lnTo>
                <a:lnTo>
                  <a:pt x="520" y="712"/>
                </a:lnTo>
                <a:lnTo>
                  <a:pt x="520" y="712"/>
                </a:lnTo>
                <a:close/>
                <a:moveTo>
                  <a:pt x="575" y="713"/>
                </a:moveTo>
                <a:lnTo>
                  <a:pt x="575" y="713"/>
                </a:lnTo>
                <a:lnTo>
                  <a:pt x="576" y="713"/>
                </a:lnTo>
                <a:lnTo>
                  <a:pt x="578" y="710"/>
                </a:lnTo>
                <a:lnTo>
                  <a:pt x="578" y="707"/>
                </a:lnTo>
                <a:lnTo>
                  <a:pt x="578" y="704"/>
                </a:lnTo>
                <a:lnTo>
                  <a:pt x="578" y="704"/>
                </a:lnTo>
                <a:lnTo>
                  <a:pt x="576" y="709"/>
                </a:lnTo>
                <a:lnTo>
                  <a:pt x="575" y="713"/>
                </a:lnTo>
                <a:lnTo>
                  <a:pt x="575" y="713"/>
                </a:lnTo>
                <a:close/>
                <a:moveTo>
                  <a:pt x="602" y="718"/>
                </a:moveTo>
                <a:lnTo>
                  <a:pt x="602" y="718"/>
                </a:lnTo>
                <a:lnTo>
                  <a:pt x="604" y="712"/>
                </a:lnTo>
                <a:lnTo>
                  <a:pt x="605" y="706"/>
                </a:lnTo>
                <a:lnTo>
                  <a:pt x="605" y="706"/>
                </a:lnTo>
                <a:lnTo>
                  <a:pt x="602" y="706"/>
                </a:lnTo>
                <a:lnTo>
                  <a:pt x="602" y="706"/>
                </a:lnTo>
                <a:lnTo>
                  <a:pt x="602" y="713"/>
                </a:lnTo>
                <a:lnTo>
                  <a:pt x="602" y="716"/>
                </a:lnTo>
                <a:lnTo>
                  <a:pt x="602" y="718"/>
                </a:lnTo>
                <a:lnTo>
                  <a:pt x="602" y="718"/>
                </a:lnTo>
                <a:close/>
                <a:moveTo>
                  <a:pt x="546" y="736"/>
                </a:moveTo>
                <a:lnTo>
                  <a:pt x="546" y="736"/>
                </a:lnTo>
                <a:lnTo>
                  <a:pt x="549" y="730"/>
                </a:lnTo>
                <a:lnTo>
                  <a:pt x="552" y="722"/>
                </a:lnTo>
                <a:lnTo>
                  <a:pt x="553" y="715"/>
                </a:lnTo>
                <a:lnTo>
                  <a:pt x="552" y="712"/>
                </a:lnTo>
                <a:lnTo>
                  <a:pt x="552" y="707"/>
                </a:lnTo>
                <a:lnTo>
                  <a:pt x="552" y="707"/>
                </a:lnTo>
                <a:lnTo>
                  <a:pt x="549" y="715"/>
                </a:lnTo>
                <a:lnTo>
                  <a:pt x="546" y="722"/>
                </a:lnTo>
                <a:lnTo>
                  <a:pt x="544" y="728"/>
                </a:lnTo>
                <a:lnTo>
                  <a:pt x="544" y="733"/>
                </a:lnTo>
                <a:lnTo>
                  <a:pt x="546" y="736"/>
                </a:lnTo>
                <a:lnTo>
                  <a:pt x="546" y="736"/>
                </a:lnTo>
                <a:close/>
                <a:moveTo>
                  <a:pt x="494" y="727"/>
                </a:moveTo>
                <a:lnTo>
                  <a:pt x="494" y="727"/>
                </a:lnTo>
                <a:lnTo>
                  <a:pt x="495" y="727"/>
                </a:lnTo>
                <a:lnTo>
                  <a:pt x="497" y="725"/>
                </a:lnTo>
                <a:lnTo>
                  <a:pt x="499" y="725"/>
                </a:lnTo>
                <a:lnTo>
                  <a:pt x="499" y="725"/>
                </a:lnTo>
                <a:lnTo>
                  <a:pt x="497" y="719"/>
                </a:lnTo>
                <a:lnTo>
                  <a:pt x="495" y="715"/>
                </a:lnTo>
                <a:lnTo>
                  <a:pt x="495" y="715"/>
                </a:lnTo>
                <a:lnTo>
                  <a:pt x="492" y="715"/>
                </a:lnTo>
                <a:lnTo>
                  <a:pt x="489" y="715"/>
                </a:lnTo>
                <a:lnTo>
                  <a:pt x="485" y="712"/>
                </a:lnTo>
                <a:lnTo>
                  <a:pt x="485" y="712"/>
                </a:lnTo>
                <a:lnTo>
                  <a:pt x="486" y="716"/>
                </a:lnTo>
                <a:lnTo>
                  <a:pt x="488" y="721"/>
                </a:lnTo>
                <a:lnTo>
                  <a:pt x="494" y="727"/>
                </a:lnTo>
                <a:lnTo>
                  <a:pt x="494" y="727"/>
                </a:lnTo>
                <a:close/>
                <a:moveTo>
                  <a:pt x="470" y="730"/>
                </a:moveTo>
                <a:lnTo>
                  <a:pt x="470" y="730"/>
                </a:lnTo>
                <a:lnTo>
                  <a:pt x="466" y="722"/>
                </a:lnTo>
                <a:lnTo>
                  <a:pt x="462" y="715"/>
                </a:lnTo>
                <a:lnTo>
                  <a:pt x="462" y="715"/>
                </a:lnTo>
                <a:lnTo>
                  <a:pt x="463" y="719"/>
                </a:lnTo>
                <a:lnTo>
                  <a:pt x="465" y="724"/>
                </a:lnTo>
                <a:lnTo>
                  <a:pt x="466" y="727"/>
                </a:lnTo>
                <a:lnTo>
                  <a:pt x="470" y="730"/>
                </a:lnTo>
                <a:lnTo>
                  <a:pt x="470" y="730"/>
                </a:lnTo>
                <a:close/>
                <a:moveTo>
                  <a:pt x="561" y="735"/>
                </a:moveTo>
                <a:lnTo>
                  <a:pt x="561" y="735"/>
                </a:lnTo>
                <a:lnTo>
                  <a:pt x="563" y="725"/>
                </a:lnTo>
                <a:lnTo>
                  <a:pt x="563" y="721"/>
                </a:lnTo>
                <a:lnTo>
                  <a:pt x="561" y="718"/>
                </a:lnTo>
                <a:lnTo>
                  <a:pt x="561" y="718"/>
                </a:lnTo>
                <a:lnTo>
                  <a:pt x="559" y="725"/>
                </a:lnTo>
                <a:lnTo>
                  <a:pt x="559" y="730"/>
                </a:lnTo>
                <a:lnTo>
                  <a:pt x="561" y="735"/>
                </a:lnTo>
                <a:lnTo>
                  <a:pt x="561" y="735"/>
                </a:lnTo>
                <a:close/>
                <a:moveTo>
                  <a:pt x="488" y="754"/>
                </a:moveTo>
                <a:lnTo>
                  <a:pt x="488" y="754"/>
                </a:lnTo>
                <a:lnTo>
                  <a:pt x="486" y="745"/>
                </a:lnTo>
                <a:lnTo>
                  <a:pt x="483" y="736"/>
                </a:lnTo>
                <a:lnTo>
                  <a:pt x="480" y="727"/>
                </a:lnTo>
                <a:lnTo>
                  <a:pt x="476" y="721"/>
                </a:lnTo>
                <a:lnTo>
                  <a:pt x="476" y="721"/>
                </a:lnTo>
                <a:lnTo>
                  <a:pt x="480" y="738"/>
                </a:lnTo>
                <a:lnTo>
                  <a:pt x="483" y="747"/>
                </a:lnTo>
                <a:lnTo>
                  <a:pt x="488" y="754"/>
                </a:lnTo>
                <a:lnTo>
                  <a:pt x="488" y="754"/>
                </a:lnTo>
                <a:close/>
                <a:moveTo>
                  <a:pt x="523" y="748"/>
                </a:moveTo>
                <a:lnTo>
                  <a:pt x="523" y="748"/>
                </a:lnTo>
                <a:lnTo>
                  <a:pt x="523" y="742"/>
                </a:lnTo>
                <a:lnTo>
                  <a:pt x="521" y="736"/>
                </a:lnTo>
                <a:lnTo>
                  <a:pt x="517" y="724"/>
                </a:lnTo>
                <a:lnTo>
                  <a:pt x="517" y="724"/>
                </a:lnTo>
                <a:lnTo>
                  <a:pt x="517" y="741"/>
                </a:lnTo>
                <a:lnTo>
                  <a:pt x="517" y="744"/>
                </a:lnTo>
                <a:lnTo>
                  <a:pt x="518" y="747"/>
                </a:lnTo>
                <a:lnTo>
                  <a:pt x="520" y="748"/>
                </a:lnTo>
                <a:lnTo>
                  <a:pt x="523" y="748"/>
                </a:lnTo>
                <a:lnTo>
                  <a:pt x="523" y="748"/>
                </a:lnTo>
                <a:close/>
                <a:moveTo>
                  <a:pt x="570" y="765"/>
                </a:moveTo>
                <a:lnTo>
                  <a:pt x="570" y="765"/>
                </a:lnTo>
                <a:lnTo>
                  <a:pt x="576" y="744"/>
                </a:lnTo>
                <a:lnTo>
                  <a:pt x="578" y="733"/>
                </a:lnTo>
                <a:lnTo>
                  <a:pt x="578" y="728"/>
                </a:lnTo>
                <a:lnTo>
                  <a:pt x="576" y="724"/>
                </a:lnTo>
                <a:lnTo>
                  <a:pt x="576" y="724"/>
                </a:lnTo>
                <a:lnTo>
                  <a:pt x="570" y="744"/>
                </a:lnTo>
                <a:lnTo>
                  <a:pt x="569" y="753"/>
                </a:lnTo>
                <a:lnTo>
                  <a:pt x="570" y="765"/>
                </a:lnTo>
                <a:lnTo>
                  <a:pt x="570" y="765"/>
                </a:lnTo>
                <a:close/>
                <a:moveTo>
                  <a:pt x="585" y="738"/>
                </a:moveTo>
                <a:lnTo>
                  <a:pt x="585" y="738"/>
                </a:lnTo>
                <a:lnTo>
                  <a:pt x="587" y="731"/>
                </a:lnTo>
                <a:lnTo>
                  <a:pt x="587" y="728"/>
                </a:lnTo>
                <a:lnTo>
                  <a:pt x="585" y="725"/>
                </a:lnTo>
                <a:lnTo>
                  <a:pt x="585" y="725"/>
                </a:lnTo>
                <a:lnTo>
                  <a:pt x="584" y="731"/>
                </a:lnTo>
                <a:lnTo>
                  <a:pt x="584" y="735"/>
                </a:lnTo>
                <a:lnTo>
                  <a:pt x="585" y="738"/>
                </a:lnTo>
                <a:lnTo>
                  <a:pt x="585" y="738"/>
                </a:lnTo>
                <a:close/>
                <a:moveTo>
                  <a:pt x="492" y="747"/>
                </a:moveTo>
                <a:lnTo>
                  <a:pt x="492" y="747"/>
                </a:lnTo>
                <a:lnTo>
                  <a:pt x="492" y="741"/>
                </a:lnTo>
                <a:lnTo>
                  <a:pt x="491" y="736"/>
                </a:lnTo>
                <a:lnTo>
                  <a:pt x="489" y="731"/>
                </a:lnTo>
                <a:lnTo>
                  <a:pt x="485" y="728"/>
                </a:lnTo>
                <a:lnTo>
                  <a:pt x="485" y="728"/>
                </a:lnTo>
                <a:lnTo>
                  <a:pt x="492" y="747"/>
                </a:lnTo>
                <a:lnTo>
                  <a:pt x="492" y="747"/>
                </a:lnTo>
                <a:close/>
                <a:moveTo>
                  <a:pt x="477" y="747"/>
                </a:moveTo>
                <a:lnTo>
                  <a:pt x="477" y="747"/>
                </a:lnTo>
                <a:lnTo>
                  <a:pt x="474" y="738"/>
                </a:lnTo>
                <a:lnTo>
                  <a:pt x="471" y="735"/>
                </a:lnTo>
                <a:lnTo>
                  <a:pt x="470" y="731"/>
                </a:lnTo>
                <a:lnTo>
                  <a:pt x="470" y="731"/>
                </a:lnTo>
                <a:lnTo>
                  <a:pt x="473" y="739"/>
                </a:lnTo>
                <a:lnTo>
                  <a:pt x="477" y="747"/>
                </a:lnTo>
                <a:lnTo>
                  <a:pt x="477" y="747"/>
                </a:lnTo>
                <a:close/>
                <a:moveTo>
                  <a:pt x="592" y="748"/>
                </a:moveTo>
                <a:lnTo>
                  <a:pt x="592" y="748"/>
                </a:lnTo>
                <a:lnTo>
                  <a:pt x="595" y="733"/>
                </a:lnTo>
                <a:lnTo>
                  <a:pt x="595" y="733"/>
                </a:lnTo>
                <a:lnTo>
                  <a:pt x="592" y="733"/>
                </a:lnTo>
                <a:lnTo>
                  <a:pt x="592" y="733"/>
                </a:lnTo>
                <a:lnTo>
                  <a:pt x="592" y="748"/>
                </a:lnTo>
                <a:lnTo>
                  <a:pt x="592" y="748"/>
                </a:lnTo>
                <a:close/>
                <a:moveTo>
                  <a:pt x="503" y="748"/>
                </a:moveTo>
                <a:lnTo>
                  <a:pt x="503" y="748"/>
                </a:lnTo>
                <a:lnTo>
                  <a:pt x="502" y="741"/>
                </a:lnTo>
                <a:lnTo>
                  <a:pt x="500" y="738"/>
                </a:lnTo>
                <a:lnTo>
                  <a:pt x="499" y="736"/>
                </a:lnTo>
                <a:lnTo>
                  <a:pt x="499" y="736"/>
                </a:lnTo>
                <a:lnTo>
                  <a:pt x="500" y="742"/>
                </a:lnTo>
                <a:lnTo>
                  <a:pt x="503" y="748"/>
                </a:lnTo>
                <a:lnTo>
                  <a:pt x="503" y="748"/>
                </a:lnTo>
                <a:close/>
                <a:moveTo>
                  <a:pt x="534" y="754"/>
                </a:moveTo>
                <a:lnTo>
                  <a:pt x="534" y="754"/>
                </a:lnTo>
                <a:lnTo>
                  <a:pt x="535" y="745"/>
                </a:lnTo>
                <a:lnTo>
                  <a:pt x="537" y="741"/>
                </a:lnTo>
                <a:lnTo>
                  <a:pt x="535" y="738"/>
                </a:lnTo>
                <a:lnTo>
                  <a:pt x="535" y="738"/>
                </a:lnTo>
                <a:lnTo>
                  <a:pt x="532" y="747"/>
                </a:lnTo>
                <a:lnTo>
                  <a:pt x="531" y="751"/>
                </a:lnTo>
                <a:lnTo>
                  <a:pt x="532" y="753"/>
                </a:lnTo>
                <a:lnTo>
                  <a:pt x="534" y="754"/>
                </a:lnTo>
                <a:lnTo>
                  <a:pt x="534" y="754"/>
                </a:lnTo>
                <a:close/>
                <a:moveTo>
                  <a:pt x="550" y="751"/>
                </a:moveTo>
                <a:lnTo>
                  <a:pt x="550" y="751"/>
                </a:lnTo>
                <a:lnTo>
                  <a:pt x="552" y="745"/>
                </a:lnTo>
                <a:lnTo>
                  <a:pt x="553" y="742"/>
                </a:lnTo>
                <a:lnTo>
                  <a:pt x="552" y="739"/>
                </a:lnTo>
                <a:lnTo>
                  <a:pt x="552" y="739"/>
                </a:lnTo>
                <a:lnTo>
                  <a:pt x="552" y="742"/>
                </a:lnTo>
                <a:lnTo>
                  <a:pt x="550" y="745"/>
                </a:lnTo>
                <a:lnTo>
                  <a:pt x="550" y="748"/>
                </a:lnTo>
                <a:lnTo>
                  <a:pt x="550" y="751"/>
                </a:lnTo>
                <a:lnTo>
                  <a:pt x="550" y="751"/>
                </a:lnTo>
                <a:close/>
                <a:moveTo>
                  <a:pt x="543" y="748"/>
                </a:moveTo>
                <a:lnTo>
                  <a:pt x="543" y="748"/>
                </a:lnTo>
                <a:lnTo>
                  <a:pt x="544" y="745"/>
                </a:lnTo>
                <a:lnTo>
                  <a:pt x="543" y="745"/>
                </a:lnTo>
                <a:lnTo>
                  <a:pt x="541" y="744"/>
                </a:lnTo>
                <a:lnTo>
                  <a:pt x="541" y="744"/>
                </a:lnTo>
                <a:lnTo>
                  <a:pt x="543" y="747"/>
                </a:lnTo>
                <a:lnTo>
                  <a:pt x="543" y="748"/>
                </a:lnTo>
                <a:lnTo>
                  <a:pt x="543" y="748"/>
                </a:lnTo>
                <a:close/>
                <a:moveTo>
                  <a:pt x="570" y="783"/>
                </a:moveTo>
                <a:lnTo>
                  <a:pt x="570" y="783"/>
                </a:lnTo>
                <a:lnTo>
                  <a:pt x="570" y="782"/>
                </a:lnTo>
                <a:lnTo>
                  <a:pt x="570" y="782"/>
                </a:lnTo>
                <a:lnTo>
                  <a:pt x="578" y="764"/>
                </a:lnTo>
                <a:lnTo>
                  <a:pt x="581" y="754"/>
                </a:lnTo>
                <a:lnTo>
                  <a:pt x="581" y="747"/>
                </a:lnTo>
                <a:lnTo>
                  <a:pt x="581" y="747"/>
                </a:lnTo>
                <a:lnTo>
                  <a:pt x="573" y="765"/>
                </a:lnTo>
                <a:lnTo>
                  <a:pt x="570" y="776"/>
                </a:lnTo>
                <a:lnTo>
                  <a:pt x="570" y="783"/>
                </a:lnTo>
                <a:lnTo>
                  <a:pt x="570" y="783"/>
                </a:lnTo>
                <a:close/>
                <a:moveTo>
                  <a:pt x="503" y="783"/>
                </a:moveTo>
                <a:lnTo>
                  <a:pt x="503" y="783"/>
                </a:lnTo>
                <a:lnTo>
                  <a:pt x="505" y="783"/>
                </a:lnTo>
                <a:lnTo>
                  <a:pt x="505" y="783"/>
                </a:lnTo>
                <a:lnTo>
                  <a:pt x="505" y="774"/>
                </a:lnTo>
                <a:lnTo>
                  <a:pt x="503" y="765"/>
                </a:lnTo>
                <a:lnTo>
                  <a:pt x="500" y="756"/>
                </a:lnTo>
                <a:lnTo>
                  <a:pt x="497" y="750"/>
                </a:lnTo>
                <a:lnTo>
                  <a:pt x="497" y="750"/>
                </a:lnTo>
                <a:lnTo>
                  <a:pt x="497" y="757"/>
                </a:lnTo>
                <a:lnTo>
                  <a:pt x="495" y="768"/>
                </a:lnTo>
                <a:lnTo>
                  <a:pt x="497" y="777"/>
                </a:lnTo>
                <a:lnTo>
                  <a:pt x="500" y="782"/>
                </a:lnTo>
                <a:lnTo>
                  <a:pt x="503" y="783"/>
                </a:lnTo>
                <a:lnTo>
                  <a:pt x="503" y="783"/>
                </a:lnTo>
                <a:close/>
                <a:moveTo>
                  <a:pt x="520" y="770"/>
                </a:moveTo>
                <a:lnTo>
                  <a:pt x="520" y="770"/>
                </a:lnTo>
                <a:lnTo>
                  <a:pt x="520" y="765"/>
                </a:lnTo>
                <a:lnTo>
                  <a:pt x="521" y="762"/>
                </a:lnTo>
                <a:lnTo>
                  <a:pt x="521" y="753"/>
                </a:lnTo>
                <a:lnTo>
                  <a:pt x="521" y="753"/>
                </a:lnTo>
                <a:lnTo>
                  <a:pt x="520" y="753"/>
                </a:lnTo>
                <a:lnTo>
                  <a:pt x="517" y="753"/>
                </a:lnTo>
                <a:lnTo>
                  <a:pt x="517" y="753"/>
                </a:lnTo>
                <a:lnTo>
                  <a:pt x="517" y="757"/>
                </a:lnTo>
                <a:lnTo>
                  <a:pt x="517" y="762"/>
                </a:lnTo>
                <a:lnTo>
                  <a:pt x="518" y="765"/>
                </a:lnTo>
                <a:lnTo>
                  <a:pt x="520" y="770"/>
                </a:lnTo>
                <a:lnTo>
                  <a:pt x="520" y="770"/>
                </a:lnTo>
                <a:close/>
                <a:moveTo>
                  <a:pt x="492" y="792"/>
                </a:moveTo>
                <a:lnTo>
                  <a:pt x="492" y="792"/>
                </a:lnTo>
                <a:lnTo>
                  <a:pt x="494" y="786"/>
                </a:lnTo>
                <a:lnTo>
                  <a:pt x="492" y="780"/>
                </a:lnTo>
                <a:lnTo>
                  <a:pt x="491" y="776"/>
                </a:lnTo>
                <a:lnTo>
                  <a:pt x="489" y="770"/>
                </a:lnTo>
                <a:lnTo>
                  <a:pt x="489" y="770"/>
                </a:lnTo>
                <a:lnTo>
                  <a:pt x="486" y="767"/>
                </a:lnTo>
                <a:lnTo>
                  <a:pt x="485" y="764"/>
                </a:lnTo>
                <a:lnTo>
                  <a:pt x="483" y="759"/>
                </a:lnTo>
                <a:lnTo>
                  <a:pt x="480" y="756"/>
                </a:lnTo>
                <a:lnTo>
                  <a:pt x="480" y="756"/>
                </a:lnTo>
                <a:lnTo>
                  <a:pt x="486" y="774"/>
                </a:lnTo>
                <a:lnTo>
                  <a:pt x="492" y="792"/>
                </a:lnTo>
                <a:lnTo>
                  <a:pt x="492" y="792"/>
                </a:lnTo>
                <a:close/>
                <a:moveTo>
                  <a:pt x="537" y="767"/>
                </a:moveTo>
                <a:lnTo>
                  <a:pt x="537" y="767"/>
                </a:lnTo>
                <a:lnTo>
                  <a:pt x="538" y="764"/>
                </a:lnTo>
                <a:lnTo>
                  <a:pt x="538" y="762"/>
                </a:lnTo>
                <a:lnTo>
                  <a:pt x="538" y="759"/>
                </a:lnTo>
                <a:lnTo>
                  <a:pt x="538" y="756"/>
                </a:lnTo>
                <a:lnTo>
                  <a:pt x="538" y="756"/>
                </a:lnTo>
                <a:lnTo>
                  <a:pt x="537" y="760"/>
                </a:lnTo>
                <a:lnTo>
                  <a:pt x="537" y="767"/>
                </a:lnTo>
                <a:lnTo>
                  <a:pt x="537" y="767"/>
                </a:lnTo>
                <a:close/>
                <a:moveTo>
                  <a:pt x="572" y="803"/>
                </a:moveTo>
                <a:lnTo>
                  <a:pt x="572" y="803"/>
                </a:lnTo>
                <a:lnTo>
                  <a:pt x="578" y="794"/>
                </a:lnTo>
                <a:lnTo>
                  <a:pt x="582" y="782"/>
                </a:lnTo>
                <a:lnTo>
                  <a:pt x="584" y="770"/>
                </a:lnTo>
                <a:lnTo>
                  <a:pt x="584" y="757"/>
                </a:lnTo>
                <a:lnTo>
                  <a:pt x="584" y="757"/>
                </a:lnTo>
                <a:lnTo>
                  <a:pt x="581" y="770"/>
                </a:lnTo>
                <a:lnTo>
                  <a:pt x="576" y="780"/>
                </a:lnTo>
                <a:lnTo>
                  <a:pt x="572" y="791"/>
                </a:lnTo>
                <a:lnTo>
                  <a:pt x="572" y="797"/>
                </a:lnTo>
                <a:lnTo>
                  <a:pt x="572" y="803"/>
                </a:lnTo>
                <a:lnTo>
                  <a:pt x="572" y="803"/>
                </a:lnTo>
                <a:close/>
                <a:moveTo>
                  <a:pt x="546" y="776"/>
                </a:moveTo>
                <a:lnTo>
                  <a:pt x="546" y="776"/>
                </a:lnTo>
                <a:lnTo>
                  <a:pt x="549" y="773"/>
                </a:lnTo>
                <a:lnTo>
                  <a:pt x="549" y="767"/>
                </a:lnTo>
                <a:lnTo>
                  <a:pt x="549" y="762"/>
                </a:lnTo>
                <a:lnTo>
                  <a:pt x="547" y="760"/>
                </a:lnTo>
                <a:lnTo>
                  <a:pt x="546" y="759"/>
                </a:lnTo>
                <a:lnTo>
                  <a:pt x="546" y="759"/>
                </a:lnTo>
                <a:lnTo>
                  <a:pt x="544" y="762"/>
                </a:lnTo>
                <a:lnTo>
                  <a:pt x="544" y="768"/>
                </a:lnTo>
                <a:lnTo>
                  <a:pt x="544" y="773"/>
                </a:lnTo>
                <a:lnTo>
                  <a:pt x="546" y="776"/>
                </a:lnTo>
                <a:lnTo>
                  <a:pt x="546" y="776"/>
                </a:lnTo>
                <a:close/>
                <a:moveTo>
                  <a:pt x="552" y="806"/>
                </a:moveTo>
                <a:lnTo>
                  <a:pt x="552" y="806"/>
                </a:lnTo>
                <a:lnTo>
                  <a:pt x="555" y="797"/>
                </a:lnTo>
                <a:lnTo>
                  <a:pt x="558" y="786"/>
                </a:lnTo>
                <a:lnTo>
                  <a:pt x="559" y="776"/>
                </a:lnTo>
                <a:lnTo>
                  <a:pt x="559" y="765"/>
                </a:lnTo>
                <a:lnTo>
                  <a:pt x="559" y="765"/>
                </a:lnTo>
                <a:lnTo>
                  <a:pt x="553" y="785"/>
                </a:lnTo>
                <a:lnTo>
                  <a:pt x="552" y="796"/>
                </a:lnTo>
                <a:lnTo>
                  <a:pt x="552" y="806"/>
                </a:lnTo>
                <a:lnTo>
                  <a:pt x="552" y="806"/>
                </a:lnTo>
                <a:close/>
                <a:moveTo>
                  <a:pt x="535" y="799"/>
                </a:moveTo>
                <a:lnTo>
                  <a:pt x="535" y="799"/>
                </a:lnTo>
                <a:lnTo>
                  <a:pt x="538" y="796"/>
                </a:lnTo>
                <a:lnTo>
                  <a:pt x="540" y="791"/>
                </a:lnTo>
                <a:lnTo>
                  <a:pt x="541" y="782"/>
                </a:lnTo>
                <a:lnTo>
                  <a:pt x="541" y="782"/>
                </a:lnTo>
                <a:lnTo>
                  <a:pt x="538" y="782"/>
                </a:lnTo>
                <a:lnTo>
                  <a:pt x="538" y="782"/>
                </a:lnTo>
                <a:lnTo>
                  <a:pt x="537" y="789"/>
                </a:lnTo>
                <a:lnTo>
                  <a:pt x="535" y="799"/>
                </a:lnTo>
                <a:lnTo>
                  <a:pt x="535" y="799"/>
                </a:lnTo>
                <a:close/>
                <a:moveTo>
                  <a:pt x="521" y="800"/>
                </a:moveTo>
                <a:lnTo>
                  <a:pt x="521" y="800"/>
                </a:lnTo>
                <a:lnTo>
                  <a:pt x="523" y="794"/>
                </a:lnTo>
                <a:lnTo>
                  <a:pt x="524" y="786"/>
                </a:lnTo>
                <a:lnTo>
                  <a:pt x="524" y="786"/>
                </a:lnTo>
                <a:lnTo>
                  <a:pt x="521" y="786"/>
                </a:lnTo>
                <a:lnTo>
                  <a:pt x="520" y="786"/>
                </a:lnTo>
                <a:lnTo>
                  <a:pt x="520" y="791"/>
                </a:lnTo>
                <a:lnTo>
                  <a:pt x="521" y="800"/>
                </a:lnTo>
                <a:lnTo>
                  <a:pt x="521" y="800"/>
                </a:lnTo>
                <a:close/>
                <a:moveTo>
                  <a:pt x="559" y="811"/>
                </a:moveTo>
                <a:lnTo>
                  <a:pt x="559" y="811"/>
                </a:lnTo>
                <a:lnTo>
                  <a:pt x="561" y="806"/>
                </a:lnTo>
                <a:lnTo>
                  <a:pt x="563" y="802"/>
                </a:lnTo>
                <a:lnTo>
                  <a:pt x="564" y="797"/>
                </a:lnTo>
                <a:lnTo>
                  <a:pt x="564" y="791"/>
                </a:lnTo>
                <a:lnTo>
                  <a:pt x="564" y="791"/>
                </a:lnTo>
                <a:lnTo>
                  <a:pt x="559" y="802"/>
                </a:lnTo>
                <a:lnTo>
                  <a:pt x="558" y="808"/>
                </a:lnTo>
                <a:lnTo>
                  <a:pt x="559" y="811"/>
                </a:lnTo>
                <a:lnTo>
                  <a:pt x="559" y="811"/>
                </a:lnTo>
                <a:close/>
                <a:moveTo>
                  <a:pt x="506" y="834"/>
                </a:moveTo>
                <a:lnTo>
                  <a:pt x="506" y="834"/>
                </a:lnTo>
                <a:lnTo>
                  <a:pt x="509" y="823"/>
                </a:lnTo>
                <a:lnTo>
                  <a:pt x="509" y="812"/>
                </a:lnTo>
                <a:lnTo>
                  <a:pt x="506" y="802"/>
                </a:lnTo>
                <a:lnTo>
                  <a:pt x="503" y="799"/>
                </a:lnTo>
                <a:lnTo>
                  <a:pt x="500" y="796"/>
                </a:lnTo>
                <a:lnTo>
                  <a:pt x="500" y="796"/>
                </a:lnTo>
                <a:lnTo>
                  <a:pt x="502" y="815"/>
                </a:lnTo>
                <a:lnTo>
                  <a:pt x="505" y="824"/>
                </a:lnTo>
                <a:lnTo>
                  <a:pt x="506" y="834"/>
                </a:lnTo>
                <a:lnTo>
                  <a:pt x="506" y="834"/>
                </a:lnTo>
                <a:close/>
                <a:moveTo>
                  <a:pt x="535" y="820"/>
                </a:moveTo>
                <a:lnTo>
                  <a:pt x="535" y="820"/>
                </a:lnTo>
                <a:lnTo>
                  <a:pt x="540" y="808"/>
                </a:lnTo>
                <a:lnTo>
                  <a:pt x="543" y="802"/>
                </a:lnTo>
                <a:lnTo>
                  <a:pt x="543" y="796"/>
                </a:lnTo>
                <a:lnTo>
                  <a:pt x="543" y="796"/>
                </a:lnTo>
                <a:lnTo>
                  <a:pt x="540" y="802"/>
                </a:lnTo>
                <a:lnTo>
                  <a:pt x="537" y="808"/>
                </a:lnTo>
                <a:lnTo>
                  <a:pt x="534" y="814"/>
                </a:lnTo>
                <a:lnTo>
                  <a:pt x="534" y="817"/>
                </a:lnTo>
                <a:lnTo>
                  <a:pt x="535" y="820"/>
                </a:lnTo>
                <a:lnTo>
                  <a:pt x="535" y="820"/>
                </a:lnTo>
                <a:close/>
                <a:moveTo>
                  <a:pt x="494" y="832"/>
                </a:moveTo>
                <a:lnTo>
                  <a:pt x="494" y="832"/>
                </a:lnTo>
                <a:lnTo>
                  <a:pt x="502" y="837"/>
                </a:lnTo>
                <a:lnTo>
                  <a:pt x="502" y="837"/>
                </a:lnTo>
                <a:lnTo>
                  <a:pt x="499" y="820"/>
                </a:lnTo>
                <a:lnTo>
                  <a:pt x="497" y="812"/>
                </a:lnTo>
                <a:lnTo>
                  <a:pt x="494" y="805"/>
                </a:lnTo>
                <a:lnTo>
                  <a:pt x="494" y="805"/>
                </a:lnTo>
                <a:lnTo>
                  <a:pt x="495" y="818"/>
                </a:lnTo>
                <a:lnTo>
                  <a:pt x="494" y="832"/>
                </a:lnTo>
                <a:lnTo>
                  <a:pt x="494" y="832"/>
                </a:lnTo>
                <a:close/>
                <a:moveTo>
                  <a:pt x="553" y="838"/>
                </a:moveTo>
                <a:lnTo>
                  <a:pt x="553" y="838"/>
                </a:lnTo>
                <a:lnTo>
                  <a:pt x="559" y="835"/>
                </a:lnTo>
                <a:lnTo>
                  <a:pt x="564" y="829"/>
                </a:lnTo>
                <a:lnTo>
                  <a:pt x="567" y="821"/>
                </a:lnTo>
                <a:lnTo>
                  <a:pt x="570" y="814"/>
                </a:lnTo>
                <a:lnTo>
                  <a:pt x="570" y="814"/>
                </a:lnTo>
                <a:lnTo>
                  <a:pt x="569" y="812"/>
                </a:lnTo>
                <a:lnTo>
                  <a:pt x="567" y="809"/>
                </a:lnTo>
                <a:lnTo>
                  <a:pt x="567" y="808"/>
                </a:lnTo>
                <a:lnTo>
                  <a:pt x="566" y="806"/>
                </a:lnTo>
                <a:lnTo>
                  <a:pt x="566" y="806"/>
                </a:lnTo>
                <a:lnTo>
                  <a:pt x="558" y="821"/>
                </a:lnTo>
                <a:lnTo>
                  <a:pt x="555" y="829"/>
                </a:lnTo>
                <a:lnTo>
                  <a:pt x="553" y="838"/>
                </a:lnTo>
                <a:lnTo>
                  <a:pt x="553" y="838"/>
                </a:lnTo>
                <a:close/>
                <a:moveTo>
                  <a:pt x="534" y="840"/>
                </a:moveTo>
                <a:lnTo>
                  <a:pt x="534" y="840"/>
                </a:lnTo>
                <a:lnTo>
                  <a:pt x="538" y="835"/>
                </a:lnTo>
                <a:lnTo>
                  <a:pt x="541" y="828"/>
                </a:lnTo>
                <a:lnTo>
                  <a:pt x="543" y="818"/>
                </a:lnTo>
                <a:lnTo>
                  <a:pt x="541" y="812"/>
                </a:lnTo>
                <a:lnTo>
                  <a:pt x="541" y="812"/>
                </a:lnTo>
                <a:lnTo>
                  <a:pt x="540" y="820"/>
                </a:lnTo>
                <a:lnTo>
                  <a:pt x="537" y="826"/>
                </a:lnTo>
                <a:lnTo>
                  <a:pt x="535" y="832"/>
                </a:lnTo>
                <a:lnTo>
                  <a:pt x="534" y="840"/>
                </a:lnTo>
                <a:lnTo>
                  <a:pt x="534" y="840"/>
                </a:lnTo>
                <a:close/>
                <a:moveTo>
                  <a:pt x="494" y="873"/>
                </a:moveTo>
                <a:lnTo>
                  <a:pt x="494" y="873"/>
                </a:lnTo>
                <a:lnTo>
                  <a:pt x="495" y="864"/>
                </a:lnTo>
                <a:lnTo>
                  <a:pt x="499" y="855"/>
                </a:lnTo>
                <a:lnTo>
                  <a:pt x="500" y="850"/>
                </a:lnTo>
                <a:lnTo>
                  <a:pt x="500" y="847"/>
                </a:lnTo>
                <a:lnTo>
                  <a:pt x="497" y="843"/>
                </a:lnTo>
                <a:lnTo>
                  <a:pt x="494" y="840"/>
                </a:lnTo>
                <a:lnTo>
                  <a:pt x="494" y="840"/>
                </a:lnTo>
                <a:lnTo>
                  <a:pt x="494" y="849"/>
                </a:lnTo>
                <a:lnTo>
                  <a:pt x="492" y="857"/>
                </a:lnTo>
                <a:lnTo>
                  <a:pt x="492" y="866"/>
                </a:lnTo>
                <a:lnTo>
                  <a:pt x="494" y="873"/>
                </a:lnTo>
                <a:lnTo>
                  <a:pt x="494" y="873"/>
                </a:lnTo>
                <a:close/>
                <a:moveTo>
                  <a:pt x="524" y="852"/>
                </a:moveTo>
                <a:lnTo>
                  <a:pt x="524" y="852"/>
                </a:lnTo>
                <a:lnTo>
                  <a:pt x="526" y="847"/>
                </a:lnTo>
                <a:lnTo>
                  <a:pt x="526" y="844"/>
                </a:lnTo>
                <a:lnTo>
                  <a:pt x="524" y="841"/>
                </a:lnTo>
                <a:lnTo>
                  <a:pt x="524" y="841"/>
                </a:lnTo>
                <a:lnTo>
                  <a:pt x="524" y="847"/>
                </a:lnTo>
                <a:lnTo>
                  <a:pt x="523" y="850"/>
                </a:lnTo>
                <a:lnTo>
                  <a:pt x="524" y="852"/>
                </a:lnTo>
                <a:lnTo>
                  <a:pt x="524" y="852"/>
                </a:lnTo>
                <a:close/>
                <a:moveTo>
                  <a:pt x="534" y="852"/>
                </a:moveTo>
                <a:lnTo>
                  <a:pt x="534" y="852"/>
                </a:lnTo>
                <a:lnTo>
                  <a:pt x="535" y="852"/>
                </a:lnTo>
                <a:lnTo>
                  <a:pt x="537" y="850"/>
                </a:lnTo>
                <a:lnTo>
                  <a:pt x="537" y="847"/>
                </a:lnTo>
                <a:lnTo>
                  <a:pt x="537" y="847"/>
                </a:lnTo>
                <a:lnTo>
                  <a:pt x="535" y="849"/>
                </a:lnTo>
                <a:lnTo>
                  <a:pt x="534" y="852"/>
                </a:lnTo>
                <a:lnTo>
                  <a:pt x="534" y="852"/>
                </a:lnTo>
                <a:close/>
                <a:moveTo>
                  <a:pt x="506" y="904"/>
                </a:moveTo>
                <a:lnTo>
                  <a:pt x="506" y="904"/>
                </a:lnTo>
                <a:lnTo>
                  <a:pt x="509" y="898"/>
                </a:lnTo>
                <a:lnTo>
                  <a:pt x="511" y="893"/>
                </a:lnTo>
                <a:lnTo>
                  <a:pt x="512" y="879"/>
                </a:lnTo>
                <a:lnTo>
                  <a:pt x="514" y="853"/>
                </a:lnTo>
                <a:lnTo>
                  <a:pt x="514" y="853"/>
                </a:lnTo>
                <a:lnTo>
                  <a:pt x="512" y="853"/>
                </a:lnTo>
                <a:lnTo>
                  <a:pt x="512" y="853"/>
                </a:lnTo>
                <a:lnTo>
                  <a:pt x="511" y="866"/>
                </a:lnTo>
                <a:lnTo>
                  <a:pt x="509" y="878"/>
                </a:lnTo>
                <a:lnTo>
                  <a:pt x="506" y="892"/>
                </a:lnTo>
                <a:lnTo>
                  <a:pt x="506" y="904"/>
                </a:lnTo>
                <a:lnTo>
                  <a:pt x="506" y="904"/>
                </a:lnTo>
                <a:close/>
                <a:moveTo>
                  <a:pt x="524" y="879"/>
                </a:moveTo>
                <a:lnTo>
                  <a:pt x="524" y="879"/>
                </a:lnTo>
                <a:lnTo>
                  <a:pt x="527" y="875"/>
                </a:lnTo>
                <a:lnTo>
                  <a:pt x="529" y="870"/>
                </a:lnTo>
                <a:lnTo>
                  <a:pt x="531" y="864"/>
                </a:lnTo>
                <a:lnTo>
                  <a:pt x="529" y="860"/>
                </a:lnTo>
                <a:lnTo>
                  <a:pt x="529" y="860"/>
                </a:lnTo>
                <a:lnTo>
                  <a:pt x="526" y="869"/>
                </a:lnTo>
                <a:lnTo>
                  <a:pt x="524" y="875"/>
                </a:lnTo>
                <a:lnTo>
                  <a:pt x="524" y="879"/>
                </a:lnTo>
                <a:lnTo>
                  <a:pt x="524" y="879"/>
                </a:lnTo>
                <a:close/>
                <a:moveTo>
                  <a:pt x="488" y="885"/>
                </a:moveTo>
                <a:lnTo>
                  <a:pt x="488" y="885"/>
                </a:lnTo>
                <a:lnTo>
                  <a:pt x="489" y="884"/>
                </a:lnTo>
                <a:lnTo>
                  <a:pt x="491" y="881"/>
                </a:lnTo>
                <a:lnTo>
                  <a:pt x="488" y="876"/>
                </a:lnTo>
                <a:lnTo>
                  <a:pt x="488" y="876"/>
                </a:lnTo>
                <a:lnTo>
                  <a:pt x="488" y="881"/>
                </a:lnTo>
                <a:lnTo>
                  <a:pt x="488" y="885"/>
                </a:lnTo>
                <a:lnTo>
                  <a:pt x="488" y="885"/>
                </a:lnTo>
                <a:close/>
                <a:moveTo>
                  <a:pt x="479" y="901"/>
                </a:moveTo>
                <a:lnTo>
                  <a:pt x="479" y="901"/>
                </a:lnTo>
                <a:lnTo>
                  <a:pt x="482" y="895"/>
                </a:lnTo>
                <a:lnTo>
                  <a:pt x="483" y="892"/>
                </a:lnTo>
                <a:lnTo>
                  <a:pt x="483" y="887"/>
                </a:lnTo>
                <a:lnTo>
                  <a:pt x="483" y="887"/>
                </a:lnTo>
                <a:lnTo>
                  <a:pt x="480" y="895"/>
                </a:lnTo>
                <a:lnTo>
                  <a:pt x="479" y="898"/>
                </a:lnTo>
                <a:lnTo>
                  <a:pt x="479" y="901"/>
                </a:lnTo>
                <a:lnTo>
                  <a:pt x="479" y="901"/>
                </a:lnTo>
                <a:close/>
                <a:moveTo>
                  <a:pt x="479" y="925"/>
                </a:moveTo>
                <a:lnTo>
                  <a:pt x="479" y="925"/>
                </a:lnTo>
                <a:lnTo>
                  <a:pt x="482" y="919"/>
                </a:lnTo>
                <a:lnTo>
                  <a:pt x="485" y="913"/>
                </a:lnTo>
                <a:lnTo>
                  <a:pt x="486" y="907"/>
                </a:lnTo>
                <a:lnTo>
                  <a:pt x="486" y="899"/>
                </a:lnTo>
                <a:lnTo>
                  <a:pt x="486" y="899"/>
                </a:lnTo>
                <a:lnTo>
                  <a:pt x="483" y="905"/>
                </a:lnTo>
                <a:lnTo>
                  <a:pt x="482" y="911"/>
                </a:lnTo>
                <a:lnTo>
                  <a:pt x="479" y="925"/>
                </a:lnTo>
                <a:lnTo>
                  <a:pt x="479" y="925"/>
                </a:ln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6" name="文本框 37"/>
          <p:cNvSpPr txBox="1"/>
          <p:nvPr/>
        </p:nvSpPr>
        <p:spPr>
          <a:xfrm>
            <a:off x="196850" y="181610"/>
            <a:ext cx="6559550" cy="464185"/>
          </a:xfrm>
          <a:prstGeom prst="rect">
            <a:avLst/>
          </a:prstGeom>
          <a:noFill/>
        </p:spPr>
        <p:txBody>
          <a:bodyPr wrap="square" lIns="96434" tIns="48217" rIns="96434" bIns="48217" rtlCol="0">
            <a:spAutoFit/>
          </a:bodyPr>
          <a:lstStyle/>
          <a:p>
            <a:pPr defTabSz="964565"/>
            <a:r>
              <a:rPr lang="zh-CN" altLang="en-US" sz="2800" b="1" dirty="0">
                <a:solidFill>
                  <a:schemeClr val="tx1">
                    <a:lumMod val="75000"/>
                    <a:lumOff val="25000"/>
                  </a:schemeClr>
                </a:solidFill>
                <a:effectLst>
                  <a:outerShdw blurRad="38100" dist="38100" dir="2700000" algn="tl">
                    <a:srgbClr val="000000">
                      <a:alpha val="43137"/>
                    </a:srgbClr>
                  </a:outerShdw>
                </a:effectLst>
                <a:latin typeface="方正隶二_GBK" panose="03000509000000000000" charset="-122"/>
                <a:ea typeface="方正隶二_GBK" panose="03000509000000000000" charset="-122"/>
                <a:cs typeface="博洋行书 7000" panose="02000600000000000000" pitchFamily="2" charset="-122"/>
                <a:sym typeface="+mn-lt"/>
              </a:rPr>
              <a:t>Strategic Status of Political Translation</a:t>
            </a:r>
            <a:endParaRPr lang="zh-CN" altLang="en-US" sz="2400" b="1" dirty="0">
              <a:solidFill>
                <a:schemeClr val="tx1">
                  <a:lumMod val="75000"/>
                  <a:lumOff val="25000"/>
                </a:schemeClr>
              </a:solidFill>
              <a:effectLst>
                <a:outerShdw blurRad="38100" dist="38100" dir="2700000" algn="tl">
                  <a:srgbClr val="000000">
                    <a:alpha val="43137"/>
                  </a:srgbClr>
                </a:outerShdw>
              </a:effectLst>
              <a:latin typeface="博洋行书 7000" panose="02000600000000000000" pitchFamily="2" charset="-122"/>
              <a:ea typeface="博洋行书 7000" panose="02000600000000000000" pitchFamily="2" charset="-122"/>
              <a:cs typeface="博洋行书 7000" panose="02000600000000000000" pitchFamily="2" charset="-122"/>
              <a:sym typeface="+mn-lt"/>
            </a:endParaRPr>
          </a:p>
        </p:txBody>
      </p:sp>
      <p:sp>
        <p:nvSpPr>
          <p:cNvPr id="112" name="文本框 111"/>
          <p:cNvSpPr txBox="1"/>
          <p:nvPr/>
        </p:nvSpPr>
        <p:spPr>
          <a:xfrm>
            <a:off x="85090" y="1727200"/>
            <a:ext cx="3757930" cy="1198880"/>
          </a:xfrm>
          <a:prstGeom prst="rect">
            <a:avLst/>
          </a:prstGeom>
          <a:noFill/>
          <a:ln w="9525">
            <a:noFill/>
          </a:ln>
        </p:spPr>
        <p:txBody>
          <a:bodyPr wrap="square">
            <a:spAutoFit/>
          </a:bodyPr>
          <a:p>
            <a:pPr indent="0"/>
            <a:r>
              <a:rPr lang="en-US" altLang="zh-CN"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      </a:t>
            </a:r>
            <a:r>
              <a:rPr lang="zh-CN" altLang="en-US" sz="18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Owing to the increasingly rapid progress of globalization, China has to maintain an explicit nation status and clear strategy. </a:t>
            </a:r>
            <a:endParaRPr lang="zh-CN" altLang="en-US"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4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9"/>
          <p:cNvGrpSpPr/>
          <p:nvPr/>
        </p:nvGrpSpPr>
        <p:grpSpPr>
          <a:xfrm>
            <a:off x="3741034" y="1794839"/>
            <a:ext cx="1496390" cy="884923"/>
            <a:chOff x="0" y="0"/>
            <a:chExt cx="1451061" cy="857851"/>
          </a:xfrm>
        </p:grpSpPr>
        <p:sp>
          <p:nvSpPr>
            <p:cNvPr id="13" name="chenying0907 233"/>
            <p:cNvSpPr/>
            <p:nvPr/>
          </p:nvSpPr>
          <p:spPr>
            <a:xfrm>
              <a:off x="0" y="-1"/>
              <a:ext cx="1451062" cy="200618"/>
            </a:xfrm>
            <a:custGeom>
              <a:avLst/>
              <a:gdLst/>
              <a:ahLst/>
              <a:cxnLst>
                <a:cxn ang="0">
                  <a:pos x="wd2" y="hd2"/>
                </a:cxn>
                <a:cxn ang="5400000">
                  <a:pos x="wd2" y="hd2"/>
                </a:cxn>
                <a:cxn ang="10800000">
                  <a:pos x="wd2" y="hd2"/>
                </a:cxn>
                <a:cxn ang="16200000">
                  <a:pos x="wd2" y="hd2"/>
                </a:cxn>
              </a:cxnLst>
              <a:rect l="0" t="0" r="r" b="b"/>
              <a:pathLst>
                <a:path w="21532" h="18599" extrusionOk="0">
                  <a:moveTo>
                    <a:pt x="21502" y="14580"/>
                  </a:moveTo>
                  <a:cubicBezTo>
                    <a:pt x="21505" y="8348"/>
                    <a:pt x="21600" y="636"/>
                    <a:pt x="20080" y="1286"/>
                  </a:cubicBezTo>
                  <a:cubicBezTo>
                    <a:pt x="18564" y="1934"/>
                    <a:pt x="17086" y="-66"/>
                    <a:pt x="15568" y="2"/>
                  </a:cubicBezTo>
                  <a:cubicBezTo>
                    <a:pt x="11739" y="176"/>
                    <a:pt x="7876" y="1857"/>
                    <a:pt x="4063" y="3694"/>
                  </a:cubicBezTo>
                  <a:cubicBezTo>
                    <a:pt x="2912" y="4249"/>
                    <a:pt x="1693" y="4057"/>
                    <a:pt x="574" y="5847"/>
                  </a:cubicBezTo>
                  <a:cubicBezTo>
                    <a:pt x="410" y="9664"/>
                    <a:pt x="232" y="13684"/>
                    <a:pt x="0" y="17399"/>
                  </a:cubicBezTo>
                  <a:cubicBezTo>
                    <a:pt x="7160" y="21534"/>
                    <a:pt x="14347" y="13237"/>
                    <a:pt x="21532" y="18414"/>
                  </a:cubicBezTo>
                  <a:cubicBezTo>
                    <a:pt x="21505" y="17283"/>
                    <a:pt x="21501" y="15968"/>
                    <a:pt x="21502" y="14580"/>
                  </a:cubicBezTo>
                  <a:close/>
                </a:path>
              </a:pathLst>
            </a:custGeom>
            <a:solidFill>
              <a:schemeClr val="tx1">
                <a:lumMod val="75000"/>
                <a:lumOff val="25000"/>
              </a:schemeClr>
            </a:solidFill>
            <a:ln w="12700" cap="flat">
              <a:solidFill>
                <a:schemeClr val="bg1"/>
              </a:solidFill>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4" name="chenying0907 234"/>
            <p:cNvSpPr/>
            <p:nvPr/>
          </p:nvSpPr>
          <p:spPr>
            <a:xfrm>
              <a:off x="12700" y="177799"/>
              <a:ext cx="1408472" cy="39410"/>
            </a:xfrm>
            <a:custGeom>
              <a:avLst/>
              <a:gdLst/>
              <a:ahLst/>
              <a:cxnLst>
                <a:cxn ang="0">
                  <a:pos x="wd2" y="hd2"/>
                </a:cxn>
                <a:cxn ang="5400000">
                  <a:pos x="wd2" y="hd2"/>
                </a:cxn>
                <a:cxn ang="10800000">
                  <a:pos x="wd2" y="hd2"/>
                </a:cxn>
                <a:cxn ang="16200000">
                  <a:pos x="wd2" y="hd2"/>
                </a:cxn>
              </a:cxnLst>
              <a:rect l="0" t="0" r="r" b="b"/>
              <a:pathLst>
                <a:path w="21600" h="21190" extrusionOk="0">
                  <a:moveTo>
                    <a:pt x="0" y="21190"/>
                  </a:moveTo>
                  <a:cubicBezTo>
                    <a:pt x="5541" y="19443"/>
                    <a:pt x="11053" y="-410"/>
                    <a:pt x="16600" y="7"/>
                  </a:cubicBezTo>
                  <a:cubicBezTo>
                    <a:pt x="18192" y="127"/>
                    <a:pt x="20043" y="2411"/>
                    <a:pt x="21600" y="2411"/>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5" name="chenying0907 235"/>
            <p:cNvSpPr/>
            <p:nvPr/>
          </p:nvSpPr>
          <p:spPr>
            <a:xfrm>
              <a:off x="114300" y="127000"/>
              <a:ext cx="47886" cy="7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990" y="2321"/>
                    <a:pt x="12587" y="18565"/>
                    <a:pt x="21600" y="0"/>
                  </a:cubicBezTo>
                </a:path>
              </a:pathLst>
            </a:custGeom>
            <a:noFill/>
            <a:ln w="38100" cap="flat">
              <a:solidFill>
                <a:schemeClr val="bg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6" name="chenying0907 236"/>
            <p:cNvSpPr/>
            <p:nvPr/>
          </p:nvSpPr>
          <p:spPr>
            <a:xfrm>
              <a:off x="393700" y="114300"/>
              <a:ext cx="49957" cy="5276"/>
            </a:xfrm>
            <a:custGeom>
              <a:avLst/>
              <a:gdLst/>
              <a:ahLst/>
              <a:cxnLst>
                <a:cxn ang="0">
                  <a:pos x="wd2" y="hd2"/>
                </a:cxn>
                <a:cxn ang="5400000">
                  <a:pos x="wd2" y="hd2"/>
                </a:cxn>
                <a:cxn ang="10800000">
                  <a:pos x="wd2" y="hd2"/>
                </a:cxn>
                <a:cxn ang="16200000">
                  <a:pos x="wd2" y="hd2"/>
                </a:cxn>
              </a:cxnLst>
              <a:rect l="0" t="0" r="r" b="b"/>
              <a:pathLst>
                <a:path w="21600" h="19284" extrusionOk="0">
                  <a:moveTo>
                    <a:pt x="0" y="19284"/>
                  </a:moveTo>
                  <a:cubicBezTo>
                    <a:pt x="7255" y="4098"/>
                    <a:pt x="15514" y="-2316"/>
                    <a:pt x="21600" y="744"/>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7" name="chenying0907 237"/>
            <p:cNvSpPr/>
            <p:nvPr/>
          </p:nvSpPr>
          <p:spPr>
            <a:xfrm>
              <a:off x="254000" y="342900"/>
              <a:ext cx="903425" cy="514952"/>
            </a:xfrm>
            <a:custGeom>
              <a:avLst/>
              <a:gdLst/>
              <a:ahLst/>
              <a:cxnLst>
                <a:cxn ang="0">
                  <a:pos x="wd2" y="hd2"/>
                </a:cxn>
                <a:cxn ang="5400000">
                  <a:pos x="wd2" y="hd2"/>
                </a:cxn>
                <a:cxn ang="10800000">
                  <a:pos x="wd2" y="hd2"/>
                </a:cxn>
                <a:cxn ang="16200000">
                  <a:pos x="wd2" y="hd2"/>
                </a:cxn>
              </a:cxnLst>
              <a:rect l="0" t="0" r="r" b="b"/>
              <a:pathLst>
                <a:path w="21598" h="21600" extrusionOk="0">
                  <a:moveTo>
                    <a:pt x="0" y="21600"/>
                  </a:moveTo>
                  <a:cubicBezTo>
                    <a:pt x="675" y="19527"/>
                    <a:pt x="1295" y="17574"/>
                    <a:pt x="2271" y="15812"/>
                  </a:cubicBezTo>
                  <a:cubicBezTo>
                    <a:pt x="3554" y="13497"/>
                    <a:pt x="4726" y="11000"/>
                    <a:pt x="5966" y="8625"/>
                  </a:cubicBezTo>
                  <a:cubicBezTo>
                    <a:pt x="6457" y="7684"/>
                    <a:pt x="7204" y="6859"/>
                    <a:pt x="7569" y="5778"/>
                  </a:cubicBezTo>
                  <a:cubicBezTo>
                    <a:pt x="9848" y="7702"/>
                    <a:pt x="11807" y="10561"/>
                    <a:pt x="13725" y="13236"/>
                  </a:cubicBezTo>
                  <a:cubicBezTo>
                    <a:pt x="15803" y="8076"/>
                    <a:pt x="18595" y="4491"/>
                    <a:pt x="21191" y="223"/>
                  </a:cubicBezTo>
                  <a:cubicBezTo>
                    <a:pt x="19866" y="384"/>
                    <a:pt x="18530" y="679"/>
                    <a:pt x="17304" y="1526"/>
                  </a:cubicBezTo>
                  <a:cubicBezTo>
                    <a:pt x="18746" y="1531"/>
                    <a:pt x="20225" y="918"/>
                    <a:pt x="21510" y="0"/>
                  </a:cubicBezTo>
                  <a:cubicBezTo>
                    <a:pt x="21413" y="69"/>
                    <a:pt x="21597" y="2297"/>
                    <a:pt x="21598" y="2652"/>
                  </a:cubicBezTo>
                  <a:cubicBezTo>
                    <a:pt x="21600" y="3720"/>
                    <a:pt x="21483" y="4781"/>
                    <a:pt x="21500" y="585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8" name="chenying0907 238"/>
            <p:cNvSpPr/>
            <p:nvPr/>
          </p:nvSpPr>
          <p:spPr>
            <a:xfrm>
              <a:off x="254000" y="114300"/>
              <a:ext cx="49957" cy="5276"/>
            </a:xfrm>
            <a:custGeom>
              <a:avLst/>
              <a:gdLst/>
              <a:ahLst/>
              <a:cxnLst>
                <a:cxn ang="0">
                  <a:pos x="wd2" y="hd2"/>
                </a:cxn>
                <a:cxn ang="5400000">
                  <a:pos x="wd2" y="hd2"/>
                </a:cxn>
                <a:cxn ang="10800000">
                  <a:pos x="wd2" y="hd2"/>
                </a:cxn>
                <a:cxn ang="16200000">
                  <a:pos x="wd2" y="hd2"/>
                </a:cxn>
              </a:cxnLst>
              <a:rect l="0" t="0" r="r" b="b"/>
              <a:pathLst>
                <a:path w="21600" h="19284" extrusionOk="0">
                  <a:moveTo>
                    <a:pt x="0" y="19284"/>
                  </a:moveTo>
                  <a:cubicBezTo>
                    <a:pt x="7255" y="4098"/>
                    <a:pt x="15514" y="-2316"/>
                    <a:pt x="21600" y="744"/>
                  </a:cubicBezTo>
                </a:path>
              </a:pathLst>
            </a:custGeom>
            <a:noFill/>
            <a:ln w="38100" cap="flat">
              <a:solidFill>
                <a:schemeClr val="bg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3" name="Group 248"/>
          <p:cNvGrpSpPr/>
          <p:nvPr/>
        </p:nvGrpSpPr>
        <p:grpSpPr>
          <a:xfrm>
            <a:off x="3138585" y="1624528"/>
            <a:ext cx="2801143" cy="1986599"/>
            <a:chOff x="0" y="0"/>
            <a:chExt cx="2716291" cy="1925825"/>
          </a:xfrm>
        </p:grpSpPr>
        <p:sp>
          <p:nvSpPr>
            <p:cNvPr id="5" name="chenying0907 240"/>
            <p:cNvSpPr/>
            <p:nvPr/>
          </p:nvSpPr>
          <p:spPr>
            <a:xfrm>
              <a:off x="0" y="1676400"/>
              <a:ext cx="2715977" cy="249426"/>
            </a:xfrm>
            <a:custGeom>
              <a:avLst/>
              <a:gdLst/>
              <a:ahLst/>
              <a:cxnLst>
                <a:cxn ang="0">
                  <a:pos x="wd2" y="hd2"/>
                </a:cxn>
                <a:cxn ang="5400000">
                  <a:pos x="wd2" y="hd2"/>
                </a:cxn>
                <a:cxn ang="10800000">
                  <a:pos x="wd2" y="hd2"/>
                </a:cxn>
                <a:cxn ang="16200000">
                  <a:pos x="wd2" y="hd2"/>
                </a:cxn>
              </a:cxnLst>
              <a:rect l="0" t="0" r="r" b="b"/>
              <a:pathLst>
                <a:path w="21600" h="19111" extrusionOk="0">
                  <a:moveTo>
                    <a:pt x="0" y="5406"/>
                  </a:moveTo>
                  <a:cubicBezTo>
                    <a:pt x="267" y="21600"/>
                    <a:pt x="1962" y="18624"/>
                    <a:pt x="2580" y="18533"/>
                  </a:cubicBezTo>
                  <a:cubicBezTo>
                    <a:pt x="6473" y="17963"/>
                    <a:pt x="11292" y="18139"/>
                    <a:pt x="14672" y="19040"/>
                  </a:cubicBezTo>
                  <a:cubicBezTo>
                    <a:pt x="16249" y="19460"/>
                    <a:pt x="17722" y="17895"/>
                    <a:pt x="19287" y="17777"/>
                  </a:cubicBezTo>
                  <a:cubicBezTo>
                    <a:pt x="20687" y="17673"/>
                    <a:pt x="21302" y="13015"/>
                    <a:pt x="21600" y="0"/>
                  </a:cubicBezTo>
                  <a:cubicBezTo>
                    <a:pt x="21600" y="0"/>
                    <a:pt x="21528" y="3631"/>
                    <a:pt x="19142" y="5065"/>
                  </a:cubicBezTo>
                  <a:cubicBezTo>
                    <a:pt x="16756" y="6499"/>
                    <a:pt x="10886" y="8022"/>
                    <a:pt x="9139" y="8882"/>
                  </a:cubicBezTo>
                  <a:cubicBezTo>
                    <a:pt x="7391" y="9742"/>
                    <a:pt x="3314" y="9080"/>
                    <a:pt x="2104" y="8793"/>
                  </a:cubicBezTo>
                  <a:cubicBezTo>
                    <a:pt x="895" y="8506"/>
                    <a:pt x="0" y="5406"/>
                    <a:pt x="0" y="5406"/>
                  </a:cubicBezTo>
                  <a:close/>
                </a:path>
              </a:pathLst>
            </a:custGeom>
            <a:solidFill>
              <a:srgbClr val="E7E4EA"/>
            </a:solidFill>
            <a:ln w="12700" cap="flat">
              <a:solidFill>
                <a:schemeClr val="tx1">
                  <a:lumMod val="75000"/>
                  <a:lumOff val="25000"/>
                </a:schemeClr>
              </a:solidFill>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6" name="chenying0907 241"/>
            <p:cNvSpPr/>
            <p:nvPr/>
          </p:nvSpPr>
          <p:spPr>
            <a:xfrm>
              <a:off x="0" y="1676400"/>
              <a:ext cx="2715977" cy="249426"/>
            </a:xfrm>
            <a:custGeom>
              <a:avLst/>
              <a:gdLst/>
              <a:ahLst/>
              <a:cxnLst>
                <a:cxn ang="0">
                  <a:pos x="wd2" y="hd2"/>
                </a:cxn>
                <a:cxn ang="5400000">
                  <a:pos x="wd2" y="hd2"/>
                </a:cxn>
                <a:cxn ang="10800000">
                  <a:pos x="wd2" y="hd2"/>
                </a:cxn>
                <a:cxn ang="16200000">
                  <a:pos x="wd2" y="hd2"/>
                </a:cxn>
              </a:cxnLst>
              <a:rect l="0" t="0" r="r" b="b"/>
              <a:pathLst>
                <a:path w="21600" h="19111" extrusionOk="0">
                  <a:moveTo>
                    <a:pt x="0" y="5406"/>
                  </a:moveTo>
                  <a:cubicBezTo>
                    <a:pt x="267" y="21600"/>
                    <a:pt x="1962" y="18624"/>
                    <a:pt x="2580" y="18533"/>
                  </a:cubicBezTo>
                  <a:cubicBezTo>
                    <a:pt x="6473" y="17963"/>
                    <a:pt x="11292" y="18139"/>
                    <a:pt x="14672" y="19040"/>
                  </a:cubicBezTo>
                  <a:cubicBezTo>
                    <a:pt x="16249" y="19460"/>
                    <a:pt x="17722" y="17895"/>
                    <a:pt x="19287" y="17777"/>
                  </a:cubicBezTo>
                  <a:cubicBezTo>
                    <a:pt x="20687" y="17673"/>
                    <a:pt x="21302" y="13015"/>
                    <a:pt x="2160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7" name="chenying0907 242"/>
            <p:cNvSpPr/>
            <p:nvPr/>
          </p:nvSpPr>
          <p:spPr>
            <a:xfrm>
              <a:off x="330200" y="-1"/>
              <a:ext cx="2037325" cy="1445056"/>
            </a:xfrm>
            <a:custGeom>
              <a:avLst/>
              <a:gdLst/>
              <a:ahLst/>
              <a:cxnLst>
                <a:cxn ang="0">
                  <a:pos x="wd2" y="hd2"/>
                </a:cxn>
                <a:cxn ang="5400000">
                  <a:pos x="wd2" y="hd2"/>
                </a:cxn>
                <a:cxn ang="10800000">
                  <a:pos x="wd2" y="hd2"/>
                </a:cxn>
                <a:cxn ang="16200000">
                  <a:pos x="wd2" y="hd2"/>
                </a:cxn>
              </a:cxnLst>
              <a:rect l="0" t="0" r="r" b="b"/>
              <a:pathLst>
                <a:path w="20818" h="20467" extrusionOk="0">
                  <a:moveTo>
                    <a:pt x="6743" y="20235"/>
                  </a:moveTo>
                  <a:cubicBezTo>
                    <a:pt x="4869" y="20402"/>
                    <a:pt x="2655" y="19887"/>
                    <a:pt x="841" y="20467"/>
                  </a:cubicBezTo>
                  <a:cubicBezTo>
                    <a:pt x="64" y="17137"/>
                    <a:pt x="206" y="13015"/>
                    <a:pt x="109" y="9574"/>
                  </a:cubicBezTo>
                  <a:cubicBezTo>
                    <a:pt x="60" y="7846"/>
                    <a:pt x="-454" y="2501"/>
                    <a:pt x="1272" y="1530"/>
                  </a:cubicBezTo>
                  <a:cubicBezTo>
                    <a:pt x="3015" y="550"/>
                    <a:pt x="7168" y="345"/>
                    <a:pt x="9094" y="332"/>
                  </a:cubicBezTo>
                  <a:cubicBezTo>
                    <a:pt x="12066" y="311"/>
                    <a:pt x="19449" y="-1133"/>
                    <a:pt x="20092" y="2167"/>
                  </a:cubicBezTo>
                  <a:cubicBezTo>
                    <a:pt x="21146" y="7570"/>
                    <a:pt x="20836" y="14255"/>
                    <a:pt x="20499" y="19764"/>
                  </a:cubicBezTo>
                  <a:cubicBezTo>
                    <a:pt x="18609" y="19687"/>
                    <a:pt x="16502" y="19701"/>
                    <a:pt x="14604" y="19846"/>
                  </a:cubicBezTo>
                  <a:cubicBezTo>
                    <a:pt x="13261" y="19949"/>
                    <a:pt x="8018" y="20122"/>
                    <a:pt x="6743" y="20235"/>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8" name="chenying0907 243"/>
            <p:cNvSpPr/>
            <p:nvPr/>
          </p:nvSpPr>
          <p:spPr>
            <a:xfrm>
              <a:off x="0" y="1397000"/>
              <a:ext cx="2716292" cy="413477"/>
            </a:xfrm>
            <a:custGeom>
              <a:avLst/>
              <a:gdLst/>
              <a:ahLst/>
              <a:cxnLst>
                <a:cxn ang="0">
                  <a:pos x="wd2" y="hd2"/>
                </a:cxn>
                <a:cxn ang="5400000">
                  <a:pos x="wd2" y="hd2"/>
                </a:cxn>
                <a:cxn ang="10800000">
                  <a:pos x="wd2" y="hd2"/>
                </a:cxn>
                <a:cxn ang="16200000">
                  <a:pos x="wd2" y="hd2"/>
                </a:cxn>
              </a:cxnLst>
              <a:rect l="0" t="0" r="r" b="b"/>
              <a:pathLst>
                <a:path w="19967" h="19362" extrusionOk="0">
                  <a:moveTo>
                    <a:pt x="2982" y="2337"/>
                  </a:moveTo>
                  <a:cubicBezTo>
                    <a:pt x="2484" y="7946"/>
                    <a:pt x="-88" y="9406"/>
                    <a:pt x="2" y="16856"/>
                  </a:cubicBezTo>
                  <a:cubicBezTo>
                    <a:pt x="60" y="21600"/>
                    <a:pt x="11693" y="18139"/>
                    <a:pt x="12961" y="18209"/>
                  </a:cubicBezTo>
                  <a:cubicBezTo>
                    <a:pt x="15091" y="18326"/>
                    <a:pt x="17165" y="15834"/>
                    <a:pt x="19280" y="15305"/>
                  </a:cubicBezTo>
                  <a:cubicBezTo>
                    <a:pt x="21512" y="14747"/>
                    <a:pt x="17624" y="1965"/>
                    <a:pt x="17229"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9" name="chenying0907 244"/>
            <p:cNvSpPr/>
            <p:nvPr/>
          </p:nvSpPr>
          <p:spPr>
            <a:xfrm>
              <a:off x="1155700" y="1701800"/>
              <a:ext cx="383109" cy="9992"/>
            </a:xfrm>
            <a:custGeom>
              <a:avLst/>
              <a:gdLst/>
              <a:ahLst/>
              <a:cxnLst>
                <a:cxn ang="0">
                  <a:pos x="wd2" y="hd2"/>
                </a:cxn>
                <a:cxn ang="5400000">
                  <a:pos x="wd2" y="hd2"/>
                </a:cxn>
                <a:cxn ang="10800000">
                  <a:pos x="wd2" y="hd2"/>
                </a:cxn>
                <a:cxn ang="16200000">
                  <a:pos x="wd2" y="hd2"/>
                </a:cxn>
              </a:cxnLst>
              <a:rect l="0" t="0" r="r" b="b"/>
              <a:pathLst>
                <a:path w="21600" h="21119" extrusionOk="0">
                  <a:moveTo>
                    <a:pt x="0" y="21102"/>
                  </a:moveTo>
                  <a:cubicBezTo>
                    <a:pt x="7219" y="21600"/>
                    <a:pt x="14386" y="11167"/>
                    <a:pt x="2160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0" name="chenying0907 245"/>
            <p:cNvSpPr/>
            <p:nvPr/>
          </p:nvSpPr>
          <p:spPr>
            <a:xfrm>
              <a:off x="495300" y="1485900"/>
              <a:ext cx="1791581" cy="42558"/>
            </a:xfrm>
            <a:custGeom>
              <a:avLst/>
              <a:gdLst/>
              <a:ahLst/>
              <a:cxnLst>
                <a:cxn ang="0">
                  <a:pos x="wd2" y="hd2"/>
                </a:cxn>
                <a:cxn ang="5400000">
                  <a:pos x="wd2" y="hd2"/>
                </a:cxn>
                <a:cxn ang="10800000">
                  <a:pos x="wd2" y="hd2"/>
                </a:cxn>
                <a:cxn ang="16200000">
                  <a:pos x="wd2" y="hd2"/>
                </a:cxn>
              </a:cxnLst>
              <a:rect l="0" t="0" r="r" b="b"/>
              <a:pathLst>
                <a:path w="21600" h="15413" extrusionOk="0">
                  <a:moveTo>
                    <a:pt x="0" y="10843"/>
                  </a:moveTo>
                  <a:cubicBezTo>
                    <a:pt x="1470" y="21600"/>
                    <a:pt x="3381" y="10281"/>
                    <a:pt x="4897" y="8096"/>
                  </a:cubicBezTo>
                  <a:cubicBezTo>
                    <a:pt x="7216" y="4750"/>
                    <a:pt x="9513" y="5511"/>
                    <a:pt x="11833" y="3600"/>
                  </a:cubicBezTo>
                  <a:cubicBezTo>
                    <a:pt x="14948" y="1033"/>
                    <a:pt x="18542" y="12713"/>
                    <a:pt x="2160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1" name="chenying0907 246"/>
            <p:cNvSpPr/>
            <p:nvPr/>
          </p:nvSpPr>
          <p:spPr>
            <a:xfrm>
              <a:off x="330200" y="1600199"/>
              <a:ext cx="2028206" cy="53562"/>
            </a:xfrm>
            <a:custGeom>
              <a:avLst/>
              <a:gdLst/>
              <a:ahLst/>
              <a:cxnLst>
                <a:cxn ang="0">
                  <a:pos x="wd2" y="hd2"/>
                </a:cxn>
                <a:cxn ang="5400000">
                  <a:pos x="wd2" y="hd2"/>
                </a:cxn>
                <a:cxn ang="10800000">
                  <a:pos x="wd2" y="hd2"/>
                </a:cxn>
                <a:cxn ang="16200000">
                  <a:pos x="wd2" y="hd2"/>
                </a:cxn>
              </a:cxnLst>
              <a:rect l="0" t="0" r="r" b="b"/>
              <a:pathLst>
                <a:path w="21600" h="12183" extrusionOk="0">
                  <a:moveTo>
                    <a:pt x="0" y="4541"/>
                  </a:moveTo>
                  <a:cubicBezTo>
                    <a:pt x="2051" y="21600"/>
                    <a:pt x="5584" y="4838"/>
                    <a:pt x="7810" y="4383"/>
                  </a:cubicBezTo>
                  <a:cubicBezTo>
                    <a:pt x="10095" y="3916"/>
                    <a:pt x="12384" y="6226"/>
                    <a:pt x="14669" y="6441"/>
                  </a:cubicBezTo>
                  <a:cubicBezTo>
                    <a:pt x="16760" y="6634"/>
                    <a:pt x="19410" y="6091"/>
                    <a:pt x="2160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2" name="chenying0907 247"/>
            <p:cNvSpPr/>
            <p:nvPr/>
          </p:nvSpPr>
          <p:spPr>
            <a:xfrm>
              <a:off x="571500" y="165099"/>
              <a:ext cx="1451536" cy="1074131"/>
            </a:xfrm>
            <a:custGeom>
              <a:avLst/>
              <a:gdLst/>
              <a:ahLst/>
              <a:cxnLst>
                <a:cxn ang="0">
                  <a:pos x="wd2" y="hd2"/>
                </a:cxn>
                <a:cxn ang="5400000">
                  <a:pos x="wd2" y="hd2"/>
                </a:cxn>
                <a:cxn ang="10800000">
                  <a:pos x="wd2" y="hd2"/>
                </a:cxn>
                <a:cxn ang="16200000">
                  <a:pos x="wd2" y="hd2"/>
                </a:cxn>
              </a:cxnLst>
              <a:rect l="0" t="0" r="r" b="b"/>
              <a:pathLst>
                <a:path w="20824" h="20694" extrusionOk="0">
                  <a:moveTo>
                    <a:pt x="20629" y="19260"/>
                  </a:moveTo>
                  <a:cubicBezTo>
                    <a:pt x="20977" y="14949"/>
                    <a:pt x="20772" y="10813"/>
                    <a:pt x="20677" y="6492"/>
                  </a:cubicBezTo>
                  <a:cubicBezTo>
                    <a:pt x="20626" y="4148"/>
                    <a:pt x="20883" y="3161"/>
                    <a:pt x="20716" y="794"/>
                  </a:cubicBezTo>
                  <a:cubicBezTo>
                    <a:pt x="20595" y="-906"/>
                    <a:pt x="2257" y="570"/>
                    <a:pt x="640" y="1127"/>
                  </a:cubicBezTo>
                  <a:cubicBezTo>
                    <a:pt x="-623" y="7448"/>
                    <a:pt x="271" y="14260"/>
                    <a:pt x="871" y="20694"/>
                  </a:cubicBezTo>
                  <a:cubicBezTo>
                    <a:pt x="852" y="20484"/>
                    <a:pt x="2889" y="20367"/>
                    <a:pt x="2986" y="20359"/>
                  </a:cubicBezTo>
                  <a:cubicBezTo>
                    <a:pt x="4363" y="20257"/>
                    <a:pt x="20587" y="19755"/>
                    <a:pt x="20595" y="19670"/>
                  </a:cubicBezTo>
                  <a:cubicBezTo>
                    <a:pt x="20607" y="19533"/>
                    <a:pt x="20618" y="19396"/>
                    <a:pt x="20629" y="19260"/>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21" name="chenying0907 79"/>
          <p:cNvSpPr/>
          <p:nvPr/>
        </p:nvSpPr>
        <p:spPr>
          <a:xfrm>
            <a:off x="5711825" y="2566035"/>
            <a:ext cx="1257300" cy="173355"/>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chemeClr val="tx1">
                <a:lumMod val="75000"/>
                <a:lumOff val="25000"/>
              </a:schemeClr>
            </a:solidFill>
            <a:prstDash val="solid"/>
            <a:miter lim="400000"/>
          </a:ln>
          <a:effectLst/>
        </p:spPr>
        <p:txBody>
          <a:bodyPr wrap="square" lIns="28575" tIns="28575" rIns="28575" bIns="28575"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3" name="chenying0907 79"/>
          <p:cNvSpPr/>
          <p:nvPr/>
        </p:nvSpPr>
        <p:spPr>
          <a:xfrm flipV="1">
            <a:off x="5711989" y="3042381"/>
            <a:ext cx="817328" cy="77459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chemeClr val="tx1">
                <a:lumMod val="75000"/>
                <a:lumOff val="25000"/>
              </a:schemeClr>
            </a:solidFill>
            <a:prstDash val="solid"/>
            <a:miter lim="400000"/>
          </a:ln>
          <a:effectLst/>
        </p:spPr>
        <p:txBody>
          <a:bodyPr wrap="square" lIns="28575" tIns="28575" rIns="28575" bIns="28575"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4" name="chenying0907 79"/>
          <p:cNvSpPr/>
          <p:nvPr/>
        </p:nvSpPr>
        <p:spPr>
          <a:xfrm flipH="1">
            <a:off x="2531867" y="1374014"/>
            <a:ext cx="817326" cy="77459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chemeClr val="tx1">
                <a:lumMod val="75000"/>
                <a:lumOff val="25000"/>
              </a:schemeClr>
            </a:solidFill>
            <a:prstDash val="solid"/>
            <a:miter lim="400000"/>
          </a:ln>
          <a:effectLst/>
        </p:spPr>
        <p:txBody>
          <a:bodyPr wrap="square" lIns="28575" tIns="28575" rIns="28575" bIns="28575"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5" name="chenying0907 79"/>
          <p:cNvSpPr/>
          <p:nvPr/>
        </p:nvSpPr>
        <p:spPr>
          <a:xfrm flipH="1" flipV="1">
            <a:off x="2531867" y="3042381"/>
            <a:ext cx="817326" cy="77459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chemeClr val="tx1">
                <a:lumMod val="75000"/>
                <a:lumOff val="25000"/>
              </a:schemeClr>
            </a:solidFill>
            <a:prstDash val="solid"/>
            <a:miter lim="400000"/>
          </a:ln>
          <a:effectLst/>
        </p:spPr>
        <p:txBody>
          <a:bodyPr wrap="square" lIns="28575" tIns="28575" rIns="28575" bIns="28575"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30" name="文本框 37"/>
          <p:cNvSpPr txBox="1"/>
          <p:nvPr/>
        </p:nvSpPr>
        <p:spPr>
          <a:xfrm>
            <a:off x="383540" y="185420"/>
            <a:ext cx="5328285" cy="464185"/>
          </a:xfrm>
          <a:prstGeom prst="rect">
            <a:avLst/>
          </a:prstGeom>
          <a:noFill/>
        </p:spPr>
        <p:txBody>
          <a:bodyPr wrap="square" lIns="96434" tIns="48217" rIns="96434" bIns="48217" rtlCol="0">
            <a:spAutoFit/>
          </a:bodyPr>
          <a:lstStyle/>
          <a:p>
            <a:pPr defTabSz="964565"/>
            <a:r>
              <a:rPr lang="zh-CN" altLang="en-US" sz="2400" dirty="0" smtClean="0">
                <a:solidFill>
                  <a:schemeClr val="tx1">
                    <a:lumMod val="85000"/>
                    <a:lumOff val="15000"/>
                  </a:schemeClr>
                </a:solidFill>
                <a:latin typeface="方正隶二_GBK" panose="03000509000000000000" charset="-122"/>
                <a:ea typeface="方正隶二_GBK" panose="03000509000000000000" charset="-122"/>
                <a:cs typeface="博洋行书 7000" panose="02000600000000000000" pitchFamily="2" charset="-122"/>
                <a:sym typeface="+mn-ea"/>
              </a:rPr>
              <a:t>Principles of Political Translation</a:t>
            </a:r>
            <a:endParaRPr lang="zh-CN" altLang="en-US" sz="2400" b="1" dirty="0">
              <a:solidFill>
                <a:schemeClr val="tx1">
                  <a:lumMod val="75000"/>
                  <a:lumOff val="25000"/>
                </a:schemeClr>
              </a:solidFill>
              <a:effectLst>
                <a:outerShdw blurRad="38100" dist="38100" dir="2700000" algn="tl">
                  <a:srgbClr val="000000">
                    <a:alpha val="43137"/>
                  </a:srgbClr>
                </a:outerShdw>
              </a:effectLst>
              <a:latin typeface="博洋行书 7000" panose="02000600000000000000" pitchFamily="2" charset="-122"/>
              <a:ea typeface="博洋行书 7000" panose="02000600000000000000" pitchFamily="2" charset="-122"/>
              <a:cs typeface="博洋行书 7000" panose="02000600000000000000" pitchFamily="2" charset="-122"/>
              <a:sym typeface="+mn-lt"/>
            </a:endParaRPr>
          </a:p>
        </p:txBody>
      </p:sp>
      <p:sp>
        <p:nvSpPr>
          <p:cNvPr id="4" name="chenying0907 79"/>
          <p:cNvSpPr/>
          <p:nvPr/>
        </p:nvSpPr>
        <p:spPr>
          <a:xfrm flipH="1">
            <a:off x="2073910" y="2565400"/>
            <a:ext cx="1161415" cy="173990"/>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chemeClr val="tx1">
                <a:lumMod val="75000"/>
                <a:lumOff val="25000"/>
              </a:schemeClr>
            </a:solidFill>
            <a:prstDash val="solid"/>
            <a:miter lim="400000"/>
          </a:ln>
          <a:effectLst/>
        </p:spPr>
        <p:txBody>
          <a:bodyPr wrap="square" lIns="28575" tIns="28575" rIns="28575" bIns="28575" numCol="1" anchor="ctr">
            <a:noAutofit/>
          </a:bodyPr>
          <a:p>
            <a:pPr defTabSz="342900">
              <a:defRPr sz="3000">
                <a:solidFill>
                  <a:srgbClr val="FFFFFF"/>
                </a:solidFill>
                <a:effectLst>
                  <a:outerShdw blurRad="38100" dist="12700" dir="5400000">
                    <a:srgbClr val="000000">
                      <a:alpha val="50000"/>
                    </a:srgbClr>
                  </a:outerShdw>
                </a:effectLst>
              </a:defRPr>
            </a:pPr>
            <a:endParaRPr dirty="0"/>
          </a:p>
        </p:txBody>
      </p:sp>
      <p:sp>
        <p:nvSpPr>
          <p:cNvPr id="19" name="chenying0907 79"/>
          <p:cNvSpPr/>
          <p:nvPr/>
        </p:nvSpPr>
        <p:spPr>
          <a:xfrm>
            <a:off x="5838989" y="1506094"/>
            <a:ext cx="817328" cy="77459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chemeClr val="tx1">
                <a:lumMod val="75000"/>
                <a:lumOff val="25000"/>
              </a:schemeClr>
            </a:solidFill>
            <a:prstDash val="solid"/>
            <a:miter lim="400000"/>
          </a:ln>
          <a:effectLst/>
        </p:spPr>
        <p:txBody>
          <a:bodyPr wrap="square" lIns="28575" tIns="28575" rIns="28575" bIns="28575" numCol="1" anchor="ctr">
            <a:noAutofit/>
          </a:bodyPr>
          <a:p>
            <a:pPr defTabSz="342900">
              <a:defRPr sz="3000">
                <a:solidFill>
                  <a:srgbClr val="FFFFFF"/>
                </a:solidFill>
                <a:effectLst>
                  <a:outerShdw blurRad="38100" dist="12700" dir="5400000">
                    <a:srgbClr val="000000">
                      <a:alpha val="50000"/>
                    </a:srgbClr>
                  </a:outerShdw>
                </a:effectLst>
              </a:defRPr>
            </a:pPr>
            <a:endParaRPr dirty="0"/>
          </a:p>
        </p:txBody>
      </p:sp>
      <p:sp>
        <p:nvSpPr>
          <p:cNvPr id="20" name="文本框 1"/>
          <p:cNvSpPr txBox="1"/>
          <p:nvPr/>
        </p:nvSpPr>
        <p:spPr>
          <a:xfrm>
            <a:off x="152492" y="1278708"/>
            <a:ext cx="2452923" cy="345440"/>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solidFill>
                  <a:schemeClr val="tx1">
                    <a:lumMod val="75000"/>
                    <a:lumOff val="25000"/>
                  </a:schemeClr>
                </a:solidFill>
                <a:latin typeface="方正隶二_GBK" panose="03000509000000000000" charset="-122"/>
                <a:ea typeface="方正隶二_GBK" panose="03000509000000000000" charset="-122"/>
              </a:rPr>
              <a:t>Political Awareness</a:t>
            </a:r>
            <a:endParaRPr lang="zh-CN" altLang="en-US" dirty="0" smtClean="0">
              <a:solidFill>
                <a:schemeClr val="tx1">
                  <a:lumMod val="75000"/>
                  <a:lumOff val="25000"/>
                </a:schemeClr>
              </a:solidFill>
              <a:latin typeface="方正隶二_GBK" panose="03000509000000000000" charset="-122"/>
              <a:ea typeface="方正隶二_GBK" panose="03000509000000000000" charset="-122"/>
            </a:endParaRPr>
          </a:p>
        </p:txBody>
      </p:sp>
      <p:sp>
        <p:nvSpPr>
          <p:cNvPr id="100" name="文本框 99"/>
          <p:cNvSpPr txBox="1"/>
          <p:nvPr/>
        </p:nvSpPr>
        <p:spPr>
          <a:xfrm>
            <a:off x="442595" y="2373313"/>
            <a:ext cx="5080000" cy="306705"/>
          </a:xfrm>
          <a:prstGeom prst="rect">
            <a:avLst/>
          </a:prstGeom>
          <a:noFill/>
          <a:ln w="9525">
            <a:noFill/>
          </a:ln>
        </p:spPr>
        <p:txBody>
          <a:bodyPr>
            <a:spAutoFit/>
          </a:bodyPr>
          <a:p>
            <a:pPr indent="0"/>
            <a:r>
              <a:rPr lang="en-US" sz="1400" b="0">
                <a:solidFill>
                  <a:srgbClr val="000000"/>
                </a:solidFill>
                <a:latin typeface="Times New Roman" panose="02020603050405020304" charset="0"/>
                <a:cs typeface="TimesNewRomanPS-BoldMT" charset="0"/>
              </a:rPr>
              <a:t> </a:t>
            </a:r>
            <a:r>
              <a:rPr lang="zh-CN" altLang="en-US" sz="1800" b="0" dirty="0" smtClean="0">
                <a:solidFill>
                  <a:schemeClr val="tx1">
                    <a:lumMod val="75000"/>
                    <a:lumOff val="25000"/>
                  </a:schemeClr>
                </a:solidFill>
                <a:latin typeface="方正隶二_GBK" panose="03000509000000000000" charset="-122"/>
                <a:ea typeface="方正隶二_GBK" panose="03000509000000000000" charset="-122"/>
              </a:rPr>
              <a:t>Equivalence</a:t>
            </a:r>
            <a:endParaRPr lang="zh-CN" altLang="en-US"/>
          </a:p>
        </p:txBody>
      </p:sp>
      <p:sp>
        <p:nvSpPr>
          <p:cNvPr id="22" name="文本框 21"/>
          <p:cNvSpPr txBox="1"/>
          <p:nvPr/>
        </p:nvSpPr>
        <p:spPr>
          <a:xfrm>
            <a:off x="1307465" y="3716655"/>
            <a:ext cx="1163955" cy="368300"/>
          </a:xfrm>
          <a:prstGeom prst="rect">
            <a:avLst/>
          </a:prstGeom>
          <a:noFill/>
        </p:spPr>
        <p:txBody>
          <a:bodyPr wrap="none" rtlCol="0" anchor="t">
            <a:spAutoFit/>
          </a:bodyPr>
          <a:p>
            <a:r>
              <a:rPr lang="zh-CN" altLang="en-US" dirty="0" smtClean="0">
                <a:solidFill>
                  <a:schemeClr val="tx1">
                    <a:lumMod val="75000"/>
                    <a:lumOff val="25000"/>
                  </a:schemeClr>
                </a:solidFill>
                <a:latin typeface="方正隶二_GBK" panose="03000509000000000000" charset="-122"/>
                <a:ea typeface="方正隶二_GBK" panose="03000509000000000000" charset="-122"/>
                <a:sym typeface="+mn-ea"/>
              </a:rPr>
              <a:t>Accuracy</a:t>
            </a:r>
            <a:endParaRPr lang="zh-CN" altLang="en-US" dirty="0" smtClean="0">
              <a:solidFill>
                <a:schemeClr val="tx1">
                  <a:lumMod val="75000"/>
                  <a:lumOff val="25000"/>
                </a:schemeClr>
              </a:solidFill>
              <a:latin typeface="方正隶二_GBK" panose="03000509000000000000" charset="-122"/>
              <a:ea typeface="方正隶二_GBK" panose="03000509000000000000" charset="-122"/>
            </a:endParaRPr>
          </a:p>
        </p:txBody>
      </p:sp>
      <p:sp>
        <p:nvSpPr>
          <p:cNvPr id="32" name="文本框 31"/>
          <p:cNvSpPr txBox="1"/>
          <p:nvPr/>
        </p:nvSpPr>
        <p:spPr>
          <a:xfrm>
            <a:off x="6794500" y="1278890"/>
            <a:ext cx="1351280" cy="368300"/>
          </a:xfrm>
          <a:prstGeom prst="rect">
            <a:avLst/>
          </a:prstGeom>
          <a:noFill/>
        </p:spPr>
        <p:txBody>
          <a:bodyPr wrap="none" rtlCol="0" anchor="t">
            <a:spAutoFit/>
          </a:bodyPr>
          <a:p>
            <a:r>
              <a:rPr lang="zh-CN" altLang="en-US" dirty="0" smtClean="0">
                <a:solidFill>
                  <a:schemeClr val="tx1">
                    <a:lumMod val="75000"/>
                    <a:lumOff val="25000"/>
                  </a:schemeClr>
                </a:solidFill>
                <a:latin typeface="方正隶二_GBK" panose="03000509000000000000" charset="-122"/>
                <a:ea typeface="方正隶二_GBK" panose="03000509000000000000" charset="-122"/>
                <a:sym typeface="+mn-ea"/>
              </a:rPr>
              <a:t>Innovation</a:t>
            </a:r>
            <a:endParaRPr lang="zh-CN" altLang="en-US" dirty="0" smtClean="0">
              <a:solidFill>
                <a:schemeClr val="tx1">
                  <a:lumMod val="75000"/>
                  <a:lumOff val="25000"/>
                </a:schemeClr>
              </a:solidFill>
              <a:latin typeface="方正隶二_GBK" panose="03000509000000000000" charset="-122"/>
              <a:ea typeface="方正隶二_GBK" panose="03000509000000000000" charset="-122"/>
            </a:endParaRPr>
          </a:p>
        </p:txBody>
      </p:sp>
      <p:sp>
        <p:nvSpPr>
          <p:cNvPr id="33" name="文本框 32"/>
          <p:cNvSpPr txBox="1"/>
          <p:nvPr/>
        </p:nvSpPr>
        <p:spPr>
          <a:xfrm>
            <a:off x="6656070" y="2673985"/>
            <a:ext cx="2561590" cy="368300"/>
          </a:xfrm>
          <a:prstGeom prst="rect">
            <a:avLst/>
          </a:prstGeom>
          <a:noFill/>
        </p:spPr>
        <p:txBody>
          <a:bodyPr wrap="none" rtlCol="0" anchor="t">
            <a:spAutoFit/>
          </a:bodyPr>
          <a:p>
            <a:pPr algn="ctr"/>
            <a:r>
              <a:rPr lang="zh-CN" altLang="en-US" dirty="0" smtClean="0">
                <a:solidFill>
                  <a:schemeClr val="tx1">
                    <a:lumMod val="75000"/>
                    <a:lumOff val="25000"/>
                  </a:schemeClr>
                </a:solidFill>
                <a:latin typeface="方正隶二_GBK" panose="03000509000000000000" charset="-122"/>
                <a:ea typeface="方正隶二_GBK" panose="03000509000000000000" charset="-122"/>
                <a:sym typeface="+mn-ea"/>
              </a:rPr>
              <a:t>Information Highlight</a:t>
            </a:r>
            <a:endParaRPr lang="zh-CN" altLang="en-US" dirty="0" smtClean="0">
              <a:solidFill>
                <a:schemeClr val="tx1">
                  <a:lumMod val="75000"/>
                  <a:lumOff val="25000"/>
                </a:schemeClr>
              </a:solidFill>
              <a:latin typeface="方正隶二_GBK" panose="03000509000000000000" charset="-122"/>
              <a:ea typeface="方正隶二_GBK" panose="03000509000000000000" charset="-122"/>
            </a:endParaRPr>
          </a:p>
        </p:txBody>
      </p:sp>
      <p:sp>
        <p:nvSpPr>
          <p:cNvPr id="34" name="文本框 33"/>
          <p:cNvSpPr txBox="1"/>
          <p:nvPr/>
        </p:nvSpPr>
        <p:spPr>
          <a:xfrm>
            <a:off x="6529070" y="3716655"/>
            <a:ext cx="2433320" cy="368300"/>
          </a:xfrm>
          <a:prstGeom prst="rect">
            <a:avLst/>
          </a:prstGeom>
          <a:noFill/>
        </p:spPr>
        <p:txBody>
          <a:bodyPr wrap="none" rtlCol="0" anchor="t">
            <a:spAutoFit/>
          </a:bodyPr>
          <a:p>
            <a:pPr algn="ctr"/>
            <a:r>
              <a:rPr lang="zh-CN" altLang="en-US" dirty="0" smtClean="0">
                <a:solidFill>
                  <a:schemeClr val="tx1">
                    <a:lumMod val="75000"/>
                    <a:lumOff val="25000"/>
                  </a:schemeClr>
                </a:solidFill>
                <a:latin typeface="方正隶二_GBK" panose="03000509000000000000" charset="-122"/>
                <a:ea typeface="方正隶二_GBK" panose="03000509000000000000" charset="-122"/>
                <a:sym typeface="+mn-ea"/>
              </a:rPr>
              <a:t>Audience Awareness</a:t>
            </a:r>
            <a:endParaRPr lang="zh-CN" altLang="en-US" dirty="0" smtClean="0">
              <a:solidFill>
                <a:schemeClr val="tx1">
                  <a:lumMod val="75000"/>
                  <a:lumOff val="25000"/>
                </a:schemeClr>
              </a:solidFill>
              <a:latin typeface="方正隶二_GBK" panose="03000509000000000000" charset="-122"/>
              <a:ea typeface="方正隶二_GBK" panose="03000509000000000000" charset="-122"/>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right)">
                                      <p:cBhvr>
                                        <p:cTn id="20" dur="500"/>
                                        <p:tgtEl>
                                          <p:spTgt spid="2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2" presetClass="entr" presetSubtype="4" accel="72000" fill="hold" grpId="0" nodeType="withEffect">
                                  <p:stCondLst>
                                    <p:cond delay="930"/>
                                  </p:stCondLst>
                                  <p:iterate type="lt">
                                    <p:tmPct val="0"/>
                                  </p:iterate>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600" fill="hold"/>
                                        <p:tgtEl>
                                          <p:spTgt spid="20"/>
                                        </p:tgtEl>
                                        <p:attrNameLst>
                                          <p:attrName>ppt_x</p:attrName>
                                        </p:attrNameLst>
                                      </p:cBhvr>
                                      <p:tavLst>
                                        <p:tav tm="0">
                                          <p:val>
                                            <p:strVal val="#ppt_x"/>
                                          </p:val>
                                        </p:tav>
                                        <p:tav tm="100000">
                                          <p:val>
                                            <p:strVal val="#ppt_x"/>
                                          </p:val>
                                        </p:tav>
                                      </p:tavLst>
                                    </p:anim>
                                    <p:anim calcmode="lin" valueType="num">
                                      <p:cBhvr additive="base">
                                        <p:cTn id="31" dur="6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3" grpId="0" animBg="1"/>
      <p:bldP spid="24" grpId="0" bldLvl="0" animBg="1"/>
      <p:bldP spid="25" grpId="0" animBg="1"/>
      <p:bldP spid="4" grpId="0" bldLvl="0" animBg="1"/>
      <p:bldP spid="19" grpId="0" bldLvl="0" animBg="1"/>
      <p:bldP spid="2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lum bright="-80000" contrast="100000"/>
          </a:blip>
          <a:stretch>
            <a:fillRect/>
          </a:stretch>
        </p:blipFill>
        <p:spPr>
          <a:xfrm>
            <a:off x="1187624" y="1084004"/>
            <a:ext cx="4662008" cy="3103494"/>
          </a:xfrm>
          <a:prstGeom prst="rect">
            <a:avLst/>
          </a:prstGeom>
        </p:spPr>
      </p:pic>
      <p:grpSp>
        <p:nvGrpSpPr>
          <p:cNvPr id="2" name="组合 3"/>
          <p:cNvGrpSpPr/>
          <p:nvPr/>
        </p:nvGrpSpPr>
        <p:grpSpPr>
          <a:xfrm flipH="1">
            <a:off x="7553935" y="1871058"/>
            <a:ext cx="1440160" cy="2367875"/>
            <a:chOff x="2105026" y="2144713"/>
            <a:chExt cx="941388" cy="1106488"/>
          </a:xfrm>
          <a:solidFill>
            <a:schemeClr val="tx1">
              <a:lumMod val="75000"/>
              <a:lumOff val="25000"/>
            </a:schemeClr>
          </a:solidFill>
        </p:grpSpPr>
        <p:sp>
          <p:nvSpPr>
            <p:cNvPr id="5" name="Freeform 167"/>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 name="Freeform 168"/>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 name="Freeform 170"/>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8" name="TextBox 19"/>
          <p:cNvSpPr txBox="1"/>
          <p:nvPr/>
        </p:nvSpPr>
        <p:spPr>
          <a:xfrm>
            <a:off x="129540" y="3089910"/>
            <a:ext cx="7556500" cy="875665"/>
          </a:xfrm>
          <a:prstGeom prst="rect">
            <a:avLst/>
          </a:prstGeom>
          <a:noFill/>
        </p:spPr>
        <p:txBody>
          <a:bodyPr wrap="square" rtlCol="0">
            <a:spAutoFit/>
          </a:bodyPr>
          <a:lstStyle/>
          <a:p>
            <a:r>
              <a:rPr lang="en-US" altLang="zh-CN" sz="2000" dirty="0" smtClean="0">
                <a:solidFill>
                  <a:schemeClr val="tx1">
                    <a:lumMod val="75000"/>
                    <a:lumOff val="25000"/>
                  </a:schemeClr>
                </a:solidFill>
                <a:latin typeface="苏新诗柳楷简" panose="02010600000101010101" charset="-122"/>
                <a:ea typeface="苏新诗柳楷简" panose="02010600000101010101" charset="-122"/>
                <a:cs typeface="苏新诗柳楷简" panose="02010600000101010101" charset="-122"/>
              </a:rPr>
              <a:t>the Chinese word“</a:t>
            </a:r>
            <a:r>
              <a:rPr lang="zh-CN" altLang="en-US" sz="2000" dirty="0" smtClean="0">
                <a:solidFill>
                  <a:schemeClr val="tx1">
                    <a:lumMod val="75000"/>
                    <a:lumOff val="25000"/>
                  </a:schemeClr>
                </a:solidFill>
                <a:latin typeface="苏新诗柳楷简" panose="02010600000101010101" charset="-122"/>
                <a:ea typeface="苏新诗柳楷简" panose="02010600000101010101" charset="-122"/>
                <a:cs typeface="苏新诗柳楷简" panose="02010600000101010101" charset="-122"/>
              </a:rPr>
              <a:t>民主党派</a:t>
            </a:r>
            <a:r>
              <a:rPr lang="en-US" altLang="zh-CN" sz="2000" dirty="0" smtClean="0">
                <a:solidFill>
                  <a:schemeClr val="tx1">
                    <a:lumMod val="75000"/>
                    <a:lumOff val="25000"/>
                  </a:schemeClr>
                </a:solidFill>
                <a:latin typeface="苏新诗柳楷简" panose="02010600000101010101" charset="-122"/>
                <a:ea typeface="苏新诗柳楷简" panose="02010600000101010101" charset="-122"/>
                <a:cs typeface="苏新诗柳楷简" panose="02010600000101010101" charset="-122"/>
              </a:rPr>
              <a:t>” English democratic party</a:t>
            </a:r>
            <a:endParaRPr lang="en-US" altLang="zh-CN" sz="2000" dirty="0" smtClean="0">
              <a:solidFill>
                <a:schemeClr val="tx1">
                  <a:lumMod val="75000"/>
                  <a:lumOff val="25000"/>
                </a:schemeClr>
              </a:solidFill>
              <a:latin typeface="苏新诗柳楷简" panose="02010600000101010101" charset="-122"/>
              <a:ea typeface="苏新诗柳楷简" panose="02010600000101010101" charset="-122"/>
              <a:cs typeface="苏新诗柳楷简" panose="02010600000101010101" charset="-122"/>
            </a:endParaRPr>
          </a:p>
          <a:p>
            <a:r>
              <a:rPr lang="en-US" altLang="zh-CN" sz="2000" dirty="0" smtClean="0">
                <a:solidFill>
                  <a:schemeClr val="tx1">
                    <a:lumMod val="75000"/>
                    <a:lumOff val="25000"/>
                  </a:schemeClr>
                </a:solidFill>
                <a:latin typeface="苏新诗柳楷简" panose="02010600000101010101" charset="-122"/>
                <a:ea typeface="苏新诗柳楷简" panose="02010600000101010101" charset="-122"/>
                <a:cs typeface="苏新诗柳楷简" panose="02010600000101010101" charset="-122"/>
              </a:rPr>
              <a:t>                          </a:t>
            </a:r>
            <a:r>
              <a:rPr lang="en-US" altLang="zh-CN" sz="2000" dirty="0" smtClean="0">
                <a:solidFill>
                  <a:srgbClr val="FF0000"/>
                </a:solidFill>
                <a:latin typeface="苏新诗柳楷简" panose="02010600000101010101" charset="-122"/>
                <a:ea typeface="苏新诗柳楷简" panose="02010600000101010101" charset="-122"/>
                <a:cs typeface="苏新诗柳楷简" panose="02010600000101010101" charset="-122"/>
              </a:rPr>
              <a:t>“</a:t>
            </a:r>
            <a:r>
              <a:rPr lang="en-US" altLang="zh-CN" sz="2000" b="1" dirty="0" smtClean="0">
                <a:solidFill>
                  <a:srgbClr val="FF0000"/>
                </a:solidFill>
                <a:latin typeface="苏新诗柳楷简" panose="02010600000101010101" charset="-122"/>
                <a:ea typeface="苏新诗柳楷简" panose="02010600000101010101" charset="-122"/>
                <a:cs typeface="苏新诗柳楷简" panose="02010600000101010101" charset="-122"/>
              </a:rPr>
              <a:t>other political parties or groups”</a:t>
            </a:r>
            <a:endParaRPr lang="en-US" altLang="zh-CN" sz="1100" b="1" dirty="0" smtClean="0">
              <a:solidFill>
                <a:srgbClr val="FF0000"/>
              </a:solidFill>
              <a:latin typeface="微软雅黑" panose="020B0503020204020204" pitchFamily="34" charset="-122"/>
              <a:ea typeface="微软雅黑" panose="020B0503020204020204" pitchFamily="34" charset="-122"/>
            </a:endParaRPr>
          </a:p>
          <a:p>
            <a:r>
              <a:rPr lang="en-US" altLang="zh-CN" sz="1100" dirty="0" smtClean="0">
                <a:solidFill>
                  <a:srgbClr val="FF0000"/>
                </a:solidFill>
                <a:latin typeface="微软雅黑" panose="020B0503020204020204" pitchFamily="34" charset="-122"/>
                <a:ea typeface="微软雅黑" panose="020B0503020204020204" pitchFamily="34" charset="-122"/>
              </a:rPr>
              <a:t> </a:t>
            </a:r>
            <a:endParaRPr lang="en-US" altLang="zh-CN" sz="1100" dirty="0" smtClean="0">
              <a:solidFill>
                <a:srgbClr val="FF0000"/>
              </a:solidFill>
              <a:latin typeface="微软雅黑" panose="020B0503020204020204" pitchFamily="34" charset="-122"/>
              <a:ea typeface="微软雅黑" panose="020B0503020204020204" pitchFamily="34" charset="-122"/>
            </a:endParaRPr>
          </a:p>
        </p:txBody>
      </p:sp>
      <p:sp>
        <p:nvSpPr>
          <p:cNvPr id="12" name="TextBox 41"/>
          <p:cNvSpPr txBox="1"/>
          <p:nvPr/>
        </p:nvSpPr>
        <p:spPr>
          <a:xfrm>
            <a:off x="260985" y="847725"/>
            <a:ext cx="7766050" cy="1720215"/>
          </a:xfrm>
          <a:prstGeom prst="rect">
            <a:avLst/>
          </a:prstGeom>
          <a:noFill/>
        </p:spPr>
        <p:txBody>
          <a:bodyPr wrap="square" lIns="60926" tIns="30464" rIns="60926" bIns="30464" rtlCol="0">
            <a:spAutoFit/>
          </a:bodyPr>
          <a:lstStyle/>
          <a:p>
            <a:pPr>
              <a:lnSpc>
                <a:spcPct val="120000"/>
              </a:lnSpc>
              <a:defRPr sz="1800">
                <a:solidFill>
                  <a:srgbClr val="000000"/>
                </a:solidFill>
              </a:defRPr>
            </a:pPr>
            <a:r>
              <a:rPr lang="zh-CN" altLang="en-US"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Translation is manipulated by</a:t>
            </a:r>
            <a:r>
              <a:rPr lang="zh-CN" altLang="en-US" dirty="0">
                <a:solidFill>
                  <a:srgbClr val="FF0000"/>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ideology</a:t>
            </a:r>
            <a:r>
              <a:rPr lang="zh-CN" altLang="en-US"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Politics is the mainstream ideology which has obvious restraint on translation. Political translation has strong political color, embodying the mainstream ideology and cultural value. </a:t>
            </a:r>
            <a:r>
              <a:rPr lang="zh-CN" altLang="en-US"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Therefore translators should be politically-minded and not violate the political principle and the national interest.</a:t>
            </a:r>
            <a:endParaRPr lang="zh-CN" altLang="en-US"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0" name="文本框 37"/>
          <p:cNvSpPr txBox="1"/>
          <p:nvPr/>
        </p:nvSpPr>
        <p:spPr>
          <a:xfrm>
            <a:off x="196850" y="181610"/>
            <a:ext cx="4837430" cy="525780"/>
          </a:xfrm>
          <a:prstGeom prst="rect">
            <a:avLst/>
          </a:prstGeom>
          <a:noFill/>
        </p:spPr>
        <p:txBody>
          <a:bodyPr wrap="square" lIns="96434" tIns="48217" rIns="96434" bIns="48217" rtlCol="0">
            <a:spAutoFit/>
          </a:bodyPr>
          <a:lstStyle/>
          <a:p>
            <a:pPr defTabSz="964565"/>
            <a:r>
              <a:rPr lang="zh-CN" altLang="en-US" sz="2800" b="1" dirty="0">
                <a:solidFill>
                  <a:schemeClr val="tx1">
                    <a:lumMod val="75000"/>
                    <a:lumOff val="25000"/>
                  </a:schemeClr>
                </a:solidFill>
                <a:effectLst>
                  <a:outerShdw blurRad="38100" dist="38100" dir="2700000" algn="tl">
                    <a:srgbClr val="000000">
                      <a:alpha val="43137"/>
                    </a:srgbClr>
                  </a:outerShdw>
                </a:effectLst>
                <a:latin typeface="方正隶二_GBK" panose="03000509000000000000" charset="-122"/>
                <a:ea typeface="方正隶二_GBK" panose="03000509000000000000" charset="-122"/>
                <a:cs typeface="博洋行书 7000" panose="02000600000000000000" pitchFamily="2" charset="-122"/>
                <a:sym typeface="+mn-lt"/>
              </a:rPr>
              <a:t>Political Awareness</a:t>
            </a:r>
            <a:endParaRPr lang="zh-CN" altLang="en-US" sz="2800" b="1" dirty="0">
              <a:solidFill>
                <a:schemeClr val="tx1">
                  <a:lumMod val="75000"/>
                  <a:lumOff val="25000"/>
                </a:schemeClr>
              </a:solidFill>
              <a:effectLst>
                <a:outerShdw blurRad="38100" dist="38100" dir="2700000" algn="tl">
                  <a:srgbClr val="000000">
                    <a:alpha val="43137"/>
                  </a:srgbClr>
                </a:outerShdw>
              </a:effectLst>
              <a:latin typeface="方正隶二_GBK" panose="03000509000000000000" charset="-122"/>
              <a:ea typeface="方正隶二_GBK" panose="03000509000000000000" charset="-122"/>
              <a:cs typeface="博洋行书 7000" panose="02000600000000000000" pitchFamily="2" charset="-122"/>
              <a:sym typeface="+mn-lt"/>
            </a:endParaRPr>
          </a:p>
        </p:txBody>
      </p:sp>
      <p:pic>
        <p:nvPicPr>
          <p:cNvPr id="9" name="图片 8" descr="树叶"/>
          <p:cNvPicPr>
            <a:picLocks noChangeAspect="1"/>
          </p:cNvPicPr>
          <p:nvPr/>
        </p:nvPicPr>
        <p:blipFill>
          <a:blip r:embed="rId2"/>
          <a:stretch>
            <a:fillRect/>
          </a:stretch>
        </p:blipFill>
        <p:spPr>
          <a:xfrm rot="10980000">
            <a:off x="-243840" y="3707130"/>
            <a:ext cx="3874135" cy="1665605"/>
          </a:xfrm>
          <a:prstGeom prst="rect">
            <a:avLst/>
          </a:prstGeo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1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p:cNvSpPr txBox="1"/>
          <p:nvPr/>
        </p:nvSpPr>
        <p:spPr>
          <a:xfrm>
            <a:off x="-202116" y="270488"/>
            <a:ext cx="3404615" cy="560705"/>
          </a:xfrm>
          <a:prstGeom prst="rect">
            <a:avLst/>
          </a:prstGeom>
          <a:noFill/>
          <a:effectLst/>
        </p:spPr>
        <p:txBody>
          <a:bodyPr wrap="square" lIns="68581" tIns="34291" rIns="68581" bIns="34291" rtlCol="0">
            <a:spAutoFit/>
          </a:bodyPr>
          <a:lstStyle>
            <a:defPPr>
              <a:defRPr lang="zh-CN"/>
            </a:defPPr>
            <a:lvl1pPr algn="ctr">
              <a:defRPr sz="2800" b="1" spc="6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2800" spc="0" dirty="0">
                <a:solidFill>
                  <a:schemeClr val="tx1">
                    <a:lumMod val="75000"/>
                    <a:lumOff val="25000"/>
                  </a:schemeClr>
                </a:solidFill>
                <a:effectLst>
                  <a:outerShdw blurRad="38100" dist="38100" dir="2700000" algn="tl">
                    <a:srgbClr val="000000">
                      <a:alpha val="43137"/>
                    </a:srgbClr>
                  </a:outerShdw>
                </a:effectLst>
                <a:latin typeface="方正隶二_GBK" panose="03000509000000000000" charset="-122"/>
                <a:ea typeface="方正隶二_GBK" panose="03000509000000000000" charset="-122"/>
                <a:cs typeface="博洋行书 7000" panose="02000600000000000000" pitchFamily="2" charset="-122"/>
              </a:rPr>
              <a:t>Equivalence</a:t>
            </a:r>
            <a:endParaRPr lang="zh-CN" altLang="en-US" sz="3200" dirty="0">
              <a:solidFill>
                <a:schemeClr val="tx1">
                  <a:lumMod val="75000"/>
                  <a:lumOff val="25000"/>
                </a:schemeClr>
              </a:solidFill>
              <a:latin typeface="博洋行书 7000" panose="02000600000000000000" pitchFamily="2" charset="-122"/>
              <a:ea typeface="博洋行书 7000" panose="02000600000000000000" pitchFamily="2" charset="-122"/>
              <a:cs typeface="博洋行书 7000" panose="02000600000000000000" pitchFamily="2" charset="-122"/>
            </a:endParaRPr>
          </a:p>
        </p:txBody>
      </p:sp>
      <p:pic>
        <p:nvPicPr>
          <p:cNvPr id="10" name="Picture 2" descr="D:\1\13e1b1eada54150ef5fc11fe8bb74598.png"/>
          <p:cNvPicPr>
            <a:picLocks noChangeAspect="1" noChangeArrowheads="1"/>
          </p:cNvPicPr>
          <p:nvPr/>
        </p:nvPicPr>
        <p:blipFill>
          <a:blip r:embed="rId1" cstate="print">
            <a:lum bright="-41000"/>
          </a:blip>
          <a:srcRect/>
          <a:stretch>
            <a:fillRect/>
          </a:stretch>
        </p:blipFill>
        <p:spPr bwMode="auto">
          <a:xfrm>
            <a:off x="251520" y="2392524"/>
            <a:ext cx="3348372" cy="2195816"/>
          </a:xfrm>
          <a:prstGeom prst="rect">
            <a:avLst/>
          </a:prstGeom>
          <a:noFill/>
        </p:spPr>
      </p:pic>
      <p:sp>
        <p:nvSpPr>
          <p:cNvPr id="100" name="文本框 99"/>
          <p:cNvSpPr txBox="1"/>
          <p:nvPr/>
        </p:nvSpPr>
        <p:spPr>
          <a:xfrm>
            <a:off x="2437765" y="891540"/>
            <a:ext cx="6873875" cy="1753235"/>
          </a:xfrm>
          <a:prstGeom prst="rect">
            <a:avLst/>
          </a:prstGeom>
          <a:noFill/>
          <a:ln w="9525">
            <a:noFill/>
          </a:ln>
        </p:spPr>
        <p:txBody>
          <a:bodyPr wrap="square">
            <a:spAutoFit/>
          </a:bodyPr>
          <a:p>
            <a:pPr indent="304800"/>
            <a:r>
              <a:rPr lang="zh-CN" altLang="en-US"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Political equivalence means political translation </a:t>
            </a:r>
            <a:r>
              <a:rPr lang="zh-CN" altLang="en-US"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must express the political thoughts and contexts of the speaker precisely</a:t>
            </a:r>
            <a:r>
              <a:rPr lang="zh-CN" altLang="en-US"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 Moreover, the reader should also accept this translation, which makes the political information in the original language effectively convey to the readers. The information in both version is equivalent, and thus the translation functions as the source text. </a:t>
            </a:r>
            <a:endParaRPr lang="zh-CN" altLang="en-US"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nvSpPr>
        <p:spPr>
          <a:xfrm>
            <a:off x="3699510" y="3222625"/>
            <a:ext cx="4161155" cy="1476375"/>
          </a:xfrm>
          <a:prstGeom prst="rect">
            <a:avLst/>
          </a:prstGeom>
          <a:noFill/>
        </p:spPr>
        <p:txBody>
          <a:bodyPr wrap="square" rtlCol="0" anchor="t">
            <a:spAutoFit/>
          </a:bodyPr>
          <a:p>
            <a:r>
              <a:rPr lang="zh-CN" altLang="en-US">
                <a:latin typeface="Times New Roman" panose="02020603050405020304" charset="0"/>
                <a:cs typeface="Times New Roman" panose="02020603050405020304" charset="0"/>
              </a:rPr>
              <a:t>the China dream</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the China</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dream</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the dream of China</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the Chinese nation</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dream</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the Chinese Dream</a:t>
            </a: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3599815" y="2736850"/>
            <a:ext cx="2853690" cy="368300"/>
          </a:xfrm>
          <a:prstGeom prst="rect">
            <a:avLst/>
          </a:prstGeom>
          <a:noFill/>
        </p:spPr>
        <p:txBody>
          <a:bodyPr wrap="none" rtlCol="0">
            <a:spAutoFit/>
          </a:bodyPr>
          <a:p>
            <a:r>
              <a:rPr lang="en-US" altLang="zh-CN" b="1">
                <a:solidFill>
                  <a:srgbClr val="FF0000"/>
                </a:solidFill>
              </a:rPr>
              <a:t>The translation of  “</a:t>
            </a:r>
            <a:r>
              <a:rPr lang="zh-CN" altLang="en-US" b="1">
                <a:solidFill>
                  <a:srgbClr val="FF0000"/>
                </a:solidFill>
              </a:rPr>
              <a:t>中国梦</a:t>
            </a:r>
            <a:r>
              <a:rPr lang="en-US" altLang="zh-CN" b="1">
                <a:solidFill>
                  <a:srgbClr val="FF0000"/>
                </a:solidFill>
              </a:rPr>
              <a:t>”</a:t>
            </a:r>
            <a:endParaRPr lang="en-US" altLang="zh-CN" b="1">
              <a:solidFill>
                <a:srgbClr val="FF0000"/>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ppt_w</p:attrName>
                                        </p:attrNameLst>
                                      </p:cBhvr>
                                      <p:tavLst>
                                        <p:tav tm="0">
                                          <p:val>
                                            <p:fltVal val="0"/>
                                          </p:val>
                                        </p:tav>
                                        <p:tav tm="100000">
                                          <p:val>
                                            <p:strVal val="#ppt_w"/>
                                          </p:val>
                                        </p:tav>
                                      </p:tavLst>
                                    </p:anim>
                                    <p:anim calcmode="lin" valueType="num">
                                      <p:cBhvr>
                                        <p:cTn id="10" dur="500" fill="hold"/>
                                        <p:tgtEl>
                                          <p:spTgt spid="10"/>
                                        </p:tgtEl>
                                        <p:attrNameLst>
                                          <p:attrName>ppt_h</p:attrName>
                                        </p:attrNameLst>
                                      </p:cBhvr>
                                      <p:tavLst>
                                        <p:tav tm="0">
                                          <p:val>
                                            <p:strVal val="#ppt_h"/>
                                          </p:val>
                                        </p:tav>
                                        <p:tav tm="100000">
                                          <p:val>
                                            <p:strVal val="#ppt_h"/>
                                          </p:val>
                                        </p:tav>
                                      </p:tavLst>
                                    </p:anim>
                                  </p:childTnLst>
                                </p:cTn>
                              </p:par>
                              <p:par>
                                <p:cTn id="11" presetID="41" presetClass="entr" presetSubtype="0" fill="hold" grpId="0" nodeType="withEffect">
                                  <p:stCondLst>
                                    <p:cond delay="110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1"/>
          <p:cNvSpPr txBox="1">
            <a:spLocks noChangeArrowheads="1"/>
          </p:cNvSpPr>
          <p:nvPr/>
        </p:nvSpPr>
        <p:spPr bwMode="auto">
          <a:xfrm>
            <a:off x="1330370" y="1221177"/>
            <a:ext cx="353943" cy="3137868"/>
          </a:xfrm>
          <a:prstGeom prst="rect">
            <a:avLst/>
          </a:prstGeom>
          <a:noFill/>
          <a:ln w="9525">
            <a:noFill/>
            <a:miter lim="800000"/>
          </a:ln>
        </p:spPr>
        <p:txBody>
          <a:bodyPr vert="eaVert">
            <a:spAutoFit/>
          </a:bodyPr>
          <a:lstStyle/>
          <a:p>
            <a:endParaRPr lang="zh-CN" altLang="en-US" sz="1100">
              <a:solidFill>
                <a:schemeClr val="tx1">
                  <a:lumMod val="75000"/>
                  <a:lumOff val="25000"/>
                </a:schemeClr>
              </a:solidFill>
              <a:latin typeface="Calibri" panose="020F0502020204030204" pitchFamily="34" charset="0"/>
            </a:endParaRPr>
          </a:p>
        </p:txBody>
      </p:sp>
      <p:grpSp>
        <p:nvGrpSpPr>
          <p:cNvPr id="56" name="组合 55"/>
          <p:cNvGrpSpPr/>
          <p:nvPr/>
        </p:nvGrpSpPr>
        <p:grpSpPr>
          <a:xfrm>
            <a:off x="2351076" y="568056"/>
            <a:ext cx="714380" cy="714601"/>
            <a:chOff x="2928926" y="1429183"/>
            <a:chExt cx="714380" cy="714601"/>
          </a:xfrm>
        </p:grpSpPr>
        <p:sp>
          <p:nvSpPr>
            <p:cNvPr id="19" name="椭圆 18"/>
            <p:cNvSpPr/>
            <p:nvPr/>
          </p:nvSpPr>
          <p:spPr>
            <a:xfrm>
              <a:off x="2928926" y="1429183"/>
              <a:ext cx="714380" cy="714601"/>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7" name="组合 29"/>
            <p:cNvGrpSpPr/>
            <p:nvPr/>
          </p:nvGrpSpPr>
          <p:grpSpPr>
            <a:xfrm>
              <a:off x="3000364" y="1643563"/>
              <a:ext cx="642942" cy="357300"/>
              <a:chOff x="2006601" y="1498600"/>
              <a:chExt cx="977900" cy="508000"/>
            </a:xfrm>
          </p:grpSpPr>
          <p:sp>
            <p:nvSpPr>
              <p:cNvPr id="31"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2"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49"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57" name="组合 56"/>
          <p:cNvGrpSpPr/>
          <p:nvPr/>
        </p:nvGrpSpPr>
        <p:grpSpPr>
          <a:xfrm>
            <a:off x="8084501" y="4157711"/>
            <a:ext cx="714380" cy="714601"/>
            <a:chOff x="4357686" y="1429183"/>
            <a:chExt cx="714380" cy="714601"/>
          </a:xfrm>
        </p:grpSpPr>
        <p:sp>
          <p:nvSpPr>
            <p:cNvPr id="21" name="椭圆 20"/>
            <p:cNvSpPr/>
            <p:nvPr/>
          </p:nvSpPr>
          <p:spPr>
            <a:xfrm>
              <a:off x="4357686" y="1429183"/>
              <a:ext cx="714380" cy="714601"/>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8" name="组合 32"/>
            <p:cNvGrpSpPr/>
            <p:nvPr/>
          </p:nvGrpSpPr>
          <p:grpSpPr>
            <a:xfrm>
              <a:off x="4357686" y="1500643"/>
              <a:ext cx="673114" cy="563752"/>
              <a:chOff x="6042026" y="36513"/>
              <a:chExt cx="1120775" cy="1027113"/>
            </a:xfrm>
          </p:grpSpPr>
          <p:sp>
            <p:nvSpPr>
              <p:cNvPr id="34" name="Freeform 140"/>
              <p:cNvSpPr/>
              <p:nvPr/>
            </p:nvSpPr>
            <p:spPr bwMode="auto">
              <a:xfrm>
                <a:off x="6788151" y="325438"/>
                <a:ext cx="176213" cy="73025"/>
              </a:xfrm>
              <a:custGeom>
                <a:avLst/>
                <a:gdLst/>
                <a:ahLst/>
                <a:cxnLst>
                  <a:cxn ang="0">
                    <a:pos x="331" y="132"/>
                  </a:cxn>
                  <a:cxn ang="0">
                    <a:pos x="320" y="137"/>
                  </a:cxn>
                  <a:cxn ang="0">
                    <a:pos x="310" y="136"/>
                  </a:cxn>
                  <a:cxn ang="0">
                    <a:pos x="299" y="130"/>
                  </a:cxn>
                  <a:cxn ang="0">
                    <a:pos x="290" y="124"/>
                  </a:cxn>
                  <a:cxn ang="0">
                    <a:pos x="257" y="117"/>
                  </a:cxn>
                  <a:cxn ang="0">
                    <a:pos x="229" y="106"/>
                  </a:cxn>
                  <a:cxn ang="0">
                    <a:pos x="190" y="83"/>
                  </a:cxn>
                  <a:cxn ang="0">
                    <a:pos x="177" y="77"/>
                  </a:cxn>
                  <a:cxn ang="0">
                    <a:pos x="147" y="67"/>
                  </a:cxn>
                  <a:cxn ang="0">
                    <a:pos x="116" y="57"/>
                  </a:cxn>
                  <a:cxn ang="0">
                    <a:pos x="90" y="46"/>
                  </a:cxn>
                  <a:cxn ang="0">
                    <a:pos x="48" y="25"/>
                  </a:cxn>
                  <a:cxn ang="0">
                    <a:pos x="16" y="12"/>
                  </a:cxn>
                  <a:cxn ang="0">
                    <a:pos x="0" y="8"/>
                  </a:cxn>
                  <a:cxn ang="0">
                    <a:pos x="7" y="3"/>
                  </a:cxn>
                  <a:cxn ang="0">
                    <a:pos x="14" y="0"/>
                  </a:cxn>
                  <a:cxn ang="0">
                    <a:pos x="29" y="2"/>
                  </a:cxn>
                  <a:cxn ang="0">
                    <a:pos x="44" y="7"/>
                  </a:cxn>
                  <a:cxn ang="0">
                    <a:pos x="58" y="14"/>
                  </a:cxn>
                  <a:cxn ang="0">
                    <a:pos x="87" y="26"/>
                  </a:cxn>
                  <a:cxn ang="0">
                    <a:pos x="116" y="38"/>
                  </a:cxn>
                  <a:cxn ang="0">
                    <a:pos x="130" y="42"/>
                  </a:cxn>
                  <a:cxn ang="0">
                    <a:pos x="171" y="53"/>
                  </a:cxn>
                  <a:cxn ang="0">
                    <a:pos x="199" y="62"/>
                  </a:cxn>
                  <a:cxn ang="0">
                    <a:pos x="226" y="75"/>
                  </a:cxn>
                  <a:cxn ang="0">
                    <a:pos x="230" y="78"/>
                  </a:cxn>
                  <a:cxn ang="0">
                    <a:pos x="236" y="85"/>
                  </a:cxn>
                  <a:cxn ang="0">
                    <a:pos x="240" y="88"/>
                  </a:cxn>
                  <a:cxn ang="0">
                    <a:pos x="265" y="96"/>
                  </a:cxn>
                  <a:cxn ang="0">
                    <a:pos x="300" y="102"/>
                  </a:cxn>
                  <a:cxn ang="0">
                    <a:pos x="321" y="111"/>
                  </a:cxn>
                  <a:cxn ang="0">
                    <a:pos x="331" y="118"/>
                  </a:cxn>
                  <a:cxn ang="0">
                    <a:pos x="331" y="132"/>
                  </a:cxn>
                </a:cxnLst>
                <a:rect l="0" t="0" r="r" b="b"/>
                <a:pathLst>
                  <a:path w="331" h="137">
                    <a:moveTo>
                      <a:pt x="331" y="132"/>
                    </a:moveTo>
                    <a:lnTo>
                      <a:pt x="331" y="132"/>
                    </a:lnTo>
                    <a:lnTo>
                      <a:pt x="326" y="136"/>
                    </a:lnTo>
                    <a:lnTo>
                      <a:pt x="320" y="137"/>
                    </a:lnTo>
                    <a:lnTo>
                      <a:pt x="315" y="137"/>
                    </a:lnTo>
                    <a:lnTo>
                      <a:pt x="310" y="136"/>
                    </a:lnTo>
                    <a:lnTo>
                      <a:pt x="304" y="133"/>
                    </a:lnTo>
                    <a:lnTo>
                      <a:pt x="299" y="130"/>
                    </a:lnTo>
                    <a:lnTo>
                      <a:pt x="290" y="124"/>
                    </a:lnTo>
                    <a:lnTo>
                      <a:pt x="290" y="124"/>
                    </a:lnTo>
                    <a:lnTo>
                      <a:pt x="273" y="122"/>
                    </a:lnTo>
                    <a:lnTo>
                      <a:pt x="257" y="117"/>
                    </a:lnTo>
                    <a:lnTo>
                      <a:pt x="242" y="112"/>
                    </a:lnTo>
                    <a:lnTo>
                      <a:pt x="229" y="106"/>
                    </a:lnTo>
                    <a:lnTo>
                      <a:pt x="202" y="91"/>
                    </a:lnTo>
                    <a:lnTo>
                      <a:pt x="190" y="83"/>
                    </a:lnTo>
                    <a:lnTo>
                      <a:pt x="177" y="77"/>
                    </a:lnTo>
                    <a:lnTo>
                      <a:pt x="177" y="77"/>
                    </a:lnTo>
                    <a:lnTo>
                      <a:pt x="162" y="71"/>
                    </a:lnTo>
                    <a:lnTo>
                      <a:pt x="147" y="67"/>
                    </a:lnTo>
                    <a:lnTo>
                      <a:pt x="131" y="63"/>
                    </a:lnTo>
                    <a:lnTo>
                      <a:pt x="116" y="57"/>
                    </a:lnTo>
                    <a:lnTo>
                      <a:pt x="116" y="57"/>
                    </a:lnTo>
                    <a:lnTo>
                      <a:pt x="90" y="46"/>
                    </a:lnTo>
                    <a:lnTo>
                      <a:pt x="62" y="32"/>
                    </a:lnTo>
                    <a:lnTo>
                      <a:pt x="48" y="25"/>
                    </a:lnTo>
                    <a:lnTo>
                      <a:pt x="32" y="19"/>
                    </a:lnTo>
                    <a:lnTo>
                      <a:pt x="16" y="12"/>
                    </a:lnTo>
                    <a:lnTo>
                      <a:pt x="0" y="8"/>
                    </a:lnTo>
                    <a:lnTo>
                      <a:pt x="0" y="8"/>
                    </a:lnTo>
                    <a:lnTo>
                      <a:pt x="3" y="5"/>
                    </a:lnTo>
                    <a:lnTo>
                      <a:pt x="7" y="3"/>
                    </a:lnTo>
                    <a:lnTo>
                      <a:pt x="10" y="1"/>
                    </a:lnTo>
                    <a:lnTo>
                      <a:pt x="14" y="0"/>
                    </a:lnTo>
                    <a:lnTo>
                      <a:pt x="22" y="0"/>
                    </a:lnTo>
                    <a:lnTo>
                      <a:pt x="29" y="2"/>
                    </a:lnTo>
                    <a:lnTo>
                      <a:pt x="37" y="4"/>
                    </a:lnTo>
                    <a:lnTo>
                      <a:pt x="44" y="7"/>
                    </a:lnTo>
                    <a:lnTo>
                      <a:pt x="58" y="14"/>
                    </a:lnTo>
                    <a:lnTo>
                      <a:pt x="58" y="14"/>
                    </a:lnTo>
                    <a:lnTo>
                      <a:pt x="72" y="19"/>
                    </a:lnTo>
                    <a:lnTo>
                      <a:pt x="87" y="26"/>
                    </a:lnTo>
                    <a:lnTo>
                      <a:pt x="102" y="33"/>
                    </a:lnTo>
                    <a:lnTo>
                      <a:pt x="116" y="38"/>
                    </a:lnTo>
                    <a:lnTo>
                      <a:pt x="116" y="38"/>
                    </a:lnTo>
                    <a:lnTo>
                      <a:pt x="130" y="42"/>
                    </a:lnTo>
                    <a:lnTo>
                      <a:pt x="144" y="46"/>
                    </a:lnTo>
                    <a:lnTo>
                      <a:pt x="171" y="53"/>
                    </a:lnTo>
                    <a:lnTo>
                      <a:pt x="185" y="56"/>
                    </a:lnTo>
                    <a:lnTo>
                      <a:pt x="199" y="62"/>
                    </a:lnTo>
                    <a:lnTo>
                      <a:pt x="213" y="67"/>
                    </a:lnTo>
                    <a:lnTo>
                      <a:pt x="226" y="75"/>
                    </a:lnTo>
                    <a:lnTo>
                      <a:pt x="226" y="75"/>
                    </a:lnTo>
                    <a:lnTo>
                      <a:pt x="230" y="78"/>
                    </a:lnTo>
                    <a:lnTo>
                      <a:pt x="234" y="81"/>
                    </a:lnTo>
                    <a:lnTo>
                      <a:pt x="236" y="85"/>
                    </a:lnTo>
                    <a:lnTo>
                      <a:pt x="240" y="88"/>
                    </a:lnTo>
                    <a:lnTo>
                      <a:pt x="240" y="88"/>
                    </a:lnTo>
                    <a:lnTo>
                      <a:pt x="253" y="93"/>
                    </a:lnTo>
                    <a:lnTo>
                      <a:pt x="265" y="96"/>
                    </a:lnTo>
                    <a:lnTo>
                      <a:pt x="289" y="100"/>
                    </a:lnTo>
                    <a:lnTo>
                      <a:pt x="300" y="102"/>
                    </a:lnTo>
                    <a:lnTo>
                      <a:pt x="312" y="106"/>
                    </a:lnTo>
                    <a:lnTo>
                      <a:pt x="321" y="111"/>
                    </a:lnTo>
                    <a:lnTo>
                      <a:pt x="327" y="114"/>
                    </a:lnTo>
                    <a:lnTo>
                      <a:pt x="331" y="118"/>
                    </a:lnTo>
                    <a:lnTo>
                      <a:pt x="331" y="118"/>
                    </a:lnTo>
                    <a:lnTo>
                      <a:pt x="331" y="132"/>
                    </a:lnTo>
                    <a:lnTo>
                      <a:pt x="331" y="132"/>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5" name="Freeform 141"/>
              <p:cNvSpPr>
                <a:spLocks noEditPoints="1"/>
              </p:cNvSpPr>
              <p:nvPr/>
            </p:nvSpPr>
            <p:spPr bwMode="auto">
              <a:xfrm>
                <a:off x="6226176" y="390525"/>
                <a:ext cx="303213" cy="239713"/>
              </a:xfrm>
              <a:custGeom>
                <a:avLst/>
                <a:gdLst/>
                <a:ahLst/>
                <a:cxnLst>
                  <a:cxn ang="0">
                    <a:pos x="44" y="369"/>
                  </a:cxn>
                  <a:cxn ang="0">
                    <a:pos x="10" y="256"/>
                  </a:cxn>
                  <a:cxn ang="0">
                    <a:pos x="0" y="205"/>
                  </a:cxn>
                  <a:cxn ang="0">
                    <a:pos x="15" y="165"/>
                  </a:cxn>
                  <a:cxn ang="0">
                    <a:pos x="55" y="146"/>
                  </a:cxn>
                  <a:cxn ang="0">
                    <a:pos x="127" y="132"/>
                  </a:cxn>
                  <a:cxn ang="0">
                    <a:pos x="158" y="120"/>
                  </a:cxn>
                  <a:cxn ang="0">
                    <a:pos x="202" y="101"/>
                  </a:cxn>
                  <a:cxn ang="0">
                    <a:pos x="276" y="79"/>
                  </a:cxn>
                  <a:cxn ang="0">
                    <a:pos x="321" y="54"/>
                  </a:cxn>
                  <a:cxn ang="0">
                    <a:pos x="380" y="36"/>
                  </a:cxn>
                  <a:cxn ang="0">
                    <a:pos x="431" y="13"/>
                  </a:cxn>
                  <a:cxn ang="0">
                    <a:pos x="443" y="16"/>
                  </a:cxn>
                  <a:cxn ang="0">
                    <a:pos x="453" y="16"/>
                  </a:cxn>
                  <a:cxn ang="0">
                    <a:pos x="484" y="0"/>
                  </a:cxn>
                  <a:cxn ang="0">
                    <a:pos x="504" y="10"/>
                  </a:cxn>
                  <a:cxn ang="0">
                    <a:pos x="521" y="59"/>
                  </a:cxn>
                  <a:cxn ang="0">
                    <a:pos x="535" y="124"/>
                  </a:cxn>
                  <a:cxn ang="0">
                    <a:pos x="572" y="245"/>
                  </a:cxn>
                  <a:cxn ang="0">
                    <a:pos x="574" y="266"/>
                  </a:cxn>
                  <a:cxn ang="0">
                    <a:pos x="566" y="291"/>
                  </a:cxn>
                  <a:cxn ang="0">
                    <a:pos x="533" y="323"/>
                  </a:cxn>
                  <a:cxn ang="0">
                    <a:pos x="464" y="353"/>
                  </a:cxn>
                  <a:cxn ang="0">
                    <a:pos x="384" y="382"/>
                  </a:cxn>
                  <a:cxn ang="0">
                    <a:pos x="316" y="416"/>
                  </a:cxn>
                  <a:cxn ang="0">
                    <a:pos x="301" y="411"/>
                  </a:cxn>
                  <a:cxn ang="0">
                    <a:pos x="271" y="423"/>
                  </a:cxn>
                  <a:cxn ang="0">
                    <a:pos x="257" y="418"/>
                  </a:cxn>
                  <a:cxn ang="0">
                    <a:pos x="247" y="428"/>
                  </a:cxn>
                  <a:cxn ang="0">
                    <a:pos x="224" y="435"/>
                  </a:cxn>
                  <a:cxn ang="0">
                    <a:pos x="122" y="453"/>
                  </a:cxn>
                  <a:cxn ang="0">
                    <a:pos x="79" y="449"/>
                  </a:cxn>
                  <a:cxn ang="0">
                    <a:pos x="227" y="402"/>
                  </a:cxn>
                  <a:cxn ang="0">
                    <a:pos x="246" y="402"/>
                  </a:cxn>
                  <a:cxn ang="0">
                    <a:pos x="274" y="394"/>
                  </a:cxn>
                  <a:cxn ang="0">
                    <a:pos x="332" y="374"/>
                  </a:cxn>
                  <a:cxn ang="0">
                    <a:pos x="460" y="323"/>
                  </a:cxn>
                  <a:cxn ang="0">
                    <a:pos x="552" y="275"/>
                  </a:cxn>
                  <a:cxn ang="0">
                    <a:pos x="517" y="120"/>
                  </a:cxn>
                  <a:cxn ang="0">
                    <a:pos x="489" y="26"/>
                  </a:cxn>
                  <a:cxn ang="0">
                    <a:pos x="451" y="37"/>
                  </a:cxn>
                  <a:cxn ang="0">
                    <a:pos x="400" y="54"/>
                  </a:cxn>
                  <a:cxn ang="0">
                    <a:pos x="355" y="71"/>
                  </a:cxn>
                  <a:cxn ang="0">
                    <a:pos x="334" y="77"/>
                  </a:cxn>
                  <a:cxn ang="0">
                    <a:pos x="316" y="91"/>
                  </a:cxn>
                  <a:cxn ang="0">
                    <a:pos x="244" y="117"/>
                  </a:cxn>
                  <a:cxn ang="0">
                    <a:pos x="117" y="159"/>
                  </a:cxn>
                  <a:cxn ang="0">
                    <a:pos x="75" y="168"/>
                  </a:cxn>
                  <a:cxn ang="0">
                    <a:pos x="31" y="186"/>
                  </a:cxn>
                  <a:cxn ang="0">
                    <a:pos x="28" y="222"/>
                  </a:cxn>
                  <a:cxn ang="0">
                    <a:pos x="80" y="430"/>
                  </a:cxn>
                  <a:cxn ang="0">
                    <a:pos x="122" y="431"/>
                  </a:cxn>
                  <a:cxn ang="0">
                    <a:pos x="211" y="405"/>
                  </a:cxn>
                </a:cxnLst>
                <a:rect l="0" t="0" r="r" b="b"/>
                <a:pathLst>
                  <a:path w="574" h="452">
                    <a:moveTo>
                      <a:pt x="59" y="441"/>
                    </a:moveTo>
                    <a:lnTo>
                      <a:pt x="59" y="441"/>
                    </a:lnTo>
                    <a:lnTo>
                      <a:pt x="52" y="405"/>
                    </a:lnTo>
                    <a:lnTo>
                      <a:pt x="44" y="369"/>
                    </a:lnTo>
                    <a:lnTo>
                      <a:pt x="34" y="332"/>
                    </a:lnTo>
                    <a:lnTo>
                      <a:pt x="22" y="294"/>
                    </a:lnTo>
                    <a:lnTo>
                      <a:pt x="22" y="294"/>
                    </a:lnTo>
                    <a:lnTo>
                      <a:pt x="10" y="256"/>
                    </a:lnTo>
                    <a:lnTo>
                      <a:pt x="4" y="236"/>
                    </a:lnTo>
                    <a:lnTo>
                      <a:pt x="1" y="220"/>
                    </a:lnTo>
                    <a:lnTo>
                      <a:pt x="1" y="220"/>
                    </a:lnTo>
                    <a:lnTo>
                      <a:pt x="0" y="205"/>
                    </a:lnTo>
                    <a:lnTo>
                      <a:pt x="1" y="192"/>
                    </a:lnTo>
                    <a:lnTo>
                      <a:pt x="4" y="181"/>
                    </a:lnTo>
                    <a:lnTo>
                      <a:pt x="8" y="172"/>
                    </a:lnTo>
                    <a:lnTo>
                      <a:pt x="15" y="165"/>
                    </a:lnTo>
                    <a:lnTo>
                      <a:pt x="23" y="158"/>
                    </a:lnTo>
                    <a:lnTo>
                      <a:pt x="33" y="154"/>
                    </a:lnTo>
                    <a:lnTo>
                      <a:pt x="43" y="150"/>
                    </a:lnTo>
                    <a:lnTo>
                      <a:pt x="55" y="146"/>
                    </a:lnTo>
                    <a:lnTo>
                      <a:pt x="66" y="144"/>
                    </a:lnTo>
                    <a:lnTo>
                      <a:pt x="91" y="140"/>
                    </a:lnTo>
                    <a:lnTo>
                      <a:pt x="116" y="136"/>
                    </a:lnTo>
                    <a:lnTo>
                      <a:pt x="127" y="132"/>
                    </a:lnTo>
                    <a:lnTo>
                      <a:pt x="139" y="129"/>
                    </a:lnTo>
                    <a:lnTo>
                      <a:pt x="139" y="129"/>
                    </a:lnTo>
                    <a:lnTo>
                      <a:pt x="149" y="125"/>
                    </a:lnTo>
                    <a:lnTo>
                      <a:pt x="158" y="120"/>
                    </a:lnTo>
                    <a:lnTo>
                      <a:pt x="167" y="114"/>
                    </a:lnTo>
                    <a:lnTo>
                      <a:pt x="178" y="110"/>
                    </a:lnTo>
                    <a:lnTo>
                      <a:pt x="178" y="110"/>
                    </a:lnTo>
                    <a:lnTo>
                      <a:pt x="202" y="101"/>
                    </a:lnTo>
                    <a:lnTo>
                      <a:pt x="227" y="95"/>
                    </a:lnTo>
                    <a:lnTo>
                      <a:pt x="253" y="87"/>
                    </a:lnTo>
                    <a:lnTo>
                      <a:pt x="276" y="79"/>
                    </a:lnTo>
                    <a:lnTo>
                      <a:pt x="276" y="79"/>
                    </a:lnTo>
                    <a:lnTo>
                      <a:pt x="288" y="74"/>
                    </a:lnTo>
                    <a:lnTo>
                      <a:pt x="299" y="67"/>
                    </a:lnTo>
                    <a:lnTo>
                      <a:pt x="309" y="60"/>
                    </a:lnTo>
                    <a:lnTo>
                      <a:pt x="321" y="54"/>
                    </a:lnTo>
                    <a:lnTo>
                      <a:pt x="321" y="54"/>
                    </a:lnTo>
                    <a:lnTo>
                      <a:pt x="335" y="49"/>
                    </a:lnTo>
                    <a:lnTo>
                      <a:pt x="350" y="45"/>
                    </a:lnTo>
                    <a:lnTo>
                      <a:pt x="380" y="36"/>
                    </a:lnTo>
                    <a:lnTo>
                      <a:pt x="394" y="32"/>
                    </a:lnTo>
                    <a:lnTo>
                      <a:pt x="407" y="26"/>
                    </a:lnTo>
                    <a:lnTo>
                      <a:pt x="420" y="20"/>
                    </a:lnTo>
                    <a:lnTo>
                      <a:pt x="431" y="13"/>
                    </a:lnTo>
                    <a:lnTo>
                      <a:pt x="431" y="13"/>
                    </a:lnTo>
                    <a:lnTo>
                      <a:pt x="434" y="15"/>
                    </a:lnTo>
                    <a:lnTo>
                      <a:pt x="437" y="16"/>
                    </a:lnTo>
                    <a:lnTo>
                      <a:pt x="443" y="16"/>
                    </a:lnTo>
                    <a:lnTo>
                      <a:pt x="450" y="15"/>
                    </a:lnTo>
                    <a:lnTo>
                      <a:pt x="452" y="15"/>
                    </a:lnTo>
                    <a:lnTo>
                      <a:pt x="453" y="16"/>
                    </a:lnTo>
                    <a:lnTo>
                      <a:pt x="453" y="16"/>
                    </a:lnTo>
                    <a:lnTo>
                      <a:pt x="462" y="9"/>
                    </a:lnTo>
                    <a:lnTo>
                      <a:pt x="470" y="4"/>
                    </a:lnTo>
                    <a:lnTo>
                      <a:pt x="477" y="1"/>
                    </a:lnTo>
                    <a:lnTo>
                      <a:pt x="484" y="0"/>
                    </a:lnTo>
                    <a:lnTo>
                      <a:pt x="490" y="1"/>
                    </a:lnTo>
                    <a:lnTo>
                      <a:pt x="496" y="3"/>
                    </a:lnTo>
                    <a:lnTo>
                      <a:pt x="500" y="6"/>
                    </a:lnTo>
                    <a:lnTo>
                      <a:pt x="504" y="10"/>
                    </a:lnTo>
                    <a:lnTo>
                      <a:pt x="507" y="17"/>
                    </a:lnTo>
                    <a:lnTo>
                      <a:pt x="511" y="23"/>
                    </a:lnTo>
                    <a:lnTo>
                      <a:pt x="516" y="39"/>
                    </a:lnTo>
                    <a:lnTo>
                      <a:pt x="521" y="59"/>
                    </a:lnTo>
                    <a:lnTo>
                      <a:pt x="525" y="79"/>
                    </a:lnTo>
                    <a:lnTo>
                      <a:pt x="525" y="79"/>
                    </a:lnTo>
                    <a:lnTo>
                      <a:pt x="530" y="101"/>
                    </a:lnTo>
                    <a:lnTo>
                      <a:pt x="535" y="124"/>
                    </a:lnTo>
                    <a:lnTo>
                      <a:pt x="549" y="169"/>
                    </a:lnTo>
                    <a:lnTo>
                      <a:pt x="562" y="211"/>
                    </a:lnTo>
                    <a:lnTo>
                      <a:pt x="567" y="229"/>
                    </a:lnTo>
                    <a:lnTo>
                      <a:pt x="572" y="245"/>
                    </a:lnTo>
                    <a:lnTo>
                      <a:pt x="572" y="245"/>
                    </a:lnTo>
                    <a:lnTo>
                      <a:pt x="574" y="252"/>
                    </a:lnTo>
                    <a:lnTo>
                      <a:pt x="574" y="260"/>
                    </a:lnTo>
                    <a:lnTo>
                      <a:pt x="574" y="266"/>
                    </a:lnTo>
                    <a:lnTo>
                      <a:pt x="573" y="274"/>
                    </a:lnTo>
                    <a:lnTo>
                      <a:pt x="572" y="280"/>
                    </a:lnTo>
                    <a:lnTo>
                      <a:pt x="570" y="286"/>
                    </a:lnTo>
                    <a:lnTo>
                      <a:pt x="566" y="291"/>
                    </a:lnTo>
                    <a:lnTo>
                      <a:pt x="563" y="296"/>
                    </a:lnTo>
                    <a:lnTo>
                      <a:pt x="555" y="307"/>
                    </a:lnTo>
                    <a:lnTo>
                      <a:pt x="545" y="316"/>
                    </a:lnTo>
                    <a:lnTo>
                      <a:pt x="533" y="323"/>
                    </a:lnTo>
                    <a:lnTo>
                      <a:pt x="520" y="331"/>
                    </a:lnTo>
                    <a:lnTo>
                      <a:pt x="506" y="337"/>
                    </a:lnTo>
                    <a:lnTo>
                      <a:pt x="492" y="343"/>
                    </a:lnTo>
                    <a:lnTo>
                      <a:pt x="464" y="353"/>
                    </a:lnTo>
                    <a:lnTo>
                      <a:pt x="435" y="363"/>
                    </a:lnTo>
                    <a:lnTo>
                      <a:pt x="409" y="371"/>
                    </a:lnTo>
                    <a:lnTo>
                      <a:pt x="409" y="371"/>
                    </a:lnTo>
                    <a:lnTo>
                      <a:pt x="384" y="382"/>
                    </a:lnTo>
                    <a:lnTo>
                      <a:pt x="361" y="393"/>
                    </a:lnTo>
                    <a:lnTo>
                      <a:pt x="338" y="403"/>
                    </a:lnTo>
                    <a:lnTo>
                      <a:pt x="316" y="416"/>
                    </a:lnTo>
                    <a:lnTo>
                      <a:pt x="316" y="416"/>
                    </a:lnTo>
                    <a:lnTo>
                      <a:pt x="311" y="413"/>
                    </a:lnTo>
                    <a:lnTo>
                      <a:pt x="308" y="412"/>
                    </a:lnTo>
                    <a:lnTo>
                      <a:pt x="304" y="411"/>
                    </a:lnTo>
                    <a:lnTo>
                      <a:pt x="301" y="411"/>
                    </a:lnTo>
                    <a:lnTo>
                      <a:pt x="293" y="413"/>
                    </a:lnTo>
                    <a:lnTo>
                      <a:pt x="286" y="417"/>
                    </a:lnTo>
                    <a:lnTo>
                      <a:pt x="278" y="420"/>
                    </a:lnTo>
                    <a:lnTo>
                      <a:pt x="271" y="423"/>
                    </a:lnTo>
                    <a:lnTo>
                      <a:pt x="268" y="423"/>
                    </a:lnTo>
                    <a:lnTo>
                      <a:pt x="263" y="423"/>
                    </a:lnTo>
                    <a:lnTo>
                      <a:pt x="260" y="422"/>
                    </a:lnTo>
                    <a:lnTo>
                      <a:pt x="257" y="418"/>
                    </a:lnTo>
                    <a:lnTo>
                      <a:pt x="257" y="418"/>
                    </a:lnTo>
                    <a:lnTo>
                      <a:pt x="256" y="422"/>
                    </a:lnTo>
                    <a:lnTo>
                      <a:pt x="253" y="424"/>
                    </a:lnTo>
                    <a:lnTo>
                      <a:pt x="247" y="428"/>
                    </a:lnTo>
                    <a:lnTo>
                      <a:pt x="241" y="431"/>
                    </a:lnTo>
                    <a:lnTo>
                      <a:pt x="235" y="435"/>
                    </a:lnTo>
                    <a:lnTo>
                      <a:pt x="235" y="435"/>
                    </a:lnTo>
                    <a:lnTo>
                      <a:pt x="224" y="435"/>
                    </a:lnTo>
                    <a:lnTo>
                      <a:pt x="212" y="437"/>
                    </a:lnTo>
                    <a:lnTo>
                      <a:pt x="188" y="440"/>
                    </a:lnTo>
                    <a:lnTo>
                      <a:pt x="143" y="449"/>
                    </a:lnTo>
                    <a:lnTo>
                      <a:pt x="122" y="453"/>
                    </a:lnTo>
                    <a:lnTo>
                      <a:pt x="111" y="454"/>
                    </a:lnTo>
                    <a:lnTo>
                      <a:pt x="101" y="453"/>
                    </a:lnTo>
                    <a:lnTo>
                      <a:pt x="90" y="451"/>
                    </a:lnTo>
                    <a:lnTo>
                      <a:pt x="79" y="449"/>
                    </a:lnTo>
                    <a:lnTo>
                      <a:pt x="70" y="446"/>
                    </a:lnTo>
                    <a:lnTo>
                      <a:pt x="59" y="441"/>
                    </a:lnTo>
                    <a:lnTo>
                      <a:pt x="59" y="441"/>
                    </a:lnTo>
                    <a:close/>
                    <a:moveTo>
                      <a:pt x="227" y="402"/>
                    </a:moveTo>
                    <a:lnTo>
                      <a:pt x="227" y="402"/>
                    </a:lnTo>
                    <a:lnTo>
                      <a:pt x="233" y="401"/>
                    </a:lnTo>
                    <a:lnTo>
                      <a:pt x="240" y="402"/>
                    </a:lnTo>
                    <a:lnTo>
                      <a:pt x="246" y="402"/>
                    </a:lnTo>
                    <a:lnTo>
                      <a:pt x="252" y="402"/>
                    </a:lnTo>
                    <a:lnTo>
                      <a:pt x="252" y="402"/>
                    </a:lnTo>
                    <a:lnTo>
                      <a:pt x="263" y="399"/>
                    </a:lnTo>
                    <a:lnTo>
                      <a:pt x="274" y="394"/>
                    </a:lnTo>
                    <a:lnTo>
                      <a:pt x="285" y="389"/>
                    </a:lnTo>
                    <a:lnTo>
                      <a:pt x="297" y="385"/>
                    </a:lnTo>
                    <a:lnTo>
                      <a:pt x="297" y="385"/>
                    </a:lnTo>
                    <a:lnTo>
                      <a:pt x="332" y="374"/>
                    </a:lnTo>
                    <a:lnTo>
                      <a:pt x="366" y="363"/>
                    </a:lnTo>
                    <a:lnTo>
                      <a:pt x="399" y="350"/>
                    </a:lnTo>
                    <a:lnTo>
                      <a:pt x="430" y="337"/>
                    </a:lnTo>
                    <a:lnTo>
                      <a:pt x="460" y="323"/>
                    </a:lnTo>
                    <a:lnTo>
                      <a:pt x="491" y="308"/>
                    </a:lnTo>
                    <a:lnTo>
                      <a:pt x="521" y="292"/>
                    </a:lnTo>
                    <a:lnTo>
                      <a:pt x="552" y="275"/>
                    </a:lnTo>
                    <a:lnTo>
                      <a:pt x="552" y="275"/>
                    </a:lnTo>
                    <a:lnTo>
                      <a:pt x="545" y="247"/>
                    </a:lnTo>
                    <a:lnTo>
                      <a:pt x="537" y="217"/>
                    </a:lnTo>
                    <a:lnTo>
                      <a:pt x="525" y="153"/>
                    </a:lnTo>
                    <a:lnTo>
                      <a:pt x="517" y="120"/>
                    </a:lnTo>
                    <a:lnTo>
                      <a:pt x="510" y="87"/>
                    </a:lnTo>
                    <a:lnTo>
                      <a:pt x="500" y="56"/>
                    </a:lnTo>
                    <a:lnTo>
                      <a:pt x="495" y="41"/>
                    </a:lnTo>
                    <a:lnTo>
                      <a:pt x="489" y="26"/>
                    </a:lnTo>
                    <a:lnTo>
                      <a:pt x="489" y="26"/>
                    </a:lnTo>
                    <a:lnTo>
                      <a:pt x="474" y="31"/>
                    </a:lnTo>
                    <a:lnTo>
                      <a:pt x="462" y="35"/>
                    </a:lnTo>
                    <a:lnTo>
                      <a:pt x="451" y="37"/>
                    </a:lnTo>
                    <a:lnTo>
                      <a:pt x="443" y="38"/>
                    </a:lnTo>
                    <a:lnTo>
                      <a:pt x="434" y="38"/>
                    </a:lnTo>
                    <a:lnTo>
                      <a:pt x="434" y="38"/>
                    </a:lnTo>
                    <a:lnTo>
                      <a:pt x="400" y="54"/>
                    </a:lnTo>
                    <a:lnTo>
                      <a:pt x="370" y="68"/>
                    </a:lnTo>
                    <a:lnTo>
                      <a:pt x="370" y="68"/>
                    </a:lnTo>
                    <a:lnTo>
                      <a:pt x="363" y="70"/>
                    </a:lnTo>
                    <a:lnTo>
                      <a:pt x="355" y="71"/>
                    </a:lnTo>
                    <a:lnTo>
                      <a:pt x="348" y="71"/>
                    </a:lnTo>
                    <a:lnTo>
                      <a:pt x="340" y="74"/>
                    </a:lnTo>
                    <a:lnTo>
                      <a:pt x="340" y="74"/>
                    </a:lnTo>
                    <a:lnTo>
                      <a:pt x="334" y="77"/>
                    </a:lnTo>
                    <a:lnTo>
                      <a:pt x="328" y="82"/>
                    </a:lnTo>
                    <a:lnTo>
                      <a:pt x="322" y="86"/>
                    </a:lnTo>
                    <a:lnTo>
                      <a:pt x="316" y="91"/>
                    </a:lnTo>
                    <a:lnTo>
                      <a:pt x="316" y="91"/>
                    </a:lnTo>
                    <a:lnTo>
                      <a:pt x="278" y="106"/>
                    </a:lnTo>
                    <a:lnTo>
                      <a:pt x="261" y="112"/>
                    </a:lnTo>
                    <a:lnTo>
                      <a:pt x="244" y="117"/>
                    </a:lnTo>
                    <a:lnTo>
                      <a:pt x="244" y="117"/>
                    </a:lnTo>
                    <a:lnTo>
                      <a:pt x="211" y="128"/>
                    </a:lnTo>
                    <a:lnTo>
                      <a:pt x="179" y="140"/>
                    </a:lnTo>
                    <a:lnTo>
                      <a:pt x="147" y="151"/>
                    </a:lnTo>
                    <a:lnTo>
                      <a:pt x="117" y="159"/>
                    </a:lnTo>
                    <a:lnTo>
                      <a:pt x="117" y="159"/>
                    </a:lnTo>
                    <a:lnTo>
                      <a:pt x="103" y="162"/>
                    </a:lnTo>
                    <a:lnTo>
                      <a:pt x="89" y="166"/>
                    </a:lnTo>
                    <a:lnTo>
                      <a:pt x="75" y="168"/>
                    </a:lnTo>
                    <a:lnTo>
                      <a:pt x="63" y="171"/>
                    </a:lnTo>
                    <a:lnTo>
                      <a:pt x="51" y="174"/>
                    </a:lnTo>
                    <a:lnTo>
                      <a:pt x="41" y="180"/>
                    </a:lnTo>
                    <a:lnTo>
                      <a:pt x="31" y="186"/>
                    </a:lnTo>
                    <a:lnTo>
                      <a:pt x="27" y="190"/>
                    </a:lnTo>
                    <a:lnTo>
                      <a:pt x="22" y="196"/>
                    </a:lnTo>
                    <a:lnTo>
                      <a:pt x="22" y="196"/>
                    </a:lnTo>
                    <a:lnTo>
                      <a:pt x="28" y="222"/>
                    </a:lnTo>
                    <a:lnTo>
                      <a:pt x="34" y="251"/>
                    </a:lnTo>
                    <a:lnTo>
                      <a:pt x="49" y="311"/>
                    </a:lnTo>
                    <a:lnTo>
                      <a:pt x="80" y="430"/>
                    </a:lnTo>
                    <a:lnTo>
                      <a:pt x="80" y="430"/>
                    </a:lnTo>
                    <a:lnTo>
                      <a:pt x="91" y="431"/>
                    </a:lnTo>
                    <a:lnTo>
                      <a:pt x="102" y="432"/>
                    </a:lnTo>
                    <a:lnTo>
                      <a:pt x="111" y="432"/>
                    </a:lnTo>
                    <a:lnTo>
                      <a:pt x="122" y="431"/>
                    </a:lnTo>
                    <a:lnTo>
                      <a:pt x="140" y="428"/>
                    </a:lnTo>
                    <a:lnTo>
                      <a:pt x="158" y="423"/>
                    </a:lnTo>
                    <a:lnTo>
                      <a:pt x="194" y="411"/>
                    </a:lnTo>
                    <a:lnTo>
                      <a:pt x="211" y="405"/>
                    </a:lnTo>
                    <a:lnTo>
                      <a:pt x="227" y="402"/>
                    </a:lnTo>
                    <a:lnTo>
                      <a:pt x="227" y="402"/>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6" name="Freeform 142"/>
              <p:cNvSpPr/>
              <p:nvPr/>
            </p:nvSpPr>
            <p:spPr bwMode="auto">
              <a:xfrm>
                <a:off x="6315076" y="519113"/>
                <a:ext cx="165100" cy="60325"/>
              </a:xfrm>
              <a:custGeom>
                <a:avLst/>
                <a:gdLst/>
                <a:ahLst/>
                <a:cxnLst>
                  <a:cxn ang="0">
                    <a:pos x="0" y="107"/>
                  </a:cxn>
                  <a:cxn ang="0">
                    <a:pos x="0" y="107"/>
                  </a:cxn>
                  <a:cxn ang="0">
                    <a:pos x="16" y="97"/>
                  </a:cxn>
                  <a:cxn ang="0">
                    <a:pos x="33" y="89"/>
                  </a:cxn>
                  <a:cxn ang="0">
                    <a:pos x="50" y="81"/>
                  </a:cxn>
                  <a:cxn ang="0">
                    <a:pos x="70" y="75"/>
                  </a:cxn>
                  <a:cxn ang="0">
                    <a:pos x="89" y="68"/>
                  </a:cxn>
                  <a:cxn ang="0">
                    <a:pos x="108" y="63"/>
                  </a:cxn>
                  <a:cxn ang="0">
                    <a:pos x="148" y="53"/>
                  </a:cxn>
                  <a:cxn ang="0">
                    <a:pos x="187" y="43"/>
                  </a:cxn>
                  <a:cxn ang="0">
                    <a:pos x="207" y="37"/>
                  </a:cxn>
                  <a:cxn ang="0">
                    <a:pos x="225" y="32"/>
                  </a:cxn>
                  <a:cxn ang="0">
                    <a:pos x="243" y="26"/>
                  </a:cxn>
                  <a:cxn ang="0">
                    <a:pos x="261" y="18"/>
                  </a:cxn>
                  <a:cxn ang="0">
                    <a:pos x="277" y="9"/>
                  </a:cxn>
                  <a:cxn ang="0">
                    <a:pos x="292" y="0"/>
                  </a:cxn>
                  <a:cxn ang="0">
                    <a:pos x="292" y="0"/>
                  </a:cxn>
                  <a:cxn ang="0">
                    <a:pos x="298" y="2"/>
                  </a:cxn>
                  <a:cxn ang="0">
                    <a:pos x="303" y="3"/>
                  </a:cxn>
                  <a:cxn ang="0">
                    <a:pos x="308" y="5"/>
                  </a:cxn>
                  <a:cxn ang="0">
                    <a:pos x="312" y="8"/>
                  </a:cxn>
                  <a:cxn ang="0">
                    <a:pos x="312" y="8"/>
                  </a:cxn>
                  <a:cxn ang="0">
                    <a:pos x="307" y="15"/>
                  </a:cxn>
                  <a:cxn ang="0">
                    <a:pos x="302" y="21"/>
                  </a:cxn>
                  <a:cxn ang="0">
                    <a:pos x="296" y="28"/>
                  </a:cxn>
                  <a:cxn ang="0">
                    <a:pos x="288" y="32"/>
                  </a:cxn>
                  <a:cxn ang="0">
                    <a:pos x="280" y="36"/>
                  </a:cxn>
                  <a:cxn ang="0">
                    <a:pos x="271" y="41"/>
                  </a:cxn>
                  <a:cxn ang="0">
                    <a:pos x="251" y="47"/>
                  </a:cxn>
                  <a:cxn ang="0">
                    <a:pos x="230" y="52"/>
                  </a:cxn>
                  <a:cxn ang="0">
                    <a:pos x="209" y="57"/>
                  </a:cxn>
                  <a:cxn ang="0">
                    <a:pos x="189" y="61"/>
                  </a:cxn>
                  <a:cxn ang="0">
                    <a:pos x="171" y="66"/>
                  </a:cxn>
                  <a:cxn ang="0">
                    <a:pos x="171" y="66"/>
                  </a:cxn>
                  <a:cxn ang="0">
                    <a:pos x="131" y="79"/>
                  </a:cxn>
                  <a:cxn ang="0">
                    <a:pos x="113" y="86"/>
                  </a:cxn>
                  <a:cxn ang="0">
                    <a:pos x="96" y="94"/>
                  </a:cxn>
                  <a:cxn ang="0">
                    <a:pos x="96" y="94"/>
                  </a:cxn>
                  <a:cxn ang="0">
                    <a:pos x="91" y="93"/>
                  </a:cxn>
                  <a:cxn ang="0">
                    <a:pos x="86" y="94"/>
                  </a:cxn>
                  <a:cxn ang="0">
                    <a:pos x="74" y="96"/>
                  </a:cxn>
                  <a:cxn ang="0">
                    <a:pos x="62" y="100"/>
                  </a:cxn>
                  <a:cxn ang="0">
                    <a:pos x="49" y="105"/>
                  </a:cxn>
                  <a:cxn ang="0">
                    <a:pos x="36" y="109"/>
                  </a:cxn>
                  <a:cxn ang="0">
                    <a:pos x="24" y="111"/>
                  </a:cxn>
                  <a:cxn ang="0">
                    <a:pos x="18" y="112"/>
                  </a:cxn>
                  <a:cxn ang="0">
                    <a:pos x="12" y="111"/>
                  </a:cxn>
                  <a:cxn ang="0">
                    <a:pos x="5" y="110"/>
                  </a:cxn>
                  <a:cxn ang="0">
                    <a:pos x="0" y="107"/>
                  </a:cxn>
                  <a:cxn ang="0">
                    <a:pos x="0" y="107"/>
                  </a:cxn>
                </a:cxnLst>
                <a:rect l="0" t="0" r="r" b="b"/>
                <a:pathLst>
                  <a:path w="312" h="112">
                    <a:moveTo>
                      <a:pt x="0" y="107"/>
                    </a:moveTo>
                    <a:lnTo>
                      <a:pt x="0" y="107"/>
                    </a:lnTo>
                    <a:lnTo>
                      <a:pt x="16" y="97"/>
                    </a:lnTo>
                    <a:lnTo>
                      <a:pt x="33" y="89"/>
                    </a:lnTo>
                    <a:lnTo>
                      <a:pt x="50" y="81"/>
                    </a:lnTo>
                    <a:lnTo>
                      <a:pt x="70" y="75"/>
                    </a:lnTo>
                    <a:lnTo>
                      <a:pt x="89" y="68"/>
                    </a:lnTo>
                    <a:lnTo>
                      <a:pt x="108" y="63"/>
                    </a:lnTo>
                    <a:lnTo>
                      <a:pt x="148" y="53"/>
                    </a:lnTo>
                    <a:lnTo>
                      <a:pt x="187" y="43"/>
                    </a:lnTo>
                    <a:lnTo>
                      <a:pt x="207" y="37"/>
                    </a:lnTo>
                    <a:lnTo>
                      <a:pt x="225" y="32"/>
                    </a:lnTo>
                    <a:lnTo>
                      <a:pt x="243" y="26"/>
                    </a:lnTo>
                    <a:lnTo>
                      <a:pt x="261" y="18"/>
                    </a:lnTo>
                    <a:lnTo>
                      <a:pt x="277" y="9"/>
                    </a:lnTo>
                    <a:lnTo>
                      <a:pt x="292" y="0"/>
                    </a:lnTo>
                    <a:lnTo>
                      <a:pt x="292" y="0"/>
                    </a:lnTo>
                    <a:lnTo>
                      <a:pt x="298" y="2"/>
                    </a:lnTo>
                    <a:lnTo>
                      <a:pt x="303" y="3"/>
                    </a:lnTo>
                    <a:lnTo>
                      <a:pt x="308" y="5"/>
                    </a:lnTo>
                    <a:lnTo>
                      <a:pt x="312" y="8"/>
                    </a:lnTo>
                    <a:lnTo>
                      <a:pt x="312" y="8"/>
                    </a:lnTo>
                    <a:lnTo>
                      <a:pt x="307" y="15"/>
                    </a:lnTo>
                    <a:lnTo>
                      <a:pt x="302" y="21"/>
                    </a:lnTo>
                    <a:lnTo>
                      <a:pt x="296" y="28"/>
                    </a:lnTo>
                    <a:lnTo>
                      <a:pt x="288" y="32"/>
                    </a:lnTo>
                    <a:lnTo>
                      <a:pt x="280" y="36"/>
                    </a:lnTo>
                    <a:lnTo>
                      <a:pt x="271" y="41"/>
                    </a:lnTo>
                    <a:lnTo>
                      <a:pt x="251" y="47"/>
                    </a:lnTo>
                    <a:lnTo>
                      <a:pt x="230" y="52"/>
                    </a:lnTo>
                    <a:lnTo>
                      <a:pt x="209" y="57"/>
                    </a:lnTo>
                    <a:lnTo>
                      <a:pt x="189" y="61"/>
                    </a:lnTo>
                    <a:lnTo>
                      <a:pt x="171" y="66"/>
                    </a:lnTo>
                    <a:lnTo>
                      <a:pt x="171" y="66"/>
                    </a:lnTo>
                    <a:lnTo>
                      <a:pt x="131" y="79"/>
                    </a:lnTo>
                    <a:lnTo>
                      <a:pt x="113" y="86"/>
                    </a:lnTo>
                    <a:lnTo>
                      <a:pt x="96" y="94"/>
                    </a:lnTo>
                    <a:lnTo>
                      <a:pt x="96" y="94"/>
                    </a:lnTo>
                    <a:lnTo>
                      <a:pt x="91" y="93"/>
                    </a:lnTo>
                    <a:lnTo>
                      <a:pt x="86" y="94"/>
                    </a:lnTo>
                    <a:lnTo>
                      <a:pt x="74" y="96"/>
                    </a:lnTo>
                    <a:lnTo>
                      <a:pt x="62" y="100"/>
                    </a:lnTo>
                    <a:lnTo>
                      <a:pt x="49" y="105"/>
                    </a:lnTo>
                    <a:lnTo>
                      <a:pt x="36" y="109"/>
                    </a:lnTo>
                    <a:lnTo>
                      <a:pt x="24" y="111"/>
                    </a:lnTo>
                    <a:lnTo>
                      <a:pt x="18" y="112"/>
                    </a:lnTo>
                    <a:lnTo>
                      <a:pt x="12" y="111"/>
                    </a:lnTo>
                    <a:lnTo>
                      <a:pt x="5" y="110"/>
                    </a:lnTo>
                    <a:lnTo>
                      <a:pt x="0" y="107"/>
                    </a:lnTo>
                    <a:lnTo>
                      <a:pt x="0" y="107"/>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7" name="Freeform 143"/>
              <p:cNvSpPr/>
              <p:nvPr/>
            </p:nvSpPr>
            <p:spPr bwMode="auto">
              <a:xfrm>
                <a:off x="6307138" y="490538"/>
                <a:ext cx="155575" cy="53975"/>
              </a:xfrm>
              <a:custGeom>
                <a:avLst/>
                <a:gdLst/>
                <a:ahLst/>
                <a:cxnLst>
                  <a:cxn ang="0">
                    <a:pos x="294" y="0"/>
                  </a:cxn>
                  <a:cxn ang="0">
                    <a:pos x="293" y="6"/>
                  </a:cxn>
                  <a:cxn ang="0">
                    <a:pos x="292" y="7"/>
                  </a:cxn>
                  <a:cxn ang="0">
                    <a:pos x="286" y="15"/>
                  </a:cxn>
                  <a:cxn ang="0">
                    <a:pos x="268" y="27"/>
                  </a:cxn>
                  <a:cxn ang="0">
                    <a:pos x="235" y="38"/>
                  </a:cxn>
                  <a:cxn ang="0">
                    <a:pos x="212" y="45"/>
                  </a:cxn>
                  <a:cxn ang="0">
                    <a:pos x="206" y="48"/>
                  </a:cxn>
                  <a:cxn ang="0">
                    <a:pos x="195" y="56"/>
                  </a:cxn>
                  <a:cxn ang="0">
                    <a:pos x="190" y="58"/>
                  </a:cxn>
                  <a:cxn ang="0">
                    <a:pos x="178" y="62"/>
                  </a:cxn>
                  <a:cxn ang="0">
                    <a:pos x="153" y="64"/>
                  </a:cxn>
                  <a:cxn ang="0">
                    <a:pos x="140" y="67"/>
                  </a:cxn>
                  <a:cxn ang="0">
                    <a:pos x="125" y="72"/>
                  </a:cxn>
                  <a:cxn ang="0">
                    <a:pos x="95" y="87"/>
                  </a:cxn>
                  <a:cxn ang="0">
                    <a:pos x="77" y="91"/>
                  </a:cxn>
                  <a:cxn ang="0">
                    <a:pos x="72" y="92"/>
                  </a:cxn>
                  <a:cxn ang="0">
                    <a:pos x="60" y="91"/>
                  </a:cxn>
                  <a:cxn ang="0">
                    <a:pos x="55" y="91"/>
                  </a:cxn>
                  <a:cxn ang="0">
                    <a:pos x="40" y="95"/>
                  </a:cxn>
                  <a:cxn ang="0">
                    <a:pos x="17" y="102"/>
                  </a:cxn>
                  <a:cxn ang="0">
                    <a:pos x="8" y="100"/>
                  </a:cxn>
                  <a:cxn ang="0">
                    <a:pos x="2" y="95"/>
                  </a:cxn>
                  <a:cxn ang="0">
                    <a:pos x="0" y="91"/>
                  </a:cxn>
                  <a:cxn ang="0">
                    <a:pos x="15" y="82"/>
                  </a:cxn>
                  <a:cxn ang="0">
                    <a:pos x="32" y="74"/>
                  </a:cxn>
                  <a:cxn ang="0">
                    <a:pos x="71" y="65"/>
                  </a:cxn>
                  <a:cxn ang="0">
                    <a:pos x="108" y="58"/>
                  </a:cxn>
                  <a:cxn ang="0">
                    <a:pos x="133" y="49"/>
                  </a:cxn>
                  <a:cxn ang="0">
                    <a:pos x="140" y="45"/>
                  </a:cxn>
                  <a:cxn ang="0">
                    <a:pos x="152" y="44"/>
                  </a:cxn>
                  <a:cxn ang="0">
                    <a:pos x="158" y="45"/>
                  </a:cxn>
                  <a:cxn ang="0">
                    <a:pos x="160" y="47"/>
                  </a:cxn>
                  <a:cxn ang="0">
                    <a:pos x="193" y="34"/>
                  </a:cxn>
                  <a:cxn ang="0">
                    <a:pos x="242" y="12"/>
                  </a:cxn>
                  <a:cxn ang="0">
                    <a:pos x="277" y="2"/>
                  </a:cxn>
                  <a:cxn ang="0">
                    <a:pos x="294" y="0"/>
                  </a:cxn>
                </a:cxnLst>
                <a:rect l="0" t="0" r="r" b="b"/>
                <a:pathLst>
                  <a:path w="294" h="102">
                    <a:moveTo>
                      <a:pt x="294" y="0"/>
                    </a:moveTo>
                    <a:lnTo>
                      <a:pt x="294" y="0"/>
                    </a:lnTo>
                    <a:lnTo>
                      <a:pt x="294" y="4"/>
                    </a:lnTo>
                    <a:lnTo>
                      <a:pt x="293" y="6"/>
                    </a:lnTo>
                    <a:lnTo>
                      <a:pt x="292" y="7"/>
                    </a:lnTo>
                    <a:lnTo>
                      <a:pt x="292" y="7"/>
                    </a:lnTo>
                    <a:lnTo>
                      <a:pt x="289" y="11"/>
                    </a:lnTo>
                    <a:lnTo>
                      <a:pt x="286" y="15"/>
                    </a:lnTo>
                    <a:lnTo>
                      <a:pt x="277" y="22"/>
                    </a:lnTo>
                    <a:lnTo>
                      <a:pt x="268" y="27"/>
                    </a:lnTo>
                    <a:lnTo>
                      <a:pt x="258" y="30"/>
                    </a:lnTo>
                    <a:lnTo>
                      <a:pt x="235" y="38"/>
                    </a:lnTo>
                    <a:lnTo>
                      <a:pt x="224" y="41"/>
                    </a:lnTo>
                    <a:lnTo>
                      <a:pt x="212" y="45"/>
                    </a:lnTo>
                    <a:lnTo>
                      <a:pt x="212" y="45"/>
                    </a:lnTo>
                    <a:lnTo>
                      <a:pt x="206" y="48"/>
                    </a:lnTo>
                    <a:lnTo>
                      <a:pt x="200" y="52"/>
                    </a:lnTo>
                    <a:lnTo>
                      <a:pt x="195" y="56"/>
                    </a:lnTo>
                    <a:lnTo>
                      <a:pt x="190" y="58"/>
                    </a:lnTo>
                    <a:lnTo>
                      <a:pt x="190" y="58"/>
                    </a:lnTo>
                    <a:lnTo>
                      <a:pt x="184" y="60"/>
                    </a:lnTo>
                    <a:lnTo>
                      <a:pt x="178" y="62"/>
                    </a:lnTo>
                    <a:lnTo>
                      <a:pt x="166" y="63"/>
                    </a:lnTo>
                    <a:lnTo>
                      <a:pt x="153" y="64"/>
                    </a:lnTo>
                    <a:lnTo>
                      <a:pt x="140" y="67"/>
                    </a:lnTo>
                    <a:lnTo>
                      <a:pt x="140" y="67"/>
                    </a:lnTo>
                    <a:lnTo>
                      <a:pt x="133" y="70"/>
                    </a:lnTo>
                    <a:lnTo>
                      <a:pt x="125" y="72"/>
                    </a:lnTo>
                    <a:lnTo>
                      <a:pt x="111" y="79"/>
                    </a:lnTo>
                    <a:lnTo>
                      <a:pt x="95" y="87"/>
                    </a:lnTo>
                    <a:lnTo>
                      <a:pt x="87" y="89"/>
                    </a:lnTo>
                    <a:lnTo>
                      <a:pt x="77" y="91"/>
                    </a:lnTo>
                    <a:lnTo>
                      <a:pt x="77" y="91"/>
                    </a:lnTo>
                    <a:lnTo>
                      <a:pt x="72" y="92"/>
                    </a:lnTo>
                    <a:lnTo>
                      <a:pt x="66" y="91"/>
                    </a:lnTo>
                    <a:lnTo>
                      <a:pt x="60" y="91"/>
                    </a:lnTo>
                    <a:lnTo>
                      <a:pt x="55" y="91"/>
                    </a:lnTo>
                    <a:lnTo>
                      <a:pt x="55" y="91"/>
                    </a:lnTo>
                    <a:lnTo>
                      <a:pt x="47" y="93"/>
                    </a:lnTo>
                    <a:lnTo>
                      <a:pt x="40" y="95"/>
                    </a:lnTo>
                    <a:lnTo>
                      <a:pt x="25" y="101"/>
                    </a:lnTo>
                    <a:lnTo>
                      <a:pt x="17" y="102"/>
                    </a:lnTo>
                    <a:lnTo>
                      <a:pt x="11" y="101"/>
                    </a:lnTo>
                    <a:lnTo>
                      <a:pt x="8" y="100"/>
                    </a:lnTo>
                    <a:lnTo>
                      <a:pt x="4" y="98"/>
                    </a:lnTo>
                    <a:lnTo>
                      <a:pt x="2" y="95"/>
                    </a:lnTo>
                    <a:lnTo>
                      <a:pt x="0" y="91"/>
                    </a:lnTo>
                    <a:lnTo>
                      <a:pt x="0" y="91"/>
                    </a:lnTo>
                    <a:lnTo>
                      <a:pt x="8" y="86"/>
                    </a:lnTo>
                    <a:lnTo>
                      <a:pt x="15" y="82"/>
                    </a:lnTo>
                    <a:lnTo>
                      <a:pt x="24" y="77"/>
                    </a:lnTo>
                    <a:lnTo>
                      <a:pt x="32" y="74"/>
                    </a:lnTo>
                    <a:lnTo>
                      <a:pt x="51" y="69"/>
                    </a:lnTo>
                    <a:lnTo>
                      <a:pt x="71" y="65"/>
                    </a:lnTo>
                    <a:lnTo>
                      <a:pt x="90" y="62"/>
                    </a:lnTo>
                    <a:lnTo>
                      <a:pt x="108" y="58"/>
                    </a:lnTo>
                    <a:lnTo>
                      <a:pt x="125" y="53"/>
                    </a:lnTo>
                    <a:lnTo>
                      <a:pt x="133" y="49"/>
                    </a:lnTo>
                    <a:lnTo>
                      <a:pt x="140" y="45"/>
                    </a:lnTo>
                    <a:lnTo>
                      <a:pt x="140" y="45"/>
                    </a:lnTo>
                    <a:lnTo>
                      <a:pt x="146" y="45"/>
                    </a:lnTo>
                    <a:lnTo>
                      <a:pt x="152" y="44"/>
                    </a:lnTo>
                    <a:lnTo>
                      <a:pt x="156" y="45"/>
                    </a:lnTo>
                    <a:lnTo>
                      <a:pt x="158" y="45"/>
                    </a:lnTo>
                    <a:lnTo>
                      <a:pt x="160" y="47"/>
                    </a:lnTo>
                    <a:lnTo>
                      <a:pt x="160" y="47"/>
                    </a:lnTo>
                    <a:lnTo>
                      <a:pt x="177" y="42"/>
                    </a:lnTo>
                    <a:lnTo>
                      <a:pt x="193" y="34"/>
                    </a:lnTo>
                    <a:lnTo>
                      <a:pt x="226" y="19"/>
                    </a:lnTo>
                    <a:lnTo>
                      <a:pt x="242" y="12"/>
                    </a:lnTo>
                    <a:lnTo>
                      <a:pt x="259" y="7"/>
                    </a:lnTo>
                    <a:lnTo>
                      <a:pt x="277" y="2"/>
                    </a:lnTo>
                    <a:lnTo>
                      <a:pt x="286" y="1"/>
                    </a:lnTo>
                    <a:lnTo>
                      <a:pt x="294" y="0"/>
                    </a:lnTo>
                    <a:lnTo>
                      <a:pt x="294"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8" name="Freeform 144"/>
              <p:cNvSpPr/>
              <p:nvPr/>
            </p:nvSpPr>
            <p:spPr bwMode="auto">
              <a:xfrm>
                <a:off x="6307138" y="450850"/>
                <a:ext cx="150813" cy="60325"/>
              </a:xfrm>
              <a:custGeom>
                <a:avLst/>
                <a:gdLst/>
                <a:ahLst/>
                <a:cxnLst>
                  <a:cxn ang="0">
                    <a:pos x="284" y="20"/>
                  </a:cxn>
                  <a:cxn ang="0">
                    <a:pos x="284" y="20"/>
                  </a:cxn>
                  <a:cxn ang="0">
                    <a:pos x="270" y="21"/>
                  </a:cxn>
                  <a:cxn ang="0">
                    <a:pos x="263" y="21"/>
                  </a:cxn>
                  <a:cxn ang="0">
                    <a:pos x="256" y="20"/>
                  </a:cxn>
                  <a:cxn ang="0">
                    <a:pos x="256" y="20"/>
                  </a:cxn>
                  <a:cxn ang="0">
                    <a:pos x="240" y="26"/>
                  </a:cxn>
                  <a:cxn ang="0">
                    <a:pos x="224" y="32"/>
                  </a:cxn>
                  <a:cxn ang="0">
                    <a:pos x="190" y="44"/>
                  </a:cxn>
                  <a:cxn ang="0">
                    <a:pos x="155" y="55"/>
                  </a:cxn>
                  <a:cxn ang="0">
                    <a:pos x="121" y="67"/>
                  </a:cxn>
                  <a:cxn ang="0">
                    <a:pos x="121" y="67"/>
                  </a:cxn>
                  <a:cxn ang="0">
                    <a:pos x="105" y="73"/>
                  </a:cxn>
                  <a:cxn ang="0">
                    <a:pos x="90" y="81"/>
                  </a:cxn>
                  <a:cxn ang="0">
                    <a:pos x="61" y="99"/>
                  </a:cxn>
                  <a:cxn ang="0">
                    <a:pos x="46" y="106"/>
                  </a:cxn>
                  <a:cxn ang="0">
                    <a:pos x="31" y="112"/>
                  </a:cxn>
                  <a:cxn ang="0">
                    <a:pos x="24" y="113"/>
                  </a:cxn>
                  <a:cxn ang="0">
                    <a:pos x="16" y="114"/>
                  </a:cxn>
                  <a:cxn ang="0">
                    <a:pos x="8" y="114"/>
                  </a:cxn>
                  <a:cxn ang="0">
                    <a:pos x="0" y="113"/>
                  </a:cxn>
                  <a:cxn ang="0">
                    <a:pos x="0" y="113"/>
                  </a:cxn>
                  <a:cxn ang="0">
                    <a:pos x="2" y="107"/>
                  </a:cxn>
                  <a:cxn ang="0">
                    <a:pos x="5" y="102"/>
                  </a:cxn>
                  <a:cxn ang="0">
                    <a:pos x="10" y="98"/>
                  </a:cxn>
                  <a:cxn ang="0">
                    <a:pos x="15" y="95"/>
                  </a:cxn>
                  <a:cxn ang="0">
                    <a:pos x="27" y="89"/>
                  </a:cxn>
                  <a:cxn ang="0">
                    <a:pos x="39" y="83"/>
                  </a:cxn>
                  <a:cxn ang="0">
                    <a:pos x="39" y="83"/>
                  </a:cxn>
                  <a:cxn ang="0">
                    <a:pos x="46" y="76"/>
                  </a:cxn>
                  <a:cxn ang="0">
                    <a:pos x="55" y="70"/>
                  </a:cxn>
                  <a:cxn ang="0">
                    <a:pos x="63" y="63"/>
                  </a:cxn>
                  <a:cxn ang="0">
                    <a:pos x="72" y="58"/>
                  </a:cxn>
                  <a:cxn ang="0">
                    <a:pos x="72" y="58"/>
                  </a:cxn>
                  <a:cxn ang="0">
                    <a:pos x="82" y="54"/>
                  </a:cxn>
                  <a:cxn ang="0">
                    <a:pos x="94" y="50"/>
                  </a:cxn>
                  <a:cxn ang="0">
                    <a:pos x="121" y="43"/>
                  </a:cxn>
                  <a:cxn ang="0">
                    <a:pos x="150" y="37"/>
                  </a:cxn>
                  <a:cxn ang="0">
                    <a:pos x="165" y="32"/>
                  </a:cxn>
                  <a:cxn ang="0">
                    <a:pos x="179" y="28"/>
                  </a:cxn>
                  <a:cxn ang="0">
                    <a:pos x="179" y="28"/>
                  </a:cxn>
                  <a:cxn ang="0">
                    <a:pos x="202" y="18"/>
                  </a:cxn>
                  <a:cxn ang="0">
                    <a:pos x="225" y="9"/>
                  </a:cxn>
                  <a:cxn ang="0">
                    <a:pos x="237" y="6"/>
                  </a:cxn>
                  <a:cxn ang="0">
                    <a:pos x="248" y="2"/>
                  </a:cxn>
                  <a:cxn ang="0">
                    <a:pos x="261" y="0"/>
                  </a:cxn>
                  <a:cxn ang="0">
                    <a:pos x="275" y="0"/>
                  </a:cxn>
                  <a:cxn ang="0">
                    <a:pos x="275" y="0"/>
                  </a:cxn>
                  <a:cxn ang="0">
                    <a:pos x="279" y="4"/>
                  </a:cxn>
                  <a:cxn ang="0">
                    <a:pos x="284" y="6"/>
                  </a:cxn>
                  <a:cxn ang="0">
                    <a:pos x="284" y="6"/>
                  </a:cxn>
                  <a:cxn ang="0">
                    <a:pos x="284" y="20"/>
                  </a:cxn>
                  <a:cxn ang="0">
                    <a:pos x="284" y="20"/>
                  </a:cxn>
                </a:cxnLst>
                <a:rect l="0" t="0" r="r" b="b"/>
                <a:pathLst>
                  <a:path w="284" h="114">
                    <a:moveTo>
                      <a:pt x="284" y="20"/>
                    </a:moveTo>
                    <a:lnTo>
                      <a:pt x="284" y="20"/>
                    </a:lnTo>
                    <a:lnTo>
                      <a:pt x="270" y="21"/>
                    </a:lnTo>
                    <a:lnTo>
                      <a:pt x="263" y="21"/>
                    </a:lnTo>
                    <a:lnTo>
                      <a:pt x="256" y="20"/>
                    </a:lnTo>
                    <a:lnTo>
                      <a:pt x="256" y="20"/>
                    </a:lnTo>
                    <a:lnTo>
                      <a:pt x="240" y="26"/>
                    </a:lnTo>
                    <a:lnTo>
                      <a:pt x="224" y="32"/>
                    </a:lnTo>
                    <a:lnTo>
                      <a:pt x="190" y="44"/>
                    </a:lnTo>
                    <a:lnTo>
                      <a:pt x="155" y="55"/>
                    </a:lnTo>
                    <a:lnTo>
                      <a:pt x="121" y="67"/>
                    </a:lnTo>
                    <a:lnTo>
                      <a:pt x="121" y="67"/>
                    </a:lnTo>
                    <a:lnTo>
                      <a:pt x="105" y="73"/>
                    </a:lnTo>
                    <a:lnTo>
                      <a:pt x="90" y="81"/>
                    </a:lnTo>
                    <a:lnTo>
                      <a:pt x="61" y="99"/>
                    </a:lnTo>
                    <a:lnTo>
                      <a:pt x="46" y="106"/>
                    </a:lnTo>
                    <a:lnTo>
                      <a:pt x="31" y="112"/>
                    </a:lnTo>
                    <a:lnTo>
                      <a:pt x="24" y="113"/>
                    </a:lnTo>
                    <a:lnTo>
                      <a:pt x="16" y="114"/>
                    </a:lnTo>
                    <a:lnTo>
                      <a:pt x="8" y="114"/>
                    </a:lnTo>
                    <a:lnTo>
                      <a:pt x="0" y="113"/>
                    </a:lnTo>
                    <a:lnTo>
                      <a:pt x="0" y="113"/>
                    </a:lnTo>
                    <a:lnTo>
                      <a:pt x="2" y="107"/>
                    </a:lnTo>
                    <a:lnTo>
                      <a:pt x="5" y="102"/>
                    </a:lnTo>
                    <a:lnTo>
                      <a:pt x="10" y="98"/>
                    </a:lnTo>
                    <a:lnTo>
                      <a:pt x="15" y="95"/>
                    </a:lnTo>
                    <a:lnTo>
                      <a:pt x="27" y="89"/>
                    </a:lnTo>
                    <a:lnTo>
                      <a:pt x="39" y="83"/>
                    </a:lnTo>
                    <a:lnTo>
                      <a:pt x="39" y="83"/>
                    </a:lnTo>
                    <a:lnTo>
                      <a:pt x="46" y="76"/>
                    </a:lnTo>
                    <a:lnTo>
                      <a:pt x="55" y="70"/>
                    </a:lnTo>
                    <a:lnTo>
                      <a:pt x="63" y="63"/>
                    </a:lnTo>
                    <a:lnTo>
                      <a:pt x="72" y="58"/>
                    </a:lnTo>
                    <a:lnTo>
                      <a:pt x="72" y="58"/>
                    </a:lnTo>
                    <a:lnTo>
                      <a:pt x="82" y="54"/>
                    </a:lnTo>
                    <a:lnTo>
                      <a:pt x="94" y="50"/>
                    </a:lnTo>
                    <a:lnTo>
                      <a:pt x="121" y="43"/>
                    </a:lnTo>
                    <a:lnTo>
                      <a:pt x="150" y="37"/>
                    </a:lnTo>
                    <a:lnTo>
                      <a:pt x="165" y="32"/>
                    </a:lnTo>
                    <a:lnTo>
                      <a:pt x="179" y="28"/>
                    </a:lnTo>
                    <a:lnTo>
                      <a:pt x="179" y="28"/>
                    </a:lnTo>
                    <a:lnTo>
                      <a:pt x="202" y="18"/>
                    </a:lnTo>
                    <a:lnTo>
                      <a:pt x="225" y="9"/>
                    </a:lnTo>
                    <a:lnTo>
                      <a:pt x="237" y="6"/>
                    </a:lnTo>
                    <a:lnTo>
                      <a:pt x="248" y="2"/>
                    </a:lnTo>
                    <a:lnTo>
                      <a:pt x="261" y="0"/>
                    </a:lnTo>
                    <a:lnTo>
                      <a:pt x="275" y="0"/>
                    </a:lnTo>
                    <a:lnTo>
                      <a:pt x="275" y="0"/>
                    </a:lnTo>
                    <a:lnTo>
                      <a:pt x="279" y="4"/>
                    </a:lnTo>
                    <a:lnTo>
                      <a:pt x="284" y="6"/>
                    </a:lnTo>
                    <a:lnTo>
                      <a:pt x="284" y="6"/>
                    </a:lnTo>
                    <a:lnTo>
                      <a:pt x="284" y="20"/>
                    </a:lnTo>
                    <a:lnTo>
                      <a:pt x="284" y="2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9" name="Freeform 145"/>
              <p:cNvSpPr>
                <a:spLocks noEditPoints="1"/>
              </p:cNvSpPr>
              <p:nvPr/>
            </p:nvSpPr>
            <p:spPr bwMode="auto">
              <a:xfrm>
                <a:off x="6042026" y="36513"/>
                <a:ext cx="1120775" cy="1027113"/>
              </a:xfrm>
              <a:custGeom>
                <a:avLst/>
                <a:gdLst/>
                <a:ahLst/>
                <a:cxnLst>
                  <a:cxn ang="0">
                    <a:pos x="271" y="1749"/>
                  </a:cxn>
                  <a:cxn ang="0">
                    <a:pos x="229" y="1518"/>
                  </a:cxn>
                  <a:cxn ang="0">
                    <a:pos x="198" y="1307"/>
                  </a:cxn>
                  <a:cxn ang="0">
                    <a:pos x="120" y="1122"/>
                  </a:cxn>
                  <a:cxn ang="0">
                    <a:pos x="66" y="889"/>
                  </a:cxn>
                  <a:cxn ang="0">
                    <a:pos x="21" y="662"/>
                  </a:cxn>
                  <a:cxn ang="0">
                    <a:pos x="844" y="368"/>
                  </a:cxn>
                  <a:cxn ang="0">
                    <a:pos x="1208" y="10"/>
                  </a:cxn>
                  <a:cxn ang="0">
                    <a:pos x="1875" y="246"/>
                  </a:cxn>
                  <a:cxn ang="0">
                    <a:pos x="2081" y="478"/>
                  </a:cxn>
                  <a:cxn ang="0">
                    <a:pos x="1705" y="1463"/>
                  </a:cxn>
                  <a:cxn ang="0">
                    <a:pos x="1257" y="1512"/>
                  </a:cxn>
                  <a:cxn ang="0">
                    <a:pos x="950" y="1791"/>
                  </a:cxn>
                  <a:cxn ang="0">
                    <a:pos x="383" y="1909"/>
                  </a:cxn>
                  <a:cxn ang="0">
                    <a:pos x="2049" y="516"/>
                  </a:cxn>
                  <a:cxn ang="0">
                    <a:pos x="1758" y="224"/>
                  </a:cxn>
                  <a:cxn ang="0">
                    <a:pos x="1143" y="382"/>
                  </a:cxn>
                  <a:cxn ang="0">
                    <a:pos x="1260" y="253"/>
                  </a:cxn>
                  <a:cxn ang="0">
                    <a:pos x="1694" y="271"/>
                  </a:cxn>
                  <a:cxn ang="0">
                    <a:pos x="1969" y="376"/>
                  </a:cxn>
                  <a:cxn ang="0">
                    <a:pos x="1786" y="1038"/>
                  </a:cxn>
                  <a:cxn ang="0">
                    <a:pos x="1607" y="1509"/>
                  </a:cxn>
                  <a:cxn ang="0">
                    <a:pos x="1536" y="1555"/>
                  </a:cxn>
                  <a:cxn ang="0">
                    <a:pos x="1790" y="976"/>
                  </a:cxn>
                  <a:cxn ang="0">
                    <a:pos x="1947" y="397"/>
                  </a:cxn>
                  <a:cxn ang="0">
                    <a:pos x="1414" y="188"/>
                  </a:cxn>
                  <a:cxn ang="0">
                    <a:pos x="1211" y="498"/>
                  </a:cxn>
                  <a:cxn ang="0">
                    <a:pos x="1230" y="1358"/>
                  </a:cxn>
                  <a:cxn ang="0">
                    <a:pos x="1618" y="1452"/>
                  </a:cxn>
                  <a:cxn ang="0">
                    <a:pos x="450" y="1888"/>
                  </a:cxn>
                  <a:cxn ang="0">
                    <a:pos x="1043" y="1738"/>
                  </a:cxn>
                  <a:cxn ang="0">
                    <a:pos x="1077" y="894"/>
                  </a:cxn>
                  <a:cxn ang="0">
                    <a:pos x="523" y="502"/>
                  </a:cxn>
                  <a:cxn ang="0">
                    <a:pos x="64" y="722"/>
                  </a:cxn>
                  <a:cxn ang="0">
                    <a:pos x="169" y="853"/>
                  </a:cxn>
                  <a:cxn ang="0">
                    <a:pos x="220" y="1048"/>
                  </a:cxn>
                  <a:cxn ang="0">
                    <a:pos x="290" y="1249"/>
                  </a:cxn>
                  <a:cxn ang="0">
                    <a:pos x="336" y="1414"/>
                  </a:cxn>
                  <a:cxn ang="0">
                    <a:pos x="385" y="1592"/>
                  </a:cxn>
                  <a:cxn ang="0">
                    <a:pos x="1184" y="121"/>
                  </a:cxn>
                  <a:cxn ang="0">
                    <a:pos x="1081" y="507"/>
                  </a:cxn>
                  <a:cxn ang="0">
                    <a:pos x="420" y="1829"/>
                  </a:cxn>
                  <a:cxn ang="0">
                    <a:pos x="385" y="1776"/>
                  </a:cxn>
                  <a:cxn ang="0">
                    <a:pos x="346" y="1721"/>
                  </a:cxn>
                  <a:cxn ang="0">
                    <a:pos x="385" y="1660"/>
                  </a:cxn>
                  <a:cxn ang="0">
                    <a:pos x="276" y="1656"/>
                  </a:cxn>
                  <a:cxn ang="0">
                    <a:pos x="310" y="1594"/>
                  </a:cxn>
                  <a:cxn ang="0">
                    <a:pos x="259" y="1522"/>
                  </a:cxn>
                  <a:cxn ang="0">
                    <a:pos x="344" y="1512"/>
                  </a:cxn>
                  <a:cxn ang="0">
                    <a:pos x="260" y="1479"/>
                  </a:cxn>
                  <a:cxn ang="0">
                    <a:pos x="310" y="1404"/>
                  </a:cxn>
                  <a:cxn ang="0">
                    <a:pos x="232" y="1390"/>
                  </a:cxn>
                  <a:cxn ang="0">
                    <a:pos x="286" y="1296"/>
                  </a:cxn>
                  <a:cxn ang="0">
                    <a:pos x="234" y="1224"/>
                  </a:cxn>
                  <a:cxn ang="0">
                    <a:pos x="228" y="1161"/>
                  </a:cxn>
                  <a:cxn ang="0">
                    <a:pos x="187" y="1075"/>
                  </a:cxn>
                  <a:cxn ang="0">
                    <a:pos x="175" y="1005"/>
                  </a:cxn>
                  <a:cxn ang="0">
                    <a:pos x="173" y="948"/>
                  </a:cxn>
                  <a:cxn ang="0">
                    <a:pos x="96" y="957"/>
                  </a:cxn>
                  <a:cxn ang="0">
                    <a:pos x="133" y="884"/>
                  </a:cxn>
                  <a:cxn ang="0">
                    <a:pos x="91" y="823"/>
                  </a:cxn>
                  <a:cxn ang="0">
                    <a:pos x="66" y="806"/>
                  </a:cxn>
                  <a:cxn ang="0">
                    <a:pos x="74" y="693"/>
                  </a:cxn>
                </a:cxnLst>
                <a:rect l="0" t="0" r="r" b="b"/>
                <a:pathLst>
                  <a:path w="2119" h="1942">
                    <a:moveTo>
                      <a:pt x="383" y="1909"/>
                    </a:moveTo>
                    <a:lnTo>
                      <a:pt x="383" y="1909"/>
                    </a:lnTo>
                    <a:lnTo>
                      <a:pt x="375" y="1915"/>
                    </a:lnTo>
                    <a:lnTo>
                      <a:pt x="365" y="1919"/>
                    </a:lnTo>
                    <a:lnTo>
                      <a:pt x="355" y="1923"/>
                    </a:lnTo>
                    <a:lnTo>
                      <a:pt x="346" y="1924"/>
                    </a:lnTo>
                    <a:lnTo>
                      <a:pt x="336" y="1923"/>
                    </a:lnTo>
                    <a:lnTo>
                      <a:pt x="331" y="1920"/>
                    </a:lnTo>
                    <a:lnTo>
                      <a:pt x="326" y="1918"/>
                    </a:lnTo>
                    <a:lnTo>
                      <a:pt x="322" y="1916"/>
                    </a:lnTo>
                    <a:lnTo>
                      <a:pt x="318" y="1912"/>
                    </a:lnTo>
                    <a:lnTo>
                      <a:pt x="315" y="1909"/>
                    </a:lnTo>
                    <a:lnTo>
                      <a:pt x="311" y="1903"/>
                    </a:lnTo>
                    <a:lnTo>
                      <a:pt x="311" y="1903"/>
                    </a:lnTo>
                    <a:lnTo>
                      <a:pt x="311" y="1894"/>
                    </a:lnTo>
                    <a:lnTo>
                      <a:pt x="311" y="1884"/>
                    </a:lnTo>
                    <a:lnTo>
                      <a:pt x="310" y="1876"/>
                    </a:lnTo>
                    <a:lnTo>
                      <a:pt x="308" y="1869"/>
                    </a:lnTo>
                    <a:lnTo>
                      <a:pt x="303" y="1857"/>
                    </a:lnTo>
                    <a:lnTo>
                      <a:pt x="298" y="1848"/>
                    </a:lnTo>
                    <a:lnTo>
                      <a:pt x="292" y="1838"/>
                    </a:lnTo>
                    <a:lnTo>
                      <a:pt x="290" y="1833"/>
                    </a:lnTo>
                    <a:lnTo>
                      <a:pt x="288" y="1827"/>
                    </a:lnTo>
                    <a:lnTo>
                      <a:pt x="288" y="1821"/>
                    </a:lnTo>
                    <a:lnTo>
                      <a:pt x="288" y="1814"/>
                    </a:lnTo>
                    <a:lnTo>
                      <a:pt x="289" y="1807"/>
                    </a:lnTo>
                    <a:lnTo>
                      <a:pt x="292" y="1798"/>
                    </a:lnTo>
                    <a:lnTo>
                      <a:pt x="292" y="1798"/>
                    </a:lnTo>
                    <a:lnTo>
                      <a:pt x="287" y="1796"/>
                    </a:lnTo>
                    <a:lnTo>
                      <a:pt x="283" y="1792"/>
                    </a:lnTo>
                    <a:lnTo>
                      <a:pt x="279" y="1789"/>
                    </a:lnTo>
                    <a:lnTo>
                      <a:pt x="276" y="1783"/>
                    </a:lnTo>
                    <a:lnTo>
                      <a:pt x="275" y="1779"/>
                    </a:lnTo>
                    <a:lnTo>
                      <a:pt x="273" y="1774"/>
                    </a:lnTo>
                    <a:lnTo>
                      <a:pt x="272" y="1762"/>
                    </a:lnTo>
                    <a:lnTo>
                      <a:pt x="271" y="1749"/>
                    </a:lnTo>
                    <a:lnTo>
                      <a:pt x="270" y="1737"/>
                    </a:lnTo>
                    <a:lnTo>
                      <a:pt x="266" y="1726"/>
                    </a:lnTo>
                    <a:lnTo>
                      <a:pt x="264" y="1720"/>
                    </a:lnTo>
                    <a:lnTo>
                      <a:pt x="261" y="1716"/>
                    </a:lnTo>
                    <a:lnTo>
                      <a:pt x="261" y="1716"/>
                    </a:lnTo>
                    <a:lnTo>
                      <a:pt x="262" y="1708"/>
                    </a:lnTo>
                    <a:lnTo>
                      <a:pt x="264" y="1702"/>
                    </a:lnTo>
                    <a:lnTo>
                      <a:pt x="268" y="1697"/>
                    </a:lnTo>
                    <a:lnTo>
                      <a:pt x="270" y="1696"/>
                    </a:lnTo>
                    <a:lnTo>
                      <a:pt x="273" y="1693"/>
                    </a:lnTo>
                    <a:lnTo>
                      <a:pt x="273" y="1693"/>
                    </a:lnTo>
                    <a:lnTo>
                      <a:pt x="269" y="1688"/>
                    </a:lnTo>
                    <a:lnTo>
                      <a:pt x="264" y="1682"/>
                    </a:lnTo>
                    <a:lnTo>
                      <a:pt x="261" y="1674"/>
                    </a:lnTo>
                    <a:lnTo>
                      <a:pt x="258" y="1666"/>
                    </a:lnTo>
                    <a:lnTo>
                      <a:pt x="256" y="1657"/>
                    </a:lnTo>
                    <a:lnTo>
                      <a:pt x="256" y="1648"/>
                    </a:lnTo>
                    <a:lnTo>
                      <a:pt x="256" y="1639"/>
                    </a:lnTo>
                    <a:lnTo>
                      <a:pt x="259" y="1630"/>
                    </a:lnTo>
                    <a:lnTo>
                      <a:pt x="259" y="1630"/>
                    </a:lnTo>
                    <a:lnTo>
                      <a:pt x="251" y="1618"/>
                    </a:lnTo>
                    <a:lnTo>
                      <a:pt x="242" y="1608"/>
                    </a:lnTo>
                    <a:lnTo>
                      <a:pt x="233" y="1596"/>
                    </a:lnTo>
                    <a:lnTo>
                      <a:pt x="226" y="1583"/>
                    </a:lnTo>
                    <a:lnTo>
                      <a:pt x="224" y="1578"/>
                    </a:lnTo>
                    <a:lnTo>
                      <a:pt x="222" y="1571"/>
                    </a:lnTo>
                    <a:lnTo>
                      <a:pt x="220" y="1565"/>
                    </a:lnTo>
                    <a:lnTo>
                      <a:pt x="220" y="1558"/>
                    </a:lnTo>
                    <a:lnTo>
                      <a:pt x="222" y="1551"/>
                    </a:lnTo>
                    <a:lnTo>
                      <a:pt x="224" y="1545"/>
                    </a:lnTo>
                    <a:lnTo>
                      <a:pt x="228" y="1538"/>
                    </a:lnTo>
                    <a:lnTo>
                      <a:pt x="234" y="1531"/>
                    </a:lnTo>
                    <a:lnTo>
                      <a:pt x="234" y="1531"/>
                    </a:lnTo>
                    <a:lnTo>
                      <a:pt x="233" y="1527"/>
                    </a:lnTo>
                    <a:lnTo>
                      <a:pt x="232" y="1524"/>
                    </a:lnTo>
                    <a:lnTo>
                      <a:pt x="229" y="1518"/>
                    </a:lnTo>
                    <a:lnTo>
                      <a:pt x="225" y="1510"/>
                    </a:lnTo>
                    <a:lnTo>
                      <a:pt x="220" y="1503"/>
                    </a:lnTo>
                    <a:lnTo>
                      <a:pt x="220" y="1503"/>
                    </a:lnTo>
                    <a:lnTo>
                      <a:pt x="223" y="1494"/>
                    </a:lnTo>
                    <a:lnTo>
                      <a:pt x="226" y="1486"/>
                    </a:lnTo>
                    <a:lnTo>
                      <a:pt x="231" y="1479"/>
                    </a:lnTo>
                    <a:lnTo>
                      <a:pt x="236" y="1473"/>
                    </a:lnTo>
                    <a:lnTo>
                      <a:pt x="236" y="1473"/>
                    </a:lnTo>
                    <a:lnTo>
                      <a:pt x="232" y="1466"/>
                    </a:lnTo>
                    <a:lnTo>
                      <a:pt x="227" y="1460"/>
                    </a:lnTo>
                    <a:lnTo>
                      <a:pt x="222" y="1455"/>
                    </a:lnTo>
                    <a:lnTo>
                      <a:pt x="217" y="1448"/>
                    </a:lnTo>
                    <a:lnTo>
                      <a:pt x="217" y="1448"/>
                    </a:lnTo>
                    <a:lnTo>
                      <a:pt x="219" y="1443"/>
                    </a:lnTo>
                    <a:lnTo>
                      <a:pt x="219" y="1439"/>
                    </a:lnTo>
                    <a:lnTo>
                      <a:pt x="218" y="1433"/>
                    </a:lnTo>
                    <a:lnTo>
                      <a:pt x="216" y="1429"/>
                    </a:lnTo>
                    <a:lnTo>
                      <a:pt x="211" y="1419"/>
                    </a:lnTo>
                    <a:lnTo>
                      <a:pt x="203" y="1410"/>
                    </a:lnTo>
                    <a:lnTo>
                      <a:pt x="197" y="1400"/>
                    </a:lnTo>
                    <a:lnTo>
                      <a:pt x="195" y="1395"/>
                    </a:lnTo>
                    <a:lnTo>
                      <a:pt x="194" y="1389"/>
                    </a:lnTo>
                    <a:lnTo>
                      <a:pt x="194" y="1385"/>
                    </a:lnTo>
                    <a:lnTo>
                      <a:pt x="196" y="1381"/>
                    </a:lnTo>
                    <a:lnTo>
                      <a:pt x="198" y="1375"/>
                    </a:lnTo>
                    <a:lnTo>
                      <a:pt x="203" y="1371"/>
                    </a:lnTo>
                    <a:lnTo>
                      <a:pt x="203" y="1371"/>
                    </a:lnTo>
                    <a:lnTo>
                      <a:pt x="197" y="1366"/>
                    </a:lnTo>
                    <a:lnTo>
                      <a:pt x="192" y="1358"/>
                    </a:lnTo>
                    <a:lnTo>
                      <a:pt x="187" y="1350"/>
                    </a:lnTo>
                    <a:lnTo>
                      <a:pt x="186" y="1341"/>
                    </a:lnTo>
                    <a:lnTo>
                      <a:pt x="186" y="1332"/>
                    </a:lnTo>
                    <a:lnTo>
                      <a:pt x="188" y="1323"/>
                    </a:lnTo>
                    <a:lnTo>
                      <a:pt x="192" y="1314"/>
                    </a:lnTo>
                    <a:lnTo>
                      <a:pt x="198" y="1307"/>
                    </a:lnTo>
                    <a:lnTo>
                      <a:pt x="198" y="1307"/>
                    </a:lnTo>
                    <a:lnTo>
                      <a:pt x="190" y="1304"/>
                    </a:lnTo>
                    <a:lnTo>
                      <a:pt x="182" y="1299"/>
                    </a:lnTo>
                    <a:lnTo>
                      <a:pt x="173" y="1293"/>
                    </a:lnTo>
                    <a:lnTo>
                      <a:pt x="166" y="1287"/>
                    </a:lnTo>
                    <a:lnTo>
                      <a:pt x="164" y="1282"/>
                    </a:lnTo>
                    <a:lnTo>
                      <a:pt x="162" y="1278"/>
                    </a:lnTo>
                    <a:lnTo>
                      <a:pt x="160" y="1274"/>
                    </a:lnTo>
                    <a:lnTo>
                      <a:pt x="160" y="1269"/>
                    </a:lnTo>
                    <a:lnTo>
                      <a:pt x="160" y="1265"/>
                    </a:lnTo>
                    <a:lnTo>
                      <a:pt x="163" y="1261"/>
                    </a:lnTo>
                    <a:lnTo>
                      <a:pt x="166" y="1257"/>
                    </a:lnTo>
                    <a:lnTo>
                      <a:pt x="170" y="1252"/>
                    </a:lnTo>
                    <a:lnTo>
                      <a:pt x="170" y="1252"/>
                    </a:lnTo>
                    <a:lnTo>
                      <a:pt x="166" y="1248"/>
                    </a:lnTo>
                    <a:lnTo>
                      <a:pt x="160" y="1243"/>
                    </a:lnTo>
                    <a:lnTo>
                      <a:pt x="156" y="1236"/>
                    </a:lnTo>
                    <a:lnTo>
                      <a:pt x="154" y="1230"/>
                    </a:lnTo>
                    <a:lnTo>
                      <a:pt x="152" y="1223"/>
                    </a:lnTo>
                    <a:lnTo>
                      <a:pt x="152" y="1216"/>
                    </a:lnTo>
                    <a:lnTo>
                      <a:pt x="153" y="1208"/>
                    </a:lnTo>
                    <a:lnTo>
                      <a:pt x="156" y="1200"/>
                    </a:lnTo>
                    <a:lnTo>
                      <a:pt x="156" y="1200"/>
                    </a:lnTo>
                    <a:lnTo>
                      <a:pt x="151" y="1196"/>
                    </a:lnTo>
                    <a:lnTo>
                      <a:pt x="144" y="1190"/>
                    </a:lnTo>
                    <a:lnTo>
                      <a:pt x="140" y="1184"/>
                    </a:lnTo>
                    <a:lnTo>
                      <a:pt x="137" y="1176"/>
                    </a:lnTo>
                    <a:lnTo>
                      <a:pt x="135" y="1169"/>
                    </a:lnTo>
                    <a:lnTo>
                      <a:pt x="135" y="1160"/>
                    </a:lnTo>
                    <a:lnTo>
                      <a:pt x="138" y="1152"/>
                    </a:lnTo>
                    <a:lnTo>
                      <a:pt x="140" y="1148"/>
                    </a:lnTo>
                    <a:lnTo>
                      <a:pt x="142" y="1144"/>
                    </a:lnTo>
                    <a:lnTo>
                      <a:pt x="142" y="1144"/>
                    </a:lnTo>
                    <a:lnTo>
                      <a:pt x="135" y="1141"/>
                    </a:lnTo>
                    <a:lnTo>
                      <a:pt x="128" y="1136"/>
                    </a:lnTo>
                    <a:lnTo>
                      <a:pt x="123" y="1129"/>
                    </a:lnTo>
                    <a:lnTo>
                      <a:pt x="120" y="1122"/>
                    </a:lnTo>
                    <a:lnTo>
                      <a:pt x="119" y="1114"/>
                    </a:lnTo>
                    <a:lnTo>
                      <a:pt x="118" y="1106"/>
                    </a:lnTo>
                    <a:lnTo>
                      <a:pt x="120" y="1097"/>
                    </a:lnTo>
                    <a:lnTo>
                      <a:pt x="123" y="1090"/>
                    </a:lnTo>
                    <a:lnTo>
                      <a:pt x="123" y="1090"/>
                    </a:lnTo>
                    <a:lnTo>
                      <a:pt x="120" y="1084"/>
                    </a:lnTo>
                    <a:lnTo>
                      <a:pt x="117" y="1079"/>
                    </a:lnTo>
                    <a:lnTo>
                      <a:pt x="109" y="1069"/>
                    </a:lnTo>
                    <a:lnTo>
                      <a:pt x="107" y="1063"/>
                    </a:lnTo>
                    <a:lnTo>
                      <a:pt x="105" y="1056"/>
                    </a:lnTo>
                    <a:lnTo>
                      <a:pt x="104" y="1049"/>
                    </a:lnTo>
                    <a:lnTo>
                      <a:pt x="104" y="1039"/>
                    </a:lnTo>
                    <a:lnTo>
                      <a:pt x="104" y="1039"/>
                    </a:lnTo>
                    <a:lnTo>
                      <a:pt x="95" y="1037"/>
                    </a:lnTo>
                    <a:lnTo>
                      <a:pt x="90" y="1032"/>
                    </a:lnTo>
                    <a:lnTo>
                      <a:pt x="86" y="1026"/>
                    </a:lnTo>
                    <a:lnTo>
                      <a:pt x="82" y="1020"/>
                    </a:lnTo>
                    <a:lnTo>
                      <a:pt x="81" y="1012"/>
                    </a:lnTo>
                    <a:lnTo>
                      <a:pt x="81" y="1004"/>
                    </a:lnTo>
                    <a:lnTo>
                      <a:pt x="83" y="987"/>
                    </a:lnTo>
                    <a:lnTo>
                      <a:pt x="84" y="971"/>
                    </a:lnTo>
                    <a:lnTo>
                      <a:pt x="84" y="963"/>
                    </a:lnTo>
                    <a:lnTo>
                      <a:pt x="82" y="956"/>
                    </a:lnTo>
                    <a:lnTo>
                      <a:pt x="80" y="950"/>
                    </a:lnTo>
                    <a:lnTo>
                      <a:pt x="76" y="945"/>
                    </a:lnTo>
                    <a:lnTo>
                      <a:pt x="69" y="942"/>
                    </a:lnTo>
                    <a:lnTo>
                      <a:pt x="60" y="941"/>
                    </a:lnTo>
                    <a:lnTo>
                      <a:pt x="60" y="941"/>
                    </a:lnTo>
                    <a:lnTo>
                      <a:pt x="58" y="925"/>
                    </a:lnTo>
                    <a:lnTo>
                      <a:pt x="56" y="916"/>
                    </a:lnTo>
                    <a:lnTo>
                      <a:pt x="56" y="909"/>
                    </a:lnTo>
                    <a:lnTo>
                      <a:pt x="56" y="901"/>
                    </a:lnTo>
                    <a:lnTo>
                      <a:pt x="59" y="895"/>
                    </a:lnTo>
                    <a:lnTo>
                      <a:pt x="61" y="893"/>
                    </a:lnTo>
                    <a:lnTo>
                      <a:pt x="63" y="890"/>
                    </a:lnTo>
                    <a:lnTo>
                      <a:pt x="66" y="889"/>
                    </a:lnTo>
                    <a:lnTo>
                      <a:pt x="71" y="888"/>
                    </a:lnTo>
                    <a:lnTo>
                      <a:pt x="71" y="888"/>
                    </a:lnTo>
                    <a:lnTo>
                      <a:pt x="62" y="879"/>
                    </a:lnTo>
                    <a:lnTo>
                      <a:pt x="58" y="873"/>
                    </a:lnTo>
                    <a:lnTo>
                      <a:pt x="53" y="868"/>
                    </a:lnTo>
                    <a:lnTo>
                      <a:pt x="50" y="861"/>
                    </a:lnTo>
                    <a:lnTo>
                      <a:pt x="49" y="854"/>
                    </a:lnTo>
                    <a:lnTo>
                      <a:pt x="49" y="846"/>
                    </a:lnTo>
                    <a:lnTo>
                      <a:pt x="51" y="838"/>
                    </a:lnTo>
                    <a:lnTo>
                      <a:pt x="51" y="838"/>
                    </a:lnTo>
                    <a:lnTo>
                      <a:pt x="43" y="828"/>
                    </a:lnTo>
                    <a:lnTo>
                      <a:pt x="37" y="823"/>
                    </a:lnTo>
                    <a:lnTo>
                      <a:pt x="33" y="816"/>
                    </a:lnTo>
                    <a:lnTo>
                      <a:pt x="29" y="809"/>
                    </a:lnTo>
                    <a:lnTo>
                      <a:pt x="24" y="800"/>
                    </a:lnTo>
                    <a:lnTo>
                      <a:pt x="22" y="791"/>
                    </a:lnTo>
                    <a:lnTo>
                      <a:pt x="21" y="780"/>
                    </a:lnTo>
                    <a:lnTo>
                      <a:pt x="21" y="780"/>
                    </a:lnTo>
                    <a:lnTo>
                      <a:pt x="22" y="777"/>
                    </a:lnTo>
                    <a:lnTo>
                      <a:pt x="23" y="773"/>
                    </a:lnTo>
                    <a:lnTo>
                      <a:pt x="24" y="768"/>
                    </a:lnTo>
                    <a:lnTo>
                      <a:pt x="24" y="764"/>
                    </a:lnTo>
                    <a:lnTo>
                      <a:pt x="24" y="764"/>
                    </a:lnTo>
                    <a:lnTo>
                      <a:pt x="20" y="751"/>
                    </a:lnTo>
                    <a:lnTo>
                      <a:pt x="16" y="739"/>
                    </a:lnTo>
                    <a:lnTo>
                      <a:pt x="6" y="718"/>
                    </a:lnTo>
                    <a:lnTo>
                      <a:pt x="2" y="707"/>
                    </a:lnTo>
                    <a:lnTo>
                      <a:pt x="0" y="697"/>
                    </a:lnTo>
                    <a:lnTo>
                      <a:pt x="0" y="692"/>
                    </a:lnTo>
                    <a:lnTo>
                      <a:pt x="1" y="687"/>
                    </a:lnTo>
                    <a:lnTo>
                      <a:pt x="2" y="681"/>
                    </a:lnTo>
                    <a:lnTo>
                      <a:pt x="5" y="675"/>
                    </a:lnTo>
                    <a:lnTo>
                      <a:pt x="5" y="675"/>
                    </a:lnTo>
                    <a:lnTo>
                      <a:pt x="7" y="671"/>
                    </a:lnTo>
                    <a:lnTo>
                      <a:pt x="12" y="668"/>
                    </a:lnTo>
                    <a:lnTo>
                      <a:pt x="21" y="662"/>
                    </a:lnTo>
                    <a:lnTo>
                      <a:pt x="31" y="657"/>
                    </a:lnTo>
                    <a:lnTo>
                      <a:pt x="36" y="654"/>
                    </a:lnTo>
                    <a:lnTo>
                      <a:pt x="41" y="651"/>
                    </a:lnTo>
                    <a:lnTo>
                      <a:pt x="41" y="651"/>
                    </a:lnTo>
                    <a:lnTo>
                      <a:pt x="38" y="647"/>
                    </a:lnTo>
                    <a:lnTo>
                      <a:pt x="38" y="643"/>
                    </a:lnTo>
                    <a:lnTo>
                      <a:pt x="39" y="640"/>
                    </a:lnTo>
                    <a:lnTo>
                      <a:pt x="41" y="637"/>
                    </a:lnTo>
                    <a:lnTo>
                      <a:pt x="44" y="628"/>
                    </a:lnTo>
                    <a:lnTo>
                      <a:pt x="45" y="623"/>
                    </a:lnTo>
                    <a:lnTo>
                      <a:pt x="46" y="617"/>
                    </a:lnTo>
                    <a:lnTo>
                      <a:pt x="46" y="617"/>
                    </a:lnTo>
                    <a:lnTo>
                      <a:pt x="106" y="596"/>
                    </a:lnTo>
                    <a:lnTo>
                      <a:pt x="166" y="577"/>
                    </a:lnTo>
                    <a:lnTo>
                      <a:pt x="228" y="558"/>
                    </a:lnTo>
                    <a:lnTo>
                      <a:pt x="290" y="540"/>
                    </a:lnTo>
                    <a:lnTo>
                      <a:pt x="353" y="523"/>
                    </a:lnTo>
                    <a:lnTo>
                      <a:pt x="416" y="504"/>
                    </a:lnTo>
                    <a:lnTo>
                      <a:pt x="480" y="485"/>
                    </a:lnTo>
                    <a:lnTo>
                      <a:pt x="543" y="463"/>
                    </a:lnTo>
                    <a:lnTo>
                      <a:pt x="543" y="463"/>
                    </a:lnTo>
                    <a:lnTo>
                      <a:pt x="554" y="464"/>
                    </a:lnTo>
                    <a:lnTo>
                      <a:pt x="565" y="464"/>
                    </a:lnTo>
                    <a:lnTo>
                      <a:pt x="576" y="463"/>
                    </a:lnTo>
                    <a:lnTo>
                      <a:pt x="587" y="460"/>
                    </a:lnTo>
                    <a:lnTo>
                      <a:pt x="607" y="452"/>
                    </a:lnTo>
                    <a:lnTo>
                      <a:pt x="628" y="444"/>
                    </a:lnTo>
                    <a:lnTo>
                      <a:pt x="628" y="444"/>
                    </a:lnTo>
                    <a:lnTo>
                      <a:pt x="657" y="434"/>
                    </a:lnTo>
                    <a:lnTo>
                      <a:pt x="688" y="425"/>
                    </a:lnTo>
                    <a:lnTo>
                      <a:pt x="720" y="415"/>
                    </a:lnTo>
                    <a:lnTo>
                      <a:pt x="753" y="405"/>
                    </a:lnTo>
                    <a:lnTo>
                      <a:pt x="753" y="405"/>
                    </a:lnTo>
                    <a:lnTo>
                      <a:pt x="776" y="396"/>
                    </a:lnTo>
                    <a:lnTo>
                      <a:pt x="800" y="386"/>
                    </a:lnTo>
                    <a:lnTo>
                      <a:pt x="844" y="368"/>
                    </a:lnTo>
                    <a:lnTo>
                      <a:pt x="865" y="359"/>
                    </a:lnTo>
                    <a:lnTo>
                      <a:pt x="886" y="353"/>
                    </a:lnTo>
                    <a:lnTo>
                      <a:pt x="908" y="349"/>
                    </a:lnTo>
                    <a:lnTo>
                      <a:pt x="919" y="348"/>
                    </a:lnTo>
                    <a:lnTo>
                      <a:pt x="929" y="348"/>
                    </a:lnTo>
                    <a:lnTo>
                      <a:pt x="929" y="348"/>
                    </a:lnTo>
                    <a:lnTo>
                      <a:pt x="942" y="360"/>
                    </a:lnTo>
                    <a:lnTo>
                      <a:pt x="951" y="368"/>
                    </a:lnTo>
                    <a:lnTo>
                      <a:pt x="959" y="374"/>
                    </a:lnTo>
                    <a:lnTo>
                      <a:pt x="959" y="374"/>
                    </a:lnTo>
                    <a:lnTo>
                      <a:pt x="965" y="395"/>
                    </a:lnTo>
                    <a:lnTo>
                      <a:pt x="970" y="416"/>
                    </a:lnTo>
                    <a:lnTo>
                      <a:pt x="983" y="460"/>
                    </a:lnTo>
                    <a:lnTo>
                      <a:pt x="996" y="505"/>
                    </a:lnTo>
                    <a:lnTo>
                      <a:pt x="1002" y="528"/>
                    </a:lnTo>
                    <a:lnTo>
                      <a:pt x="1006" y="551"/>
                    </a:lnTo>
                    <a:lnTo>
                      <a:pt x="1006" y="551"/>
                    </a:lnTo>
                    <a:lnTo>
                      <a:pt x="1042" y="457"/>
                    </a:lnTo>
                    <a:lnTo>
                      <a:pt x="1077" y="357"/>
                    </a:lnTo>
                    <a:lnTo>
                      <a:pt x="1113" y="255"/>
                    </a:lnTo>
                    <a:lnTo>
                      <a:pt x="1150" y="154"/>
                    </a:lnTo>
                    <a:lnTo>
                      <a:pt x="1150" y="154"/>
                    </a:lnTo>
                    <a:lnTo>
                      <a:pt x="1168" y="107"/>
                    </a:lnTo>
                    <a:lnTo>
                      <a:pt x="1177" y="84"/>
                    </a:lnTo>
                    <a:lnTo>
                      <a:pt x="1183" y="63"/>
                    </a:lnTo>
                    <a:lnTo>
                      <a:pt x="1183" y="63"/>
                    </a:lnTo>
                    <a:lnTo>
                      <a:pt x="1184" y="55"/>
                    </a:lnTo>
                    <a:lnTo>
                      <a:pt x="1184" y="48"/>
                    </a:lnTo>
                    <a:lnTo>
                      <a:pt x="1184" y="39"/>
                    </a:lnTo>
                    <a:lnTo>
                      <a:pt x="1185" y="36"/>
                    </a:lnTo>
                    <a:lnTo>
                      <a:pt x="1186" y="33"/>
                    </a:lnTo>
                    <a:lnTo>
                      <a:pt x="1186" y="33"/>
                    </a:lnTo>
                    <a:lnTo>
                      <a:pt x="1189" y="26"/>
                    </a:lnTo>
                    <a:lnTo>
                      <a:pt x="1195" y="21"/>
                    </a:lnTo>
                    <a:lnTo>
                      <a:pt x="1201" y="15"/>
                    </a:lnTo>
                    <a:lnTo>
                      <a:pt x="1208" y="10"/>
                    </a:lnTo>
                    <a:lnTo>
                      <a:pt x="1215" y="6"/>
                    </a:lnTo>
                    <a:lnTo>
                      <a:pt x="1223" y="3"/>
                    </a:lnTo>
                    <a:lnTo>
                      <a:pt x="1229" y="1"/>
                    </a:lnTo>
                    <a:lnTo>
                      <a:pt x="1235" y="0"/>
                    </a:lnTo>
                    <a:lnTo>
                      <a:pt x="1235" y="0"/>
                    </a:lnTo>
                    <a:lnTo>
                      <a:pt x="1241" y="1"/>
                    </a:lnTo>
                    <a:lnTo>
                      <a:pt x="1246" y="2"/>
                    </a:lnTo>
                    <a:lnTo>
                      <a:pt x="1257" y="7"/>
                    </a:lnTo>
                    <a:lnTo>
                      <a:pt x="1262" y="9"/>
                    </a:lnTo>
                    <a:lnTo>
                      <a:pt x="1268" y="10"/>
                    </a:lnTo>
                    <a:lnTo>
                      <a:pt x="1272" y="10"/>
                    </a:lnTo>
                    <a:lnTo>
                      <a:pt x="1277" y="8"/>
                    </a:lnTo>
                    <a:lnTo>
                      <a:pt x="1277" y="8"/>
                    </a:lnTo>
                    <a:lnTo>
                      <a:pt x="1278" y="10"/>
                    </a:lnTo>
                    <a:lnTo>
                      <a:pt x="1279" y="13"/>
                    </a:lnTo>
                    <a:lnTo>
                      <a:pt x="1285" y="17"/>
                    </a:lnTo>
                    <a:lnTo>
                      <a:pt x="1288" y="21"/>
                    </a:lnTo>
                    <a:lnTo>
                      <a:pt x="1290" y="23"/>
                    </a:lnTo>
                    <a:lnTo>
                      <a:pt x="1291" y="27"/>
                    </a:lnTo>
                    <a:lnTo>
                      <a:pt x="1291" y="27"/>
                    </a:lnTo>
                    <a:lnTo>
                      <a:pt x="1333" y="44"/>
                    </a:lnTo>
                    <a:lnTo>
                      <a:pt x="1375" y="59"/>
                    </a:lnTo>
                    <a:lnTo>
                      <a:pt x="1416" y="73"/>
                    </a:lnTo>
                    <a:lnTo>
                      <a:pt x="1458" y="86"/>
                    </a:lnTo>
                    <a:lnTo>
                      <a:pt x="1544" y="112"/>
                    </a:lnTo>
                    <a:lnTo>
                      <a:pt x="1588" y="126"/>
                    </a:lnTo>
                    <a:lnTo>
                      <a:pt x="1633" y="140"/>
                    </a:lnTo>
                    <a:lnTo>
                      <a:pt x="1633" y="140"/>
                    </a:lnTo>
                    <a:lnTo>
                      <a:pt x="1651" y="150"/>
                    </a:lnTo>
                    <a:lnTo>
                      <a:pt x="1669" y="161"/>
                    </a:lnTo>
                    <a:lnTo>
                      <a:pt x="1688" y="171"/>
                    </a:lnTo>
                    <a:lnTo>
                      <a:pt x="1709" y="179"/>
                    </a:lnTo>
                    <a:lnTo>
                      <a:pt x="1750" y="198"/>
                    </a:lnTo>
                    <a:lnTo>
                      <a:pt x="1792" y="214"/>
                    </a:lnTo>
                    <a:lnTo>
                      <a:pt x="1834" y="230"/>
                    </a:lnTo>
                    <a:lnTo>
                      <a:pt x="1875" y="246"/>
                    </a:lnTo>
                    <a:lnTo>
                      <a:pt x="1894" y="254"/>
                    </a:lnTo>
                    <a:lnTo>
                      <a:pt x="1912" y="263"/>
                    </a:lnTo>
                    <a:lnTo>
                      <a:pt x="1929" y="271"/>
                    </a:lnTo>
                    <a:lnTo>
                      <a:pt x="1944" y="281"/>
                    </a:lnTo>
                    <a:lnTo>
                      <a:pt x="1944" y="281"/>
                    </a:lnTo>
                    <a:lnTo>
                      <a:pt x="1960" y="283"/>
                    </a:lnTo>
                    <a:lnTo>
                      <a:pt x="1969" y="285"/>
                    </a:lnTo>
                    <a:lnTo>
                      <a:pt x="1977" y="289"/>
                    </a:lnTo>
                    <a:lnTo>
                      <a:pt x="1986" y="293"/>
                    </a:lnTo>
                    <a:lnTo>
                      <a:pt x="1994" y="297"/>
                    </a:lnTo>
                    <a:lnTo>
                      <a:pt x="2000" y="303"/>
                    </a:lnTo>
                    <a:lnTo>
                      <a:pt x="2005" y="308"/>
                    </a:lnTo>
                    <a:lnTo>
                      <a:pt x="2005" y="308"/>
                    </a:lnTo>
                    <a:lnTo>
                      <a:pt x="2015" y="309"/>
                    </a:lnTo>
                    <a:lnTo>
                      <a:pt x="2023" y="311"/>
                    </a:lnTo>
                    <a:lnTo>
                      <a:pt x="2031" y="314"/>
                    </a:lnTo>
                    <a:lnTo>
                      <a:pt x="2038" y="319"/>
                    </a:lnTo>
                    <a:lnTo>
                      <a:pt x="2051" y="327"/>
                    </a:lnTo>
                    <a:lnTo>
                      <a:pt x="2059" y="331"/>
                    </a:lnTo>
                    <a:lnTo>
                      <a:pt x="2066" y="336"/>
                    </a:lnTo>
                    <a:lnTo>
                      <a:pt x="2066" y="336"/>
                    </a:lnTo>
                    <a:lnTo>
                      <a:pt x="2089" y="345"/>
                    </a:lnTo>
                    <a:lnTo>
                      <a:pt x="2100" y="351"/>
                    </a:lnTo>
                    <a:lnTo>
                      <a:pt x="2109" y="357"/>
                    </a:lnTo>
                    <a:lnTo>
                      <a:pt x="2113" y="361"/>
                    </a:lnTo>
                    <a:lnTo>
                      <a:pt x="2117" y="365"/>
                    </a:lnTo>
                    <a:lnTo>
                      <a:pt x="2118" y="369"/>
                    </a:lnTo>
                    <a:lnTo>
                      <a:pt x="2119" y="374"/>
                    </a:lnTo>
                    <a:lnTo>
                      <a:pt x="2118" y="379"/>
                    </a:lnTo>
                    <a:lnTo>
                      <a:pt x="2116" y="384"/>
                    </a:lnTo>
                    <a:lnTo>
                      <a:pt x="2111" y="390"/>
                    </a:lnTo>
                    <a:lnTo>
                      <a:pt x="2105" y="397"/>
                    </a:lnTo>
                    <a:lnTo>
                      <a:pt x="2105" y="397"/>
                    </a:lnTo>
                    <a:lnTo>
                      <a:pt x="2100" y="418"/>
                    </a:lnTo>
                    <a:lnTo>
                      <a:pt x="2094" y="440"/>
                    </a:lnTo>
                    <a:lnTo>
                      <a:pt x="2081" y="478"/>
                    </a:lnTo>
                    <a:lnTo>
                      <a:pt x="2067" y="517"/>
                    </a:lnTo>
                    <a:lnTo>
                      <a:pt x="2061" y="537"/>
                    </a:lnTo>
                    <a:lnTo>
                      <a:pt x="2056" y="560"/>
                    </a:lnTo>
                    <a:lnTo>
                      <a:pt x="2056" y="560"/>
                    </a:lnTo>
                    <a:lnTo>
                      <a:pt x="2047" y="568"/>
                    </a:lnTo>
                    <a:lnTo>
                      <a:pt x="2041" y="579"/>
                    </a:lnTo>
                    <a:lnTo>
                      <a:pt x="2038" y="584"/>
                    </a:lnTo>
                    <a:lnTo>
                      <a:pt x="2036" y="589"/>
                    </a:lnTo>
                    <a:lnTo>
                      <a:pt x="2034" y="597"/>
                    </a:lnTo>
                    <a:lnTo>
                      <a:pt x="2033" y="603"/>
                    </a:lnTo>
                    <a:lnTo>
                      <a:pt x="2033" y="603"/>
                    </a:lnTo>
                    <a:lnTo>
                      <a:pt x="2020" y="628"/>
                    </a:lnTo>
                    <a:lnTo>
                      <a:pt x="2007" y="653"/>
                    </a:lnTo>
                    <a:lnTo>
                      <a:pt x="1997" y="678"/>
                    </a:lnTo>
                    <a:lnTo>
                      <a:pt x="1985" y="703"/>
                    </a:lnTo>
                    <a:lnTo>
                      <a:pt x="1965" y="755"/>
                    </a:lnTo>
                    <a:lnTo>
                      <a:pt x="1946" y="808"/>
                    </a:lnTo>
                    <a:lnTo>
                      <a:pt x="1911" y="915"/>
                    </a:lnTo>
                    <a:lnTo>
                      <a:pt x="1893" y="969"/>
                    </a:lnTo>
                    <a:lnTo>
                      <a:pt x="1873" y="1023"/>
                    </a:lnTo>
                    <a:lnTo>
                      <a:pt x="1873" y="1023"/>
                    </a:lnTo>
                    <a:lnTo>
                      <a:pt x="1858" y="1063"/>
                    </a:lnTo>
                    <a:lnTo>
                      <a:pt x="1841" y="1101"/>
                    </a:lnTo>
                    <a:lnTo>
                      <a:pt x="1809" y="1181"/>
                    </a:lnTo>
                    <a:lnTo>
                      <a:pt x="1809" y="1181"/>
                    </a:lnTo>
                    <a:lnTo>
                      <a:pt x="1778" y="1260"/>
                    </a:lnTo>
                    <a:lnTo>
                      <a:pt x="1746" y="1338"/>
                    </a:lnTo>
                    <a:lnTo>
                      <a:pt x="1746" y="1338"/>
                    </a:lnTo>
                    <a:lnTo>
                      <a:pt x="1742" y="1350"/>
                    </a:lnTo>
                    <a:lnTo>
                      <a:pt x="1738" y="1360"/>
                    </a:lnTo>
                    <a:lnTo>
                      <a:pt x="1731" y="1384"/>
                    </a:lnTo>
                    <a:lnTo>
                      <a:pt x="1725" y="1409"/>
                    </a:lnTo>
                    <a:lnTo>
                      <a:pt x="1718" y="1431"/>
                    </a:lnTo>
                    <a:lnTo>
                      <a:pt x="1718" y="1431"/>
                    </a:lnTo>
                    <a:lnTo>
                      <a:pt x="1713" y="1447"/>
                    </a:lnTo>
                    <a:lnTo>
                      <a:pt x="1705" y="1463"/>
                    </a:lnTo>
                    <a:lnTo>
                      <a:pt x="1691" y="1493"/>
                    </a:lnTo>
                    <a:lnTo>
                      <a:pt x="1683" y="1509"/>
                    </a:lnTo>
                    <a:lnTo>
                      <a:pt x="1678" y="1525"/>
                    </a:lnTo>
                    <a:lnTo>
                      <a:pt x="1673" y="1541"/>
                    </a:lnTo>
                    <a:lnTo>
                      <a:pt x="1672" y="1550"/>
                    </a:lnTo>
                    <a:lnTo>
                      <a:pt x="1671" y="1558"/>
                    </a:lnTo>
                    <a:lnTo>
                      <a:pt x="1671" y="1558"/>
                    </a:lnTo>
                    <a:lnTo>
                      <a:pt x="1667" y="1560"/>
                    </a:lnTo>
                    <a:lnTo>
                      <a:pt x="1665" y="1562"/>
                    </a:lnTo>
                    <a:lnTo>
                      <a:pt x="1663" y="1565"/>
                    </a:lnTo>
                    <a:lnTo>
                      <a:pt x="1661" y="1568"/>
                    </a:lnTo>
                    <a:lnTo>
                      <a:pt x="1659" y="1578"/>
                    </a:lnTo>
                    <a:lnTo>
                      <a:pt x="1657" y="1586"/>
                    </a:lnTo>
                    <a:lnTo>
                      <a:pt x="1657" y="1586"/>
                    </a:lnTo>
                    <a:lnTo>
                      <a:pt x="1643" y="1600"/>
                    </a:lnTo>
                    <a:lnTo>
                      <a:pt x="1631" y="1616"/>
                    </a:lnTo>
                    <a:lnTo>
                      <a:pt x="1631" y="1616"/>
                    </a:lnTo>
                    <a:lnTo>
                      <a:pt x="1608" y="1612"/>
                    </a:lnTo>
                    <a:lnTo>
                      <a:pt x="1583" y="1605"/>
                    </a:lnTo>
                    <a:lnTo>
                      <a:pt x="1557" y="1595"/>
                    </a:lnTo>
                    <a:lnTo>
                      <a:pt x="1529" y="1584"/>
                    </a:lnTo>
                    <a:lnTo>
                      <a:pt x="1472" y="1563"/>
                    </a:lnTo>
                    <a:lnTo>
                      <a:pt x="1444" y="1553"/>
                    </a:lnTo>
                    <a:lnTo>
                      <a:pt x="1417" y="1545"/>
                    </a:lnTo>
                    <a:lnTo>
                      <a:pt x="1417" y="1545"/>
                    </a:lnTo>
                    <a:lnTo>
                      <a:pt x="1395" y="1537"/>
                    </a:lnTo>
                    <a:lnTo>
                      <a:pt x="1373" y="1529"/>
                    </a:lnTo>
                    <a:lnTo>
                      <a:pt x="1351" y="1519"/>
                    </a:lnTo>
                    <a:lnTo>
                      <a:pt x="1330" y="1508"/>
                    </a:lnTo>
                    <a:lnTo>
                      <a:pt x="1289" y="1487"/>
                    </a:lnTo>
                    <a:lnTo>
                      <a:pt x="1268" y="1478"/>
                    </a:lnTo>
                    <a:lnTo>
                      <a:pt x="1246" y="1471"/>
                    </a:lnTo>
                    <a:lnTo>
                      <a:pt x="1246" y="1471"/>
                    </a:lnTo>
                    <a:lnTo>
                      <a:pt x="1252" y="1485"/>
                    </a:lnTo>
                    <a:lnTo>
                      <a:pt x="1255" y="1499"/>
                    </a:lnTo>
                    <a:lnTo>
                      <a:pt x="1257" y="1512"/>
                    </a:lnTo>
                    <a:lnTo>
                      <a:pt x="1258" y="1525"/>
                    </a:lnTo>
                    <a:lnTo>
                      <a:pt x="1261" y="1553"/>
                    </a:lnTo>
                    <a:lnTo>
                      <a:pt x="1263" y="1567"/>
                    </a:lnTo>
                    <a:lnTo>
                      <a:pt x="1265" y="1581"/>
                    </a:lnTo>
                    <a:lnTo>
                      <a:pt x="1265" y="1581"/>
                    </a:lnTo>
                    <a:lnTo>
                      <a:pt x="1276" y="1616"/>
                    </a:lnTo>
                    <a:lnTo>
                      <a:pt x="1281" y="1633"/>
                    </a:lnTo>
                    <a:lnTo>
                      <a:pt x="1283" y="1642"/>
                    </a:lnTo>
                    <a:lnTo>
                      <a:pt x="1284" y="1651"/>
                    </a:lnTo>
                    <a:lnTo>
                      <a:pt x="1284" y="1659"/>
                    </a:lnTo>
                    <a:lnTo>
                      <a:pt x="1284" y="1667"/>
                    </a:lnTo>
                    <a:lnTo>
                      <a:pt x="1281" y="1674"/>
                    </a:lnTo>
                    <a:lnTo>
                      <a:pt x="1278" y="1682"/>
                    </a:lnTo>
                    <a:lnTo>
                      <a:pt x="1274" y="1689"/>
                    </a:lnTo>
                    <a:lnTo>
                      <a:pt x="1269" y="1696"/>
                    </a:lnTo>
                    <a:lnTo>
                      <a:pt x="1261" y="1702"/>
                    </a:lnTo>
                    <a:lnTo>
                      <a:pt x="1253" y="1707"/>
                    </a:lnTo>
                    <a:lnTo>
                      <a:pt x="1253" y="1707"/>
                    </a:lnTo>
                    <a:lnTo>
                      <a:pt x="1241" y="1713"/>
                    </a:lnTo>
                    <a:lnTo>
                      <a:pt x="1228" y="1717"/>
                    </a:lnTo>
                    <a:lnTo>
                      <a:pt x="1213" y="1720"/>
                    </a:lnTo>
                    <a:lnTo>
                      <a:pt x="1197" y="1723"/>
                    </a:lnTo>
                    <a:lnTo>
                      <a:pt x="1162" y="1731"/>
                    </a:lnTo>
                    <a:lnTo>
                      <a:pt x="1143" y="1735"/>
                    </a:lnTo>
                    <a:lnTo>
                      <a:pt x="1125" y="1741"/>
                    </a:lnTo>
                    <a:lnTo>
                      <a:pt x="1125" y="1741"/>
                    </a:lnTo>
                    <a:lnTo>
                      <a:pt x="1114" y="1746"/>
                    </a:lnTo>
                    <a:lnTo>
                      <a:pt x="1105" y="1751"/>
                    </a:lnTo>
                    <a:lnTo>
                      <a:pt x="1095" y="1757"/>
                    </a:lnTo>
                    <a:lnTo>
                      <a:pt x="1087" y="1760"/>
                    </a:lnTo>
                    <a:lnTo>
                      <a:pt x="1087" y="1760"/>
                    </a:lnTo>
                    <a:lnTo>
                      <a:pt x="1059" y="1766"/>
                    </a:lnTo>
                    <a:lnTo>
                      <a:pt x="1034" y="1770"/>
                    </a:lnTo>
                    <a:lnTo>
                      <a:pt x="1034" y="1770"/>
                    </a:lnTo>
                    <a:lnTo>
                      <a:pt x="990" y="1781"/>
                    </a:lnTo>
                    <a:lnTo>
                      <a:pt x="950" y="1791"/>
                    </a:lnTo>
                    <a:lnTo>
                      <a:pt x="912" y="1802"/>
                    </a:lnTo>
                    <a:lnTo>
                      <a:pt x="880" y="1812"/>
                    </a:lnTo>
                    <a:lnTo>
                      <a:pt x="880" y="1812"/>
                    </a:lnTo>
                    <a:lnTo>
                      <a:pt x="877" y="1815"/>
                    </a:lnTo>
                    <a:lnTo>
                      <a:pt x="874" y="1818"/>
                    </a:lnTo>
                    <a:lnTo>
                      <a:pt x="870" y="1820"/>
                    </a:lnTo>
                    <a:lnTo>
                      <a:pt x="868" y="1823"/>
                    </a:lnTo>
                    <a:lnTo>
                      <a:pt x="868" y="1823"/>
                    </a:lnTo>
                    <a:lnTo>
                      <a:pt x="850" y="1829"/>
                    </a:lnTo>
                    <a:lnTo>
                      <a:pt x="831" y="1835"/>
                    </a:lnTo>
                    <a:lnTo>
                      <a:pt x="792" y="1843"/>
                    </a:lnTo>
                    <a:lnTo>
                      <a:pt x="755" y="1851"/>
                    </a:lnTo>
                    <a:lnTo>
                      <a:pt x="717" y="1859"/>
                    </a:lnTo>
                    <a:lnTo>
                      <a:pt x="717" y="1859"/>
                    </a:lnTo>
                    <a:lnTo>
                      <a:pt x="680" y="1869"/>
                    </a:lnTo>
                    <a:lnTo>
                      <a:pt x="646" y="1881"/>
                    </a:lnTo>
                    <a:lnTo>
                      <a:pt x="611" y="1891"/>
                    </a:lnTo>
                    <a:lnTo>
                      <a:pt x="577" y="1902"/>
                    </a:lnTo>
                    <a:lnTo>
                      <a:pt x="542" y="1911"/>
                    </a:lnTo>
                    <a:lnTo>
                      <a:pt x="523" y="1915"/>
                    </a:lnTo>
                    <a:lnTo>
                      <a:pt x="504" y="1918"/>
                    </a:lnTo>
                    <a:lnTo>
                      <a:pt x="485" y="1920"/>
                    </a:lnTo>
                    <a:lnTo>
                      <a:pt x="465" y="1923"/>
                    </a:lnTo>
                    <a:lnTo>
                      <a:pt x="443" y="1923"/>
                    </a:lnTo>
                    <a:lnTo>
                      <a:pt x="422" y="1923"/>
                    </a:lnTo>
                    <a:lnTo>
                      <a:pt x="422" y="1923"/>
                    </a:lnTo>
                    <a:lnTo>
                      <a:pt x="420" y="1929"/>
                    </a:lnTo>
                    <a:lnTo>
                      <a:pt x="416" y="1933"/>
                    </a:lnTo>
                    <a:lnTo>
                      <a:pt x="408" y="1942"/>
                    </a:lnTo>
                    <a:lnTo>
                      <a:pt x="408" y="1942"/>
                    </a:lnTo>
                    <a:lnTo>
                      <a:pt x="396" y="1935"/>
                    </a:lnTo>
                    <a:lnTo>
                      <a:pt x="392" y="1932"/>
                    </a:lnTo>
                    <a:lnTo>
                      <a:pt x="390" y="1929"/>
                    </a:lnTo>
                    <a:lnTo>
                      <a:pt x="387" y="1921"/>
                    </a:lnTo>
                    <a:lnTo>
                      <a:pt x="383" y="1909"/>
                    </a:lnTo>
                    <a:lnTo>
                      <a:pt x="383" y="1909"/>
                    </a:lnTo>
                    <a:close/>
                    <a:moveTo>
                      <a:pt x="1680" y="1473"/>
                    </a:moveTo>
                    <a:lnTo>
                      <a:pt x="1680" y="1473"/>
                    </a:lnTo>
                    <a:lnTo>
                      <a:pt x="1693" y="1430"/>
                    </a:lnTo>
                    <a:lnTo>
                      <a:pt x="1707" y="1389"/>
                    </a:lnTo>
                    <a:lnTo>
                      <a:pt x="1722" y="1349"/>
                    </a:lnTo>
                    <a:lnTo>
                      <a:pt x="1737" y="1310"/>
                    </a:lnTo>
                    <a:lnTo>
                      <a:pt x="1769" y="1232"/>
                    </a:lnTo>
                    <a:lnTo>
                      <a:pt x="1784" y="1192"/>
                    </a:lnTo>
                    <a:lnTo>
                      <a:pt x="1799" y="1153"/>
                    </a:lnTo>
                    <a:lnTo>
                      <a:pt x="1799" y="1153"/>
                    </a:lnTo>
                    <a:lnTo>
                      <a:pt x="1816" y="1103"/>
                    </a:lnTo>
                    <a:lnTo>
                      <a:pt x="1832" y="1053"/>
                    </a:lnTo>
                    <a:lnTo>
                      <a:pt x="1848" y="1002"/>
                    </a:lnTo>
                    <a:lnTo>
                      <a:pt x="1865" y="951"/>
                    </a:lnTo>
                    <a:lnTo>
                      <a:pt x="1865" y="951"/>
                    </a:lnTo>
                    <a:lnTo>
                      <a:pt x="1871" y="933"/>
                    </a:lnTo>
                    <a:lnTo>
                      <a:pt x="1879" y="916"/>
                    </a:lnTo>
                    <a:lnTo>
                      <a:pt x="1894" y="881"/>
                    </a:lnTo>
                    <a:lnTo>
                      <a:pt x="1901" y="863"/>
                    </a:lnTo>
                    <a:lnTo>
                      <a:pt x="1908" y="845"/>
                    </a:lnTo>
                    <a:lnTo>
                      <a:pt x="1913" y="827"/>
                    </a:lnTo>
                    <a:lnTo>
                      <a:pt x="1917" y="808"/>
                    </a:lnTo>
                    <a:lnTo>
                      <a:pt x="1917" y="808"/>
                    </a:lnTo>
                    <a:lnTo>
                      <a:pt x="1925" y="796"/>
                    </a:lnTo>
                    <a:lnTo>
                      <a:pt x="1931" y="784"/>
                    </a:lnTo>
                    <a:lnTo>
                      <a:pt x="1937" y="773"/>
                    </a:lnTo>
                    <a:lnTo>
                      <a:pt x="1941" y="759"/>
                    </a:lnTo>
                    <a:lnTo>
                      <a:pt x="1950" y="732"/>
                    </a:lnTo>
                    <a:lnTo>
                      <a:pt x="1954" y="717"/>
                    </a:lnTo>
                    <a:lnTo>
                      <a:pt x="1958" y="703"/>
                    </a:lnTo>
                    <a:lnTo>
                      <a:pt x="1958" y="703"/>
                    </a:lnTo>
                    <a:lnTo>
                      <a:pt x="1968" y="679"/>
                    </a:lnTo>
                    <a:lnTo>
                      <a:pt x="1979" y="655"/>
                    </a:lnTo>
                    <a:lnTo>
                      <a:pt x="2002" y="607"/>
                    </a:lnTo>
                    <a:lnTo>
                      <a:pt x="2027" y="560"/>
                    </a:lnTo>
                    <a:lnTo>
                      <a:pt x="2049" y="516"/>
                    </a:lnTo>
                    <a:lnTo>
                      <a:pt x="2049" y="516"/>
                    </a:lnTo>
                    <a:lnTo>
                      <a:pt x="2057" y="501"/>
                    </a:lnTo>
                    <a:lnTo>
                      <a:pt x="2063" y="482"/>
                    </a:lnTo>
                    <a:lnTo>
                      <a:pt x="2070" y="462"/>
                    </a:lnTo>
                    <a:lnTo>
                      <a:pt x="2074" y="441"/>
                    </a:lnTo>
                    <a:lnTo>
                      <a:pt x="2078" y="419"/>
                    </a:lnTo>
                    <a:lnTo>
                      <a:pt x="2080" y="400"/>
                    </a:lnTo>
                    <a:lnTo>
                      <a:pt x="2080" y="390"/>
                    </a:lnTo>
                    <a:lnTo>
                      <a:pt x="2080" y="383"/>
                    </a:lnTo>
                    <a:lnTo>
                      <a:pt x="2079" y="375"/>
                    </a:lnTo>
                    <a:lnTo>
                      <a:pt x="2077" y="369"/>
                    </a:lnTo>
                    <a:lnTo>
                      <a:pt x="2077" y="369"/>
                    </a:lnTo>
                    <a:lnTo>
                      <a:pt x="2050" y="356"/>
                    </a:lnTo>
                    <a:lnTo>
                      <a:pt x="2041" y="350"/>
                    </a:lnTo>
                    <a:lnTo>
                      <a:pt x="2036" y="345"/>
                    </a:lnTo>
                    <a:lnTo>
                      <a:pt x="2033" y="341"/>
                    </a:lnTo>
                    <a:lnTo>
                      <a:pt x="2033" y="341"/>
                    </a:lnTo>
                    <a:lnTo>
                      <a:pt x="2029" y="342"/>
                    </a:lnTo>
                    <a:lnTo>
                      <a:pt x="2027" y="343"/>
                    </a:lnTo>
                    <a:lnTo>
                      <a:pt x="2022" y="341"/>
                    </a:lnTo>
                    <a:lnTo>
                      <a:pt x="2018" y="340"/>
                    </a:lnTo>
                    <a:lnTo>
                      <a:pt x="2015" y="340"/>
                    </a:lnTo>
                    <a:lnTo>
                      <a:pt x="2011" y="341"/>
                    </a:lnTo>
                    <a:lnTo>
                      <a:pt x="2011" y="341"/>
                    </a:lnTo>
                    <a:lnTo>
                      <a:pt x="1995" y="331"/>
                    </a:lnTo>
                    <a:lnTo>
                      <a:pt x="1977" y="324"/>
                    </a:lnTo>
                    <a:lnTo>
                      <a:pt x="1941" y="308"/>
                    </a:lnTo>
                    <a:lnTo>
                      <a:pt x="1923" y="300"/>
                    </a:lnTo>
                    <a:lnTo>
                      <a:pt x="1905" y="292"/>
                    </a:lnTo>
                    <a:lnTo>
                      <a:pt x="1889" y="281"/>
                    </a:lnTo>
                    <a:lnTo>
                      <a:pt x="1880" y="276"/>
                    </a:lnTo>
                    <a:lnTo>
                      <a:pt x="1873" y="269"/>
                    </a:lnTo>
                    <a:lnTo>
                      <a:pt x="1873" y="269"/>
                    </a:lnTo>
                    <a:lnTo>
                      <a:pt x="1835" y="256"/>
                    </a:lnTo>
                    <a:lnTo>
                      <a:pt x="1797" y="242"/>
                    </a:lnTo>
                    <a:lnTo>
                      <a:pt x="1758" y="224"/>
                    </a:lnTo>
                    <a:lnTo>
                      <a:pt x="1719" y="207"/>
                    </a:lnTo>
                    <a:lnTo>
                      <a:pt x="1680" y="190"/>
                    </a:lnTo>
                    <a:lnTo>
                      <a:pt x="1641" y="173"/>
                    </a:lnTo>
                    <a:lnTo>
                      <a:pt x="1603" y="158"/>
                    </a:lnTo>
                    <a:lnTo>
                      <a:pt x="1564" y="145"/>
                    </a:lnTo>
                    <a:lnTo>
                      <a:pt x="1564" y="145"/>
                    </a:lnTo>
                    <a:lnTo>
                      <a:pt x="1547" y="139"/>
                    </a:lnTo>
                    <a:lnTo>
                      <a:pt x="1529" y="131"/>
                    </a:lnTo>
                    <a:lnTo>
                      <a:pt x="1492" y="119"/>
                    </a:lnTo>
                    <a:lnTo>
                      <a:pt x="1416" y="98"/>
                    </a:lnTo>
                    <a:lnTo>
                      <a:pt x="1380" y="86"/>
                    </a:lnTo>
                    <a:lnTo>
                      <a:pt x="1362" y="80"/>
                    </a:lnTo>
                    <a:lnTo>
                      <a:pt x="1344" y="73"/>
                    </a:lnTo>
                    <a:lnTo>
                      <a:pt x="1326" y="66"/>
                    </a:lnTo>
                    <a:lnTo>
                      <a:pt x="1309" y="57"/>
                    </a:lnTo>
                    <a:lnTo>
                      <a:pt x="1292" y="48"/>
                    </a:lnTo>
                    <a:lnTo>
                      <a:pt x="1277" y="38"/>
                    </a:lnTo>
                    <a:lnTo>
                      <a:pt x="1277" y="38"/>
                    </a:lnTo>
                    <a:lnTo>
                      <a:pt x="1271" y="39"/>
                    </a:lnTo>
                    <a:lnTo>
                      <a:pt x="1267" y="41"/>
                    </a:lnTo>
                    <a:lnTo>
                      <a:pt x="1263" y="44"/>
                    </a:lnTo>
                    <a:lnTo>
                      <a:pt x="1260" y="49"/>
                    </a:lnTo>
                    <a:lnTo>
                      <a:pt x="1256" y="58"/>
                    </a:lnTo>
                    <a:lnTo>
                      <a:pt x="1253" y="68"/>
                    </a:lnTo>
                    <a:lnTo>
                      <a:pt x="1253" y="68"/>
                    </a:lnTo>
                    <a:lnTo>
                      <a:pt x="1245" y="85"/>
                    </a:lnTo>
                    <a:lnTo>
                      <a:pt x="1239" y="102"/>
                    </a:lnTo>
                    <a:lnTo>
                      <a:pt x="1226" y="138"/>
                    </a:lnTo>
                    <a:lnTo>
                      <a:pt x="1214" y="174"/>
                    </a:lnTo>
                    <a:lnTo>
                      <a:pt x="1200" y="212"/>
                    </a:lnTo>
                    <a:lnTo>
                      <a:pt x="1200" y="212"/>
                    </a:lnTo>
                    <a:lnTo>
                      <a:pt x="1188" y="242"/>
                    </a:lnTo>
                    <a:lnTo>
                      <a:pt x="1179" y="270"/>
                    </a:lnTo>
                    <a:lnTo>
                      <a:pt x="1161" y="327"/>
                    </a:lnTo>
                    <a:lnTo>
                      <a:pt x="1152" y="355"/>
                    </a:lnTo>
                    <a:lnTo>
                      <a:pt x="1143" y="382"/>
                    </a:lnTo>
                    <a:lnTo>
                      <a:pt x="1134" y="407"/>
                    </a:lnTo>
                    <a:lnTo>
                      <a:pt x="1122" y="432"/>
                    </a:lnTo>
                    <a:lnTo>
                      <a:pt x="1122" y="432"/>
                    </a:lnTo>
                    <a:lnTo>
                      <a:pt x="1122" y="455"/>
                    </a:lnTo>
                    <a:lnTo>
                      <a:pt x="1122" y="455"/>
                    </a:lnTo>
                    <a:lnTo>
                      <a:pt x="1109" y="483"/>
                    </a:lnTo>
                    <a:lnTo>
                      <a:pt x="1098" y="512"/>
                    </a:lnTo>
                    <a:lnTo>
                      <a:pt x="1088" y="540"/>
                    </a:lnTo>
                    <a:lnTo>
                      <a:pt x="1079" y="569"/>
                    </a:lnTo>
                    <a:lnTo>
                      <a:pt x="1061" y="626"/>
                    </a:lnTo>
                    <a:lnTo>
                      <a:pt x="1051" y="655"/>
                    </a:lnTo>
                    <a:lnTo>
                      <a:pt x="1040" y="684"/>
                    </a:lnTo>
                    <a:lnTo>
                      <a:pt x="1040" y="684"/>
                    </a:lnTo>
                    <a:lnTo>
                      <a:pt x="1045" y="697"/>
                    </a:lnTo>
                    <a:lnTo>
                      <a:pt x="1049" y="709"/>
                    </a:lnTo>
                    <a:lnTo>
                      <a:pt x="1056" y="736"/>
                    </a:lnTo>
                    <a:lnTo>
                      <a:pt x="1063" y="764"/>
                    </a:lnTo>
                    <a:lnTo>
                      <a:pt x="1067" y="777"/>
                    </a:lnTo>
                    <a:lnTo>
                      <a:pt x="1073" y="789"/>
                    </a:lnTo>
                    <a:lnTo>
                      <a:pt x="1073" y="789"/>
                    </a:lnTo>
                    <a:lnTo>
                      <a:pt x="1090" y="735"/>
                    </a:lnTo>
                    <a:lnTo>
                      <a:pt x="1109" y="683"/>
                    </a:lnTo>
                    <a:lnTo>
                      <a:pt x="1150" y="578"/>
                    </a:lnTo>
                    <a:lnTo>
                      <a:pt x="1170" y="526"/>
                    </a:lnTo>
                    <a:lnTo>
                      <a:pt x="1189" y="474"/>
                    </a:lnTo>
                    <a:lnTo>
                      <a:pt x="1207" y="422"/>
                    </a:lnTo>
                    <a:lnTo>
                      <a:pt x="1214" y="396"/>
                    </a:lnTo>
                    <a:lnTo>
                      <a:pt x="1222" y="369"/>
                    </a:lnTo>
                    <a:lnTo>
                      <a:pt x="1222" y="369"/>
                    </a:lnTo>
                    <a:lnTo>
                      <a:pt x="1228" y="357"/>
                    </a:lnTo>
                    <a:lnTo>
                      <a:pt x="1233" y="344"/>
                    </a:lnTo>
                    <a:lnTo>
                      <a:pt x="1239" y="329"/>
                    </a:lnTo>
                    <a:lnTo>
                      <a:pt x="1243" y="315"/>
                    </a:lnTo>
                    <a:lnTo>
                      <a:pt x="1250" y="284"/>
                    </a:lnTo>
                    <a:lnTo>
                      <a:pt x="1256" y="268"/>
                    </a:lnTo>
                    <a:lnTo>
                      <a:pt x="1260" y="253"/>
                    </a:lnTo>
                    <a:lnTo>
                      <a:pt x="1260" y="253"/>
                    </a:lnTo>
                    <a:lnTo>
                      <a:pt x="1261" y="251"/>
                    </a:lnTo>
                    <a:lnTo>
                      <a:pt x="1262" y="251"/>
                    </a:lnTo>
                    <a:lnTo>
                      <a:pt x="1265" y="250"/>
                    </a:lnTo>
                    <a:lnTo>
                      <a:pt x="1269" y="249"/>
                    </a:lnTo>
                    <a:lnTo>
                      <a:pt x="1271" y="249"/>
                    </a:lnTo>
                    <a:lnTo>
                      <a:pt x="1272" y="248"/>
                    </a:lnTo>
                    <a:lnTo>
                      <a:pt x="1272" y="248"/>
                    </a:lnTo>
                    <a:lnTo>
                      <a:pt x="1273" y="234"/>
                    </a:lnTo>
                    <a:lnTo>
                      <a:pt x="1276" y="221"/>
                    </a:lnTo>
                    <a:lnTo>
                      <a:pt x="1280" y="209"/>
                    </a:lnTo>
                    <a:lnTo>
                      <a:pt x="1286" y="198"/>
                    </a:lnTo>
                    <a:lnTo>
                      <a:pt x="1290" y="186"/>
                    </a:lnTo>
                    <a:lnTo>
                      <a:pt x="1294" y="174"/>
                    </a:lnTo>
                    <a:lnTo>
                      <a:pt x="1298" y="161"/>
                    </a:lnTo>
                    <a:lnTo>
                      <a:pt x="1299" y="148"/>
                    </a:lnTo>
                    <a:lnTo>
                      <a:pt x="1299" y="148"/>
                    </a:lnTo>
                    <a:lnTo>
                      <a:pt x="1306" y="149"/>
                    </a:lnTo>
                    <a:lnTo>
                      <a:pt x="1310" y="147"/>
                    </a:lnTo>
                    <a:lnTo>
                      <a:pt x="1314" y="145"/>
                    </a:lnTo>
                    <a:lnTo>
                      <a:pt x="1315" y="141"/>
                    </a:lnTo>
                    <a:lnTo>
                      <a:pt x="1317" y="137"/>
                    </a:lnTo>
                    <a:lnTo>
                      <a:pt x="1319" y="133"/>
                    </a:lnTo>
                    <a:lnTo>
                      <a:pt x="1322" y="130"/>
                    </a:lnTo>
                    <a:lnTo>
                      <a:pt x="1326" y="129"/>
                    </a:lnTo>
                    <a:lnTo>
                      <a:pt x="1326" y="129"/>
                    </a:lnTo>
                    <a:lnTo>
                      <a:pt x="1366" y="148"/>
                    </a:lnTo>
                    <a:lnTo>
                      <a:pt x="1407" y="165"/>
                    </a:lnTo>
                    <a:lnTo>
                      <a:pt x="1449" y="183"/>
                    </a:lnTo>
                    <a:lnTo>
                      <a:pt x="1489" y="198"/>
                    </a:lnTo>
                    <a:lnTo>
                      <a:pt x="1489" y="198"/>
                    </a:lnTo>
                    <a:lnTo>
                      <a:pt x="1589" y="232"/>
                    </a:lnTo>
                    <a:lnTo>
                      <a:pt x="1638" y="249"/>
                    </a:lnTo>
                    <a:lnTo>
                      <a:pt x="1685" y="267"/>
                    </a:lnTo>
                    <a:lnTo>
                      <a:pt x="1685" y="267"/>
                    </a:lnTo>
                    <a:lnTo>
                      <a:pt x="1694" y="271"/>
                    </a:lnTo>
                    <a:lnTo>
                      <a:pt x="1700" y="277"/>
                    </a:lnTo>
                    <a:lnTo>
                      <a:pt x="1708" y="282"/>
                    </a:lnTo>
                    <a:lnTo>
                      <a:pt x="1716" y="286"/>
                    </a:lnTo>
                    <a:lnTo>
                      <a:pt x="1716" y="286"/>
                    </a:lnTo>
                    <a:lnTo>
                      <a:pt x="1725" y="290"/>
                    </a:lnTo>
                    <a:lnTo>
                      <a:pt x="1733" y="292"/>
                    </a:lnTo>
                    <a:lnTo>
                      <a:pt x="1753" y="295"/>
                    </a:lnTo>
                    <a:lnTo>
                      <a:pt x="1772" y="298"/>
                    </a:lnTo>
                    <a:lnTo>
                      <a:pt x="1782" y="300"/>
                    </a:lnTo>
                    <a:lnTo>
                      <a:pt x="1790" y="303"/>
                    </a:lnTo>
                    <a:lnTo>
                      <a:pt x="1790" y="303"/>
                    </a:lnTo>
                    <a:lnTo>
                      <a:pt x="1794" y="306"/>
                    </a:lnTo>
                    <a:lnTo>
                      <a:pt x="1799" y="310"/>
                    </a:lnTo>
                    <a:lnTo>
                      <a:pt x="1803" y="313"/>
                    </a:lnTo>
                    <a:lnTo>
                      <a:pt x="1807" y="316"/>
                    </a:lnTo>
                    <a:lnTo>
                      <a:pt x="1807" y="316"/>
                    </a:lnTo>
                    <a:lnTo>
                      <a:pt x="1817" y="321"/>
                    </a:lnTo>
                    <a:lnTo>
                      <a:pt x="1826" y="323"/>
                    </a:lnTo>
                    <a:lnTo>
                      <a:pt x="1845" y="327"/>
                    </a:lnTo>
                    <a:lnTo>
                      <a:pt x="1862" y="330"/>
                    </a:lnTo>
                    <a:lnTo>
                      <a:pt x="1870" y="333"/>
                    </a:lnTo>
                    <a:lnTo>
                      <a:pt x="1879" y="336"/>
                    </a:lnTo>
                    <a:lnTo>
                      <a:pt x="1879" y="336"/>
                    </a:lnTo>
                    <a:lnTo>
                      <a:pt x="1880" y="341"/>
                    </a:lnTo>
                    <a:lnTo>
                      <a:pt x="1882" y="344"/>
                    </a:lnTo>
                    <a:lnTo>
                      <a:pt x="1886" y="346"/>
                    </a:lnTo>
                    <a:lnTo>
                      <a:pt x="1892" y="348"/>
                    </a:lnTo>
                    <a:lnTo>
                      <a:pt x="1896" y="350"/>
                    </a:lnTo>
                    <a:lnTo>
                      <a:pt x="1900" y="352"/>
                    </a:lnTo>
                    <a:lnTo>
                      <a:pt x="1904" y="354"/>
                    </a:lnTo>
                    <a:lnTo>
                      <a:pt x="1906" y="358"/>
                    </a:lnTo>
                    <a:lnTo>
                      <a:pt x="1906" y="358"/>
                    </a:lnTo>
                    <a:lnTo>
                      <a:pt x="1923" y="360"/>
                    </a:lnTo>
                    <a:lnTo>
                      <a:pt x="1939" y="365"/>
                    </a:lnTo>
                    <a:lnTo>
                      <a:pt x="1954" y="370"/>
                    </a:lnTo>
                    <a:lnTo>
                      <a:pt x="1969" y="376"/>
                    </a:lnTo>
                    <a:lnTo>
                      <a:pt x="2000" y="391"/>
                    </a:lnTo>
                    <a:lnTo>
                      <a:pt x="2016" y="397"/>
                    </a:lnTo>
                    <a:lnTo>
                      <a:pt x="2033" y="402"/>
                    </a:lnTo>
                    <a:lnTo>
                      <a:pt x="2033" y="402"/>
                    </a:lnTo>
                    <a:lnTo>
                      <a:pt x="2034" y="405"/>
                    </a:lnTo>
                    <a:lnTo>
                      <a:pt x="2036" y="409"/>
                    </a:lnTo>
                    <a:lnTo>
                      <a:pt x="2042" y="413"/>
                    </a:lnTo>
                    <a:lnTo>
                      <a:pt x="2046" y="418"/>
                    </a:lnTo>
                    <a:lnTo>
                      <a:pt x="2048" y="420"/>
                    </a:lnTo>
                    <a:lnTo>
                      <a:pt x="2049" y="425"/>
                    </a:lnTo>
                    <a:lnTo>
                      <a:pt x="2049" y="425"/>
                    </a:lnTo>
                    <a:lnTo>
                      <a:pt x="2038" y="447"/>
                    </a:lnTo>
                    <a:lnTo>
                      <a:pt x="2029" y="470"/>
                    </a:lnTo>
                    <a:lnTo>
                      <a:pt x="2011" y="516"/>
                    </a:lnTo>
                    <a:lnTo>
                      <a:pt x="2011" y="516"/>
                    </a:lnTo>
                    <a:lnTo>
                      <a:pt x="1983" y="579"/>
                    </a:lnTo>
                    <a:lnTo>
                      <a:pt x="1954" y="644"/>
                    </a:lnTo>
                    <a:lnTo>
                      <a:pt x="1926" y="710"/>
                    </a:lnTo>
                    <a:lnTo>
                      <a:pt x="1913" y="743"/>
                    </a:lnTo>
                    <a:lnTo>
                      <a:pt x="1900" y="775"/>
                    </a:lnTo>
                    <a:lnTo>
                      <a:pt x="1900" y="775"/>
                    </a:lnTo>
                    <a:lnTo>
                      <a:pt x="1886" y="811"/>
                    </a:lnTo>
                    <a:lnTo>
                      <a:pt x="1871" y="844"/>
                    </a:lnTo>
                    <a:lnTo>
                      <a:pt x="1856" y="876"/>
                    </a:lnTo>
                    <a:lnTo>
                      <a:pt x="1843" y="910"/>
                    </a:lnTo>
                    <a:lnTo>
                      <a:pt x="1843" y="910"/>
                    </a:lnTo>
                    <a:lnTo>
                      <a:pt x="1838" y="926"/>
                    </a:lnTo>
                    <a:lnTo>
                      <a:pt x="1834" y="942"/>
                    </a:lnTo>
                    <a:lnTo>
                      <a:pt x="1829" y="958"/>
                    </a:lnTo>
                    <a:lnTo>
                      <a:pt x="1823" y="974"/>
                    </a:lnTo>
                    <a:lnTo>
                      <a:pt x="1823" y="974"/>
                    </a:lnTo>
                    <a:lnTo>
                      <a:pt x="1819" y="984"/>
                    </a:lnTo>
                    <a:lnTo>
                      <a:pt x="1814" y="992"/>
                    </a:lnTo>
                    <a:lnTo>
                      <a:pt x="1803" y="1010"/>
                    </a:lnTo>
                    <a:lnTo>
                      <a:pt x="1791" y="1030"/>
                    </a:lnTo>
                    <a:lnTo>
                      <a:pt x="1786" y="1038"/>
                    </a:lnTo>
                    <a:lnTo>
                      <a:pt x="1782" y="1048"/>
                    </a:lnTo>
                    <a:lnTo>
                      <a:pt x="1782" y="1048"/>
                    </a:lnTo>
                    <a:lnTo>
                      <a:pt x="1778" y="1057"/>
                    </a:lnTo>
                    <a:lnTo>
                      <a:pt x="1777" y="1065"/>
                    </a:lnTo>
                    <a:lnTo>
                      <a:pt x="1776" y="1071"/>
                    </a:lnTo>
                    <a:lnTo>
                      <a:pt x="1774" y="1079"/>
                    </a:lnTo>
                    <a:lnTo>
                      <a:pt x="1774" y="1079"/>
                    </a:lnTo>
                    <a:lnTo>
                      <a:pt x="1768" y="1094"/>
                    </a:lnTo>
                    <a:lnTo>
                      <a:pt x="1762" y="1109"/>
                    </a:lnTo>
                    <a:lnTo>
                      <a:pt x="1754" y="1139"/>
                    </a:lnTo>
                    <a:lnTo>
                      <a:pt x="1746" y="1170"/>
                    </a:lnTo>
                    <a:lnTo>
                      <a:pt x="1738" y="1203"/>
                    </a:lnTo>
                    <a:lnTo>
                      <a:pt x="1738" y="1203"/>
                    </a:lnTo>
                    <a:lnTo>
                      <a:pt x="1734" y="1214"/>
                    </a:lnTo>
                    <a:lnTo>
                      <a:pt x="1730" y="1224"/>
                    </a:lnTo>
                    <a:lnTo>
                      <a:pt x="1720" y="1247"/>
                    </a:lnTo>
                    <a:lnTo>
                      <a:pt x="1711" y="1268"/>
                    </a:lnTo>
                    <a:lnTo>
                      <a:pt x="1702" y="1291"/>
                    </a:lnTo>
                    <a:lnTo>
                      <a:pt x="1702" y="1291"/>
                    </a:lnTo>
                    <a:lnTo>
                      <a:pt x="1700" y="1299"/>
                    </a:lnTo>
                    <a:lnTo>
                      <a:pt x="1699" y="1309"/>
                    </a:lnTo>
                    <a:lnTo>
                      <a:pt x="1698" y="1318"/>
                    </a:lnTo>
                    <a:lnTo>
                      <a:pt x="1696" y="1327"/>
                    </a:lnTo>
                    <a:lnTo>
                      <a:pt x="1696" y="1327"/>
                    </a:lnTo>
                    <a:lnTo>
                      <a:pt x="1689" y="1345"/>
                    </a:lnTo>
                    <a:lnTo>
                      <a:pt x="1682" y="1365"/>
                    </a:lnTo>
                    <a:lnTo>
                      <a:pt x="1666" y="1402"/>
                    </a:lnTo>
                    <a:lnTo>
                      <a:pt x="1658" y="1421"/>
                    </a:lnTo>
                    <a:lnTo>
                      <a:pt x="1652" y="1441"/>
                    </a:lnTo>
                    <a:lnTo>
                      <a:pt x="1648" y="1461"/>
                    </a:lnTo>
                    <a:lnTo>
                      <a:pt x="1644" y="1481"/>
                    </a:lnTo>
                    <a:lnTo>
                      <a:pt x="1644" y="1481"/>
                    </a:lnTo>
                    <a:lnTo>
                      <a:pt x="1633" y="1493"/>
                    </a:lnTo>
                    <a:lnTo>
                      <a:pt x="1622" y="1506"/>
                    </a:lnTo>
                    <a:lnTo>
                      <a:pt x="1622" y="1506"/>
                    </a:lnTo>
                    <a:lnTo>
                      <a:pt x="1607" y="1509"/>
                    </a:lnTo>
                    <a:lnTo>
                      <a:pt x="1594" y="1515"/>
                    </a:lnTo>
                    <a:lnTo>
                      <a:pt x="1594" y="1515"/>
                    </a:lnTo>
                    <a:lnTo>
                      <a:pt x="1551" y="1502"/>
                    </a:lnTo>
                    <a:lnTo>
                      <a:pt x="1510" y="1489"/>
                    </a:lnTo>
                    <a:lnTo>
                      <a:pt x="1469" y="1475"/>
                    </a:lnTo>
                    <a:lnTo>
                      <a:pt x="1428" y="1460"/>
                    </a:lnTo>
                    <a:lnTo>
                      <a:pt x="1386" y="1444"/>
                    </a:lnTo>
                    <a:lnTo>
                      <a:pt x="1345" y="1428"/>
                    </a:lnTo>
                    <a:lnTo>
                      <a:pt x="1260" y="1393"/>
                    </a:lnTo>
                    <a:lnTo>
                      <a:pt x="1260" y="1393"/>
                    </a:lnTo>
                    <a:lnTo>
                      <a:pt x="1256" y="1390"/>
                    </a:lnTo>
                    <a:lnTo>
                      <a:pt x="1252" y="1387"/>
                    </a:lnTo>
                    <a:lnTo>
                      <a:pt x="1243" y="1382"/>
                    </a:lnTo>
                    <a:lnTo>
                      <a:pt x="1238" y="1380"/>
                    </a:lnTo>
                    <a:lnTo>
                      <a:pt x="1233" y="1378"/>
                    </a:lnTo>
                    <a:lnTo>
                      <a:pt x="1228" y="1378"/>
                    </a:lnTo>
                    <a:lnTo>
                      <a:pt x="1222" y="1379"/>
                    </a:lnTo>
                    <a:lnTo>
                      <a:pt x="1222" y="1379"/>
                    </a:lnTo>
                    <a:lnTo>
                      <a:pt x="1227" y="1397"/>
                    </a:lnTo>
                    <a:lnTo>
                      <a:pt x="1231" y="1415"/>
                    </a:lnTo>
                    <a:lnTo>
                      <a:pt x="1237" y="1432"/>
                    </a:lnTo>
                    <a:lnTo>
                      <a:pt x="1241" y="1450"/>
                    </a:lnTo>
                    <a:lnTo>
                      <a:pt x="1241" y="1450"/>
                    </a:lnTo>
                    <a:lnTo>
                      <a:pt x="1262" y="1455"/>
                    </a:lnTo>
                    <a:lnTo>
                      <a:pt x="1281" y="1460"/>
                    </a:lnTo>
                    <a:lnTo>
                      <a:pt x="1302" y="1467"/>
                    </a:lnTo>
                    <a:lnTo>
                      <a:pt x="1320" y="1476"/>
                    </a:lnTo>
                    <a:lnTo>
                      <a:pt x="1358" y="1495"/>
                    </a:lnTo>
                    <a:lnTo>
                      <a:pt x="1396" y="1515"/>
                    </a:lnTo>
                    <a:lnTo>
                      <a:pt x="1396" y="1515"/>
                    </a:lnTo>
                    <a:lnTo>
                      <a:pt x="1411" y="1521"/>
                    </a:lnTo>
                    <a:lnTo>
                      <a:pt x="1428" y="1527"/>
                    </a:lnTo>
                    <a:lnTo>
                      <a:pt x="1445" y="1533"/>
                    </a:lnTo>
                    <a:lnTo>
                      <a:pt x="1464" y="1537"/>
                    </a:lnTo>
                    <a:lnTo>
                      <a:pt x="1500" y="1546"/>
                    </a:lnTo>
                    <a:lnTo>
                      <a:pt x="1536" y="1555"/>
                    </a:lnTo>
                    <a:lnTo>
                      <a:pt x="1536" y="1555"/>
                    </a:lnTo>
                    <a:lnTo>
                      <a:pt x="1555" y="1568"/>
                    </a:lnTo>
                    <a:lnTo>
                      <a:pt x="1566" y="1575"/>
                    </a:lnTo>
                    <a:lnTo>
                      <a:pt x="1578" y="1580"/>
                    </a:lnTo>
                    <a:lnTo>
                      <a:pt x="1591" y="1584"/>
                    </a:lnTo>
                    <a:lnTo>
                      <a:pt x="1605" y="1587"/>
                    </a:lnTo>
                    <a:lnTo>
                      <a:pt x="1611" y="1587"/>
                    </a:lnTo>
                    <a:lnTo>
                      <a:pt x="1619" y="1586"/>
                    </a:lnTo>
                    <a:lnTo>
                      <a:pt x="1625" y="1585"/>
                    </a:lnTo>
                    <a:lnTo>
                      <a:pt x="1633" y="1583"/>
                    </a:lnTo>
                    <a:lnTo>
                      <a:pt x="1633" y="1583"/>
                    </a:lnTo>
                    <a:lnTo>
                      <a:pt x="1640" y="1556"/>
                    </a:lnTo>
                    <a:lnTo>
                      <a:pt x="1643" y="1542"/>
                    </a:lnTo>
                    <a:lnTo>
                      <a:pt x="1648" y="1529"/>
                    </a:lnTo>
                    <a:lnTo>
                      <a:pt x="1654" y="1515"/>
                    </a:lnTo>
                    <a:lnTo>
                      <a:pt x="1661" y="1501"/>
                    </a:lnTo>
                    <a:lnTo>
                      <a:pt x="1669" y="1487"/>
                    </a:lnTo>
                    <a:lnTo>
                      <a:pt x="1680" y="1473"/>
                    </a:lnTo>
                    <a:lnTo>
                      <a:pt x="1680" y="1473"/>
                    </a:lnTo>
                    <a:close/>
                    <a:moveTo>
                      <a:pt x="1619" y="1434"/>
                    </a:moveTo>
                    <a:lnTo>
                      <a:pt x="1619" y="1434"/>
                    </a:lnTo>
                    <a:lnTo>
                      <a:pt x="1629" y="1410"/>
                    </a:lnTo>
                    <a:lnTo>
                      <a:pt x="1640" y="1384"/>
                    </a:lnTo>
                    <a:lnTo>
                      <a:pt x="1650" y="1358"/>
                    </a:lnTo>
                    <a:lnTo>
                      <a:pt x="1658" y="1332"/>
                    </a:lnTo>
                    <a:lnTo>
                      <a:pt x="1676" y="1278"/>
                    </a:lnTo>
                    <a:lnTo>
                      <a:pt x="1691" y="1222"/>
                    </a:lnTo>
                    <a:lnTo>
                      <a:pt x="1691" y="1222"/>
                    </a:lnTo>
                    <a:lnTo>
                      <a:pt x="1707" y="1193"/>
                    </a:lnTo>
                    <a:lnTo>
                      <a:pt x="1719" y="1163"/>
                    </a:lnTo>
                    <a:lnTo>
                      <a:pt x="1732" y="1133"/>
                    </a:lnTo>
                    <a:lnTo>
                      <a:pt x="1744" y="1102"/>
                    </a:lnTo>
                    <a:lnTo>
                      <a:pt x="1767" y="1038"/>
                    </a:lnTo>
                    <a:lnTo>
                      <a:pt x="1778" y="1007"/>
                    </a:lnTo>
                    <a:lnTo>
                      <a:pt x="1790" y="976"/>
                    </a:lnTo>
                    <a:lnTo>
                      <a:pt x="1790" y="976"/>
                    </a:lnTo>
                    <a:lnTo>
                      <a:pt x="1795" y="964"/>
                    </a:lnTo>
                    <a:lnTo>
                      <a:pt x="1802" y="954"/>
                    </a:lnTo>
                    <a:lnTo>
                      <a:pt x="1816" y="930"/>
                    </a:lnTo>
                    <a:lnTo>
                      <a:pt x="1822" y="918"/>
                    </a:lnTo>
                    <a:lnTo>
                      <a:pt x="1828" y="906"/>
                    </a:lnTo>
                    <a:lnTo>
                      <a:pt x="1832" y="894"/>
                    </a:lnTo>
                    <a:lnTo>
                      <a:pt x="1834" y="880"/>
                    </a:lnTo>
                    <a:lnTo>
                      <a:pt x="1834" y="880"/>
                    </a:lnTo>
                    <a:lnTo>
                      <a:pt x="1847" y="860"/>
                    </a:lnTo>
                    <a:lnTo>
                      <a:pt x="1856" y="839"/>
                    </a:lnTo>
                    <a:lnTo>
                      <a:pt x="1866" y="818"/>
                    </a:lnTo>
                    <a:lnTo>
                      <a:pt x="1875" y="794"/>
                    </a:lnTo>
                    <a:lnTo>
                      <a:pt x="1891" y="747"/>
                    </a:lnTo>
                    <a:lnTo>
                      <a:pt x="1906" y="700"/>
                    </a:lnTo>
                    <a:lnTo>
                      <a:pt x="1906" y="700"/>
                    </a:lnTo>
                    <a:lnTo>
                      <a:pt x="1916" y="683"/>
                    </a:lnTo>
                    <a:lnTo>
                      <a:pt x="1926" y="664"/>
                    </a:lnTo>
                    <a:lnTo>
                      <a:pt x="1935" y="645"/>
                    </a:lnTo>
                    <a:lnTo>
                      <a:pt x="1943" y="625"/>
                    </a:lnTo>
                    <a:lnTo>
                      <a:pt x="1958" y="584"/>
                    </a:lnTo>
                    <a:lnTo>
                      <a:pt x="1972" y="543"/>
                    </a:lnTo>
                    <a:lnTo>
                      <a:pt x="1972" y="543"/>
                    </a:lnTo>
                    <a:lnTo>
                      <a:pt x="1980" y="532"/>
                    </a:lnTo>
                    <a:lnTo>
                      <a:pt x="1986" y="520"/>
                    </a:lnTo>
                    <a:lnTo>
                      <a:pt x="1992" y="507"/>
                    </a:lnTo>
                    <a:lnTo>
                      <a:pt x="1998" y="494"/>
                    </a:lnTo>
                    <a:lnTo>
                      <a:pt x="2009" y="467"/>
                    </a:lnTo>
                    <a:lnTo>
                      <a:pt x="2019" y="441"/>
                    </a:lnTo>
                    <a:lnTo>
                      <a:pt x="2019" y="441"/>
                    </a:lnTo>
                    <a:lnTo>
                      <a:pt x="2021" y="441"/>
                    </a:lnTo>
                    <a:lnTo>
                      <a:pt x="2022" y="440"/>
                    </a:lnTo>
                    <a:lnTo>
                      <a:pt x="2022" y="439"/>
                    </a:lnTo>
                    <a:lnTo>
                      <a:pt x="2022" y="439"/>
                    </a:lnTo>
                    <a:lnTo>
                      <a:pt x="1998" y="422"/>
                    </a:lnTo>
                    <a:lnTo>
                      <a:pt x="1973" y="409"/>
                    </a:lnTo>
                    <a:lnTo>
                      <a:pt x="1947" y="397"/>
                    </a:lnTo>
                    <a:lnTo>
                      <a:pt x="1922" y="385"/>
                    </a:lnTo>
                    <a:lnTo>
                      <a:pt x="1895" y="375"/>
                    </a:lnTo>
                    <a:lnTo>
                      <a:pt x="1867" y="366"/>
                    </a:lnTo>
                    <a:lnTo>
                      <a:pt x="1809" y="348"/>
                    </a:lnTo>
                    <a:lnTo>
                      <a:pt x="1809" y="348"/>
                    </a:lnTo>
                    <a:lnTo>
                      <a:pt x="1802" y="339"/>
                    </a:lnTo>
                    <a:lnTo>
                      <a:pt x="1794" y="334"/>
                    </a:lnTo>
                    <a:lnTo>
                      <a:pt x="1786" y="329"/>
                    </a:lnTo>
                    <a:lnTo>
                      <a:pt x="1776" y="327"/>
                    </a:lnTo>
                    <a:lnTo>
                      <a:pt x="1755" y="323"/>
                    </a:lnTo>
                    <a:lnTo>
                      <a:pt x="1743" y="321"/>
                    </a:lnTo>
                    <a:lnTo>
                      <a:pt x="1729" y="316"/>
                    </a:lnTo>
                    <a:lnTo>
                      <a:pt x="1729" y="316"/>
                    </a:lnTo>
                    <a:lnTo>
                      <a:pt x="1715" y="310"/>
                    </a:lnTo>
                    <a:lnTo>
                      <a:pt x="1700" y="301"/>
                    </a:lnTo>
                    <a:lnTo>
                      <a:pt x="1683" y="293"/>
                    </a:lnTo>
                    <a:lnTo>
                      <a:pt x="1666" y="283"/>
                    </a:lnTo>
                    <a:lnTo>
                      <a:pt x="1666" y="283"/>
                    </a:lnTo>
                    <a:lnTo>
                      <a:pt x="1649" y="277"/>
                    </a:lnTo>
                    <a:lnTo>
                      <a:pt x="1632" y="270"/>
                    </a:lnTo>
                    <a:lnTo>
                      <a:pt x="1594" y="259"/>
                    </a:lnTo>
                    <a:lnTo>
                      <a:pt x="1594" y="259"/>
                    </a:lnTo>
                    <a:lnTo>
                      <a:pt x="1577" y="252"/>
                    </a:lnTo>
                    <a:lnTo>
                      <a:pt x="1561" y="245"/>
                    </a:lnTo>
                    <a:lnTo>
                      <a:pt x="1545" y="236"/>
                    </a:lnTo>
                    <a:lnTo>
                      <a:pt x="1528" y="229"/>
                    </a:lnTo>
                    <a:lnTo>
                      <a:pt x="1528" y="229"/>
                    </a:lnTo>
                    <a:lnTo>
                      <a:pt x="1518" y="224"/>
                    </a:lnTo>
                    <a:lnTo>
                      <a:pt x="1508" y="221"/>
                    </a:lnTo>
                    <a:lnTo>
                      <a:pt x="1489" y="216"/>
                    </a:lnTo>
                    <a:lnTo>
                      <a:pt x="1471" y="212"/>
                    </a:lnTo>
                    <a:lnTo>
                      <a:pt x="1454" y="206"/>
                    </a:lnTo>
                    <a:lnTo>
                      <a:pt x="1454" y="206"/>
                    </a:lnTo>
                    <a:lnTo>
                      <a:pt x="1442" y="201"/>
                    </a:lnTo>
                    <a:lnTo>
                      <a:pt x="1429" y="195"/>
                    </a:lnTo>
                    <a:lnTo>
                      <a:pt x="1414" y="188"/>
                    </a:lnTo>
                    <a:lnTo>
                      <a:pt x="1398" y="182"/>
                    </a:lnTo>
                    <a:lnTo>
                      <a:pt x="1398" y="182"/>
                    </a:lnTo>
                    <a:lnTo>
                      <a:pt x="1368" y="169"/>
                    </a:lnTo>
                    <a:lnTo>
                      <a:pt x="1344" y="157"/>
                    </a:lnTo>
                    <a:lnTo>
                      <a:pt x="1344" y="157"/>
                    </a:lnTo>
                    <a:lnTo>
                      <a:pt x="1340" y="158"/>
                    </a:lnTo>
                    <a:lnTo>
                      <a:pt x="1338" y="160"/>
                    </a:lnTo>
                    <a:lnTo>
                      <a:pt x="1332" y="168"/>
                    </a:lnTo>
                    <a:lnTo>
                      <a:pt x="1326" y="177"/>
                    </a:lnTo>
                    <a:lnTo>
                      <a:pt x="1321" y="189"/>
                    </a:lnTo>
                    <a:lnTo>
                      <a:pt x="1310" y="213"/>
                    </a:lnTo>
                    <a:lnTo>
                      <a:pt x="1305" y="229"/>
                    </a:lnTo>
                    <a:lnTo>
                      <a:pt x="1305" y="229"/>
                    </a:lnTo>
                    <a:lnTo>
                      <a:pt x="1298" y="248"/>
                    </a:lnTo>
                    <a:lnTo>
                      <a:pt x="1291" y="267"/>
                    </a:lnTo>
                    <a:lnTo>
                      <a:pt x="1287" y="285"/>
                    </a:lnTo>
                    <a:lnTo>
                      <a:pt x="1285" y="303"/>
                    </a:lnTo>
                    <a:lnTo>
                      <a:pt x="1285" y="303"/>
                    </a:lnTo>
                    <a:lnTo>
                      <a:pt x="1284" y="303"/>
                    </a:lnTo>
                    <a:lnTo>
                      <a:pt x="1281" y="303"/>
                    </a:lnTo>
                    <a:lnTo>
                      <a:pt x="1279" y="307"/>
                    </a:lnTo>
                    <a:lnTo>
                      <a:pt x="1276" y="312"/>
                    </a:lnTo>
                    <a:lnTo>
                      <a:pt x="1274" y="314"/>
                    </a:lnTo>
                    <a:lnTo>
                      <a:pt x="1272" y="316"/>
                    </a:lnTo>
                    <a:lnTo>
                      <a:pt x="1272" y="316"/>
                    </a:lnTo>
                    <a:lnTo>
                      <a:pt x="1271" y="323"/>
                    </a:lnTo>
                    <a:lnTo>
                      <a:pt x="1270" y="329"/>
                    </a:lnTo>
                    <a:lnTo>
                      <a:pt x="1265" y="342"/>
                    </a:lnTo>
                    <a:lnTo>
                      <a:pt x="1255" y="367"/>
                    </a:lnTo>
                    <a:lnTo>
                      <a:pt x="1255" y="367"/>
                    </a:lnTo>
                    <a:lnTo>
                      <a:pt x="1249" y="382"/>
                    </a:lnTo>
                    <a:lnTo>
                      <a:pt x="1244" y="397"/>
                    </a:lnTo>
                    <a:lnTo>
                      <a:pt x="1234" y="430"/>
                    </a:lnTo>
                    <a:lnTo>
                      <a:pt x="1224" y="464"/>
                    </a:lnTo>
                    <a:lnTo>
                      <a:pt x="1217" y="481"/>
                    </a:lnTo>
                    <a:lnTo>
                      <a:pt x="1211" y="498"/>
                    </a:lnTo>
                    <a:lnTo>
                      <a:pt x="1211" y="498"/>
                    </a:lnTo>
                    <a:lnTo>
                      <a:pt x="1207" y="506"/>
                    </a:lnTo>
                    <a:lnTo>
                      <a:pt x="1201" y="512"/>
                    </a:lnTo>
                    <a:lnTo>
                      <a:pt x="1196" y="519"/>
                    </a:lnTo>
                    <a:lnTo>
                      <a:pt x="1192" y="526"/>
                    </a:lnTo>
                    <a:lnTo>
                      <a:pt x="1192" y="526"/>
                    </a:lnTo>
                    <a:lnTo>
                      <a:pt x="1186" y="540"/>
                    </a:lnTo>
                    <a:lnTo>
                      <a:pt x="1181" y="555"/>
                    </a:lnTo>
                    <a:lnTo>
                      <a:pt x="1172" y="584"/>
                    </a:lnTo>
                    <a:lnTo>
                      <a:pt x="1165" y="614"/>
                    </a:lnTo>
                    <a:lnTo>
                      <a:pt x="1161" y="628"/>
                    </a:lnTo>
                    <a:lnTo>
                      <a:pt x="1155" y="642"/>
                    </a:lnTo>
                    <a:lnTo>
                      <a:pt x="1155" y="642"/>
                    </a:lnTo>
                    <a:lnTo>
                      <a:pt x="1149" y="658"/>
                    </a:lnTo>
                    <a:lnTo>
                      <a:pt x="1141" y="674"/>
                    </a:lnTo>
                    <a:lnTo>
                      <a:pt x="1125" y="706"/>
                    </a:lnTo>
                    <a:lnTo>
                      <a:pt x="1118" y="722"/>
                    </a:lnTo>
                    <a:lnTo>
                      <a:pt x="1110" y="739"/>
                    </a:lnTo>
                    <a:lnTo>
                      <a:pt x="1105" y="755"/>
                    </a:lnTo>
                    <a:lnTo>
                      <a:pt x="1101" y="772"/>
                    </a:lnTo>
                    <a:lnTo>
                      <a:pt x="1101" y="772"/>
                    </a:lnTo>
                    <a:lnTo>
                      <a:pt x="1098" y="785"/>
                    </a:lnTo>
                    <a:lnTo>
                      <a:pt x="1094" y="799"/>
                    </a:lnTo>
                    <a:lnTo>
                      <a:pt x="1091" y="807"/>
                    </a:lnTo>
                    <a:lnTo>
                      <a:pt x="1088" y="813"/>
                    </a:lnTo>
                    <a:lnTo>
                      <a:pt x="1083" y="820"/>
                    </a:lnTo>
                    <a:lnTo>
                      <a:pt x="1078" y="824"/>
                    </a:lnTo>
                    <a:lnTo>
                      <a:pt x="1078" y="824"/>
                    </a:lnTo>
                    <a:lnTo>
                      <a:pt x="1096" y="894"/>
                    </a:lnTo>
                    <a:lnTo>
                      <a:pt x="1113" y="960"/>
                    </a:lnTo>
                    <a:lnTo>
                      <a:pt x="1146" y="1092"/>
                    </a:lnTo>
                    <a:lnTo>
                      <a:pt x="1180" y="1221"/>
                    </a:lnTo>
                    <a:lnTo>
                      <a:pt x="1197" y="1288"/>
                    </a:lnTo>
                    <a:lnTo>
                      <a:pt x="1216" y="1354"/>
                    </a:lnTo>
                    <a:lnTo>
                      <a:pt x="1216" y="1354"/>
                    </a:lnTo>
                    <a:lnTo>
                      <a:pt x="1230" y="1358"/>
                    </a:lnTo>
                    <a:lnTo>
                      <a:pt x="1245" y="1363"/>
                    </a:lnTo>
                    <a:lnTo>
                      <a:pt x="1260" y="1366"/>
                    </a:lnTo>
                    <a:lnTo>
                      <a:pt x="1274" y="1371"/>
                    </a:lnTo>
                    <a:lnTo>
                      <a:pt x="1274" y="1371"/>
                    </a:lnTo>
                    <a:lnTo>
                      <a:pt x="1294" y="1380"/>
                    </a:lnTo>
                    <a:lnTo>
                      <a:pt x="1316" y="1389"/>
                    </a:lnTo>
                    <a:lnTo>
                      <a:pt x="1359" y="1410"/>
                    </a:lnTo>
                    <a:lnTo>
                      <a:pt x="1380" y="1419"/>
                    </a:lnTo>
                    <a:lnTo>
                      <a:pt x="1401" y="1429"/>
                    </a:lnTo>
                    <a:lnTo>
                      <a:pt x="1422" y="1436"/>
                    </a:lnTo>
                    <a:lnTo>
                      <a:pt x="1442" y="1443"/>
                    </a:lnTo>
                    <a:lnTo>
                      <a:pt x="1442" y="1443"/>
                    </a:lnTo>
                    <a:lnTo>
                      <a:pt x="1450" y="1444"/>
                    </a:lnTo>
                    <a:lnTo>
                      <a:pt x="1456" y="1444"/>
                    </a:lnTo>
                    <a:lnTo>
                      <a:pt x="1464" y="1444"/>
                    </a:lnTo>
                    <a:lnTo>
                      <a:pt x="1470" y="1445"/>
                    </a:lnTo>
                    <a:lnTo>
                      <a:pt x="1470" y="1445"/>
                    </a:lnTo>
                    <a:lnTo>
                      <a:pt x="1481" y="1448"/>
                    </a:lnTo>
                    <a:lnTo>
                      <a:pt x="1490" y="1452"/>
                    </a:lnTo>
                    <a:lnTo>
                      <a:pt x="1511" y="1462"/>
                    </a:lnTo>
                    <a:lnTo>
                      <a:pt x="1529" y="1471"/>
                    </a:lnTo>
                    <a:lnTo>
                      <a:pt x="1538" y="1474"/>
                    </a:lnTo>
                    <a:lnTo>
                      <a:pt x="1547" y="1476"/>
                    </a:lnTo>
                    <a:lnTo>
                      <a:pt x="1547" y="1476"/>
                    </a:lnTo>
                    <a:lnTo>
                      <a:pt x="1559" y="1476"/>
                    </a:lnTo>
                    <a:lnTo>
                      <a:pt x="1567" y="1475"/>
                    </a:lnTo>
                    <a:lnTo>
                      <a:pt x="1575" y="1474"/>
                    </a:lnTo>
                    <a:lnTo>
                      <a:pt x="1581" y="1472"/>
                    </a:lnTo>
                    <a:lnTo>
                      <a:pt x="1588" y="1470"/>
                    </a:lnTo>
                    <a:lnTo>
                      <a:pt x="1594" y="1469"/>
                    </a:lnTo>
                    <a:lnTo>
                      <a:pt x="1602" y="1469"/>
                    </a:lnTo>
                    <a:lnTo>
                      <a:pt x="1611" y="1471"/>
                    </a:lnTo>
                    <a:lnTo>
                      <a:pt x="1611" y="1471"/>
                    </a:lnTo>
                    <a:lnTo>
                      <a:pt x="1612" y="1465"/>
                    </a:lnTo>
                    <a:lnTo>
                      <a:pt x="1614" y="1461"/>
                    </a:lnTo>
                    <a:lnTo>
                      <a:pt x="1618" y="1452"/>
                    </a:lnTo>
                    <a:lnTo>
                      <a:pt x="1620" y="1448"/>
                    </a:lnTo>
                    <a:lnTo>
                      <a:pt x="1621" y="1444"/>
                    </a:lnTo>
                    <a:lnTo>
                      <a:pt x="1621" y="1440"/>
                    </a:lnTo>
                    <a:lnTo>
                      <a:pt x="1619" y="1434"/>
                    </a:lnTo>
                    <a:lnTo>
                      <a:pt x="1619" y="1434"/>
                    </a:lnTo>
                    <a:close/>
                    <a:moveTo>
                      <a:pt x="441" y="1784"/>
                    </a:moveTo>
                    <a:lnTo>
                      <a:pt x="441" y="1784"/>
                    </a:lnTo>
                    <a:lnTo>
                      <a:pt x="441" y="1790"/>
                    </a:lnTo>
                    <a:lnTo>
                      <a:pt x="440" y="1794"/>
                    </a:lnTo>
                    <a:lnTo>
                      <a:pt x="439" y="1797"/>
                    </a:lnTo>
                    <a:lnTo>
                      <a:pt x="438" y="1802"/>
                    </a:lnTo>
                    <a:lnTo>
                      <a:pt x="438" y="1802"/>
                    </a:lnTo>
                    <a:lnTo>
                      <a:pt x="444" y="1809"/>
                    </a:lnTo>
                    <a:lnTo>
                      <a:pt x="451" y="1815"/>
                    </a:lnTo>
                    <a:lnTo>
                      <a:pt x="453" y="1820"/>
                    </a:lnTo>
                    <a:lnTo>
                      <a:pt x="455" y="1824"/>
                    </a:lnTo>
                    <a:lnTo>
                      <a:pt x="457" y="1828"/>
                    </a:lnTo>
                    <a:lnTo>
                      <a:pt x="457" y="1835"/>
                    </a:lnTo>
                    <a:lnTo>
                      <a:pt x="457" y="1835"/>
                    </a:lnTo>
                    <a:lnTo>
                      <a:pt x="457" y="1840"/>
                    </a:lnTo>
                    <a:lnTo>
                      <a:pt x="455" y="1844"/>
                    </a:lnTo>
                    <a:lnTo>
                      <a:pt x="452" y="1848"/>
                    </a:lnTo>
                    <a:lnTo>
                      <a:pt x="446" y="1849"/>
                    </a:lnTo>
                    <a:lnTo>
                      <a:pt x="446" y="1849"/>
                    </a:lnTo>
                    <a:lnTo>
                      <a:pt x="447" y="1852"/>
                    </a:lnTo>
                    <a:lnTo>
                      <a:pt x="448" y="1855"/>
                    </a:lnTo>
                    <a:lnTo>
                      <a:pt x="453" y="1859"/>
                    </a:lnTo>
                    <a:lnTo>
                      <a:pt x="455" y="1862"/>
                    </a:lnTo>
                    <a:lnTo>
                      <a:pt x="457" y="1865"/>
                    </a:lnTo>
                    <a:lnTo>
                      <a:pt x="457" y="1869"/>
                    </a:lnTo>
                    <a:lnTo>
                      <a:pt x="457" y="1873"/>
                    </a:lnTo>
                    <a:lnTo>
                      <a:pt x="457" y="1873"/>
                    </a:lnTo>
                    <a:lnTo>
                      <a:pt x="457" y="1878"/>
                    </a:lnTo>
                    <a:lnTo>
                      <a:pt x="455" y="1882"/>
                    </a:lnTo>
                    <a:lnTo>
                      <a:pt x="453" y="1885"/>
                    </a:lnTo>
                    <a:lnTo>
                      <a:pt x="450" y="1888"/>
                    </a:lnTo>
                    <a:lnTo>
                      <a:pt x="442" y="1893"/>
                    </a:lnTo>
                    <a:lnTo>
                      <a:pt x="434" y="1895"/>
                    </a:lnTo>
                    <a:lnTo>
                      <a:pt x="424" y="1897"/>
                    </a:lnTo>
                    <a:lnTo>
                      <a:pt x="414" y="1898"/>
                    </a:lnTo>
                    <a:lnTo>
                      <a:pt x="406" y="1899"/>
                    </a:lnTo>
                    <a:lnTo>
                      <a:pt x="399" y="1901"/>
                    </a:lnTo>
                    <a:lnTo>
                      <a:pt x="399" y="1901"/>
                    </a:lnTo>
                    <a:lnTo>
                      <a:pt x="404" y="1900"/>
                    </a:lnTo>
                    <a:lnTo>
                      <a:pt x="408" y="1901"/>
                    </a:lnTo>
                    <a:lnTo>
                      <a:pt x="410" y="1902"/>
                    </a:lnTo>
                    <a:lnTo>
                      <a:pt x="413" y="1904"/>
                    </a:lnTo>
                    <a:lnTo>
                      <a:pt x="416" y="1909"/>
                    </a:lnTo>
                    <a:lnTo>
                      <a:pt x="419" y="1911"/>
                    </a:lnTo>
                    <a:lnTo>
                      <a:pt x="422" y="1912"/>
                    </a:lnTo>
                    <a:lnTo>
                      <a:pt x="422" y="1912"/>
                    </a:lnTo>
                    <a:lnTo>
                      <a:pt x="559" y="1875"/>
                    </a:lnTo>
                    <a:lnTo>
                      <a:pt x="627" y="1858"/>
                    </a:lnTo>
                    <a:lnTo>
                      <a:pt x="695" y="1842"/>
                    </a:lnTo>
                    <a:lnTo>
                      <a:pt x="695" y="1842"/>
                    </a:lnTo>
                    <a:lnTo>
                      <a:pt x="713" y="1838"/>
                    </a:lnTo>
                    <a:lnTo>
                      <a:pt x="728" y="1833"/>
                    </a:lnTo>
                    <a:lnTo>
                      <a:pt x="735" y="1830"/>
                    </a:lnTo>
                    <a:lnTo>
                      <a:pt x="743" y="1829"/>
                    </a:lnTo>
                    <a:lnTo>
                      <a:pt x="749" y="1829"/>
                    </a:lnTo>
                    <a:lnTo>
                      <a:pt x="756" y="1832"/>
                    </a:lnTo>
                    <a:lnTo>
                      <a:pt x="756" y="1832"/>
                    </a:lnTo>
                    <a:lnTo>
                      <a:pt x="776" y="1826"/>
                    </a:lnTo>
                    <a:lnTo>
                      <a:pt x="796" y="1820"/>
                    </a:lnTo>
                    <a:lnTo>
                      <a:pt x="834" y="1805"/>
                    </a:lnTo>
                    <a:lnTo>
                      <a:pt x="907" y="1775"/>
                    </a:lnTo>
                    <a:lnTo>
                      <a:pt x="943" y="1761"/>
                    </a:lnTo>
                    <a:lnTo>
                      <a:pt x="961" y="1754"/>
                    </a:lnTo>
                    <a:lnTo>
                      <a:pt x="981" y="1749"/>
                    </a:lnTo>
                    <a:lnTo>
                      <a:pt x="1001" y="1745"/>
                    </a:lnTo>
                    <a:lnTo>
                      <a:pt x="1021" y="1741"/>
                    </a:lnTo>
                    <a:lnTo>
                      <a:pt x="1043" y="1738"/>
                    </a:lnTo>
                    <a:lnTo>
                      <a:pt x="1064" y="1738"/>
                    </a:lnTo>
                    <a:lnTo>
                      <a:pt x="1064" y="1738"/>
                    </a:lnTo>
                    <a:lnTo>
                      <a:pt x="1073" y="1732"/>
                    </a:lnTo>
                    <a:lnTo>
                      <a:pt x="1078" y="1729"/>
                    </a:lnTo>
                    <a:lnTo>
                      <a:pt x="1083" y="1727"/>
                    </a:lnTo>
                    <a:lnTo>
                      <a:pt x="1083" y="1727"/>
                    </a:lnTo>
                    <a:lnTo>
                      <a:pt x="1103" y="1727"/>
                    </a:lnTo>
                    <a:lnTo>
                      <a:pt x="1103" y="1727"/>
                    </a:lnTo>
                    <a:lnTo>
                      <a:pt x="1120" y="1719"/>
                    </a:lnTo>
                    <a:lnTo>
                      <a:pt x="1138" y="1713"/>
                    </a:lnTo>
                    <a:lnTo>
                      <a:pt x="1156" y="1706"/>
                    </a:lnTo>
                    <a:lnTo>
                      <a:pt x="1174" y="1701"/>
                    </a:lnTo>
                    <a:lnTo>
                      <a:pt x="1212" y="1691"/>
                    </a:lnTo>
                    <a:lnTo>
                      <a:pt x="1249" y="1683"/>
                    </a:lnTo>
                    <a:lnTo>
                      <a:pt x="1249" y="1683"/>
                    </a:lnTo>
                    <a:lnTo>
                      <a:pt x="1254" y="1676"/>
                    </a:lnTo>
                    <a:lnTo>
                      <a:pt x="1257" y="1671"/>
                    </a:lnTo>
                    <a:lnTo>
                      <a:pt x="1258" y="1667"/>
                    </a:lnTo>
                    <a:lnTo>
                      <a:pt x="1258" y="1663"/>
                    </a:lnTo>
                    <a:lnTo>
                      <a:pt x="1256" y="1654"/>
                    </a:lnTo>
                    <a:lnTo>
                      <a:pt x="1253" y="1641"/>
                    </a:lnTo>
                    <a:lnTo>
                      <a:pt x="1253" y="1641"/>
                    </a:lnTo>
                    <a:lnTo>
                      <a:pt x="1247" y="1617"/>
                    </a:lnTo>
                    <a:lnTo>
                      <a:pt x="1244" y="1592"/>
                    </a:lnTo>
                    <a:lnTo>
                      <a:pt x="1238" y="1538"/>
                    </a:lnTo>
                    <a:lnTo>
                      <a:pt x="1230" y="1487"/>
                    </a:lnTo>
                    <a:lnTo>
                      <a:pt x="1227" y="1463"/>
                    </a:lnTo>
                    <a:lnTo>
                      <a:pt x="1222" y="1443"/>
                    </a:lnTo>
                    <a:lnTo>
                      <a:pt x="1222" y="1443"/>
                    </a:lnTo>
                    <a:lnTo>
                      <a:pt x="1157" y="1211"/>
                    </a:lnTo>
                    <a:lnTo>
                      <a:pt x="1123" y="1086"/>
                    </a:lnTo>
                    <a:lnTo>
                      <a:pt x="1089" y="960"/>
                    </a:lnTo>
                    <a:lnTo>
                      <a:pt x="1089" y="960"/>
                    </a:lnTo>
                    <a:lnTo>
                      <a:pt x="1084" y="937"/>
                    </a:lnTo>
                    <a:lnTo>
                      <a:pt x="1081" y="915"/>
                    </a:lnTo>
                    <a:lnTo>
                      <a:pt x="1077" y="894"/>
                    </a:lnTo>
                    <a:lnTo>
                      <a:pt x="1073" y="871"/>
                    </a:lnTo>
                    <a:lnTo>
                      <a:pt x="1073" y="871"/>
                    </a:lnTo>
                    <a:lnTo>
                      <a:pt x="1063" y="836"/>
                    </a:lnTo>
                    <a:lnTo>
                      <a:pt x="1053" y="799"/>
                    </a:lnTo>
                    <a:lnTo>
                      <a:pt x="1033" y="730"/>
                    </a:lnTo>
                    <a:lnTo>
                      <a:pt x="1014" y="662"/>
                    </a:lnTo>
                    <a:lnTo>
                      <a:pt x="996" y="596"/>
                    </a:lnTo>
                    <a:lnTo>
                      <a:pt x="996" y="596"/>
                    </a:lnTo>
                    <a:lnTo>
                      <a:pt x="990" y="571"/>
                    </a:lnTo>
                    <a:lnTo>
                      <a:pt x="986" y="546"/>
                    </a:lnTo>
                    <a:lnTo>
                      <a:pt x="982" y="519"/>
                    </a:lnTo>
                    <a:lnTo>
                      <a:pt x="976" y="493"/>
                    </a:lnTo>
                    <a:lnTo>
                      <a:pt x="976" y="493"/>
                    </a:lnTo>
                    <a:lnTo>
                      <a:pt x="966" y="456"/>
                    </a:lnTo>
                    <a:lnTo>
                      <a:pt x="959" y="436"/>
                    </a:lnTo>
                    <a:lnTo>
                      <a:pt x="953" y="419"/>
                    </a:lnTo>
                    <a:lnTo>
                      <a:pt x="949" y="411"/>
                    </a:lnTo>
                    <a:lnTo>
                      <a:pt x="944" y="403"/>
                    </a:lnTo>
                    <a:lnTo>
                      <a:pt x="939" y="396"/>
                    </a:lnTo>
                    <a:lnTo>
                      <a:pt x="934" y="389"/>
                    </a:lnTo>
                    <a:lnTo>
                      <a:pt x="927" y="384"/>
                    </a:lnTo>
                    <a:lnTo>
                      <a:pt x="921" y="379"/>
                    </a:lnTo>
                    <a:lnTo>
                      <a:pt x="913" y="375"/>
                    </a:lnTo>
                    <a:lnTo>
                      <a:pt x="905" y="372"/>
                    </a:lnTo>
                    <a:lnTo>
                      <a:pt x="905" y="372"/>
                    </a:lnTo>
                    <a:lnTo>
                      <a:pt x="861" y="391"/>
                    </a:lnTo>
                    <a:lnTo>
                      <a:pt x="815" y="410"/>
                    </a:lnTo>
                    <a:lnTo>
                      <a:pt x="768" y="427"/>
                    </a:lnTo>
                    <a:lnTo>
                      <a:pt x="720" y="442"/>
                    </a:lnTo>
                    <a:lnTo>
                      <a:pt x="672" y="457"/>
                    </a:lnTo>
                    <a:lnTo>
                      <a:pt x="624" y="470"/>
                    </a:lnTo>
                    <a:lnTo>
                      <a:pt x="578" y="482"/>
                    </a:lnTo>
                    <a:lnTo>
                      <a:pt x="532" y="493"/>
                    </a:lnTo>
                    <a:lnTo>
                      <a:pt x="532" y="493"/>
                    </a:lnTo>
                    <a:lnTo>
                      <a:pt x="523" y="502"/>
                    </a:lnTo>
                    <a:lnTo>
                      <a:pt x="523" y="502"/>
                    </a:lnTo>
                    <a:lnTo>
                      <a:pt x="463" y="518"/>
                    </a:lnTo>
                    <a:lnTo>
                      <a:pt x="402" y="534"/>
                    </a:lnTo>
                    <a:lnTo>
                      <a:pt x="340" y="552"/>
                    </a:lnTo>
                    <a:lnTo>
                      <a:pt x="280" y="570"/>
                    </a:lnTo>
                    <a:lnTo>
                      <a:pt x="280" y="570"/>
                    </a:lnTo>
                    <a:lnTo>
                      <a:pt x="250" y="580"/>
                    </a:lnTo>
                    <a:lnTo>
                      <a:pt x="219" y="587"/>
                    </a:lnTo>
                    <a:lnTo>
                      <a:pt x="189" y="596"/>
                    </a:lnTo>
                    <a:lnTo>
                      <a:pt x="159" y="604"/>
                    </a:lnTo>
                    <a:lnTo>
                      <a:pt x="132" y="613"/>
                    </a:lnTo>
                    <a:lnTo>
                      <a:pt x="105" y="624"/>
                    </a:lnTo>
                    <a:lnTo>
                      <a:pt x="93" y="630"/>
                    </a:lnTo>
                    <a:lnTo>
                      <a:pt x="81" y="636"/>
                    </a:lnTo>
                    <a:lnTo>
                      <a:pt x="71" y="643"/>
                    </a:lnTo>
                    <a:lnTo>
                      <a:pt x="60" y="651"/>
                    </a:lnTo>
                    <a:lnTo>
                      <a:pt x="60" y="651"/>
                    </a:lnTo>
                    <a:lnTo>
                      <a:pt x="71" y="652"/>
                    </a:lnTo>
                    <a:lnTo>
                      <a:pt x="81" y="655"/>
                    </a:lnTo>
                    <a:lnTo>
                      <a:pt x="92" y="661"/>
                    </a:lnTo>
                    <a:lnTo>
                      <a:pt x="96" y="664"/>
                    </a:lnTo>
                    <a:lnTo>
                      <a:pt x="101" y="669"/>
                    </a:lnTo>
                    <a:lnTo>
                      <a:pt x="105" y="673"/>
                    </a:lnTo>
                    <a:lnTo>
                      <a:pt x="108" y="678"/>
                    </a:lnTo>
                    <a:lnTo>
                      <a:pt x="110" y="684"/>
                    </a:lnTo>
                    <a:lnTo>
                      <a:pt x="111" y="690"/>
                    </a:lnTo>
                    <a:lnTo>
                      <a:pt x="111" y="695"/>
                    </a:lnTo>
                    <a:lnTo>
                      <a:pt x="110" y="703"/>
                    </a:lnTo>
                    <a:lnTo>
                      <a:pt x="108" y="709"/>
                    </a:lnTo>
                    <a:lnTo>
                      <a:pt x="104" y="717"/>
                    </a:lnTo>
                    <a:lnTo>
                      <a:pt x="104" y="717"/>
                    </a:lnTo>
                    <a:lnTo>
                      <a:pt x="97" y="719"/>
                    </a:lnTo>
                    <a:lnTo>
                      <a:pt x="90" y="720"/>
                    </a:lnTo>
                    <a:lnTo>
                      <a:pt x="75" y="720"/>
                    </a:lnTo>
                    <a:lnTo>
                      <a:pt x="69" y="720"/>
                    </a:lnTo>
                    <a:lnTo>
                      <a:pt x="65" y="721"/>
                    </a:lnTo>
                    <a:lnTo>
                      <a:pt x="64" y="722"/>
                    </a:lnTo>
                    <a:lnTo>
                      <a:pt x="64" y="723"/>
                    </a:lnTo>
                    <a:lnTo>
                      <a:pt x="64" y="725"/>
                    </a:lnTo>
                    <a:lnTo>
                      <a:pt x="65" y="728"/>
                    </a:lnTo>
                    <a:lnTo>
                      <a:pt x="65" y="728"/>
                    </a:lnTo>
                    <a:lnTo>
                      <a:pt x="67" y="727"/>
                    </a:lnTo>
                    <a:lnTo>
                      <a:pt x="68" y="725"/>
                    </a:lnTo>
                    <a:lnTo>
                      <a:pt x="68" y="720"/>
                    </a:lnTo>
                    <a:lnTo>
                      <a:pt x="68" y="720"/>
                    </a:lnTo>
                    <a:lnTo>
                      <a:pt x="92" y="725"/>
                    </a:lnTo>
                    <a:lnTo>
                      <a:pt x="107" y="729"/>
                    </a:lnTo>
                    <a:lnTo>
                      <a:pt x="122" y="735"/>
                    </a:lnTo>
                    <a:lnTo>
                      <a:pt x="136" y="742"/>
                    </a:lnTo>
                    <a:lnTo>
                      <a:pt x="141" y="746"/>
                    </a:lnTo>
                    <a:lnTo>
                      <a:pt x="147" y="751"/>
                    </a:lnTo>
                    <a:lnTo>
                      <a:pt x="151" y="755"/>
                    </a:lnTo>
                    <a:lnTo>
                      <a:pt x="154" y="762"/>
                    </a:lnTo>
                    <a:lnTo>
                      <a:pt x="156" y="768"/>
                    </a:lnTo>
                    <a:lnTo>
                      <a:pt x="156" y="775"/>
                    </a:lnTo>
                    <a:lnTo>
                      <a:pt x="156" y="775"/>
                    </a:lnTo>
                    <a:lnTo>
                      <a:pt x="155" y="780"/>
                    </a:lnTo>
                    <a:lnTo>
                      <a:pt x="153" y="784"/>
                    </a:lnTo>
                    <a:lnTo>
                      <a:pt x="151" y="789"/>
                    </a:lnTo>
                    <a:lnTo>
                      <a:pt x="147" y="792"/>
                    </a:lnTo>
                    <a:lnTo>
                      <a:pt x="137" y="797"/>
                    </a:lnTo>
                    <a:lnTo>
                      <a:pt x="126" y="803"/>
                    </a:lnTo>
                    <a:lnTo>
                      <a:pt x="126" y="803"/>
                    </a:lnTo>
                    <a:lnTo>
                      <a:pt x="136" y="804"/>
                    </a:lnTo>
                    <a:lnTo>
                      <a:pt x="144" y="807"/>
                    </a:lnTo>
                    <a:lnTo>
                      <a:pt x="151" y="811"/>
                    </a:lnTo>
                    <a:lnTo>
                      <a:pt x="156" y="816"/>
                    </a:lnTo>
                    <a:lnTo>
                      <a:pt x="160" y="823"/>
                    </a:lnTo>
                    <a:lnTo>
                      <a:pt x="164" y="831"/>
                    </a:lnTo>
                    <a:lnTo>
                      <a:pt x="165" y="841"/>
                    </a:lnTo>
                    <a:lnTo>
                      <a:pt x="165" y="852"/>
                    </a:lnTo>
                    <a:lnTo>
                      <a:pt x="165" y="852"/>
                    </a:lnTo>
                    <a:lnTo>
                      <a:pt x="169" y="853"/>
                    </a:lnTo>
                    <a:lnTo>
                      <a:pt x="173" y="855"/>
                    </a:lnTo>
                    <a:lnTo>
                      <a:pt x="177" y="857"/>
                    </a:lnTo>
                    <a:lnTo>
                      <a:pt x="179" y="860"/>
                    </a:lnTo>
                    <a:lnTo>
                      <a:pt x="183" y="867"/>
                    </a:lnTo>
                    <a:lnTo>
                      <a:pt x="187" y="874"/>
                    </a:lnTo>
                    <a:lnTo>
                      <a:pt x="187" y="874"/>
                    </a:lnTo>
                    <a:lnTo>
                      <a:pt x="183" y="879"/>
                    </a:lnTo>
                    <a:lnTo>
                      <a:pt x="181" y="883"/>
                    </a:lnTo>
                    <a:lnTo>
                      <a:pt x="180" y="887"/>
                    </a:lnTo>
                    <a:lnTo>
                      <a:pt x="179" y="891"/>
                    </a:lnTo>
                    <a:lnTo>
                      <a:pt x="180" y="895"/>
                    </a:lnTo>
                    <a:lnTo>
                      <a:pt x="181" y="898"/>
                    </a:lnTo>
                    <a:lnTo>
                      <a:pt x="185" y="905"/>
                    </a:lnTo>
                    <a:lnTo>
                      <a:pt x="192" y="913"/>
                    </a:lnTo>
                    <a:lnTo>
                      <a:pt x="199" y="921"/>
                    </a:lnTo>
                    <a:lnTo>
                      <a:pt x="208" y="930"/>
                    </a:lnTo>
                    <a:lnTo>
                      <a:pt x="214" y="941"/>
                    </a:lnTo>
                    <a:lnTo>
                      <a:pt x="214" y="941"/>
                    </a:lnTo>
                    <a:lnTo>
                      <a:pt x="219" y="950"/>
                    </a:lnTo>
                    <a:lnTo>
                      <a:pt x="222" y="958"/>
                    </a:lnTo>
                    <a:lnTo>
                      <a:pt x="223" y="964"/>
                    </a:lnTo>
                    <a:lnTo>
                      <a:pt x="222" y="971"/>
                    </a:lnTo>
                    <a:lnTo>
                      <a:pt x="219" y="976"/>
                    </a:lnTo>
                    <a:lnTo>
                      <a:pt x="217" y="982"/>
                    </a:lnTo>
                    <a:lnTo>
                      <a:pt x="214" y="988"/>
                    </a:lnTo>
                    <a:lnTo>
                      <a:pt x="212" y="995"/>
                    </a:lnTo>
                    <a:lnTo>
                      <a:pt x="212" y="995"/>
                    </a:lnTo>
                    <a:lnTo>
                      <a:pt x="218" y="1000"/>
                    </a:lnTo>
                    <a:lnTo>
                      <a:pt x="223" y="1005"/>
                    </a:lnTo>
                    <a:lnTo>
                      <a:pt x="225" y="1011"/>
                    </a:lnTo>
                    <a:lnTo>
                      <a:pt x="227" y="1019"/>
                    </a:lnTo>
                    <a:lnTo>
                      <a:pt x="226" y="1026"/>
                    </a:lnTo>
                    <a:lnTo>
                      <a:pt x="225" y="1034"/>
                    </a:lnTo>
                    <a:lnTo>
                      <a:pt x="223" y="1041"/>
                    </a:lnTo>
                    <a:lnTo>
                      <a:pt x="220" y="1048"/>
                    </a:lnTo>
                    <a:lnTo>
                      <a:pt x="220" y="1048"/>
                    </a:lnTo>
                    <a:lnTo>
                      <a:pt x="226" y="1051"/>
                    </a:lnTo>
                    <a:lnTo>
                      <a:pt x="230" y="1054"/>
                    </a:lnTo>
                    <a:lnTo>
                      <a:pt x="232" y="1058"/>
                    </a:lnTo>
                    <a:lnTo>
                      <a:pt x="233" y="1064"/>
                    </a:lnTo>
                    <a:lnTo>
                      <a:pt x="234" y="1077"/>
                    </a:lnTo>
                    <a:lnTo>
                      <a:pt x="235" y="1083"/>
                    </a:lnTo>
                    <a:lnTo>
                      <a:pt x="236" y="1090"/>
                    </a:lnTo>
                    <a:lnTo>
                      <a:pt x="236" y="1090"/>
                    </a:lnTo>
                    <a:lnTo>
                      <a:pt x="242" y="1102"/>
                    </a:lnTo>
                    <a:lnTo>
                      <a:pt x="244" y="1109"/>
                    </a:lnTo>
                    <a:lnTo>
                      <a:pt x="246" y="1115"/>
                    </a:lnTo>
                    <a:lnTo>
                      <a:pt x="247" y="1122"/>
                    </a:lnTo>
                    <a:lnTo>
                      <a:pt x="246" y="1128"/>
                    </a:lnTo>
                    <a:lnTo>
                      <a:pt x="244" y="1134"/>
                    </a:lnTo>
                    <a:lnTo>
                      <a:pt x="240" y="1142"/>
                    </a:lnTo>
                    <a:lnTo>
                      <a:pt x="240" y="1142"/>
                    </a:lnTo>
                    <a:lnTo>
                      <a:pt x="248" y="1146"/>
                    </a:lnTo>
                    <a:lnTo>
                      <a:pt x="256" y="1153"/>
                    </a:lnTo>
                    <a:lnTo>
                      <a:pt x="262" y="1160"/>
                    </a:lnTo>
                    <a:lnTo>
                      <a:pt x="268" y="1170"/>
                    </a:lnTo>
                    <a:lnTo>
                      <a:pt x="271" y="1179"/>
                    </a:lnTo>
                    <a:lnTo>
                      <a:pt x="272" y="1184"/>
                    </a:lnTo>
                    <a:lnTo>
                      <a:pt x="272" y="1189"/>
                    </a:lnTo>
                    <a:lnTo>
                      <a:pt x="271" y="1194"/>
                    </a:lnTo>
                    <a:lnTo>
                      <a:pt x="270" y="1200"/>
                    </a:lnTo>
                    <a:lnTo>
                      <a:pt x="268" y="1205"/>
                    </a:lnTo>
                    <a:lnTo>
                      <a:pt x="264" y="1211"/>
                    </a:lnTo>
                    <a:lnTo>
                      <a:pt x="264" y="1211"/>
                    </a:lnTo>
                    <a:lnTo>
                      <a:pt x="274" y="1217"/>
                    </a:lnTo>
                    <a:lnTo>
                      <a:pt x="283" y="1224"/>
                    </a:lnTo>
                    <a:lnTo>
                      <a:pt x="286" y="1229"/>
                    </a:lnTo>
                    <a:lnTo>
                      <a:pt x="289" y="1234"/>
                    </a:lnTo>
                    <a:lnTo>
                      <a:pt x="291" y="1239"/>
                    </a:lnTo>
                    <a:lnTo>
                      <a:pt x="292" y="1247"/>
                    </a:lnTo>
                    <a:lnTo>
                      <a:pt x="292" y="1247"/>
                    </a:lnTo>
                    <a:lnTo>
                      <a:pt x="290" y="1249"/>
                    </a:lnTo>
                    <a:lnTo>
                      <a:pt x="289" y="1252"/>
                    </a:lnTo>
                    <a:lnTo>
                      <a:pt x="284" y="1255"/>
                    </a:lnTo>
                    <a:lnTo>
                      <a:pt x="280" y="1260"/>
                    </a:lnTo>
                    <a:lnTo>
                      <a:pt x="278" y="1262"/>
                    </a:lnTo>
                    <a:lnTo>
                      <a:pt x="278" y="1266"/>
                    </a:lnTo>
                    <a:lnTo>
                      <a:pt x="278" y="1266"/>
                    </a:lnTo>
                    <a:lnTo>
                      <a:pt x="286" y="1266"/>
                    </a:lnTo>
                    <a:lnTo>
                      <a:pt x="293" y="1268"/>
                    </a:lnTo>
                    <a:lnTo>
                      <a:pt x="299" y="1272"/>
                    </a:lnTo>
                    <a:lnTo>
                      <a:pt x="304" y="1277"/>
                    </a:lnTo>
                    <a:lnTo>
                      <a:pt x="307" y="1281"/>
                    </a:lnTo>
                    <a:lnTo>
                      <a:pt x="310" y="1288"/>
                    </a:lnTo>
                    <a:lnTo>
                      <a:pt x="313" y="1294"/>
                    </a:lnTo>
                    <a:lnTo>
                      <a:pt x="314" y="1302"/>
                    </a:lnTo>
                    <a:lnTo>
                      <a:pt x="314" y="1302"/>
                    </a:lnTo>
                    <a:lnTo>
                      <a:pt x="310" y="1306"/>
                    </a:lnTo>
                    <a:lnTo>
                      <a:pt x="308" y="1311"/>
                    </a:lnTo>
                    <a:lnTo>
                      <a:pt x="306" y="1318"/>
                    </a:lnTo>
                    <a:lnTo>
                      <a:pt x="306" y="1324"/>
                    </a:lnTo>
                    <a:lnTo>
                      <a:pt x="306" y="1324"/>
                    </a:lnTo>
                    <a:lnTo>
                      <a:pt x="311" y="1329"/>
                    </a:lnTo>
                    <a:lnTo>
                      <a:pt x="316" y="1336"/>
                    </a:lnTo>
                    <a:lnTo>
                      <a:pt x="318" y="1342"/>
                    </a:lnTo>
                    <a:lnTo>
                      <a:pt x="320" y="1350"/>
                    </a:lnTo>
                    <a:lnTo>
                      <a:pt x="321" y="1364"/>
                    </a:lnTo>
                    <a:lnTo>
                      <a:pt x="321" y="1371"/>
                    </a:lnTo>
                    <a:lnTo>
                      <a:pt x="322" y="1379"/>
                    </a:lnTo>
                    <a:lnTo>
                      <a:pt x="322" y="1379"/>
                    </a:lnTo>
                    <a:lnTo>
                      <a:pt x="324" y="1384"/>
                    </a:lnTo>
                    <a:lnTo>
                      <a:pt x="329" y="1388"/>
                    </a:lnTo>
                    <a:lnTo>
                      <a:pt x="333" y="1394"/>
                    </a:lnTo>
                    <a:lnTo>
                      <a:pt x="335" y="1398"/>
                    </a:lnTo>
                    <a:lnTo>
                      <a:pt x="336" y="1401"/>
                    </a:lnTo>
                    <a:lnTo>
                      <a:pt x="336" y="1401"/>
                    </a:lnTo>
                    <a:lnTo>
                      <a:pt x="336" y="1408"/>
                    </a:lnTo>
                    <a:lnTo>
                      <a:pt x="336" y="1414"/>
                    </a:lnTo>
                    <a:lnTo>
                      <a:pt x="336" y="1419"/>
                    </a:lnTo>
                    <a:lnTo>
                      <a:pt x="336" y="1424"/>
                    </a:lnTo>
                    <a:lnTo>
                      <a:pt x="336" y="1424"/>
                    </a:lnTo>
                    <a:lnTo>
                      <a:pt x="340" y="1430"/>
                    </a:lnTo>
                    <a:lnTo>
                      <a:pt x="345" y="1436"/>
                    </a:lnTo>
                    <a:lnTo>
                      <a:pt x="350" y="1443"/>
                    </a:lnTo>
                    <a:lnTo>
                      <a:pt x="355" y="1449"/>
                    </a:lnTo>
                    <a:lnTo>
                      <a:pt x="359" y="1456"/>
                    </a:lnTo>
                    <a:lnTo>
                      <a:pt x="360" y="1459"/>
                    </a:lnTo>
                    <a:lnTo>
                      <a:pt x="360" y="1463"/>
                    </a:lnTo>
                    <a:lnTo>
                      <a:pt x="360" y="1466"/>
                    </a:lnTo>
                    <a:lnTo>
                      <a:pt x="357" y="1472"/>
                    </a:lnTo>
                    <a:lnTo>
                      <a:pt x="355" y="1476"/>
                    </a:lnTo>
                    <a:lnTo>
                      <a:pt x="352" y="1481"/>
                    </a:lnTo>
                    <a:lnTo>
                      <a:pt x="352" y="1481"/>
                    </a:lnTo>
                    <a:lnTo>
                      <a:pt x="359" y="1488"/>
                    </a:lnTo>
                    <a:lnTo>
                      <a:pt x="365" y="1493"/>
                    </a:lnTo>
                    <a:lnTo>
                      <a:pt x="371" y="1500"/>
                    </a:lnTo>
                    <a:lnTo>
                      <a:pt x="374" y="1504"/>
                    </a:lnTo>
                    <a:lnTo>
                      <a:pt x="375" y="1509"/>
                    </a:lnTo>
                    <a:lnTo>
                      <a:pt x="375" y="1509"/>
                    </a:lnTo>
                    <a:lnTo>
                      <a:pt x="372" y="1514"/>
                    </a:lnTo>
                    <a:lnTo>
                      <a:pt x="371" y="1519"/>
                    </a:lnTo>
                    <a:lnTo>
                      <a:pt x="370" y="1523"/>
                    </a:lnTo>
                    <a:lnTo>
                      <a:pt x="371" y="1529"/>
                    </a:lnTo>
                    <a:lnTo>
                      <a:pt x="372" y="1537"/>
                    </a:lnTo>
                    <a:lnTo>
                      <a:pt x="376" y="1546"/>
                    </a:lnTo>
                    <a:lnTo>
                      <a:pt x="378" y="1554"/>
                    </a:lnTo>
                    <a:lnTo>
                      <a:pt x="379" y="1563"/>
                    </a:lnTo>
                    <a:lnTo>
                      <a:pt x="379" y="1567"/>
                    </a:lnTo>
                    <a:lnTo>
                      <a:pt x="378" y="1571"/>
                    </a:lnTo>
                    <a:lnTo>
                      <a:pt x="376" y="1576"/>
                    </a:lnTo>
                    <a:lnTo>
                      <a:pt x="371" y="1581"/>
                    </a:lnTo>
                    <a:lnTo>
                      <a:pt x="371" y="1581"/>
                    </a:lnTo>
                    <a:lnTo>
                      <a:pt x="379" y="1586"/>
                    </a:lnTo>
                    <a:lnTo>
                      <a:pt x="385" y="1592"/>
                    </a:lnTo>
                    <a:lnTo>
                      <a:pt x="392" y="1599"/>
                    </a:lnTo>
                    <a:lnTo>
                      <a:pt x="397" y="1607"/>
                    </a:lnTo>
                    <a:lnTo>
                      <a:pt x="401" y="1615"/>
                    </a:lnTo>
                    <a:lnTo>
                      <a:pt x="402" y="1620"/>
                    </a:lnTo>
                    <a:lnTo>
                      <a:pt x="402" y="1624"/>
                    </a:lnTo>
                    <a:lnTo>
                      <a:pt x="402" y="1628"/>
                    </a:lnTo>
                    <a:lnTo>
                      <a:pt x="401" y="1632"/>
                    </a:lnTo>
                    <a:lnTo>
                      <a:pt x="399" y="1637"/>
                    </a:lnTo>
                    <a:lnTo>
                      <a:pt x="397" y="1641"/>
                    </a:lnTo>
                    <a:lnTo>
                      <a:pt x="397" y="1641"/>
                    </a:lnTo>
                    <a:lnTo>
                      <a:pt x="402" y="1650"/>
                    </a:lnTo>
                    <a:lnTo>
                      <a:pt x="409" y="1658"/>
                    </a:lnTo>
                    <a:lnTo>
                      <a:pt x="414" y="1667"/>
                    </a:lnTo>
                    <a:lnTo>
                      <a:pt x="417" y="1672"/>
                    </a:lnTo>
                    <a:lnTo>
                      <a:pt x="419" y="1677"/>
                    </a:lnTo>
                    <a:lnTo>
                      <a:pt x="419" y="1677"/>
                    </a:lnTo>
                    <a:lnTo>
                      <a:pt x="415" y="1687"/>
                    </a:lnTo>
                    <a:lnTo>
                      <a:pt x="410" y="1697"/>
                    </a:lnTo>
                    <a:lnTo>
                      <a:pt x="410" y="1697"/>
                    </a:lnTo>
                    <a:lnTo>
                      <a:pt x="415" y="1707"/>
                    </a:lnTo>
                    <a:lnTo>
                      <a:pt x="419" y="1719"/>
                    </a:lnTo>
                    <a:lnTo>
                      <a:pt x="423" y="1743"/>
                    </a:lnTo>
                    <a:lnTo>
                      <a:pt x="425" y="1754"/>
                    </a:lnTo>
                    <a:lnTo>
                      <a:pt x="428" y="1765"/>
                    </a:lnTo>
                    <a:lnTo>
                      <a:pt x="434" y="1776"/>
                    </a:lnTo>
                    <a:lnTo>
                      <a:pt x="437" y="1780"/>
                    </a:lnTo>
                    <a:lnTo>
                      <a:pt x="441" y="1784"/>
                    </a:lnTo>
                    <a:lnTo>
                      <a:pt x="441" y="1784"/>
                    </a:lnTo>
                    <a:close/>
                    <a:moveTo>
                      <a:pt x="1227" y="33"/>
                    </a:moveTo>
                    <a:lnTo>
                      <a:pt x="1227" y="33"/>
                    </a:lnTo>
                    <a:lnTo>
                      <a:pt x="1219" y="41"/>
                    </a:lnTo>
                    <a:lnTo>
                      <a:pt x="1213" y="51"/>
                    </a:lnTo>
                    <a:lnTo>
                      <a:pt x="1207" y="62"/>
                    </a:lnTo>
                    <a:lnTo>
                      <a:pt x="1201" y="72"/>
                    </a:lnTo>
                    <a:lnTo>
                      <a:pt x="1192" y="96"/>
                    </a:lnTo>
                    <a:lnTo>
                      <a:pt x="1184" y="121"/>
                    </a:lnTo>
                    <a:lnTo>
                      <a:pt x="1177" y="145"/>
                    </a:lnTo>
                    <a:lnTo>
                      <a:pt x="1168" y="170"/>
                    </a:lnTo>
                    <a:lnTo>
                      <a:pt x="1159" y="193"/>
                    </a:lnTo>
                    <a:lnTo>
                      <a:pt x="1153" y="204"/>
                    </a:lnTo>
                    <a:lnTo>
                      <a:pt x="1148" y="215"/>
                    </a:lnTo>
                    <a:lnTo>
                      <a:pt x="1148" y="215"/>
                    </a:lnTo>
                    <a:lnTo>
                      <a:pt x="1140" y="239"/>
                    </a:lnTo>
                    <a:lnTo>
                      <a:pt x="1134" y="263"/>
                    </a:lnTo>
                    <a:lnTo>
                      <a:pt x="1118" y="311"/>
                    </a:lnTo>
                    <a:lnTo>
                      <a:pt x="1101" y="357"/>
                    </a:lnTo>
                    <a:lnTo>
                      <a:pt x="1082" y="402"/>
                    </a:lnTo>
                    <a:lnTo>
                      <a:pt x="1065" y="449"/>
                    </a:lnTo>
                    <a:lnTo>
                      <a:pt x="1047" y="496"/>
                    </a:lnTo>
                    <a:lnTo>
                      <a:pt x="1032" y="545"/>
                    </a:lnTo>
                    <a:lnTo>
                      <a:pt x="1025" y="569"/>
                    </a:lnTo>
                    <a:lnTo>
                      <a:pt x="1017" y="596"/>
                    </a:lnTo>
                    <a:lnTo>
                      <a:pt x="1017" y="596"/>
                    </a:lnTo>
                    <a:lnTo>
                      <a:pt x="1019" y="602"/>
                    </a:lnTo>
                    <a:lnTo>
                      <a:pt x="1022" y="611"/>
                    </a:lnTo>
                    <a:lnTo>
                      <a:pt x="1026" y="621"/>
                    </a:lnTo>
                    <a:lnTo>
                      <a:pt x="1029" y="631"/>
                    </a:lnTo>
                    <a:lnTo>
                      <a:pt x="1029" y="631"/>
                    </a:lnTo>
                    <a:lnTo>
                      <a:pt x="1033" y="627"/>
                    </a:lnTo>
                    <a:lnTo>
                      <a:pt x="1037" y="623"/>
                    </a:lnTo>
                    <a:lnTo>
                      <a:pt x="1043" y="613"/>
                    </a:lnTo>
                    <a:lnTo>
                      <a:pt x="1048" y="602"/>
                    </a:lnTo>
                    <a:lnTo>
                      <a:pt x="1051" y="592"/>
                    </a:lnTo>
                    <a:lnTo>
                      <a:pt x="1056" y="568"/>
                    </a:lnTo>
                    <a:lnTo>
                      <a:pt x="1059" y="557"/>
                    </a:lnTo>
                    <a:lnTo>
                      <a:pt x="1062" y="546"/>
                    </a:lnTo>
                    <a:lnTo>
                      <a:pt x="1062" y="546"/>
                    </a:lnTo>
                    <a:lnTo>
                      <a:pt x="1066" y="536"/>
                    </a:lnTo>
                    <a:lnTo>
                      <a:pt x="1072" y="526"/>
                    </a:lnTo>
                    <a:lnTo>
                      <a:pt x="1077" y="517"/>
                    </a:lnTo>
                    <a:lnTo>
                      <a:pt x="1081" y="507"/>
                    </a:lnTo>
                    <a:lnTo>
                      <a:pt x="1081" y="507"/>
                    </a:lnTo>
                    <a:lnTo>
                      <a:pt x="1119" y="389"/>
                    </a:lnTo>
                    <a:lnTo>
                      <a:pt x="1155" y="270"/>
                    </a:lnTo>
                    <a:lnTo>
                      <a:pt x="1175" y="212"/>
                    </a:lnTo>
                    <a:lnTo>
                      <a:pt x="1195" y="154"/>
                    </a:lnTo>
                    <a:lnTo>
                      <a:pt x="1216" y="97"/>
                    </a:lnTo>
                    <a:lnTo>
                      <a:pt x="1239" y="40"/>
                    </a:lnTo>
                    <a:lnTo>
                      <a:pt x="1239" y="40"/>
                    </a:lnTo>
                    <a:lnTo>
                      <a:pt x="1239" y="33"/>
                    </a:lnTo>
                    <a:lnTo>
                      <a:pt x="1239" y="33"/>
                    </a:lnTo>
                    <a:lnTo>
                      <a:pt x="1234" y="32"/>
                    </a:lnTo>
                    <a:lnTo>
                      <a:pt x="1232" y="31"/>
                    </a:lnTo>
                    <a:lnTo>
                      <a:pt x="1230" y="31"/>
                    </a:lnTo>
                    <a:lnTo>
                      <a:pt x="1227" y="33"/>
                    </a:lnTo>
                    <a:lnTo>
                      <a:pt x="1227" y="33"/>
                    </a:lnTo>
                    <a:close/>
                    <a:moveTo>
                      <a:pt x="325" y="1856"/>
                    </a:moveTo>
                    <a:lnTo>
                      <a:pt x="325" y="1856"/>
                    </a:lnTo>
                    <a:lnTo>
                      <a:pt x="330" y="1856"/>
                    </a:lnTo>
                    <a:lnTo>
                      <a:pt x="334" y="1857"/>
                    </a:lnTo>
                    <a:lnTo>
                      <a:pt x="340" y="1859"/>
                    </a:lnTo>
                    <a:lnTo>
                      <a:pt x="346" y="1863"/>
                    </a:lnTo>
                    <a:lnTo>
                      <a:pt x="352" y="1865"/>
                    </a:lnTo>
                    <a:lnTo>
                      <a:pt x="352" y="1865"/>
                    </a:lnTo>
                    <a:lnTo>
                      <a:pt x="356" y="1859"/>
                    </a:lnTo>
                    <a:lnTo>
                      <a:pt x="360" y="1855"/>
                    </a:lnTo>
                    <a:lnTo>
                      <a:pt x="365" y="1851"/>
                    </a:lnTo>
                    <a:lnTo>
                      <a:pt x="370" y="1849"/>
                    </a:lnTo>
                    <a:lnTo>
                      <a:pt x="376" y="1847"/>
                    </a:lnTo>
                    <a:lnTo>
                      <a:pt x="381" y="1844"/>
                    </a:lnTo>
                    <a:lnTo>
                      <a:pt x="393" y="1842"/>
                    </a:lnTo>
                    <a:lnTo>
                      <a:pt x="406" y="1841"/>
                    </a:lnTo>
                    <a:lnTo>
                      <a:pt x="416" y="1839"/>
                    </a:lnTo>
                    <a:lnTo>
                      <a:pt x="426" y="1837"/>
                    </a:lnTo>
                    <a:lnTo>
                      <a:pt x="429" y="1835"/>
                    </a:lnTo>
                    <a:lnTo>
                      <a:pt x="432" y="1832"/>
                    </a:lnTo>
                    <a:lnTo>
                      <a:pt x="432" y="1832"/>
                    </a:lnTo>
                    <a:lnTo>
                      <a:pt x="420" y="1829"/>
                    </a:lnTo>
                    <a:lnTo>
                      <a:pt x="407" y="1828"/>
                    </a:lnTo>
                    <a:lnTo>
                      <a:pt x="392" y="1828"/>
                    </a:lnTo>
                    <a:lnTo>
                      <a:pt x="377" y="1830"/>
                    </a:lnTo>
                    <a:lnTo>
                      <a:pt x="362" y="1835"/>
                    </a:lnTo>
                    <a:lnTo>
                      <a:pt x="348" y="1840"/>
                    </a:lnTo>
                    <a:lnTo>
                      <a:pt x="336" y="1848"/>
                    </a:lnTo>
                    <a:lnTo>
                      <a:pt x="330" y="1852"/>
                    </a:lnTo>
                    <a:lnTo>
                      <a:pt x="325" y="1856"/>
                    </a:lnTo>
                    <a:lnTo>
                      <a:pt x="325" y="1856"/>
                    </a:lnTo>
                    <a:close/>
                    <a:moveTo>
                      <a:pt x="391" y="1856"/>
                    </a:moveTo>
                    <a:lnTo>
                      <a:pt x="391" y="1856"/>
                    </a:lnTo>
                    <a:lnTo>
                      <a:pt x="365" y="1874"/>
                    </a:lnTo>
                    <a:lnTo>
                      <a:pt x="352" y="1884"/>
                    </a:lnTo>
                    <a:lnTo>
                      <a:pt x="347" y="1889"/>
                    </a:lnTo>
                    <a:lnTo>
                      <a:pt x="341" y="1895"/>
                    </a:lnTo>
                    <a:lnTo>
                      <a:pt x="341" y="1895"/>
                    </a:lnTo>
                    <a:lnTo>
                      <a:pt x="361" y="1889"/>
                    </a:lnTo>
                    <a:lnTo>
                      <a:pt x="382" y="1884"/>
                    </a:lnTo>
                    <a:lnTo>
                      <a:pt x="432" y="1873"/>
                    </a:lnTo>
                    <a:lnTo>
                      <a:pt x="432" y="1873"/>
                    </a:lnTo>
                    <a:lnTo>
                      <a:pt x="432" y="1863"/>
                    </a:lnTo>
                    <a:lnTo>
                      <a:pt x="432" y="1863"/>
                    </a:lnTo>
                    <a:lnTo>
                      <a:pt x="426" y="1863"/>
                    </a:lnTo>
                    <a:lnTo>
                      <a:pt x="421" y="1863"/>
                    </a:lnTo>
                    <a:lnTo>
                      <a:pt x="411" y="1859"/>
                    </a:lnTo>
                    <a:lnTo>
                      <a:pt x="402" y="1857"/>
                    </a:lnTo>
                    <a:lnTo>
                      <a:pt x="397" y="1856"/>
                    </a:lnTo>
                    <a:lnTo>
                      <a:pt x="391" y="1856"/>
                    </a:lnTo>
                    <a:lnTo>
                      <a:pt x="391" y="1856"/>
                    </a:lnTo>
                    <a:close/>
                    <a:moveTo>
                      <a:pt x="416" y="1782"/>
                    </a:moveTo>
                    <a:lnTo>
                      <a:pt x="416" y="1782"/>
                    </a:lnTo>
                    <a:lnTo>
                      <a:pt x="401" y="1781"/>
                    </a:lnTo>
                    <a:lnTo>
                      <a:pt x="396" y="1781"/>
                    </a:lnTo>
                    <a:lnTo>
                      <a:pt x="389" y="1782"/>
                    </a:lnTo>
                    <a:lnTo>
                      <a:pt x="389" y="1782"/>
                    </a:lnTo>
                    <a:lnTo>
                      <a:pt x="385" y="1776"/>
                    </a:lnTo>
                    <a:lnTo>
                      <a:pt x="382" y="1772"/>
                    </a:lnTo>
                    <a:lnTo>
                      <a:pt x="378" y="1768"/>
                    </a:lnTo>
                    <a:lnTo>
                      <a:pt x="374" y="1766"/>
                    </a:lnTo>
                    <a:lnTo>
                      <a:pt x="369" y="1765"/>
                    </a:lnTo>
                    <a:lnTo>
                      <a:pt x="364" y="1766"/>
                    </a:lnTo>
                    <a:lnTo>
                      <a:pt x="360" y="1767"/>
                    </a:lnTo>
                    <a:lnTo>
                      <a:pt x="354" y="1769"/>
                    </a:lnTo>
                    <a:lnTo>
                      <a:pt x="345" y="1775"/>
                    </a:lnTo>
                    <a:lnTo>
                      <a:pt x="335" y="1781"/>
                    </a:lnTo>
                    <a:lnTo>
                      <a:pt x="319" y="1796"/>
                    </a:lnTo>
                    <a:lnTo>
                      <a:pt x="319" y="1796"/>
                    </a:lnTo>
                    <a:lnTo>
                      <a:pt x="321" y="1799"/>
                    </a:lnTo>
                    <a:lnTo>
                      <a:pt x="322" y="1803"/>
                    </a:lnTo>
                    <a:lnTo>
                      <a:pt x="323" y="1811"/>
                    </a:lnTo>
                    <a:lnTo>
                      <a:pt x="325" y="1819"/>
                    </a:lnTo>
                    <a:lnTo>
                      <a:pt x="328" y="1822"/>
                    </a:lnTo>
                    <a:lnTo>
                      <a:pt x="331" y="1823"/>
                    </a:lnTo>
                    <a:lnTo>
                      <a:pt x="331" y="1823"/>
                    </a:lnTo>
                    <a:lnTo>
                      <a:pt x="335" y="1819"/>
                    </a:lnTo>
                    <a:lnTo>
                      <a:pt x="340" y="1814"/>
                    </a:lnTo>
                    <a:lnTo>
                      <a:pt x="347" y="1811"/>
                    </a:lnTo>
                    <a:lnTo>
                      <a:pt x="353" y="1808"/>
                    </a:lnTo>
                    <a:lnTo>
                      <a:pt x="368" y="1806"/>
                    </a:lnTo>
                    <a:lnTo>
                      <a:pt x="382" y="1804"/>
                    </a:lnTo>
                    <a:lnTo>
                      <a:pt x="395" y="1802"/>
                    </a:lnTo>
                    <a:lnTo>
                      <a:pt x="401" y="1800"/>
                    </a:lnTo>
                    <a:lnTo>
                      <a:pt x="406" y="1798"/>
                    </a:lnTo>
                    <a:lnTo>
                      <a:pt x="410" y="1795"/>
                    </a:lnTo>
                    <a:lnTo>
                      <a:pt x="413" y="1792"/>
                    </a:lnTo>
                    <a:lnTo>
                      <a:pt x="415" y="1788"/>
                    </a:lnTo>
                    <a:lnTo>
                      <a:pt x="416" y="1782"/>
                    </a:lnTo>
                    <a:lnTo>
                      <a:pt x="416" y="1782"/>
                    </a:lnTo>
                    <a:close/>
                    <a:moveTo>
                      <a:pt x="366" y="1713"/>
                    </a:moveTo>
                    <a:lnTo>
                      <a:pt x="366" y="1713"/>
                    </a:lnTo>
                    <a:lnTo>
                      <a:pt x="355" y="1717"/>
                    </a:lnTo>
                    <a:lnTo>
                      <a:pt x="346" y="1721"/>
                    </a:lnTo>
                    <a:lnTo>
                      <a:pt x="328" y="1732"/>
                    </a:lnTo>
                    <a:lnTo>
                      <a:pt x="309" y="1742"/>
                    </a:lnTo>
                    <a:lnTo>
                      <a:pt x="299" y="1747"/>
                    </a:lnTo>
                    <a:lnTo>
                      <a:pt x="286" y="1751"/>
                    </a:lnTo>
                    <a:lnTo>
                      <a:pt x="286" y="1751"/>
                    </a:lnTo>
                    <a:lnTo>
                      <a:pt x="287" y="1760"/>
                    </a:lnTo>
                    <a:lnTo>
                      <a:pt x="290" y="1766"/>
                    </a:lnTo>
                    <a:lnTo>
                      <a:pt x="293" y="1772"/>
                    </a:lnTo>
                    <a:lnTo>
                      <a:pt x="298" y="1777"/>
                    </a:lnTo>
                    <a:lnTo>
                      <a:pt x="298" y="1777"/>
                    </a:lnTo>
                    <a:lnTo>
                      <a:pt x="308" y="1772"/>
                    </a:lnTo>
                    <a:lnTo>
                      <a:pt x="319" y="1765"/>
                    </a:lnTo>
                    <a:lnTo>
                      <a:pt x="338" y="1752"/>
                    </a:lnTo>
                    <a:lnTo>
                      <a:pt x="349" y="1747"/>
                    </a:lnTo>
                    <a:lnTo>
                      <a:pt x="361" y="1744"/>
                    </a:lnTo>
                    <a:lnTo>
                      <a:pt x="366" y="1743"/>
                    </a:lnTo>
                    <a:lnTo>
                      <a:pt x="374" y="1742"/>
                    </a:lnTo>
                    <a:lnTo>
                      <a:pt x="381" y="1743"/>
                    </a:lnTo>
                    <a:lnTo>
                      <a:pt x="389" y="1744"/>
                    </a:lnTo>
                    <a:lnTo>
                      <a:pt x="389" y="1744"/>
                    </a:lnTo>
                    <a:lnTo>
                      <a:pt x="391" y="1741"/>
                    </a:lnTo>
                    <a:lnTo>
                      <a:pt x="394" y="1738"/>
                    </a:lnTo>
                    <a:lnTo>
                      <a:pt x="399" y="1735"/>
                    </a:lnTo>
                    <a:lnTo>
                      <a:pt x="399" y="1735"/>
                    </a:lnTo>
                    <a:lnTo>
                      <a:pt x="399" y="1721"/>
                    </a:lnTo>
                    <a:lnTo>
                      <a:pt x="399" y="1721"/>
                    </a:lnTo>
                    <a:lnTo>
                      <a:pt x="382" y="1718"/>
                    </a:lnTo>
                    <a:lnTo>
                      <a:pt x="374" y="1716"/>
                    </a:lnTo>
                    <a:lnTo>
                      <a:pt x="366" y="1713"/>
                    </a:lnTo>
                    <a:lnTo>
                      <a:pt x="366" y="1713"/>
                    </a:lnTo>
                    <a:close/>
                    <a:moveTo>
                      <a:pt x="391" y="1672"/>
                    </a:moveTo>
                    <a:lnTo>
                      <a:pt x="391" y="1672"/>
                    </a:lnTo>
                    <a:lnTo>
                      <a:pt x="389" y="1671"/>
                    </a:lnTo>
                    <a:lnTo>
                      <a:pt x="386" y="1668"/>
                    </a:lnTo>
                    <a:lnTo>
                      <a:pt x="385" y="1664"/>
                    </a:lnTo>
                    <a:lnTo>
                      <a:pt x="385" y="1660"/>
                    </a:lnTo>
                    <a:lnTo>
                      <a:pt x="385" y="1660"/>
                    </a:lnTo>
                    <a:lnTo>
                      <a:pt x="376" y="1659"/>
                    </a:lnTo>
                    <a:lnTo>
                      <a:pt x="366" y="1659"/>
                    </a:lnTo>
                    <a:lnTo>
                      <a:pt x="356" y="1660"/>
                    </a:lnTo>
                    <a:lnTo>
                      <a:pt x="348" y="1662"/>
                    </a:lnTo>
                    <a:lnTo>
                      <a:pt x="339" y="1664"/>
                    </a:lnTo>
                    <a:lnTo>
                      <a:pt x="331" y="1668"/>
                    </a:lnTo>
                    <a:lnTo>
                      <a:pt x="323" y="1672"/>
                    </a:lnTo>
                    <a:lnTo>
                      <a:pt x="316" y="1676"/>
                    </a:lnTo>
                    <a:lnTo>
                      <a:pt x="308" y="1682"/>
                    </a:lnTo>
                    <a:lnTo>
                      <a:pt x="303" y="1687"/>
                    </a:lnTo>
                    <a:lnTo>
                      <a:pt x="298" y="1693"/>
                    </a:lnTo>
                    <a:lnTo>
                      <a:pt x="292" y="1699"/>
                    </a:lnTo>
                    <a:lnTo>
                      <a:pt x="289" y="1705"/>
                    </a:lnTo>
                    <a:lnTo>
                      <a:pt x="286" y="1712"/>
                    </a:lnTo>
                    <a:lnTo>
                      <a:pt x="285" y="1718"/>
                    </a:lnTo>
                    <a:lnTo>
                      <a:pt x="284" y="1724"/>
                    </a:lnTo>
                    <a:lnTo>
                      <a:pt x="284" y="1724"/>
                    </a:lnTo>
                    <a:lnTo>
                      <a:pt x="310" y="1713"/>
                    </a:lnTo>
                    <a:lnTo>
                      <a:pt x="339" y="1701"/>
                    </a:lnTo>
                    <a:lnTo>
                      <a:pt x="354" y="1694"/>
                    </a:lnTo>
                    <a:lnTo>
                      <a:pt x="367" y="1688"/>
                    </a:lnTo>
                    <a:lnTo>
                      <a:pt x="380" y="1681"/>
                    </a:lnTo>
                    <a:lnTo>
                      <a:pt x="391" y="1672"/>
                    </a:lnTo>
                    <a:lnTo>
                      <a:pt x="391" y="1672"/>
                    </a:lnTo>
                    <a:close/>
                    <a:moveTo>
                      <a:pt x="361" y="1606"/>
                    </a:moveTo>
                    <a:lnTo>
                      <a:pt x="361" y="1606"/>
                    </a:lnTo>
                    <a:lnTo>
                      <a:pt x="349" y="1607"/>
                    </a:lnTo>
                    <a:lnTo>
                      <a:pt x="338" y="1609"/>
                    </a:lnTo>
                    <a:lnTo>
                      <a:pt x="326" y="1612"/>
                    </a:lnTo>
                    <a:lnTo>
                      <a:pt x="317" y="1616"/>
                    </a:lnTo>
                    <a:lnTo>
                      <a:pt x="295" y="1626"/>
                    </a:lnTo>
                    <a:lnTo>
                      <a:pt x="275" y="1636"/>
                    </a:lnTo>
                    <a:lnTo>
                      <a:pt x="275" y="1636"/>
                    </a:lnTo>
                    <a:lnTo>
                      <a:pt x="276" y="1646"/>
                    </a:lnTo>
                    <a:lnTo>
                      <a:pt x="276" y="1656"/>
                    </a:lnTo>
                    <a:lnTo>
                      <a:pt x="278" y="1660"/>
                    </a:lnTo>
                    <a:lnTo>
                      <a:pt x="280" y="1664"/>
                    </a:lnTo>
                    <a:lnTo>
                      <a:pt x="284" y="1667"/>
                    </a:lnTo>
                    <a:lnTo>
                      <a:pt x="289" y="1669"/>
                    </a:lnTo>
                    <a:lnTo>
                      <a:pt x="289" y="1669"/>
                    </a:lnTo>
                    <a:lnTo>
                      <a:pt x="293" y="1664"/>
                    </a:lnTo>
                    <a:lnTo>
                      <a:pt x="299" y="1660"/>
                    </a:lnTo>
                    <a:lnTo>
                      <a:pt x="309" y="1653"/>
                    </a:lnTo>
                    <a:lnTo>
                      <a:pt x="322" y="1647"/>
                    </a:lnTo>
                    <a:lnTo>
                      <a:pt x="335" y="1642"/>
                    </a:lnTo>
                    <a:lnTo>
                      <a:pt x="348" y="1638"/>
                    </a:lnTo>
                    <a:lnTo>
                      <a:pt x="360" y="1632"/>
                    </a:lnTo>
                    <a:lnTo>
                      <a:pt x="365" y="1629"/>
                    </a:lnTo>
                    <a:lnTo>
                      <a:pt x="370" y="1625"/>
                    </a:lnTo>
                    <a:lnTo>
                      <a:pt x="374" y="1621"/>
                    </a:lnTo>
                    <a:lnTo>
                      <a:pt x="378" y="1616"/>
                    </a:lnTo>
                    <a:lnTo>
                      <a:pt x="378" y="1616"/>
                    </a:lnTo>
                    <a:lnTo>
                      <a:pt x="375" y="1616"/>
                    </a:lnTo>
                    <a:lnTo>
                      <a:pt x="371" y="1615"/>
                    </a:lnTo>
                    <a:lnTo>
                      <a:pt x="368" y="1611"/>
                    </a:lnTo>
                    <a:lnTo>
                      <a:pt x="366" y="1608"/>
                    </a:lnTo>
                    <a:lnTo>
                      <a:pt x="364" y="1606"/>
                    </a:lnTo>
                    <a:lnTo>
                      <a:pt x="361" y="1606"/>
                    </a:lnTo>
                    <a:lnTo>
                      <a:pt x="361" y="1606"/>
                    </a:lnTo>
                    <a:close/>
                    <a:moveTo>
                      <a:pt x="264" y="1595"/>
                    </a:moveTo>
                    <a:lnTo>
                      <a:pt x="264" y="1595"/>
                    </a:lnTo>
                    <a:lnTo>
                      <a:pt x="264" y="1597"/>
                    </a:lnTo>
                    <a:lnTo>
                      <a:pt x="265" y="1600"/>
                    </a:lnTo>
                    <a:lnTo>
                      <a:pt x="269" y="1602"/>
                    </a:lnTo>
                    <a:lnTo>
                      <a:pt x="272" y="1605"/>
                    </a:lnTo>
                    <a:lnTo>
                      <a:pt x="274" y="1607"/>
                    </a:lnTo>
                    <a:lnTo>
                      <a:pt x="275" y="1608"/>
                    </a:lnTo>
                    <a:lnTo>
                      <a:pt x="275" y="1608"/>
                    </a:lnTo>
                    <a:lnTo>
                      <a:pt x="286" y="1602"/>
                    </a:lnTo>
                    <a:lnTo>
                      <a:pt x="299" y="1598"/>
                    </a:lnTo>
                    <a:lnTo>
                      <a:pt x="310" y="1594"/>
                    </a:lnTo>
                    <a:lnTo>
                      <a:pt x="323" y="1590"/>
                    </a:lnTo>
                    <a:lnTo>
                      <a:pt x="334" y="1584"/>
                    </a:lnTo>
                    <a:lnTo>
                      <a:pt x="339" y="1581"/>
                    </a:lnTo>
                    <a:lnTo>
                      <a:pt x="344" y="1577"/>
                    </a:lnTo>
                    <a:lnTo>
                      <a:pt x="348" y="1572"/>
                    </a:lnTo>
                    <a:lnTo>
                      <a:pt x="351" y="1568"/>
                    </a:lnTo>
                    <a:lnTo>
                      <a:pt x="353" y="1562"/>
                    </a:lnTo>
                    <a:lnTo>
                      <a:pt x="355" y="1555"/>
                    </a:lnTo>
                    <a:lnTo>
                      <a:pt x="355" y="1555"/>
                    </a:lnTo>
                    <a:lnTo>
                      <a:pt x="349" y="1554"/>
                    </a:lnTo>
                    <a:lnTo>
                      <a:pt x="341" y="1553"/>
                    </a:lnTo>
                    <a:lnTo>
                      <a:pt x="335" y="1553"/>
                    </a:lnTo>
                    <a:lnTo>
                      <a:pt x="329" y="1554"/>
                    </a:lnTo>
                    <a:lnTo>
                      <a:pt x="322" y="1555"/>
                    </a:lnTo>
                    <a:lnTo>
                      <a:pt x="317" y="1558"/>
                    </a:lnTo>
                    <a:lnTo>
                      <a:pt x="305" y="1564"/>
                    </a:lnTo>
                    <a:lnTo>
                      <a:pt x="294" y="1571"/>
                    </a:lnTo>
                    <a:lnTo>
                      <a:pt x="284" y="1579"/>
                    </a:lnTo>
                    <a:lnTo>
                      <a:pt x="264" y="1595"/>
                    </a:lnTo>
                    <a:lnTo>
                      <a:pt x="264" y="1595"/>
                    </a:lnTo>
                    <a:close/>
                    <a:moveTo>
                      <a:pt x="341" y="1506"/>
                    </a:moveTo>
                    <a:lnTo>
                      <a:pt x="341" y="1506"/>
                    </a:lnTo>
                    <a:lnTo>
                      <a:pt x="335" y="1509"/>
                    </a:lnTo>
                    <a:lnTo>
                      <a:pt x="330" y="1510"/>
                    </a:lnTo>
                    <a:lnTo>
                      <a:pt x="323" y="1510"/>
                    </a:lnTo>
                    <a:lnTo>
                      <a:pt x="318" y="1509"/>
                    </a:lnTo>
                    <a:lnTo>
                      <a:pt x="311" y="1507"/>
                    </a:lnTo>
                    <a:lnTo>
                      <a:pt x="306" y="1505"/>
                    </a:lnTo>
                    <a:lnTo>
                      <a:pt x="298" y="1497"/>
                    </a:lnTo>
                    <a:lnTo>
                      <a:pt x="298" y="1497"/>
                    </a:lnTo>
                    <a:lnTo>
                      <a:pt x="294" y="1504"/>
                    </a:lnTo>
                    <a:lnTo>
                      <a:pt x="290" y="1508"/>
                    </a:lnTo>
                    <a:lnTo>
                      <a:pt x="284" y="1511"/>
                    </a:lnTo>
                    <a:lnTo>
                      <a:pt x="278" y="1515"/>
                    </a:lnTo>
                    <a:lnTo>
                      <a:pt x="264" y="1519"/>
                    </a:lnTo>
                    <a:lnTo>
                      <a:pt x="259" y="1522"/>
                    </a:lnTo>
                    <a:lnTo>
                      <a:pt x="254" y="1525"/>
                    </a:lnTo>
                    <a:lnTo>
                      <a:pt x="254" y="1525"/>
                    </a:lnTo>
                    <a:lnTo>
                      <a:pt x="255" y="1532"/>
                    </a:lnTo>
                    <a:lnTo>
                      <a:pt x="254" y="1537"/>
                    </a:lnTo>
                    <a:lnTo>
                      <a:pt x="253" y="1542"/>
                    </a:lnTo>
                    <a:lnTo>
                      <a:pt x="251" y="1547"/>
                    </a:lnTo>
                    <a:lnTo>
                      <a:pt x="246" y="1556"/>
                    </a:lnTo>
                    <a:lnTo>
                      <a:pt x="244" y="1562"/>
                    </a:lnTo>
                    <a:lnTo>
                      <a:pt x="242" y="1567"/>
                    </a:lnTo>
                    <a:lnTo>
                      <a:pt x="242" y="1567"/>
                    </a:lnTo>
                    <a:lnTo>
                      <a:pt x="248" y="1568"/>
                    </a:lnTo>
                    <a:lnTo>
                      <a:pt x="255" y="1568"/>
                    </a:lnTo>
                    <a:lnTo>
                      <a:pt x="260" y="1567"/>
                    </a:lnTo>
                    <a:lnTo>
                      <a:pt x="266" y="1565"/>
                    </a:lnTo>
                    <a:lnTo>
                      <a:pt x="272" y="1562"/>
                    </a:lnTo>
                    <a:lnTo>
                      <a:pt x="277" y="1558"/>
                    </a:lnTo>
                    <a:lnTo>
                      <a:pt x="287" y="1550"/>
                    </a:lnTo>
                    <a:lnTo>
                      <a:pt x="298" y="1541"/>
                    </a:lnTo>
                    <a:lnTo>
                      <a:pt x="307" y="1534"/>
                    </a:lnTo>
                    <a:lnTo>
                      <a:pt x="313" y="1532"/>
                    </a:lnTo>
                    <a:lnTo>
                      <a:pt x="319" y="1531"/>
                    </a:lnTo>
                    <a:lnTo>
                      <a:pt x="324" y="1530"/>
                    </a:lnTo>
                    <a:lnTo>
                      <a:pt x="331" y="1531"/>
                    </a:lnTo>
                    <a:lnTo>
                      <a:pt x="331" y="1531"/>
                    </a:lnTo>
                    <a:lnTo>
                      <a:pt x="331" y="1526"/>
                    </a:lnTo>
                    <a:lnTo>
                      <a:pt x="332" y="1524"/>
                    </a:lnTo>
                    <a:lnTo>
                      <a:pt x="335" y="1523"/>
                    </a:lnTo>
                    <a:lnTo>
                      <a:pt x="338" y="1522"/>
                    </a:lnTo>
                    <a:lnTo>
                      <a:pt x="341" y="1522"/>
                    </a:lnTo>
                    <a:lnTo>
                      <a:pt x="345" y="1522"/>
                    </a:lnTo>
                    <a:lnTo>
                      <a:pt x="347" y="1520"/>
                    </a:lnTo>
                    <a:lnTo>
                      <a:pt x="347" y="1517"/>
                    </a:lnTo>
                    <a:lnTo>
                      <a:pt x="347" y="1517"/>
                    </a:lnTo>
                    <a:lnTo>
                      <a:pt x="346" y="1517"/>
                    </a:lnTo>
                    <a:lnTo>
                      <a:pt x="345" y="1516"/>
                    </a:lnTo>
                    <a:lnTo>
                      <a:pt x="344" y="1512"/>
                    </a:lnTo>
                    <a:lnTo>
                      <a:pt x="344" y="1508"/>
                    </a:lnTo>
                    <a:lnTo>
                      <a:pt x="342" y="1507"/>
                    </a:lnTo>
                    <a:lnTo>
                      <a:pt x="341" y="1506"/>
                    </a:lnTo>
                    <a:lnTo>
                      <a:pt x="341" y="1506"/>
                    </a:lnTo>
                    <a:close/>
                    <a:moveTo>
                      <a:pt x="254" y="1492"/>
                    </a:moveTo>
                    <a:lnTo>
                      <a:pt x="254" y="1492"/>
                    </a:lnTo>
                    <a:lnTo>
                      <a:pt x="258" y="1492"/>
                    </a:lnTo>
                    <a:lnTo>
                      <a:pt x="263" y="1491"/>
                    </a:lnTo>
                    <a:lnTo>
                      <a:pt x="273" y="1487"/>
                    </a:lnTo>
                    <a:lnTo>
                      <a:pt x="292" y="1473"/>
                    </a:lnTo>
                    <a:lnTo>
                      <a:pt x="302" y="1467"/>
                    </a:lnTo>
                    <a:lnTo>
                      <a:pt x="307" y="1465"/>
                    </a:lnTo>
                    <a:lnTo>
                      <a:pt x="313" y="1464"/>
                    </a:lnTo>
                    <a:lnTo>
                      <a:pt x="318" y="1464"/>
                    </a:lnTo>
                    <a:lnTo>
                      <a:pt x="322" y="1466"/>
                    </a:lnTo>
                    <a:lnTo>
                      <a:pt x="328" y="1469"/>
                    </a:lnTo>
                    <a:lnTo>
                      <a:pt x="333" y="1473"/>
                    </a:lnTo>
                    <a:lnTo>
                      <a:pt x="333" y="1473"/>
                    </a:lnTo>
                    <a:lnTo>
                      <a:pt x="334" y="1471"/>
                    </a:lnTo>
                    <a:lnTo>
                      <a:pt x="336" y="1471"/>
                    </a:lnTo>
                    <a:lnTo>
                      <a:pt x="341" y="1471"/>
                    </a:lnTo>
                    <a:lnTo>
                      <a:pt x="341" y="1471"/>
                    </a:lnTo>
                    <a:lnTo>
                      <a:pt x="337" y="1461"/>
                    </a:lnTo>
                    <a:lnTo>
                      <a:pt x="333" y="1455"/>
                    </a:lnTo>
                    <a:lnTo>
                      <a:pt x="328" y="1450"/>
                    </a:lnTo>
                    <a:lnTo>
                      <a:pt x="322" y="1447"/>
                    </a:lnTo>
                    <a:lnTo>
                      <a:pt x="316" y="1445"/>
                    </a:lnTo>
                    <a:lnTo>
                      <a:pt x="309" y="1445"/>
                    </a:lnTo>
                    <a:lnTo>
                      <a:pt x="302" y="1446"/>
                    </a:lnTo>
                    <a:lnTo>
                      <a:pt x="295" y="1449"/>
                    </a:lnTo>
                    <a:lnTo>
                      <a:pt x="288" y="1452"/>
                    </a:lnTo>
                    <a:lnTo>
                      <a:pt x="281" y="1457"/>
                    </a:lnTo>
                    <a:lnTo>
                      <a:pt x="275" y="1461"/>
                    </a:lnTo>
                    <a:lnTo>
                      <a:pt x="270" y="1466"/>
                    </a:lnTo>
                    <a:lnTo>
                      <a:pt x="264" y="1473"/>
                    </a:lnTo>
                    <a:lnTo>
                      <a:pt x="260" y="1479"/>
                    </a:lnTo>
                    <a:lnTo>
                      <a:pt x="256" y="1486"/>
                    </a:lnTo>
                    <a:lnTo>
                      <a:pt x="254" y="1492"/>
                    </a:lnTo>
                    <a:lnTo>
                      <a:pt x="254" y="1492"/>
                    </a:lnTo>
                    <a:close/>
                    <a:moveTo>
                      <a:pt x="308" y="1399"/>
                    </a:moveTo>
                    <a:lnTo>
                      <a:pt x="308" y="1399"/>
                    </a:lnTo>
                    <a:lnTo>
                      <a:pt x="299" y="1399"/>
                    </a:lnTo>
                    <a:lnTo>
                      <a:pt x="288" y="1400"/>
                    </a:lnTo>
                    <a:lnTo>
                      <a:pt x="278" y="1402"/>
                    </a:lnTo>
                    <a:lnTo>
                      <a:pt x="270" y="1406"/>
                    </a:lnTo>
                    <a:lnTo>
                      <a:pt x="270" y="1406"/>
                    </a:lnTo>
                    <a:lnTo>
                      <a:pt x="264" y="1401"/>
                    </a:lnTo>
                    <a:lnTo>
                      <a:pt x="259" y="1396"/>
                    </a:lnTo>
                    <a:lnTo>
                      <a:pt x="259" y="1396"/>
                    </a:lnTo>
                    <a:lnTo>
                      <a:pt x="247" y="1409"/>
                    </a:lnTo>
                    <a:lnTo>
                      <a:pt x="242" y="1415"/>
                    </a:lnTo>
                    <a:lnTo>
                      <a:pt x="238" y="1423"/>
                    </a:lnTo>
                    <a:lnTo>
                      <a:pt x="234" y="1430"/>
                    </a:lnTo>
                    <a:lnTo>
                      <a:pt x="234" y="1433"/>
                    </a:lnTo>
                    <a:lnTo>
                      <a:pt x="234" y="1438"/>
                    </a:lnTo>
                    <a:lnTo>
                      <a:pt x="235" y="1441"/>
                    </a:lnTo>
                    <a:lnTo>
                      <a:pt x="238" y="1444"/>
                    </a:lnTo>
                    <a:lnTo>
                      <a:pt x="241" y="1447"/>
                    </a:lnTo>
                    <a:lnTo>
                      <a:pt x="245" y="1450"/>
                    </a:lnTo>
                    <a:lnTo>
                      <a:pt x="245" y="1450"/>
                    </a:lnTo>
                    <a:lnTo>
                      <a:pt x="254" y="1445"/>
                    </a:lnTo>
                    <a:lnTo>
                      <a:pt x="262" y="1439"/>
                    </a:lnTo>
                    <a:lnTo>
                      <a:pt x="279" y="1425"/>
                    </a:lnTo>
                    <a:lnTo>
                      <a:pt x="288" y="1417"/>
                    </a:lnTo>
                    <a:lnTo>
                      <a:pt x="296" y="1413"/>
                    </a:lnTo>
                    <a:lnTo>
                      <a:pt x="305" y="1410"/>
                    </a:lnTo>
                    <a:lnTo>
                      <a:pt x="309" y="1410"/>
                    </a:lnTo>
                    <a:lnTo>
                      <a:pt x="314" y="1410"/>
                    </a:lnTo>
                    <a:lnTo>
                      <a:pt x="314" y="1410"/>
                    </a:lnTo>
                    <a:lnTo>
                      <a:pt x="313" y="1409"/>
                    </a:lnTo>
                    <a:lnTo>
                      <a:pt x="311" y="1408"/>
                    </a:lnTo>
                    <a:lnTo>
                      <a:pt x="310" y="1404"/>
                    </a:lnTo>
                    <a:lnTo>
                      <a:pt x="310" y="1401"/>
                    </a:lnTo>
                    <a:lnTo>
                      <a:pt x="309" y="1399"/>
                    </a:lnTo>
                    <a:lnTo>
                      <a:pt x="308" y="1399"/>
                    </a:lnTo>
                    <a:lnTo>
                      <a:pt x="308" y="1399"/>
                    </a:lnTo>
                    <a:close/>
                    <a:moveTo>
                      <a:pt x="286" y="1338"/>
                    </a:moveTo>
                    <a:lnTo>
                      <a:pt x="286" y="1338"/>
                    </a:lnTo>
                    <a:lnTo>
                      <a:pt x="283" y="1341"/>
                    </a:lnTo>
                    <a:lnTo>
                      <a:pt x="279" y="1343"/>
                    </a:lnTo>
                    <a:lnTo>
                      <a:pt x="276" y="1344"/>
                    </a:lnTo>
                    <a:lnTo>
                      <a:pt x="272" y="1345"/>
                    </a:lnTo>
                    <a:lnTo>
                      <a:pt x="269" y="1345"/>
                    </a:lnTo>
                    <a:lnTo>
                      <a:pt x="264" y="1344"/>
                    </a:lnTo>
                    <a:lnTo>
                      <a:pt x="256" y="1340"/>
                    </a:lnTo>
                    <a:lnTo>
                      <a:pt x="256" y="1340"/>
                    </a:lnTo>
                    <a:lnTo>
                      <a:pt x="244" y="1346"/>
                    </a:lnTo>
                    <a:lnTo>
                      <a:pt x="239" y="1350"/>
                    </a:lnTo>
                    <a:lnTo>
                      <a:pt x="234" y="1354"/>
                    </a:lnTo>
                    <a:lnTo>
                      <a:pt x="234" y="1354"/>
                    </a:lnTo>
                    <a:lnTo>
                      <a:pt x="241" y="1354"/>
                    </a:lnTo>
                    <a:lnTo>
                      <a:pt x="243" y="1355"/>
                    </a:lnTo>
                    <a:lnTo>
                      <a:pt x="245" y="1357"/>
                    </a:lnTo>
                    <a:lnTo>
                      <a:pt x="245" y="1357"/>
                    </a:lnTo>
                    <a:lnTo>
                      <a:pt x="241" y="1360"/>
                    </a:lnTo>
                    <a:lnTo>
                      <a:pt x="235" y="1364"/>
                    </a:lnTo>
                    <a:lnTo>
                      <a:pt x="224" y="1369"/>
                    </a:lnTo>
                    <a:lnTo>
                      <a:pt x="218" y="1372"/>
                    </a:lnTo>
                    <a:lnTo>
                      <a:pt x="214" y="1375"/>
                    </a:lnTo>
                    <a:lnTo>
                      <a:pt x="211" y="1381"/>
                    </a:lnTo>
                    <a:lnTo>
                      <a:pt x="209" y="1387"/>
                    </a:lnTo>
                    <a:lnTo>
                      <a:pt x="209" y="1387"/>
                    </a:lnTo>
                    <a:lnTo>
                      <a:pt x="212" y="1391"/>
                    </a:lnTo>
                    <a:lnTo>
                      <a:pt x="215" y="1395"/>
                    </a:lnTo>
                    <a:lnTo>
                      <a:pt x="220" y="1397"/>
                    </a:lnTo>
                    <a:lnTo>
                      <a:pt x="226" y="1399"/>
                    </a:lnTo>
                    <a:lnTo>
                      <a:pt x="226" y="1399"/>
                    </a:lnTo>
                    <a:lnTo>
                      <a:pt x="232" y="1390"/>
                    </a:lnTo>
                    <a:lnTo>
                      <a:pt x="241" y="1385"/>
                    </a:lnTo>
                    <a:lnTo>
                      <a:pt x="249" y="1381"/>
                    </a:lnTo>
                    <a:lnTo>
                      <a:pt x="260" y="1379"/>
                    </a:lnTo>
                    <a:lnTo>
                      <a:pt x="281" y="1374"/>
                    </a:lnTo>
                    <a:lnTo>
                      <a:pt x="293" y="1371"/>
                    </a:lnTo>
                    <a:lnTo>
                      <a:pt x="306" y="1368"/>
                    </a:lnTo>
                    <a:lnTo>
                      <a:pt x="306" y="1368"/>
                    </a:lnTo>
                    <a:lnTo>
                      <a:pt x="305" y="1363"/>
                    </a:lnTo>
                    <a:lnTo>
                      <a:pt x="304" y="1357"/>
                    </a:lnTo>
                    <a:lnTo>
                      <a:pt x="303" y="1352"/>
                    </a:lnTo>
                    <a:lnTo>
                      <a:pt x="301" y="1348"/>
                    </a:lnTo>
                    <a:lnTo>
                      <a:pt x="298" y="1344"/>
                    </a:lnTo>
                    <a:lnTo>
                      <a:pt x="294" y="1342"/>
                    </a:lnTo>
                    <a:lnTo>
                      <a:pt x="291" y="1339"/>
                    </a:lnTo>
                    <a:lnTo>
                      <a:pt x="286" y="1338"/>
                    </a:lnTo>
                    <a:lnTo>
                      <a:pt x="286" y="1338"/>
                    </a:lnTo>
                    <a:close/>
                    <a:moveTo>
                      <a:pt x="275" y="1285"/>
                    </a:moveTo>
                    <a:lnTo>
                      <a:pt x="275" y="1285"/>
                    </a:lnTo>
                    <a:lnTo>
                      <a:pt x="243" y="1293"/>
                    </a:lnTo>
                    <a:lnTo>
                      <a:pt x="227" y="1297"/>
                    </a:lnTo>
                    <a:lnTo>
                      <a:pt x="212" y="1302"/>
                    </a:lnTo>
                    <a:lnTo>
                      <a:pt x="212" y="1302"/>
                    </a:lnTo>
                    <a:lnTo>
                      <a:pt x="209" y="1311"/>
                    </a:lnTo>
                    <a:lnTo>
                      <a:pt x="204" y="1322"/>
                    </a:lnTo>
                    <a:lnTo>
                      <a:pt x="203" y="1327"/>
                    </a:lnTo>
                    <a:lnTo>
                      <a:pt x="203" y="1333"/>
                    </a:lnTo>
                    <a:lnTo>
                      <a:pt x="204" y="1338"/>
                    </a:lnTo>
                    <a:lnTo>
                      <a:pt x="207" y="1343"/>
                    </a:lnTo>
                    <a:lnTo>
                      <a:pt x="207" y="1343"/>
                    </a:lnTo>
                    <a:lnTo>
                      <a:pt x="226" y="1335"/>
                    </a:lnTo>
                    <a:lnTo>
                      <a:pt x="248" y="1324"/>
                    </a:lnTo>
                    <a:lnTo>
                      <a:pt x="270" y="1311"/>
                    </a:lnTo>
                    <a:lnTo>
                      <a:pt x="280" y="1304"/>
                    </a:lnTo>
                    <a:lnTo>
                      <a:pt x="289" y="1296"/>
                    </a:lnTo>
                    <a:lnTo>
                      <a:pt x="289" y="1296"/>
                    </a:lnTo>
                    <a:lnTo>
                      <a:pt x="286" y="1296"/>
                    </a:lnTo>
                    <a:lnTo>
                      <a:pt x="284" y="1295"/>
                    </a:lnTo>
                    <a:lnTo>
                      <a:pt x="281" y="1292"/>
                    </a:lnTo>
                    <a:lnTo>
                      <a:pt x="278" y="1289"/>
                    </a:lnTo>
                    <a:lnTo>
                      <a:pt x="277" y="1287"/>
                    </a:lnTo>
                    <a:lnTo>
                      <a:pt x="275" y="1285"/>
                    </a:lnTo>
                    <a:lnTo>
                      <a:pt x="275" y="1285"/>
                    </a:lnTo>
                    <a:close/>
                    <a:moveTo>
                      <a:pt x="182" y="1263"/>
                    </a:moveTo>
                    <a:lnTo>
                      <a:pt x="182" y="1263"/>
                    </a:lnTo>
                    <a:lnTo>
                      <a:pt x="185" y="1268"/>
                    </a:lnTo>
                    <a:lnTo>
                      <a:pt x="189" y="1272"/>
                    </a:lnTo>
                    <a:lnTo>
                      <a:pt x="194" y="1273"/>
                    </a:lnTo>
                    <a:lnTo>
                      <a:pt x="198" y="1274"/>
                    </a:lnTo>
                    <a:lnTo>
                      <a:pt x="208" y="1275"/>
                    </a:lnTo>
                    <a:lnTo>
                      <a:pt x="212" y="1275"/>
                    </a:lnTo>
                    <a:lnTo>
                      <a:pt x="217" y="1277"/>
                    </a:lnTo>
                    <a:lnTo>
                      <a:pt x="217" y="1277"/>
                    </a:lnTo>
                    <a:lnTo>
                      <a:pt x="220" y="1274"/>
                    </a:lnTo>
                    <a:lnTo>
                      <a:pt x="225" y="1270"/>
                    </a:lnTo>
                    <a:lnTo>
                      <a:pt x="233" y="1265"/>
                    </a:lnTo>
                    <a:lnTo>
                      <a:pt x="241" y="1260"/>
                    </a:lnTo>
                    <a:lnTo>
                      <a:pt x="245" y="1257"/>
                    </a:lnTo>
                    <a:lnTo>
                      <a:pt x="247" y="1252"/>
                    </a:lnTo>
                    <a:lnTo>
                      <a:pt x="247" y="1252"/>
                    </a:lnTo>
                    <a:lnTo>
                      <a:pt x="251" y="1253"/>
                    </a:lnTo>
                    <a:lnTo>
                      <a:pt x="254" y="1253"/>
                    </a:lnTo>
                    <a:lnTo>
                      <a:pt x="257" y="1252"/>
                    </a:lnTo>
                    <a:lnTo>
                      <a:pt x="259" y="1251"/>
                    </a:lnTo>
                    <a:lnTo>
                      <a:pt x="264" y="1247"/>
                    </a:lnTo>
                    <a:lnTo>
                      <a:pt x="270" y="1242"/>
                    </a:lnTo>
                    <a:lnTo>
                      <a:pt x="270" y="1242"/>
                    </a:lnTo>
                    <a:lnTo>
                      <a:pt x="264" y="1235"/>
                    </a:lnTo>
                    <a:lnTo>
                      <a:pt x="258" y="1231"/>
                    </a:lnTo>
                    <a:lnTo>
                      <a:pt x="253" y="1228"/>
                    </a:lnTo>
                    <a:lnTo>
                      <a:pt x="246" y="1226"/>
                    </a:lnTo>
                    <a:lnTo>
                      <a:pt x="240" y="1224"/>
                    </a:lnTo>
                    <a:lnTo>
                      <a:pt x="234" y="1224"/>
                    </a:lnTo>
                    <a:lnTo>
                      <a:pt x="228" y="1226"/>
                    </a:lnTo>
                    <a:lnTo>
                      <a:pt x="223" y="1227"/>
                    </a:lnTo>
                    <a:lnTo>
                      <a:pt x="216" y="1230"/>
                    </a:lnTo>
                    <a:lnTo>
                      <a:pt x="211" y="1233"/>
                    </a:lnTo>
                    <a:lnTo>
                      <a:pt x="200" y="1242"/>
                    </a:lnTo>
                    <a:lnTo>
                      <a:pt x="190" y="1251"/>
                    </a:lnTo>
                    <a:lnTo>
                      <a:pt x="182" y="1263"/>
                    </a:lnTo>
                    <a:lnTo>
                      <a:pt x="182" y="1263"/>
                    </a:lnTo>
                    <a:close/>
                    <a:moveTo>
                      <a:pt x="209" y="1163"/>
                    </a:moveTo>
                    <a:lnTo>
                      <a:pt x="209" y="1163"/>
                    </a:lnTo>
                    <a:lnTo>
                      <a:pt x="200" y="1169"/>
                    </a:lnTo>
                    <a:lnTo>
                      <a:pt x="194" y="1175"/>
                    </a:lnTo>
                    <a:lnTo>
                      <a:pt x="188" y="1182"/>
                    </a:lnTo>
                    <a:lnTo>
                      <a:pt x="184" y="1188"/>
                    </a:lnTo>
                    <a:lnTo>
                      <a:pt x="175" y="1204"/>
                    </a:lnTo>
                    <a:lnTo>
                      <a:pt x="168" y="1222"/>
                    </a:lnTo>
                    <a:lnTo>
                      <a:pt x="168" y="1222"/>
                    </a:lnTo>
                    <a:lnTo>
                      <a:pt x="172" y="1223"/>
                    </a:lnTo>
                    <a:lnTo>
                      <a:pt x="174" y="1223"/>
                    </a:lnTo>
                    <a:lnTo>
                      <a:pt x="182" y="1228"/>
                    </a:lnTo>
                    <a:lnTo>
                      <a:pt x="182" y="1228"/>
                    </a:lnTo>
                    <a:lnTo>
                      <a:pt x="188" y="1221"/>
                    </a:lnTo>
                    <a:lnTo>
                      <a:pt x="197" y="1216"/>
                    </a:lnTo>
                    <a:lnTo>
                      <a:pt x="207" y="1211"/>
                    </a:lnTo>
                    <a:lnTo>
                      <a:pt x="215" y="1206"/>
                    </a:lnTo>
                    <a:lnTo>
                      <a:pt x="234" y="1198"/>
                    </a:lnTo>
                    <a:lnTo>
                      <a:pt x="254" y="1189"/>
                    </a:lnTo>
                    <a:lnTo>
                      <a:pt x="254" y="1189"/>
                    </a:lnTo>
                    <a:lnTo>
                      <a:pt x="251" y="1184"/>
                    </a:lnTo>
                    <a:lnTo>
                      <a:pt x="250" y="1178"/>
                    </a:lnTo>
                    <a:lnTo>
                      <a:pt x="247" y="1174"/>
                    </a:lnTo>
                    <a:lnTo>
                      <a:pt x="245" y="1171"/>
                    </a:lnTo>
                    <a:lnTo>
                      <a:pt x="241" y="1168"/>
                    </a:lnTo>
                    <a:lnTo>
                      <a:pt x="238" y="1166"/>
                    </a:lnTo>
                    <a:lnTo>
                      <a:pt x="228" y="1161"/>
                    </a:lnTo>
                    <a:lnTo>
                      <a:pt x="228" y="1161"/>
                    </a:lnTo>
                    <a:lnTo>
                      <a:pt x="222" y="1166"/>
                    </a:lnTo>
                    <a:lnTo>
                      <a:pt x="214" y="1170"/>
                    </a:lnTo>
                    <a:lnTo>
                      <a:pt x="212" y="1170"/>
                    </a:lnTo>
                    <a:lnTo>
                      <a:pt x="210" y="1170"/>
                    </a:lnTo>
                    <a:lnTo>
                      <a:pt x="209" y="1168"/>
                    </a:lnTo>
                    <a:lnTo>
                      <a:pt x="209" y="1163"/>
                    </a:lnTo>
                    <a:lnTo>
                      <a:pt x="209" y="1163"/>
                    </a:lnTo>
                    <a:close/>
                    <a:moveTo>
                      <a:pt x="154" y="1167"/>
                    </a:moveTo>
                    <a:lnTo>
                      <a:pt x="154" y="1167"/>
                    </a:lnTo>
                    <a:lnTo>
                      <a:pt x="165" y="1166"/>
                    </a:lnTo>
                    <a:lnTo>
                      <a:pt x="177" y="1162"/>
                    </a:lnTo>
                    <a:lnTo>
                      <a:pt x="187" y="1157"/>
                    </a:lnTo>
                    <a:lnTo>
                      <a:pt x="197" y="1151"/>
                    </a:lnTo>
                    <a:lnTo>
                      <a:pt x="205" y="1143"/>
                    </a:lnTo>
                    <a:lnTo>
                      <a:pt x="213" y="1134"/>
                    </a:lnTo>
                    <a:lnTo>
                      <a:pt x="220" y="1125"/>
                    </a:lnTo>
                    <a:lnTo>
                      <a:pt x="226" y="1114"/>
                    </a:lnTo>
                    <a:lnTo>
                      <a:pt x="226" y="1114"/>
                    </a:lnTo>
                    <a:lnTo>
                      <a:pt x="220" y="1113"/>
                    </a:lnTo>
                    <a:lnTo>
                      <a:pt x="214" y="1112"/>
                    </a:lnTo>
                    <a:lnTo>
                      <a:pt x="208" y="1113"/>
                    </a:lnTo>
                    <a:lnTo>
                      <a:pt x="201" y="1114"/>
                    </a:lnTo>
                    <a:lnTo>
                      <a:pt x="196" y="1116"/>
                    </a:lnTo>
                    <a:lnTo>
                      <a:pt x="189" y="1118"/>
                    </a:lnTo>
                    <a:lnTo>
                      <a:pt x="178" y="1125"/>
                    </a:lnTo>
                    <a:lnTo>
                      <a:pt x="168" y="1133"/>
                    </a:lnTo>
                    <a:lnTo>
                      <a:pt x="164" y="1139"/>
                    </a:lnTo>
                    <a:lnTo>
                      <a:pt x="159" y="1144"/>
                    </a:lnTo>
                    <a:lnTo>
                      <a:pt x="157" y="1149"/>
                    </a:lnTo>
                    <a:lnTo>
                      <a:pt x="155" y="1155"/>
                    </a:lnTo>
                    <a:lnTo>
                      <a:pt x="154" y="1161"/>
                    </a:lnTo>
                    <a:lnTo>
                      <a:pt x="154" y="1167"/>
                    </a:lnTo>
                    <a:lnTo>
                      <a:pt x="154" y="1167"/>
                    </a:lnTo>
                    <a:close/>
                    <a:moveTo>
                      <a:pt x="193" y="1079"/>
                    </a:moveTo>
                    <a:lnTo>
                      <a:pt x="193" y="1079"/>
                    </a:lnTo>
                    <a:lnTo>
                      <a:pt x="187" y="1075"/>
                    </a:lnTo>
                    <a:lnTo>
                      <a:pt x="184" y="1070"/>
                    </a:lnTo>
                    <a:lnTo>
                      <a:pt x="180" y="1067"/>
                    </a:lnTo>
                    <a:lnTo>
                      <a:pt x="177" y="1065"/>
                    </a:lnTo>
                    <a:lnTo>
                      <a:pt x="173" y="1065"/>
                    </a:lnTo>
                    <a:lnTo>
                      <a:pt x="173" y="1065"/>
                    </a:lnTo>
                    <a:lnTo>
                      <a:pt x="168" y="1070"/>
                    </a:lnTo>
                    <a:lnTo>
                      <a:pt x="160" y="1076"/>
                    </a:lnTo>
                    <a:lnTo>
                      <a:pt x="153" y="1082"/>
                    </a:lnTo>
                    <a:lnTo>
                      <a:pt x="147" y="1088"/>
                    </a:lnTo>
                    <a:lnTo>
                      <a:pt x="141" y="1096"/>
                    </a:lnTo>
                    <a:lnTo>
                      <a:pt x="140" y="1100"/>
                    </a:lnTo>
                    <a:lnTo>
                      <a:pt x="139" y="1103"/>
                    </a:lnTo>
                    <a:lnTo>
                      <a:pt x="139" y="1108"/>
                    </a:lnTo>
                    <a:lnTo>
                      <a:pt x="140" y="1111"/>
                    </a:lnTo>
                    <a:lnTo>
                      <a:pt x="142" y="1115"/>
                    </a:lnTo>
                    <a:lnTo>
                      <a:pt x="145" y="1119"/>
                    </a:lnTo>
                    <a:lnTo>
                      <a:pt x="145" y="1119"/>
                    </a:lnTo>
                    <a:lnTo>
                      <a:pt x="164" y="1109"/>
                    </a:lnTo>
                    <a:lnTo>
                      <a:pt x="181" y="1099"/>
                    </a:lnTo>
                    <a:lnTo>
                      <a:pt x="196" y="1090"/>
                    </a:lnTo>
                    <a:lnTo>
                      <a:pt x="204" y="1083"/>
                    </a:lnTo>
                    <a:lnTo>
                      <a:pt x="212" y="1076"/>
                    </a:lnTo>
                    <a:lnTo>
                      <a:pt x="212" y="1076"/>
                    </a:lnTo>
                    <a:lnTo>
                      <a:pt x="210" y="1073"/>
                    </a:lnTo>
                    <a:lnTo>
                      <a:pt x="207" y="1072"/>
                    </a:lnTo>
                    <a:lnTo>
                      <a:pt x="204" y="1072"/>
                    </a:lnTo>
                    <a:lnTo>
                      <a:pt x="201" y="1073"/>
                    </a:lnTo>
                    <a:lnTo>
                      <a:pt x="196" y="1076"/>
                    </a:lnTo>
                    <a:lnTo>
                      <a:pt x="193" y="1079"/>
                    </a:lnTo>
                    <a:lnTo>
                      <a:pt x="193" y="1079"/>
                    </a:lnTo>
                    <a:close/>
                    <a:moveTo>
                      <a:pt x="195" y="1007"/>
                    </a:moveTo>
                    <a:lnTo>
                      <a:pt x="195" y="1007"/>
                    </a:lnTo>
                    <a:lnTo>
                      <a:pt x="192" y="1005"/>
                    </a:lnTo>
                    <a:lnTo>
                      <a:pt x="187" y="1005"/>
                    </a:lnTo>
                    <a:lnTo>
                      <a:pt x="182" y="1005"/>
                    </a:lnTo>
                    <a:lnTo>
                      <a:pt x="175" y="1005"/>
                    </a:lnTo>
                    <a:lnTo>
                      <a:pt x="163" y="1009"/>
                    </a:lnTo>
                    <a:lnTo>
                      <a:pt x="156" y="1011"/>
                    </a:lnTo>
                    <a:lnTo>
                      <a:pt x="151" y="1015"/>
                    </a:lnTo>
                    <a:lnTo>
                      <a:pt x="151" y="1015"/>
                    </a:lnTo>
                    <a:lnTo>
                      <a:pt x="148" y="1018"/>
                    </a:lnTo>
                    <a:lnTo>
                      <a:pt x="144" y="1022"/>
                    </a:lnTo>
                    <a:lnTo>
                      <a:pt x="140" y="1030"/>
                    </a:lnTo>
                    <a:lnTo>
                      <a:pt x="137" y="1034"/>
                    </a:lnTo>
                    <a:lnTo>
                      <a:pt x="135" y="1037"/>
                    </a:lnTo>
                    <a:lnTo>
                      <a:pt x="130" y="1039"/>
                    </a:lnTo>
                    <a:lnTo>
                      <a:pt x="126" y="1039"/>
                    </a:lnTo>
                    <a:lnTo>
                      <a:pt x="126" y="1039"/>
                    </a:lnTo>
                    <a:lnTo>
                      <a:pt x="126" y="1048"/>
                    </a:lnTo>
                    <a:lnTo>
                      <a:pt x="127" y="1054"/>
                    </a:lnTo>
                    <a:lnTo>
                      <a:pt x="130" y="1058"/>
                    </a:lnTo>
                    <a:lnTo>
                      <a:pt x="135" y="1062"/>
                    </a:lnTo>
                    <a:lnTo>
                      <a:pt x="135" y="1062"/>
                    </a:lnTo>
                    <a:lnTo>
                      <a:pt x="138" y="1057"/>
                    </a:lnTo>
                    <a:lnTo>
                      <a:pt x="143" y="1054"/>
                    </a:lnTo>
                    <a:lnTo>
                      <a:pt x="156" y="1048"/>
                    </a:lnTo>
                    <a:lnTo>
                      <a:pt x="186" y="1038"/>
                    </a:lnTo>
                    <a:lnTo>
                      <a:pt x="198" y="1032"/>
                    </a:lnTo>
                    <a:lnTo>
                      <a:pt x="202" y="1028"/>
                    </a:lnTo>
                    <a:lnTo>
                      <a:pt x="205" y="1025"/>
                    </a:lnTo>
                    <a:lnTo>
                      <a:pt x="207" y="1021"/>
                    </a:lnTo>
                    <a:lnTo>
                      <a:pt x="205" y="1017"/>
                    </a:lnTo>
                    <a:lnTo>
                      <a:pt x="201" y="1012"/>
                    </a:lnTo>
                    <a:lnTo>
                      <a:pt x="195" y="1007"/>
                    </a:lnTo>
                    <a:lnTo>
                      <a:pt x="195" y="1007"/>
                    </a:lnTo>
                    <a:close/>
                    <a:moveTo>
                      <a:pt x="198" y="962"/>
                    </a:moveTo>
                    <a:lnTo>
                      <a:pt x="198" y="962"/>
                    </a:lnTo>
                    <a:lnTo>
                      <a:pt x="194" y="957"/>
                    </a:lnTo>
                    <a:lnTo>
                      <a:pt x="188" y="954"/>
                    </a:lnTo>
                    <a:lnTo>
                      <a:pt x="181" y="950"/>
                    </a:lnTo>
                    <a:lnTo>
                      <a:pt x="173" y="948"/>
                    </a:lnTo>
                    <a:lnTo>
                      <a:pt x="173" y="948"/>
                    </a:lnTo>
                    <a:lnTo>
                      <a:pt x="165" y="954"/>
                    </a:lnTo>
                    <a:lnTo>
                      <a:pt x="157" y="956"/>
                    </a:lnTo>
                    <a:lnTo>
                      <a:pt x="149" y="956"/>
                    </a:lnTo>
                    <a:lnTo>
                      <a:pt x="137" y="955"/>
                    </a:lnTo>
                    <a:lnTo>
                      <a:pt x="137" y="955"/>
                    </a:lnTo>
                    <a:lnTo>
                      <a:pt x="119" y="971"/>
                    </a:lnTo>
                    <a:lnTo>
                      <a:pt x="109" y="979"/>
                    </a:lnTo>
                    <a:lnTo>
                      <a:pt x="98" y="988"/>
                    </a:lnTo>
                    <a:lnTo>
                      <a:pt x="98" y="988"/>
                    </a:lnTo>
                    <a:lnTo>
                      <a:pt x="99" y="993"/>
                    </a:lnTo>
                    <a:lnTo>
                      <a:pt x="101" y="1000"/>
                    </a:lnTo>
                    <a:lnTo>
                      <a:pt x="102" y="1005"/>
                    </a:lnTo>
                    <a:lnTo>
                      <a:pt x="104" y="1012"/>
                    </a:lnTo>
                    <a:lnTo>
                      <a:pt x="104" y="1012"/>
                    </a:lnTo>
                    <a:lnTo>
                      <a:pt x="129" y="1001"/>
                    </a:lnTo>
                    <a:lnTo>
                      <a:pt x="156" y="989"/>
                    </a:lnTo>
                    <a:lnTo>
                      <a:pt x="168" y="982"/>
                    </a:lnTo>
                    <a:lnTo>
                      <a:pt x="180" y="976"/>
                    </a:lnTo>
                    <a:lnTo>
                      <a:pt x="189" y="970"/>
                    </a:lnTo>
                    <a:lnTo>
                      <a:pt x="198" y="962"/>
                    </a:lnTo>
                    <a:lnTo>
                      <a:pt x="198" y="962"/>
                    </a:lnTo>
                    <a:close/>
                    <a:moveTo>
                      <a:pt x="132" y="913"/>
                    </a:moveTo>
                    <a:lnTo>
                      <a:pt x="132" y="913"/>
                    </a:lnTo>
                    <a:lnTo>
                      <a:pt x="130" y="916"/>
                    </a:lnTo>
                    <a:lnTo>
                      <a:pt x="128" y="919"/>
                    </a:lnTo>
                    <a:lnTo>
                      <a:pt x="126" y="921"/>
                    </a:lnTo>
                    <a:lnTo>
                      <a:pt x="123" y="924"/>
                    </a:lnTo>
                    <a:lnTo>
                      <a:pt x="116" y="927"/>
                    </a:lnTo>
                    <a:lnTo>
                      <a:pt x="108" y="930"/>
                    </a:lnTo>
                    <a:lnTo>
                      <a:pt x="101" y="934"/>
                    </a:lnTo>
                    <a:lnTo>
                      <a:pt x="98" y="936"/>
                    </a:lnTo>
                    <a:lnTo>
                      <a:pt x="96" y="940"/>
                    </a:lnTo>
                    <a:lnTo>
                      <a:pt x="94" y="943"/>
                    </a:lnTo>
                    <a:lnTo>
                      <a:pt x="94" y="946"/>
                    </a:lnTo>
                    <a:lnTo>
                      <a:pt x="94" y="951"/>
                    </a:lnTo>
                    <a:lnTo>
                      <a:pt x="96" y="957"/>
                    </a:lnTo>
                    <a:lnTo>
                      <a:pt x="96" y="957"/>
                    </a:lnTo>
                    <a:lnTo>
                      <a:pt x="106" y="955"/>
                    </a:lnTo>
                    <a:lnTo>
                      <a:pt x="114" y="951"/>
                    </a:lnTo>
                    <a:lnTo>
                      <a:pt x="121" y="947"/>
                    </a:lnTo>
                    <a:lnTo>
                      <a:pt x="127" y="942"/>
                    </a:lnTo>
                    <a:lnTo>
                      <a:pt x="132" y="935"/>
                    </a:lnTo>
                    <a:lnTo>
                      <a:pt x="137" y="930"/>
                    </a:lnTo>
                    <a:lnTo>
                      <a:pt x="145" y="918"/>
                    </a:lnTo>
                    <a:lnTo>
                      <a:pt x="145" y="918"/>
                    </a:lnTo>
                    <a:lnTo>
                      <a:pt x="156" y="920"/>
                    </a:lnTo>
                    <a:lnTo>
                      <a:pt x="158" y="920"/>
                    </a:lnTo>
                    <a:lnTo>
                      <a:pt x="162" y="919"/>
                    </a:lnTo>
                    <a:lnTo>
                      <a:pt x="164" y="918"/>
                    </a:lnTo>
                    <a:lnTo>
                      <a:pt x="165" y="915"/>
                    </a:lnTo>
                    <a:lnTo>
                      <a:pt x="165" y="915"/>
                    </a:lnTo>
                    <a:lnTo>
                      <a:pt x="156" y="915"/>
                    </a:lnTo>
                    <a:lnTo>
                      <a:pt x="148" y="915"/>
                    </a:lnTo>
                    <a:lnTo>
                      <a:pt x="140" y="915"/>
                    </a:lnTo>
                    <a:lnTo>
                      <a:pt x="136" y="914"/>
                    </a:lnTo>
                    <a:lnTo>
                      <a:pt x="132" y="913"/>
                    </a:lnTo>
                    <a:lnTo>
                      <a:pt x="132" y="913"/>
                    </a:lnTo>
                    <a:close/>
                    <a:moveTo>
                      <a:pt x="118" y="869"/>
                    </a:moveTo>
                    <a:lnTo>
                      <a:pt x="118" y="869"/>
                    </a:lnTo>
                    <a:lnTo>
                      <a:pt x="104" y="879"/>
                    </a:lnTo>
                    <a:lnTo>
                      <a:pt x="97" y="885"/>
                    </a:lnTo>
                    <a:lnTo>
                      <a:pt x="91" y="893"/>
                    </a:lnTo>
                    <a:lnTo>
                      <a:pt x="86" y="900"/>
                    </a:lnTo>
                    <a:lnTo>
                      <a:pt x="82" y="907"/>
                    </a:lnTo>
                    <a:lnTo>
                      <a:pt x="79" y="915"/>
                    </a:lnTo>
                    <a:lnTo>
                      <a:pt x="79" y="924"/>
                    </a:lnTo>
                    <a:lnTo>
                      <a:pt x="79" y="924"/>
                    </a:lnTo>
                    <a:lnTo>
                      <a:pt x="96" y="909"/>
                    </a:lnTo>
                    <a:lnTo>
                      <a:pt x="105" y="901"/>
                    </a:lnTo>
                    <a:lnTo>
                      <a:pt x="113" y="895"/>
                    </a:lnTo>
                    <a:lnTo>
                      <a:pt x="123" y="889"/>
                    </a:lnTo>
                    <a:lnTo>
                      <a:pt x="133" y="884"/>
                    </a:lnTo>
                    <a:lnTo>
                      <a:pt x="144" y="881"/>
                    </a:lnTo>
                    <a:lnTo>
                      <a:pt x="156" y="880"/>
                    </a:lnTo>
                    <a:lnTo>
                      <a:pt x="156" y="880"/>
                    </a:lnTo>
                    <a:lnTo>
                      <a:pt x="157" y="878"/>
                    </a:lnTo>
                    <a:lnTo>
                      <a:pt x="158" y="875"/>
                    </a:lnTo>
                    <a:lnTo>
                      <a:pt x="159" y="874"/>
                    </a:lnTo>
                    <a:lnTo>
                      <a:pt x="159" y="871"/>
                    </a:lnTo>
                    <a:lnTo>
                      <a:pt x="159" y="871"/>
                    </a:lnTo>
                    <a:lnTo>
                      <a:pt x="153" y="871"/>
                    </a:lnTo>
                    <a:lnTo>
                      <a:pt x="148" y="871"/>
                    </a:lnTo>
                    <a:lnTo>
                      <a:pt x="138" y="872"/>
                    </a:lnTo>
                    <a:lnTo>
                      <a:pt x="134" y="872"/>
                    </a:lnTo>
                    <a:lnTo>
                      <a:pt x="128" y="872"/>
                    </a:lnTo>
                    <a:lnTo>
                      <a:pt x="123" y="871"/>
                    </a:lnTo>
                    <a:lnTo>
                      <a:pt x="118" y="869"/>
                    </a:lnTo>
                    <a:lnTo>
                      <a:pt x="118" y="869"/>
                    </a:lnTo>
                    <a:close/>
                    <a:moveTo>
                      <a:pt x="68" y="860"/>
                    </a:moveTo>
                    <a:lnTo>
                      <a:pt x="68" y="860"/>
                    </a:lnTo>
                    <a:lnTo>
                      <a:pt x="77" y="856"/>
                    </a:lnTo>
                    <a:lnTo>
                      <a:pt x="84" y="851"/>
                    </a:lnTo>
                    <a:lnTo>
                      <a:pt x="99" y="841"/>
                    </a:lnTo>
                    <a:lnTo>
                      <a:pt x="107" y="837"/>
                    </a:lnTo>
                    <a:lnTo>
                      <a:pt x="116" y="835"/>
                    </a:lnTo>
                    <a:lnTo>
                      <a:pt x="124" y="834"/>
                    </a:lnTo>
                    <a:lnTo>
                      <a:pt x="135" y="836"/>
                    </a:lnTo>
                    <a:lnTo>
                      <a:pt x="135" y="836"/>
                    </a:lnTo>
                    <a:lnTo>
                      <a:pt x="135" y="827"/>
                    </a:lnTo>
                    <a:lnTo>
                      <a:pt x="135" y="827"/>
                    </a:lnTo>
                    <a:lnTo>
                      <a:pt x="129" y="824"/>
                    </a:lnTo>
                    <a:lnTo>
                      <a:pt x="124" y="821"/>
                    </a:lnTo>
                    <a:lnTo>
                      <a:pt x="119" y="820"/>
                    </a:lnTo>
                    <a:lnTo>
                      <a:pt x="113" y="819"/>
                    </a:lnTo>
                    <a:lnTo>
                      <a:pt x="107" y="819"/>
                    </a:lnTo>
                    <a:lnTo>
                      <a:pt x="102" y="820"/>
                    </a:lnTo>
                    <a:lnTo>
                      <a:pt x="96" y="821"/>
                    </a:lnTo>
                    <a:lnTo>
                      <a:pt x="91" y="823"/>
                    </a:lnTo>
                    <a:lnTo>
                      <a:pt x="86" y="825"/>
                    </a:lnTo>
                    <a:lnTo>
                      <a:pt x="80" y="829"/>
                    </a:lnTo>
                    <a:lnTo>
                      <a:pt x="77" y="833"/>
                    </a:lnTo>
                    <a:lnTo>
                      <a:pt x="73" y="838"/>
                    </a:lnTo>
                    <a:lnTo>
                      <a:pt x="71" y="842"/>
                    </a:lnTo>
                    <a:lnTo>
                      <a:pt x="68" y="848"/>
                    </a:lnTo>
                    <a:lnTo>
                      <a:pt x="68" y="854"/>
                    </a:lnTo>
                    <a:lnTo>
                      <a:pt x="68" y="860"/>
                    </a:lnTo>
                    <a:lnTo>
                      <a:pt x="68" y="860"/>
                    </a:lnTo>
                    <a:close/>
                    <a:moveTo>
                      <a:pt x="132" y="769"/>
                    </a:moveTo>
                    <a:lnTo>
                      <a:pt x="132" y="769"/>
                    </a:lnTo>
                    <a:lnTo>
                      <a:pt x="127" y="763"/>
                    </a:lnTo>
                    <a:lnTo>
                      <a:pt x="122" y="758"/>
                    </a:lnTo>
                    <a:lnTo>
                      <a:pt x="116" y="753"/>
                    </a:lnTo>
                    <a:lnTo>
                      <a:pt x="109" y="750"/>
                    </a:lnTo>
                    <a:lnTo>
                      <a:pt x="102" y="749"/>
                    </a:lnTo>
                    <a:lnTo>
                      <a:pt x="95" y="749"/>
                    </a:lnTo>
                    <a:lnTo>
                      <a:pt x="88" y="749"/>
                    </a:lnTo>
                    <a:lnTo>
                      <a:pt x="80" y="751"/>
                    </a:lnTo>
                    <a:lnTo>
                      <a:pt x="74" y="753"/>
                    </a:lnTo>
                    <a:lnTo>
                      <a:pt x="66" y="757"/>
                    </a:lnTo>
                    <a:lnTo>
                      <a:pt x="61" y="760"/>
                    </a:lnTo>
                    <a:lnTo>
                      <a:pt x="54" y="764"/>
                    </a:lnTo>
                    <a:lnTo>
                      <a:pt x="50" y="768"/>
                    </a:lnTo>
                    <a:lnTo>
                      <a:pt x="46" y="773"/>
                    </a:lnTo>
                    <a:lnTo>
                      <a:pt x="43" y="778"/>
                    </a:lnTo>
                    <a:lnTo>
                      <a:pt x="41" y="783"/>
                    </a:lnTo>
                    <a:lnTo>
                      <a:pt x="41" y="783"/>
                    </a:lnTo>
                    <a:lnTo>
                      <a:pt x="45" y="792"/>
                    </a:lnTo>
                    <a:lnTo>
                      <a:pt x="49" y="800"/>
                    </a:lnTo>
                    <a:lnTo>
                      <a:pt x="51" y="805"/>
                    </a:lnTo>
                    <a:lnTo>
                      <a:pt x="56" y="808"/>
                    </a:lnTo>
                    <a:lnTo>
                      <a:pt x="60" y="810"/>
                    </a:lnTo>
                    <a:lnTo>
                      <a:pt x="65" y="811"/>
                    </a:lnTo>
                    <a:lnTo>
                      <a:pt x="65" y="811"/>
                    </a:lnTo>
                    <a:lnTo>
                      <a:pt x="66" y="806"/>
                    </a:lnTo>
                    <a:lnTo>
                      <a:pt x="67" y="800"/>
                    </a:lnTo>
                    <a:lnTo>
                      <a:pt x="69" y="796"/>
                    </a:lnTo>
                    <a:lnTo>
                      <a:pt x="72" y="793"/>
                    </a:lnTo>
                    <a:lnTo>
                      <a:pt x="75" y="790"/>
                    </a:lnTo>
                    <a:lnTo>
                      <a:pt x="78" y="787"/>
                    </a:lnTo>
                    <a:lnTo>
                      <a:pt x="86" y="782"/>
                    </a:lnTo>
                    <a:lnTo>
                      <a:pt x="95" y="780"/>
                    </a:lnTo>
                    <a:lnTo>
                      <a:pt x="106" y="778"/>
                    </a:lnTo>
                    <a:lnTo>
                      <a:pt x="117" y="778"/>
                    </a:lnTo>
                    <a:lnTo>
                      <a:pt x="129" y="778"/>
                    </a:lnTo>
                    <a:lnTo>
                      <a:pt x="129" y="778"/>
                    </a:lnTo>
                    <a:lnTo>
                      <a:pt x="129" y="776"/>
                    </a:lnTo>
                    <a:lnTo>
                      <a:pt x="130" y="774"/>
                    </a:lnTo>
                    <a:lnTo>
                      <a:pt x="132" y="772"/>
                    </a:lnTo>
                    <a:lnTo>
                      <a:pt x="132" y="769"/>
                    </a:lnTo>
                    <a:lnTo>
                      <a:pt x="132" y="769"/>
                    </a:lnTo>
                    <a:close/>
                    <a:moveTo>
                      <a:pt x="24" y="687"/>
                    </a:moveTo>
                    <a:lnTo>
                      <a:pt x="24" y="687"/>
                    </a:lnTo>
                    <a:lnTo>
                      <a:pt x="22" y="693"/>
                    </a:lnTo>
                    <a:lnTo>
                      <a:pt x="21" y="699"/>
                    </a:lnTo>
                    <a:lnTo>
                      <a:pt x="21" y="705"/>
                    </a:lnTo>
                    <a:lnTo>
                      <a:pt x="23" y="710"/>
                    </a:lnTo>
                    <a:lnTo>
                      <a:pt x="26" y="716"/>
                    </a:lnTo>
                    <a:lnTo>
                      <a:pt x="29" y="720"/>
                    </a:lnTo>
                    <a:lnTo>
                      <a:pt x="33" y="723"/>
                    </a:lnTo>
                    <a:lnTo>
                      <a:pt x="38" y="725"/>
                    </a:lnTo>
                    <a:lnTo>
                      <a:pt x="38" y="725"/>
                    </a:lnTo>
                    <a:lnTo>
                      <a:pt x="38" y="720"/>
                    </a:lnTo>
                    <a:lnTo>
                      <a:pt x="39" y="715"/>
                    </a:lnTo>
                    <a:lnTo>
                      <a:pt x="41" y="712"/>
                    </a:lnTo>
                    <a:lnTo>
                      <a:pt x="43" y="707"/>
                    </a:lnTo>
                    <a:lnTo>
                      <a:pt x="46" y="705"/>
                    </a:lnTo>
                    <a:lnTo>
                      <a:pt x="49" y="702"/>
                    </a:lnTo>
                    <a:lnTo>
                      <a:pt x="58" y="699"/>
                    </a:lnTo>
                    <a:lnTo>
                      <a:pt x="66" y="695"/>
                    </a:lnTo>
                    <a:lnTo>
                      <a:pt x="74" y="693"/>
                    </a:lnTo>
                    <a:lnTo>
                      <a:pt x="81" y="692"/>
                    </a:lnTo>
                    <a:lnTo>
                      <a:pt x="88" y="689"/>
                    </a:lnTo>
                    <a:lnTo>
                      <a:pt x="88" y="689"/>
                    </a:lnTo>
                    <a:lnTo>
                      <a:pt x="84" y="686"/>
                    </a:lnTo>
                    <a:lnTo>
                      <a:pt x="82" y="683"/>
                    </a:lnTo>
                    <a:lnTo>
                      <a:pt x="78" y="681"/>
                    </a:lnTo>
                    <a:lnTo>
                      <a:pt x="75" y="679"/>
                    </a:lnTo>
                    <a:lnTo>
                      <a:pt x="67" y="679"/>
                    </a:lnTo>
                    <a:lnTo>
                      <a:pt x="59" y="681"/>
                    </a:lnTo>
                    <a:lnTo>
                      <a:pt x="41" y="685"/>
                    </a:lnTo>
                    <a:lnTo>
                      <a:pt x="32" y="686"/>
                    </a:lnTo>
                    <a:lnTo>
                      <a:pt x="24" y="687"/>
                    </a:lnTo>
                    <a:lnTo>
                      <a:pt x="24" y="687"/>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0" name="Freeform 146"/>
              <p:cNvSpPr>
                <a:spLocks noEditPoints="1"/>
              </p:cNvSpPr>
              <p:nvPr/>
            </p:nvSpPr>
            <p:spPr bwMode="auto">
              <a:xfrm>
                <a:off x="6708776" y="209550"/>
                <a:ext cx="330200" cy="268288"/>
              </a:xfrm>
              <a:custGeom>
                <a:avLst/>
                <a:gdLst/>
                <a:ahLst/>
                <a:cxnLst>
                  <a:cxn ang="0">
                    <a:pos x="165" y="8"/>
                  </a:cxn>
                  <a:cxn ang="0">
                    <a:pos x="200" y="22"/>
                  </a:cxn>
                  <a:cxn ang="0">
                    <a:pos x="259" y="48"/>
                  </a:cxn>
                  <a:cxn ang="0">
                    <a:pos x="299" y="67"/>
                  </a:cxn>
                  <a:cxn ang="0">
                    <a:pos x="348" y="91"/>
                  </a:cxn>
                  <a:cxn ang="0">
                    <a:pos x="376" y="93"/>
                  </a:cxn>
                  <a:cxn ang="0">
                    <a:pos x="401" y="111"/>
                  </a:cxn>
                  <a:cxn ang="0">
                    <a:pos x="467" y="135"/>
                  </a:cxn>
                  <a:cxn ang="0">
                    <a:pos x="508" y="151"/>
                  </a:cxn>
                  <a:cxn ang="0">
                    <a:pos x="522" y="165"/>
                  </a:cxn>
                  <a:cxn ang="0">
                    <a:pos x="594" y="183"/>
                  </a:cxn>
                  <a:cxn ang="0">
                    <a:pos x="615" y="204"/>
                  </a:cxn>
                  <a:cxn ang="0">
                    <a:pos x="624" y="221"/>
                  </a:cxn>
                  <a:cxn ang="0">
                    <a:pos x="603" y="287"/>
                  </a:cxn>
                  <a:cxn ang="0">
                    <a:pos x="529" y="417"/>
                  </a:cxn>
                  <a:cxn ang="0">
                    <a:pos x="508" y="480"/>
                  </a:cxn>
                  <a:cxn ang="0">
                    <a:pos x="492" y="505"/>
                  </a:cxn>
                  <a:cxn ang="0">
                    <a:pos x="360" y="488"/>
                  </a:cxn>
                  <a:cxn ang="0">
                    <a:pos x="278" y="453"/>
                  </a:cxn>
                  <a:cxn ang="0">
                    <a:pos x="189" y="408"/>
                  </a:cxn>
                  <a:cxn ang="0">
                    <a:pos x="63" y="359"/>
                  </a:cxn>
                  <a:cxn ang="0">
                    <a:pos x="25" y="325"/>
                  </a:cxn>
                  <a:cxn ang="0">
                    <a:pos x="0" y="273"/>
                  </a:cxn>
                  <a:cxn ang="0">
                    <a:pos x="47" y="173"/>
                  </a:cxn>
                  <a:cxn ang="0">
                    <a:pos x="109" y="52"/>
                  </a:cxn>
                  <a:cxn ang="0">
                    <a:pos x="135" y="8"/>
                  </a:cxn>
                  <a:cxn ang="0">
                    <a:pos x="381" y="464"/>
                  </a:cxn>
                  <a:cxn ang="0">
                    <a:pos x="447" y="479"/>
                  </a:cxn>
                  <a:cxn ang="0">
                    <a:pos x="495" y="460"/>
                  </a:cxn>
                  <a:cxn ang="0">
                    <a:pos x="528" y="384"/>
                  </a:cxn>
                  <a:cxn ang="0">
                    <a:pos x="590" y="264"/>
                  </a:cxn>
                  <a:cxn ang="0">
                    <a:pos x="600" y="212"/>
                  </a:cxn>
                  <a:cxn ang="0">
                    <a:pos x="559" y="191"/>
                  </a:cxn>
                  <a:cxn ang="0">
                    <a:pos x="503" y="173"/>
                  </a:cxn>
                  <a:cxn ang="0">
                    <a:pos x="469" y="155"/>
                  </a:cxn>
                  <a:cxn ang="0">
                    <a:pos x="424" y="137"/>
                  </a:cxn>
                  <a:cxn ang="0">
                    <a:pos x="293" y="84"/>
                  </a:cxn>
                  <a:cxn ang="0">
                    <a:pos x="222" y="52"/>
                  </a:cxn>
                  <a:cxn ang="0">
                    <a:pos x="164" y="46"/>
                  </a:cxn>
                  <a:cxn ang="0">
                    <a:pos x="149" y="54"/>
                  </a:cxn>
                  <a:cxn ang="0">
                    <a:pos x="131" y="62"/>
                  </a:cxn>
                  <a:cxn ang="0">
                    <a:pos x="111" y="90"/>
                  </a:cxn>
                  <a:cxn ang="0">
                    <a:pos x="91" y="113"/>
                  </a:cxn>
                  <a:cxn ang="0">
                    <a:pos x="64" y="182"/>
                  </a:cxn>
                  <a:cxn ang="0">
                    <a:pos x="29" y="251"/>
                  </a:cxn>
                  <a:cxn ang="0">
                    <a:pos x="33" y="305"/>
                  </a:cxn>
                  <a:cxn ang="0">
                    <a:pos x="107" y="353"/>
                  </a:cxn>
                  <a:cxn ang="0">
                    <a:pos x="244" y="404"/>
                  </a:cxn>
                  <a:cxn ang="0">
                    <a:pos x="289" y="423"/>
                  </a:cxn>
                  <a:cxn ang="0">
                    <a:pos x="302" y="430"/>
                  </a:cxn>
                  <a:cxn ang="0">
                    <a:pos x="339" y="441"/>
                  </a:cxn>
                  <a:cxn ang="0">
                    <a:pos x="334" y="444"/>
                  </a:cxn>
                  <a:cxn ang="0">
                    <a:pos x="371" y="457"/>
                  </a:cxn>
                </a:cxnLst>
                <a:rect l="0" t="0" r="r" b="b"/>
                <a:pathLst>
                  <a:path w="624" h="505">
                    <a:moveTo>
                      <a:pt x="152" y="0"/>
                    </a:moveTo>
                    <a:lnTo>
                      <a:pt x="152" y="0"/>
                    </a:lnTo>
                    <a:lnTo>
                      <a:pt x="156" y="1"/>
                    </a:lnTo>
                    <a:lnTo>
                      <a:pt x="160" y="3"/>
                    </a:lnTo>
                    <a:lnTo>
                      <a:pt x="165" y="8"/>
                    </a:lnTo>
                    <a:lnTo>
                      <a:pt x="169" y="14"/>
                    </a:lnTo>
                    <a:lnTo>
                      <a:pt x="175" y="20"/>
                    </a:lnTo>
                    <a:lnTo>
                      <a:pt x="175" y="20"/>
                    </a:lnTo>
                    <a:lnTo>
                      <a:pt x="187" y="20"/>
                    </a:lnTo>
                    <a:lnTo>
                      <a:pt x="200" y="22"/>
                    </a:lnTo>
                    <a:lnTo>
                      <a:pt x="213" y="25"/>
                    </a:lnTo>
                    <a:lnTo>
                      <a:pt x="226" y="29"/>
                    </a:lnTo>
                    <a:lnTo>
                      <a:pt x="238" y="35"/>
                    </a:lnTo>
                    <a:lnTo>
                      <a:pt x="248" y="41"/>
                    </a:lnTo>
                    <a:lnTo>
                      <a:pt x="259" y="48"/>
                    </a:lnTo>
                    <a:lnTo>
                      <a:pt x="268" y="58"/>
                    </a:lnTo>
                    <a:lnTo>
                      <a:pt x="268" y="58"/>
                    </a:lnTo>
                    <a:lnTo>
                      <a:pt x="278" y="59"/>
                    </a:lnTo>
                    <a:lnTo>
                      <a:pt x="289" y="62"/>
                    </a:lnTo>
                    <a:lnTo>
                      <a:pt x="299" y="67"/>
                    </a:lnTo>
                    <a:lnTo>
                      <a:pt x="308" y="71"/>
                    </a:lnTo>
                    <a:lnTo>
                      <a:pt x="328" y="82"/>
                    </a:lnTo>
                    <a:lnTo>
                      <a:pt x="337" y="87"/>
                    </a:lnTo>
                    <a:lnTo>
                      <a:pt x="348" y="91"/>
                    </a:lnTo>
                    <a:lnTo>
                      <a:pt x="348" y="91"/>
                    </a:lnTo>
                    <a:lnTo>
                      <a:pt x="356" y="92"/>
                    </a:lnTo>
                    <a:lnTo>
                      <a:pt x="362" y="92"/>
                    </a:lnTo>
                    <a:lnTo>
                      <a:pt x="369" y="92"/>
                    </a:lnTo>
                    <a:lnTo>
                      <a:pt x="376" y="93"/>
                    </a:lnTo>
                    <a:lnTo>
                      <a:pt x="376" y="93"/>
                    </a:lnTo>
                    <a:lnTo>
                      <a:pt x="382" y="97"/>
                    </a:lnTo>
                    <a:lnTo>
                      <a:pt x="388" y="101"/>
                    </a:lnTo>
                    <a:lnTo>
                      <a:pt x="394" y="106"/>
                    </a:lnTo>
                    <a:lnTo>
                      <a:pt x="401" y="111"/>
                    </a:lnTo>
                    <a:lnTo>
                      <a:pt x="401" y="111"/>
                    </a:lnTo>
                    <a:lnTo>
                      <a:pt x="418" y="117"/>
                    </a:lnTo>
                    <a:lnTo>
                      <a:pt x="434" y="122"/>
                    </a:lnTo>
                    <a:lnTo>
                      <a:pt x="451" y="128"/>
                    </a:lnTo>
                    <a:lnTo>
                      <a:pt x="467" y="135"/>
                    </a:lnTo>
                    <a:lnTo>
                      <a:pt x="467" y="135"/>
                    </a:lnTo>
                    <a:lnTo>
                      <a:pt x="477" y="139"/>
                    </a:lnTo>
                    <a:lnTo>
                      <a:pt x="486" y="143"/>
                    </a:lnTo>
                    <a:lnTo>
                      <a:pt x="497" y="146"/>
                    </a:lnTo>
                    <a:lnTo>
                      <a:pt x="508" y="151"/>
                    </a:lnTo>
                    <a:lnTo>
                      <a:pt x="508" y="151"/>
                    </a:lnTo>
                    <a:lnTo>
                      <a:pt x="511" y="154"/>
                    </a:lnTo>
                    <a:lnTo>
                      <a:pt x="514" y="159"/>
                    </a:lnTo>
                    <a:lnTo>
                      <a:pt x="518" y="163"/>
                    </a:lnTo>
                    <a:lnTo>
                      <a:pt x="522" y="165"/>
                    </a:lnTo>
                    <a:lnTo>
                      <a:pt x="522" y="165"/>
                    </a:lnTo>
                    <a:lnTo>
                      <a:pt x="532" y="168"/>
                    </a:lnTo>
                    <a:lnTo>
                      <a:pt x="543" y="172"/>
                    </a:lnTo>
                    <a:lnTo>
                      <a:pt x="563" y="175"/>
                    </a:lnTo>
                    <a:lnTo>
                      <a:pt x="585" y="180"/>
                    </a:lnTo>
                    <a:lnTo>
                      <a:pt x="594" y="183"/>
                    </a:lnTo>
                    <a:lnTo>
                      <a:pt x="605" y="188"/>
                    </a:lnTo>
                    <a:lnTo>
                      <a:pt x="605" y="188"/>
                    </a:lnTo>
                    <a:lnTo>
                      <a:pt x="606" y="192"/>
                    </a:lnTo>
                    <a:lnTo>
                      <a:pt x="608" y="196"/>
                    </a:lnTo>
                    <a:lnTo>
                      <a:pt x="615" y="204"/>
                    </a:lnTo>
                    <a:lnTo>
                      <a:pt x="618" y="207"/>
                    </a:lnTo>
                    <a:lnTo>
                      <a:pt x="621" y="211"/>
                    </a:lnTo>
                    <a:lnTo>
                      <a:pt x="623" y="215"/>
                    </a:lnTo>
                    <a:lnTo>
                      <a:pt x="624" y="221"/>
                    </a:lnTo>
                    <a:lnTo>
                      <a:pt x="624" y="221"/>
                    </a:lnTo>
                    <a:lnTo>
                      <a:pt x="622" y="234"/>
                    </a:lnTo>
                    <a:lnTo>
                      <a:pt x="619" y="247"/>
                    </a:lnTo>
                    <a:lnTo>
                      <a:pt x="615" y="259"/>
                    </a:lnTo>
                    <a:lnTo>
                      <a:pt x="609" y="273"/>
                    </a:lnTo>
                    <a:lnTo>
                      <a:pt x="603" y="287"/>
                    </a:lnTo>
                    <a:lnTo>
                      <a:pt x="595" y="301"/>
                    </a:lnTo>
                    <a:lnTo>
                      <a:pt x="579" y="329"/>
                    </a:lnTo>
                    <a:lnTo>
                      <a:pt x="561" y="358"/>
                    </a:lnTo>
                    <a:lnTo>
                      <a:pt x="544" y="388"/>
                    </a:lnTo>
                    <a:lnTo>
                      <a:pt x="529" y="417"/>
                    </a:lnTo>
                    <a:lnTo>
                      <a:pt x="522" y="432"/>
                    </a:lnTo>
                    <a:lnTo>
                      <a:pt x="516" y="447"/>
                    </a:lnTo>
                    <a:lnTo>
                      <a:pt x="516" y="447"/>
                    </a:lnTo>
                    <a:lnTo>
                      <a:pt x="512" y="464"/>
                    </a:lnTo>
                    <a:lnTo>
                      <a:pt x="508" y="480"/>
                    </a:lnTo>
                    <a:lnTo>
                      <a:pt x="505" y="486"/>
                    </a:lnTo>
                    <a:lnTo>
                      <a:pt x="502" y="493"/>
                    </a:lnTo>
                    <a:lnTo>
                      <a:pt x="498" y="499"/>
                    </a:lnTo>
                    <a:lnTo>
                      <a:pt x="492" y="505"/>
                    </a:lnTo>
                    <a:lnTo>
                      <a:pt x="492" y="505"/>
                    </a:lnTo>
                    <a:lnTo>
                      <a:pt x="465" y="505"/>
                    </a:lnTo>
                    <a:lnTo>
                      <a:pt x="438" y="503"/>
                    </a:lnTo>
                    <a:lnTo>
                      <a:pt x="411" y="500"/>
                    </a:lnTo>
                    <a:lnTo>
                      <a:pt x="386" y="495"/>
                    </a:lnTo>
                    <a:lnTo>
                      <a:pt x="360" y="488"/>
                    </a:lnTo>
                    <a:lnTo>
                      <a:pt x="335" y="480"/>
                    </a:lnTo>
                    <a:lnTo>
                      <a:pt x="311" y="470"/>
                    </a:lnTo>
                    <a:lnTo>
                      <a:pt x="287" y="461"/>
                    </a:lnTo>
                    <a:lnTo>
                      <a:pt x="287" y="461"/>
                    </a:lnTo>
                    <a:lnTo>
                      <a:pt x="278" y="453"/>
                    </a:lnTo>
                    <a:lnTo>
                      <a:pt x="270" y="447"/>
                    </a:lnTo>
                    <a:lnTo>
                      <a:pt x="251" y="435"/>
                    </a:lnTo>
                    <a:lnTo>
                      <a:pt x="231" y="425"/>
                    </a:lnTo>
                    <a:lnTo>
                      <a:pt x="210" y="417"/>
                    </a:lnTo>
                    <a:lnTo>
                      <a:pt x="189" y="408"/>
                    </a:lnTo>
                    <a:lnTo>
                      <a:pt x="166" y="401"/>
                    </a:lnTo>
                    <a:lnTo>
                      <a:pt x="123" y="387"/>
                    </a:lnTo>
                    <a:lnTo>
                      <a:pt x="102" y="378"/>
                    </a:lnTo>
                    <a:lnTo>
                      <a:pt x="81" y="370"/>
                    </a:lnTo>
                    <a:lnTo>
                      <a:pt x="63" y="359"/>
                    </a:lnTo>
                    <a:lnTo>
                      <a:pt x="55" y="353"/>
                    </a:lnTo>
                    <a:lnTo>
                      <a:pt x="46" y="347"/>
                    </a:lnTo>
                    <a:lnTo>
                      <a:pt x="39" y="340"/>
                    </a:lnTo>
                    <a:lnTo>
                      <a:pt x="31" y="332"/>
                    </a:lnTo>
                    <a:lnTo>
                      <a:pt x="25" y="325"/>
                    </a:lnTo>
                    <a:lnTo>
                      <a:pt x="18" y="315"/>
                    </a:lnTo>
                    <a:lnTo>
                      <a:pt x="13" y="306"/>
                    </a:lnTo>
                    <a:lnTo>
                      <a:pt x="8" y="296"/>
                    </a:lnTo>
                    <a:lnTo>
                      <a:pt x="3" y="285"/>
                    </a:lnTo>
                    <a:lnTo>
                      <a:pt x="0" y="273"/>
                    </a:lnTo>
                    <a:lnTo>
                      <a:pt x="0" y="273"/>
                    </a:lnTo>
                    <a:lnTo>
                      <a:pt x="10" y="249"/>
                    </a:lnTo>
                    <a:lnTo>
                      <a:pt x="21" y="224"/>
                    </a:lnTo>
                    <a:lnTo>
                      <a:pt x="33" y="198"/>
                    </a:lnTo>
                    <a:lnTo>
                      <a:pt x="47" y="173"/>
                    </a:lnTo>
                    <a:lnTo>
                      <a:pt x="74" y="122"/>
                    </a:lnTo>
                    <a:lnTo>
                      <a:pt x="100" y="74"/>
                    </a:lnTo>
                    <a:lnTo>
                      <a:pt x="100" y="74"/>
                    </a:lnTo>
                    <a:lnTo>
                      <a:pt x="105" y="63"/>
                    </a:lnTo>
                    <a:lnTo>
                      <a:pt x="109" y="52"/>
                    </a:lnTo>
                    <a:lnTo>
                      <a:pt x="114" y="40"/>
                    </a:lnTo>
                    <a:lnTo>
                      <a:pt x="118" y="29"/>
                    </a:lnTo>
                    <a:lnTo>
                      <a:pt x="124" y="20"/>
                    </a:lnTo>
                    <a:lnTo>
                      <a:pt x="131" y="11"/>
                    </a:lnTo>
                    <a:lnTo>
                      <a:pt x="135" y="8"/>
                    </a:lnTo>
                    <a:lnTo>
                      <a:pt x="140" y="5"/>
                    </a:lnTo>
                    <a:lnTo>
                      <a:pt x="146" y="1"/>
                    </a:lnTo>
                    <a:lnTo>
                      <a:pt x="152" y="0"/>
                    </a:lnTo>
                    <a:lnTo>
                      <a:pt x="152" y="0"/>
                    </a:lnTo>
                    <a:close/>
                    <a:moveTo>
                      <a:pt x="381" y="464"/>
                    </a:moveTo>
                    <a:lnTo>
                      <a:pt x="381" y="464"/>
                    </a:lnTo>
                    <a:lnTo>
                      <a:pt x="389" y="466"/>
                    </a:lnTo>
                    <a:lnTo>
                      <a:pt x="398" y="469"/>
                    </a:lnTo>
                    <a:lnTo>
                      <a:pt x="421" y="475"/>
                    </a:lnTo>
                    <a:lnTo>
                      <a:pt x="447" y="479"/>
                    </a:lnTo>
                    <a:lnTo>
                      <a:pt x="475" y="483"/>
                    </a:lnTo>
                    <a:lnTo>
                      <a:pt x="475" y="483"/>
                    </a:lnTo>
                    <a:lnTo>
                      <a:pt x="483" y="476"/>
                    </a:lnTo>
                    <a:lnTo>
                      <a:pt x="489" y="468"/>
                    </a:lnTo>
                    <a:lnTo>
                      <a:pt x="495" y="460"/>
                    </a:lnTo>
                    <a:lnTo>
                      <a:pt x="500" y="451"/>
                    </a:lnTo>
                    <a:lnTo>
                      <a:pt x="508" y="431"/>
                    </a:lnTo>
                    <a:lnTo>
                      <a:pt x="516" y="408"/>
                    </a:lnTo>
                    <a:lnTo>
                      <a:pt x="516" y="408"/>
                    </a:lnTo>
                    <a:lnTo>
                      <a:pt x="528" y="384"/>
                    </a:lnTo>
                    <a:lnTo>
                      <a:pt x="541" y="359"/>
                    </a:lnTo>
                    <a:lnTo>
                      <a:pt x="568" y="312"/>
                    </a:lnTo>
                    <a:lnTo>
                      <a:pt x="579" y="287"/>
                    </a:lnTo>
                    <a:lnTo>
                      <a:pt x="585" y="275"/>
                    </a:lnTo>
                    <a:lnTo>
                      <a:pt x="590" y="264"/>
                    </a:lnTo>
                    <a:lnTo>
                      <a:pt x="593" y="251"/>
                    </a:lnTo>
                    <a:lnTo>
                      <a:pt x="596" y="238"/>
                    </a:lnTo>
                    <a:lnTo>
                      <a:pt x="599" y="225"/>
                    </a:lnTo>
                    <a:lnTo>
                      <a:pt x="600" y="212"/>
                    </a:lnTo>
                    <a:lnTo>
                      <a:pt x="600" y="212"/>
                    </a:lnTo>
                    <a:lnTo>
                      <a:pt x="593" y="207"/>
                    </a:lnTo>
                    <a:lnTo>
                      <a:pt x="586" y="202"/>
                    </a:lnTo>
                    <a:lnTo>
                      <a:pt x="579" y="198"/>
                    </a:lnTo>
                    <a:lnTo>
                      <a:pt x="573" y="195"/>
                    </a:lnTo>
                    <a:lnTo>
                      <a:pt x="559" y="191"/>
                    </a:lnTo>
                    <a:lnTo>
                      <a:pt x="544" y="188"/>
                    </a:lnTo>
                    <a:lnTo>
                      <a:pt x="530" y="184"/>
                    </a:lnTo>
                    <a:lnTo>
                      <a:pt x="516" y="180"/>
                    </a:lnTo>
                    <a:lnTo>
                      <a:pt x="510" y="177"/>
                    </a:lnTo>
                    <a:lnTo>
                      <a:pt x="503" y="173"/>
                    </a:lnTo>
                    <a:lnTo>
                      <a:pt x="497" y="168"/>
                    </a:lnTo>
                    <a:lnTo>
                      <a:pt x="492" y="163"/>
                    </a:lnTo>
                    <a:lnTo>
                      <a:pt x="492" y="163"/>
                    </a:lnTo>
                    <a:lnTo>
                      <a:pt x="480" y="160"/>
                    </a:lnTo>
                    <a:lnTo>
                      <a:pt x="469" y="155"/>
                    </a:lnTo>
                    <a:lnTo>
                      <a:pt x="460" y="150"/>
                    </a:lnTo>
                    <a:lnTo>
                      <a:pt x="453" y="144"/>
                    </a:lnTo>
                    <a:lnTo>
                      <a:pt x="453" y="144"/>
                    </a:lnTo>
                    <a:lnTo>
                      <a:pt x="438" y="141"/>
                    </a:lnTo>
                    <a:lnTo>
                      <a:pt x="424" y="137"/>
                    </a:lnTo>
                    <a:lnTo>
                      <a:pt x="396" y="129"/>
                    </a:lnTo>
                    <a:lnTo>
                      <a:pt x="368" y="119"/>
                    </a:lnTo>
                    <a:lnTo>
                      <a:pt x="343" y="107"/>
                    </a:lnTo>
                    <a:lnTo>
                      <a:pt x="318" y="96"/>
                    </a:lnTo>
                    <a:lnTo>
                      <a:pt x="293" y="84"/>
                    </a:lnTo>
                    <a:lnTo>
                      <a:pt x="269" y="71"/>
                    </a:lnTo>
                    <a:lnTo>
                      <a:pt x="246" y="60"/>
                    </a:lnTo>
                    <a:lnTo>
                      <a:pt x="246" y="60"/>
                    </a:lnTo>
                    <a:lnTo>
                      <a:pt x="235" y="56"/>
                    </a:lnTo>
                    <a:lnTo>
                      <a:pt x="222" y="52"/>
                    </a:lnTo>
                    <a:lnTo>
                      <a:pt x="208" y="47"/>
                    </a:lnTo>
                    <a:lnTo>
                      <a:pt x="194" y="45"/>
                    </a:lnTo>
                    <a:lnTo>
                      <a:pt x="181" y="44"/>
                    </a:lnTo>
                    <a:lnTo>
                      <a:pt x="169" y="45"/>
                    </a:lnTo>
                    <a:lnTo>
                      <a:pt x="164" y="46"/>
                    </a:lnTo>
                    <a:lnTo>
                      <a:pt x="159" y="48"/>
                    </a:lnTo>
                    <a:lnTo>
                      <a:pt x="155" y="52"/>
                    </a:lnTo>
                    <a:lnTo>
                      <a:pt x="152" y="55"/>
                    </a:lnTo>
                    <a:lnTo>
                      <a:pt x="152" y="55"/>
                    </a:lnTo>
                    <a:lnTo>
                      <a:pt x="149" y="54"/>
                    </a:lnTo>
                    <a:lnTo>
                      <a:pt x="147" y="54"/>
                    </a:lnTo>
                    <a:lnTo>
                      <a:pt x="144" y="55"/>
                    </a:lnTo>
                    <a:lnTo>
                      <a:pt x="140" y="57"/>
                    </a:lnTo>
                    <a:lnTo>
                      <a:pt x="135" y="61"/>
                    </a:lnTo>
                    <a:lnTo>
                      <a:pt x="131" y="62"/>
                    </a:lnTo>
                    <a:lnTo>
                      <a:pt x="127" y="63"/>
                    </a:lnTo>
                    <a:lnTo>
                      <a:pt x="127" y="63"/>
                    </a:lnTo>
                    <a:lnTo>
                      <a:pt x="123" y="70"/>
                    </a:lnTo>
                    <a:lnTo>
                      <a:pt x="119" y="76"/>
                    </a:lnTo>
                    <a:lnTo>
                      <a:pt x="111" y="90"/>
                    </a:lnTo>
                    <a:lnTo>
                      <a:pt x="108" y="98"/>
                    </a:lnTo>
                    <a:lnTo>
                      <a:pt x="104" y="104"/>
                    </a:lnTo>
                    <a:lnTo>
                      <a:pt x="99" y="108"/>
                    </a:lnTo>
                    <a:lnTo>
                      <a:pt x="91" y="113"/>
                    </a:lnTo>
                    <a:lnTo>
                      <a:pt x="91" y="113"/>
                    </a:lnTo>
                    <a:lnTo>
                      <a:pt x="89" y="128"/>
                    </a:lnTo>
                    <a:lnTo>
                      <a:pt x="85" y="141"/>
                    </a:lnTo>
                    <a:lnTo>
                      <a:pt x="80" y="152"/>
                    </a:lnTo>
                    <a:lnTo>
                      <a:pt x="75" y="163"/>
                    </a:lnTo>
                    <a:lnTo>
                      <a:pt x="64" y="182"/>
                    </a:lnTo>
                    <a:lnTo>
                      <a:pt x="53" y="200"/>
                    </a:lnTo>
                    <a:lnTo>
                      <a:pt x="42" y="219"/>
                    </a:lnTo>
                    <a:lnTo>
                      <a:pt x="36" y="229"/>
                    </a:lnTo>
                    <a:lnTo>
                      <a:pt x="32" y="239"/>
                    </a:lnTo>
                    <a:lnTo>
                      <a:pt x="29" y="251"/>
                    </a:lnTo>
                    <a:lnTo>
                      <a:pt x="26" y="264"/>
                    </a:lnTo>
                    <a:lnTo>
                      <a:pt x="24" y="276"/>
                    </a:lnTo>
                    <a:lnTo>
                      <a:pt x="23" y="293"/>
                    </a:lnTo>
                    <a:lnTo>
                      <a:pt x="23" y="293"/>
                    </a:lnTo>
                    <a:lnTo>
                      <a:pt x="33" y="305"/>
                    </a:lnTo>
                    <a:lnTo>
                      <a:pt x="46" y="317"/>
                    </a:lnTo>
                    <a:lnTo>
                      <a:pt x="60" y="328"/>
                    </a:lnTo>
                    <a:lnTo>
                      <a:pt x="75" y="336"/>
                    </a:lnTo>
                    <a:lnTo>
                      <a:pt x="91" y="345"/>
                    </a:lnTo>
                    <a:lnTo>
                      <a:pt x="107" y="353"/>
                    </a:lnTo>
                    <a:lnTo>
                      <a:pt x="141" y="365"/>
                    </a:lnTo>
                    <a:lnTo>
                      <a:pt x="177" y="378"/>
                    </a:lnTo>
                    <a:lnTo>
                      <a:pt x="211" y="390"/>
                    </a:lnTo>
                    <a:lnTo>
                      <a:pt x="228" y="397"/>
                    </a:lnTo>
                    <a:lnTo>
                      <a:pt x="244" y="404"/>
                    </a:lnTo>
                    <a:lnTo>
                      <a:pt x="259" y="412"/>
                    </a:lnTo>
                    <a:lnTo>
                      <a:pt x="273" y="422"/>
                    </a:lnTo>
                    <a:lnTo>
                      <a:pt x="273" y="422"/>
                    </a:lnTo>
                    <a:lnTo>
                      <a:pt x="285" y="423"/>
                    </a:lnTo>
                    <a:lnTo>
                      <a:pt x="289" y="423"/>
                    </a:lnTo>
                    <a:lnTo>
                      <a:pt x="296" y="422"/>
                    </a:lnTo>
                    <a:lnTo>
                      <a:pt x="296" y="422"/>
                    </a:lnTo>
                    <a:lnTo>
                      <a:pt x="297" y="424"/>
                    </a:lnTo>
                    <a:lnTo>
                      <a:pt x="298" y="426"/>
                    </a:lnTo>
                    <a:lnTo>
                      <a:pt x="302" y="430"/>
                    </a:lnTo>
                    <a:lnTo>
                      <a:pt x="307" y="432"/>
                    </a:lnTo>
                    <a:lnTo>
                      <a:pt x="314" y="433"/>
                    </a:lnTo>
                    <a:lnTo>
                      <a:pt x="329" y="436"/>
                    </a:lnTo>
                    <a:lnTo>
                      <a:pt x="335" y="438"/>
                    </a:lnTo>
                    <a:lnTo>
                      <a:pt x="339" y="441"/>
                    </a:lnTo>
                    <a:lnTo>
                      <a:pt x="339" y="441"/>
                    </a:lnTo>
                    <a:lnTo>
                      <a:pt x="336" y="441"/>
                    </a:lnTo>
                    <a:lnTo>
                      <a:pt x="335" y="442"/>
                    </a:lnTo>
                    <a:lnTo>
                      <a:pt x="334" y="444"/>
                    </a:lnTo>
                    <a:lnTo>
                      <a:pt x="334" y="444"/>
                    </a:lnTo>
                    <a:lnTo>
                      <a:pt x="342" y="445"/>
                    </a:lnTo>
                    <a:lnTo>
                      <a:pt x="348" y="447"/>
                    </a:lnTo>
                    <a:lnTo>
                      <a:pt x="354" y="449"/>
                    </a:lnTo>
                    <a:lnTo>
                      <a:pt x="360" y="451"/>
                    </a:lnTo>
                    <a:lnTo>
                      <a:pt x="371" y="457"/>
                    </a:lnTo>
                    <a:lnTo>
                      <a:pt x="381" y="464"/>
                    </a:lnTo>
                    <a:lnTo>
                      <a:pt x="381" y="464"/>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1" name="Freeform 147"/>
              <p:cNvSpPr/>
              <p:nvPr/>
            </p:nvSpPr>
            <p:spPr bwMode="auto">
              <a:xfrm>
                <a:off x="6804026" y="287338"/>
                <a:ext cx="171450" cy="69850"/>
              </a:xfrm>
              <a:custGeom>
                <a:avLst/>
                <a:gdLst/>
                <a:ahLst/>
                <a:cxnLst>
                  <a:cxn ang="0">
                    <a:pos x="0" y="0"/>
                  </a:cxn>
                  <a:cxn ang="0">
                    <a:pos x="0" y="0"/>
                  </a:cxn>
                  <a:cxn ang="0">
                    <a:pos x="8" y="0"/>
                  </a:cxn>
                  <a:cxn ang="0">
                    <a:pos x="15" y="1"/>
                  </a:cxn>
                  <a:cxn ang="0">
                    <a:pos x="31" y="4"/>
                  </a:cxn>
                  <a:cxn ang="0">
                    <a:pos x="49" y="11"/>
                  </a:cxn>
                  <a:cxn ang="0">
                    <a:pos x="66" y="17"/>
                  </a:cxn>
                  <a:cxn ang="0">
                    <a:pos x="86" y="24"/>
                  </a:cxn>
                  <a:cxn ang="0">
                    <a:pos x="104" y="30"/>
                  </a:cxn>
                  <a:cxn ang="0">
                    <a:pos x="121" y="34"/>
                  </a:cxn>
                  <a:cxn ang="0">
                    <a:pos x="130" y="35"/>
                  </a:cxn>
                  <a:cxn ang="0">
                    <a:pos x="138" y="36"/>
                  </a:cxn>
                  <a:cxn ang="0">
                    <a:pos x="138" y="36"/>
                  </a:cxn>
                  <a:cxn ang="0">
                    <a:pos x="151" y="45"/>
                  </a:cxn>
                  <a:cxn ang="0">
                    <a:pos x="165" y="52"/>
                  </a:cxn>
                  <a:cxn ang="0">
                    <a:pos x="179" y="60"/>
                  </a:cxn>
                  <a:cxn ang="0">
                    <a:pos x="185" y="64"/>
                  </a:cxn>
                  <a:cxn ang="0">
                    <a:pos x="191" y="69"/>
                  </a:cxn>
                  <a:cxn ang="0">
                    <a:pos x="191" y="69"/>
                  </a:cxn>
                  <a:cxn ang="0">
                    <a:pos x="201" y="71"/>
                  </a:cxn>
                  <a:cxn ang="0">
                    <a:pos x="212" y="74"/>
                  </a:cxn>
                  <a:cxn ang="0">
                    <a:pos x="222" y="77"/>
                  </a:cxn>
                  <a:cxn ang="0">
                    <a:pos x="232" y="81"/>
                  </a:cxn>
                  <a:cxn ang="0">
                    <a:pos x="253" y="91"/>
                  </a:cxn>
                  <a:cxn ang="0">
                    <a:pos x="274" y="99"/>
                  </a:cxn>
                  <a:cxn ang="0">
                    <a:pos x="274" y="99"/>
                  </a:cxn>
                  <a:cxn ang="0">
                    <a:pos x="282" y="98"/>
                  </a:cxn>
                  <a:cxn ang="0">
                    <a:pos x="291" y="99"/>
                  </a:cxn>
                  <a:cxn ang="0">
                    <a:pos x="301" y="102"/>
                  </a:cxn>
                  <a:cxn ang="0">
                    <a:pos x="310" y="106"/>
                  </a:cxn>
                  <a:cxn ang="0">
                    <a:pos x="317" y="110"/>
                  </a:cxn>
                  <a:cxn ang="0">
                    <a:pos x="319" y="113"/>
                  </a:cxn>
                  <a:cxn ang="0">
                    <a:pos x="321" y="117"/>
                  </a:cxn>
                  <a:cxn ang="0">
                    <a:pos x="322" y="120"/>
                  </a:cxn>
                  <a:cxn ang="0">
                    <a:pos x="322" y="124"/>
                  </a:cxn>
                  <a:cxn ang="0">
                    <a:pos x="320" y="128"/>
                  </a:cxn>
                  <a:cxn ang="0">
                    <a:pos x="318" y="133"/>
                  </a:cxn>
                  <a:cxn ang="0">
                    <a:pos x="318" y="133"/>
                  </a:cxn>
                  <a:cxn ang="0">
                    <a:pos x="259" y="110"/>
                  </a:cxn>
                  <a:cxn ang="0">
                    <a:pos x="201" y="87"/>
                  </a:cxn>
                  <a:cxn ang="0">
                    <a:pos x="147" y="63"/>
                  </a:cxn>
                  <a:cxn ang="0">
                    <a:pos x="98" y="42"/>
                  </a:cxn>
                  <a:cxn ang="0">
                    <a:pos x="98" y="42"/>
                  </a:cxn>
                  <a:cxn ang="0">
                    <a:pos x="98" y="43"/>
                  </a:cxn>
                  <a:cxn ang="0">
                    <a:pos x="98" y="44"/>
                  </a:cxn>
                  <a:cxn ang="0">
                    <a:pos x="100" y="44"/>
                  </a:cxn>
                  <a:cxn ang="0">
                    <a:pos x="100" y="44"/>
                  </a:cxn>
                  <a:cxn ang="0">
                    <a:pos x="78" y="34"/>
                  </a:cxn>
                  <a:cxn ang="0">
                    <a:pos x="51" y="23"/>
                  </a:cxn>
                  <a:cxn ang="0">
                    <a:pos x="25" y="13"/>
                  </a:cxn>
                  <a:cxn ang="0">
                    <a:pos x="12" y="6"/>
                  </a:cxn>
                  <a:cxn ang="0">
                    <a:pos x="0" y="0"/>
                  </a:cxn>
                  <a:cxn ang="0">
                    <a:pos x="0" y="0"/>
                  </a:cxn>
                </a:cxnLst>
                <a:rect l="0" t="0" r="r" b="b"/>
                <a:pathLst>
                  <a:path w="322" h="133">
                    <a:moveTo>
                      <a:pt x="0" y="0"/>
                    </a:moveTo>
                    <a:lnTo>
                      <a:pt x="0" y="0"/>
                    </a:lnTo>
                    <a:lnTo>
                      <a:pt x="8" y="0"/>
                    </a:lnTo>
                    <a:lnTo>
                      <a:pt x="15" y="1"/>
                    </a:lnTo>
                    <a:lnTo>
                      <a:pt x="31" y="4"/>
                    </a:lnTo>
                    <a:lnTo>
                      <a:pt x="49" y="11"/>
                    </a:lnTo>
                    <a:lnTo>
                      <a:pt x="66" y="17"/>
                    </a:lnTo>
                    <a:lnTo>
                      <a:pt x="86" y="24"/>
                    </a:lnTo>
                    <a:lnTo>
                      <a:pt x="104" y="30"/>
                    </a:lnTo>
                    <a:lnTo>
                      <a:pt x="121" y="34"/>
                    </a:lnTo>
                    <a:lnTo>
                      <a:pt x="130" y="35"/>
                    </a:lnTo>
                    <a:lnTo>
                      <a:pt x="138" y="36"/>
                    </a:lnTo>
                    <a:lnTo>
                      <a:pt x="138" y="36"/>
                    </a:lnTo>
                    <a:lnTo>
                      <a:pt x="151" y="45"/>
                    </a:lnTo>
                    <a:lnTo>
                      <a:pt x="165" y="52"/>
                    </a:lnTo>
                    <a:lnTo>
                      <a:pt x="179" y="60"/>
                    </a:lnTo>
                    <a:lnTo>
                      <a:pt x="185" y="64"/>
                    </a:lnTo>
                    <a:lnTo>
                      <a:pt x="191" y="69"/>
                    </a:lnTo>
                    <a:lnTo>
                      <a:pt x="191" y="69"/>
                    </a:lnTo>
                    <a:lnTo>
                      <a:pt x="201" y="71"/>
                    </a:lnTo>
                    <a:lnTo>
                      <a:pt x="212" y="74"/>
                    </a:lnTo>
                    <a:lnTo>
                      <a:pt x="222" y="77"/>
                    </a:lnTo>
                    <a:lnTo>
                      <a:pt x="232" y="81"/>
                    </a:lnTo>
                    <a:lnTo>
                      <a:pt x="253" y="91"/>
                    </a:lnTo>
                    <a:lnTo>
                      <a:pt x="274" y="99"/>
                    </a:lnTo>
                    <a:lnTo>
                      <a:pt x="274" y="99"/>
                    </a:lnTo>
                    <a:lnTo>
                      <a:pt x="282" y="98"/>
                    </a:lnTo>
                    <a:lnTo>
                      <a:pt x="291" y="99"/>
                    </a:lnTo>
                    <a:lnTo>
                      <a:pt x="301" y="102"/>
                    </a:lnTo>
                    <a:lnTo>
                      <a:pt x="310" y="106"/>
                    </a:lnTo>
                    <a:lnTo>
                      <a:pt x="317" y="110"/>
                    </a:lnTo>
                    <a:lnTo>
                      <a:pt x="319" y="113"/>
                    </a:lnTo>
                    <a:lnTo>
                      <a:pt x="321" y="117"/>
                    </a:lnTo>
                    <a:lnTo>
                      <a:pt x="322" y="120"/>
                    </a:lnTo>
                    <a:lnTo>
                      <a:pt x="322" y="124"/>
                    </a:lnTo>
                    <a:lnTo>
                      <a:pt x="320" y="128"/>
                    </a:lnTo>
                    <a:lnTo>
                      <a:pt x="318" y="133"/>
                    </a:lnTo>
                    <a:lnTo>
                      <a:pt x="318" y="133"/>
                    </a:lnTo>
                    <a:lnTo>
                      <a:pt x="259" y="110"/>
                    </a:lnTo>
                    <a:lnTo>
                      <a:pt x="201" y="87"/>
                    </a:lnTo>
                    <a:lnTo>
                      <a:pt x="147" y="63"/>
                    </a:lnTo>
                    <a:lnTo>
                      <a:pt x="98" y="42"/>
                    </a:lnTo>
                    <a:lnTo>
                      <a:pt x="98" y="42"/>
                    </a:lnTo>
                    <a:lnTo>
                      <a:pt x="98" y="43"/>
                    </a:lnTo>
                    <a:lnTo>
                      <a:pt x="98" y="44"/>
                    </a:lnTo>
                    <a:lnTo>
                      <a:pt x="100" y="44"/>
                    </a:lnTo>
                    <a:lnTo>
                      <a:pt x="100" y="44"/>
                    </a:lnTo>
                    <a:lnTo>
                      <a:pt x="78" y="34"/>
                    </a:lnTo>
                    <a:lnTo>
                      <a:pt x="51" y="23"/>
                    </a:lnTo>
                    <a:lnTo>
                      <a:pt x="25" y="13"/>
                    </a:lnTo>
                    <a:lnTo>
                      <a:pt x="12" y="6"/>
                    </a:lnTo>
                    <a:lnTo>
                      <a:pt x="0" y="0"/>
                    </a:lnTo>
                    <a:lnTo>
                      <a:pt x="0"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2" name="Freeform 148"/>
              <p:cNvSpPr/>
              <p:nvPr/>
            </p:nvSpPr>
            <p:spPr bwMode="auto">
              <a:xfrm>
                <a:off x="6748463" y="360363"/>
                <a:ext cx="188913" cy="73025"/>
              </a:xfrm>
              <a:custGeom>
                <a:avLst/>
                <a:gdLst/>
                <a:ahLst/>
                <a:cxnLst>
                  <a:cxn ang="0">
                    <a:pos x="357" y="133"/>
                  </a:cxn>
                  <a:cxn ang="0">
                    <a:pos x="357" y="133"/>
                  </a:cxn>
                  <a:cxn ang="0">
                    <a:pos x="355" y="136"/>
                  </a:cxn>
                  <a:cxn ang="0">
                    <a:pos x="354" y="137"/>
                  </a:cxn>
                  <a:cxn ang="0">
                    <a:pos x="351" y="138"/>
                  </a:cxn>
                  <a:cxn ang="0">
                    <a:pos x="351" y="138"/>
                  </a:cxn>
                  <a:cxn ang="0">
                    <a:pos x="347" y="139"/>
                  </a:cxn>
                  <a:cxn ang="0">
                    <a:pos x="344" y="139"/>
                  </a:cxn>
                  <a:cxn ang="0">
                    <a:pos x="340" y="138"/>
                  </a:cxn>
                  <a:cxn ang="0">
                    <a:pos x="334" y="137"/>
                  </a:cxn>
                  <a:cxn ang="0">
                    <a:pos x="327" y="133"/>
                  </a:cxn>
                  <a:cxn ang="0">
                    <a:pos x="320" y="127"/>
                  </a:cxn>
                  <a:cxn ang="0">
                    <a:pos x="320" y="127"/>
                  </a:cxn>
                  <a:cxn ang="0">
                    <a:pos x="280" y="112"/>
                  </a:cxn>
                  <a:cxn ang="0">
                    <a:pos x="241" y="97"/>
                  </a:cxn>
                  <a:cxn ang="0">
                    <a:pos x="222" y="90"/>
                  </a:cxn>
                  <a:cxn ang="0">
                    <a:pos x="204" y="82"/>
                  </a:cxn>
                  <a:cxn ang="0">
                    <a:pos x="186" y="73"/>
                  </a:cxn>
                  <a:cxn ang="0">
                    <a:pos x="169" y="63"/>
                  </a:cxn>
                  <a:cxn ang="0">
                    <a:pos x="169" y="63"/>
                  </a:cxn>
                  <a:cxn ang="0">
                    <a:pos x="128" y="48"/>
                  </a:cxn>
                  <a:cxn ang="0">
                    <a:pos x="84" y="33"/>
                  </a:cxn>
                  <a:cxn ang="0">
                    <a:pos x="41" y="19"/>
                  </a:cxn>
                  <a:cxn ang="0">
                    <a:pos x="0" y="9"/>
                  </a:cxn>
                  <a:cxn ang="0">
                    <a:pos x="0" y="9"/>
                  </a:cxn>
                  <a:cxn ang="0">
                    <a:pos x="3" y="5"/>
                  </a:cxn>
                  <a:cxn ang="0">
                    <a:pos x="8" y="3"/>
                  </a:cxn>
                  <a:cxn ang="0">
                    <a:pos x="12" y="1"/>
                  </a:cxn>
                  <a:cxn ang="0">
                    <a:pos x="16" y="0"/>
                  </a:cxn>
                  <a:cxn ang="0">
                    <a:pos x="26" y="0"/>
                  </a:cxn>
                  <a:cxn ang="0">
                    <a:pos x="38" y="1"/>
                  </a:cxn>
                  <a:cxn ang="0">
                    <a:pos x="62" y="6"/>
                  </a:cxn>
                  <a:cxn ang="0">
                    <a:pos x="75" y="10"/>
                  </a:cxn>
                  <a:cxn ang="0">
                    <a:pos x="89" y="11"/>
                  </a:cxn>
                  <a:cxn ang="0">
                    <a:pos x="89" y="11"/>
                  </a:cxn>
                  <a:cxn ang="0">
                    <a:pos x="120" y="30"/>
                  </a:cxn>
                  <a:cxn ang="0">
                    <a:pos x="152" y="46"/>
                  </a:cxn>
                  <a:cxn ang="0">
                    <a:pos x="184" y="60"/>
                  </a:cxn>
                  <a:cxn ang="0">
                    <a:pos x="216" y="73"/>
                  </a:cxn>
                  <a:cxn ang="0">
                    <a:pos x="284" y="97"/>
                  </a:cxn>
                  <a:cxn ang="0">
                    <a:pos x="318" y="110"/>
                  </a:cxn>
                  <a:cxn ang="0">
                    <a:pos x="354" y="124"/>
                  </a:cxn>
                  <a:cxn ang="0">
                    <a:pos x="354" y="124"/>
                  </a:cxn>
                  <a:cxn ang="0">
                    <a:pos x="354" y="130"/>
                  </a:cxn>
                  <a:cxn ang="0">
                    <a:pos x="355" y="132"/>
                  </a:cxn>
                  <a:cxn ang="0">
                    <a:pos x="357" y="133"/>
                  </a:cxn>
                  <a:cxn ang="0">
                    <a:pos x="357" y="133"/>
                  </a:cxn>
                </a:cxnLst>
                <a:rect l="0" t="0" r="r" b="b"/>
                <a:pathLst>
                  <a:path w="357" h="139">
                    <a:moveTo>
                      <a:pt x="357" y="133"/>
                    </a:moveTo>
                    <a:lnTo>
                      <a:pt x="357" y="133"/>
                    </a:lnTo>
                    <a:lnTo>
                      <a:pt x="355" y="136"/>
                    </a:lnTo>
                    <a:lnTo>
                      <a:pt x="354" y="137"/>
                    </a:lnTo>
                    <a:lnTo>
                      <a:pt x="351" y="138"/>
                    </a:lnTo>
                    <a:lnTo>
                      <a:pt x="351" y="138"/>
                    </a:lnTo>
                    <a:lnTo>
                      <a:pt x="347" y="139"/>
                    </a:lnTo>
                    <a:lnTo>
                      <a:pt x="344" y="139"/>
                    </a:lnTo>
                    <a:lnTo>
                      <a:pt x="340" y="138"/>
                    </a:lnTo>
                    <a:lnTo>
                      <a:pt x="334" y="137"/>
                    </a:lnTo>
                    <a:lnTo>
                      <a:pt x="327" y="133"/>
                    </a:lnTo>
                    <a:lnTo>
                      <a:pt x="320" y="127"/>
                    </a:lnTo>
                    <a:lnTo>
                      <a:pt x="320" y="127"/>
                    </a:lnTo>
                    <a:lnTo>
                      <a:pt x="280" y="112"/>
                    </a:lnTo>
                    <a:lnTo>
                      <a:pt x="241" y="97"/>
                    </a:lnTo>
                    <a:lnTo>
                      <a:pt x="222" y="90"/>
                    </a:lnTo>
                    <a:lnTo>
                      <a:pt x="204" y="82"/>
                    </a:lnTo>
                    <a:lnTo>
                      <a:pt x="186" y="73"/>
                    </a:lnTo>
                    <a:lnTo>
                      <a:pt x="169" y="63"/>
                    </a:lnTo>
                    <a:lnTo>
                      <a:pt x="169" y="63"/>
                    </a:lnTo>
                    <a:lnTo>
                      <a:pt x="128" y="48"/>
                    </a:lnTo>
                    <a:lnTo>
                      <a:pt x="84" y="33"/>
                    </a:lnTo>
                    <a:lnTo>
                      <a:pt x="41" y="19"/>
                    </a:lnTo>
                    <a:lnTo>
                      <a:pt x="0" y="9"/>
                    </a:lnTo>
                    <a:lnTo>
                      <a:pt x="0" y="9"/>
                    </a:lnTo>
                    <a:lnTo>
                      <a:pt x="3" y="5"/>
                    </a:lnTo>
                    <a:lnTo>
                      <a:pt x="8" y="3"/>
                    </a:lnTo>
                    <a:lnTo>
                      <a:pt x="12" y="1"/>
                    </a:lnTo>
                    <a:lnTo>
                      <a:pt x="16" y="0"/>
                    </a:lnTo>
                    <a:lnTo>
                      <a:pt x="26" y="0"/>
                    </a:lnTo>
                    <a:lnTo>
                      <a:pt x="38" y="1"/>
                    </a:lnTo>
                    <a:lnTo>
                      <a:pt x="62" y="6"/>
                    </a:lnTo>
                    <a:lnTo>
                      <a:pt x="75" y="10"/>
                    </a:lnTo>
                    <a:lnTo>
                      <a:pt x="89" y="11"/>
                    </a:lnTo>
                    <a:lnTo>
                      <a:pt x="89" y="11"/>
                    </a:lnTo>
                    <a:lnTo>
                      <a:pt x="120" y="30"/>
                    </a:lnTo>
                    <a:lnTo>
                      <a:pt x="152" y="46"/>
                    </a:lnTo>
                    <a:lnTo>
                      <a:pt x="184" y="60"/>
                    </a:lnTo>
                    <a:lnTo>
                      <a:pt x="216" y="73"/>
                    </a:lnTo>
                    <a:lnTo>
                      <a:pt x="284" y="97"/>
                    </a:lnTo>
                    <a:lnTo>
                      <a:pt x="318" y="110"/>
                    </a:lnTo>
                    <a:lnTo>
                      <a:pt x="354" y="124"/>
                    </a:lnTo>
                    <a:lnTo>
                      <a:pt x="354" y="124"/>
                    </a:lnTo>
                    <a:lnTo>
                      <a:pt x="354" y="130"/>
                    </a:lnTo>
                    <a:lnTo>
                      <a:pt x="355" y="132"/>
                    </a:lnTo>
                    <a:lnTo>
                      <a:pt x="357" y="133"/>
                    </a:lnTo>
                    <a:lnTo>
                      <a:pt x="357" y="133"/>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43" name="组合 42"/>
          <p:cNvGrpSpPr/>
          <p:nvPr/>
        </p:nvGrpSpPr>
        <p:grpSpPr>
          <a:xfrm>
            <a:off x="7215206" y="1681211"/>
            <a:ext cx="714380" cy="714601"/>
            <a:chOff x="7215206" y="1429183"/>
            <a:chExt cx="714380" cy="714601"/>
          </a:xfrm>
        </p:grpSpPr>
        <p:sp>
          <p:nvSpPr>
            <p:cNvPr id="29" name="椭圆 28"/>
            <p:cNvSpPr/>
            <p:nvPr/>
          </p:nvSpPr>
          <p:spPr>
            <a:xfrm>
              <a:off x="7215206" y="1429183"/>
              <a:ext cx="714380" cy="714601"/>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4" name="Freeform 29"/>
            <p:cNvSpPr>
              <a:spLocks noEditPoints="1"/>
            </p:cNvSpPr>
            <p:nvPr/>
          </p:nvSpPr>
          <p:spPr bwMode="auto">
            <a:xfrm>
              <a:off x="7286644" y="1572103"/>
              <a:ext cx="571504" cy="511332"/>
            </a:xfrm>
            <a:custGeom>
              <a:avLst/>
              <a:gdLst/>
              <a:ahLst/>
              <a:cxnLst>
                <a:cxn ang="0">
                  <a:pos x="10" y="452"/>
                </a:cxn>
                <a:cxn ang="0">
                  <a:pos x="207" y="119"/>
                </a:cxn>
                <a:cxn ang="0">
                  <a:pos x="704" y="4"/>
                </a:cxn>
                <a:cxn ang="0">
                  <a:pos x="1097" y="158"/>
                </a:cxn>
                <a:cxn ang="0">
                  <a:pos x="1254" y="504"/>
                </a:cxn>
                <a:cxn ang="0">
                  <a:pos x="1275" y="1164"/>
                </a:cxn>
                <a:cxn ang="0">
                  <a:pos x="975" y="1345"/>
                </a:cxn>
                <a:cxn ang="0">
                  <a:pos x="179" y="1221"/>
                </a:cxn>
                <a:cxn ang="0">
                  <a:pos x="589" y="502"/>
                </a:cxn>
                <a:cxn ang="0">
                  <a:pos x="788" y="43"/>
                </a:cxn>
                <a:cxn ang="0">
                  <a:pos x="399" y="54"/>
                </a:cxn>
                <a:cxn ang="0">
                  <a:pos x="751" y="60"/>
                </a:cxn>
                <a:cxn ang="0">
                  <a:pos x="548" y="76"/>
                </a:cxn>
                <a:cxn ang="0">
                  <a:pos x="361" y="92"/>
                </a:cxn>
                <a:cxn ang="0">
                  <a:pos x="608" y="90"/>
                </a:cxn>
                <a:cxn ang="0">
                  <a:pos x="688" y="108"/>
                </a:cxn>
                <a:cxn ang="0">
                  <a:pos x="715" y="137"/>
                </a:cxn>
                <a:cxn ang="0">
                  <a:pos x="820" y="109"/>
                </a:cxn>
                <a:cxn ang="0">
                  <a:pos x="753" y="142"/>
                </a:cxn>
                <a:cxn ang="0">
                  <a:pos x="24" y="375"/>
                </a:cxn>
                <a:cxn ang="0">
                  <a:pos x="145" y="587"/>
                </a:cxn>
                <a:cxn ang="0">
                  <a:pos x="158" y="567"/>
                </a:cxn>
                <a:cxn ang="0">
                  <a:pos x="137" y="130"/>
                </a:cxn>
                <a:cxn ang="0">
                  <a:pos x="69" y="362"/>
                </a:cxn>
                <a:cxn ang="0">
                  <a:pos x="363" y="542"/>
                </a:cxn>
                <a:cxn ang="0">
                  <a:pos x="612" y="532"/>
                </a:cxn>
                <a:cxn ang="0">
                  <a:pos x="895" y="653"/>
                </a:cxn>
                <a:cxn ang="0">
                  <a:pos x="1097" y="192"/>
                </a:cxn>
                <a:cxn ang="0">
                  <a:pos x="704" y="158"/>
                </a:cxn>
                <a:cxn ang="0">
                  <a:pos x="1067" y="321"/>
                </a:cxn>
                <a:cxn ang="0">
                  <a:pos x="558" y="660"/>
                </a:cxn>
                <a:cxn ang="0">
                  <a:pos x="1059" y="518"/>
                </a:cxn>
                <a:cxn ang="0">
                  <a:pos x="1205" y="199"/>
                </a:cxn>
                <a:cxn ang="0">
                  <a:pos x="1220" y="299"/>
                </a:cxn>
                <a:cxn ang="0">
                  <a:pos x="1164" y="403"/>
                </a:cxn>
                <a:cxn ang="0">
                  <a:pos x="1088" y="735"/>
                </a:cxn>
                <a:cxn ang="0">
                  <a:pos x="1132" y="1001"/>
                </a:cxn>
                <a:cxn ang="0">
                  <a:pos x="1180" y="907"/>
                </a:cxn>
                <a:cxn ang="0">
                  <a:pos x="1262" y="897"/>
                </a:cxn>
                <a:cxn ang="0">
                  <a:pos x="385" y="490"/>
                </a:cxn>
                <a:cxn ang="0">
                  <a:pos x="440" y="584"/>
                </a:cxn>
                <a:cxn ang="0">
                  <a:pos x="523" y="602"/>
                </a:cxn>
                <a:cxn ang="0">
                  <a:pos x="1072" y="575"/>
                </a:cxn>
                <a:cxn ang="0">
                  <a:pos x="1025" y="1300"/>
                </a:cxn>
                <a:cxn ang="0">
                  <a:pos x="1070" y="894"/>
                </a:cxn>
                <a:cxn ang="0">
                  <a:pos x="993" y="727"/>
                </a:cxn>
                <a:cxn ang="0">
                  <a:pos x="1076" y="1261"/>
                </a:cxn>
                <a:cxn ang="0">
                  <a:pos x="1013" y="657"/>
                </a:cxn>
                <a:cxn ang="0">
                  <a:pos x="321" y="1211"/>
                </a:cxn>
                <a:cxn ang="0">
                  <a:pos x="949" y="1287"/>
                </a:cxn>
                <a:cxn ang="0">
                  <a:pos x="554" y="702"/>
                </a:cxn>
                <a:cxn ang="0">
                  <a:pos x="372" y="658"/>
                </a:cxn>
                <a:cxn ang="0">
                  <a:pos x="385" y="630"/>
                </a:cxn>
                <a:cxn ang="0">
                  <a:pos x="479" y="775"/>
                </a:cxn>
                <a:cxn ang="0">
                  <a:pos x="448" y="675"/>
                </a:cxn>
                <a:cxn ang="0">
                  <a:pos x="396" y="658"/>
                </a:cxn>
                <a:cxn ang="0">
                  <a:pos x="416" y="658"/>
                </a:cxn>
                <a:cxn ang="0">
                  <a:pos x="462" y="662"/>
                </a:cxn>
                <a:cxn ang="0">
                  <a:pos x="493" y="782"/>
                </a:cxn>
                <a:cxn ang="0">
                  <a:pos x="889" y="1338"/>
                </a:cxn>
                <a:cxn ang="0">
                  <a:pos x="290" y="1216"/>
                </a:cxn>
                <a:cxn ang="0">
                  <a:pos x="224" y="1218"/>
                </a:cxn>
                <a:cxn ang="0">
                  <a:pos x="955" y="1331"/>
                </a:cxn>
              </a:cxnLst>
              <a:rect l="0" t="0" r="r" b="b"/>
              <a:pathLst>
                <a:path w="1295" h="1371">
                  <a:moveTo>
                    <a:pt x="58" y="1123"/>
                  </a:moveTo>
                  <a:lnTo>
                    <a:pt x="58" y="1123"/>
                  </a:lnTo>
                  <a:lnTo>
                    <a:pt x="65" y="1078"/>
                  </a:lnTo>
                  <a:lnTo>
                    <a:pt x="72" y="1034"/>
                  </a:lnTo>
                  <a:lnTo>
                    <a:pt x="75" y="1013"/>
                  </a:lnTo>
                  <a:lnTo>
                    <a:pt x="76" y="992"/>
                  </a:lnTo>
                  <a:lnTo>
                    <a:pt x="78" y="973"/>
                  </a:lnTo>
                  <a:lnTo>
                    <a:pt x="78" y="952"/>
                  </a:lnTo>
                  <a:lnTo>
                    <a:pt x="78" y="952"/>
                  </a:lnTo>
                  <a:lnTo>
                    <a:pt x="76" y="940"/>
                  </a:lnTo>
                  <a:lnTo>
                    <a:pt x="75" y="929"/>
                  </a:lnTo>
                  <a:lnTo>
                    <a:pt x="75" y="929"/>
                  </a:lnTo>
                  <a:lnTo>
                    <a:pt x="73" y="907"/>
                  </a:lnTo>
                  <a:lnTo>
                    <a:pt x="72" y="883"/>
                  </a:lnTo>
                  <a:lnTo>
                    <a:pt x="72" y="838"/>
                  </a:lnTo>
                  <a:lnTo>
                    <a:pt x="73" y="796"/>
                  </a:lnTo>
                  <a:lnTo>
                    <a:pt x="75" y="758"/>
                  </a:lnTo>
                  <a:lnTo>
                    <a:pt x="75" y="758"/>
                  </a:lnTo>
                  <a:lnTo>
                    <a:pt x="73" y="733"/>
                  </a:lnTo>
                  <a:lnTo>
                    <a:pt x="71" y="709"/>
                  </a:lnTo>
                  <a:lnTo>
                    <a:pt x="64" y="661"/>
                  </a:lnTo>
                  <a:lnTo>
                    <a:pt x="58" y="613"/>
                  </a:lnTo>
                  <a:lnTo>
                    <a:pt x="55" y="589"/>
                  </a:lnTo>
                  <a:lnTo>
                    <a:pt x="55" y="567"/>
                  </a:lnTo>
                  <a:lnTo>
                    <a:pt x="55" y="567"/>
                  </a:lnTo>
                  <a:lnTo>
                    <a:pt x="50" y="561"/>
                  </a:lnTo>
                  <a:lnTo>
                    <a:pt x="44" y="556"/>
                  </a:lnTo>
                  <a:lnTo>
                    <a:pt x="36" y="543"/>
                  </a:lnTo>
                  <a:lnTo>
                    <a:pt x="27" y="529"/>
                  </a:lnTo>
                  <a:lnTo>
                    <a:pt x="20" y="518"/>
                  </a:lnTo>
                  <a:lnTo>
                    <a:pt x="20" y="518"/>
                  </a:lnTo>
                  <a:lnTo>
                    <a:pt x="14" y="486"/>
                  </a:lnTo>
                  <a:lnTo>
                    <a:pt x="10" y="452"/>
                  </a:lnTo>
                  <a:lnTo>
                    <a:pt x="6" y="420"/>
                  </a:lnTo>
                  <a:lnTo>
                    <a:pt x="0" y="390"/>
                  </a:lnTo>
                  <a:lnTo>
                    <a:pt x="0" y="390"/>
                  </a:lnTo>
                  <a:lnTo>
                    <a:pt x="3" y="382"/>
                  </a:lnTo>
                  <a:lnTo>
                    <a:pt x="5" y="372"/>
                  </a:lnTo>
                  <a:lnTo>
                    <a:pt x="6" y="363"/>
                  </a:lnTo>
                  <a:lnTo>
                    <a:pt x="7" y="361"/>
                  </a:lnTo>
                  <a:lnTo>
                    <a:pt x="10" y="358"/>
                  </a:lnTo>
                  <a:lnTo>
                    <a:pt x="10" y="358"/>
                  </a:lnTo>
                  <a:lnTo>
                    <a:pt x="10" y="344"/>
                  </a:lnTo>
                  <a:lnTo>
                    <a:pt x="10" y="331"/>
                  </a:lnTo>
                  <a:lnTo>
                    <a:pt x="14" y="309"/>
                  </a:lnTo>
                  <a:lnTo>
                    <a:pt x="20" y="288"/>
                  </a:lnTo>
                  <a:lnTo>
                    <a:pt x="27" y="266"/>
                  </a:lnTo>
                  <a:lnTo>
                    <a:pt x="27" y="266"/>
                  </a:lnTo>
                  <a:lnTo>
                    <a:pt x="37" y="236"/>
                  </a:lnTo>
                  <a:lnTo>
                    <a:pt x="48" y="209"/>
                  </a:lnTo>
                  <a:lnTo>
                    <a:pt x="48" y="209"/>
                  </a:lnTo>
                  <a:lnTo>
                    <a:pt x="58" y="185"/>
                  </a:lnTo>
                  <a:lnTo>
                    <a:pt x="69" y="163"/>
                  </a:lnTo>
                  <a:lnTo>
                    <a:pt x="83" y="140"/>
                  </a:lnTo>
                  <a:lnTo>
                    <a:pt x="90" y="130"/>
                  </a:lnTo>
                  <a:lnTo>
                    <a:pt x="99" y="120"/>
                  </a:lnTo>
                  <a:lnTo>
                    <a:pt x="99" y="120"/>
                  </a:lnTo>
                  <a:lnTo>
                    <a:pt x="114" y="113"/>
                  </a:lnTo>
                  <a:lnTo>
                    <a:pt x="124" y="111"/>
                  </a:lnTo>
                  <a:lnTo>
                    <a:pt x="132" y="109"/>
                  </a:lnTo>
                  <a:lnTo>
                    <a:pt x="141" y="108"/>
                  </a:lnTo>
                  <a:lnTo>
                    <a:pt x="149" y="111"/>
                  </a:lnTo>
                  <a:lnTo>
                    <a:pt x="156" y="113"/>
                  </a:lnTo>
                  <a:lnTo>
                    <a:pt x="162" y="120"/>
                  </a:lnTo>
                  <a:lnTo>
                    <a:pt x="162" y="120"/>
                  </a:lnTo>
                  <a:lnTo>
                    <a:pt x="207" y="119"/>
                  </a:lnTo>
                  <a:lnTo>
                    <a:pt x="253" y="118"/>
                  </a:lnTo>
                  <a:lnTo>
                    <a:pt x="277" y="118"/>
                  </a:lnTo>
                  <a:lnTo>
                    <a:pt x="299" y="119"/>
                  </a:lnTo>
                  <a:lnTo>
                    <a:pt x="322" y="120"/>
                  </a:lnTo>
                  <a:lnTo>
                    <a:pt x="342" y="125"/>
                  </a:lnTo>
                  <a:lnTo>
                    <a:pt x="342" y="125"/>
                  </a:lnTo>
                  <a:lnTo>
                    <a:pt x="340" y="106"/>
                  </a:lnTo>
                  <a:lnTo>
                    <a:pt x="342" y="87"/>
                  </a:lnTo>
                  <a:lnTo>
                    <a:pt x="346" y="67"/>
                  </a:lnTo>
                  <a:lnTo>
                    <a:pt x="354" y="46"/>
                  </a:lnTo>
                  <a:lnTo>
                    <a:pt x="354" y="46"/>
                  </a:lnTo>
                  <a:lnTo>
                    <a:pt x="360" y="38"/>
                  </a:lnTo>
                  <a:lnTo>
                    <a:pt x="365" y="32"/>
                  </a:lnTo>
                  <a:lnTo>
                    <a:pt x="372" y="26"/>
                  </a:lnTo>
                  <a:lnTo>
                    <a:pt x="381" y="22"/>
                  </a:lnTo>
                  <a:lnTo>
                    <a:pt x="388" y="18"/>
                  </a:lnTo>
                  <a:lnTo>
                    <a:pt x="398" y="15"/>
                  </a:lnTo>
                  <a:lnTo>
                    <a:pt x="416" y="12"/>
                  </a:lnTo>
                  <a:lnTo>
                    <a:pt x="436" y="11"/>
                  </a:lnTo>
                  <a:lnTo>
                    <a:pt x="458" y="11"/>
                  </a:lnTo>
                  <a:lnTo>
                    <a:pt x="506" y="11"/>
                  </a:lnTo>
                  <a:lnTo>
                    <a:pt x="506" y="11"/>
                  </a:lnTo>
                  <a:lnTo>
                    <a:pt x="518" y="10"/>
                  </a:lnTo>
                  <a:lnTo>
                    <a:pt x="532" y="8"/>
                  </a:lnTo>
                  <a:lnTo>
                    <a:pt x="545" y="5"/>
                  </a:lnTo>
                  <a:lnTo>
                    <a:pt x="559" y="4"/>
                  </a:lnTo>
                  <a:lnTo>
                    <a:pt x="559" y="4"/>
                  </a:lnTo>
                  <a:lnTo>
                    <a:pt x="594" y="1"/>
                  </a:lnTo>
                  <a:lnTo>
                    <a:pt x="629" y="0"/>
                  </a:lnTo>
                  <a:lnTo>
                    <a:pt x="663" y="0"/>
                  </a:lnTo>
                  <a:lnTo>
                    <a:pt x="695" y="3"/>
                  </a:lnTo>
                  <a:lnTo>
                    <a:pt x="695" y="3"/>
                  </a:lnTo>
                  <a:lnTo>
                    <a:pt x="704" y="4"/>
                  </a:lnTo>
                  <a:lnTo>
                    <a:pt x="711" y="7"/>
                  </a:lnTo>
                  <a:lnTo>
                    <a:pt x="719" y="10"/>
                  </a:lnTo>
                  <a:lnTo>
                    <a:pt x="726" y="11"/>
                  </a:lnTo>
                  <a:lnTo>
                    <a:pt x="726" y="11"/>
                  </a:lnTo>
                  <a:lnTo>
                    <a:pt x="736" y="11"/>
                  </a:lnTo>
                  <a:lnTo>
                    <a:pt x="746" y="11"/>
                  </a:lnTo>
                  <a:lnTo>
                    <a:pt x="746" y="11"/>
                  </a:lnTo>
                  <a:lnTo>
                    <a:pt x="756" y="14"/>
                  </a:lnTo>
                  <a:lnTo>
                    <a:pt x="766" y="17"/>
                  </a:lnTo>
                  <a:lnTo>
                    <a:pt x="785" y="25"/>
                  </a:lnTo>
                  <a:lnTo>
                    <a:pt x="819" y="42"/>
                  </a:lnTo>
                  <a:lnTo>
                    <a:pt x="819" y="42"/>
                  </a:lnTo>
                  <a:lnTo>
                    <a:pt x="822" y="56"/>
                  </a:lnTo>
                  <a:lnTo>
                    <a:pt x="823" y="67"/>
                  </a:lnTo>
                  <a:lnTo>
                    <a:pt x="830" y="91"/>
                  </a:lnTo>
                  <a:lnTo>
                    <a:pt x="831" y="102"/>
                  </a:lnTo>
                  <a:lnTo>
                    <a:pt x="834" y="115"/>
                  </a:lnTo>
                  <a:lnTo>
                    <a:pt x="834" y="127"/>
                  </a:lnTo>
                  <a:lnTo>
                    <a:pt x="833" y="142"/>
                  </a:lnTo>
                  <a:lnTo>
                    <a:pt x="833" y="142"/>
                  </a:lnTo>
                  <a:lnTo>
                    <a:pt x="855" y="144"/>
                  </a:lnTo>
                  <a:lnTo>
                    <a:pt x="878" y="144"/>
                  </a:lnTo>
                  <a:lnTo>
                    <a:pt x="926" y="144"/>
                  </a:lnTo>
                  <a:lnTo>
                    <a:pt x="973" y="144"/>
                  </a:lnTo>
                  <a:lnTo>
                    <a:pt x="999" y="146"/>
                  </a:lnTo>
                  <a:lnTo>
                    <a:pt x="1022" y="147"/>
                  </a:lnTo>
                  <a:lnTo>
                    <a:pt x="1022" y="147"/>
                  </a:lnTo>
                  <a:lnTo>
                    <a:pt x="1036" y="150"/>
                  </a:lnTo>
                  <a:lnTo>
                    <a:pt x="1049" y="153"/>
                  </a:lnTo>
                  <a:lnTo>
                    <a:pt x="1063" y="156"/>
                  </a:lnTo>
                  <a:lnTo>
                    <a:pt x="1077" y="158"/>
                  </a:lnTo>
                  <a:lnTo>
                    <a:pt x="1077" y="158"/>
                  </a:lnTo>
                  <a:lnTo>
                    <a:pt x="1097" y="158"/>
                  </a:lnTo>
                  <a:lnTo>
                    <a:pt x="1115" y="157"/>
                  </a:lnTo>
                  <a:lnTo>
                    <a:pt x="1132" y="156"/>
                  </a:lnTo>
                  <a:lnTo>
                    <a:pt x="1149" y="156"/>
                  </a:lnTo>
                  <a:lnTo>
                    <a:pt x="1149" y="156"/>
                  </a:lnTo>
                  <a:lnTo>
                    <a:pt x="1163" y="158"/>
                  </a:lnTo>
                  <a:lnTo>
                    <a:pt x="1175" y="163"/>
                  </a:lnTo>
                  <a:lnTo>
                    <a:pt x="1187" y="168"/>
                  </a:lnTo>
                  <a:lnTo>
                    <a:pt x="1198" y="174"/>
                  </a:lnTo>
                  <a:lnTo>
                    <a:pt x="1209" y="181"/>
                  </a:lnTo>
                  <a:lnTo>
                    <a:pt x="1218" y="189"/>
                  </a:lnTo>
                  <a:lnTo>
                    <a:pt x="1226" y="198"/>
                  </a:lnTo>
                  <a:lnTo>
                    <a:pt x="1233" y="206"/>
                  </a:lnTo>
                  <a:lnTo>
                    <a:pt x="1233" y="206"/>
                  </a:lnTo>
                  <a:lnTo>
                    <a:pt x="1237" y="217"/>
                  </a:lnTo>
                  <a:lnTo>
                    <a:pt x="1240" y="227"/>
                  </a:lnTo>
                  <a:lnTo>
                    <a:pt x="1240" y="240"/>
                  </a:lnTo>
                  <a:lnTo>
                    <a:pt x="1241" y="252"/>
                  </a:lnTo>
                  <a:lnTo>
                    <a:pt x="1241" y="252"/>
                  </a:lnTo>
                  <a:lnTo>
                    <a:pt x="1246" y="266"/>
                  </a:lnTo>
                  <a:lnTo>
                    <a:pt x="1250" y="279"/>
                  </a:lnTo>
                  <a:lnTo>
                    <a:pt x="1254" y="292"/>
                  </a:lnTo>
                  <a:lnTo>
                    <a:pt x="1255" y="303"/>
                  </a:lnTo>
                  <a:lnTo>
                    <a:pt x="1255" y="303"/>
                  </a:lnTo>
                  <a:lnTo>
                    <a:pt x="1255" y="310"/>
                  </a:lnTo>
                  <a:lnTo>
                    <a:pt x="1254" y="317"/>
                  </a:lnTo>
                  <a:lnTo>
                    <a:pt x="1251" y="331"/>
                  </a:lnTo>
                  <a:lnTo>
                    <a:pt x="1248" y="347"/>
                  </a:lnTo>
                  <a:lnTo>
                    <a:pt x="1247" y="355"/>
                  </a:lnTo>
                  <a:lnTo>
                    <a:pt x="1247" y="365"/>
                  </a:lnTo>
                  <a:lnTo>
                    <a:pt x="1247" y="365"/>
                  </a:lnTo>
                  <a:lnTo>
                    <a:pt x="1250" y="410"/>
                  </a:lnTo>
                  <a:lnTo>
                    <a:pt x="1251" y="456"/>
                  </a:lnTo>
                  <a:lnTo>
                    <a:pt x="1254" y="504"/>
                  </a:lnTo>
                  <a:lnTo>
                    <a:pt x="1255" y="550"/>
                  </a:lnTo>
                  <a:lnTo>
                    <a:pt x="1255" y="550"/>
                  </a:lnTo>
                  <a:lnTo>
                    <a:pt x="1257" y="571"/>
                  </a:lnTo>
                  <a:lnTo>
                    <a:pt x="1257" y="592"/>
                  </a:lnTo>
                  <a:lnTo>
                    <a:pt x="1257" y="613"/>
                  </a:lnTo>
                  <a:lnTo>
                    <a:pt x="1258" y="636"/>
                  </a:lnTo>
                  <a:lnTo>
                    <a:pt x="1258" y="636"/>
                  </a:lnTo>
                  <a:lnTo>
                    <a:pt x="1260" y="662"/>
                  </a:lnTo>
                  <a:lnTo>
                    <a:pt x="1262" y="689"/>
                  </a:lnTo>
                  <a:lnTo>
                    <a:pt x="1264" y="744"/>
                  </a:lnTo>
                  <a:lnTo>
                    <a:pt x="1265" y="797"/>
                  </a:lnTo>
                  <a:lnTo>
                    <a:pt x="1267" y="822"/>
                  </a:lnTo>
                  <a:lnTo>
                    <a:pt x="1268" y="846"/>
                  </a:lnTo>
                  <a:lnTo>
                    <a:pt x="1268" y="846"/>
                  </a:lnTo>
                  <a:lnTo>
                    <a:pt x="1272" y="874"/>
                  </a:lnTo>
                  <a:lnTo>
                    <a:pt x="1274" y="888"/>
                  </a:lnTo>
                  <a:lnTo>
                    <a:pt x="1274" y="895"/>
                  </a:lnTo>
                  <a:lnTo>
                    <a:pt x="1272" y="903"/>
                  </a:lnTo>
                  <a:lnTo>
                    <a:pt x="1272" y="903"/>
                  </a:lnTo>
                  <a:lnTo>
                    <a:pt x="1275" y="911"/>
                  </a:lnTo>
                  <a:lnTo>
                    <a:pt x="1279" y="918"/>
                  </a:lnTo>
                  <a:lnTo>
                    <a:pt x="1279" y="918"/>
                  </a:lnTo>
                  <a:lnTo>
                    <a:pt x="1281" y="953"/>
                  </a:lnTo>
                  <a:lnTo>
                    <a:pt x="1284" y="987"/>
                  </a:lnTo>
                  <a:lnTo>
                    <a:pt x="1289" y="1019"/>
                  </a:lnTo>
                  <a:lnTo>
                    <a:pt x="1293" y="1051"/>
                  </a:lnTo>
                  <a:lnTo>
                    <a:pt x="1295" y="1081"/>
                  </a:lnTo>
                  <a:lnTo>
                    <a:pt x="1295" y="1096"/>
                  </a:lnTo>
                  <a:lnTo>
                    <a:pt x="1293" y="1110"/>
                  </a:lnTo>
                  <a:lnTo>
                    <a:pt x="1292" y="1124"/>
                  </a:lnTo>
                  <a:lnTo>
                    <a:pt x="1288" y="1138"/>
                  </a:lnTo>
                  <a:lnTo>
                    <a:pt x="1282" y="1151"/>
                  </a:lnTo>
                  <a:lnTo>
                    <a:pt x="1275" y="1164"/>
                  </a:lnTo>
                  <a:lnTo>
                    <a:pt x="1275" y="1164"/>
                  </a:lnTo>
                  <a:lnTo>
                    <a:pt x="1264" y="1168"/>
                  </a:lnTo>
                  <a:lnTo>
                    <a:pt x="1253" y="1169"/>
                  </a:lnTo>
                  <a:lnTo>
                    <a:pt x="1229" y="1171"/>
                  </a:lnTo>
                  <a:lnTo>
                    <a:pt x="1218" y="1172"/>
                  </a:lnTo>
                  <a:lnTo>
                    <a:pt x="1206" y="1173"/>
                  </a:lnTo>
                  <a:lnTo>
                    <a:pt x="1195" y="1176"/>
                  </a:lnTo>
                  <a:lnTo>
                    <a:pt x="1184" y="1182"/>
                  </a:lnTo>
                  <a:lnTo>
                    <a:pt x="1184" y="1182"/>
                  </a:lnTo>
                  <a:lnTo>
                    <a:pt x="1180" y="1192"/>
                  </a:lnTo>
                  <a:lnTo>
                    <a:pt x="1174" y="1203"/>
                  </a:lnTo>
                  <a:lnTo>
                    <a:pt x="1171" y="1207"/>
                  </a:lnTo>
                  <a:lnTo>
                    <a:pt x="1167" y="1210"/>
                  </a:lnTo>
                  <a:lnTo>
                    <a:pt x="1163" y="1211"/>
                  </a:lnTo>
                  <a:lnTo>
                    <a:pt x="1159" y="1211"/>
                  </a:lnTo>
                  <a:lnTo>
                    <a:pt x="1159" y="1211"/>
                  </a:lnTo>
                  <a:lnTo>
                    <a:pt x="1149" y="1242"/>
                  </a:lnTo>
                  <a:lnTo>
                    <a:pt x="1140" y="1272"/>
                  </a:lnTo>
                  <a:lnTo>
                    <a:pt x="1135" y="1284"/>
                  </a:lnTo>
                  <a:lnTo>
                    <a:pt x="1128" y="1297"/>
                  </a:lnTo>
                  <a:lnTo>
                    <a:pt x="1119" y="1308"/>
                  </a:lnTo>
                  <a:lnTo>
                    <a:pt x="1109" y="1317"/>
                  </a:lnTo>
                  <a:lnTo>
                    <a:pt x="1109" y="1317"/>
                  </a:lnTo>
                  <a:lnTo>
                    <a:pt x="1097" y="1324"/>
                  </a:lnTo>
                  <a:lnTo>
                    <a:pt x="1083" y="1328"/>
                  </a:lnTo>
                  <a:lnTo>
                    <a:pt x="1067" y="1331"/>
                  </a:lnTo>
                  <a:lnTo>
                    <a:pt x="1052" y="1332"/>
                  </a:lnTo>
                  <a:lnTo>
                    <a:pt x="1020" y="1332"/>
                  </a:lnTo>
                  <a:lnTo>
                    <a:pt x="989" y="1332"/>
                  </a:lnTo>
                  <a:lnTo>
                    <a:pt x="989" y="1332"/>
                  </a:lnTo>
                  <a:lnTo>
                    <a:pt x="985" y="1335"/>
                  </a:lnTo>
                  <a:lnTo>
                    <a:pt x="980" y="1338"/>
                  </a:lnTo>
                  <a:lnTo>
                    <a:pt x="975" y="1345"/>
                  </a:lnTo>
                  <a:lnTo>
                    <a:pt x="975" y="1345"/>
                  </a:lnTo>
                  <a:lnTo>
                    <a:pt x="965" y="1353"/>
                  </a:lnTo>
                  <a:lnTo>
                    <a:pt x="954" y="1357"/>
                  </a:lnTo>
                  <a:lnTo>
                    <a:pt x="941" y="1362"/>
                  </a:lnTo>
                  <a:lnTo>
                    <a:pt x="927" y="1364"/>
                  </a:lnTo>
                  <a:lnTo>
                    <a:pt x="897" y="1367"/>
                  </a:lnTo>
                  <a:lnTo>
                    <a:pt x="882" y="1369"/>
                  </a:lnTo>
                  <a:lnTo>
                    <a:pt x="867" y="1371"/>
                  </a:lnTo>
                  <a:lnTo>
                    <a:pt x="867" y="1371"/>
                  </a:lnTo>
                  <a:lnTo>
                    <a:pt x="830" y="1366"/>
                  </a:lnTo>
                  <a:lnTo>
                    <a:pt x="794" y="1363"/>
                  </a:lnTo>
                  <a:lnTo>
                    <a:pt x="719" y="1359"/>
                  </a:lnTo>
                  <a:lnTo>
                    <a:pt x="680" y="1357"/>
                  </a:lnTo>
                  <a:lnTo>
                    <a:pt x="642" y="1353"/>
                  </a:lnTo>
                  <a:lnTo>
                    <a:pt x="605" y="1349"/>
                  </a:lnTo>
                  <a:lnTo>
                    <a:pt x="569" y="1342"/>
                  </a:lnTo>
                  <a:lnTo>
                    <a:pt x="569" y="1342"/>
                  </a:lnTo>
                  <a:lnTo>
                    <a:pt x="527" y="1331"/>
                  </a:lnTo>
                  <a:lnTo>
                    <a:pt x="506" y="1327"/>
                  </a:lnTo>
                  <a:lnTo>
                    <a:pt x="485" y="1324"/>
                  </a:lnTo>
                  <a:lnTo>
                    <a:pt x="485" y="1324"/>
                  </a:lnTo>
                  <a:lnTo>
                    <a:pt x="464" y="1317"/>
                  </a:lnTo>
                  <a:lnTo>
                    <a:pt x="440" y="1308"/>
                  </a:lnTo>
                  <a:lnTo>
                    <a:pt x="417" y="1300"/>
                  </a:lnTo>
                  <a:lnTo>
                    <a:pt x="396" y="1293"/>
                  </a:lnTo>
                  <a:lnTo>
                    <a:pt x="396" y="1293"/>
                  </a:lnTo>
                  <a:lnTo>
                    <a:pt x="357" y="1280"/>
                  </a:lnTo>
                  <a:lnTo>
                    <a:pt x="318" y="1266"/>
                  </a:lnTo>
                  <a:lnTo>
                    <a:pt x="278" y="1251"/>
                  </a:lnTo>
                  <a:lnTo>
                    <a:pt x="236" y="1238"/>
                  </a:lnTo>
                  <a:lnTo>
                    <a:pt x="236" y="1238"/>
                  </a:lnTo>
                  <a:lnTo>
                    <a:pt x="198" y="1228"/>
                  </a:lnTo>
                  <a:lnTo>
                    <a:pt x="179" y="1221"/>
                  </a:lnTo>
                  <a:lnTo>
                    <a:pt x="156" y="1214"/>
                  </a:lnTo>
                  <a:lnTo>
                    <a:pt x="156" y="1214"/>
                  </a:lnTo>
                  <a:lnTo>
                    <a:pt x="116" y="1199"/>
                  </a:lnTo>
                  <a:lnTo>
                    <a:pt x="96" y="1190"/>
                  </a:lnTo>
                  <a:lnTo>
                    <a:pt x="76" y="1185"/>
                  </a:lnTo>
                  <a:lnTo>
                    <a:pt x="76" y="1185"/>
                  </a:lnTo>
                  <a:lnTo>
                    <a:pt x="62" y="1173"/>
                  </a:lnTo>
                  <a:lnTo>
                    <a:pt x="55" y="1168"/>
                  </a:lnTo>
                  <a:lnTo>
                    <a:pt x="48" y="1164"/>
                  </a:lnTo>
                  <a:lnTo>
                    <a:pt x="48" y="1164"/>
                  </a:lnTo>
                  <a:lnTo>
                    <a:pt x="44" y="1151"/>
                  </a:lnTo>
                  <a:lnTo>
                    <a:pt x="44" y="1144"/>
                  </a:lnTo>
                  <a:lnTo>
                    <a:pt x="43" y="1138"/>
                  </a:lnTo>
                  <a:lnTo>
                    <a:pt x="44" y="1133"/>
                  </a:lnTo>
                  <a:lnTo>
                    <a:pt x="47" y="1127"/>
                  </a:lnTo>
                  <a:lnTo>
                    <a:pt x="51" y="1124"/>
                  </a:lnTo>
                  <a:lnTo>
                    <a:pt x="58" y="1123"/>
                  </a:lnTo>
                  <a:lnTo>
                    <a:pt x="58" y="1123"/>
                  </a:lnTo>
                  <a:close/>
                  <a:moveTo>
                    <a:pt x="575" y="581"/>
                  </a:moveTo>
                  <a:lnTo>
                    <a:pt x="575" y="581"/>
                  </a:lnTo>
                  <a:lnTo>
                    <a:pt x="584" y="564"/>
                  </a:lnTo>
                  <a:lnTo>
                    <a:pt x="589" y="557"/>
                  </a:lnTo>
                  <a:lnTo>
                    <a:pt x="591" y="549"/>
                  </a:lnTo>
                  <a:lnTo>
                    <a:pt x="593" y="542"/>
                  </a:lnTo>
                  <a:lnTo>
                    <a:pt x="594" y="533"/>
                  </a:lnTo>
                  <a:lnTo>
                    <a:pt x="594" y="525"/>
                  </a:lnTo>
                  <a:lnTo>
                    <a:pt x="591" y="516"/>
                  </a:lnTo>
                  <a:lnTo>
                    <a:pt x="591" y="516"/>
                  </a:lnTo>
                  <a:lnTo>
                    <a:pt x="593" y="516"/>
                  </a:lnTo>
                  <a:lnTo>
                    <a:pt x="596" y="518"/>
                  </a:lnTo>
                  <a:lnTo>
                    <a:pt x="596" y="518"/>
                  </a:lnTo>
                  <a:lnTo>
                    <a:pt x="593" y="509"/>
                  </a:lnTo>
                  <a:lnTo>
                    <a:pt x="589" y="502"/>
                  </a:lnTo>
                  <a:lnTo>
                    <a:pt x="583" y="495"/>
                  </a:lnTo>
                  <a:lnTo>
                    <a:pt x="576" y="490"/>
                  </a:lnTo>
                  <a:lnTo>
                    <a:pt x="568" y="486"/>
                  </a:lnTo>
                  <a:lnTo>
                    <a:pt x="558" y="481"/>
                  </a:lnTo>
                  <a:lnTo>
                    <a:pt x="548" y="478"/>
                  </a:lnTo>
                  <a:lnTo>
                    <a:pt x="538" y="477"/>
                  </a:lnTo>
                  <a:lnTo>
                    <a:pt x="538" y="477"/>
                  </a:lnTo>
                  <a:lnTo>
                    <a:pt x="551" y="484"/>
                  </a:lnTo>
                  <a:lnTo>
                    <a:pt x="561" y="493"/>
                  </a:lnTo>
                  <a:lnTo>
                    <a:pt x="569" y="504"/>
                  </a:lnTo>
                  <a:lnTo>
                    <a:pt x="576" y="516"/>
                  </a:lnTo>
                  <a:lnTo>
                    <a:pt x="576" y="516"/>
                  </a:lnTo>
                  <a:lnTo>
                    <a:pt x="572" y="543"/>
                  </a:lnTo>
                  <a:lnTo>
                    <a:pt x="568" y="564"/>
                  </a:lnTo>
                  <a:lnTo>
                    <a:pt x="561" y="582"/>
                  </a:lnTo>
                  <a:lnTo>
                    <a:pt x="552" y="602"/>
                  </a:lnTo>
                  <a:lnTo>
                    <a:pt x="552" y="602"/>
                  </a:lnTo>
                  <a:lnTo>
                    <a:pt x="551" y="601"/>
                  </a:lnTo>
                  <a:lnTo>
                    <a:pt x="549" y="602"/>
                  </a:lnTo>
                  <a:lnTo>
                    <a:pt x="549" y="602"/>
                  </a:lnTo>
                  <a:lnTo>
                    <a:pt x="555" y="602"/>
                  </a:lnTo>
                  <a:lnTo>
                    <a:pt x="558" y="601"/>
                  </a:lnTo>
                  <a:lnTo>
                    <a:pt x="561" y="598"/>
                  </a:lnTo>
                  <a:lnTo>
                    <a:pt x="563" y="595"/>
                  </a:lnTo>
                  <a:lnTo>
                    <a:pt x="568" y="587"/>
                  </a:lnTo>
                  <a:lnTo>
                    <a:pt x="570" y="582"/>
                  </a:lnTo>
                  <a:lnTo>
                    <a:pt x="575" y="581"/>
                  </a:lnTo>
                  <a:lnTo>
                    <a:pt x="575" y="581"/>
                  </a:lnTo>
                  <a:close/>
                  <a:moveTo>
                    <a:pt x="802" y="59"/>
                  </a:moveTo>
                  <a:lnTo>
                    <a:pt x="802" y="59"/>
                  </a:lnTo>
                  <a:lnTo>
                    <a:pt x="798" y="53"/>
                  </a:lnTo>
                  <a:lnTo>
                    <a:pt x="794" y="47"/>
                  </a:lnTo>
                  <a:lnTo>
                    <a:pt x="788" y="43"/>
                  </a:lnTo>
                  <a:lnTo>
                    <a:pt x="781" y="39"/>
                  </a:lnTo>
                  <a:lnTo>
                    <a:pt x="764" y="32"/>
                  </a:lnTo>
                  <a:lnTo>
                    <a:pt x="746" y="26"/>
                  </a:lnTo>
                  <a:lnTo>
                    <a:pt x="728" y="22"/>
                  </a:lnTo>
                  <a:lnTo>
                    <a:pt x="708" y="19"/>
                  </a:lnTo>
                  <a:lnTo>
                    <a:pt x="677" y="17"/>
                  </a:lnTo>
                  <a:lnTo>
                    <a:pt x="677" y="17"/>
                  </a:lnTo>
                  <a:lnTo>
                    <a:pt x="635" y="15"/>
                  </a:lnTo>
                  <a:lnTo>
                    <a:pt x="590" y="17"/>
                  </a:lnTo>
                  <a:lnTo>
                    <a:pt x="544" y="21"/>
                  </a:lnTo>
                  <a:lnTo>
                    <a:pt x="500" y="25"/>
                  </a:lnTo>
                  <a:lnTo>
                    <a:pt x="500" y="25"/>
                  </a:lnTo>
                  <a:lnTo>
                    <a:pt x="485" y="26"/>
                  </a:lnTo>
                  <a:lnTo>
                    <a:pt x="468" y="26"/>
                  </a:lnTo>
                  <a:lnTo>
                    <a:pt x="436" y="26"/>
                  </a:lnTo>
                  <a:lnTo>
                    <a:pt x="420" y="26"/>
                  </a:lnTo>
                  <a:lnTo>
                    <a:pt x="408" y="28"/>
                  </a:lnTo>
                  <a:lnTo>
                    <a:pt x="396" y="31"/>
                  </a:lnTo>
                  <a:lnTo>
                    <a:pt x="386" y="33"/>
                  </a:lnTo>
                  <a:lnTo>
                    <a:pt x="386" y="33"/>
                  </a:lnTo>
                  <a:lnTo>
                    <a:pt x="382" y="38"/>
                  </a:lnTo>
                  <a:lnTo>
                    <a:pt x="378" y="42"/>
                  </a:lnTo>
                  <a:lnTo>
                    <a:pt x="371" y="53"/>
                  </a:lnTo>
                  <a:lnTo>
                    <a:pt x="365" y="64"/>
                  </a:lnTo>
                  <a:lnTo>
                    <a:pt x="363" y="73"/>
                  </a:lnTo>
                  <a:lnTo>
                    <a:pt x="363" y="73"/>
                  </a:lnTo>
                  <a:lnTo>
                    <a:pt x="375" y="69"/>
                  </a:lnTo>
                  <a:lnTo>
                    <a:pt x="389" y="67"/>
                  </a:lnTo>
                  <a:lnTo>
                    <a:pt x="389" y="67"/>
                  </a:lnTo>
                  <a:lnTo>
                    <a:pt x="393" y="60"/>
                  </a:lnTo>
                  <a:lnTo>
                    <a:pt x="396" y="57"/>
                  </a:lnTo>
                  <a:lnTo>
                    <a:pt x="399" y="54"/>
                  </a:lnTo>
                  <a:lnTo>
                    <a:pt x="399" y="54"/>
                  </a:lnTo>
                  <a:lnTo>
                    <a:pt x="413" y="49"/>
                  </a:lnTo>
                  <a:lnTo>
                    <a:pt x="427" y="45"/>
                  </a:lnTo>
                  <a:lnTo>
                    <a:pt x="455" y="40"/>
                  </a:lnTo>
                  <a:lnTo>
                    <a:pt x="455" y="40"/>
                  </a:lnTo>
                  <a:lnTo>
                    <a:pt x="461" y="39"/>
                  </a:lnTo>
                  <a:lnTo>
                    <a:pt x="466" y="38"/>
                  </a:lnTo>
                  <a:lnTo>
                    <a:pt x="472" y="35"/>
                  </a:lnTo>
                  <a:lnTo>
                    <a:pt x="478" y="33"/>
                  </a:lnTo>
                  <a:lnTo>
                    <a:pt x="478" y="33"/>
                  </a:lnTo>
                  <a:lnTo>
                    <a:pt x="497" y="32"/>
                  </a:lnTo>
                  <a:lnTo>
                    <a:pt x="516" y="32"/>
                  </a:lnTo>
                  <a:lnTo>
                    <a:pt x="555" y="33"/>
                  </a:lnTo>
                  <a:lnTo>
                    <a:pt x="555" y="33"/>
                  </a:lnTo>
                  <a:lnTo>
                    <a:pt x="569" y="33"/>
                  </a:lnTo>
                  <a:lnTo>
                    <a:pt x="582" y="33"/>
                  </a:lnTo>
                  <a:lnTo>
                    <a:pt x="594" y="32"/>
                  </a:lnTo>
                  <a:lnTo>
                    <a:pt x="605" y="33"/>
                  </a:lnTo>
                  <a:lnTo>
                    <a:pt x="605" y="33"/>
                  </a:lnTo>
                  <a:lnTo>
                    <a:pt x="610" y="35"/>
                  </a:lnTo>
                  <a:lnTo>
                    <a:pt x="614" y="38"/>
                  </a:lnTo>
                  <a:lnTo>
                    <a:pt x="618" y="39"/>
                  </a:lnTo>
                  <a:lnTo>
                    <a:pt x="624" y="40"/>
                  </a:lnTo>
                  <a:lnTo>
                    <a:pt x="624" y="40"/>
                  </a:lnTo>
                  <a:lnTo>
                    <a:pt x="638" y="42"/>
                  </a:lnTo>
                  <a:lnTo>
                    <a:pt x="653" y="42"/>
                  </a:lnTo>
                  <a:lnTo>
                    <a:pt x="669" y="42"/>
                  </a:lnTo>
                  <a:lnTo>
                    <a:pt x="684" y="45"/>
                  </a:lnTo>
                  <a:lnTo>
                    <a:pt x="684" y="45"/>
                  </a:lnTo>
                  <a:lnTo>
                    <a:pt x="701" y="49"/>
                  </a:lnTo>
                  <a:lnTo>
                    <a:pt x="718" y="53"/>
                  </a:lnTo>
                  <a:lnTo>
                    <a:pt x="733" y="57"/>
                  </a:lnTo>
                  <a:lnTo>
                    <a:pt x="751" y="60"/>
                  </a:lnTo>
                  <a:lnTo>
                    <a:pt x="751" y="60"/>
                  </a:lnTo>
                  <a:lnTo>
                    <a:pt x="758" y="71"/>
                  </a:lnTo>
                  <a:lnTo>
                    <a:pt x="766" y="83"/>
                  </a:lnTo>
                  <a:lnTo>
                    <a:pt x="768" y="88"/>
                  </a:lnTo>
                  <a:lnTo>
                    <a:pt x="770" y="94"/>
                  </a:lnTo>
                  <a:lnTo>
                    <a:pt x="771" y="101"/>
                  </a:lnTo>
                  <a:lnTo>
                    <a:pt x="770" y="106"/>
                  </a:lnTo>
                  <a:lnTo>
                    <a:pt x="770" y="106"/>
                  </a:lnTo>
                  <a:lnTo>
                    <a:pt x="778" y="105"/>
                  </a:lnTo>
                  <a:lnTo>
                    <a:pt x="787" y="101"/>
                  </a:lnTo>
                  <a:lnTo>
                    <a:pt x="794" y="97"/>
                  </a:lnTo>
                  <a:lnTo>
                    <a:pt x="801" y="92"/>
                  </a:lnTo>
                  <a:lnTo>
                    <a:pt x="805" y="85"/>
                  </a:lnTo>
                  <a:lnTo>
                    <a:pt x="806" y="78"/>
                  </a:lnTo>
                  <a:lnTo>
                    <a:pt x="806" y="69"/>
                  </a:lnTo>
                  <a:lnTo>
                    <a:pt x="802" y="59"/>
                  </a:lnTo>
                  <a:lnTo>
                    <a:pt x="802" y="59"/>
                  </a:lnTo>
                  <a:close/>
                  <a:moveTo>
                    <a:pt x="405" y="70"/>
                  </a:moveTo>
                  <a:lnTo>
                    <a:pt x="405" y="70"/>
                  </a:lnTo>
                  <a:lnTo>
                    <a:pt x="409" y="71"/>
                  </a:lnTo>
                  <a:lnTo>
                    <a:pt x="413" y="74"/>
                  </a:lnTo>
                  <a:lnTo>
                    <a:pt x="420" y="81"/>
                  </a:lnTo>
                  <a:lnTo>
                    <a:pt x="420" y="81"/>
                  </a:lnTo>
                  <a:lnTo>
                    <a:pt x="424" y="80"/>
                  </a:lnTo>
                  <a:lnTo>
                    <a:pt x="429" y="78"/>
                  </a:lnTo>
                  <a:lnTo>
                    <a:pt x="437" y="80"/>
                  </a:lnTo>
                  <a:lnTo>
                    <a:pt x="445" y="80"/>
                  </a:lnTo>
                  <a:lnTo>
                    <a:pt x="451" y="78"/>
                  </a:lnTo>
                  <a:lnTo>
                    <a:pt x="455" y="76"/>
                  </a:lnTo>
                  <a:lnTo>
                    <a:pt x="455" y="76"/>
                  </a:lnTo>
                  <a:lnTo>
                    <a:pt x="471" y="74"/>
                  </a:lnTo>
                  <a:lnTo>
                    <a:pt x="486" y="73"/>
                  </a:lnTo>
                  <a:lnTo>
                    <a:pt x="517" y="74"/>
                  </a:lnTo>
                  <a:lnTo>
                    <a:pt x="548" y="76"/>
                  </a:lnTo>
                  <a:lnTo>
                    <a:pt x="579" y="77"/>
                  </a:lnTo>
                  <a:lnTo>
                    <a:pt x="579" y="77"/>
                  </a:lnTo>
                  <a:lnTo>
                    <a:pt x="590" y="77"/>
                  </a:lnTo>
                  <a:lnTo>
                    <a:pt x="601" y="76"/>
                  </a:lnTo>
                  <a:lnTo>
                    <a:pt x="611" y="76"/>
                  </a:lnTo>
                  <a:lnTo>
                    <a:pt x="621" y="76"/>
                  </a:lnTo>
                  <a:lnTo>
                    <a:pt x="621" y="76"/>
                  </a:lnTo>
                  <a:lnTo>
                    <a:pt x="631" y="77"/>
                  </a:lnTo>
                  <a:lnTo>
                    <a:pt x="641" y="80"/>
                  </a:lnTo>
                  <a:lnTo>
                    <a:pt x="659" y="87"/>
                  </a:lnTo>
                  <a:lnTo>
                    <a:pt x="677" y="91"/>
                  </a:lnTo>
                  <a:lnTo>
                    <a:pt x="687" y="92"/>
                  </a:lnTo>
                  <a:lnTo>
                    <a:pt x="698" y="92"/>
                  </a:lnTo>
                  <a:lnTo>
                    <a:pt x="698" y="92"/>
                  </a:lnTo>
                  <a:lnTo>
                    <a:pt x="707" y="85"/>
                  </a:lnTo>
                  <a:lnTo>
                    <a:pt x="716" y="81"/>
                  </a:lnTo>
                  <a:lnTo>
                    <a:pt x="728" y="76"/>
                  </a:lnTo>
                  <a:lnTo>
                    <a:pt x="739" y="73"/>
                  </a:lnTo>
                  <a:lnTo>
                    <a:pt x="739" y="73"/>
                  </a:lnTo>
                  <a:lnTo>
                    <a:pt x="697" y="64"/>
                  </a:lnTo>
                  <a:lnTo>
                    <a:pt x="653" y="57"/>
                  </a:lnTo>
                  <a:lnTo>
                    <a:pt x="610" y="52"/>
                  </a:lnTo>
                  <a:lnTo>
                    <a:pt x="566" y="49"/>
                  </a:lnTo>
                  <a:lnTo>
                    <a:pt x="523" y="49"/>
                  </a:lnTo>
                  <a:lnTo>
                    <a:pt x="502" y="49"/>
                  </a:lnTo>
                  <a:lnTo>
                    <a:pt x="482" y="52"/>
                  </a:lnTo>
                  <a:lnTo>
                    <a:pt x="461" y="54"/>
                  </a:lnTo>
                  <a:lnTo>
                    <a:pt x="441" y="59"/>
                  </a:lnTo>
                  <a:lnTo>
                    <a:pt x="423" y="64"/>
                  </a:lnTo>
                  <a:lnTo>
                    <a:pt x="405" y="70"/>
                  </a:lnTo>
                  <a:lnTo>
                    <a:pt x="405" y="70"/>
                  </a:lnTo>
                  <a:close/>
                  <a:moveTo>
                    <a:pt x="361" y="92"/>
                  </a:moveTo>
                  <a:lnTo>
                    <a:pt x="361" y="92"/>
                  </a:lnTo>
                  <a:lnTo>
                    <a:pt x="358" y="111"/>
                  </a:lnTo>
                  <a:lnTo>
                    <a:pt x="357" y="122"/>
                  </a:lnTo>
                  <a:lnTo>
                    <a:pt x="357" y="133"/>
                  </a:lnTo>
                  <a:lnTo>
                    <a:pt x="358" y="144"/>
                  </a:lnTo>
                  <a:lnTo>
                    <a:pt x="360" y="149"/>
                  </a:lnTo>
                  <a:lnTo>
                    <a:pt x="361" y="151"/>
                  </a:lnTo>
                  <a:lnTo>
                    <a:pt x="364" y="154"/>
                  </a:lnTo>
                  <a:lnTo>
                    <a:pt x="368" y="157"/>
                  </a:lnTo>
                  <a:lnTo>
                    <a:pt x="372" y="157"/>
                  </a:lnTo>
                  <a:lnTo>
                    <a:pt x="377" y="156"/>
                  </a:lnTo>
                  <a:lnTo>
                    <a:pt x="377" y="156"/>
                  </a:lnTo>
                  <a:lnTo>
                    <a:pt x="379" y="149"/>
                  </a:lnTo>
                  <a:lnTo>
                    <a:pt x="379" y="142"/>
                  </a:lnTo>
                  <a:lnTo>
                    <a:pt x="378" y="136"/>
                  </a:lnTo>
                  <a:lnTo>
                    <a:pt x="377" y="127"/>
                  </a:lnTo>
                  <a:lnTo>
                    <a:pt x="377" y="127"/>
                  </a:lnTo>
                  <a:lnTo>
                    <a:pt x="378" y="123"/>
                  </a:lnTo>
                  <a:lnTo>
                    <a:pt x="381" y="118"/>
                  </a:lnTo>
                  <a:lnTo>
                    <a:pt x="386" y="106"/>
                  </a:lnTo>
                  <a:lnTo>
                    <a:pt x="393" y="97"/>
                  </a:lnTo>
                  <a:lnTo>
                    <a:pt x="396" y="91"/>
                  </a:lnTo>
                  <a:lnTo>
                    <a:pt x="398" y="87"/>
                  </a:lnTo>
                  <a:lnTo>
                    <a:pt x="398" y="87"/>
                  </a:lnTo>
                  <a:lnTo>
                    <a:pt x="393" y="84"/>
                  </a:lnTo>
                  <a:lnTo>
                    <a:pt x="388" y="83"/>
                  </a:lnTo>
                  <a:lnTo>
                    <a:pt x="384" y="83"/>
                  </a:lnTo>
                  <a:lnTo>
                    <a:pt x="378" y="84"/>
                  </a:lnTo>
                  <a:lnTo>
                    <a:pt x="370" y="88"/>
                  </a:lnTo>
                  <a:lnTo>
                    <a:pt x="361" y="92"/>
                  </a:lnTo>
                  <a:lnTo>
                    <a:pt x="361" y="92"/>
                  </a:lnTo>
                  <a:close/>
                  <a:moveTo>
                    <a:pt x="624" y="90"/>
                  </a:moveTo>
                  <a:lnTo>
                    <a:pt x="624" y="90"/>
                  </a:lnTo>
                  <a:lnTo>
                    <a:pt x="608" y="90"/>
                  </a:lnTo>
                  <a:lnTo>
                    <a:pt x="594" y="90"/>
                  </a:lnTo>
                  <a:lnTo>
                    <a:pt x="577" y="91"/>
                  </a:lnTo>
                  <a:lnTo>
                    <a:pt x="562" y="91"/>
                  </a:lnTo>
                  <a:lnTo>
                    <a:pt x="562" y="91"/>
                  </a:lnTo>
                  <a:lnTo>
                    <a:pt x="514" y="88"/>
                  </a:lnTo>
                  <a:lnTo>
                    <a:pt x="502" y="88"/>
                  </a:lnTo>
                  <a:lnTo>
                    <a:pt x="490" y="88"/>
                  </a:lnTo>
                  <a:lnTo>
                    <a:pt x="479" y="90"/>
                  </a:lnTo>
                  <a:lnTo>
                    <a:pt x="469" y="92"/>
                  </a:lnTo>
                  <a:lnTo>
                    <a:pt x="469" y="92"/>
                  </a:lnTo>
                  <a:lnTo>
                    <a:pt x="478" y="102"/>
                  </a:lnTo>
                  <a:lnTo>
                    <a:pt x="485" y="113"/>
                  </a:lnTo>
                  <a:lnTo>
                    <a:pt x="488" y="125"/>
                  </a:lnTo>
                  <a:lnTo>
                    <a:pt x="489" y="130"/>
                  </a:lnTo>
                  <a:lnTo>
                    <a:pt x="489" y="137"/>
                  </a:lnTo>
                  <a:lnTo>
                    <a:pt x="489" y="137"/>
                  </a:lnTo>
                  <a:lnTo>
                    <a:pt x="513" y="137"/>
                  </a:lnTo>
                  <a:lnTo>
                    <a:pt x="537" y="137"/>
                  </a:lnTo>
                  <a:lnTo>
                    <a:pt x="584" y="135"/>
                  </a:lnTo>
                  <a:lnTo>
                    <a:pt x="584" y="135"/>
                  </a:lnTo>
                  <a:lnTo>
                    <a:pt x="600" y="135"/>
                  </a:lnTo>
                  <a:lnTo>
                    <a:pt x="617" y="136"/>
                  </a:lnTo>
                  <a:lnTo>
                    <a:pt x="646" y="139"/>
                  </a:lnTo>
                  <a:lnTo>
                    <a:pt x="674" y="140"/>
                  </a:lnTo>
                  <a:lnTo>
                    <a:pt x="688" y="140"/>
                  </a:lnTo>
                  <a:lnTo>
                    <a:pt x="702" y="139"/>
                  </a:lnTo>
                  <a:lnTo>
                    <a:pt x="702" y="139"/>
                  </a:lnTo>
                  <a:lnTo>
                    <a:pt x="701" y="130"/>
                  </a:lnTo>
                  <a:lnTo>
                    <a:pt x="698" y="123"/>
                  </a:lnTo>
                  <a:lnTo>
                    <a:pt x="697" y="116"/>
                  </a:lnTo>
                  <a:lnTo>
                    <a:pt x="697" y="109"/>
                  </a:lnTo>
                  <a:lnTo>
                    <a:pt x="697" y="109"/>
                  </a:lnTo>
                  <a:lnTo>
                    <a:pt x="688" y="108"/>
                  </a:lnTo>
                  <a:lnTo>
                    <a:pt x="680" y="105"/>
                  </a:lnTo>
                  <a:lnTo>
                    <a:pt x="662" y="99"/>
                  </a:lnTo>
                  <a:lnTo>
                    <a:pt x="643" y="94"/>
                  </a:lnTo>
                  <a:lnTo>
                    <a:pt x="634" y="91"/>
                  </a:lnTo>
                  <a:lnTo>
                    <a:pt x="624" y="90"/>
                  </a:lnTo>
                  <a:lnTo>
                    <a:pt x="624" y="90"/>
                  </a:lnTo>
                  <a:close/>
                  <a:moveTo>
                    <a:pt x="725" y="177"/>
                  </a:moveTo>
                  <a:lnTo>
                    <a:pt x="725" y="177"/>
                  </a:lnTo>
                  <a:lnTo>
                    <a:pt x="730" y="175"/>
                  </a:lnTo>
                  <a:lnTo>
                    <a:pt x="735" y="174"/>
                  </a:lnTo>
                  <a:lnTo>
                    <a:pt x="739" y="171"/>
                  </a:lnTo>
                  <a:lnTo>
                    <a:pt x="742" y="167"/>
                  </a:lnTo>
                  <a:lnTo>
                    <a:pt x="742" y="167"/>
                  </a:lnTo>
                  <a:lnTo>
                    <a:pt x="742" y="156"/>
                  </a:lnTo>
                  <a:lnTo>
                    <a:pt x="740" y="146"/>
                  </a:lnTo>
                  <a:lnTo>
                    <a:pt x="739" y="137"/>
                  </a:lnTo>
                  <a:lnTo>
                    <a:pt x="739" y="127"/>
                  </a:lnTo>
                  <a:lnTo>
                    <a:pt x="739" y="127"/>
                  </a:lnTo>
                  <a:lnTo>
                    <a:pt x="740" y="118"/>
                  </a:lnTo>
                  <a:lnTo>
                    <a:pt x="744" y="109"/>
                  </a:lnTo>
                  <a:lnTo>
                    <a:pt x="747" y="99"/>
                  </a:lnTo>
                  <a:lnTo>
                    <a:pt x="747" y="95"/>
                  </a:lnTo>
                  <a:lnTo>
                    <a:pt x="746" y="90"/>
                  </a:lnTo>
                  <a:lnTo>
                    <a:pt x="746" y="90"/>
                  </a:lnTo>
                  <a:lnTo>
                    <a:pt x="737" y="90"/>
                  </a:lnTo>
                  <a:lnTo>
                    <a:pt x="730" y="91"/>
                  </a:lnTo>
                  <a:lnTo>
                    <a:pt x="725" y="94"/>
                  </a:lnTo>
                  <a:lnTo>
                    <a:pt x="721" y="98"/>
                  </a:lnTo>
                  <a:lnTo>
                    <a:pt x="718" y="102"/>
                  </a:lnTo>
                  <a:lnTo>
                    <a:pt x="715" y="109"/>
                  </a:lnTo>
                  <a:lnTo>
                    <a:pt x="714" y="115"/>
                  </a:lnTo>
                  <a:lnTo>
                    <a:pt x="714" y="122"/>
                  </a:lnTo>
                  <a:lnTo>
                    <a:pt x="715" y="137"/>
                  </a:lnTo>
                  <a:lnTo>
                    <a:pt x="718" y="153"/>
                  </a:lnTo>
                  <a:lnTo>
                    <a:pt x="725" y="177"/>
                  </a:lnTo>
                  <a:lnTo>
                    <a:pt x="725" y="177"/>
                  </a:lnTo>
                  <a:close/>
                  <a:moveTo>
                    <a:pt x="447" y="133"/>
                  </a:moveTo>
                  <a:lnTo>
                    <a:pt x="447" y="133"/>
                  </a:lnTo>
                  <a:lnTo>
                    <a:pt x="450" y="135"/>
                  </a:lnTo>
                  <a:lnTo>
                    <a:pt x="454" y="135"/>
                  </a:lnTo>
                  <a:lnTo>
                    <a:pt x="468" y="135"/>
                  </a:lnTo>
                  <a:lnTo>
                    <a:pt x="468" y="135"/>
                  </a:lnTo>
                  <a:lnTo>
                    <a:pt x="466" y="125"/>
                  </a:lnTo>
                  <a:lnTo>
                    <a:pt x="464" y="113"/>
                  </a:lnTo>
                  <a:lnTo>
                    <a:pt x="461" y="104"/>
                  </a:lnTo>
                  <a:lnTo>
                    <a:pt x="457" y="92"/>
                  </a:lnTo>
                  <a:lnTo>
                    <a:pt x="457" y="92"/>
                  </a:lnTo>
                  <a:lnTo>
                    <a:pt x="454" y="94"/>
                  </a:lnTo>
                  <a:lnTo>
                    <a:pt x="451" y="94"/>
                  </a:lnTo>
                  <a:lnTo>
                    <a:pt x="448" y="95"/>
                  </a:lnTo>
                  <a:lnTo>
                    <a:pt x="445" y="95"/>
                  </a:lnTo>
                  <a:lnTo>
                    <a:pt x="445" y="95"/>
                  </a:lnTo>
                  <a:lnTo>
                    <a:pt x="447" y="133"/>
                  </a:lnTo>
                  <a:lnTo>
                    <a:pt x="447" y="133"/>
                  </a:lnTo>
                  <a:close/>
                  <a:moveTo>
                    <a:pt x="798" y="112"/>
                  </a:moveTo>
                  <a:lnTo>
                    <a:pt x="798" y="112"/>
                  </a:lnTo>
                  <a:lnTo>
                    <a:pt x="799" y="119"/>
                  </a:lnTo>
                  <a:lnTo>
                    <a:pt x="802" y="127"/>
                  </a:lnTo>
                  <a:lnTo>
                    <a:pt x="809" y="144"/>
                  </a:lnTo>
                  <a:lnTo>
                    <a:pt x="809" y="144"/>
                  </a:lnTo>
                  <a:lnTo>
                    <a:pt x="819" y="144"/>
                  </a:lnTo>
                  <a:lnTo>
                    <a:pt x="819" y="144"/>
                  </a:lnTo>
                  <a:lnTo>
                    <a:pt x="822" y="133"/>
                  </a:lnTo>
                  <a:lnTo>
                    <a:pt x="823" y="120"/>
                  </a:lnTo>
                  <a:lnTo>
                    <a:pt x="822" y="115"/>
                  </a:lnTo>
                  <a:lnTo>
                    <a:pt x="820" y="109"/>
                  </a:lnTo>
                  <a:lnTo>
                    <a:pt x="817" y="105"/>
                  </a:lnTo>
                  <a:lnTo>
                    <a:pt x="813" y="102"/>
                  </a:lnTo>
                  <a:lnTo>
                    <a:pt x="813" y="102"/>
                  </a:lnTo>
                  <a:lnTo>
                    <a:pt x="810" y="106"/>
                  </a:lnTo>
                  <a:lnTo>
                    <a:pt x="808" y="108"/>
                  </a:lnTo>
                  <a:lnTo>
                    <a:pt x="798" y="112"/>
                  </a:lnTo>
                  <a:lnTo>
                    <a:pt x="798" y="112"/>
                  </a:lnTo>
                  <a:close/>
                  <a:moveTo>
                    <a:pt x="403" y="109"/>
                  </a:moveTo>
                  <a:lnTo>
                    <a:pt x="403" y="109"/>
                  </a:lnTo>
                  <a:lnTo>
                    <a:pt x="402" y="112"/>
                  </a:lnTo>
                  <a:lnTo>
                    <a:pt x="399" y="116"/>
                  </a:lnTo>
                  <a:lnTo>
                    <a:pt x="396" y="119"/>
                  </a:lnTo>
                  <a:lnTo>
                    <a:pt x="393" y="125"/>
                  </a:lnTo>
                  <a:lnTo>
                    <a:pt x="393" y="125"/>
                  </a:lnTo>
                  <a:lnTo>
                    <a:pt x="409" y="129"/>
                  </a:lnTo>
                  <a:lnTo>
                    <a:pt x="416" y="130"/>
                  </a:lnTo>
                  <a:lnTo>
                    <a:pt x="423" y="129"/>
                  </a:lnTo>
                  <a:lnTo>
                    <a:pt x="429" y="126"/>
                  </a:lnTo>
                  <a:lnTo>
                    <a:pt x="433" y="122"/>
                  </a:lnTo>
                  <a:lnTo>
                    <a:pt x="434" y="115"/>
                  </a:lnTo>
                  <a:lnTo>
                    <a:pt x="433" y="104"/>
                  </a:lnTo>
                  <a:lnTo>
                    <a:pt x="433" y="104"/>
                  </a:lnTo>
                  <a:lnTo>
                    <a:pt x="419" y="106"/>
                  </a:lnTo>
                  <a:lnTo>
                    <a:pt x="403" y="109"/>
                  </a:lnTo>
                  <a:lnTo>
                    <a:pt x="403" y="109"/>
                  </a:lnTo>
                  <a:close/>
                  <a:moveTo>
                    <a:pt x="767" y="130"/>
                  </a:moveTo>
                  <a:lnTo>
                    <a:pt x="767" y="130"/>
                  </a:lnTo>
                  <a:lnTo>
                    <a:pt x="763" y="129"/>
                  </a:lnTo>
                  <a:lnTo>
                    <a:pt x="760" y="130"/>
                  </a:lnTo>
                  <a:lnTo>
                    <a:pt x="757" y="132"/>
                  </a:lnTo>
                  <a:lnTo>
                    <a:pt x="754" y="135"/>
                  </a:lnTo>
                  <a:lnTo>
                    <a:pt x="754" y="137"/>
                  </a:lnTo>
                  <a:lnTo>
                    <a:pt x="753" y="142"/>
                  </a:lnTo>
                  <a:lnTo>
                    <a:pt x="754" y="146"/>
                  </a:lnTo>
                  <a:lnTo>
                    <a:pt x="756" y="149"/>
                  </a:lnTo>
                  <a:lnTo>
                    <a:pt x="756" y="149"/>
                  </a:lnTo>
                  <a:lnTo>
                    <a:pt x="764" y="147"/>
                  </a:lnTo>
                  <a:lnTo>
                    <a:pt x="771" y="147"/>
                  </a:lnTo>
                  <a:lnTo>
                    <a:pt x="791" y="146"/>
                  </a:lnTo>
                  <a:lnTo>
                    <a:pt x="791" y="146"/>
                  </a:lnTo>
                  <a:lnTo>
                    <a:pt x="789" y="133"/>
                  </a:lnTo>
                  <a:lnTo>
                    <a:pt x="785" y="119"/>
                  </a:lnTo>
                  <a:lnTo>
                    <a:pt x="785" y="119"/>
                  </a:lnTo>
                  <a:lnTo>
                    <a:pt x="780" y="120"/>
                  </a:lnTo>
                  <a:lnTo>
                    <a:pt x="774" y="122"/>
                  </a:lnTo>
                  <a:lnTo>
                    <a:pt x="770" y="125"/>
                  </a:lnTo>
                  <a:lnTo>
                    <a:pt x="767" y="130"/>
                  </a:lnTo>
                  <a:lnTo>
                    <a:pt x="767" y="130"/>
                  </a:lnTo>
                  <a:close/>
                  <a:moveTo>
                    <a:pt x="111" y="133"/>
                  </a:moveTo>
                  <a:lnTo>
                    <a:pt x="111" y="133"/>
                  </a:lnTo>
                  <a:lnTo>
                    <a:pt x="104" y="144"/>
                  </a:lnTo>
                  <a:lnTo>
                    <a:pt x="100" y="149"/>
                  </a:lnTo>
                  <a:lnTo>
                    <a:pt x="96" y="151"/>
                  </a:lnTo>
                  <a:lnTo>
                    <a:pt x="96" y="151"/>
                  </a:lnTo>
                  <a:lnTo>
                    <a:pt x="85" y="167"/>
                  </a:lnTo>
                  <a:lnTo>
                    <a:pt x="75" y="184"/>
                  </a:lnTo>
                  <a:lnTo>
                    <a:pt x="66" y="202"/>
                  </a:lnTo>
                  <a:lnTo>
                    <a:pt x="58" y="220"/>
                  </a:lnTo>
                  <a:lnTo>
                    <a:pt x="52" y="240"/>
                  </a:lnTo>
                  <a:lnTo>
                    <a:pt x="47" y="258"/>
                  </a:lnTo>
                  <a:lnTo>
                    <a:pt x="37" y="295"/>
                  </a:lnTo>
                  <a:lnTo>
                    <a:pt x="37" y="295"/>
                  </a:lnTo>
                  <a:lnTo>
                    <a:pt x="31" y="311"/>
                  </a:lnTo>
                  <a:lnTo>
                    <a:pt x="27" y="331"/>
                  </a:lnTo>
                  <a:lnTo>
                    <a:pt x="24" y="352"/>
                  </a:lnTo>
                  <a:lnTo>
                    <a:pt x="24" y="375"/>
                  </a:lnTo>
                  <a:lnTo>
                    <a:pt x="24" y="397"/>
                  </a:lnTo>
                  <a:lnTo>
                    <a:pt x="27" y="421"/>
                  </a:lnTo>
                  <a:lnTo>
                    <a:pt x="31" y="442"/>
                  </a:lnTo>
                  <a:lnTo>
                    <a:pt x="37" y="462"/>
                  </a:lnTo>
                  <a:lnTo>
                    <a:pt x="37" y="462"/>
                  </a:lnTo>
                  <a:lnTo>
                    <a:pt x="36" y="470"/>
                  </a:lnTo>
                  <a:lnTo>
                    <a:pt x="37" y="477"/>
                  </a:lnTo>
                  <a:lnTo>
                    <a:pt x="38" y="484"/>
                  </a:lnTo>
                  <a:lnTo>
                    <a:pt x="40" y="494"/>
                  </a:lnTo>
                  <a:lnTo>
                    <a:pt x="40" y="494"/>
                  </a:lnTo>
                  <a:lnTo>
                    <a:pt x="41" y="494"/>
                  </a:lnTo>
                  <a:lnTo>
                    <a:pt x="43" y="495"/>
                  </a:lnTo>
                  <a:lnTo>
                    <a:pt x="44" y="498"/>
                  </a:lnTo>
                  <a:lnTo>
                    <a:pt x="45" y="502"/>
                  </a:lnTo>
                  <a:lnTo>
                    <a:pt x="47" y="504"/>
                  </a:lnTo>
                  <a:lnTo>
                    <a:pt x="48" y="504"/>
                  </a:lnTo>
                  <a:lnTo>
                    <a:pt x="48" y="504"/>
                  </a:lnTo>
                  <a:lnTo>
                    <a:pt x="47" y="508"/>
                  </a:lnTo>
                  <a:lnTo>
                    <a:pt x="47" y="511"/>
                  </a:lnTo>
                  <a:lnTo>
                    <a:pt x="50" y="519"/>
                  </a:lnTo>
                  <a:lnTo>
                    <a:pt x="52" y="528"/>
                  </a:lnTo>
                  <a:lnTo>
                    <a:pt x="55" y="536"/>
                  </a:lnTo>
                  <a:lnTo>
                    <a:pt x="55" y="536"/>
                  </a:lnTo>
                  <a:lnTo>
                    <a:pt x="61" y="540"/>
                  </a:lnTo>
                  <a:lnTo>
                    <a:pt x="65" y="546"/>
                  </a:lnTo>
                  <a:lnTo>
                    <a:pt x="69" y="552"/>
                  </a:lnTo>
                  <a:lnTo>
                    <a:pt x="71" y="560"/>
                  </a:lnTo>
                  <a:lnTo>
                    <a:pt x="71" y="560"/>
                  </a:lnTo>
                  <a:lnTo>
                    <a:pt x="82" y="567"/>
                  </a:lnTo>
                  <a:lnTo>
                    <a:pt x="94" y="573"/>
                  </a:lnTo>
                  <a:lnTo>
                    <a:pt x="107" y="577"/>
                  </a:lnTo>
                  <a:lnTo>
                    <a:pt x="120" y="581"/>
                  </a:lnTo>
                  <a:lnTo>
                    <a:pt x="145" y="587"/>
                  </a:lnTo>
                  <a:lnTo>
                    <a:pt x="170" y="589"/>
                  </a:lnTo>
                  <a:lnTo>
                    <a:pt x="170" y="589"/>
                  </a:lnTo>
                  <a:lnTo>
                    <a:pt x="175" y="591"/>
                  </a:lnTo>
                  <a:lnTo>
                    <a:pt x="177" y="592"/>
                  </a:lnTo>
                  <a:lnTo>
                    <a:pt x="184" y="595"/>
                  </a:lnTo>
                  <a:lnTo>
                    <a:pt x="184" y="595"/>
                  </a:lnTo>
                  <a:lnTo>
                    <a:pt x="189" y="595"/>
                  </a:lnTo>
                  <a:lnTo>
                    <a:pt x="193" y="594"/>
                  </a:lnTo>
                  <a:lnTo>
                    <a:pt x="200" y="594"/>
                  </a:lnTo>
                  <a:lnTo>
                    <a:pt x="200" y="594"/>
                  </a:lnTo>
                  <a:lnTo>
                    <a:pt x="210" y="595"/>
                  </a:lnTo>
                  <a:lnTo>
                    <a:pt x="218" y="598"/>
                  </a:lnTo>
                  <a:lnTo>
                    <a:pt x="225" y="601"/>
                  </a:lnTo>
                  <a:lnTo>
                    <a:pt x="233" y="603"/>
                  </a:lnTo>
                  <a:lnTo>
                    <a:pt x="233" y="603"/>
                  </a:lnTo>
                  <a:lnTo>
                    <a:pt x="267" y="610"/>
                  </a:lnTo>
                  <a:lnTo>
                    <a:pt x="301" y="616"/>
                  </a:lnTo>
                  <a:lnTo>
                    <a:pt x="364" y="623"/>
                  </a:lnTo>
                  <a:lnTo>
                    <a:pt x="364" y="623"/>
                  </a:lnTo>
                  <a:lnTo>
                    <a:pt x="363" y="622"/>
                  </a:lnTo>
                  <a:lnTo>
                    <a:pt x="363" y="620"/>
                  </a:lnTo>
                  <a:lnTo>
                    <a:pt x="363" y="616"/>
                  </a:lnTo>
                  <a:lnTo>
                    <a:pt x="363" y="612"/>
                  </a:lnTo>
                  <a:lnTo>
                    <a:pt x="363" y="610"/>
                  </a:lnTo>
                  <a:lnTo>
                    <a:pt x="361" y="609"/>
                  </a:lnTo>
                  <a:lnTo>
                    <a:pt x="361" y="609"/>
                  </a:lnTo>
                  <a:lnTo>
                    <a:pt x="328" y="602"/>
                  </a:lnTo>
                  <a:lnTo>
                    <a:pt x="292" y="596"/>
                  </a:lnTo>
                  <a:lnTo>
                    <a:pt x="221" y="584"/>
                  </a:lnTo>
                  <a:lnTo>
                    <a:pt x="221" y="584"/>
                  </a:lnTo>
                  <a:lnTo>
                    <a:pt x="205" y="581"/>
                  </a:lnTo>
                  <a:lnTo>
                    <a:pt x="190" y="577"/>
                  </a:lnTo>
                  <a:lnTo>
                    <a:pt x="158" y="567"/>
                  </a:lnTo>
                  <a:lnTo>
                    <a:pt x="158" y="567"/>
                  </a:lnTo>
                  <a:lnTo>
                    <a:pt x="127" y="556"/>
                  </a:lnTo>
                  <a:lnTo>
                    <a:pt x="111" y="550"/>
                  </a:lnTo>
                  <a:lnTo>
                    <a:pt x="99" y="543"/>
                  </a:lnTo>
                  <a:lnTo>
                    <a:pt x="86" y="536"/>
                  </a:lnTo>
                  <a:lnTo>
                    <a:pt x="75" y="528"/>
                  </a:lnTo>
                  <a:lnTo>
                    <a:pt x="65" y="518"/>
                  </a:lnTo>
                  <a:lnTo>
                    <a:pt x="55" y="508"/>
                  </a:lnTo>
                  <a:lnTo>
                    <a:pt x="55" y="508"/>
                  </a:lnTo>
                  <a:lnTo>
                    <a:pt x="52" y="501"/>
                  </a:lnTo>
                  <a:lnTo>
                    <a:pt x="50" y="494"/>
                  </a:lnTo>
                  <a:lnTo>
                    <a:pt x="47" y="481"/>
                  </a:lnTo>
                  <a:lnTo>
                    <a:pt x="47" y="459"/>
                  </a:lnTo>
                  <a:lnTo>
                    <a:pt x="47" y="459"/>
                  </a:lnTo>
                  <a:lnTo>
                    <a:pt x="45" y="452"/>
                  </a:lnTo>
                  <a:lnTo>
                    <a:pt x="44" y="446"/>
                  </a:lnTo>
                  <a:lnTo>
                    <a:pt x="43" y="441"/>
                  </a:lnTo>
                  <a:lnTo>
                    <a:pt x="41" y="434"/>
                  </a:lnTo>
                  <a:lnTo>
                    <a:pt x="41" y="434"/>
                  </a:lnTo>
                  <a:lnTo>
                    <a:pt x="41" y="418"/>
                  </a:lnTo>
                  <a:lnTo>
                    <a:pt x="43" y="400"/>
                  </a:lnTo>
                  <a:lnTo>
                    <a:pt x="48" y="368"/>
                  </a:lnTo>
                  <a:lnTo>
                    <a:pt x="48" y="368"/>
                  </a:lnTo>
                  <a:lnTo>
                    <a:pt x="55" y="325"/>
                  </a:lnTo>
                  <a:lnTo>
                    <a:pt x="62" y="283"/>
                  </a:lnTo>
                  <a:lnTo>
                    <a:pt x="62" y="283"/>
                  </a:lnTo>
                  <a:lnTo>
                    <a:pt x="68" y="261"/>
                  </a:lnTo>
                  <a:lnTo>
                    <a:pt x="75" y="240"/>
                  </a:lnTo>
                  <a:lnTo>
                    <a:pt x="83" y="219"/>
                  </a:lnTo>
                  <a:lnTo>
                    <a:pt x="92" y="199"/>
                  </a:lnTo>
                  <a:lnTo>
                    <a:pt x="103" y="181"/>
                  </a:lnTo>
                  <a:lnTo>
                    <a:pt x="114" y="163"/>
                  </a:lnTo>
                  <a:lnTo>
                    <a:pt x="137" y="130"/>
                  </a:lnTo>
                  <a:lnTo>
                    <a:pt x="137" y="130"/>
                  </a:lnTo>
                  <a:lnTo>
                    <a:pt x="128" y="129"/>
                  </a:lnTo>
                  <a:lnTo>
                    <a:pt x="123" y="130"/>
                  </a:lnTo>
                  <a:lnTo>
                    <a:pt x="111" y="133"/>
                  </a:lnTo>
                  <a:lnTo>
                    <a:pt x="111" y="133"/>
                  </a:lnTo>
                  <a:close/>
                  <a:moveTo>
                    <a:pt x="347" y="144"/>
                  </a:moveTo>
                  <a:lnTo>
                    <a:pt x="347" y="144"/>
                  </a:lnTo>
                  <a:lnTo>
                    <a:pt x="342" y="142"/>
                  </a:lnTo>
                  <a:lnTo>
                    <a:pt x="337" y="139"/>
                  </a:lnTo>
                  <a:lnTo>
                    <a:pt x="333" y="137"/>
                  </a:lnTo>
                  <a:lnTo>
                    <a:pt x="328" y="135"/>
                  </a:lnTo>
                  <a:lnTo>
                    <a:pt x="328" y="135"/>
                  </a:lnTo>
                  <a:lnTo>
                    <a:pt x="311" y="133"/>
                  </a:lnTo>
                  <a:lnTo>
                    <a:pt x="292" y="133"/>
                  </a:lnTo>
                  <a:lnTo>
                    <a:pt x="256" y="133"/>
                  </a:lnTo>
                  <a:lnTo>
                    <a:pt x="215" y="133"/>
                  </a:lnTo>
                  <a:lnTo>
                    <a:pt x="175" y="132"/>
                  </a:lnTo>
                  <a:lnTo>
                    <a:pt x="175" y="132"/>
                  </a:lnTo>
                  <a:lnTo>
                    <a:pt x="156" y="143"/>
                  </a:lnTo>
                  <a:lnTo>
                    <a:pt x="142" y="156"/>
                  </a:lnTo>
                  <a:lnTo>
                    <a:pt x="128" y="170"/>
                  </a:lnTo>
                  <a:lnTo>
                    <a:pt x="117" y="185"/>
                  </a:lnTo>
                  <a:lnTo>
                    <a:pt x="106" y="203"/>
                  </a:lnTo>
                  <a:lnTo>
                    <a:pt x="97" y="222"/>
                  </a:lnTo>
                  <a:lnTo>
                    <a:pt x="90" y="241"/>
                  </a:lnTo>
                  <a:lnTo>
                    <a:pt x="83" y="262"/>
                  </a:lnTo>
                  <a:lnTo>
                    <a:pt x="83" y="262"/>
                  </a:lnTo>
                  <a:lnTo>
                    <a:pt x="79" y="282"/>
                  </a:lnTo>
                  <a:lnTo>
                    <a:pt x="76" y="302"/>
                  </a:lnTo>
                  <a:lnTo>
                    <a:pt x="75" y="341"/>
                  </a:lnTo>
                  <a:lnTo>
                    <a:pt x="75" y="341"/>
                  </a:lnTo>
                  <a:lnTo>
                    <a:pt x="72" y="352"/>
                  </a:lnTo>
                  <a:lnTo>
                    <a:pt x="69" y="362"/>
                  </a:lnTo>
                  <a:lnTo>
                    <a:pt x="66" y="372"/>
                  </a:lnTo>
                  <a:lnTo>
                    <a:pt x="64" y="382"/>
                  </a:lnTo>
                  <a:lnTo>
                    <a:pt x="64" y="382"/>
                  </a:lnTo>
                  <a:lnTo>
                    <a:pt x="61" y="410"/>
                  </a:lnTo>
                  <a:lnTo>
                    <a:pt x="59" y="441"/>
                  </a:lnTo>
                  <a:lnTo>
                    <a:pt x="61" y="455"/>
                  </a:lnTo>
                  <a:lnTo>
                    <a:pt x="62" y="470"/>
                  </a:lnTo>
                  <a:lnTo>
                    <a:pt x="66" y="486"/>
                  </a:lnTo>
                  <a:lnTo>
                    <a:pt x="71" y="501"/>
                  </a:lnTo>
                  <a:lnTo>
                    <a:pt x="71" y="501"/>
                  </a:lnTo>
                  <a:lnTo>
                    <a:pt x="83" y="512"/>
                  </a:lnTo>
                  <a:lnTo>
                    <a:pt x="96" y="523"/>
                  </a:lnTo>
                  <a:lnTo>
                    <a:pt x="111" y="530"/>
                  </a:lnTo>
                  <a:lnTo>
                    <a:pt x="125" y="537"/>
                  </a:lnTo>
                  <a:lnTo>
                    <a:pt x="158" y="550"/>
                  </a:lnTo>
                  <a:lnTo>
                    <a:pt x="190" y="561"/>
                  </a:lnTo>
                  <a:lnTo>
                    <a:pt x="190" y="561"/>
                  </a:lnTo>
                  <a:lnTo>
                    <a:pt x="208" y="566"/>
                  </a:lnTo>
                  <a:lnTo>
                    <a:pt x="226" y="568"/>
                  </a:lnTo>
                  <a:lnTo>
                    <a:pt x="263" y="573"/>
                  </a:lnTo>
                  <a:lnTo>
                    <a:pt x="263" y="573"/>
                  </a:lnTo>
                  <a:lnTo>
                    <a:pt x="277" y="575"/>
                  </a:lnTo>
                  <a:lnTo>
                    <a:pt x="292" y="578"/>
                  </a:lnTo>
                  <a:lnTo>
                    <a:pt x="319" y="585"/>
                  </a:lnTo>
                  <a:lnTo>
                    <a:pt x="333" y="589"/>
                  </a:lnTo>
                  <a:lnTo>
                    <a:pt x="347" y="591"/>
                  </a:lnTo>
                  <a:lnTo>
                    <a:pt x="360" y="591"/>
                  </a:lnTo>
                  <a:lnTo>
                    <a:pt x="374" y="589"/>
                  </a:lnTo>
                  <a:lnTo>
                    <a:pt x="374" y="589"/>
                  </a:lnTo>
                  <a:lnTo>
                    <a:pt x="374" y="577"/>
                  </a:lnTo>
                  <a:lnTo>
                    <a:pt x="371" y="564"/>
                  </a:lnTo>
                  <a:lnTo>
                    <a:pt x="367" y="553"/>
                  </a:lnTo>
                  <a:lnTo>
                    <a:pt x="363" y="542"/>
                  </a:lnTo>
                  <a:lnTo>
                    <a:pt x="358" y="532"/>
                  </a:lnTo>
                  <a:lnTo>
                    <a:pt x="356" y="521"/>
                  </a:lnTo>
                  <a:lnTo>
                    <a:pt x="354" y="509"/>
                  </a:lnTo>
                  <a:lnTo>
                    <a:pt x="356" y="504"/>
                  </a:lnTo>
                  <a:lnTo>
                    <a:pt x="357" y="498"/>
                  </a:lnTo>
                  <a:lnTo>
                    <a:pt x="357" y="498"/>
                  </a:lnTo>
                  <a:lnTo>
                    <a:pt x="361" y="493"/>
                  </a:lnTo>
                  <a:lnTo>
                    <a:pt x="365" y="487"/>
                  </a:lnTo>
                  <a:lnTo>
                    <a:pt x="371" y="483"/>
                  </a:lnTo>
                  <a:lnTo>
                    <a:pt x="377" y="478"/>
                  </a:lnTo>
                  <a:lnTo>
                    <a:pt x="392" y="471"/>
                  </a:lnTo>
                  <a:lnTo>
                    <a:pt x="409" y="464"/>
                  </a:lnTo>
                  <a:lnTo>
                    <a:pt x="427" y="462"/>
                  </a:lnTo>
                  <a:lnTo>
                    <a:pt x="445" y="459"/>
                  </a:lnTo>
                  <a:lnTo>
                    <a:pt x="461" y="457"/>
                  </a:lnTo>
                  <a:lnTo>
                    <a:pt x="475" y="459"/>
                  </a:lnTo>
                  <a:lnTo>
                    <a:pt x="475" y="459"/>
                  </a:lnTo>
                  <a:lnTo>
                    <a:pt x="495" y="460"/>
                  </a:lnTo>
                  <a:lnTo>
                    <a:pt x="516" y="460"/>
                  </a:lnTo>
                  <a:lnTo>
                    <a:pt x="535" y="462"/>
                  </a:lnTo>
                  <a:lnTo>
                    <a:pt x="554" y="463"/>
                  </a:lnTo>
                  <a:lnTo>
                    <a:pt x="554" y="463"/>
                  </a:lnTo>
                  <a:lnTo>
                    <a:pt x="562" y="466"/>
                  </a:lnTo>
                  <a:lnTo>
                    <a:pt x="570" y="470"/>
                  </a:lnTo>
                  <a:lnTo>
                    <a:pt x="577" y="474"/>
                  </a:lnTo>
                  <a:lnTo>
                    <a:pt x="584" y="480"/>
                  </a:lnTo>
                  <a:lnTo>
                    <a:pt x="607" y="501"/>
                  </a:lnTo>
                  <a:lnTo>
                    <a:pt x="607" y="501"/>
                  </a:lnTo>
                  <a:lnTo>
                    <a:pt x="608" y="504"/>
                  </a:lnTo>
                  <a:lnTo>
                    <a:pt x="610" y="508"/>
                  </a:lnTo>
                  <a:lnTo>
                    <a:pt x="614" y="518"/>
                  </a:lnTo>
                  <a:lnTo>
                    <a:pt x="614" y="518"/>
                  </a:lnTo>
                  <a:lnTo>
                    <a:pt x="612" y="532"/>
                  </a:lnTo>
                  <a:lnTo>
                    <a:pt x="608" y="544"/>
                  </a:lnTo>
                  <a:lnTo>
                    <a:pt x="603" y="559"/>
                  </a:lnTo>
                  <a:lnTo>
                    <a:pt x="597" y="571"/>
                  </a:lnTo>
                  <a:lnTo>
                    <a:pt x="590" y="584"/>
                  </a:lnTo>
                  <a:lnTo>
                    <a:pt x="582" y="595"/>
                  </a:lnTo>
                  <a:lnTo>
                    <a:pt x="572" y="605"/>
                  </a:lnTo>
                  <a:lnTo>
                    <a:pt x="562" y="615"/>
                  </a:lnTo>
                  <a:lnTo>
                    <a:pt x="562" y="615"/>
                  </a:lnTo>
                  <a:lnTo>
                    <a:pt x="565" y="619"/>
                  </a:lnTo>
                  <a:lnTo>
                    <a:pt x="565" y="623"/>
                  </a:lnTo>
                  <a:lnTo>
                    <a:pt x="563" y="630"/>
                  </a:lnTo>
                  <a:lnTo>
                    <a:pt x="562" y="637"/>
                  </a:lnTo>
                  <a:lnTo>
                    <a:pt x="562" y="641"/>
                  </a:lnTo>
                  <a:lnTo>
                    <a:pt x="563" y="646"/>
                  </a:lnTo>
                  <a:lnTo>
                    <a:pt x="563" y="646"/>
                  </a:lnTo>
                  <a:lnTo>
                    <a:pt x="591" y="646"/>
                  </a:lnTo>
                  <a:lnTo>
                    <a:pt x="617" y="647"/>
                  </a:lnTo>
                  <a:lnTo>
                    <a:pt x="641" y="650"/>
                  </a:lnTo>
                  <a:lnTo>
                    <a:pt x="667" y="651"/>
                  </a:lnTo>
                  <a:lnTo>
                    <a:pt x="667" y="651"/>
                  </a:lnTo>
                  <a:lnTo>
                    <a:pt x="683" y="654"/>
                  </a:lnTo>
                  <a:lnTo>
                    <a:pt x="701" y="657"/>
                  </a:lnTo>
                  <a:lnTo>
                    <a:pt x="739" y="661"/>
                  </a:lnTo>
                  <a:lnTo>
                    <a:pt x="774" y="664"/>
                  </a:lnTo>
                  <a:lnTo>
                    <a:pt x="791" y="667"/>
                  </a:lnTo>
                  <a:lnTo>
                    <a:pt x="805" y="669"/>
                  </a:lnTo>
                  <a:lnTo>
                    <a:pt x="805" y="669"/>
                  </a:lnTo>
                  <a:lnTo>
                    <a:pt x="824" y="669"/>
                  </a:lnTo>
                  <a:lnTo>
                    <a:pt x="839" y="669"/>
                  </a:lnTo>
                  <a:lnTo>
                    <a:pt x="854" y="669"/>
                  </a:lnTo>
                  <a:lnTo>
                    <a:pt x="871" y="667"/>
                  </a:lnTo>
                  <a:lnTo>
                    <a:pt x="871" y="667"/>
                  </a:lnTo>
                  <a:lnTo>
                    <a:pt x="895" y="653"/>
                  </a:lnTo>
                  <a:lnTo>
                    <a:pt x="919" y="641"/>
                  </a:lnTo>
                  <a:lnTo>
                    <a:pt x="928" y="634"/>
                  </a:lnTo>
                  <a:lnTo>
                    <a:pt x="940" y="627"/>
                  </a:lnTo>
                  <a:lnTo>
                    <a:pt x="948" y="619"/>
                  </a:lnTo>
                  <a:lnTo>
                    <a:pt x="956" y="609"/>
                  </a:lnTo>
                  <a:lnTo>
                    <a:pt x="956" y="609"/>
                  </a:lnTo>
                  <a:lnTo>
                    <a:pt x="969" y="592"/>
                  </a:lnTo>
                  <a:lnTo>
                    <a:pt x="980" y="573"/>
                  </a:lnTo>
                  <a:lnTo>
                    <a:pt x="992" y="553"/>
                  </a:lnTo>
                  <a:lnTo>
                    <a:pt x="1001" y="530"/>
                  </a:lnTo>
                  <a:lnTo>
                    <a:pt x="1010" y="508"/>
                  </a:lnTo>
                  <a:lnTo>
                    <a:pt x="1018" y="484"/>
                  </a:lnTo>
                  <a:lnTo>
                    <a:pt x="1024" y="460"/>
                  </a:lnTo>
                  <a:lnTo>
                    <a:pt x="1029" y="436"/>
                  </a:lnTo>
                  <a:lnTo>
                    <a:pt x="1029" y="436"/>
                  </a:lnTo>
                  <a:lnTo>
                    <a:pt x="1031" y="420"/>
                  </a:lnTo>
                  <a:lnTo>
                    <a:pt x="1032" y="403"/>
                  </a:lnTo>
                  <a:lnTo>
                    <a:pt x="1034" y="387"/>
                  </a:lnTo>
                  <a:lnTo>
                    <a:pt x="1035" y="372"/>
                  </a:lnTo>
                  <a:lnTo>
                    <a:pt x="1035" y="372"/>
                  </a:lnTo>
                  <a:lnTo>
                    <a:pt x="1038" y="365"/>
                  </a:lnTo>
                  <a:lnTo>
                    <a:pt x="1041" y="359"/>
                  </a:lnTo>
                  <a:lnTo>
                    <a:pt x="1045" y="348"/>
                  </a:lnTo>
                  <a:lnTo>
                    <a:pt x="1045" y="348"/>
                  </a:lnTo>
                  <a:lnTo>
                    <a:pt x="1060" y="282"/>
                  </a:lnTo>
                  <a:lnTo>
                    <a:pt x="1069" y="250"/>
                  </a:lnTo>
                  <a:lnTo>
                    <a:pt x="1077" y="219"/>
                  </a:lnTo>
                  <a:lnTo>
                    <a:pt x="1077" y="219"/>
                  </a:lnTo>
                  <a:lnTo>
                    <a:pt x="1081" y="217"/>
                  </a:lnTo>
                  <a:lnTo>
                    <a:pt x="1084" y="215"/>
                  </a:lnTo>
                  <a:lnTo>
                    <a:pt x="1088" y="208"/>
                  </a:lnTo>
                  <a:lnTo>
                    <a:pt x="1093" y="201"/>
                  </a:lnTo>
                  <a:lnTo>
                    <a:pt x="1097" y="192"/>
                  </a:lnTo>
                  <a:lnTo>
                    <a:pt x="1097" y="192"/>
                  </a:lnTo>
                  <a:lnTo>
                    <a:pt x="1102" y="186"/>
                  </a:lnTo>
                  <a:lnTo>
                    <a:pt x="1109" y="182"/>
                  </a:lnTo>
                  <a:lnTo>
                    <a:pt x="1114" y="177"/>
                  </a:lnTo>
                  <a:lnTo>
                    <a:pt x="1115" y="174"/>
                  </a:lnTo>
                  <a:lnTo>
                    <a:pt x="1115" y="172"/>
                  </a:lnTo>
                  <a:lnTo>
                    <a:pt x="1115" y="172"/>
                  </a:lnTo>
                  <a:lnTo>
                    <a:pt x="1107" y="172"/>
                  </a:lnTo>
                  <a:lnTo>
                    <a:pt x="1102" y="172"/>
                  </a:lnTo>
                  <a:lnTo>
                    <a:pt x="1098" y="175"/>
                  </a:lnTo>
                  <a:lnTo>
                    <a:pt x="1098" y="175"/>
                  </a:lnTo>
                  <a:lnTo>
                    <a:pt x="1058" y="168"/>
                  </a:lnTo>
                  <a:lnTo>
                    <a:pt x="1015" y="163"/>
                  </a:lnTo>
                  <a:lnTo>
                    <a:pt x="970" y="160"/>
                  </a:lnTo>
                  <a:lnTo>
                    <a:pt x="927" y="158"/>
                  </a:lnTo>
                  <a:lnTo>
                    <a:pt x="882" y="158"/>
                  </a:lnTo>
                  <a:lnTo>
                    <a:pt x="840" y="158"/>
                  </a:lnTo>
                  <a:lnTo>
                    <a:pt x="760" y="161"/>
                  </a:lnTo>
                  <a:lnTo>
                    <a:pt x="760" y="161"/>
                  </a:lnTo>
                  <a:lnTo>
                    <a:pt x="757" y="165"/>
                  </a:lnTo>
                  <a:lnTo>
                    <a:pt x="757" y="170"/>
                  </a:lnTo>
                  <a:lnTo>
                    <a:pt x="757" y="172"/>
                  </a:lnTo>
                  <a:lnTo>
                    <a:pt x="756" y="179"/>
                  </a:lnTo>
                  <a:lnTo>
                    <a:pt x="756" y="179"/>
                  </a:lnTo>
                  <a:lnTo>
                    <a:pt x="749" y="184"/>
                  </a:lnTo>
                  <a:lnTo>
                    <a:pt x="740" y="188"/>
                  </a:lnTo>
                  <a:lnTo>
                    <a:pt x="732" y="191"/>
                  </a:lnTo>
                  <a:lnTo>
                    <a:pt x="721" y="192"/>
                  </a:lnTo>
                  <a:lnTo>
                    <a:pt x="721" y="192"/>
                  </a:lnTo>
                  <a:lnTo>
                    <a:pt x="715" y="186"/>
                  </a:lnTo>
                  <a:lnTo>
                    <a:pt x="709" y="178"/>
                  </a:lnTo>
                  <a:lnTo>
                    <a:pt x="705" y="170"/>
                  </a:lnTo>
                  <a:lnTo>
                    <a:pt x="704" y="158"/>
                  </a:lnTo>
                  <a:lnTo>
                    <a:pt x="704" y="158"/>
                  </a:lnTo>
                  <a:lnTo>
                    <a:pt x="667" y="154"/>
                  </a:lnTo>
                  <a:lnTo>
                    <a:pt x="629" y="153"/>
                  </a:lnTo>
                  <a:lnTo>
                    <a:pt x="552" y="151"/>
                  </a:lnTo>
                  <a:lnTo>
                    <a:pt x="472" y="150"/>
                  </a:lnTo>
                  <a:lnTo>
                    <a:pt x="393" y="149"/>
                  </a:lnTo>
                  <a:lnTo>
                    <a:pt x="393" y="149"/>
                  </a:lnTo>
                  <a:lnTo>
                    <a:pt x="393" y="154"/>
                  </a:lnTo>
                  <a:lnTo>
                    <a:pt x="391" y="158"/>
                  </a:lnTo>
                  <a:lnTo>
                    <a:pt x="388" y="161"/>
                  </a:lnTo>
                  <a:lnTo>
                    <a:pt x="385" y="164"/>
                  </a:lnTo>
                  <a:lnTo>
                    <a:pt x="377" y="168"/>
                  </a:lnTo>
                  <a:lnTo>
                    <a:pt x="368" y="168"/>
                  </a:lnTo>
                  <a:lnTo>
                    <a:pt x="360" y="167"/>
                  </a:lnTo>
                  <a:lnTo>
                    <a:pt x="356" y="165"/>
                  </a:lnTo>
                  <a:lnTo>
                    <a:pt x="353" y="163"/>
                  </a:lnTo>
                  <a:lnTo>
                    <a:pt x="350" y="158"/>
                  </a:lnTo>
                  <a:lnTo>
                    <a:pt x="349" y="154"/>
                  </a:lnTo>
                  <a:lnTo>
                    <a:pt x="347" y="150"/>
                  </a:lnTo>
                  <a:lnTo>
                    <a:pt x="347" y="144"/>
                  </a:lnTo>
                  <a:lnTo>
                    <a:pt x="347" y="144"/>
                  </a:lnTo>
                  <a:close/>
                  <a:moveTo>
                    <a:pt x="1128" y="188"/>
                  </a:moveTo>
                  <a:lnTo>
                    <a:pt x="1128" y="188"/>
                  </a:lnTo>
                  <a:lnTo>
                    <a:pt x="1118" y="199"/>
                  </a:lnTo>
                  <a:lnTo>
                    <a:pt x="1108" y="212"/>
                  </a:lnTo>
                  <a:lnTo>
                    <a:pt x="1098" y="226"/>
                  </a:lnTo>
                  <a:lnTo>
                    <a:pt x="1091" y="240"/>
                  </a:lnTo>
                  <a:lnTo>
                    <a:pt x="1086" y="255"/>
                  </a:lnTo>
                  <a:lnTo>
                    <a:pt x="1080" y="271"/>
                  </a:lnTo>
                  <a:lnTo>
                    <a:pt x="1077" y="286"/>
                  </a:lnTo>
                  <a:lnTo>
                    <a:pt x="1076" y="299"/>
                  </a:lnTo>
                  <a:lnTo>
                    <a:pt x="1076" y="299"/>
                  </a:lnTo>
                  <a:lnTo>
                    <a:pt x="1067" y="321"/>
                  </a:lnTo>
                  <a:lnTo>
                    <a:pt x="1062" y="344"/>
                  </a:lnTo>
                  <a:lnTo>
                    <a:pt x="1056" y="366"/>
                  </a:lnTo>
                  <a:lnTo>
                    <a:pt x="1052" y="389"/>
                  </a:lnTo>
                  <a:lnTo>
                    <a:pt x="1043" y="435"/>
                  </a:lnTo>
                  <a:lnTo>
                    <a:pt x="1038" y="457"/>
                  </a:lnTo>
                  <a:lnTo>
                    <a:pt x="1032" y="480"/>
                  </a:lnTo>
                  <a:lnTo>
                    <a:pt x="1032" y="480"/>
                  </a:lnTo>
                  <a:lnTo>
                    <a:pt x="1018" y="522"/>
                  </a:lnTo>
                  <a:lnTo>
                    <a:pt x="1011" y="542"/>
                  </a:lnTo>
                  <a:lnTo>
                    <a:pt x="1003" y="560"/>
                  </a:lnTo>
                  <a:lnTo>
                    <a:pt x="1003" y="560"/>
                  </a:lnTo>
                  <a:lnTo>
                    <a:pt x="987" y="589"/>
                  </a:lnTo>
                  <a:lnTo>
                    <a:pt x="980" y="605"/>
                  </a:lnTo>
                  <a:lnTo>
                    <a:pt x="975" y="622"/>
                  </a:lnTo>
                  <a:lnTo>
                    <a:pt x="975" y="622"/>
                  </a:lnTo>
                  <a:lnTo>
                    <a:pt x="966" y="630"/>
                  </a:lnTo>
                  <a:lnTo>
                    <a:pt x="958" y="639"/>
                  </a:lnTo>
                  <a:lnTo>
                    <a:pt x="949" y="647"/>
                  </a:lnTo>
                  <a:lnTo>
                    <a:pt x="938" y="654"/>
                  </a:lnTo>
                  <a:lnTo>
                    <a:pt x="928" y="660"/>
                  </a:lnTo>
                  <a:lnTo>
                    <a:pt x="917" y="665"/>
                  </a:lnTo>
                  <a:lnTo>
                    <a:pt x="904" y="669"/>
                  </a:lnTo>
                  <a:lnTo>
                    <a:pt x="893" y="674"/>
                  </a:lnTo>
                  <a:lnTo>
                    <a:pt x="867" y="679"/>
                  </a:lnTo>
                  <a:lnTo>
                    <a:pt x="839" y="683"/>
                  </a:lnTo>
                  <a:lnTo>
                    <a:pt x="809" y="683"/>
                  </a:lnTo>
                  <a:lnTo>
                    <a:pt x="778" y="681"/>
                  </a:lnTo>
                  <a:lnTo>
                    <a:pt x="778" y="681"/>
                  </a:lnTo>
                  <a:lnTo>
                    <a:pt x="666" y="667"/>
                  </a:lnTo>
                  <a:lnTo>
                    <a:pt x="611" y="660"/>
                  </a:lnTo>
                  <a:lnTo>
                    <a:pt x="561" y="655"/>
                  </a:lnTo>
                  <a:lnTo>
                    <a:pt x="561" y="655"/>
                  </a:lnTo>
                  <a:lnTo>
                    <a:pt x="558" y="660"/>
                  </a:lnTo>
                  <a:lnTo>
                    <a:pt x="556" y="662"/>
                  </a:lnTo>
                  <a:lnTo>
                    <a:pt x="555" y="671"/>
                  </a:lnTo>
                  <a:lnTo>
                    <a:pt x="555" y="679"/>
                  </a:lnTo>
                  <a:lnTo>
                    <a:pt x="554" y="689"/>
                  </a:lnTo>
                  <a:lnTo>
                    <a:pt x="554" y="689"/>
                  </a:lnTo>
                  <a:lnTo>
                    <a:pt x="596" y="695"/>
                  </a:lnTo>
                  <a:lnTo>
                    <a:pt x="641" y="699"/>
                  </a:lnTo>
                  <a:lnTo>
                    <a:pt x="732" y="709"/>
                  </a:lnTo>
                  <a:lnTo>
                    <a:pt x="732" y="709"/>
                  </a:lnTo>
                  <a:lnTo>
                    <a:pt x="792" y="716"/>
                  </a:lnTo>
                  <a:lnTo>
                    <a:pt x="820" y="717"/>
                  </a:lnTo>
                  <a:lnTo>
                    <a:pt x="834" y="717"/>
                  </a:lnTo>
                  <a:lnTo>
                    <a:pt x="848" y="716"/>
                  </a:lnTo>
                  <a:lnTo>
                    <a:pt x="848" y="716"/>
                  </a:lnTo>
                  <a:lnTo>
                    <a:pt x="878" y="710"/>
                  </a:lnTo>
                  <a:lnTo>
                    <a:pt x="907" y="703"/>
                  </a:lnTo>
                  <a:lnTo>
                    <a:pt x="921" y="699"/>
                  </a:lnTo>
                  <a:lnTo>
                    <a:pt x="934" y="695"/>
                  </a:lnTo>
                  <a:lnTo>
                    <a:pt x="947" y="688"/>
                  </a:lnTo>
                  <a:lnTo>
                    <a:pt x="956" y="681"/>
                  </a:lnTo>
                  <a:lnTo>
                    <a:pt x="956" y="681"/>
                  </a:lnTo>
                  <a:lnTo>
                    <a:pt x="968" y="671"/>
                  </a:lnTo>
                  <a:lnTo>
                    <a:pt x="977" y="660"/>
                  </a:lnTo>
                  <a:lnTo>
                    <a:pt x="977" y="660"/>
                  </a:lnTo>
                  <a:lnTo>
                    <a:pt x="989" y="650"/>
                  </a:lnTo>
                  <a:lnTo>
                    <a:pt x="999" y="639"/>
                  </a:lnTo>
                  <a:lnTo>
                    <a:pt x="1007" y="627"/>
                  </a:lnTo>
                  <a:lnTo>
                    <a:pt x="1015" y="616"/>
                  </a:lnTo>
                  <a:lnTo>
                    <a:pt x="1031" y="591"/>
                  </a:lnTo>
                  <a:lnTo>
                    <a:pt x="1045" y="563"/>
                  </a:lnTo>
                  <a:lnTo>
                    <a:pt x="1045" y="563"/>
                  </a:lnTo>
                  <a:lnTo>
                    <a:pt x="1052" y="542"/>
                  </a:lnTo>
                  <a:lnTo>
                    <a:pt x="1059" y="518"/>
                  </a:lnTo>
                  <a:lnTo>
                    <a:pt x="1065" y="494"/>
                  </a:lnTo>
                  <a:lnTo>
                    <a:pt x="1069" y="469"/>
                  </a:lnTo>
                  <a:lnTo>
                    <a:pt x="1073" y="445"/>
                  </a:lnTo>
                  <a:lnTo>
                    <a:pt x="1076" y="421"/>
                  </a:lnTo>
                  <a:lnTo>
                    <a:pt x="1076" y="398"/>
                  </a:lnTo>
                  <a:lnTo>
                    <a:pt x="1076" y="377"/>
                  </a:lnTo>
                  <a:lnTo>
                    <a:pt x="1076" y="377"/>
                  </a:lnTo>
                  <a:lnTo>
                    <a:pt x="1080" y="370"/>
                  </a:lnTo>
                  <a:lnTo>
                    <a:pt x="1084" y="362"/>
                  </a:lnTo>
                  <a:lnTo>
                    <a:pt x="1086" y="354"/>
                  </a:lnTo>
                  <a:lnTo>
                    <a:pt x="1087" y="344"/>
                  </a:lnTo>
                  <a:lnTo>
                    <a:pt x="1088" y="325"/>
                  </a:lnTo>
                  <a:lnTo>
                    <a:pt x="1091" y="309"/>
                  </a:lnTo>
                  <a:lnTo>
                    <a:pt x="1091" y="309"/>
                  </a:lnTo>
                  <a:lnTo>
                    <a:pt x="1095" y="297"/>
                  </a:lnTo>
                  <a:lnTo>
                    <a:pt x="1100" y="286"/>
                  </a:lnTo>
                  <a:lnTo>
                    <a:pt x="1111" y="265"/>
                  </a:lnTo>
                  <a:lnTo>
                    <a:pt x="1111" y="265"/>
                  </a:lnTo>
                  <a:lnTo>
                    <a:pt x="1122" y="244"/>
                  </a:lnTo>
                  <a:lnTo>
                    <a:pt x="1128" y="236"/>
                  </a:lnTo>
                  <a:lnTo>
                    <a:pt x="1133" y="229"/>
                  </a:lnTo>
                  <a:lnTo>
                    <a:pt x="1149" y="216"/>
                  </a:lnTo>
                  <a:lnTo>
                    <a:pt x="1166" y="205"/>
                  </a:lnTo>
                  <a:lnTo>
                    <a:pt x="1166" y="205"/>
                  </a:lnTo>
                  <a:lnTo>
                    <a:pt x="1177" y="202"/>
                  </a:lnTo>
                  <a:lnTo>
                    <a:pt x="1187" y="198"/>
                  </a:lnTo>
                  <a:lnTo>
                    <a:pt x="1187" y="198"/>
                  </a:lnTo>
                  <a:lnTo>
                    <a:pt x="1194" y="199"/>
                  </a:lnTo>
                  <a:lnTo>
                    <a:pt x="1199" y="202"/>
                  </a:lnTo>
                  <a:lnTo>
                    <a:pt x="1205" y="206"/>
                  </a:lnTo>
                  <a:lnTo>
                    <a:pt x="1211" y="209"/>
                  </a:lnTo>
                  <a:lnTo>
                    <a:pt x="1211" y="209"/>
                  </a:lnTo>
                  <a:lnTo>
                    <a:pt x="1205" y="199"/>
                  </a:lnTo>
                  <a:lnTo>
                    <a:pt x="1196" y="192"/>
                  </a:lnTo>
                  <a:lnTo>
                    <a:pt x="1185" y="186"/>
                  </a:lnTo>
                  <a:lnTo>
                    <a:pt x="1174" y="182"/>
                  </a:lnTo>
                  <a:lnTo>
                    <a:pt x="1163" y="181"/>
                  </a:lnTo>
                  <a:lnTo>
                    <a:pt x="1150" y="181"/>
                  </a:lnTo>
                  <a:lnTo>
                    <a:pt x="1139" y="184"/>
                  </a:lnTo>
                  <a:lnTo>
                    <a:pt x="1128" y="188"/>
                  </a:lnTo>
                  <a:lnTo>
                    <a:pt x="1128" y="188"/>
                  </a:lnTo>
                  <a:close/>
                  <a:moveTo>
                    <a:pt x="1098" y="337"/>
                  </a:moveTo>
                  <a:lnTo>
                    <a:pt x="1098" y="337"/>
                  </a:lnTo>
                  <a:lnTo>
                    <a:pt x="1097" y="358"/>
                  </a:lnTo>
                  <a:lnTo>
                    <a:pt x="1097" y="377"/>
                  </a:lnTo>
                  <a:lnTo>
                    <a:pt x="1097" y="377"/>
                  </a:lnTo>
                  <a:lnTo>
                    <a:pt x="1114" y="379"/>
                  </a:lnTo>
                  <a:lnTo>
                    <a:pt x="1132" y="377"/>
                  </a:lnTo>
                  <a:lnTo>
                    <a:pt x="1152" y="375"/>
                  </a:lnTo>
                  <a:lnTo>
                    <a:pt x="1170" y="370"/>
                  </a:lnTo>
                  <a:lnTo>
                    <a:pt x="1188" y="366"/>
                  </a:lnTo>
                  <a:lnTo>
                    <a:pt x="1203" y="359"/>
                  </a:lnTo>
                  <a:lnTo>
                    <a:pt x="1216" y="352"/>
                  </a:lnTo>
                  <a:lnTo>
                    <a:pt x="1220" y="348"/>
                  </a:lnTo>
                  <a:lnTo>
                    <a:pt x="1225" y="344"/>
                  </a:lnTo>
                  <a:lnTo>
                    <a:pt x="1225" y="344"/>
                  </a:lnTo>
                  <a:lnTo>
                    <a:pt x="1227" y="338"/>
                  </a:lnTo>
                  <a:lnTo>
                    <a:pt x="1229" y="332"/>
                  </a:lnTo>
                  <a:lnTo>
                    <a:pt x="1230" y="320"/>
                  </a:lnTo>
                  <a:lnTo>
                    <a:pt x="1229" y="307"/>
                  </a:lnTo>
                  <a:lnTo>
                    <a:pt x="1227" y="295"/>
                  </a:lnTo>
                  <a:lnTo>
                    <a:pt x="1227" y="295"/>
                  </a:lnTo>
                  <a:lnTo>
                    <a:pt x="1227" y="293"/>
                  </a:lnTo>
                  <a:lnTo>
                    <a:pt x="1225" y="292"/>
                  </a:lnTo>
                  <a:lnTo>
                    <a:pt x="1225" y="292"/>
                  </a:lnTo>
                  <a:lnTo>
                    <a:pt x="1220" y="299"/>
                  </a:lnTo>
                  <a:lnTo>
                    <a:pt x="1215" y="306"/>
                  </a:lnTo>
                  <a:lnTo>
                    <a:pt x="1209" y="311"/>
                  </a:lnTo>
                  <a:lnTo>
                    <a:pt x="1202" y="316"/>
                  </a:lnTo>
                  <a:lnTo>
                    <a:pt x="1188" y="323"/>
                  </a:lnTo>
                  <a:lnTo>
                    <a:pt x="1171" y="328"/>
                  </a:lnTo>
                  <a:lnTo>
                    <a:pt x="1153" y="332"/>
                  </a:lnTo>
                  <a:lnTo>
                    <a:pt x="1135" y="335"/>
                  </a:lnTo>
                  <a:lnTo>
                    <a:pt x="1116" y="335"/>
                  </a:lnTo>
                  <a:lnTo>
                    <a:pt x="1098" y="337"/>
                  </a:lnTo>
                  <a:lnTo>
                    <a:pt x="1098" y="337"/>
                  </a:lnTo>
                  <a:close/>
                  <a:moveTo>
                    <a:pt x="1170" y="382"/>
                  </a:moveTo>
                  <a:lnTo>
                    <a:pt x="1170" y="382"/>
                  </a:lnTo>
                  <a:lnTo>
                    <a:pt x="1174" y="424"/>
                  </a:lnTo>
                  <a:lnTo>
                    <a:pt x="1177" y="463"/>
                  </a:lnTo>
                  <a:lnTo>
                    <a:pt x="1175" y="502"/>
                  </a:lnTo>
                  <a:lnTo>
                    <a:pt x="1170" y="543"/>
                  </a:lnTo>
                  <a:lnTo>
                    <a:pt x="1170" y="543"/>
                  </a:lnTo>
                  <a:lnTo>
                    <a:pt x="1168" y="561"/>
                  </a:lnTo>
                  <a:lnTo>
                    <a:pt x="1168" y="581"/>
                  </a:lnTo>
                  <a:lnTo>
                    <a:pt x="1167" y="591"/>
                  </a:lnTo>
                  <a:lnTo>
                    <a:pt x="1166" y="601"/>
                  </a:lnTo>
                  <a:lnTo>
                    <a:pt x="1163" y="609"/>
                  </a:lnTo>
                  <a:lnTo>
                    <a:pt x="1159" y="617"/>
                  </a:lnTo>
                  <a:lnTo>
                    <a:pt x="1159" y="617"/>
                  </a:lnTo>
                  <a:lnTo>
                    <a:pt x="1157" y="601"/>
                  </a:lnTo>
                  <a:lnTo>
                    <a:pt x="1157" y="581"/>
                  </a:lnTo>
                  <a:lnTo>
                    <a:pt x="1160" y="535"/>
                  </a:lnTo>
                  <a:lnTo>
                    <a:pt x="1164" y="483"/>
                  </a:lnTo>
                  <a:lnTo>
                    <a:pt x="1166" y="457"/>
                  </a:lnTo>
                  <a:lnTo>
                    <a:pt x="1166" y="432"/>
                  </a:lnTo>
                  <a:lnTo>
                    <a:pt x="1166" y="432"/>
                  </a:lnTo>
                  <a:lnTo>
                    <a:pt x="1164" y="418"/>
                  </a:lnTo>
                  <a:lnTo>
                    <a:pt x="1164" y="403"/>
                  </a:lnTo>
                  <a:lnTo>
                    <a:pt x="1161" y="396"/>
                  </a:lnTo>
                  <a:lnTo>
                    <a:pt x="1159" y="390"/>
                  </a:lnTo>
                  <a:lnTo>
                    <a:pt x="1156" y="387"/>
                  </a:lnTo>
                  <a:lnTo>
                    <a:pt x="1149" y="387"/>
                  </a:lnTo>
                  <a:lnTo>
                    <a:pt x="1149" y="387"/>
                  </a:lnTo>
                  <a:lnTo>
                    <a:pt x="1149" y="407"/>
                  </a:lnTo>
                  <a:lnTo>
                    <a:pt x="1150" y="434"/>
                  </a:lnTo>
                  <a:lnTo>
                    <a:pt x="1149" y="462"/>
                  </a:lnTo>
                  <a:lnTo>
                    <a:pt x="1147" y="476"/>
                  </a:lnTo>
                  <a:lnTo>
                    <a:pt x="1145" y="488"/>
                  </a:lnTo>
                  <a:lnTo>
                    <a:pt x="1145" y="488"/>
                  </a:lnTo>
                  <a:lnTo>
                    <a:pt x="1142" y="474"/>
                  </a:lnTo>
                  <a:lnTo>
                    <a:pt x="1140" y="462"/>
                  </a:lnTo>
                  <a:lnTo>
                    <a:pt x="1139" y="439"/>
                  </a:lnTo>
                  <a:lnTo>
                    <a:pt x="1139" y="415"/>
                  </a:lnTo>
                  <a:lnTo>
                    <a:pt x="1139" y="404"/>
                  </a:lnTo>
                  <a:lnTo>
                    <a:pt x="1138" y="390"/>
                  </a:lnTo>
                  <a:lnTo>
                    <a:pt x="1138" y="390"/>
                  </a:lnTo>
                  <a:lnTo>
                    <a:pt x="1118" y="390"/>
                  </a:lnTo>
                  <a:lnTo>
                    <a:pt x="1108" y="390"/>
                  </a:lnTo>
                  <a:lnTo>
                    <a:pt x="1098" y="389"/>
                  </a:lnTo>
                  <a:lnTo>
                    <a:pt x="1098" y="389"/>
                  </a:lnTo>
                  <a:lnTo>
                    <a:pt x="1100" y="420"/>
                  </a:lnTo>
                  <a:lnTo>
                    <a:pt x="1100" y="448"/>
                  </a:lnTo>
                  <a:lnTo>
                    <a:pt x="1098" y="474"/>
                  </a:lnTo>
                  <a:lnTo>
                    <a:pt x="1097" y="501"/>
                  </a:lnTo>
                  <a:lnTo>
                    <a:pt x="1097" y="501"/>
                  </a:lnTo>
                  <a:lnTo>
                    <a:pt x="1095" y="528"/>
                  </a:lnTo>
                  <a:lnTo>
                    <a:pt x="1095" y="554"/>
                  </a:lnTo>
                  <a:lnTo>
                    <a:pt x="1095" y="584"/>
                  </a:lnTo>
                  <a:lnTo>
                    <a:pt x="1095" y="612"/>
                  </a:lnTo>
                  <a:lnTo>
                    <a:pt x="1095" y="612"/>
                  </a:lnTo>
                  <a:lnTo>
                    <a:pt x="1088" y="735"/>
                  </a:lnTo>
                  <a:lnTo>
                    <a:pt x="1081" y="859"/>
                  </a:lnTo>
                  <a:lnTo>
                    <a:pt x="1081" y="859"/>
                  </a:lnTo>
                  <a:lnTo>
                    <a:pt x="1079" y="904"/>
                  </a:lnTo>
                  <a:lnTo>
                    <a:pt x="1077" y="947"/>
                  </a:lnTo>
                  <a:lnTo>
                    <a:pt x="1077" y="992"/>
                  </a:lnTo>
                  <a:lnTo>
                    <a:pt x="1079" y="1036"/>
                  </a:lnTo>
                  <a:lnTo>
                    <a:pt x="1081" y="1079"/>
                  </a:lnTo>
                  <a:lnTo>
                    <a:pt x="1086" y="1122"/>
                  </a:lnTo>
                  <a:lnTo>
                    <a:pt x="1093" y="1162"/>
                  </a:lnTo>
                  <a:lnTo>
                    <a:pt x="1102" y="1202"/>
                  </a:lnTo>
                  <a:lnTo>
                    <a:pt x="1102" y="1202"/>
                  </a:lnTo>
                  <a:lnTo>
                    <a:pt x="1107" y="1210"/>
                  </a:lnTo>
                  <a:lnTo>
                    <a:pt x="1109" y="1218"/>
                  </a:lnTo>
                  <a:lnTo>
                    <a:pt x="1115" y="1237"/>
                  </a:lnTo>
                  <a:lnTo>
                    <a:pt x="1119" y="1255"/>
                  </a:lnTo>
                  <a:lnTo>
                    <a:pt x="1123" y="1273"/>
                  </a:lnTo>
                  <a:lnTo>
                    <a:pt x="1123" y="1273"/>
                  </a:lnTo>
                  <a:lnTo>
                    <a:pt x="1132" y="1252"/>
                  </a:lnTo>
                  <a:lnTo>
                    <a:pt x="1135" y="1241"/>
                  </a:lnTo>
                  <a:lnTo>
                    <a:pt x="1138" y="1230"/>
                  </a:lnTo>
                  <a:lnTo>
                    <a:pt x="1139" y="1218"/>
                  </a:lnTo>
                  <a:lnTo>
                    <a:pt x="1140" y="1206"/>
                  </a:lnTo>
                  <a:lnTo>
                    <a:pt x="1139" y="1179"/>
                  </a:lnTo>
                  <a:lnTo>
                    <a:pt x="1139" y="1179"/>
                  </a:lnTo>
                  <a:lnTo>
                    <a:pt x="1126" y="1044"/>
                  </a:lnTo>
                  <a:lnTo>
                    <a:pt x="1126" y="1044"/>
                  </a:lnTo>
                  <a:lnTo>
                    <a:pt x="1125" y="1033"/>
                  </a:lnTo>
                  <a:lnTo>
                    <a:pt x="1122" y="1020"/>
                  </a:lnTo>
                  <a:lnTo>
                    <a:pt x="1122" y="1015"/>
                  </a:lnTo>
                  <a:lnTo>
                    <a:pt x="1123" y="1009"/>
                  </a:lnTo>
                  <a:lnTo>
                    <a:pt x="1126" y="1005"/>
                  </a:lnTo>
                  <a:lnTo>
                    <a:pt x="1132" y="1001"/>
                  </a:lnTo>
                  <a:lnTo>
                    <a:pt x="1132" y="1001"/>
                  </a:lnTo>
                  <a:lnTo>
                    <a:pt x="1136" y="1025"/>
                  </a:lnTo>
                  <a:lnTo>
                    <a:pt x="1139" y="1049"/>
                  </a:lnTo>
                  <a:lnTo>
                    <a:pt x="1145" y="1098"/>
                  </a:lnTo>
                  <a:lnTo>
                    <a:pt x="1150" y="1145"/>
                  </a:lnTo>
                  <a:lnTo>
                    <a:pt x="1153" y="1169"/>
                  </a:lnTo>
                  <a:lnTo>
                    <a:pt x="1159" y="1192"/>
                  </a:lnTo>
                  <a:lnTo>
                    <a:pt x="1159" y="1192"/>
                  </a:lnTo>
                  <a:lnTo>
                    <a:pt x="1163" y="1186"/>
                  </a:lnTo>
                  <a:lnTo>
                    <a:pt x="1166" y="1182"/>
                  </a:lnTo>
                  <a:lnTo>
                    <a:pt x="1168" y="1176"/>
                  </a:lnTo>
                  <a:lnTo>
                    <a:pt x="1170" y="1171"/>
                  </a:lnTo>
                  <a:lnTo>
                    <a:pt x="1173" y="1145"/>
                  </a:lnTo>
                  <a:lnTo>
                    <a:pt x="1173" y="1145"/>
                  </a:lnTo>
                  <a:lnTo>
                    <a:pt x="1178" y="1106"/>
                  </a:lnTo>
                  <a:lnTo>
                    <a:pt x="1182" y="1065"/>
                  </a:lnTo>
                  <a:lnTo>
                    <a:pt x="1184" y="1044"/>
                  </a:lnTo>
                  <a:lnTo>
                    <a:pt x="1184" y="1023"/>
                  </a:lnTo>
                  <a:lnTo>
                    <a:pt x="1184" y="1002"/>
                  </a:lnTo>
                  <a:lnTo>
                    <a:pt x="1181" y="980"/>
                  </a:lnTo>
                  <a:lnTo>
                    <a:pt x="1181" y="980"/>
                  </a:lnTo>
                  <a:lnTo>
                    <a:pt x="1174" y="938"/>
                  </a:lnTo>
                  <a:lnTo>
                    <a:pt x="1167" y="895"/>
                  </a:lnTo>
                  <a:lnTo>
                    <a:pt x="1164" y="876"/>
                  </a:lnTo>
                  <a:lnTo>
                    <a:pt x="1164" y="856"/>
                  </a:lnTo>
                  <a:lnTo>
                    <a:pt x="1166" y="838"/>
                  </a:lnTo>
                  <a:lnTo>
                    <a:pt x="1168" y="821"/>
                  </a:lnTo>
                  <a:lnTo>
                    <a:pt x="1168" y="821"/>
                  </a:lnTo>
                  <a:lnTo>
                    <a:pt x="1173" y="831"/>
                  </a:lnTo>
                  <a:lnTo>
                    <a:pt x="1174" y="842"/>
                  </a:lnTo>
                  <a:lnTo>
                    <a:pt x="1177" y="863"/>
                  </a:lnTo>
                  <a:lnTo>
                    <a:pt x="1177" y="884"/>
                  </a:lnTo>
                  <a:lnTo>
                    <a:pt x="1180" y="907"/>
                  </a:lnTo>
                  <a:lnTo>
                    <a:pt x="1180" y="907"/>
                  </a:lnTo>
                  <a:lnTo>
                    <a:pt x="1189" y="973"/>
                  </a:lnTo>
                  <a:lnTo>
                    <a:pt x="1194" y="1005"/>
                  </a:lnTo>
                  <a:lnTo>
                    <a:pt x="1196" y="1036"/>
                  </a:lnTo>
                  <a:lnTo>
                    <a:pt x="1196" y="1068"/>
                  </a:lnTo>
                  <a:lnTo>
                    <a:pt x="1195" y="1100"/>
                  </a:lnTo>
                  <a:lnTo>
                    <a:pt x="1192" y="1133"/>
                  </a:lnTo>
                  <a:lnTo>
                    <a:pt x="1187" y="1165"/>
                  </a:lnTo>
                  <a:lnTo>
                    <a:pt x="1187" y="1165"/>
                  </a:lnTo>
                  <a:lnTo>
                    <a:pt x="1195" y="1162"/>
                  </a:lnTo>
                  <a:lnTo>
                    <a:pt x="1205" y="1159"/>
                  </a:lnTo>
                  <a:lnTo>
                    <a:pt x="1227" y="1159"/>
                  </a:lnTo>
                  <a:lnTo>
                    <a:pt x="1239" y="1158"/>
                  </a:lnTo>
                  <a:lnTo>
                    <a:pt x="1250" y="1157"/>
                  </a:lnTo>
                  <a:lnTo>
                    <a:pt x="1258" y="1154"/>
                  </a:lnTo>
                  <a:lnTo>
                    <a:pt x="1267" y="1150"/>
                  </a:lnTo>
                  <a:lnTo>
                    <a:pt x="1267" y="1150"/>
                  </a:lnTo>
                  <a:lnTo>
                    <a:pt x="1271" y="1144"/>
                  </a:lnTo>
                  <a:lnTo>
                    <a:pt x="1275" y="1137"/>
                  </a:lnTo>
                  <a:lnTo>
                    <a:pt x="1278" y="1130"/>
                  </a:lnTo>
                  <a:lnTo>
                    <a:pt x="1279" y="1122"/>
                  </a:lnTo>
                  <a:lnTo>
                    <a:pt x="1282" y="1103"/>
                  </a:lnTo>
                  <a:lnTo>
                    <a:pt x="1282" y="1084"/>
                  </a:lnTo>
                  <a:lnTo>
                    <a:pt x="1279" y="1044"/>
                  </a:lnTo>
                  <a:lnTo>
                    <a:pt x="1276" y="1011"/>
                  </a:lnTo>
                  <a:lnTo>
                    <a:pt x="1276" y="1011"/>
                  </a:lnTo>
                  <a:lnTo>
                    <a:pt x="1276" y="1006"/>
                  </a:lnTo>
                  <a:lnTo>
                    <a:pt x="1276" y="1006"/>
                  </a:lnTo>
                  <a:lnTo>
                    <a:pt x="1274" y="987"/>
                  </a:lnTo>
                  <a:lnTo>
                    <a:pt x="1268" y="967"/>
                  </a:lnTo>
                  <a:lnTo>
                    <a:pt x="1265" y="947"/>
                  </a:lnTo>
                  <a:lnTo>
                    <a:pt x="1262" y="928"/>
                  </a:lnTo>
                  <a:lnTo>
                    <a:pt x="1262" y="928"/>
                  </a:lnTo>
                  <a:lnTo>
                    <a:pt x="1262" y="897"/>
                  </a:lnTo>
                  <a:lnTo>
                    <a:pt x="1260" y="866"/>
                  </a:lnTo>
                  <a:lnTo>
                    <a:pt x="1254" y="804"/>
                  </a:lnTo>
                  <a:lnTo>
                    <a:pt x="1254" y="804"/>
                  </a:lnTo>
                  <a:lnTo>
                    <a:pt x="1248" y="695"/>
                  </a:lnTo>
                  <a:lnTo>
                    <a:pt x="1244" y="581"/>
                  </a:lnTo>
                  <a:lnTo>
                    <a:pt x="1239" y="467"/>
                  </a:lnTo>
                  <a:lnTo>
                    <a:pt x="1233" y="355"/>
                  </a:lnTo>
                  <a:lnTo>
                    <a:pt x="1233" y="355"/>
                  </a:lnTo>
                  <a:lnTo>
                    <a:pt x="1233" y="354"/>
                  </a:lnTo>
                  <a:lnTo>
                    <a:pt x="1232" y="354"/>
                  </a:lnTo>
                  <a:lnTo>
                    <a:pt x="1232" y="354"/>
                  </a:lnTo>
                  <a:lnTo>
                    <a:pt x="1219" y="363"/>
                  </a:lnTo>
                  <a:lnTo>
                    <a:pt x="1203" y="370"/>
                  </a:lnTo>
                  <a:lnTo>
                    <a:pt x="1188" y="377"/>
                  </a:lnTo>
                  <a:lnTo>
                    <a:pt x="1170" y="382"/>
                  </a:lnTo>
                  <a:lnTo>
                    <a:pt x="1170" y="382"/>
                  </a:lnTo>
                  <a:close/>
                  <a:moveTo>
                    <a:pt x="524" y="484"/>
                  </a:moveTo>
                  <a:lnTo>
                    <a:pt x="524" y="484"/>
                  </a:lnTo>
                  <a:lnTo>
                    <a:pt x="516" y="483"/>
                  </a:lnTo>
                  <a:lnTo>
                    <a:pt x="507" y="483"/>
                  </a:lnTo>
                  <a:lnTo>
                    <a:pt x="500" y="483"/>
                  </a:lnTo>
                  <a:lnTo>
                    <a:pt x="492" y="481"/>
                  </a:lnTo>
                  <a:lnTo>
                    <a:pt x="492" y="481"/>
                  </a:lnTo>
                  <a:lnTo>
                    <a:pt x="478" y="477"/>
                  </a:lnTo>
                  <a:lnTo>
                    <a:pt x="471" y="476"/>
                  </a:lnTo>
                  <a:lnTo>
                    <a:pt x="464" y="474"/>
                  </a:lnTo>
                  <a:lnTo>
                    <a:pt x="464" y="474"/>
                  </a:lnTo>
                  <a:lnTo>
                    <a:pt x="451" y="473"/>
                  </a:lnTo>
                  <a:lnTo>
                    <a:pt x="437" y="474"/>
                  </a:lnTo>
                  <a:lnTo>
                    <a:pt x="423" y="476"/>
                  </a:lnTo>
                  <a:lnTo>
                    <a:pt x="409" y="478"/>
                  </a:lnTo>
                  <a:lnTo>
                    <a:pt x="395" y="483"/>
                  </a:lnTo>
                  <a:lnTo>
                    <a:pt x="385" y="490"/>
                  </a:lnTo>
                  <a:lnTo>
                    <a:pt x="379" y="493"/>
                  </a:lnTo>
                  <a:lnTo>
                    <a:pt x="377" y="497"/>
                  </a:lnTo>
                  <a:lnTo>
                    <a:pt x="374" y="502"/>
                  </a:lnTo>
                  <a:lnTo>
                    <a:pt x="371" y="508"/>
                  </a:lnTo>
                  <a:lnTo>
                    <a:pt x="371" y="508"/>
                  </a:lnTo>
                  <a:lnTo>
                    <a:pt x="370" y="518"/>
                  </a:lnTo>
                  <a:lnTo>
                    <a:pt x="371" y="528"/>
                  </a:lnTo>
                  <a:lnTo>
                    <a:pt x="374" y="537"/>
                  </a:lnTo>
                  <a:lnTo>
                    <a:pt x="377" y="546"/>
                  </a:lnTo>
                  <a:lnTo>
                    <a:pt x="385" y="566"/>
                  </a:lnTo>
                  <a:lnTo>
                    <a:pt x="388" y="575"/>
                  </a:lnTo>
                  <a:lnTo>
                    <a:pt x="391" y="587"/>
                  </a:lnTo>
                  <a:lnTo>
                    <a:pt x="391" y="587"/>
                  </a:lnTo>
                  <a:lnTo>
                    <a:pt x="398" y="588"/>
                  </a:lnTo>
                  <a:lnTo>
                    <a:pt x="406" y="589"/>
                  </a:lnTo>
                  <a:lnTo>
                    <a:pt x="406" y="589"/>
                  </a:lnTo>
                  <a:lnTo>
                    <a:pt x="405" y="585"/>
                  </a:lnTo>
                  <a:lnTo>
                    <a:pt x="403" y="581"/>
                  </a:lnTo>
                  <a:lnTo>
                    <a:pt x="398" y="574"/>
                  </a:lnTo>
                  <a:lnTo>
                    <a:pt x="393" y="566"/>
                  </a:lnTo>
                  <a:lnTo>
                    <a:pt x="392" y="563"/>
                  </a:lnTo>
                  <a:lnTo>
                    <a:pt x="392" y="559"/>
                  </a:lnTo>
                  <a:lnTo>
                    <a:pt x="392" y="559"/>
                  </a:lnTo>
                  <a:lnTo>
                    <a:pt x="399" y="563"/>
                  </a:lnTo>
                  <a:lnTo>
                    <a:pt x="405" y="570"/>
                  </a:lnTo>
                  <a:lnTo>
                    <a:pt x="416" y="582"/>
                  </a:lnTo>
                  <a:lnTo>
                    <a:pt x="422" y="589"/>
                  </a:lnTo>
                  <a:lnTo>
                    <a:pt x="429" y="594"/>
                  </a:lnTo>
                  <a:lnTo>
                    <a:pt x="437" y="598"/>
                  </a:lnTo>
                  <a:lnTo>
                    <a:pt x="448" y="598"/>
                  </a:lnTo>
                  <a:lnTo>
                    <a:pt x="448" y="598"/>
                  </a:lnTo>
                  <a:lnTo>
                    <a:pt x="444" y="591"/>
                  </a:lnTo>
                  <a:lnTo>
                    <a:pt x="440" y="584"/>
                  </a:lnTo>
                  <a:lnTo>
                    <a:pt x="429" y="570"/>
                  </a:lnTo>
                  <a:lnTo>
                    <a:pt x="419" y="556"/>
                  </a:lnTo>
                  <a:lnTo>
                    <a:pt x="416" y="549"/>
                  </a:lnTo>
                  <a:lnTo>
                    <a:pt x="413" y="540"/>
                  </a:lnTo>
                  <a:lnTo>
                    <a:pt x="413" y="540"/>
                  </a:lnTo>
                  <a:lnTo>
                    <a:pt x="427" y="554"/>
                  </a:lnTo>
                  <a:lnTo>
                    <a:pt x="441" y="568"/>
                  </a:lnTo>
                  <a:lnTo>
                    <a:pt x="452" y="584"/>
                  </a:lnTo>
                  <a:lnTo>
                    <a:pt x="464" y="601"/>
                  </a:lnTo>
                  <a:lnTo>
                    <a:pt x="464" y="601"/>
                  </a:lnTo>
                  <a:lnTo>
                    <a:pt x="472" y="601"/>
                  </a:lnTo>
                  <a:lnTo>
                    <a:pt x="481" y="602"/>
                  </a:lnTo>
                  <a:lnTo>
                    <a:pt x="489" y="603"/>
                  </a:lnTo>
                  <a:lnTo>
                    <a:pt x="492" y="603"/>
                  </a:lnTo>
                  <a:lnTo>
                    <a:pt x="496" y="602"/>
                  </a:lnTo>
                  <a:lnTo>
                    <a:pt x="496" y="602"/>
                  </a:lnTo>
                  <a:lnTo>
                    <a:pt x="489" y="594"/>
                  </a:lnTo>
                  <a:lnTo>
                    <a:pt x="483" y="585"/>
                  </a:lnTo>
                  <a:lnTo>
                    <a:pt x="469" y="570"/>
                  </a:lnTo>
                  <a:lnTo>
                    <a:pt x="464" y="561"/>
                  </a:lnTo>
                  <a:lnTo>
                    <a:pt x="458" y="553"/>
                  </a:lnTo>
                  <a:lnTo>
                    <a:pt x="454" y="543"/>
                  </a:lnTo>
                  <a:lnTo>
                    <a:pt x="450" y="532"/>
                  </a:lnTo>
                  <a:lnTo>
                    <a:pt x="450" y="532"/>
                  </a:lnTo>
                  <a:lnTo>
                    <a:pt x="481" y="566"/>
                  </a:lnTo>
                  <a:lnTo>
                    <a:pt x="495" y="584"/>
                  </a:lnTo>
                  <a:lnTo>
                    <a:pt x="507" y="602"/>
                  </a:lnTo>
                  <a:lnTo>
                    <a:pt x="507" y="602"/>
                  </a:lnTo>
                  <a:lnTo>
                    <a:pt x="510" y="601"/>
                  </a:lnTo>
                  <a:lnTo>
                    <a:pt x="513" y="601"/>
                  </a:lnTo>
                  <a:lnTo>
                    <a:pt x="517" y="602"/>
                  </a:lnTo>
                  <a:lnTo>
                    <a:pt x="521" y="602"/>
                  </a:lnTo>
                  <a:lnTo>
                    <a:pt x="523" y="602"/>
                  </a:lnTo>
                  <a:lnTo>
                    <a:pt x="524" y="601"/>
                  </a:lnTo>
                  <a:lnTo>
                    <a:pt x="524" y="601"/>
                  </a:lnTo>
                  <a:lnTo>
                    <a:pt x="516" y="587"/>
                  </a:lnTo>
                  <a:lnTo>
                    <a:pt x="507" y="573"/>
                  </a:lnTo>
                  <a:lnTo>
                    <a:pt x="499" y="559"/>
                  </a:lnTo>
                  <a:lnTo>
                    <a:pt x="493" y="546"/>
                  </a:lnTo>
                  <a:lnTo>
                    <a:pt x="493" y="546"/>
                  </a:lnTo>
                  <a:lnTo>
                    <a:pt x="497" y="546"/>
                  </a:lnTo>
                  <a:lnTo>
                    <a:pt x="500" y="549"/>
                  </a:lnTo>
                  <a:lnTo>
                    <a:pt x="507" y="554"/>
                  </a:lnTo>
                  <a:lnTo>
                    <a:pt x="517" y="568"/>
                  </a:lnTo>
                  <a:lnTo>
                    <a:pt x="517" y="568"/>
                  </a:lnTo>
                  <a:lnTo>
                    <a:pt x="527" y="584"/>
                  </a:lnTo>
                  <a:lnTo>
                    <a:pt x="532" y="591"/>
                  </a:lnTo>
                  <a:lnTo>
                    <a:pt x="538" y="596"/>
                  </a:lnTo>
                  <a:lnTo>
                    <a:pt x="538" y="596"/>
                  </a:lnTo>
                  <a:lnTo>
                    <a:pt x="547" y="580"/>
                  </a:lnTo>
                  <a:lnTo>
                    <a:pt x="554" y="563"/>
                  </a:lnTo>
                  <a:lnTo>
                    <a:pt x="558" y="547"/>
                  </a:lnTo>
                  <a:lnTo>
                    <a:pt x="559" y="530"/>
                  </a:lnTo>
                  <a:lnTo>
                    <a:pt x="559" y="523"/>
                  </a:lnTo>
                  <a:lnTo>
                    <a:pt x="558" y="516"/>
                  </a:lnTo>
                  <a:lnTo>
                    <a:pt x="555" y="509"/>
                  </a:lnTo>
                  <a:lnTo>
                    <a:pt x="551" y="504"/>
                  </a:lnTo>
                  <a:lnTo>
                    <a:pt x="547" y="498"/>
                  </a:lnTo>
                  <a:lnTo>
                    <a:pt x="539" y="493"/>
                  </a:lnTo>
                  <a:lnTo>
                    <a:pt x="532" y="488"/>
                  </a:lnTo>
                  <a:lnTo>
                    <a:pt x="524" y="484"/>
                  </a:lnTo>
                  <a:lnTo>
                    <a:pt x="524" y="484"/>
                  </a:lnTo>
                  <a:close/>
                  <a:moveTo>
                    <a:pt x="1066" y="546"/>
                  </a:moveTo>
                  <a:lnTo>
                    <a:pt x="1066" y="546"/>
                  </a:lnTo>
                  <a:lnTo>
                    <a:pt x="1069" y="561"/>
                  </a:lnTo>
                  <a:lnTo>
                    <a:pt x="1072" y="575"/>
                  </a:lnTo>
                  <a:lnTo>
                    <a:pt x="1072" y="591"/>
                  </a:lnTo>
                  <a:lnTo>
                    <a:pt x="1072" y="606"/>
                  </a:lnTo>
                  <a:lnTo>
                    <a:pt x="1070" y="637"/>
                  </a:lnTo>
                  <a:lnTo>
                    <a:pt x="1067" y="667"/>
                  </a:lnTo>
                  <a:lnTo>
                    <a:pt x="1067" y="667"/>
                  </a:lnTo>
                  <a:lnTo>
                    <a:pt x="1060" y="728"/>
                  </a:lnTo>
                  <a:lnTo>
                    <a:pt x="1056" y="789"/>
                  </a:lnTo>
                  <a:lnTo>
                    <a:pt x="1056" y="789"/>
                  </a:lnTo>
                  <a:lnTo>
                    <a:pt x="1050" y="893"/>
                  </a:lnTo>
                  <a:lnTo>
                    <a:pt x="1049" y="945"/>
                  </a:lnTo>
                  <a:lnTo>
                    <a:pt x="1048" y="997"/>
                  </a:lnTo>
                  <a:lnTo>
                    <a:pt x="1049" y="1049"/>
                  </a:lnTo>
                  <a:lnTo>
                    <a:pt x="1053" y="1100"/>
                  </a:lnTo>
                  <a:lnTo>
                    <a:pt x="1056" y="1126"/>
                  </a:lnTo>
                  <a:lnTo>
                    <a:pt x="1060" y="1151"/>
                  </a:lnTo>
                  <a:lnTo>
                    <a:pt x="1065" y="1176"/>
                  </a:lnTo>
                  <a:lnTo>
                    <a:pt x="1070" y="1202"/>
                  </a:lnTo>
                  <a:lnTo>
                    <a:pt x="1070" y="1202"/>
                  </a:lnTo>
                  <a:lnTo>
                    <a:pt x="1079" y="1213"/>
                  </a:lnTo>
                  <a:lnTo>
                    <a:pt x="1081" y="1220"/>
                  </a:lnTo>
                  <a:lnTo>
                    <a:pt x="1084" y="1225"/>
                  </a:lnTo>
                  <a:lnTo>
                    <a:pt x="1084" y="1225"/>
                  </a:lnTo>
                  <a:lnTo>
                    <a:pt x="1088" y="1241"/>
                  </a:lnTo>
                  <a:lnTo>
                    <a:pt x="1088" y="1259"/>
                  </a:lnTo>
                  <a:lnTo>
                    <a:pt x="1087" y="1276"/>
                  </a:lnTo>
                  <a:lnTo>
                    <a:pt x="1086" y="1282"/>
                  </a:lnTo>
                  <a:lnTo>
                    <a:pt x="1083" y="1287"/>
                  </a:lnTo>
                  <a:lnTo>
                    <a:pt x="1083" y="1287"/>
                  </a:lnTo>
                  <a:lnTo>
                    <a:pt x="1076" y="1294"/>
                  </a:lnTo>
                  <a:lnTo>
                    <a:pt x="1067" y="1298"/>
                  </a:lnTo>
                  <a:lnTo>
                    <a:pt x="1058" y="1300"/>
                  </a:lnTo>
                  <a:lnTo>
                    <a:pt x="1048" y="1301"/>
                  </a:lnTo>
                  <a:lnTo>
                    <a:pt x="1025" y="1300"/>
                  </a:lnTo>
                  <a:lnTo>
                    <a:pt x="1004" y="1298"/>
                  </a:lnTo>
                  <a:lnTo>
                    <a:pt x="1004" y="1298"/>
                  </a:lnTo>
                  <a:lnTo>
                    <a:pt x="1001" y="1303"/>
                  </a:lnTo>
                  <a:lnTo>
                    <a:pt x="999" y="1310"/>
                  </a:lnTo>
                  <a:lnTo>
                    <a:pt x="997" y="1317"/>
                  </a:lnTo>
                  <a:lnTo>
                    <a:pt x="994" y="1322"/>
                  </a:lnTo>
                  <a:lnTo>
                    <a:pt x="994" y="1322"/>
                  </a:lnTo>
                  <a:lnTo>
                    <a:pt x="1010" y="1321"/>
                  </a:lnTo>
                  <a:lnTo>
                    <a:pt x="1027" y="1320"/>
                  </a:lnTo>
                  <a:lnTo>
                    <a:pt x="1058" y="1320"/>
                  </a:lnTo>
                  <a:lnTo>
                    <a:pt x="1072" y="1317"/>
                  </a:lnTo>
                  <a:lnTo>
                    <a:pt x="1086" y="1314"/>
                  </a:lnTo>
                  <a:lnTo>
                    <a:pt x="1097" y="1308"/>
                  </a:lnTo>
                  <a:lnTo>
                    <a:pt x="1102" y="1304"/>
                  </a:lnTo>
                  <a:lnTo>
                    <a:pt x="1108" y="1300"/>
                  </a:lnTo>
                  <a:lnTo>
                    <a:pt x="1108" y="1300"/>
                  </a:lnTo>
                  <a:lnTo>
                    <a:pt x="1104" y="1297"/>
                  </a:lnTo>
                  <a:lnTo>
                    <a:pt x="1104" y="1294"/>
                  </a:lnTo>
                  <a:lnTo>
                    <a:pt x="1104" y="1290"/>
                  </a:lnTo>
                  <a:lnTo>
                    <a:pt x="1104" y="1287"/>
                  </a:lnTo>
                  <a:lnTo>
                    <a:pt x="1108" y="1282"/>
                  </a:lnTo>
                  <a:lnTo>
                    <a:pt x="1111" y="1275"/>
                  </a:lnTo>
                  <a:lnTo>
                    <a:pt x="1111" y="1275"/>
                  </a:lnTo>
                  <a:lnTo>
                    <a:pt x="1090" y="1196"/>
                  </a:lnTo>
                  <a:lnTo>
                    <a:pt x="1080" y="1158"/>
                  </a:lnTo>
                  <a:lnTo>
                    <a:pt x="1073" y="1119"/>
                  </a:lnTo>
                  <a:lnTo>
                    <a:pt x="1073" y="1119"/>
                  </a:lnTo>
                  <a:lnTo>
                    <a:pt x="1069" y="1092"/>
                  </a:lnTo>
                  <a:lnTo>
                    <a:pt x="1066" y="1064"/>
                  </a:lnTo>
                  <a:lnTo>
                    <a:pt x="1066" y="1037"/>
                  </a:lnTo>
                  <a:lnTo>
                    <a:pt x="1066" y="1009"/>
                  </a:lnTo>
                  <a:lnTo>
                    <a:pt x="1069" y="953"/>
                  </a:lnTo>
                  <a:lnTo>
                    <a:pt x="1070" y="894"/>
                  </a:lnTo>
                  <a:lnTo>
                    <a:pt x="1070" y="894"/>
                  </a:lnTo>
                  <a:lnTo>
                    <a:pt x="1070" y="886"/>
                  </a:lnTo>
                  <a:lnTo>
                    <a:pt x="1069" y="879"/>
                  </a:lnTo>
                  <a:lnTo>
                    <a:pt x="1067" y="870"/>
                  </a:lnTo>
                  <a:lnTo>
                    <a:pt x="1067" y="862"/>
                  </a:lnTo>
                  <a:lnTo>
                    <a:pt x="1067" y="862"/>
                  </a:lnTo>
                  <a:lnTo>
                    <a:pt x="1070" y="815"/>
                  </a:lnTo>
                  <a:lnTo>
                    <a:pt x="1073" y="768"/>
                  </a:lnTo>
                  <a:lnTo>
                    <a:pt x="1077" y="720"/>
                  </a:lnTo>
                  <a:lnTo>
                    <a:pt x="1080" y="675"/>
                  </a:lnTo>
                  <a:lnTo>
                    <a:pt x="1080" y="675"/>
                  </a:lnTo>
                  <a:lnTo>
                    <a:pt x="1081" y="626"/>
                  </a:lnTo>
                  <a:lnTo>
                    <a:pt x="1083" y="580"/>
                  </a:lnTo>
                  <a:lnTo>
                    <a:pt x="1084" y="557"/>
                  </a:lnTo>
                  <a:lnTo>
                    <a:pt x="1083" y="535"/>
                  </a:lnTo>
                  <a:lnTo>
                    <a:pt x="1081" y="512"/>
                  </a:lnTo>
                  <a:lnTo>
                    <a:pt x="1077" y="490"/>
                  </a:lnTo>
                  <a:lnTo>
                    <a:pt x="1077" y="490"/>
                  </a:lnTo>
                  <a:lnTo>
                    <a:pt x="1074" y="504"/>
                  </a:lnTo>
                  <a:lnTo>
                    <a:pt x="1073" y="519"/>
                  </a:lnTo>
                  <a:lnTo>
                    <a:pt x="1070" y="533"/>
                  </a:lnTo>
                  <a:lnTo>
                    <a:pt x="1066" y="546"/>
                  </a:lnTo>
                  <a:lnTo>
                    <a:pt x="1066" y="546"/>
                  </a:lnTo>
                  <a:close/>
                  <a:moveTo>
                    <a:pt x="1001" y="668"/>
                  </a:moveTo>
                  <a:lnTo>
                    <a:pt x="1001" y="668"/>
                  </a:lnTo>
                  <a:lnTo>
                    <a:pt x="1004" y="672"/>
                  </a:lnTo>
                  <a:lnTo>
                    <a:pt x="1004" y="676"/>
                  </a:lnTo>
                  <a:lnTo>
                    <a:pt x="1004" y="681"/>
                  </a:lnTo>
                  <a:lnTo>
                    <a:pt x="1003" y="685"/>
                  </a:lnTo>
                  <a:lnTo>
                    <a:pt x="999" y="693"/>
                  </a:lnTo>
                  <a:lnTo>
                    <a:pt x="996" y="702"/>
                  </a:lnTo>
                  <a:lnTo>
                    <a:pt x="996" y="702"/>
                  </a:lnTo>
                  <a:lnTo>
                    <a:pt x="993" y="727"/>
                  </a:lnTo>
                  <a:lnTo>
                    <a:pt x="992" y="752"/>
                  </a:lnTo>
                  <a:lnTo>
                    <a:pt x="990" y="778"/>
                  </a:lnTo>
                  <a:lnTo>
                    <a:pt x="992" y="803"/>
                  </a:lnTo>
                  <a:lnTo>
                    <a:pt x="994" y="853"/>
                  </a:lnTo>
                  <a:lnTo>
                    <a:pt x="996" y="879"/>
                  </a:lnTo>
                  <a:lnTo>
                    <a:pt x="996" y="903"/>
                  </a:lnTo>
                  <a:lnTo>
                    <a:pt x="996" y="903"/>
                  </a:lnTo>
                  <a:lnTo>
                    <a:pt x="996" y="964"/>
                  </a:lnTo>
                  <a:lnTo>
                    <a:pt x="999" y="1022"/>
                  </a:lnTo>
                  <a:lnTo>
                    <a:pt x="1001" y="1077"/>
                  </a:lnTo>
                  <a:lnTo>
                    <a:pt x="1003" y="1133"/>
                  </a:lnTo>
                  <a:lnTo>
                    <a:pt x="1003" y="1133"/>
                  </a:lnTo>
                  <a:lnTo>
                    <a:pt x="1001" y="1155"/>
                  </a:lnTo>
                  <a:lnTo>
                    <a:pt x="1000" y="1166"/>
                  </a:lnTo>
                  <a:lnTo>
                    <a:pt x="1001" y="1178"/>
                  </a:lnTo>
                  <a:lnTo>
                    <a:pt x="1001" y="1178"/>
                  </a:lnTo>
                  <a:lnTo>
                    <a:pt x="1003" y="1188"/>
                  </a:lnTo>
                  <a:lnTo>
                    <a:pt x="1006" y="1199"/>
                  </a:lnTo>
                  <a:lnTo>
                    <a:pt x="1006" y="1199"/>
                  </a:lnTo>
                  <a:lnTo>
                    <a:pt x="1007" y="1220"/>
                  </a:lnTo>
                  <a:lnTo>
                    <a:pt x="1006" y="1242"/>
                  </a:lnTo>
                  <a:lnTo>
                    <a:pt x="1004" y="1263"/>
                  </a:lnTo>
                  <a:lnTo>
                    <a:pt x="1004" y="1286"/>
                  </a:lnTo>
                  <a:lnTo>
                    <a:pt x="1004" y="1286"/>
                  </a:lnTo>
                  <a:lnTo>
                    <a:pt x="1022" y="1289"/>
                  </a:lnTo>
                  <a:lnTo>
                    <a:pt x="1038" y="1290"/>
                  </a:lnTo>
                  <a:lnTo>
                    <a:pt x="1045" y="1290"/>
                  </a:lnTo>
                  <a:lnTo>
                    <a:pt x="1053" y="1289"/>
                  </a:lnTo>
                  <a:lnTo>
                    <a:pt x="1060" y="1286"/>
                  </a:lnTo>
                  <a:lnTo>
                    <a:pt x="1069" y="1282"/>
                  </a:lnTo>
                  <a:lnTo>
                    <a:pt x="1069" y="1282"/>
                  </a:lnTo>
                  <a:lnTo>
                    <a:pt x="1074" y="1272"/>
                  </a:lnTo>
                  <a:lnTo>
                    <a:pt x="1076" y="1261"/>
                  </a:lnTo>
                  <a:lnTo>
                    <a:pt x="1076" y="1251"/>
                  </a:lnTo>
                  <a:lnTo>
                    <a:pt x="1073" y="1239"/>
                  </a:lnTo>
                  <a:lnTo>
                    <a:pt x="1070" y="1230"/>
                  </a:lnTo>
                  <a:lnTo>
                    <a:pt x="1066" y="1220"/>
                  </a:lnTo>
                  <a:lnTo>
                    <a:pt x="1059" y="1202"/>
                  </a:lnTo>
                  <a:lnTo>
                    <a:pt x="1059" y="1202"/>
                  </a:lnTo>
                  <a:lnTo>
                    <a:pt x="1052" y="1181"/>
                  </a:lnTo>
                  <a:lnTo>
                    <a:pt x="1046" y="1158"/>
                  </a:lnTo>
                  <a:lnTo>
                    <a:pt x="1042" y="1136"/>
                  </a:lnTo>
                  <a:lnTo>
                    <a:pt x="1039" y="1110"/>
                  </a:lnTo>
                  <a:lnTo>
                    <a:pt x="1036" y="1086"/>
                  </a:lnTo>
                  <a:lnTo>
                    <a:pt x="1035" y="1061"/>
                  </a:lnTo>
                  <a:lnTo>
                    <a:pt x="1035" y="1015"/>
                  </a:lnTo>
                  <a:lnTo>
                    <a:pt x="1035" y="1015"/>
                  </a:lnTo>
                  <a:lnTo>
                    <a:pt x="1039" y="928"/>
                  </a:lnTo>
                  <a:lnTo>
                    <a:pt x="1042" y="841"/>
                  </a:lnTo>
                  <a:lnTo>
                    <a:pt x="1048" y="755"/>
                  </a:lnTo>
                  <a:lnTo>
                    <a:pt x="1050" y="713"/>
                  </a:lnTo>
                  <a:lnTo>
                    <a:pt x="1055" y="669"/>
                  </a:lnTo>
                  <a:lnTo>
                    <a:pt x="1055" y="669"/>
                  </a:lnTo>
                  <a:lnTo>
                    <a:pt x="1059" y="643"/>
                  </a:lnTo>
                  <a:lnTo>
                    <a:pt x="1063" y="619"/>
                  </a:lnTo>
                  <a:lnTo>
                    <a:pt x="1063" y="606"/>
                  </a:lnTo>
                  <a:lnTo>
                    <a:pt x="1063" y="594"/>
                  </a:lnTo>
                  <a:lnTo>
                    <a:pt x="1063" y="581"/>
                  </a:lnTo>
                  <a:lnTo>
                    <a:pt x="1060" y="567"/>
                  </a:lnTo>
                  <a:lnTo>
                    <a:pt x="1060" y="567"/>
                  </a:lnTo>
                  <a:lnTo>
                    <a:pt x="1050" y="594"/>
                  </a:lnTo>
                  <a:lnTo>
                    <a:pt x="1045" y="608"/>
                  </a:lnTo>
                  <a:lnTo>
                    <a:pt x="1039" y="620"/>
                  </a:lnTo>
                  <a:lnTo>
                    <a:pt x="1031" y="633"/>
                  </a:lnTo>
                  <a:lnTo>
                    <a:pt x="1022" y="646"/>
                  </a:lnTo>
                  <a:lnTo>
                    <a:pt x="1013" y="657"/>
                  </a:lnTo>
                  <a:lnTo>
                    <a:pt x="1001" y="668"/>
                  </a:lnTo>
                  <a:lnTo>
                    <a:pt x="1001" y="668"/>
                  </a:lnTo>
                  <a:close/>
                  <a:moveTo>
                    <a:pt x="79" y="667"/>
                  </a:moveTo>
                  <a:lnTo>
                    <a:pt x="79" y="667"/>
                  </a:lnTo>
                  <a:lnTo>
                    <a:pt x="85" y="707"/>
                  </a:lnTo>
                  <a:lnTo>
                    <a:pt x="86" y="726"/>
                  </a:lnTo>
                  <a:lnTo>
                    <a:pt x="89" y="744"/>
                  </a:lnTo>
                  <a:lnTo>
                    <a:pt x="89" y="744"/>
                  </a:lnTo>
                  <a:lnTo>
                    <a:pt x="89" y="783"/>
                  </a:lnTo>
                  <a:lnTo>
                    <a:pt x="89" y="818"/>
                  </a:lnTo>
                  <a:lnTo>
                    <a:pt x="86" y="888"/>
                  </a:lnTo>
                  <a:lnTo>
                    <a:pt x="86" y="888"/>
                  </a:lnTo>
                  <a:lnTo>
                    <a:pt x="86" y="910"/>
                  </a:lnTo>
                  <a:lnTo>
                    <a:pt x="89" y="928"/>
                  </a:lnTo>
                  <a:lnTo>
                    <a:pt x="92" y="966"/>
                  </a:lnTo>
                  <a:lnTo>
                    <a:pt x="92" y="966"/>
                  </a:lnTo>
                  <a:lnTo>
                    <a:pt x="92" y="990"/>
                  </a:lnTo>
                  <a:lnTo>
                    <a:pt x="89" y="1015"/>
                  </a:lnTo>
                  <a:lnTo>
                    <a:pt x="82" y="1061"/>
                  </a:lnTo>
                  <a:lnTo>
                    <a:pt x="82" y="1061"/>
                  </a:lnTo>
                  <a:lnTo>
                    <a:pt x="75" y="1093"/>
                  </a:lnTo>
                  <a:lnTo>
                    <a:pt x="72" y="1110"/>
                  </a:lnTo>
                  <a:lnTo>
                    <a:pt x="71" y="1126"/>
                  </a:lnTo>
                  <a:lnTo>
                    <a:pt x="71" y="1126"/>
                  </a:lnTo>
                  <a:lnTo>
                    <a:pt x="83" y="1133"/>
                  </a:lnTo>
                  <a:lnTo>
                    <a:pt x="94" y="1138"/>
                  </a:lnTo>
                  <a:lnTo>
                    <a:pt x="121" y="1148"/>
                  </a:lnTo>
                  <a:lnTo>
                    <a:pt x="177" y="1165"/>
                  </a:lnTo>
                  <a:lnTo>
                    <a:pt x="177" y="1165"/>
                  </a:lnTo>
                  <a:lnTo>
                    <a:pt x="248" y="1188"/>
                  </a:lnTo>
                  <a:lnTo>
                    <a:pt x="284" y="1199"/>
                  </a:lnTo>
                  <a:lnTo>
                    <a:pt x="321" y="1211"/>
                  </a:lnTo>
                  <a:lnTo>
                    <a:pt x="321" y="1211"/>
                  </a:lnTo>
                  <a:lnTo>
                    <a:pt x="389" y="1239"/>
                  </a:lnTo>
                  <a:lnTo>
                    <a:pt x="423" y="1252"/>
                  </a:lnTo>
                  <a:lnTo>
                    <a:pt x="457" y="1263"/>
                  </a:lnTo>
                  <a:lnTo>
                    <a:pt x="457" y="1263"/>
                  </a:lnTo>
                  <a:lnTo>
                    <a:pt x="478" y="1268"/>
                  </a:lnTo>
                  <a:lnTo>
                    <a:pt x="500" y="1272"/>
                  </a:lnTo>
                  <a:lnTo>
                    <a:pt x="521" y="1275"/>
                  </a:lnTo>
                  <a:lnTo>
                    <a:pt x="541" y="1279"/>
                  </a:lnTo>
                  <a:lnTo>
                    <a:pt x="541" y="1279"/>
                  </a:lnTo>
                  <a:lnTo>
                    <a:pt x="552" y="1283"/>
                  </a:lnTo>
                  <a:lnTo>
                    <a:pt x="563" y="1287"/>
                  </a:lnTo>
                  <a:lnTo>
                    <a:pt x="563" y="1287"/>
                  </a:lnTo>
                  <a:lnTo>
                    <a:pt x="583" y="1291"/>
                  </a:lnTo>
                  <a:lnTo>
                    <a:pt x="603" y="1296"/>
                  </a:lnTo>
                  <a:lnTo>
                    <a:pt x="643" y="1300"/>
                  </a:lnTo>
                  <a:lnTo>
                    <a:pt x="684" y="1305"/>
                  </a:lnTo>
                  <a:lnTo>
                    <a:pt x="704" y="1308"/>
                  </a:lnTo>
                  <a:lnTo>
                    <a:pt x="723" y="1311"/>
                  </a:lnTo>
                  <a:lnTo>
                    <a:pt x="723" y="1311"/>
                  </a:lnTo>
                  <a:lnTo>
                    <a:pt x="744" y="1315"/>
                  </a:lnTo>
                  <a:lnTo>
                    <a:pt x="766" y="1318"/>
                  </a:lnTo>
                  <a:lnTo>
                    <a:pt x="789" y="1321"/>
                  </a:lnTo>
                  <a:lnTo>
                    <a:pt x="812" y="1321"/>
                  </a:lnTo>
                  <a:lnTo>
                    <a:pt x="858" y="1321"/>
                  </a:lnTo>
                  <a:lnTo>
                    <a:pt x="902" y="1321"/>
                  </a:lnTo>
                  <a:lnTo>
                    <a:pt x="902" y="1321"/>
                  </a:lnTo>
                  <a:lnTo>
                    <a:pt x="909" y="1317"/>
                  </a:lnTo>
                  <a:lnTo>
                    <a:pt x="914" y="1314"/>
                  </a:lnTo>
                  <a:lnTo>
                    <a:pt x="931" y="1310"/>
                  </a:lnTo>
                  <a:lnTo>
                    <a:pt x="931" y="1310"/>
                  </a:lnTo>
                  <a:lnTo>
                    <a:pt x="938" y="1304"/>
                  </a:lnTo>
                  <a:lnTo>
                    <a:pt x="944" y="1296"/>
                  </a:lnTo>
                  <a:lnTo>
                    <a:pt x="949" y="1287"/>
                  </a:lnTo>
                  <a:lnTo>
                    <a:pt x="954" y="1277"/>
                  </a:lnTo>
                  <a:lnTo>
                    <a:pt x="956" y="1268"/>
                  </a:lnTo>
                  <a:lnTo>
                    <a:pt x="958" y="1258"/>
                  </a:lnTo>
                  <a:lnTo>
                    <a:pt x="961" y="1235"/>
                  </a:lnTo>
                  <a:lnTo>
                    <a:pt x="961" y="1211"/>
                  </a:lnTo>
                  <a:lnTo>
                    <a:pt x="959" y="1188"/>
                  </a:lnTo>
                  <a:lnTo>
                    <a:pt x="955" y="1143"/>
                  </a:lnTo>
                  <a:lnTo>
                    <a:pt x="955" y="1143"/>
                  </a:lnTo>
                  <a:lnTo>
                    <a:pt x="948" y="1042"/>
                  </a:lnTo>
                  <a:lnTo>
                    <a:pt x="945" y="995"/>
                  </a:lnTo>
                  <a:lnTo>
                    <a:pt x="942" y="953"/>
                  </a:lnTo>
                  <a:lnTo>
                    <a:pt x="942" y="953"/>
                  </a:lnTo>
                  <a:lnTo>
                    <a:pt x="944" y="925"/>
                  </a:lnTo>
                  <a:lnTo>
                    <a:pt x="945" y="898"/>
                  </a:lnTo>
                  <a:lnTo>
                    <a:pt x="947" y="870"/>
                  </a:lnTo>
                  <a:lnTo>
                    <a:pt x="947" y="844"/>
                  </a:lnTo>
                  <a:lnTo>
                    <a:pt x="947" y="844"/>
                  </a:lnTo>
                  <a:lnTo>
                    <a:pt x="945" y="808"/>
                  </a:lnTo>
                  <a:lnTo>
                    <a:pt x="945" y="775"/>
                  </a:lnTo>
                  <a:lnTo>
                    <a:pt x="947" y="741"/>
                  </a:lnTo>
                  <a:lnTo>
                    <a:pt x="949" y="709"/>
                  </a:lnTo>
                  <a:lnTo>
                    <a:pt x="949" y="709"/>
                  </a:lnTo>
                  <a:lnTo>
                    <a:pt x="920" y="717"/>
                  </a:lnTo>
                  <a:lnTo>
                    <a:pt x="889" y="727"/>
                  </a:lnTo>
                  <a:lnTo>
                    <a:pt x="874" y="731"/>
                  </a:lnTo>
                  <a:lnTo>
                    <a:pt x="858" y="734"/>
                  </a:lnTo>
                  <a:lnTo>
                    <a:pt x="841" y="735"/>
                  </a:lnTo>
                  <a:lnTo>
                    <a:pt x="824" y="735"/>
                  </a:lnTo>
                  <a:lnTo>
                    <a:pt x="824" y="735"/>
                  </a:lnTo>
                  <a:lnTo>
                    <a:pt x="754" y="728"/>
                  </a:lnTo>
                  <a:lnTo>
                    <a:pt x="684" y="720"/>
                  </a:lnTo>
                  <a:lnTo>
                    <a:pt x="615" y="712"/>
                  </a:lnTo>
                  <a:lnTo>
                    <a:pt x="554" y="702"/>
                  </a:lnTo>
                  <a:lnTo>
                    <a:pt x="554" y="702"/>
                  </a:lnTo>
                  <a:lnTo>
                    <a:pt x="551" y="726"/>
                  </a:lnTo>
                  <a:lnTo>
                    <a:pt x="549" y="749"/>
                  </a:lnTo>
                  <a:lnTo>
                    <a:pt x="547" y="761"/>
                  </a:lnTo>
                  <a:lnTo>
                    <a:pt x="542" y="771"/>
                  </a:lnTo>
                  <a:lnTo>
                    <a:pt x="537" y="779"/>
                  </a:lnTo>
                  <a:lnTo>
                    <a:pt x="528" y="786"/>
                  </a:lnTo>
                  <a:lnTo>
                    <a:pt x="528" y="786"/>
                  </a:lnTo>
                  <a:lnTo>
                    <a:pt x="523" y="789"/>
                  </a:lnTo>
                  <a:lnTo>
                    <a:pt x="517" y="790"/>
                  </a:lnTo>
                  <a:lnTo>
                    <a:pt x="504" y="792"/>
                  </a:lnTo>
                  <a:lnTo>
                    <a:pt x="479" y="790"/>
                  </a:lnTo>
                  <a:lnTo>
                    <a:pt x="479" y="790"/>
                  </a:lnTo>
                  <a:lnTo>
                    <a:pt x="461" y="792"/>
                  </a:lnTo>
                  <a:lnTo>
                    <a:pt x="440" y="793"/>
                  </a:lnTo>
                  <a:lnTo>
                    <a:pt x="420" y="793"/>
                  </a:lnTo>
                  <a:lnTo>
                    <a:pt x="410" y="792"/>
                  </a:lnTo>
                  <a:lnTo>
                    <a:pt x="403" y="789"/>
                  </a:lnTo>
                  <a:lnTo>
                    <a:pt x="403" y="789"/>
                  </a:lnTo>
                  <a:lnTo>
                    <a:pt x="398" y="786"/>
                  </a:lnTo>
                  <a:lnTo>
                    <a:pt x="393" y="783"/>
                  </a:lnTo>
                  <a:lnTo>
                    <a:pt x="385" y="773"/>
                  </a:lnTo>
                  <a:lnTo>
                    <a:pt x="379" y="761"/>
                  </a:lnTo>
                  <a:lnTo>
                    <a:pt x="374" y="748"/>
                  </a:lnTo>
                  <a:lnTo>
                    <a:pt x="370" y="734"/>
                  </a:lnTo>
                  <a:lnTo>
                    <a:pt x="367" y="720"/>
                  </a:lnTo>
                  <a:lnTo>
                    <a:pt x="365" y="707"/>
                  </a:lnTo>
                  <a:lnTo>
                    <a:pt x="364" y="695"/>
                  </a:lnTo>
                  <a:lnTo>
                    <a:pt x="364" y="695"/>
                  </a:lnTo>
                  <a:lnTo>
                    <a:pt x="365" y="683"/>
                  </a:lnTo>
                  <a:lnTo>
                    <a:pt x="368" y="674"/>
                  </a:lnTo>
                  <a:lnTo>
                    <a:pt x="371" y="662"/>
                  </a:lnTo>
                  <a:lnTo>
                    <a:pt x="372" y="658"/>
                  </a:lnTo>
                  <a:lnTo>
                    <a:pt x="371" y="653"/>
                  </a:lnTo>
                  <a:lnTo>
                    <a:pt x="371" y="653"/>
                  </a:lnTo>
                  <a:lnTo>
                    <a:pt x="367" y="651"/>
                  </a:lnTo>
                  <a:lnTo>
                    <a:pt x="360" y="650"/>
                  </a:lnTo>
                  <a:lnTo>
                    <a:pt x="347" y="650"/>
                  </a:lnTo>
                  <a:lnTo>
                    <a:pt x="347" y="650"/>
                  </a:lnTo>
                  <a:lnTo>
                    <a:pt x="315" y="637"/>
                  </a:lnTo>
                  <a:lnTo>
                    <a:pt x="281" y="629"/>
                  </a:lnTo>
                  <a:lnTo>
                    <a:pt x="248" y="620"/>
                  </a:lnTo>
                  <a:lnTo>
                    <a:pt x="212" y="613"/>
                  </a:lnTo>
                  <a:lnTo>
                    <a:pt x="177" y="608"/>
                  </a:lnTo>
                  <a:lnTo>
                    <a:pt x="142" y="599"/>
                  </a:lnTo>
                  <a:lnTo>
                    <a:pt x="109" y="591"/>
                  </a:lnTo>
                  <a:lnTo>
                    <a:pt x="76" y="581"/>
                  </a:lnTo>
                  <a:lnTo>
                    <a:pt x="76" y="581"/>
                  </a:lnTo>
                  <a:lnTo>
                    <a:pt x="75" y="581"/>
                  </a:lnTo>
                  <a:lnTo>
                    <a:pt x="75" y="582"/>
                  </a:lnTo>
                  <a:lnTo>
                    <a:pt x="75" y="582"/>
                  </a:lnTo>
                  <a:lnTo>
                    <a:pt x="73" y="589"/>
                  </a:lnTo>
                  <a:lnTo>
                    <a:pt x="73" y="598"/>
                  </a:lnTo>
                  <a:lnTo>
                    <a:pt x="75" y="619"/>
                  </a:lnTo>
                  <a:lnTo>
                    <a:pt x="79" y="667"/>
                  </a:lnTo>
                  <a:lnTo>
                    <a:pt x="79" y="667"/>
                  </a:lnTo>
                  <a:close/>
                  <a:moveTo>
                    <a:pt x="511" y="623"/>
                  </a:moveTo>
                  <a:lnTo>
                    <a:pt x="511" y="623"/>
                  </a:lnTo>
                  <a:lnTo>
                    <a:pt x="481" y="616"/>
                  </a:lnTo>
                  <a:lnTo>
                    <a:pt x="451" y="610"/>
                  </a:lnTo>
                  <a:lnTo>
                    <a:pt x="385" y="602"/>
                  </a:lnTo>
                  <a:lnTo>
                    <a:pt x="385" y="602"/>
                  </a:lnTo>
                  <a:lnTo>
                    <a:pt x="382" y="609"/>
                  </a:lnTo>
                  <a:lnTo>
                    <a:pt x="381" y="615"/>
                  </a:lnTo>
                  <a:lnTo>
                    <a:pt x="382" y="622"/>
                  </a:lnTo>
                  <a:lnTo>
                    <a:pt x="385" y="630"/>
                  </a:lnTo>
                  <a:lnTo>
                    <a:pt x="385" y="630"/>
                  </a:lnTo>
                  <a:lnTo>
                    <a:pt x="402" y="637"/>
                  </a:lnTo>
                  <a:lnTo>
                    <a:pt x="422" y="643"/>
                  </a:lnTo>
                  <a:lnTo>
                    <a:pt x="441" y="647"/>
                  </a:lnTo>
                  <a:lnTo>
                    <a:pt x="462" y="650"/>
                  </a:lnTo>
                  <a:lnTo>
                    <a:pt x="482" y="653"/>
                  </a:lnTo>
                  <a:lnTo>
                    <a:pt x="503" y="653"/>
                  </a:lnTo>
                  <a:lnTo>
                    <a:pt x="524" y="651"/>
                  </a:lnTo>
                  <a:lnTo>
                    <a:pt x="542" y="650"/>
                  </a:lnTo>
                  <a:lnTo>
                    <a:pt x="542" y="650"/>
                  </a:lnTo>
                  <a:lnTo>
                    <a:pt x="544" y="646"/>
                  </a:lnTo>
                  <a:lnTo>
                    <a:pt x="547" y="644"/>
                  </a:lnTo>
                  <a:lnTo>
                    <a:pt x="547" y="644"/>
                  </a:lnTo>
                  <a:lnTo>
                    <a:pt x="544" y="636"/>
                  </a:lnTo>
                  <a:lnTo>
                    <a:pt x="542" y="629"/>
                  </a:lnTo>
                  <a:lnTo>
                    <a:pt x="544" y="623"/>
                  </a:lnTo>
                  <a:lnTo>
                    <a:pt x="547" y="617"/>
                  </a:lnTo>
                  <a:lnTo>
                    <a:pt x="547" y="617"/>
                  </a:lnTo>
                  <a:lnTo>
                    <a:pt x="535" y="617"/>
                  </a:lnTo>
                  <a:lnTo>
                    <a:pt x="527" y="617"/>
                  </a:lnTo>
                  <a:lnTo>
                    <a:pt x="520" y="620"/>
                  </a:lnTo>
                  <a:lnTo>
                    <a:pt x="511" y="623"/>
                  </a:lnTo>
                  <a:lnTo>
                    <a:pt x="511" y="623"/>
                  </a:lnTo>
                  <a:close/>
                  <a:moveTo>
                    <a:pt x="417" y="779"/>
                  </a:moveTo>
                  <a:lnTo>
                    <a:pt x="417" y="779"/>
                  </a:lnTo>
                  <a:lnTo>
                    <a:pt x="424" y="778"/>
                  </a:lnTo>
                  <a:lnTo>
                    <a:pt x="433" y="779"/>
                  </a:lnTo>
                  <a:lnTo>
                    <a:pt x="450" y="780"/>
                  </a:lnTo>
                  <a:lnTo>
                    <a:pt x="458" y="780"/>
                  </a:lnTo>
                  <a:lnTo>
                    <a:pt x="465" y="780"/>
                  </a:lnTo>
                  <a:lnTo>
                    <a:pt x="474" y="779"/>
                  </a:lnTo>
                  <a:lnTo>
                    <a:pt x="479" y="775"/>
                  </a:lnTo>
                  <a:lnTo>
                    <a:pt x="479" y="775"/>
                  </a:lnTo>
                  <a:lnTo>
                    <a:pt x="485" y="771"/>
                  </a:lnTo>
                  <a:lnTo>
                    <a:pt x="488" y="766"/>
                  </a:lnTo>
                  <a:lnTo>
                    <a:pt x="495" y="754"/>
                  </a:lnTo>
                  <a:lnTo>
                    <a:pt x="499" y="741"/>
                  </a:lnTo>
                  <a:lnTo>
                    <a:pt x="503" y="728"/>
                  </a:lnTo>
                  <a:lnTo>
                    <a:pt x="503" y="728"/>
                  </a:lnTo>
                  <a:lnTo>
                    <a:pt x="506" y="713"/>
                  </a:lnTo>
                  <a:lnTo>
                    <a:pt x="507" y="699"/>
                  </a:lnTo>
                  <a:lnTo>
                    <a:pt x="510" y="668"/>
                  </a:lnTo>
                  <a:lnTo>
                    <a:pt x="510" y="668"/>
                  </a:lnTo>
                  <a:lnTo>
                    <a:pt x="503" y="668"/>
                  </a:lnTo>
                  <a:lnTo>
                    <a:pt x="497" y="668"/>
                  </a:lnTo>
                  <a:lnTo>
                    <a:pt x="497" y="668"/>
                  </a:lnTo>
                  <a:lnTo>
                    <a:pt x="496" y="696"/>
                  </a:lnTo>
                  <a:lnTo>
                    <a:pt x="495" y="710"/>
                  </a:lnTo>
                  <a:lnTo>
                    <a:pt x="490" y="724"/>
                  </a:lnTo>
                  <a:lnTo>
                    <a:pt x="486" y="735"/>
                  </a:lnTo>
                  <a:lnTo>
                    <a:pt x="482" y="741"/>
                  </a:lnTo>
                  <a:lnTo>
                    <a:pt x="478" y="747"/>
                  </a:lnTo>
                  <a:lnTo>
                    <a:pt x="474" y="751"/>
                  </a:lnTo>
                  <a:lnTo>
                    <a:pt x="466" y="754"/>
                  </a:lnTo>
                  <a:lnTo>
                    <a:pt x="459" y="756"/>
                  </a:lnTo>
                  <a:lnTo>
                    <a:pt x="452" y="759"/>
                  </a:lnTo>
                  <a:lnTo>
                    <a:pt x="452" y="759"/>
                  </a:lnTo>
                  <a:lnTo>
                    <a:pt x="448" y="754"/>
                  </a:lnTo>
                  <a:lnTo>
                    <a:pt x="445" y="749"/>
                  </a:lnTo>
                  <a:lnTo>
                    <a:pt x="444" y="744"/>
                  </a:lnTo>
                  <a:lnTo>
                    <a:pt x="443" y="738"/>
                  </a:lnTo>
                  <a:lnTo>
                    <a:pt x="444" y="727"/>
                  </a:lnTo>
                  <a:lnTo>
                    <a:pt x="445" y="714"/>
                  </a:lnTo>
                  <a:lnTo>
                    <a:pt x="447" y="702"/>
                  </a:lnTo>
                  <a:lnTo>
                    <a:pt x="448" y="689"/>
                  </a:lnTo>
                  <a:lnTo>
                    <a:pt x="448" y="675"/>
                  </a:lnTo>
                  <a:lnTo>
                    <a:pt x="447" y="668"/>
                  </a:lnTo>
                  <a:lnTo>
                    <a:pt x="445" y="661"/>
                  </a:lnTo>
                  <a:lnTo>
                    <a:pt x="445" y="661"/>
                  </a:lnTo>
                  <a:lnTo>
                    <a:pt x="440" y="662"/>
                  </a:lnTo>
                  <a:lnTo>
                    <a:pt x="436" y="665"/>
                  </a:lnTo>
                  <a:lnTo>
                    <a:pt x="433" y="669"/>
                  </a:lnTo>
                  <a:lnTo>
                    <a:pt x="430" y="674"/>
                  </a:lnTo>
                  <a:lnTo>
                    <a:pt x="427" y="685"/>
                  </a:lnTo>
                  <a:lnTo>
                    <a:pt x="426" y="696"/>
                  </a:lnTo>
                  <a:lnTo>
                    <a:pt x="426" y="709"/>
                  </a:lnTo>
                  <a:lnTo>
                    <a:pt x="426" y="721"/>
                  </a:lnTo>
                  <a:lnTo>
                    <a:pt x="427" y="738"/>
                  </a:lnTo>
                  <a:lnTo>
                    <a:pt x="427" y="738"/>
                  </a:lnTo>
                  <a:lnTo>
                    <a:pt x="423" y="744"/>
                  </a:lnTo>
                  <a:lnTo>
                    <a:pt x="419" y="748"/>
                  </a:lnTo>
                  <a:lnTo>
                    <a:pt x="415" y="749"/>
                  </a:lnTo>
                  <a:lnTo>
                    <a:pt x="410" y="749"/>
                  </a:lnTo>
                  <a:lnTo>
                    <a:pt x="408" y="748"/>
                  </a:lnTo>
                  <a:lnTo>
                    <a:pt x="403" y="745"/>
                  </a:lnTo>
                  <a:lnTo>
                    <a:pt x="398" y="735"/>
                  </a:lnTo>
                  <a:lnTo>
                    <a:pt x="392" y="724"/>
                  </a:lnTo>
                  <a:lnTo>
                    <a:pt x="389" y="712"/>
                  </a:lnTo>
                  <a:lnTo>
                    <a:pt x="388" y="699"/>
                  </a:lnTo>
                  <a:lnTo>
                    <a:pt x="389" y="688"/>
                  </a:lnTo>
                  <a:lnTo>
                    <a:pt x="389" y="688"/>
                  </a:lnTo>
                  <a:lnTo>
                    <a:pt x="391" y="685"/>
                  </a:lnTo>
                  <a:lnTo>
                    <a:pt x="392" y="683"/>
                  </a:lnTo>
                  <a:lnTo>
                    <a:pt x="393" y="682"/>
                  </a:lnTo>
                  <a:lnTo>
                    <a:pt x="393" y="681"/>
                  </a:lnTo>
                  <a:lnTo>
                    <a:pt x="393" y="681"/>
                  </a:lnTo>
                  <a:lnTo>
                    <a:pt x="395" y="672"/>
                  </a:lnTo>
                  <a:lnTo>
                    <a:pt x="395" y="665"/>
                  </a:lnTo>
                  <a:lnTo>
                    <a:pt x="396" y="658"/>
                  </a:lnTo>
                  <a:lnTo>
                    <a:pt x="398" y="655"/>
                  </a:lnTo>
                  <a:lnTo>
                    <a:pt x="399" y="653"/>
                  </a:lnTo>
                  <a:lnTo>
                    <a:pt x="399" y="653"/>
                  </a:lnTo>
                  <a:lnTo>
                    <a:pt x="393" y="654"/>
                  </a:lnTo>
                  <a:lnTo>
                    <a:pt x="391" y="654"/>
                  </a:lnTo>
                  <a:lnTo>
                    <a:pt x="389" y="651"/>
                  </a:lnTo>
                  <a:lnTo>
                    <a:pt x="389" y="651"/>
                  </a:lnTo>
                  <a:lnTo>
                    <a:pt x="385" y="669"/>
                  </a:lnTo>
                  <a:lnTo>
                    <a:pt x="384" y="688"/>
                  </a:lnTo>
                  <a:lnTo>
                    <a:pt x="382" y="706"/>
                  </a:lnTo>
                  <a:lnTo>
                    <a:pt x="384" y="723"/>
                  </a:lnTo>
                  <a:lnTo>
                    <a:pt x="388" y="740"/>
                  </a:lnTo>
                  <a:lnTo>
                    <a:pt x="391" y="748"/>
                  </a:lnTo>
                  <a:lnTo>
                    <a:pt x="395" y="755"/>
                  </a:lnTo>
                  <a:lnTo>
                    <a:pt x="399" y="762"/>
                  </a:lnTo>
                  <a:lnTo>
                    <a:pt x="405" y="768"/>
                  </a:lnTo>
                  <a:lnTo>
                    <a:pt x="410" y="773"/>
                  </a:lnTo>
                  <a:lnTo>
                    <a:pt x="417" y="779"/>
                  </a:lnTo>
                  <a:lnTo>
                    <a:pt x="417" y="779"/>
                  </a:lnTo>
                  <a:close/>
                  <a:moveTo>
                    <a:pt x="412" y="733"/>
                  </a:moveTo>
                  <a:lnTo>
                    <a:pt x="412" y="733"/>
                  </a:lnTo>
                  <a:lnTo>
                    <a:pt x="413" y="733"/>
                  </a:lnTo>
                  <a:lnTo>
                    <a:pt x="413" y="731"/>
                  </a:lnTo>
                  <a:lnTo>
                    <a:pt x="413" y="731"/>
                  </a:lnTo>
                  <a:lnTo>
                    <a:pt x="413" y="723"/>
                  </a:lnTo>
                  <a:lnTo>
                    <a:pt x="415" y="709"/>
                  </a:lnTo>
                  <a:lnTo>
                    <a:pt x="416" y="693"/>
                  </a:lnTo>
                  <a:lnTo>
                    <a:pt x="417" y="676"/>
                  </a:lnTo>
                  <a:lnTo>
                    <a:pt x="417" y="676"/>
                  </a:lnTo>
                  <a:lnTo>
                    <a:pt x="417" y="671"/>
                  </a:lnTo>
                  <a:lnTo>
                    <a:pt x="419" y="664"/>
                  </a:lnTo>
                  <a:lnTo>
                    <a:pt x="417" y="661"/>
                  </a:lnTo>
                  <a:lnTo>
                    <a:pt x="416" y="658"/>
                  </a:lnTo>
                  <a:lnTo>
                    <a:pt x="415" y="657"/>
                  </a:lnTo>
                  <a:lnTo>
                    <a:pt x="410" y="655"/>
                  </a:lnTo>
                  <a:lnTo>
                    <a:pt x="410" y="655"/>
                  </a:lnTo>
                  <a:lnTo>
                    <a:pt x="405" y="676"/>
                  </a:lnTo>
                  <a:lnTo>
                    <a:pt x="403" y="688"/>
                  </a:lnTo>
                  <a:lnTo>
                    <a:pt x="402" y="699"/>
                  </a:lnTo>
                  <a:lnTo>
                    <a:pt x="402" y="709"/>
                  </a:lnTo>
                  <a:lnTo>
                    <a:pt x="403" y="719"/>
                  </a:lnTo>
                  <a:lnTo>
                    <a:pt x="406" y="727"/>
                  </a:lnTo>
                  <a:lnTo>
                    <a:pt x="412" y="733"/>
                  </a:lnTo>
                  <a:lnTo>
                    <a:pt x="412" y="733"/>
                  </a:lnTo>
                  <a:close/>
                  <a:moveTo>
                    <a:pt x="466" y="695"/>
                  </a:moveTo>
                  <a:lnTo>
                    <a:pt x="466" y="695"/>
                  </a:lnTo>
                  <a:lnTo>
                    <a:pt x="462" y="707"/>
                  </a:lnTo>
                  <a:lnTo>
                    <a:pt x="457" y="720"/>
                  </a:lnTo>
                  <a:lnTo>
                    <a:pt x="455" y="727"/>
                  </a:lnTo>
                  <a:lnTo>
                    <a:pt x="455" y="733"/>
                  </a:lnTo>
                  <a:lnTo>
                    <a:pt x="455" y="738"/>
                  </a:lnTo>
                  <a:lnTo>
                    <a:pt x="457" y="744"/>
                  </a:lnTo>
                  <a:lnTo>
                    <a:pt x="457" y="744"/>
                  </a:lnTo>
                  <a:lnTo>
                    <a:pt x="462" y="741"/>
                  </a:lnTo>
                  <a:lnTo>
                    <a:pt x="466" y="738"/>
                  </a:lnTo>
                  <a:lnTo>
                    <a:pt x="471" y="734"/>
                  </a:lnTo>
                  <a:lnTo>
                    <a:pt x="474" y="730"/>
                  </a:lnTo>
                  <a:lnTo>
                    <a:pt x="478" y="719"/>
                  </a:lnTo>
                  <a:lnTo>
                    <a:pt x="481" y="707"/>
                  </a:lnTo>
                  <a:lnTo>
                    <a:pt x="481" y="696"/>
                  </a:lnTo>
                  <a:lnTo>
                    <a:pt x="481" y="685"/>
                  </a:lnTo>
                  <a:lnTo>
                    <a:pt x="482" y="665"/>
                  </a:lnTo>
                  <a:lnTo>
                    <a:pt x="482" y="665"/>
                  </a:lnTo>
                  <a:lnTo>
                    <a:pt x="471" y="665"/>
                  </a:lnTo>
                  <a:lnTo>
                    <a:pt x="462" y="662"/>
                  </a:lnTo>
                  <a:lnTo>
                    <a:pt x="462" y="662"/>
                  </a:lnTo>
                  <a:lnTo>
                    <a:pt x="461" y="679"/>
                  </a:lnTo>
                  <a:lnTo>
                    <a:pt x="461" y="688"/>
                  </a:lnTo>
                  <a:lnTo>
                    <a:pt x="464" y="692"/>
                  </a:lnTo>
                  <a:lnTo>
                    <a:pt x="466" y="695"/>
                  </a:lnTo>
                  <a:lnTo>
                    <a:pt x="466" y="695"/>
                  </a:lnTo>
                  <a:close/>
                  <a:moveTo>
                    <a:pt x="493" y="782"/>
                  </a:moveTo>
                  <a:lnTo>
                    <a:pt x="493" y="782"/>
                  </a:lnTo>
                  <a:lnTo>
                    <a:pt x="503" y="780"/>
                  </a:lnTo>
                  <a:lnTo>
                    <a:pt x="511" y="776"/>
                  </a:lnTo>
                  <a:lnTo>
                    <a:pt x="517" y="772"/>
                  </a:lnTo>
                  <a:lnTo>
                    <a:pt x="523" y="768"/>
                  </a:lnTo>
                  <a:lnTo>
                    <a:pt x="527" y="762"/>
                  </a:lnTo>
                  <a:lnTo>
                    <a:pt x="531" y="755"/>
                  </a:lnTo>
                  <a:lnTo>
                    <a:pt x="532" y="748"/>
                  </a:lnTo>
                  <a:lnTo>
                    <a:pt x="535" y="741"/>
                  </a:lnTo>
                  <a:lnTo>
                    <a:pt x="537" y="724"/>
                  </a:lnTo>
                  <a:lnTo>
                    <a:pt x="538" y="706"/>
                  </a:lnTo>
                  <a:lnTo>
                    <a:pt x="538" y="688"/>
                  </a:lnTo>
                  <a:lnTo>
                    <a:pt x="541" y="668"/>
                  </a:lnTo>
                  <a:lnTo>
                    <a:pt x="541" y="668"/>
                  </a:lnTo>
                  <a:lnTo>
                    <a:pt x="535" y="668"/>
                  </a:lnTo>
                  <a:lnTo>
                    <a:pt x="531" y="668"/>
                  </a:lnTo>
                  <a:lnTo>
                    <a:pt x="527" y="669"/>
                  </a:lnTo>
                  <a:lnTo>
                    <a:pt x="524" y="668"/>
                  </a:lnTo>
                  <a:lnTo>
                    <a:pt x="524" y="668"/>
                  </a:lnTo>
                  <a:lnTo>
                    <a:pt x="520" y="705"/>
                  </a:lnTo>
                  <a:lnTo>
                    <a:pt x="518" y="720"/>
                  </a:lnTo>
                  <a:lnTo>
                    <a:pt x="514" y="735"/>
                  </a:lnTo>
                  <a:lnTo>
                    <a:pt x="511" y="749"/>
                  </a:lnTo>
                  <a:lnTo>
                    <a:pt x="506" y="761"/>
                  </a:lnTo>
                  <a:lnTo>
                    <a:pt x="500" y="772"/>
                  </a:lnTo>
                  <a:lnTo>
                    <a:pt x="493" y="782"/>
                  </a:lnTo>
                  <a:lnTo>
                    <a:pt x="493" y="782"/>
                  </a:lnTo>
                  <a:close/>
                  <a:moveTo>
                    <a:pt x="966" y="710"/>
                  </a:moveTo>
                  <a:lnTo>
                    <a:pt x="966" y="710"/>
                  </a:lnTo>
                  <a:lnTo>
                    <a:pt x="963" y="728"/>
                  </a:lnTo>
                  <a:lnTo>
                    <a:pt x="962" y="745"/>
                  </a:lnTo>
                  <a:lnTo>
                    <a:pt x="963" y="761"/>
                  </a:lnTo>
                  <a:lnTo>
                    <a:pt x="963" y="776"/>
                  </a:lnTo>
                  <a:lnTo>
                    <a:pt x="963" y="776"/>
                  </a:lnTo>
                  <a:lnTo>
                    <a:pt x="965" y="803"/>
                  </a:lnTo>
                  <a:lnTo>
                    <a:pt x="965" y="832"/>
                  </a:lnTo>
                  <a:lnTo>
                    <a:pt x="962" y="895"/>
                  </a:lnTo>
                  <a:lnTo>
                    <a:pt x="962" y="895"/>
                  </a:lnTo>
                  <a:lnTo>
                    <a:pt x="961" y="950"/>
                  </a:lnTo>
                  <a:lnTo>
                    <a:pt x="962" y="1001"/>
                  </a:lnTo>
                  <a:lnTo>
                    <a:pt x="965" y="1050"/>
                  </a:lnTo>
                  <a:lnTo>
                    <a:pt x="968" y="1099"/>
                  </a:lnTo>
                  <a:lnTo>
                    <a:pt x="968" y="1099"/>
                  </a:lnTo>
                  <a:lnTo>
                    <a:pt x="972" y="1150"/>
                  </a:lnTo>
                  <a:lnTo>
                    <a:pt x="975" y="1176"/>
                  </a:lnTo>
                  <a:lnTo>
                    <a:pt x="977" y="1202"/>
                  </a:lnTo>
                  <a:lnTo>
                    <a:pt x="977" y="1227"/>
                  </a:lnTo>
                  <a:lnTo>
                    <a:pt x="976" y="1251"/>
                  </a:lnTo>
                  <a:lnTo>
                    <a:pt x="972" y="1276"/>
                  </a:lnTo>
                  <a:lnTo>
                    <a:pt x="966" y="1300"/>
                  </a:lnTo>
                  <a:lnTo>
                    <a:pt x="966" y="1300"/>
                  </a:lnTo>
                  <a:lnTo>
                    <a:pt x="958" y="1305"/>
                  </a:lnTo>
                  <a:lnTo>
                    <a:pt x="952" y="1312"/>
                  </a:lnTo>
                  <a:lnTo>
                    <a:pt x="947" y="1318"/>
                  </a:lnTo>
                  <a:lnTo>
                    <a:pt x="940" y="1324"/>
                  </a:lnTo>
                  <a:lnTo>
                    <a:pt x="940" y="1324"/>
                  </a:lnTo>
                  <a:lnTo>
                    <a:pt x="933" y="1328"/>
                  </a:lnTo>
                  <a:lnTo>
                    <a:pt x="924" y="1331"/>
                  </a:lnTo>
                  <a:lnTo>
                    <a:pt x="907" y="1335"/>
                  </a:lnTo>
                  <a:lnTo>
                    <a:pt x="889" y="1338"/>
                  </a:lnTo>
                  <a:lnTo>
                    <a:pt x="871" y="1338"/>
                  </a:lnTo>
                  <a:lnTo>
                    <a:pt x="834" y="1336"/>
                  </a:lnTo>
                  <a:lnTo>
                    <a:pt x="816" y="1335"/>
                  </a:lnTo>
                  <a:lnTo>
                    <a:pt x="798" y="1335"/>
                  </a:lnTo>
                  <a:lnTo>
                    <a:pt x="798" y="1335"/>
                  </a:lnTo>
                  <a:lnTo>
                    <a:pt x="774" y="1335"/>
                  </a:lnTo>
                  <a:lnTo>
                    <a:pt x="751" y="1335"/>
                  </a:lnTo>
                  <a:lnTo>
                    <a:pt x="751" y="1335"/>
                  </a:lnTo>
                  <a:lnTo>
                    <a:pt x="740" y="1332"/>
                  </a:lnTo>
                  <a:lnTo>
                    <a:pt x="730" y="1329"/>
                  </a:lnTo>
                  <a:lnTo>
                    <a:pt x="721" y="1327"/>
                  </a:lnTo>
                  <a:lnTo>
                    <a:pt x="711" y="1324"/>
                  </a:lnTo>
                  <a:lnTo>
                    <a:pt x="711" y="1324"/>
                  </a:lnTo>
                  <a:lnTo>
                    <a:pt x="688" y="1320"/>
                  </a:lnTo>
                  <a:lnTo>
                    <a:pt x="666" y="1317"/>
                  </a:lnTo>
                  <a:lnTo>
                    <a:pt x="621" y="1311"/>
                  </a:lnTo>
                  <a:lnTo>
                    <a:pt x="621" y="1311"/>
                  </a:lnTo>
                  <a:lnTo>
                    <a:pt x="590" y="1305"/>
                  </a:lnTo>
                  <a:lnTo>
                    <a:pt x="561" y="1298"/>
                  </a:lnTo>
                  <a:lnTo>
                    <a:pt x="531" y="1291"/>
                  </a:lnTo>
                  <a:lnTo>
                    <a:pt x="517" y="1289"/>
                  </a:lnTo>
                  <a:lnTo>
                    <a:pt x="503" y="1287"/>
                  </a:lnTo>
                  <a:lnTo>
                    <a:pt x="503" y="1287"/>
                  </a:lnTo>
                  <a:lnTo>
                    <a:pt x="478" y="1279"/>
                  </a:lnTo>
                  <a:lnTo>
                    <a:pt x="451" y="1272"/>
                  </a:lnTo>
                  <a:lnTo>
                    <a:pt x="426" y="1265"/>
                  </a:lnTo>
                  <a:lnTo>
                    <a:pt x="403" y="1258"/>
                  </a:lnTo>
                  <a:lnTo>
                    <a:pt x="403" y="1258"/>
                  </a:lnTo>
                  <a:lnTo>
                    <a:pt x="384" y="1249"/>
                  </a:lnTo>
                  <a:lnTo>
                    <a:pt x="367" y="1242"/>
                  </a:lnTo>
                  <a:lnTo>
                    <a:pt x="367" y="1242"/>
                  </a:lnTo>
                  <a:lnTo>
                    <a:pt x="328" y="1228"/>
                  </a:lnTo>
                  <a:lnTo>
                    <a:pt x="290" y="1216"/>
                  </a:lnTo>
                  <a:lnTo>
                    <a:pt x="214" y="1193"/>
                  </a:lnTo>
                  <a:lnTo>
                    <a:pt x="176" y="1182"/>
                  </a:lnTo>
                  <a:lnTo>
                    <a:pt x="139" y="1171"/>
                  </a:lnTo>
                  <a:lnTo>
                    <a:pt x="104" y="1157"/>
                  </a:lnTo>
                  <a:lnTo>
                    <a:pt x="69" y="1143"/>
                  </a:lnTo>
                  <a:lnTo>
                    <a:pt x="69" y="1143"/>
                  </a:lnTo>
                  <a:lnTo>
                    <a:pt x="69" y="1145"/>
                  </a:lnTo>
                  <a:lnTo>
                    <a:pt x="68" y="1147"/>
                  </a:lnTo>
                  <a:lnTo>
                    <a:pt x="66" y="1147"/>
                  </a:lnTo>
                  <a:lnTo>
                    <a:pt x="65" y="1145"/>
                  </a:lnTo>
                  <a:lnTo>
                    <a:pt x="58" y="1140"/>
                  </a:lnTo>
                  <a:lnTo>
                    <a:pt x="58" y="1140"/>
                  </a:lnTo>
                  <a:lnTo>
                    <a:pt x="58" y="1145"/>
                  </a:lnTo>
                  <a:lnTo>
                    <a:pt x="58" y="1150"/>
                  </a:lnTo>
                  <a:lnTo>
                    <a:pt x="61" y="1152"/>
                  </a:lnTo>
                  <a:lnTo>
                    <a:pt x="64" y="1154"/>
                  </a:lnTo>
                  <a:lnTo>
                    <a:pt x="71" y="1158"/>
                  </a:lnTo>
                  <a:lnTo>
                    <a:pt x="78" y="1161"/>
                  </a:lnTo>
                  <a:lnTo>
                    <a:pt x="78" y="1161"/>
                  </a:lnTo>
                  <a:lnTo>
                    <a:pt x="93" y="1171"/>
                  </a:lnTo>
                  <a:lnTo>
                    <a:pt x="109" y="1181"/>
                  </a:lnTo>
                  <a:lnTo>
                    <a:pt x="117" y="1183"/>
                  </a:lnTo>
                  <a:lnTo>
                    <a:pt x="127" y="1188"/>
                  </a:lnTo>
                  <a:lnTo>
                    <a:pt x="137" y="1189"/>
                  </a:lnTo>
                  <a:lnTo>
                    <a:pt x="148" y="1189"/>
                  </a:lnTo>
                  <a:lnTo>
                    <a:pt x="148" y="1189"/>
                  </a:lnTo>
                  <a:lnTo>
                    <a:pt x="155" y="1195"/>
                  </a:lnTo>
                  <a:lnTo>
                    <a:pt x="163" y="1197"/>
                  </a:lnTo>
                  <a:lnTo>
                    <a:pt x="179" y="1203"/>
                  </a:lnTo>
                  <a:lnTo>
                    <a:pt x="194" y="1209"/>
                  </a:lnTo>
                  <a:lnTo>
                    <a:pt x="211" y="1216"/>
                  </a:lnTo>
                  <a:lnTo>
                    <a:pt x="211" y="1216"/>
                  </a:lnTo>
                  <a:lnTo>
                    <a:pt x="224" y="1218"/>
                  </a:lnTo>
                  <a:lnTo>
                    <a:pt x="239" y="1223"/>
                  </a:lnTo>
                  <a:lnTo>
                    <a:pt x="255" y="1225"/>
                  </a:lnTo>
                  <a:lnTo>
                    <a:pt x="269" y="1228"/>
                  </a:lnTo>
                  <a:lnTo>
                    <a:pt x="269" y="1228"/>
                  </a:lnTo>
                  <a:lnTo>
                    <a:pt x="308" y="1245"/>
                  </a:lnTo>
                  <a:lnTo>
                    <a:pt x="347" y="1261"/>
                  </a:lnTo>
                  <a:lnTo>
                    <a:pt x="427" y="1289"/>
                  </a:lnTo>
                  <a:lnTo>
                    <a:pt x="427" y="1289"/>
                  </a:lnTo>
                  <a:lnTo>
                    <a:pt x="457" y="1298"/>
                  </a:lnTo>
                  <a:lnTo>
                    <a:pt x="488" y="1307"/>
                  </a:lnTo>
                  <a:lnTo>
                    <a:pt x="518" y="1312"/>
                  </a:lnTo>
                  <a:lnTo>
                    <a:pt x="552" y="1318"/>
                  </a:lnTo>
                  <a:lnTo>
                    <a:pt x="552" y="1318"/>
                  </a:lnTo>
                  <a:lnTo>
                    <a:pt x="587" y="1324"/>
                  </a:lnTo>
                  <a:lnTo>
                    <a:pt x="604" y="1327"/>
                  </a:lnTo>
                  <a:lnTo>
                    <a:pt x="621" y="1331"/>
                  </a:lnTo>
                  <a:lnTo>
                    <a:pt x="621" y="1331"/>
                  </a:lnTo>
                  <a:lnTo>
                    <a:pt x="629" y="1335"/>
                  </a:lnTo>
                  <a:lnTo>
                    <a:pt x="634" y="1338"/>
                  </a:lnTo>
                  <a:lnTo>
                    <a:pt x="638" y="1339"/>
                  </a:lnTo>
                  <a:lnTo>
                    <a:pt x="638" y="1339"/>
                  </a:lnTo>
                  <a:lnTo>
                    <a:pt x="656" y="1343"/>
                  </a:lnTo>
                  <a:lnTo>
                    <a:pt x="676" y="1345"/>
                  </a:lnTo>
                  <a:lnTo>
                    <a:pt x="716" y="1346"/>
                  </a:lnTo>
                  <a:lnTo>
                    <a:pt x="716" y="1346"/>
                  </a:lnTo>
                  <a:lnTo>
                    <a:pt x="768" y="1350"/>
                  </a:lnTo>
                  <a:lnTo>
                    <a:pt x="824" y="1353"/>
                  </a:lnTo>
                  <a:lnTo>
                    <a:pt x="878" y="1353"/>
                  </a:lnTo>
                  <a:lnTo>
                    <a:pt x="931" y="1352"/>
                  </a:lnTo>
                  <a:lnTo>
                    <a:pt x="931" y="1352"/>
                  </a:lnTo>
                  <a:lnTo>
                    <a:pt x="945" y="1343"/>
                  </a:lnTo>
                  <a:lnTo>
                    <a:pt x="951" y="1338"/>
                  </a:lnTo>
                  <a:lnTo>
                    <a:pt x="955" y="1331"/>
                  </a:lnTo>
                  <a:lnTo>
                    <a:pt x="955" y="1331"/>
                  </a:lnTo>
                  <a:lnTo>
                    <a:pt x="961" y="1329"/>
                  </a:lnTo>
                  <a:lnTo>
                    <a:pt x="965" y="1327"/>
                  </a:lnTo>
                  <a:lnTo>
                    <a:pt x="976" y="1321"/>
                  </a:lnTo>
                  <a:lnTo>
                    <a:pt x="976" y="1321"/>
                  </a:lnTo>
                  <a:lnTo>
                    <a:pt x="980" y="1312"/>
                  </a:lnTo>
                  <a:lnTo>
                    <a:pt x="983" y="1304"/>
                  </a:lnTo>
                  <a:lnTo>
                    <a:pt x="989" y="1287"/>
                  </a:lnTo>
                  <a:lnTo>
                    <a:pt x="990" y="1268"/>
                  </a:lnTo>
                  <a:lnTo>
                    <a:pt x="992" y="1249"/>
                  </a:lnTo>
                  <a:lnTo>
                    <a:pt x="989" y="1210"/>
                  </a:lnTo>
                  <a:lnTo>
                    <a:pt x="987" y="1173"/>
                  </a:lnTo>
                  <a:lnTo>
                    <a:pt x="987" y="1173"/>
                  </a:lnTo>
                  <a:lnTo>
                    <a:pt x="986" y="1116"/>
                  </a:lnTo>
                  <a:lnTo>
                    <a:pt x="985" y="1058"/>
                  </a:lnTo>
                  <a:lnTo>
                    <a:pt x="985" y="1058"/>
                  </a:lnTo>
                  <a:lnTo>
                    <a:pt x="982" y="969"/>
                  </a:lnTo>
                  <a:lnTo>
                    <a:pt x="977" y="880"/>
                  </a:lnTo>
                  <a:lnTo>
                    <a:pt x="977" y="880"/>
                  </a:lnTo>
                  <a:lnTo>
                    <a:pt x="977" y="831"/>
                  </a:lnTo>
                  <a:lnTo>
                    <a:pt x="977" y="782"/>
                  </a:lnTo>
                  <a:lnTo>
                    <a:pt x="979" y="734"/>
                  </a:lnTo>
                  <a:lnTo>
                    <a:pt x="983" y="688"/>
                  </a:lnTo>
                  <a:lnTo>
                    <a:pt x="983" y="688"/>
                  </a:lnTo>
                  <a:lnTo>
                    <a:pt x="983" y="686"/>
                  </a:lnTo>
                  <a:lnTo>
                    <a:pt x="982" y="686"/>
                  </a:lnTo>
                  <a:lnTo>
                    <a:pt x="982" y="686"/>
                  </a:lnTo>
                  <a:lnTo>
                    <a:pt x="976" y="691"/>
                  </a:lnTo>
                  <a:lnTo>
                    <a:pt x="970" y="696"/>
                  </a:lnTo>
                  <a:lnTo>
                    <a:pt x="968" y="703"/>
                  </a:lnTo>
                  <a:lnTo>
                    <a:pt x="966" y="710"/>
                  </a:lnTo>
                  <a:lnTo>
                    <a:pt x="966" y="71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45" name="组合 44"/>
          <p:cNvGrpSpPr/>
          <p:nvPr/>
        </p:nvGrpSpPr>
        <p:grpSpPr>
          <a:xfrm>
            <a:off x="1219526" y="2614661"/>
            <a:ext cx="714380" cy="714601"/>
            <a:chOff x="5786446" y="1429183"/>
            <a:chExt cx="714380" cy="714601"/>
          </a:xfrm>
        </p:grpSpPr>
        <p:sp>
          <p:nvSpPr>
            <p:cNvPr id="26" name="椭圆 25"/>
            <p:cNvSpPr/>
            <p:nvPr/>
          </p:nvSpPr>
          <p:spPr>
            <a:xfrm>
              <a:off x="5786446" y="1429183"/>
              <a:ext cx="714380" cy="714601"/>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9" name="组合 44"/>
            <p:cNvGrpSpPr/>
            <p:nvPr/>
          </p:nvGrpSpPr>
          <p:grpSpPr>
            <a:xfrm>
              <a:off x="5857884" y="1576871"/>
              <a:ext cx="622300" cy="495453"/>
              <a:chOff x="3078163" y="2647950"/>
              <a:chExt cx="622300" cy="495300"/>
            </a:xfrm>
          </p:grpSpPr>
          <p:sp>
            <p:nvSpPr>
              <p:cNvPr id="46" name="Freeform 79"/>
              <p:cNvSpPr/>
              <p:nvPr/>
            </p:nvSpPr>
            <p:spPr bwMode="auto">
              <a:xfrm>
                <a:off x="3576638" y="2887663"/>
                <a:ext cx="80963" cy="58738"/>
              </a:xfrm>
              <a:custGeom>
                <a:avLst/>
                <a:gdLst/>
                <a:ahLst/>
                <a:cxnLst>
                  <a:cxn ang="0">
                    <a:pos x="155" y="20"/>
                  </a:cxn>
                  <a:cxn ang="0">
                    <a:pos x="155" y="20"/>
                  </a:cxn>
                  <a:cxn ang="0">
                    <a:pos x="146" y="27"/>
                  </a:cxn>
                  <a:cxn ang="0">
                    <a:pos x="138" y="33"/>
                  </a:cxn>
                  <a:cxn ang="0">
                    <a:pos x="121" y="44"/>
                  </a:cxn>
                  <a:cxn ang="0">
                    <a:pos x="104" y="57"/>
                  </a:cxn>
                  <a:cxn ang="0">
                    <a:pos x="97" y="64"/>
                  </a:cxn>
                  <a:cxn ang="0">
                    <a:pos x="90" y="71"/>
                  </a:cxn>
                  <a:cxn ang="0">
                    <a:pos x="90" y="71"/>
                  </a:cxn>
                  <a:cxn ang="0">
                    <a:pos x="72" y="78"/>
                  </a:cxn>
                  <a:cxn ang="0">
                    <a:pos x="61" y="83"/>
                  </a:cxn>
                  <a:cxn ang="0">
                    <a:pos x="51" y="89"/>
                  </a:cxn>
                  <a:cxn ang="0">
                    <a:pos x="51" y="89"/>
                  </a:cxn>
                  <a:cxn ang="0">
                    <a:pos x="41" y="97"/>
                  </a:cxn>
                  <a:cxn ang="0">
                    <a:pos x="30" y="107"/>
                  </a:cxn>
                  <a:cxn ang="0">
                    <a:pos x="24" y="110"/>
                  </a:cxn>
                  <a:cxn ang="0">
                    <a:pos x="18" y="111"/>
                  </a:cxn>
                  <a:cxn ang="0">
                    <a:pos x="13" y="110"/>
                  </a:cxn>
                  <a:cxn ang="0">
                    <a:pos x="6" y="106"/>
                  </a:cxn>
                  <a:cxn ang="0">
                    <a:pos x="6" y="106"/>
                  </a:cxn>
                  <a:cxn ang="0">
                    <a:pos x="7" y="89"/>
                  </a:cxn>
                  <a:cxn ang="0">
                    <a:pos x="7" y="69"/>
                  </a:cxn>
                  <a:cxn ang="0">
                    <a:pos x="7" y="48"/>
                  </a:cxn>
                  <a:cxn ang="0">
                    <a:pos x="4" y="28"/>
                  </a:cxn>
                  <a:cxn ang="0">
                    <a:pos x="4" y="28"/>
                  </a:cxn>
                  <a:cxn ang="0">
                    <a:pos x="2" y="20"/>
                  </a:cxn>
                  <a:cxn ang="0">
                    <a:pos x="0" y="13"/>
                  </a:cxn>
                  <a:cxn ang="0">
                    <a:pos x="0" y="10"/>
                  </a:cxn>
                  <a:cxn ang="0">
                    <a:pos x="2" y="7"/>
                  </a:cxn>
                  <a:cxn ang="0">
                    <a:pos x="3" y="3"/>
                  </a:cxn>
                  <a:cxn ang="0">
                    <a:pos x="7" y="0"/>
                  </a:cxn>
                  <a:cxn ang="0">
                    <a:pos x="7" y="0"/>
                  </a:cxn>
                  <a:cxn ang="0">
                    <a:pos x="34" y="5"/>
                  </a:cxn>
                  <a:cxn ang="0">
                    <a:pos x="49" y="7"/>
                  </a:cxn>
                  <a:cxn ang="0">
                    <a:pos x="65" y="7"/>
                  </a:cxn>
                  <a:cxn ang="0">
                    <a:pos x="65" y="7"/>
                  </a:cxn>
                  <a:cxn ang="0">
                    <a:pos x="76" y="7"/>
                  </a:cxn>
                  <a:cxn ang="0">
                    <a:pos x="87" y="6"/>
                  </a:cxn>
                  <a:cxn ang="0">
                    <a:pos x="111" y="2"/>
                  </a:cxn>
                  <a:cxn ang="0">
                    <a:pos x="121" y="0"/>
                  </a:cxn>
                  <a:cxn ang="0">
                    <a:pos x="132" y="0"/>
                  </a:cxn>
                  <a:cxn ang="0">
                    <a:pos x="142" y="2"/>
                  </a:cxn>
                  <a:cxn ang="0">
                    <a:pos x="152" y="5"/>
                  </a:cxn>
                  <a:cxn ang="0">
                    <a:pos x="152" y="5"/>
                  </a:cxn>
                  <a:cxn ang="0">
                    <a:pos x="155" y="12"/>
                  </a:cxn>
                  <a:cxn ang="0">
                    <a:pos x="155" y="20"/>
                  </a:cxn>
                  <a:cxn ang="0">
                    <a:pos x="155" y="20"/>
                  </a:cxn>
                </a:cxnLst>
                <a:rect l="0" t="0" r="r" b="b"/>
                <a:pathLst>
                  <a:path w="155" h="110">
                    <a:moveTo>
                      <a:pt x="155" y="20"/>
                    </a:moveTo>
                    <a:lnTo>
                      <a:pt x="155" y="20"/>
                    </a:lnTo>
                    <a:lnTo>
                      <a:pt x="146" y="27"/>
                    </a:lnTo>
                    <a:lnTo>
                      <a:pt x="138" y="33"/>
                    </a:lnTo>
                    <a:lnTo>
                      <a:pt x="121" y="44"/>
                    </a:lnTo>
                    <a:lnTo>
                      <a:pt x="104" y="57"/>
                    </a:lnTo>
                    <a:lnTo>
                      <a:pt x="97" y="64"/>
                    </a:lnTo>
                    <a:lnTo>
                      <a:pt x="90" y="71"/>
                    </a:lnTo>
                    <a:lnTo>
                      <a:pt x="90" y="71"/>
                    </a:lnTo>
                    <a:lnTo>
                      <a:pt x="72" y="78"/>
                    </a:lnTo>
                    <a:lnTo>
                      <a:pt x="61" y="83"/>
                    </a:lnTo>
                    <a:lnTo>
                      <a:pt x="51" y="89"/>
                    </a:lnTo>
                    <a:lnTo>
                      <a:pt x="51" y="89"/>
                    </a:lnTo>
                    <a:lnTo>
                      <a:pt x="41" y="97"/>
                    </a:lnTo>
                    <a:lnTo>
                      <a:pt x="30" y="107"/>
                    </a:lnTo>
                    <a:lnTo>
                      <a:pt x="24" y="110"/>
                    </a:lnTo>
                    <a:lnTo>
                      <a:pt x="18" y="111"/>
                    </a:lnTo>
                    <a:lnTo>
                      <a:pt x="13" y="110"/>
                    </a:lnTo>
                    <a:lnTo>
                      <a:pt x="6" y="106"/>
                    </a:lnTo>
                    <a:lnTo>
                      <a:pt x="6" y="106"/>
                    </a:lnTo>
                    <a:lnTo>
                      <a:pt x="7" y="89"/>
                    </a:lnTo>
                    <a:lnTo>
                      <a:pt x="7" y="69"/>
                    </a:lnTo>
                    <a:lnTo>
                      <a:pt x="7" y="48"/>
                    </a:lnTo>
                    <a:lnTo>
                      <a:pt x="4" y="28"/>
                    </a:lnTo>
                    <a:lnTo>
                      <a:pt x="4" y="28"/>
                    </a:lnTo>
                    <a:lnTo>
                      <a:pt x="2" y="20"/>
                    </a:lnTo>
                    <a:lnTo>
                      <a:pt x="0" y="13"/>
                    </a:lnTo>
                    <a:lnTo>
                      <a:pt x="0" y="10"/>
                    </a:lnTo>
                    <a:lnTo>
                      <a:pt x="2" y="7"/>
                    </a:lnTo>
                    <a:lnTo>
                      <a:pt x="3" y="3"/>
                    </a:lnTo>
                    <a:lnTo>
                      <a:pt x="7" y="0"/>
                    </a:lnTo>
                    <a:lnTo>
                      <a:pt x="7" y="0"/>
                    </a:lnTo>
                    <a:lnTo>
                      <a:pt x="34" y="5"/>
                    </a:lnTo>
                    <a:lnTo>
                      <a:pt x="49" y="7"/>
                    </a:lnTo>
                    <a:lnTo>
                      <a:pt x="65" y="7"/>
                    </a:lnTo>
                    <a:lnTo>
                      <a:pt x="65" y="7"/>
                    </a:lnTo>
                    <a:lnTo>
                      <a:pt x="76" y="7"/>
                    </a:lnTo>
                    <a:lnTo>
                      <a:pt x="87" y="6"/>
                    </a:lnTo>
                    <a:lnTo>
                      <a:pt x="111" y="2"/>
                    </a:lnTo>
                    <a:lnTo>
                      <a:pt x="121" y="0"/>
                    </a:lnTo>
                    <a:lnTo>
                      <a:pt x="132" y="0"/>
                    </a:lnTo>
                    <a:lnTo>
                      <a:pt x="142" y="2"/>
                    </a:lnTo>
                    <a:lnTo>
                      <a:pt x="152" y="5"/>
                    </a:lnTo>
                    <a:lnTo>
                      <a:pt x="152" y="5"/>
                    </a:lnTo>
                    <a:lnTo>
                      <a:pt x="155" y="12"/>
                    </a:lnTo>
                    <a:lnTo>
                      <a:pt x="155" y="20"/>
                    </a:lnTo>
                    <a:lnTo>
                      <a:pt x="155" y="2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7" name="Freeform 80"/>
              <p:cNvSpPr/>
              <p:nvPr/>
            </p:nvSpPr>
            <p:spPr bwMode="auto">
              <a:xfrm>
                <a:off x="3581401" y="2894013"/>
                <a:ext cx="95250" cy="192088"/>
              </a:xfrm>
              <a:custGeom>
                <a:avLst/>
                <a:gdLst/>
                <a:ahLst/>
                <a:cxnLst>
                  <a:cxn ang="0">
                    <a:pos x="42" y="101"/>
                  </a:cxn>
                  <a:cxn ang="0">
                    <a:pos x="64" y="80"/>
                  </a:cxn>
                  <a:cxn ang="0">
                    <a:pos x="113" y="40"/>
                  </a:cxn>
                  <a:cxn ang="0">
                    <a:pos x="136" y="21"/>
                  </a:cxn>
                  <a:cxn ang="0">
                    <a:pos x="143" y="14"/>
                  </a:cxn>
                  <a:cxn ang="0">
                    <a:pos x="154" y="2"/>
                  </a:cxn>
                  <a:cxn ang="0">
                    <a:pos x="162" y="0"/>
                  </a:cxn>
                  <a:cxn ang="0">
                    <a:pos x="168" y="1"/>
                  </a:cxn>
                  <a:cxn ang="0">
                    <a:pos x="174" y="71"/>
                  </a:cxn>
                  <a:cxn ang="0">
                    <a:pos x="182" y="139"/>
                  </a:cxn>
                  <a:cxn ang="0">
                    <a:pos x="182" y="172"/>
                  </a:cxn>
                  <a:cxn ang="0">
                    <a:pos x="178" y="199"/>
                  </a:cxn>
                  <a:cxn ang="0">
                    <a:pos x="176" y="216"/>
                  </a:cxn>
                  <a:cxn ang="0">
                    <a:pos x="172" y="223"/>
                  </a:cxn>
                  <a:cxn ang="0">
                    <a:pos x="158" y="241"/>
                  </a:cxn>
                  <a:cxn ang="0">
                    <a:pos x="144" y="261"/>
                  </a:cxn>
                  <a:cxn ang="0">
                    <a:pos x="141" y="269"/>
                  </a:cxn>
                  <a:cxn ang="0">
                    <a:pos x="140" y="266"/>
                  </a:cxn>
                  <a:cxn ang="0">
                    <a:pos x="137" y="265"/>
                  </a:cxn>
                  <a:cxn ang="0">
                    <a:pos x="140" y="272"/>
                  </a:cxn>
                  <a:cxn ang="0">
                    <a:pos x="130" y="282"/>
                  </a:cxn>
                  <a:cxn ang="0">
                    <a:pos x="113" y="306"/>
                  </a:cxn>
                  <a:cxn ang="0">
                    <a:pos x="103" y="317"/>
                  </a:cxn>
                  <a:cxn ang="0">
                    <a:pos x="74" y="346"/>
                  </a:cxn>
                  <a:cxn ang="0">
                    <a:pos x="56" y="359"/>
                  </a:cxn>
                  <a:cxn ang="0">
                    <a:pos x="43" y="362"/>
                  </a:cxn>
                  <a:cxn ang="0">
                    <a:pos x="39" y="362"/>
                  </a:cxn>
                  <a:cxn ang="0">
                    <a:pos x="32" y="358"/>
                  </a:cxn>
                  <a:cxn ang="0">
                    <a:pos x="22" y="339"/>
                  </a:cxn>
                  <a:cxn ang="0">
                    <a:pos x="12" y="302"/>
                  </a:cxn>
                  <a:cxn ang="0">
                    <a:pos x="9" y="280"/>
                  </a:cxn>
                  <a:cxn ang="0">
                    <a:pos x="7" y="245"/>
                  </a:cxn>
                  <a:cxn ang="0">
                    <a:pos x="5" y="209"/>
                  </a:cxn>
                  <a:cxn ang="0">
                    <a:pos x="0" y="163"/>
                  </a:cxn>
                  <a:cxn ang="0">
                    <a:pos x="0" y="150"/>
                  </a:cxn>
                  <a:cxn ang="0">
                    <a:pos x="5" y="133"/>
                  </a:cxn>
                  <a:cxn ang="0">
                    <a:pos x="15" y="119"/>
                  </a:cxn>
                  <a:cxn ang="0">
                    <a:pos x="28" y="109"/>
                  </a:cxn>
                  <a:cxn ang="0">
                    <a:pos x="42" y="101"/>
                  </a:cxn>
                </a:cxnLst>
                <a:rect l="0" t="0" r="r" b="b"/>
                <a:pathLst>
                  <a:path w="182" h="362">
                    <a:moveTo>
                      <a:pt x="42" y="101"/>
                    </a:moveTo>
                    <a:lnTo>
                      <a:pt x="42" y="101"/>
                    </a:lnTo>
                    <a:lnTo>
                      <a:pt x="53" y="89"/>
                    </a:lnTo>
                    <a:lnTo>
                      <a:pt x="64" y="80"/>
                    </a:lnTo>
                    <a:lnTo>
                      <a:pt x="88" y="60"/>
                    </a:lnTo>
                    <a:lnTo>
                      <a:pt x="113" y="40"/>
                    </a:lnTo>
                    <a:lnTo>
                      <a:pt x="125" y="31"/>
                    </a:lnTo>
                    <a:lnTo>
                      <a:pt x="136" y="21"/>
                    </a:lnTo>
                    <a:lnTo>
                      <a:pt x="136" y="21"/>
                    </a:lnTo>
                    <a:lnTo>
                      <a:pt x="143" y="14"/>
                    </a:lnTo>
                    <a:lnTo>
                      <a:pt x="150" y="5"/>
                    </a:lnTo>
                    <a:lnTo>
                      <a:pt x="154" y="2"/>
                    </a:lnTo>
                    <a:lnTo>
                      <a:pt x="158" y="1"/>
                    </a:lnTo>
                    <a:lnTo>
                      <a:pt x="162" y="0"/>
                    </a:lnTo>
                    <a:lnTo>
                      <a:pt x="168" y="1"/>
                    </a:lnTo>
                    <a:lnTo>
                      <a:pt x="168" y="1"/>
                    </a:lnTo>
                    <a:lnTo>
                      <a:pt x="171" y="36"/>
                    </a:lnTo>
                    <a:lnTo>
                      <a:pt x="174" y="71"/>
                    </a:lnTo>
                    <a:lnTo>
                      <a:pt x="182" y="139"/>
                    </a:lnTo>
                    <a:lnTo>
                      <a:pt x="182" y="139"/>
                    </a:lnTo>
                    <a:lnTo>
                      <a:pt x="182" y="157"/>
                    </a:lnTo>
                    <a:lnTo>
                      <a:pt x="182" y="172"/>
                    </a:lnTo>
                    <a:lnTo>
                      <a:pt x="178" y="199"/>
                    </a:lnTo>
                    <a:lnTo>
                      <a:pt x="178" y="199"/>
                    </a:lnTo>
                    <a:lnTo>
                      <a:pt x="178" y="209"/>
                    </a:lnTo>
                    <a:lnTo>
                      <a:pt x="176" y="216"/>
                    </a:lnTo>
                    <a:lnTo>
                      <a:pt x="176" y="216"/>
                    </a:lnTo>
                    <a:lnTo>
                      <a:pt x="172" y="223"/>
                    </a:lnTo>
                    <a:lnTo>
                      <a:pt x="168" y="230"/>
                    </a:lnTo>
                    <a:lnTo>
                      <a:pt x="158" y="241"/>
                    </a:lnTo>
                    <a:lnTo>
                      <a:pt x="148" y="254"/>
                    </a:lnTo>
                    <a:lnTo>
                      <a:pt x="144" y="261"/>
                    </a:lnTo>
                    <a:lnTo>
                      <a:pt x="141" y="269"/>
                    </a:lnTo>
                    <a:lnTo>
                      <a:pt x="141" y="269"/>
                    </a:lnTo>
                    <a:lnTo>
                      <a:pt x="140" y="268"/>
                    </a:lnTo>
                    <a:lnTo>
                      <a:pt x="140" y="266"/>
                    </a:lnTo>
                    <a:lnTo>
                      <a:pt x="140" y="266"/>
                    </a:lnTo>
                    <a:lnTo>
                      <a:pt x="137" y="265"/>
                    </a:lnTo>
                    <a:lnTo>
                      <a:pt x="137" y="266"/>
                    </a:lnTo>
                    <a:lnTo>
                      <a:pt x="140" y="272"/>
                    </a:lnTo>
                    <a:lnTo>
                      <a:pt x="140" y="272"/>
                    </a:lnTo>
                    <a:lnTo>
                      <a:pt x="130" y="282"/>
                    </a:lnTo>
                    <a:lnTo>
                      <a:pt x="122" y="293"/>
                    </a:lnTo>
                    <a:lnTo>
                      <a:pt x="113" y="306"/>
                    </a:lnTo>
                    <a:lnTo>
                      <a:pt x="103" y="317"/>
                    </a:lnTo>
                    <a:lnTo>
                      <a:pt x="103" y="317"/>
                    </a:lnTo>
                    <a:lnTo>
                      <a:pt x="91" y="331"/>
                    </a:lnTo>
                    <a:lnTo>
                      <a:pt x="74" y="346"/>
                    </a:lnTo>
                    <a:lnTo>
                      <a:pt x="66" y="353"/>
                    </a:lnTo>
                    <a:lnTo>
                      <a:pt x="56" y="359"/>
                    </a:lnTo>
                    <a:lnTo>
                      <a:pt x="47" y="362"/>
                    </a:lnTo>
                    <a:lnTo>
                      <a:pt x="43" y="362"/>
                    </a:lnTo>
                    <a:lnTo>
                      <a:pt x="39" y="362"/>
                    </a:lnTo>
                    <a:lnTo>
                      <a:pt x="39" y="362"/>
                    </a:lnTo>
                    <a:lnTo>
                      <a:pt x="36" y="360"/>
                    </a:lnTo>
                    <a:lnTo>
                      <a:pt x="32" y="358"/>
                    </a:lnTo>
                    <a:lnTo>
                      <a:pt x="28" y="349"/>
                    </a:lnTo>
                    <a:lnTo>
                      <a:pt x="22" y="339"/>
                    </a:lnTo>
                    <a:lnTo>
                      <a:pt x="19" y="327"/>
                    </a:lnTo>
                    <a:lnTo>
                      <a:pt x="12" y="302"/>
                    </a:lnTo>
                    <a:lnTo>
                      <a:pt x="9" y="280"/>
                    </a:lnTo>
                    <a:lnTo>
                      <a:pt x="9" y="280"/>
                    </a:lnTo>
                    <a:lnTo>
                      <a:pt x="7" y="264"/>
                    </a:lnTo>
                    <a:lnTo>
                      <a:pt x="7" y="245"/>
                    </a:lnTo>
                    <a:lnTo>
                      <a:pt x="5" y="209"/>
                    </a:lnTo>
                    <a:lnTo>
                      <a:pt x="5" y="209"/>
                    </a:lnTo>
                    <a:lnTo>
                      <a:pt x="1" y="178"/>
                    </a:lnTo>
                    <a:lnTo>
                      <a:pt x="0" y="163"/>
                    </a:lnTo>
                    <a:lnTo>
                      <a:pt x="0" y="150"/>
                    </a:lnTo>
                    <a:lnTo>
                      <a:pt x="0" y="150"/>
                    </a:lnTo>
                    <a:lnTo>
                      <a:pt x="2" y="140"/>
                    </a:lnTo>
                    <a:lnTo>
                      <a:pt x="5" y="133"/>
                    </a:lnTo>
                    <a:lnTo>
                      <a:pt x="9" y="126"/>
                    </a:lnTo>
                    <a:lnTo>
                      <a:pt x="15" y="119"/>
                    </a:lnTo>
                    <a:lnTo>
                      <a:pt x="21" y="113"/>
                    </a:lnTo>
                    <a:lnTo>
                      <a:pt x="28" y="109"/>
                    </a:lnTo>
                    <a:lnTo>
                      <a:pt x="42" y="101"/>
                    </a:lnTo>
                    <a:lnTo>
                      <a:pt x="42" y="101"/>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8" name="Freeform 81"/>
              <p:cNvSpPr>
                <a:spLocks noEditPoints="1"/>
              </p:cNvSpPr>
              <p:nvPr/>
            </p:nvSpPr>
            <p:spPr bwMode="auto">
              <a:xfrm>
                <a:off x="3078163" y="2647950"/>
                <a:ext cx="622300" cy="495300"/>
              </a:xfrm>
              <a:custGeom>
                <a:avLst/>
                <a:gdLst/>
                <a:ahLst/>
                <a:cxnLst>
                  <a:cxn ang="0">
                    <a:pos x="1146" y="430"/>
                  </a:cxn>
                  <a:cxn ang="0">
                    <a:pos x="1177" y="682"/>
                  </a:cxn>
                  <a:cxn ang="0">
                    <a:pos x="1088" y="792"/>
                  </a:cxn>
                  <a:cxn ang="0">
                    <a:pos x="900" y="936"/>
                  </a:cxn>
                  <a:cxn ang="0">
                    <a:pos x="548" y="875"/>
                  </a:cxn>
                  <a:cxn ang="0">
                    <a:pos x="398" y="840"/>
                  </a:cxn>
                  <a:cxn ang="0">
                    <a:pos x="179" y="779"/>
                  </a:cxn>
                  <a:cxn ang="0">
                    <a:pos x="2" y="681"/>
                  </a:cxn>
                  <a:cxn ang="0">
                    <a:pos x="159" y="232"/>
                  </a:cxn>
                  <a:cxn ang="0">
                    <a:pos x="302" y="81"/>
                  </a:cxn>
                  <a:cxn ang="0">
                    <a:pos x="636" y="1"/>
                  </a:cxn>
                  <a:cxn ang="0">
                    <a:pos x="903" y="39"/>
                  </a:cxn>
                  <a:cxn ang="0">
                    <a:pos x="876" y="48"/>
                  </a:cxn>
                  <a:cxn ang="0">
                    <a:pos x="569" y="15"/>
                  </a:cxn>
                  <a:cxn ang="0">
                    <a:pos x="361" y="116"/>
                  </a:cxn>
                  <a:cxn ang="0">
                    <a:pos x="747" y="143"/>
                  </a:cxn>
                  <a:cxn ang="0">
                    <a:pos x="897" y="66"/>
                  </a:cxn>
                  <a:cxn ang="0">
                    <a:pos x="930" y="225"/>
                  </a:cxn>
                  <a:cxn ang="0">
                    <a:pos x="910" y="97"/>
                  </a:cxn>
                  <a:cxn ang="0">
                    <a:pos x="327" y="125"/>
                  </a:cxn>
                  <a:cxn ang="0">
                    <a:pos x="875" y="125"/>
                  </a:cxn>
                  <a:cxn ang="0">
                    <a:pos x="910" y="195"/>
                  </a:cxn>
                  <a:cxn ang="0">
                    <a:pos x="367" y="258"/>
                  </a:cxn>
                  <a:cxn ang="0">
                    <a:pos x="827" y="140"/>
                  </a:cxn>
                  <a:cxn ang="0">
                    <a:pos x="871" y="159"/>
                  </a:cxn>
                  <a:cxn ang="0">
                    <a:pos x="419" y="282"/>
                  </a:cxn>
                  <a:cxn ang="0">
                    <a:pos x="378" y="265"/>
                  </a:cxn>
                  <a:cxn ang="0">
                    <a:pos x="792" y="296"/>
                  </a:cxn>
                  <a:cxn ang="0">
                    <a:pos x="428" y="225"/>
                  </a:cxn>
                  <a:cxn ang="0">
                    <a:pos x="459" y="159"/>
                  </a:cxn>
                  <a:cxn ang="0">
                    <a:pos x="469" y="182"/>
                  </a:cxn>
                  <a:cxn ang="0">
                    <a:pos x="496" y="305"/>
                  </a:cxn>
                  <a:cxn ang="0">
                    <a:pos x="483" y="159"/>
                  </a:cxn>
                  <a:cxn ang="0">
                    <a:pos x="775" y="189"/>
                  </a:cxn>
                  <a:cxn ang="0">
                    <a:pos x="580" y="232"/>
                  </a:cxn>
                  <a:cxn ang="0">
                    <a:pos x="531" y="160"/>
                  </a:cxn>
                  <a:cxn ang="0">
                    <a:pos x="705" y="275"/>
                  </a:cxn>
                  <a:cxn ang="0">
                    <a:pos x="737" y="160"/>
                  </a:cxn>
                  <a:cxn ang="0">
                    <a:pos x="677" y="313"/>
                  </a:cxn>
                  <a:cxn ang="0">
                    <a:pos x="618" y="279"/>
                  </a:cxn>
                  <a:cxn ang="0">
                    <a:pos x="601" y="314"/>
                  </a:cxn>
                  <a:cxn ang="0">
                    <a:pos x="763" y="323"/>
                  </a:cxn>
                  <a:cxn ang="0">
                    <a:pos x="508" y="324"/>
                  </a:cxn>
                  <a:cxn ang="0">
                    <a:pos x="326" y="260"/>
                  </a:cxn>
                  <a:cxn ang="0">
                    <a:pos x="254" y="208"/>
                  </a:cxn>
                  <a:cxn ang="0">
                    <a:pos x="148" y="279"/>
                  </a:cxn>
                  <a:cxn ang="0">
                    <a:pos x="376" y="330"/>
                  </a:cxn>
                  <a:cxn ang="0">
                    <a:pos x="296" y="328"/>
                  </a:cxn>
                  <a:cxn ang="0">
                    <a:pos x="55" y="730"/>
                  </a:cxn>
                  <a:cxn ang="0">
                    <a:pos x="452" y="841"/>
                  </a:cxn>
                  <a:cxn ang="0">
                    <a:pos x="865" y="920"/>
                  </a:cxn>
                  <a:cxn ang="0">
                    <a:pos x="942" y="774"/>
                  </a:cxn>
                  <a:cxn ang="0">
                    <a:pos x="1062" y="800"/>
                  </a:cxn>
                  <a:cxn ang="0">
                    <a:pos x="1158" y="622"/>
                  </a:cxn>
                  <a:cxn ang="0">
                    <a:pos x="1106" y="305"/>
                  </a:cxn>
                  <a:cxn ang="0">
                    <a:pos x="1043" y="338"/>
                  </a:cxn>
                  <a:cxn ang="0">
                    <a:pos x="966" y="376"/>
                  </a:cxn>
                  <a:cxn ang="0">
                    <a:pos x="1074" y="254"/>
                  </a:cxn>
                  <a:cxn ang="0">
                    <a:pos x="904" y="279"/>
                  </a:cxn>
                  <a:cxn ang="0">
                    <a:pos x="837" y="305"/>
                  </a:cxn>
                </a:cxnLst>
                <a:rect l="0" t="0" r="r" b="b"/>
                <a:pathLst>
                  <a:path w="1178" h="936">
                    <a:moveTo>
                      <a:pt x="948" y="212"/>
                    </a:moveTo>
                    <a:lnTo>
                      <a:pt x="948" y="212"/>
                    </a:lnTo>
                    <a:lnTo>
                      <a:pt x="986" y="218"/>
                    </a:lnTo>
                    <a:lnTo>
                      <a:pt x="1024" y="226"/>
                    </a:lnTo>
                    <a:lnTo>
                      <a:pt x="1062" y="236"/>
                    </a:lnTo>
                    <a:lnTo>
                      <a:pt x="1098" y="247"/>
                    </a:lnTo>
                    <a:lnTo>
                      <a:pt x="1098" y="247"/>
                    </a:lnTo>
                    <a:lnTo>
                      <a:pt x="1105" y="264"/>
                    </a:lnTo>
                    <a:lnTo>
                      <a:pt x="1111" y="281"/>
                    </a:lnTo>
                    <a:lnTo>
                      <a:pt x="1116" y="299"/>
                    </a:lnTo>
                    <a:lnTo>
                      <a:pt x="1120" y="317"/>
                    </a:lnTo>
                    <a:lnTo>
                      <a:pt x="1136" y="394"/>
                    </a:lnTo>
                    <a:lnTo>
                      <a:pt x="1136" y="394"/>
                    </a:lnTo>
                    <a:lnTo>
                      <a:pt x="1143" y="418"/>
                    </a:lnTo>
                    <a:lnTo>
                      <a:pt x="1146" y="430"/>
                    </a:lnTo>
                    <a:lnTo>
                      <a:pt x="1149" y="442"/>
                    </a:lnTo>
                    <a:lnTo>
                      <a:pt x="1149" y="442"/>
                    </a:lnTo>
                    <a:lnTo>
                      <a:pt x="1150" y="455"/>
                    </a:lnTo>
                    <a:lnTo>
                      <a:pt x="1150" y="469"/>
                    </a:lnTo>
                    <a:lnTo>
                      <a:pt x="1151" y="483"/>
                    </a:lnTo>
                    <a:lnTo>
                      <a:pt x="1153" y="496"/>
                    </a:lnTo>
                    <a:lnTo>
                      <a:pt x="1153" y="496"/>
                    </a:lnTo>
                    <a:lnTo>
                      <a:pt x="1158" y="531"/>
                    </a:lnTo>
                    <a:lnTo>
                      <a:pt x="1164" y="567"/>
                    </a:lnTo>
                    <a:lnTo>
                      <a:pt x="1170" y="604"/>
                    </a:lnTo>
                    <a:lnTo>
                      <a:pt x="1174" y="639"/>
                    </a:lnTo>
                    <a:lnTo>
                      <a:pt x="1174" y="639"/>
                    </a:lnTo>
                    <a:lnTo>
                      <a:pt x="1177" y="658"/>
                    </a:lnTo>
                    <a:lnTo>
                      <a:pt x="1178" y="670"/>
                    </a:lnTo>
                    <a:lnTo>
                      <a:pt x="1177" y="682"/>
                    </a:lnTo>
                    <a:lnTo>
                      <a:pt x="1177" y="682"/>
                    </a:lnTo>
                    <a:lnTo>
                      <a:pt x="1174" y="691"/>
                    </a:lnTo>
                    <a:lnTo>
                      <a:pt x="1170" y="698"/>
                    </a:lnTo>
                    <a:lnTo>
                      <a:pt x="1164" y="706"/>
                    </a:lnTo>
                    <a:lnTo>
                      <a:pt x="1158" y="712"/>
                    </a:lnTo>
                    <a:lnTo>
                      <a:pt x="1144" y="726"/>
                    </a:lnTo>
                    <a:lnTo>
                      <a:pt x="1132" y="741"/>
                    </a:lnTo>
                    <a:lnTo>
                      <a:pt x="1132" y="741"/>
                    </a:lnTo>
                    <a:lnTo>
                      <a:pt x="1123" y="751"/>
                    </a:lnTo>
                    <a:lnTo>
                      <a:pt x="1115" y="762"/>
                    </a:lnTo>
                    <a:lnTo>
                      <a:pt x="1109" y="772"/>
                    </a:lnTo>
                    <a:lnTo>
                      <a:pt x="1104" y="779"/>
                    </a:lnTo>
                    <a:lnTo>
                      <a:pt x="1104" y="779"/>
                    </a:lnTo>
                    <a:lnTo>
                      <a:pt x="1097" y="786"/>
                    </a:lnTo>
                    <a:lnTo>
                      <a:pt x="1088" y="792"/>
                    </a:lnTo>
                    <a:lnTo>
                      <a:pt x="1083" y="799"/>
                    </a:lnTo>
                    <a:lnTo>
                      <a:pt x="1077" y="807"/>
                    </a:lnTo>
                    <a:lnTo>
                      <a:pt x="1077" y="807"/>
                    </a:lnTo>
                    <a:lnTo>
                      <a:pt x="1050" y="828"/>
                    </a:lnTo>
                    <a:lnTo>
                      <a:pt x="1025" y="851"/>
                    </a:lnTo>
                    <a:lnTo>
                      <a:pt x="977" y="900"/>
                    </a:lnTo>
                    <a:lnTo>
                      <a:pt x="977" y="900"/>
                    </a:lnTo>
                    <a:lnTo>
                      <a:pt x="956" y="921"/>
                    </a:lnTo>
                    <a:lnTo>
                      <a:pt x="946" y="929"/>
                    </a:lnTo>
                    <a:lnTo>
                      <a:pt x="941" y="932"/>
                    </a:lnTo>
                    <a:lnTo>
                      <a:pt x="935" y="935"/>
                    </a:lnTo>
                    <a:lnTo>
                      <a:pt x="935" y="935"/>
                    </a:lnTo>
                    <a:lnTo>
                      <a:pt x="927" y="936"/>
                    </a:lnTo>
                    <a:lnTo>
                      <a:pt x="918" y="936"/>
                    </a:lnTo>
                    <a:lnTo>
                      <a:pt x="900" y="936"/>
                    </a:lnTo>
                    <a:lnTo>
                      <a:pt x="900" y="936"/>
                    </a:lnTo>
                    <a:lnTo>
                      <a:pt x="883" y="935"/>
                    </a:lnTo>
                    <a:lnTo>
                      <a:pt x="865" y="934"/>
                    </a:lnTo>
                    <a:lnTo>
                      <a:pt x="828" y="928"/>
                    </a:lnTo>
                    <a:lnTo>
                      <a:pt x="828" y="928"/>
                    </a:lnTo>
                    <a:lnTo>
                      <a:pt x="771" y="921"/>
                    </a:lnTo>
                    <a:lnTo>
                      <a:pt x="771" y="921"/>
                    </a:lnTo>
                    <a:lnTo>
                      <a:pt x="748" y="918"/>
                    </a:lnTo>
                    <a:lnTo>
                      <a:pt x="727" y="914"/>
                    </a:lnTo>
                    <a:lnTo>
                      <a:pt x="684" y="904"/>
                    </a:lnTo>
                    <a:lnTo>
                      <a:pt x="640" y="893"/>
                    </a:lnTo>
                    <a:lnTo>
                      <a:pt x="597" y="882"/>
                    </a:lnTo>
                    <a:lnTo>
                      <a:pt x="597" y="882"/>
                    </a:lnTo>
                    <a:lnTo>
                      <a:pt x="573" y="877"/>
                    </a:lnTo>
                    <a:lnTo>
                      <a:pt x="548" y="875"/>
                    </a:lnTo>
                    <a:lnTo>
                      <a:pt x="525" y="870"/>
                    </a:lnTo>
                    <a:lnTo>
                      <a:pt x="501" y="866"/>
                    </a:lnTo>
                    <a:lnTo>
                      <a:pt x="501" y="866"/>
                    </a:lnTo>
                    <a:lnTo>
                      <a:pt x="493" y="863"/>
                    </a:lnTo>
                    <a:lnTo>
                      <a:pt x="489" y="861"/>
                    </a:lnTo>
                    <a:lnTo>
                      <a:pt x="485" y="859"/>
                    </a:lnTo>
                    <a:lnTo>
                      <a:pt x="485" y="859"/>
                    </a:lnTo>
                    <a:lnTo>
                      <a:pt x="466" y="858"/>
                    </a:lnTo>
                    <a:lnTo>
                      <a:pt x="449" y="855"/>
                    </a:lnTo>
                    <a:lnTo>
                      <a:pt x="441" y="854"/>
                    </a:lnTo>
                    <a:lnTo>
                      <a:pt x="433" y="852"/>
                    </a:lnTo>
                    <a:lnTo>
                      <a:pt x="426" y="848"/>
                    </a:lnTo>
                    <a:lnTo>
                      <a:pt x="419" y="844"/>
                    </a:lnTo>
                    <a:lnTo>
                      <a:pt x="419" y="844"/>
                    </a:lnTo>
                    <a:lnTo>
                      <a:pt x="398" y="840"/>
                    </a:lnTo>
                    <a:lnTo>
                      <a:pt x="375" y="835"/>
                    </a:lnTo>
                    <a:lnTo>
                      <a:pt x="364" y="832"/>
                    </a:lnTo>
                    <a:lnTo>
                      <a:pt x="353" y="830"/>
                    </a:lnTo>
                    <a:lnTo>
                      <a:pt x="343" y="824"/>
                    </a:lnTo>
                    <a:lnTo>
                      <a:pt x="334" y="820"/>
                    </a:lnTo>
                    <a:lnTo>
                      <a:pt x="334" y="820"/>
                    </a:lnTo>
                    <a:lnTo>
                      <a:pt x="320" y="814"/>
                    </a:lnTo>
                    <a:lnTo>
                      <a:pt x="305" y="810"/>
                    </a:lnTo>
                    <a:lnTo>
                      <a:pt x="271" y="803"/>
                    </a:lnTo>
                    <a:lnTo>
                      <a:pt x="200" y="788"/>
                    </a:lnTo>
                    <a:lnTo>
                      <a:pt x="200" y="788"/>
                    </a:lnTo>
                    <a:lnTo>
                      <a:pt x="194" y="786"/>
                    </a:lnTo>
                    <a:lnTo>
                      <a:pt x="188" y="783"/>
                    </a:lnTo>
                    <a:lnTo>
                      <a:pt x="184" y="781"/>
                    </a:lnTo>
                    <a:lnTo>
                      <a:pt x="179" y="779"/>
                    </a:lnTo>
                    <a:lnTo>
                      <a:pt x="179" y="779"/>
                    </a:lnTo>
                    <a:lnTo>
                      <a:pt x="139" y="771"/>
                    </a:lnTo>
                    <a:lnTo>
                      <a:pt x="101" y="764"/>
                    </a:lnTo>
                    <a:lnTo>
                      <a:pt x="68" y="755"/>
                    </a:lnTo>
                    <a:lnTo>
                      <a:pt x="52" y="750"/>
                    </a:lnTo>
                    <a:lnTo>
                      <a:pt x="38" y="744"/>
                    </a:lnTo>
                    <a:lnTo>
                      <a:pt x="38" y="744"/>
                    </a:lnTo>
                    <a:lnTo>
                      <a:pt x="26" y="736"/>
                    </a:lnTo>
                    <a:lnTo>
                      <a:pt x="16" y="727"/>
                    </a:lnTo>
                    <a:lnTo>
                      <a:pt x="16" y="727"/>
                    </a:lnTo>
                    <a:lnTo>
                      <a:pt x="9" y="717"/>
                    </a:lnTo>
                    <a:lnTo>
                      <a:pt x="4" y="709"/>
                    </a:lnTo>
                    <a:lnTo>
                      <a:pt x="2" y="699"/>
                    </a:lnTo>
                    <a:lnTo>
                      <a:pt x="0" y="691"/>
                    </a:lnTo>
                    <a:lnTo>
                      <a:pt x="2" y="681"/>
                    </a:lnTo>
                    <a:lnTo>
                      <a:pt x="3" y="670"/>
                    </a:lnTo>
                    <a:lnTo>
                      <a:pt x="9" y="644"/>
                    </a:lnTo>
                    <a:lnTo>
                      <a:pt x="9" y="644"/>
                    </a:lnTo>
                    <a:lnTo>
                      <a:pt x="24" y="584"/>
                    </a:lnTo>
                    <a:lnTo>
                      <a:pt x="33" y="552"/>
                    </a:lnTo>
                    <a:lnTo>
                      <a:pt x="42" y="521"/>
                    </a:lnTo>
                    <a:lnTo>
                      <a:pt x="42" y="521"/>
                    </a:lnTo>
                    <a:lnTo>
                      <a:pt x="62" y="452"/>
                    </a:lnTo>
                    <a:lnTo>
                      <a:pt x="79" y="387"/>
                    </a:lnTo>
                    <a:lnTo>
                      <a:pt x="97" y="324"/>
                    </a:lnTo>
                    <a:lnTo>
                      <a:pt x="117" y="257"/>
                    </a:lnTo>
                    <a:lnTo>
                      <a:pt x="117" y="257"/>
                    </a:lnTo>
                    <a:lnTo>
                      <a:pt x="129" y="247"/>
                    </a:lnTo>
                    <a:lnTo>
                      <a:pt x="143" y="239"/>
                    </a:lnTo>
                    <a:lnTo>
                      <a:pt x="159" y="232"/>
                    </a:lnTo>
                    <a:lnTo>
                      <a:pt x="174" y="225"/>
                    </a:lnTo>
                    <a:lnTo>
                      <a:pt x="208" y="212"/>
                    </a:lnTo>
                    <a:lnTo>
                      <a:pt x="242" y="198"/>
                    </a:lnTo>
                    <a:lnTo>
                      <a:pt x="242" y="198"/>
                    </a:lnTo>
                    <a:lnTo>
                      <a:pt x="254" y="192"/>
                    </a:lnTo>
                    <a:lnTo>
                      <a:pt x="268" y="184"/>
                    </a:lnTo>
                    <a:lnTo>
                      <a:pt x="284" y="178"/>
                    </a:lnTo>
                    <a:lnTo>
                      <a:pt x="291" y="177"/>
                    </a:lnTo>
                    <a:lnTo>
                      <a:pt x="299" y="175"/>
                    </a:lnTo>
                    <a:lnTo>
                      <a:pt x="299" y="175"/>
                    </a:lnTo>
                    <a:lnTo>
                      <a:pt x="299" y="156"/>
                    </a:lnTo>
                    <a:lnTo>
                      <a:pt x="299" y="135"/>
                    </a:lnTo>
                    <a:lnTo>
                      <a:pt x="298" y="88"/>
                    </a:lnTo>
                    <a:lnTo>
                      <a:pt x="298" y="88"/>
                    </a:lnTo>
                    <a:lnTo>
                      <a:pt x="302" y="81"/>
                    </a:lnTo>
                    <a:lnTo>
                      <a:pt x="308" y="76"/>
                    </a:lnTo>
                    <a:lnTo>
                      <a:pt x="322" y="63"/>
                    </a:lnTo>
                    <a:lnTo>
                      <a:pt x="340" y="52"/>
                    </a:lnTo>
                    <a:lnTo>
                      <a:pt x="358" y="42"/>
                    </a:lnTo>
                    <a:lnTo>
                      <a:pt x="379" y="32"/>
                    </a:lnTo>
                    <a:lnTo>
                      <a:pt x="402" y="25"/>
                    </a:lnTo>
                    <a:lnTo>
                      <a:pt x="423" y="18"/>
                    </a:lnTo>
                    <a:lnTo>
                      <a:pt x="444" y="13"/>
                    </a:lnTo>
                    <a:lnTo>
                      <a:pt x="444" y="13"/>
                    </a:lnTo>
                    <a:lnTo>
                      <a:pt x="487" y="6"/>
                    </a:lnTo>
                    <a:lnTo>
                      <a:pt x="531" y="1"/>
                    </a:lnTo>
                    <a:lnTo>
                      <a:pt x="531" y="1"/>
                    </a:lnTo>
                    <a:lnTo>
                      <a:pt x="556" y="0"/>
                    </a:lnTo>
                    <a:lnTo>
                      <a:pt x="581" y="0"/>
                    </a:lnTo>
                    <a:lnTo>
                      <a:pt x="636" y="1"/>
                    </a:lnTo>
                    <a:lnTo>
                      <a:pt x="691" y="4"/>
                    </a:lnTo>
                    <a:lnTo>
                      <a:pt x="716" y="4"/>
                    </a:lnTo>
                    <a:lnTo>
                      <a:pt x="740" y="3"/>
                    </a:lnTo>
                    <a:lnTo>
                      <a:pt x="740" y="3"/>
                    </a:lnTo>
                    <a:lnTo>
                      <a:pt x="755" y="7"/>
                    </a:lnTo>
                    <a:lnTo>
                      <a:pt x="774" y="11"/>
                    </a:lnTo>
                    <a:lnTo>
                      <a:pt x="812" y="15"/>
                    </a:lnTo>
                    <a:lnTo>
                      <a:pt x="830" y="20"/>
                    </a:lnTo>
                    <a:lnTo>
                      <a:pt x="848" y="22"/>
                    </a:lnTo>
                    <a:lnTo>
                      <a:pt x="866" y="28"/>
                    </a:lnTo>
                    <a:lnTo>
                      <a:pt x="883" y="36"/>
                    </a:lnTo>
                    <a:lnTo>
                      <a:pt x="883" y="36"/>
                    </a:lnTo>
                    <a:lnTo>
                      <a:pt x="890" y="35"/>
                    </a:lnTo>
                    <a:lnTo>
                      <a:pt x="897" y="36"/>
                    </a:lnTo>
                    <a:lnTo>
                      <a:pt x="903" y="39"/>
                    </a:lnTo>
                    <a:lnTo>
                      <a:pt x="910" y="43"/>
                    </a:lnTo>
                    <a:lnTo>
                      <a:pt x="916" y="48"/>
                    </a:lnTo>
                    <a:lnTo>
                      <a:pt x="920" y="53"/>
                    </a:lnTo>
                    <a:lnTo>
                      <a:pt x="928" y="66"/>
                    </a:lnTo>
                    <a:lnTo>
                      <a:pt x="928" y="66"/>
                    </a:lnTo>
                    <a:lnTo>
                      <a:pt x="935" y="81"/>
                    </a:lnTo>
                    <a:lnTo>
                      <a:pt x="941" y="98"/>
                    </a:lnTo>
                    <a:lnTo>
                      <a:pt x="944" y="116"/>
                    </a:lnTo>
                    <a:lnTo>
                      <a:pt x="946" y="136"/>
                    </a:lnTo>
                    <a:lnTo>
                      <a:pt x="948" y="156"/>
                    </a:lnTo>
                    <a:lnTo>
                      <a:pt x="948" y="175"/>
                    </a:lnTo>
                    <a:lnTo>
                      <a:pt x="948" y="212"/>
                    </a:lnTo>
                    <a:lnTo>
                      <a:pt x="948" y="212"/>
                    </a:lnTo>
                    <a:close/>
                    <a:moveTo>
                      <a:pt x="876" y="48"/>
                    </a:moveTo>
                    <a:lnTo>
                      <a:pt x="876" y="48"/>
                    </a:lnTo>
                    <a:lnTo>
                      <a:pt x="843" y="38"/>
                    </a:lnTo>
                    <a:lnTo>
                      <a:pt x="806" y="29"/>
                    </a:lnTo>
                    <a:lnTo>
                      <a:pt x="788" y="25"/>
                    </a:lnTo>
                    <a:lnTo>
                      <a:pt x="768" y="24"/>
                    </a:lnTo>
                    <a:lnTo>
                      <a:pt x="750" y="22"/>
                    </a:lnTo>
                    <a:lnTo>
                      <a:pt x="730" y="24"/>
                    </a:lnTo>
                    <a:lnTo>
                      <a:pt x="730" y="24"/>
                    </a:lnTo>
                    <a:lnTo>
                      <a:pt x="732" y="21"/>
                    </a:lnTo>
                    <a:lnTo>
                      <a:pt x="730" y="18"/>
                    </a:lnTo>
                    <a:lnTo>
                      <a:pt x="727" y="18"/>
                    </a:lnTo>
                    <a:lnTo>
                      <a:pt x="723" y="18"/>
                    </a:lnTo>
                    <a:lnTo>
                      <a:pt x="723" y="18"/>
                    </a:lnTo>
                    <a:lnTo>
                      <a:pt x="673" y="15"/>
                    </a:lnTo>
                    <a:lnTo>
                      <a:pt x="621" y="14"/>
                    </a:lnTo>
                    <a:lnTo>
                      <a:pt x="569" y="15"/>
                    </a:lnTo>
                    <a:lnTo>
                      <a:pt x="517" y="18"/>
                    </a:lnTo>
                    <a:lnTo>
                      <a:pt x="490" y="21"/>
                    </a:lnTo>
                    <a:lnTo>
                      <a:pt x="466" y="25"/>
                    </a:lnTo>
                    <a:lnTo>
                      <a:pt x="441" y="29"/>
                    </a:lnTo>
                    <a:lnTo>
                      <a:pt x="417" y="36"/>
                    </a:lnTo>
                    <a:lnTo>
                      <a:pt x="395" y="43"/>
                    </a:lnTo>
                    <a:lnTo>
                      <a:pt x="372" y="52"/>
                    </a:lnTo>
                    <a:lnTo>
                      <a:pt x="351" y="62"/>
                    </a:lnTo>
                    <a:lnTo>
                      <a:pt x="333" y="73"/>
                    </a:lnTo>
                    <a:lnTo>
                      <a:pt x="333" y="73"/>
                    </a:lnTo>
                    <a:lnTo>
                      <a:pt x="333" y="84"/>
                    </a:lnTo>
                    <a:lnTo>
                      <a:pt x="337" y="94"/>
                    </a:lnTo>
                    <a:lnTo>
                      <a:pt x="344" y="102"/>
                    </a:lnTo>
                    <a:lnTo>
                      <a:pt x="353" y="111"/>
                    </a:lnTo>
                    <a:lnTo>
                      <a:pt x="361" y="116"/>
                    </a:lnTo>
                    <a:lnTo>
                      <a:pt x="372" y="122"/>
                    </a:lnTo>
                    <a:lnTo>
                      <a:pt x="382" y="126"/>
                    </a:lnTo>
                    <a:lnTo>
                      <a:pt x="393" y="130"/>
                    </a:lnTo>
                    <a:lnTo>
                      <a:pt x="393" y="130"/>
                    </a:lnTo>
                    <a:lnTo>
                      <a:pt x="424" y="139"/>
                    </a:lnTo>
                    <a:lnTo>
                      <a:pt x="456" y="145"/>
                    </a:lnTo>
                    <a:lnTo>
                      <a:pt x="490" y="149"/>
                    </a:lnTo>
                    <a:lnTo>
                      <a:pt x="522" y="150"/>
                    </a:lnTo>
                    <a:lnTo>
                      <a:pt x="558" y="152"/>
                    </a:lnTo>
                    <a:lnTo>
                      <a:pt x="591" y="152"/>
                    </a:lnTo>
                    <a:lnTo>
                      <a:pt x="661" y="152"/>
                    </a:lnTo>
                    <a:lnTo>
                      <a:pt x="661" y="152"/>
                    </a:lnTo>
                    <a:lnTo>
                      <a:pt x="691" y="150"/>
                    </a:lnTo>
                    <a:lnTo>
                      <a:pt x="719" y="147"/>
                    </a:lnTo>
                    <a:lnTo>
                      <a:pt x="747" y="143"/>
                    </a:lnTo>
                    <a:lnTo>
                      <a:pt x="775" y="138"/>
                    </a:lnTo>
                    <a:lnTo>
                      <a:pt x="775" y="138"/>
                    </a:lnTo>
                    <a:lnTo>
                      <a:pt x="800" y="132"/>
                    </a:lnTo>
                    <a:lnTo>
                      <a:pt x="826" y="128"/>
                    </a:lnTo>
                    <a:lnTo>
                      <a:pt x="837" y="123"/>
                    </a:lnTo>
                    <a:lnTo>
                      <a:pt x="847" y="119"/>
                    </a:lnTo>
                    <a:lnTo>
                      <a:pt x="858" y="115"/>
                    </a:lnTo>
                    <a:lnTo>
                      <a:pt x="868" y="108"/>
                    </a:lnTo>
                    <a:lnTo>
                      <a:pt x="868" y="108"/>
                    </a:lnTo>
                    <a:lnTo>
                      <a:pt x="878" y="98"/>
                    </a:lnTo>
                    <a:lnTo>
                      <a:pt x="886" y="88"/>
                    </a:lnTo>
                    <a:lnTo>
                      <a:pt x="893" y="77"/>
                    </a:lnTo>
                    <a:lnTo>
                      <a:pt x="896" y="72"/>
                    </a:lnTo>
                    <a:lnTo>
                      <a:pt x="897" y="66"/>
                    </a:lnTo>
                    <a:lnTo>
                      <a:pt x="897" y="66"/>
                    </a:lnTo>
                    <a:lnTo>
                      <a:pt x="892" y="60"/>
                    </a:lnTo>
                    <a:lnTo>
                      <a:pt x="886" y="57"/>
                    </a:lnTo>
                    <a:lnTo>
                      <a:pt x="880" y="53"/>
                    </a:lnTo>
                    <a:lnTo>
                      <a:pt x="876" y="48"/>
                    </a:lnTo>
                    <a:lnTo>
                      <a:pt x="876" y="48"/>
                    </a:lnTo>
                    <a:close/>
                    <a:moveTo>
                      <a:pt x="913" y="104"/>
                    </a:moveTo>
                    <a:lnTo>
                      <a:pt x="913" y="104"/>
                    </a:lnTo>
                    <a:lnTo>
                      <a:pt x="916" y="119"/>
                    </a:lnTo>
                    <a:lnTo>
                      <a:pt x="917" y="135"/>
                    </a:lnTo>
                    <a:lnTo>
                      <a:pt x="920" y="168"/>
                    </a:lnTo>
                    <a:lnTo>
                      <a:pt x="921" y="203"/>
                    </a:lnTo>
                    <a:lnTo>
                      <a:pt x="923" y="239"/>
                    </a:lnTo>
                    <a:lnTo>
                      <a:pt x="923" y="239"/>
                    </a:lnTo>
                    <a:lnTo>
                      <a:pt x="927" y="233"/>
                    </a:lnTo>
                    <a:lnTo>
                      <a:pt x="930" y="225"/>
                    </a:lnTo>
                    <a:lnTo>
                      <a:pt x="932" y="216"/>
                    </a:lnTo>
                    <a:lnTo>
                      <a:pt x="934" y="205"/>
                    </a:lnTo>
                    <a:lnTo>
                      <a:pt x="937" y="182"/>
                    </a:lnTo>
                    <a:lnTo>
                      <a:pt x="935" y="159"/>
                    </a:lnTo>
                    <a:lnTo>
                      <a:pt x="932" y="133"/>
                    </a:lnTo>
                    <a:lnTo>
                      <a:pt x="927" y="109"/>
                    </a:lnTo>
                    <a:lnTo>
                      <a:pt x="920" y="90"/>
                    </a:lnTo>
                    <a:lnTo>
                      <a:pt x="916" y="81"/>
                    </a:lnTo>
                    <a:lnTo>
                      <a:pt x="911" y="74"/>
                    </a:lnTo>
                    <a:lnTo>
                      <a:pt x="911" y="74"/>
                    </a:lnTo>
                    <a:lnTo>
                      <a:pt x="909" y="79"/>
                    </a:lnTo>
                    <a:lnTo>
                      <a:pt x="907" y="81"/>
                    </a:lnTo>
                    <a:lnTo>
                      <a:pt x="907" y="86"/>
                    </a:lnTo>
                    <a:lnTo>
                      <a:pt x="907" y="90"/>
                    </a:lnTo>
                    <a:lnTo>
                      <a:pt x="910" y="97"/>
                    </a:lnTo>
                    <a:lnTo>
                      <a:pt x="913" y="104"/>
                    </a:lnTo>
                    <a:lnTo>
                      <a:pt x="913" y="104"/>
                    </a:lnTo>
                    <a:close/>
                    <a:moveTo>
                      <a:pt x="312" y="104"/>
                    </a:moveTo>
                    <a:lnTo>
                      <a:pt x="312" y="104"/>
                    </a:lnTo>
                    <a:lnTo>
                      <a:pt x="313" y="116"/>
                    </a:lnTo>
                    <a:lnTo>
                      <a:pt x="313" y="130"/>
                    </a:lnTo>
                    <a:lnTo>
                      <a:pt x="313" y="161"/>
                    </a:lnTo>
                    <a:lnTo>
                      <a:pt x="313" y="195"/>
                    </a:lnTo>
                    <a:lnTo>
                      <a:pt x="315" y="211"/>
                    </a:lnTo>
                    <a:lnTo>
                      <a:pt x="319" y="226"/>
                    </a:lnTo>
                    <a:lnTo>
                      <a:pt x="319" y="226"/>
                    </a:lnTo>
                    <a:lnTo>
                      <a:pt x="322" y="196"/>
                    </a:lnTo>
                    <a:lnTo>
                      <a:pt x="325" y="167"/>
                    </a:lnTo>
                    <a:lnTo>
                      <a:pt x="326" y="138"/>
                    </a:lnTo>
                    <a:lnTo>
                      <a:pt x="327" y="125"/>
                    </a:lnTo>
                    <a:lnTo>
                      <a:pt x="330" y="111"/>
                    </a:lnTo>
                    <a:lnTo>
                      <a:pt x="330" y="111"/>
                    </a:lnTo>
                    <a:lnTo>
                      <a:pt x="327" y="105"/>
                    </a:lnTo>
                    <a:lnTo>
                      <a:pt x="325" y="98"/>
                    </a:lnTo>
                    <a:lnTo>
                      <a:pt x="323" y="93"/>
                    </a:lnTo>
                    <a:lnTo>
                      <a:pt x="320" y="88"/>
                    </a:lnTo>
                    <a:lnTo>
                      <a:pt x="320" y="88"/>
                    </a:lnTo>
                    <a:lnTo>
                      <a:pt x="319" y="93"/>
                    </a:lnTo>
                    <a:lnTo>
                      <a:pt x="316" y="97"/>
                    </a:lnTo>
                    <a:lnTo>
                      <a:pt x="313" y="100"/>
                    </a:lnTo>
                    <a:lnTo>
                      <a:pt x="312" y="104"/>
                    </a:lnTo>
                    <a:lnTo>
                      <a:pt x="312" y="104"/>
                    </a:lnTo>
                    <a:close/>
                    <a:moveTo>
                      <a:pt x="871" y="125"/>
                    </a:moveTo>
                    <a:lnTo>
                      <a:pt x="871" y="125"/>
                    </a:lnTo>
                    <a:lnTo>
                      <a:pt x="875" y="125"/>
                    </a:lnTo>
                    <a:lnTo>
                      <a:pt x="876" y="128"/>
                    </a:lnTo>
                    <a:lnTo>
                      <a:pt x="878" y="130"/>
                    </a:lnTo>
                    <a:lnTo>
                      <a:pt x="879" y="132"/>
                    </a:lnTo>
                    <a:lnTo>
                      <a:pt x="879" y="132"/>
                    </a:lnTo>
                    <a:lnTo>
                      <a:pt x="886" y="192"/>
                    </a:lnTo>
                    <a:lnTo>
                      <a:pt x="890" y="257"/>
                    </a:lnTo>
                    <a:lnTo>
                      <a:pt x="890" y="257"/>
                    </a:lnTo>
                    <a:lnTo>
                      <a:pt x="893" y="255"/>
                    </a:lnTo>
                    <a:lnTo>
                      <a:pt x="894" y="254"/>
                    </a:lnTo>
                    <a:lnTo>
                      <a:pt x="897" y="253"/>
                    </a:lnTo>
                    <a:lnTo>
                      <a:pt x="900" y="253"/>
                    </a:lnTo>
                    <a:lnTo>
                      <a:pt x="900" y="253"/>
                    </a:lnTo>
                    <a:lnTo>
                      <a:pt x="906" y="234"/>
                    </a:lnTo>
                    <a:lnTo>
                      <a:pt x="909" y="215"/>
                    </a:lnTo>
                    <a:lnTo>
                      <a:pt x="910" y="195"/>
                    </a:lnTo>
                    <a:lnTo>
                      <a:pt x="909" y="177"/>
                    </a:lnTo>
                    <a:lnTo>
                      <a:pt x="907" y="157"/>
                    </a:lnTo>
                    <a:lnTo>
                      <a:pt x="904" y="139"/>
                    </a:lnTo>
                    <a:lnTo>
                      <a:pt x="897" y="102"/>
                    </a:lnTo>
                    <a:lnTo>
                      <a:pt x="897" y="102"/>
                    </a:lnTo>
                    <a:lnTo>
                      <a:pt x="889" y="107"/>
                    </a:lnTo>
                    <a:lnTo>
                      <a:pt x="882" y="112"/>
                    </a:lnTo>
                    <a:lnTo>
                      <a:pt x="876" y="118"/>
                    </a:lnTo>
                    <a:lnTo>
                      <a:pt x="871" y="125"/>
                    </a:lnTo>
                    <a:lnTo>
                      <a:pt x="871" y="125"/>
                    </a:lnTo>
                    <a:close/>
                    <a:moveTo>
                      <a:pt x="334" y="240"/>
                    </a:moveTo>
                    <a:lnTo>
                      <a:pt x="334" y="240"/>
                    </a:lnTo>
                    <a:lnTo>
                      <a:pt x="351" y="248"/>
                    </a:lnTo>
                    <a:lnTo>
                      <a:pt x="367" y="258"/>
                    </a:lnTo>
                    <a:lnTo>
                      <a:pt x="367" y="258"/>
                    </a:lnTo>
                    <a:lnTo>
                      <a:pt x="371" y="199"/>
                    </a:lnTo>
                    <a:lnTo>
                      <a:pt x="374" y="170"/>
                    </a:lnTo>
                    <a:lnTo>
                      <a:pt x="378" y="139"/>
                    </a:lnTo>
                    <a:lnTo>
                      <a:pt x="378" y="139"/>
                    </a:lnTo>
                    <a:lnTo>
                      <a:pt x="368" y="135"/>
                    </a:lnTo>
                    <a:lnTo>
                      <a:pt x="358" y="130"/>
                    </a:lnTo>
                    <a:lnTo>
                      <a:pt x="348" y="125"/>
                    </a:lnTo>
                    <a:lnTo>
                      <a:pt x="340" y="119"/>
                    </a:lnTo>
                    <a:lnTo>
                      <a:pt x="340" y="119"/>
                    </a:lnTo>
                    <a:lnTo>
                      <a:pt x="334" y="180"/>
                    </a:lnTo>
                    <a:lnTo>
                      <a:pt x="333" y="211"/>
                    </a:lnTo>
                    <a:lnTo>
                      <a:pt x="333" y="226"/>
                    </a:lnTo>
                    <a:lnTo>
                      <a:pt x="334" y="240"/>
                    </a:lnTo>
                    <a:lnTo>
                      <a:pt x="334" y="240"/>
                    </a:lnTo>
                    <a:close/>
                    <a:moveTo>
                      <a:pt x="827" y="140"/>
                    </a:moveTo>
                    <a:lnTo>
                      <a:pt x="827" y="140"/>
                    </a:lnTo>
                    <a:lnTo>
                      <a:pt x="830" y="180"/>
                    </a:lnTo>
                    <a:lnTo>
                      <a:pt x="831" y="213"/>
                    </a:lnTo>
                    <a:lnTo>
                      <a:pt x="833" y="247"/>
                    </a:lnTo>
                    <a:lnTo>
                      <a:pt x="834" y="285"/>
                    </a:lnTo>
                    <a:lnTo>
                      <a:pt x="834" y="285"/>
                    </a:lnTo>
                    <a:lnTo>
                      <a:pt x="855" y="277"/>
                    </a:lnTo>
                    <a:lnTo>
                      <a:pt x="865" y="272"/>
                    </a:lnTo>
                    <a:lnTo>
                      <a:pt x="875" y="267"/>
                    </a:lnTo>
                    <a:lnTo>
                      <a:pt x="875" y="267"/>
                    </a:lnTo>
                    <a:lnTo>
                      <a:pt x="876" y="250"/>
                    </a:lnTo>
                    <a:lnTo>
                      <a:pt x="876" y="232"/>
                    </a:lnTo>
                    <a:lnTo>
                      <a:pt x="876" y="213"/>
                    </a:lnTo>
                    <a:lnTo>
                      <a:pt x="875" y="195"/>
                    </a:lnTo>
                    <a:lnTo>
                      <a:pt x="871" y="159"/>
                    </a:lnTo>
                    <a:lnTo>
                      <a:pt x="864" y="125"/>
                    </a:lnTo>
                    <a:lnTo>
                      <a:pt x="864" y="125"/>
                    </a:lnTo>
                    <a:lnTo>
                      <a:pt x="857" y="130"/>
                    </a:lnTo>
                    <a:lnTo>
                      <a:pt x="847" y="135"/>
                    </a:lnTo>
                    <a:lnTo>
                      <a:pt x="827" y="140"/>
                    </a:lnTo>
                    <a:lnTo>
                      <a:pt x="827" y="140"/>
                    </a:lnTo>
                    <a:close/>
                    <a:moveTo>
                      <a:pt x="378" y="265"/>
                    </a:moveTo>
                    <a:lnTo>
                      <a:pt x="378" y="265"/>
                    </a:lnTo>
                    <a:lnTo>
                      <a:pt x="383" y="267"/>
                    </a:lnTo>
                    <a:lnTo>
                      <a:pt x="388" y="269"/>
                    </a:lnTo>
                    <a:lnTo>
                      <a:pt x="398" y="274"/>
                    </a:lnTo>
                    <a:lnTo>
                      <a:pt x="406" y="279"/>
                    </a:lnTo>
                    <a:lnTo>
                      <a:pt x="412" y="281"/>
                    </a:lnTo>
                    <a:lnTo>
                      <a:pt x="419" y="282"/>
                    </a:lnTo>
                    <a:lnTo>
                      <a:pt x="419" y="282"/>
                    </a:lnTo>
                    <a:lnTo>
                      <a:pt x="419" y="250"/>
                    </a:lnTo>
                    <a:lnTo>
                      <a:pt x="420" y="216"/>
                    </a:lnTo>
                    <a:lnTo>
                      <a:pt x="421" y="181"/>
                    </a:lnTo>
                    <a:lnTo>
                      <a:pt x="421" y="166"/>
                    </a:lnTo>
                    <a:lnTo>
                      <a:pt x="420" y="150"/>
                    </a:lnTo>
                    <a:lnTo>
                      <a:pt x="420" y="150"/>
                    </a:lnTo>
                    <a:lnTo>
                      <a:pt x="412" y="149"/>
                    </a:lnTo>
                    <a:lnTo>
                      <a:pt x="403" y="146"/>
                    </a:lnTo>
                    <a:lnTo>
                      <a:pt x="395" y="145"/>
                    </a:lnTo>
                    <a:lnTo>
                      <a:pt x="390" y="145"/>
                    </a:lnTo>
                    <a:lnTo>
                      <a:pt x="386" y="146"/>
                    </a:lnTo>
                    <a:lnTo>
                      <a:pt x="386" y="146"/>
                    </a:lnTo>
                    <a:lnTo>
                      <a:pt x="381" y="202"/>
                    </a:lnTo>
                    <a:lnTo>
                      <a:pt x="378" y="234"/>
                    </a:lnTo>
                    <a:lnTo>
                      <a:pt x="378" y="265"/>
                    </a:lnTo>
                    <a:lnTo>
                      <a:pt x="378" y="265"/>
                    </a:lnTo>
                    <a:close/>
                    <a:moveTo>
                      <a:pt x="814" y="147"/>
                    </a:moveTo>
                    <a:lnTo>
                      <a:pt x="814" y="147"/>
                    </a:lnTo>
                    <a:lnTo>
                      <a:pt x="807" y="147"/>
                    </a:lnTo>
                    <a:lnTo>
                      <a:pt x="798" y="149"/>
                    </a:lnTo>
                    <a:lnTo>
                      <a:pt x="788" y="152"/>
                    </a:lnTo>
                    <a:lnTo>
                      <a:pt x="779" y="154"/>
                    </a:lnTo>
                    <a:lnTo>
                      <a:pt x="779" y="154"/>
                    </a:lnTo>
                    <a:lnTo>
                      <a:pt x="782" y="161"/>
                    </a:lnTo>
                    <a:lnTo>
                      <a:pt x="786" y="171"/>
                    </a:lnTo>
                    <a:lnTo>
                      <a:pt x="786" y="171"/>
                    </a:lnTo>
                    <a:lnTo>
                      <a:pt x="789" y="203"/>
                    </a:lnTo>
                    <a:lnTo>
                      <a:pt x="791" y="232"/>
                    </a:lnTo>
                    <a:lnTo>
                      <a:pt x="792" y="296"/>
                    </a:lnTo>
                    <a:lnTo>
                      <a:pt x="792" y="296"/>
                    </a:lnTo>
                    <a:lnTo>
                      <a:pt x="807" y="293"/>
                    </a:lnTo>
                    <a:lnTo>
                      <a:pt x="816" y="291"/>
                    </a:lnTo>
                    <a:lnTo>
                      <a:pt x="821" y="288"/>
                    </a:lnTo>
                    <a:lnTo>
                      <a:pt x="821" y="288"/>
                    </a:lnTo>
                    <a:lnTo>
                      <a:pt x="821" y="251"/>
                    </a:lnTo>
                    <a:lnTo>
                      <a:pt x="821" y="216"/>
                    </a:lnTo>
                    <a:lnTo>
                      <a:pt x="819" y="181"/>
                    </a:lnTo>
                    <a:lnTo>
                      <a:pt x="814" y="147"/>
                    </a:lnTo>
                    <a:lnTo>
                      <a:pt x="814" y="147"/>
                    </a:lnTo>
                    <a:close/>
                    <a:moveTo>
                      <a:pt x="437" y="154"/>
                    </a:moveTo>
                    <a:lnTo>
                      <a:pt x="437" y="154"/>
                    </a:lnTo>
                    <a:lnTo>
                      <a:pt x="433" y="171"/>
                    </a:lnTo>
                    <a:lnTo>
                      <a:pt x="431" y="188"/>
                    </a:lnTo>
                    <a:lnTo>
                      <a:pt x="430" y="206"/>
                    </a:lnTo>
                    <a:lnTo>
                      <a:pt x="428" y="225"/>
                    </a:lnTo>
                    <a:lnTo>
                      <a:pt x="430" y="260"/>
                    </a:lnTo>
                    <a:lnTo>
                      <a:pt x="430" y="289"/>
                    </a:lnTo>
                    <a:lnTo>
                      <a:pt x="430" y="289"/>
                    </a:lnTo>
                    <a:lnTo>
                      <a:pt x="441" y="291"/>
                    </a:lnTo>
                    <a:lnTo>
                      <a:pt x="447" y="292"/>
                    </a:lnTo>
                    <a:lnTo>
                      <a:pt x="451" y="295"/>
                    </a:lnTo>
                    <a:lnTo>
                      <a:pt x="451" y="295"/>
                    </a:lnTo>
                    <a:lnTo>
                      <a:pt x="455" y="281"/>
                    </a:lnTo>
                    <a:lnTo>
                      <a:pt x="456" y="264"/>
                    </a:lnTo>
                    <a:lnTo>
                      <a:pt x="458" y="246"/>
                    </a:lnTo>
                    <a:lnTo>
                      <a:pt x="458" y="226"/>
                    </a:lnTo>
                    <a:lnTo>
                      <a:pt x="458" y="189"/>
                    </a:lnTo>
                    <a:lnTo>
                      <a:pt x="458" y="173"/>
                    </a:lnTo>
                    <a:lnTo>
                      <a:pt x="459" y="159"/>
                    </a:lnTo>
                    <a:lnTo>
                      <a:pt x="459" y="159"/>
                    </a:lnTo>
                    <a:lnTo>
                      <a:pt x="449" y="156"/>
                    </a:lnTo>
                    <a:lnTo>
                      <a:pt x="437" y="154"/>
                    </a:lnTo>
                    <a:lnTo>
                      <a:pt x="437" y="154"/>
                    </a:lnTo>
                    <a:close/>
                    <a:moveTo>
                      <a:pt x="479" y="159"/>
                    </a:moveTo>
                    <a:lnTo>
                      <a:pt x="479" y="159"/>
                    </a:lnTo>
                    <a:lnTo>
                      <a:pt x="482" y="159"/>
                    </a:lnTo>
                    <a:lnTo>
                      <a:pt x="483" y="157"/>
                    </a:lnTo>
                    <a:lnTo>
                      <a:pt x="483" y="157"/>
                    </a:lnTo>
                    <a:lnTo>
                      <a:pt x="479" y="157"/>
                    </a:lnTo>
                    <a:lnTo>
                      <a:pt x="476" y="160"/>
                    </a:lnTo>
                    <a:lnTo>
                      <a:pt x="473" y="163"/>
                    </a:lnTo>
                    <a:lnTo>
                      <a:pt x="472" y="167"/>
                    </a:lnTo>
                    <a:lnTo>
                      <a:pt x="469" y="175"/>
                    </a:lnTo>
                    <a:lnTo>
                      <a:pt x="469" y="182"/>
                    </a:lnTo>
                    <a:lnTo>
                      <a:pt x="469" y="182"/>
                    </a:lnTo>
                    <a:lnTo>
                      <a:pt x="468" y="211"/>
                    </a:lnTo>
                    <a:lnTo>
                      <a:pt x="468" y="234"/>
                    </a:lnTo>
                    <a:lnTo>
                      <a:pt x="468" y="258"/>
                    </a:lnTo>
                    <a:lnTo>
                      <a:pt x="466" y="285"/>
                    </a:lnTo>
                    <a:lnTo>
                      <a:pt x="466" y="285"/>
                    </a:lnTo>
                    <a:lnTo>
                      <a:pt x="471" y="288"/>
                    </a:lnTo>
                    <a:lnTo>
                      <a:pt x="472" y="289"/>
                    </a:lnTo>
                    <a:lnTo>
                      <a:pt x="472" y="291"/>
                    </a:lnTo>
                    <a:lnTo>
                      <a:pt x="472" y="291"/>
                    </a:lnTo>
                    <a:lnTo>
                      <a:pt x="471" y="296"/>
                    </a:lnTo>
                    <a:lnTo>
                      <a:pt x="471" y="299"/>
                    </a:lnTo>
                    <a:lnTo>
                      <a:pt x="472" y="302"/>
                    </a:lnTo>
                    <a:lnTo>
                      <a:pt x="472" y="302"/>
                    </a:lnTo>
                    <a:lnTo>
                      <a:pt x="483" y="302"/>
                    </a:lnTo>
                    <a:lnTo>
                      <a:pt x="496" y="305"/>
                    </a:lnTo>
                    <a:lnTo>
                      <a:pt x="510" y="306"/>
                    </a:lnTo>
                    <a:lnTo>
                      <a:pt x="522" y="307"/>
                    </a:lnTo>
                    <a:lnTo>
                      <a:pt x="522" y="307"/>
                    </a:lnTo>
                    <a:lnTo>
                      <a:pt x="521" y="288"/>
                    </a:lnTo>
                    <a:lnTo>
                      <a:pt x="520" y="269"/>
                    </a:lnTo>
                    <a:lnTo>
                      <a:pt x="520" y="232"/>
                    </a:lnTo>
                    <a:lnTo>
                      <a:pt x="518" y="195"/>
                    </a:lnTo>
                    <a:lnTo>
                      <a:pt x="518" y="177"/>
                    </a:lnTo>
                    <a:lnTo>
                      <a:pt x="515" y="160"/>
                    </a:lnTo>
                    <a:lnTo>
                      <a:pt x="515" y="160"/>
                    </a:lnTo>
                    <a:lnTo>
                      <a:pt x="508" y="161"/>
                    </a:lnTo>
                    <a:lnTo>
                      <a:pt x="503" y="161"/>
                    </a:lnTo>
                    <a:lnTo>
                      <a:pt x="494" y="160"/>
                    </a:lnTo>
                    <a:lnTo>
                      <a:pt x="487" y="159"/>
                    </a:lnTo>
                    <a:lnTo>
                      <a:pt x="483" y="159"/>
                    </a:lnTo>
                    <a:lnTo>
                      <a:pt x="479" y="159"/>
                    </a:lnTo>
                    <a:lnTo>
                      <a:pt x="479" y="159"/>
                    </a:lnTo>
                    <a:close/>
                    <a:moveTo>
                      <a:pt x="750" y="159"/>
                    </a:moveTo>
                    <a:lnTo>
                      <a:pt x="750" y="159"/>
                    </a:lnTo>
                    <a:lnTo>
                      <a:pt x="753" y="194"/>
                    </a:lnTo>
                    <a:lnTo>
                      <a:pt x="757" y="229"/>
                    </a:lnTo>
                    <a:lnTo>
                      <a:pt x="760" y="267"/>
                    </a:lnTo>
                    <a:lnTo>
                      <a:pt x="761" y="307"/>
                    </a:lnTo>
                    <a:lnTo>
                      <a:pt x="761" y="307"/>
                    </a:lnTo>
                    <a:lnTo>
                      <a:pt x="778" y="302"/>
                    </a:lnTo>
                    <a:lnTo>
                      <a:pt x="778" y="302"/>
                    </a:lnTo>
                    <a:lnTo>
                      <a:pt x="781" y="265"/>
                    </a:lnTo>
                    <a:lnTo>
                      <a:pt x="779" y="226"/>
                    </a:lnTo>
                    <a:lnTo>
                      <a:pt x="778" y="208"/>
                    </a:lnTo>
                    <a:lnTo>
                      <a:pt x="775" y="189"/>
                    </a:lnTo>
                    <a:lnTo>
                      <a:pt x="772" y="171"/>
                    </a:lnTo>
                    <a:lnTo>
                      <a:pt x="768" y="157"/>
                    </a:lnTo>
                    <a:lnTo>
                      <a:pt x="768" y="157"/>
                    </a:lnTo>
                    <a:lnTo>
                      <a:pt x="763" y="156"/>
                    </a:lnTo>
                    <a:lnTo>
                      <a:pt x="758" y="157"/>
                    </a:lnTo>
                    <a:lnTo>
                      <a:pt x="750" y="159"/>
                    </a:lnTo>
                    <a:lnTo>
                      <a:pt x="750" y="159"/>
                    </a:lnTo>
                    <a:close/>
                    <a:moveTo>
                      <a:pt x="538" y="310"/>
                    </a:moveTo>
                    <a:lnTo>
                      <a:pt x="538" y="310"/>
                    </a:lnTo>
                    <a:lnTo>
                      <a:pt x="565" y="310"/>
                    </a:lnTo>
                    <a:lnTo>
                      <a:pt x="576" y="312"/>
                    </a:lnTo>
                    <a:lnTo>
                      <a:pt x="587" y="312"/>
                    </a:lnTo>
                    <a:lnTo>
                      <a:pt x="587" y="312"/>
                    </a:lnTo>
                    <a:lnTo>
                      <a:pt x="583" y="272"/>
                    </a:lnTo>
                    <a:lnTo>
                      <a:pt x="580" y="232"/>
                    </a:lnTo>
                    <a:lnTo>
                      <a:pt x="579" y="194"/>
                    </a:lnTo>
                    <a:lnTo>
                      <a:pt x="579" y="160"/>
                    </a:lnTo>
                    <a:lnTo>
                      <a:pt x="579" y="160"/>
                    </a:lnTo>
                    <a:lnTo>
                      <a:pt x="574" y="161"/>
                    </a:lnTo>
                    <a:lnTo>
                      <a:pt x="569" y="163"/>
                    </a:lnTo>
                    <a:lnTo>
                      <a:pt x="555" y="161"/>
                    </a:lnTo>
                    <a:lnTo>
                      <a:pt x="542" y="160"/>
                    </a:lnTo>
                    <a:lnTo>
                      <a:pt x="538" y="161"/>
                    </a:lnTo>
                    <a:lnTo>
                      <a:pt x="538" y="163"/>
                    </a:lnTo>
                    <a:lnTo>
                      <a:pt x="536" y="164"/>
                    </a:lnTo>
                    <a:lnTo>
                      <a:pt x="536" y="164"/>
                    </a:lnTo>
                    <a:lnTo>
                      <a:pt x="535" y="164"/>
                    </a:lnTo>
                    <a:lnTo>
                      <a:pt x="534" y="163"/>
                    </a:lnTo>
                    <a:lnTo>
                      <a:pt x="532" y="161"/>
                    </a:lnTo>
                    <a:lnTo>
                      <a:pt x="531" y="160"/>
                    </a:lnTo>
                    <a:lnTo>
                      <a:pt x="529" y="161"/>
                    </a:lnTo>
                    <a:lnTo>
                      <a:pt x="529" y="161"/>
                    </a:lnTo>
                    <a:lnTo>
                      <a:pt x="531" y="199"/>
                    </a:lnTo>
                    <a:lnTo>
                      <a:pt x="531" y="240"/>
                    </a:lnTo>
                    <a:lnTo>
                      <a:pt x="531" y="260"/>
                    </a:lnTo>
                    <a:lnTo>
                      <a:pt x="532" y="279"/>
                    </a:lnTo>
                    <a:lnTo>
                      <a:pt x="535" y="296"/>
                    </a:lnTo>
                    <a:lnTo>
                      <a:pt x="538" y="310"/>
                    </a:lnTo>
                    <a:lnTo>
                      <a:pt x="538" y="310"/>
                    </a:lnTo>
                    <a:close/>
                    <a:moveTo>
                      <a:pt x="697" y="164"/>
                    </a:moveTo>
                    <a:lnTo>
                      <a:pt x="697" y="164"/>
                    </a:lnTo>
                    <a:lnTo>
                      <a:pt x="697" y="181"/>
                    </a:lnTo>
                    <a:lnTo>
                      <a:pt x="698" y="198"/>
                    </a:lnTo>
                    <a:lnTo>
                      <a:pt x="701" y="236"/>
                    </a:lnTo>
                    <a:lnTo>
                      <a:pt x="705" y="275"/>
                    </a:lnTo>
                    <a:lnTo>
                      <a:pt x="705" y="293"/>
                    </a:lnTo>
                    <a:lnTo>
                      <a:pt x="705" y="312"/>
                    </a:lnTo>
                    <a:lnTo>
                      <a:pt x="705" y="312"/>
                    </a:lnTo>
                    <a:lnTo>
                      <a:pt x="718" y="312"/>
                    </a:lnTo>
                    <a:lnTo>
                      <a:pt x="726" y="310"/>
                    </a:lnTo>
                    <a:lnTo>
                      <a:pt x="734" y="309"/>
                    </a:lnTo>
                    <a:lnTo>
                      <a:pt x="744" y="309"/>
                    </a:lnTo>
                    <a:lnTo>
                      <a:pt x="744" y="309"/>
                    </a:lnTo>
                    <a:lnTo>
                      <a:pt x="748" y="292"/>
                    </a:lnTo>
                    <a:lnTo>
                      <a:pt x="748" y="274"/>
                    </a:lnTo>
                    <a:lnTo>
                      <a:pt x="748" y="254"/>
                    </a:lnTo>
                    <a:lnTo>
                      <a:pt x="747" y="234"/>
                    </a:lnTo>
                    <a:lnTo>
                      <a:pt x="741" y="196"/>
                    </a:lnTo>
                    <a:lnTo>
                      <a:pt x="737" y="160"/>
                    </a:lnTo>
                    <a:lnTo>
                      <a:pt x="737" y="160"/>
                    </a:lnTo>
                    <a:lnTo>
                      <a:pt x="716" y="161"/>
                    </a:lnTo>
                    <a:lnTo>
                      <a:pt x="697" y="164"/>
                    </a:lnTo>
                    <a:lnTo>
                      <a:pt x="697" y="164"/>
                    </a:lnTo>
                    <a:close/>
                    <a:moveTo>
                      <a:pt x="628" y="166"/>
                    </a:moveTo>
                    <a:lnTo>
                      <a:pt x="628" y="166"/>
                    </a:lnTo>
                    <a:lnTo>
                      <a:pt x="625" y="182"/>
                    </a:lnTo>
                    <a:lnTo>
                      <a:pt x="625" y="201"/>
                    </a:lnTo>
                    <a:lnTo>
                      <a:pt x="625" y="220"/>
                    </a:lnTo>
                    <a:lnTo>
                      <a:pt x="626" y="240"/>
                    </a:lnTo>
                    <a:lnTo>
                      <a:pt x="631" y="279"/>
                    </a:lnTo>
                    <a:lnTo>
                      <a:pt x="633" y="314"/>
                    </a:lnTo>
                    <a:lnTo>
                      <a:pt x="633" y="314"/>
                    </a:lnTo>
                    <a:lnTo>
                      <a:pt x="647" y="314"/>
                    </a:lnTo>
                    <a:lnTo>
                      <a:pt x="661" y="313"/>
                    </a:lnTo>
                    <a:lnTo>
                      <a:pt x="677" y="313"/>
                    </a:lnTo>
                    <a:lnTo>
                      <a:pt x="692" y="314"/>
                    </a:lnTo>
                    <a:lnTo>
                      <a:pt x="692" y="314"/>
                    </a:lnTo>
                    <a:lnTo>
                      <a:pt x="694" y="275"/>
                    </a:lnTo>
                    <a:lnTo>
                      <a:pt x="691" y="239"/>
                    </a:lnTo>
                    <a:lnTo>
                      <a:pt x="688" y="202"/>
                    </a:lnTo>
                    <a:lnTo>
                      <a:pt x="682" y="164"/>
                    </a:lnTo>
                    <a:lnTo>
                      <a:pt x="682" y="164"/>
                    </a:lnTo>
                    <a:lnTo>
                      <a:pt x="657" y="164"/>
                    </a:lnTo>
                    <a:lnTo>
                      <a:pt x="628" y="166"/>
                    </a:lnTo>
                    <a:lnTo>
                      <a:pt x="628" y="166"/>
                    </a:lnTo>
                    <a:close/>
                    <a:moveTo>
                      <a:pt x="601" y="314"/>
                    </a:moveTo>
                    <a:lnTo>
                      <a:pt x="601" y="314"/>
                    </a:lnTo>
                    <a:lnTo>
                      <a:pt x="619" y="316"/>
                    </a:lnTo>
                    <a:lnTo>
                      <a:pt x="619" y="316"/>
                    </a:lnTo>
                    <a:lnTo>
                      <a:pt x="618" y="279"/>
                    </a:lnTo>
                    <a:lnTo>
                      <a:pt x="617" y="241"/>
                    </a:lnTo>
                    <a:lnTo>
                      <a:pt x="611" y="167"/>
                    </a:lnTo>
                    <a:lnTo>
                      <a:pt x="611" y="167"/>
                    </a:lnTo>
                    <a:lnTo>
                      <a:pt x="604" y="167"/>
                    </a:lnTo>
                    <a:lnTo>
                      <a:pt x="600" y="167"/>
                    </a:lnTo>
                    <a:lnTo>
                      <a:pt x="598" y="166"/>
                    </a:lnTo>
                    <a:lnTo>
                      <a:pt x="598" y="166"/>
                    </a:lnTo>
                    <a:lnTo>
                      <a:pt x="594" y="182"/>
                    </a:lnTo>
                    <a:lnTo>
                      <a:pt x="591" y="201"/>
                    </a:lnTo>
                    <a:lnTo>
                      <a:pt x="590" y="220"/>
                    </a:lnTo>
                    <a:lnTo>
                      <a:pt x="590" y="239"/>
                    </a:lnTo>
                    <a:lnTo>
                      <a:pt x="591" y="258"/>
                    </a:lnTo>
                    <a:lnTo>
                      <a:pt x="594" y="278"/>
                    </a:lnTo>
                    <a:lnTo>
                      <a:pt x="597" y="296"/>
                    </a:lnTo>
                    <a:lnTo>
                      <a:pt x="601" y="314"/>
                    </a:lnTo>
                    <a:lnTo>
                      <a:pt x="601" y="314"/>
                    </a:lnTo>
                    <a:close/>
                    <a:moveTo>
                      <a:pt x="836" y="307"/>
                    </a:moveTo>
                    <a:lnTo>
                      <a:pt x="836" y="307"/>
                    </a:lnTo>
                    <a:lnTo>
                      <a:pt x="824" y="309"/>
                    </a:lnTo>
                    <a:lnTo>
                      <a:pt x="820" y="312"/>
                    </a:lnTo>
                    <a:lnTo>
                      <a:pt x="814" y="316"/>
                    </a:lnTo>
                    <a:lnTo>
                      <a:pt x="814" y="316"/>
                    </a:lnTo>
                    <a:lnTo>
                      <a:pt x="807" y="316"/>
                    </a:lnTo>
                    <a:lnTo>
                      <a:pt x="800" y="317"/>
                    </a:lnTo>
                    <a:lnTo>
                      <a:pt x="788" y="321"/>
                    </a:lnTo>
                    <a:lnTo>
                      <a:pt x="782" y="323"/>
                    </a:lnTo>
                    <a:lnTo>
                      <a:pt x="777" y="324"/>
                    </a:lnTo>
                    <a:lnTo>
                      <a:pt x="770" y="324"/>
                    </a:lnTo>
                    <a:lnTo>
                      <a:pt x="763" y="323"/>
                    </a:lnTo>
                    <a:lnTo>
                      <a:pt x="763" y="323"/>
                    </a:lnTo>
                    <a:lnTo>
                      <a:pt x="758" y="324"/>
                    </a:lnTo>
                    <a:lnTo>
                      <a:pt x="755" y="326"/>
                    </a:lnTo>
                    <a:lnTo>
                      <a:pt x="754" y="328"/>
                    </a:lnTo>
                    <a:lnTo>
                      <a:pt x="750" y="330"/>
                    </a:lnTo>
                    <a:lnTo>
                      <a:pt x="750" y="330"/>
                    </a:lnTo>
                    <a:lnTo>
                      <a:pt x="722" y="333"/>
                    </a:lnTo>
                    <a:lnTo>
                      <a:pt x="695" y="334"/>
                    </a:lnTo>
                    <a:lnTo>
                      <a:pt x="668" y="335"/>
                    </a:lnTo>
                    <a:lnTo>
                      <a:pt x="642" y="338"/>
                    </a:lnTo>
                    <a:lnTo>
                      <a:pt x="642" y="338"/>
                    </a:lnTo>
                    <a:lnTo>
                      <a:pt x="608" y="334"/>
                    </a:lnTo>
                    <a:lnTo>
                      <a:pt x="574" y="331"/>
                    </a:lnTo>
                    <a:lnTo>
                      <a:pt x="541" y="328"/>
                    </a:lnTo>
                    <a:lnTo>
                      <a:pt x="508" y="324"/>
                    </a:lnTo>
                    <a:lnTo>
                      <a:pt x="508" y="324"/>
                    </a:lnTo>
                    <a:lnTo>
                      <a:pt x="492" y="321"/>
                    </a:lnTo>
                    <a:lnTo>
                      <a:pt x="475" y="319"/>
                    </a:lnTo>
                    <a:lnTo>
                      <a:pt x="444" y="309"/>
                    </a:lnTo>
                    <a:lnTo>
                      <a:pt x="413" y="298"/>
                    </a:lnTo>
                    <a:lnTo>
                      <a:pt x="385" y="286"/>
                    </a:lnTo>
                    <a:lnTo>
                      <a:pt x="385" y="286"/>
                    </a:lnTo>
                    <a:lnTo>
                      <a:pt x="381" y="285"/>
                    </a:lnTo>
                    <a:lnTo>
                      <a:pt x="378" y="285"/>
                    </a:lnTo>
                    <a:lnTo>
                      <a:pt x="371" y="286"/>
                    </a:lnTo>
                    <a:lnTo>
                      <a:pt x="371" y="286"/>
                    </a:lnTo>
                    <a:lnTo>
                      <a:pt x="361" y="278"/>
                    </a:lnTo>
                    <a:lnTo>
                      <a:pt x="350" y="271"/>
                    </a:lnTo>
                    <a:lnTo>
                      <a:pt x="337" y="265"/>
                    </a:lnTo>
                    <a:lnTo>
                      <a:pt x="326" y="260"/>
                    </a:lnTo>
                    <a:lnTo>
                      <a:pt x="326" y="260"/>
                    </a:lnTo>
                    <a:lnTo>
                      <a:pt x="322" y="255"/>
                    </a:lnTo>
                    <a:lnTo>
                      <a:pt x="319" y="251"/>
                    </a:lnTo>
                    <a:lnTo>
                      <a:pt x="309" y="244"/>
                    </a:lnTo>
                    <a:lnTo>
                      <a:pt x="299" y="239"/>
                    </a:lnTo>
                    <a:lnTo>
                      <a:pt x="296" y="234"/>
                    </a:lnTo>
                    <a:lnTo>
                      <a:pt x="294" y="229"/>
                    </a:lnTo>
                    <a:lnTo>
                      <a:pt x="294" y="229"/>
                    </a:lnTo>
                    <a:lnTo>
                      <a:pt x="298" y="220"/>
                    </a:lnTo>
                    <a:lnTo>
                      <a:pt x="298" y="215"/>
                    </a:lnTo>
                    <a:lnTo>
                      <a:pt x="298" y="208"/>
                    </a:lnTo>
                    <a:lnTo>
                      <a:pt x="299" y="198"/>
                    </a:lnTo>
                    <a:lnTo>
                      <a:pt x="299" y="198"/>
                    </a:lnTo>
                    <a:lnTo>
                      <a:pt x="289" y="199"/>
                    </a:lnTo>
                    <a:lnTo>
                      <a:pt x="278" y="201"/>
                    </a:lnTo>
                    <a:lnTo>
                      <a:pt x="254" y="208"/>
                    </a:lnTo>
                    <a:lnTo>
                      <a:pt x="229" y="216"/>
                    </a:lnTo>
                    <a:lnTo>
                      <a:pt x="205" y="226"/>
                    </a:lnTo>
                    <a:lnTo>
                      <a:pt x="205" y="226"/>
                    </a:lnTo>
                    <a:lnTo>
                      <a:pt x="184" y="234"/>
                    </a:lnTo>
                    <a:lnTo>
                      <a:pt x="160" y="246"/>
                    </a:lnTo>
                    <a:lnTo>
                      <a:pt x="160" y="246"/>
                    </a:lnTo>
                    <a:lnTo>
                      <a:pt x="155" y="250"/>
                    </a:lnTo>
                    <a:lnTo>
                      <a:pt x="148" y="255"/>
                    </a:lnTo>
                    <a:lnTo>
                      <a:pt x="141" y="262"/>
                    </a:lnTo>
                    <a:lnTo>
                      <a:pt x="139" y="265"/>
                    </a:lnTo>
                    <a:lnTo>
                      <a:pt x="138" y="268"/>
                    </a:lnTo>
                    <a:lnTo>
                      <a:pt x="138" y="268"/>
                    </a:lnTo>
                    <a:lnTo>
                      <a:pt x="139" y="271"/>
                    </a:lnTo>
                    <a:lnTo>
                      <a:pt x="141" y="274"/>
                    </a:lnTo>
                    <a:lnTo>
                      <a:pt x="148" y="279"/>
                    </a:lnTo>
                    <a:lnTo>
                      <a:pt x="156" y="284"/>
                    </a:lnTo>
                    <a:lnTo>
                      <a:pt x="167" y="286"/>
                    </a:lnTo>
                    <a:lnTo>
                      <a:pt x="190" y="291"/>
                    </a:lnTo>
                    <a:lnTo>
                      <a:pt x="208" y="295"/>
                    </a:lnTo>
                    <a:lnTo>
                      <a:pt x="208" y="295"/>
                    </a:lnTo>
                    <a:lnTo>
                      <a:pt x="219" y="299"/>
                    </a:lnTo>
                    <a:lnTo>
                      <a:pt x="225" y="300"/>
                    </a:lnTo>
                    <a:lnTo>
                      <a:pt x="233" y="300"/>
                    </a:lnTo>
                    <a:lnTo>
                      <a:pt x="233" y="300"/>
                    </a:lnTo>
                    <a:lnTo>
                      <a:pt x="250" y="306"/>
                    </a:lnTo>
                    <a:lnTo>
                      <a:pt x="268" y="312"/>
                    </a:lnTo>
                    <a:lnTo>
                      <a:pt x="287" y="316"/>
                    </a:lnTo>
                    <a:lnTo>
                      <a:pt x="303" y="319"/>
                    </a:lnTo>
                    <a:lnTo>
                      <a:pt x="340" y="324"/>
                    </a:lnTo>
                    <a:lnTo>
                      <a:pt x="376" y="330"/>
                    </a:lnTo>
                    <a:lnTo>
                      <a:pt x="376" y="330"/>
                    </a:lnTo>
                    <a:lnTo>
                      <a:pt x="407" y="337"/>
                    </a:lnTo>
                    <a:lnTo>
                      <a:pt x="438" y="344"/>
                    </a:lnTo>
                    <a:lnTo>
                      <a:pt x="468" y="354"/>
                    </a:lnTo>
                    <a:lnTo>
                      <a:pt x="499" y="361"/>
                    </a:lnTo>
                    <a:lnTo>
                      <a:pt x="499" y="361"/>
                    </a:lnTo>
                    <a:lnTo>
                      <a:pt x="494" y="364"/>
                    </a:lnTo>
                    <a:lnTo>
                      <a:pt x="490" y="365"/>
                    </a:lnTo>
                    <a:lnTo>
                      <a:pt x="482" y="365"/>
                    </a:lnTo>
                    <a:lnTo>
                      <a:pt x="472" y="364"/>
                    </a:lnTo>
                    <a:lnTo>
                      <a:pt x="463" y="361"/>
                    </a:lnTo>
                    <a:lnTo>
                      <a:pt x="463" y="361"/>
                    </a:lnTo>
                    <a:lnTo>
                      <a:pt x="353" y="338"/>
                    </a:lnTo>
                    <a:lnTo>
                      <a:pt x="353" y="338"/>
                    </a:lnTo>
                    <a:lnTo>
                      <a:pt x="296" y="328"/>
                    </a:lnTo>
                    <a:lnTo>
                      <a:pt x="239" y="316"/>
                    </a:lnTo>
                    <a:lnTo>
                      <a:pt x="183" y="300"/>
                    </a:lnTo>
                    <a:lnTo>
                      <a:pt x="127" y="282"/>
                    </a:lnTo>
                    <a:lnTo>
                      <a:pt x="127" y="282"/>
                    </a:lnTo>
                    <a:lnTo>
                      <a:pt x="97" y="379"/>
                    </a:lnTo>
                    <a:lnTo>
                      <a:pt x="68" y="477"/>
                    </a:lnTo>
                    <a:lnTo>
                      <a:pt x="41" y="578"/>
                    </a:lnTo>
                    <a:lnTo>
                      <a:pt x="14" y="681"/>
                    </a:lnTo>
                    <a:lnTo>
                      <a:pt x="14" y="681"/>
                    </a:lnTo>
                    <a:lnTo>
                      <a:pt x="17" y="695"/>
                    </a:lnTo>
                    <a:lnTo>
                      <a:pt x="23" y="706"/>
                    </a:lnTo>
                    <a:lnTo>
                      <a:pt x="28" y="715"/>
                    </a:lnTo>
                    <a:lnTo>
                      <a:pt x="37" y="720"/>
                    </a:lnTo>
                    <a:lnTo>
                      <a:pt x="45" y="726"/>
                    </a:lnTo>
                    <a:lnTo>
                      <a:pt x="55" y="730"/>
                    </a:lnTo>
                    <a:lnTo>
                      <a:pt x="75" y="737"/>
                    </a:lnTo>
                    <a:lnTo>
                      <a:pt x="75" y="737"/>
                    </a:lnTo>
                    <a:lnTo>
                      <a:pt x="87" y="741"/>
                    </a:lnTo>
                    <a:lnTo>
                      <a:pt x="99" y="745"/>
                    </a:lnTo>
                    <a:lnTo>
                      <a:pt x="99" y="745"/>
                    </a:lnTo>
                    <a:lnTo>
                      <a:pt x="174" y="768"/>
                    </a:lnTo>
                    <a:lnTo>
                      <a:pt x="211" y="778"/>
                    </a:lnTo>
                    <a:lnTo>
                      <a:pt x="249" y="786"/>
                    </a:lnTo>
                    <a:lnTo>
                      <a:pt x="249" y="786"/>
                    </a:lnTo>
                    <a:lnTo>
                      <a:pt x="291" y="795"/>
                    </a:lnTo>
                    <a:lnTo>
                      <a:pt x="332" y="804"/>
                    </a:lnTo>
                    <a:lnTo>
                      <a:pt x="412" y="828"/>
                    </a:lnTo>
                    <a:lnTo>
                      <a:pt x="412" y="828"/>
                    </a:lnTo>
                    <a:lnTo>
                      <a:pt x="430" y="834"/>
                    </a:lnTo>
                    <a:lnTo>
                      <a:pt x="452" y="841"/>
                    </a:lnTo>
                    <a:lnTo>
                      <a:pt x="452" y="841"/>
                    </a:lnTo>
                    <a:lnTo>
                      <a:pt x="531" y="858"/>
                    </a:lnTo>
                    <a:lnTo>
                      <a:pt x="607" y="875"/>
                    </a:lnTo>
                    <a:lnTo>
                      <a:pt x="607" y="875"/>
                    </a:lnTo>
                    <a:lnTo>
                      <a:pt x="659" y="884"/>
                    </a:lnTo>
                    <a:lnTo>
                      <a:pt x="685" y="889"/>
                    </a:lnTo>
                    <a:lnTo>
                      <a:pt x="713" y="894"/>
                    </a:lnTo>
                    <a:lnTo>
                      <a:pt x="713" y="894"/>
                    </a:lnTo>
                    <a:lnTo>
                      <a:pt x="751" y="903"/>
                    </a:lnTo>
                    <a:lnTo>
                      <a:pt x="770" y="907"/>
                    </a:lnTo>
                    <a:lnTo>
                      <a:pt x="786" y="908"/>
                    </a:lnTo>
                    <a:lnTo>
                      <a:pt x="786" y="908"/>
                    </a:lnTo>
                    <a:lnTo>
                      <a:pt x="809" y="910"/>
                    </a:lnTo>
                    <a:lnTo>
                      <a:pt x="830" y="913"/>
                    </a:lnTo>
                    <a:lnTo>
                      <a:pt x="865" y="920"/>
                    </a:lnTo>
                    <a:lnTo>
                      <a:pt x="865" y="920"/>
                    </a:lnTo>
                    <a:lnTo>
                      <a:pt x="886" y="921"/>
                    </a:lnTo>
                    <a:lnTo>
                      <a:pt x="904" y="921"/>
                    </a:lnTo>
                    <a:lnTo>
                      <a:pt x="923" y="920"/>
                    </a:lnTo>
                    <a:lnTo>
                      <a:pt x="931" y="917"/>
                    </a:lnTo>
                    <a:lnTo>
                      <a:pt x="939" y="914"/>
                    </a:lnTo>
                    <a:lnTo>
                      <a:pt x="939" y="914"/>
                    </a:lnTo>
                    <a:lnTo>
                      <a:pt x="942" y="852"/>
                    </a:lnTo>
                    <a:lnTo>
                      <a:pt x="942" y="796"/>
                    </a:lnTo>
                    <a:lnTo>
                      <a:pt x="942" y="796"/>
                    </a:lnTo>
                    <a:lnTo>
                      <a:pt x="941" y="790"/>
                    </a:lnTo>
                    <a:lnTo>
                      <a:pt x="939" y="783"/>
                    </a:lnTo>
                    <a:lnTo>
                      <a:pt x="939" y="779"/>
                    </a:lnTo>
                    <a:lnTo>
                      <a:pt x="941" y="776"/>
                    </a:lnTo>
                    <a:lnTo>
                      <a:pt x="942" y="774"/>
                    </a:lnTo>
                    <a:lnTo>
                      <a:pt x="946" y="771"/>
                    </a:lnTo>
                    <a:lnTo>
                      <a:pt x="946" y="771"/>
                    </a:lnTo>
                    <a:lnTo>
                      <a:pt x="951" y="802"/>
                    </a:lnTo>
                    <a:lnTo>
                      <a:pt x="952" y="835"/>
                    </a:lnTo>
                    <a:lnTo>
                      <a:pt x="955" y="868"/>
                    </a:lnTo>
                    <a:lnTo>
                      <a:pt x="956" y="896"/>
                    </a:lnTo>
                    <a:lnTo>
                      <a:pt x="956" y="896"/>
                    </a:lnTo>
                    <a:lnTo>
                      <a:pt x="967" y="887"/>
                    </a:lnTo>
                    <a:lnTo>
                      <a:pt x="979" y="876"/>
                    </a:lnTo>
                    <a:lnTo>
                      <a:pt x="1001" y="855"/>
                    </a:lnTo>
                    <a:lnTo>
                      <a:pt x="1022" y="832"/>
                    </a:lnTo>
                    <a:lnTo>
                      <a:pt x="1046" y="810"/>
                    </a:lnTo>
                    <a:lnTo>
                      <a:pt x="1046" y="810"/>
                    </a:lnTo>
                    <a:lnTo>
                      <a:pt x="1056" y="803"/>
                    </a:lnTo>
                    <a:lnTo>
                      <a:pt x="1062" y="800"/>
                    </a:lnTo>
                    <a:lnTo>
                      <a:pt x="1067" y="796"/>
                    </a:lnTo>
                    <a:lnTo>
                      <a:pt x="1067" y="796"/>
                    </a:lnTo>
                    <a:lnTo>
                      <a:pt x="1077" y="785"/>
                    </a:lnTo>
                    <a:lnTo>
                      <a:pt x="1088" y="772"/>
                    </a:lnTo>
                    <a:lnTo>
                      <a:pt x="1111" y="745"/>
                    </a:lnTo>
                    <a:lnTo>
                      <a:pt x="1111" y="745"/>
                    </a:lnTo>
                    <a:lnTo>
                      <a:pt x="1126" y="727"/>
                    </a:lnTo>
                    <a:lnTo>
                      <a:pt x="1143" y="709"/>
                    </a:lnTo>
                    <a:lnTo>
                      <a:pt x="1150" y="699"/>
                    </a:lnTo>
                    <a:lnTo>
                      <a:pt x="1156" y="688"/>
                    </a:lnTo>
                    <a:lnTo>
                      <a:pt x="1160" y="677"/>
                    </a:lnTo>
                    <a:lnTo>
                      <a:pt x="1161" y="664"/>
                    </a:lnTo>
                    <a:lnTo>
                      <a:pt x="1161" y="664"/>
                    </a:lnTo>
                    <a:lnTo>
                      <a:pt x="1160" y="643"/>
                    </a:lnTo>
                    <a:lnTo>
                      <a:pt x="1158" y="622"/>
                    </a:lnTo>
                    <a:lnTo>
                      <a:pt x="1153" y="580"/>
                    </a:lnTo>
                    <a:lnTo>
                      <a:pt x="1140" y="497"/>
                    </a:lnTo>
                    <a:lnTo>
                      <a:pt x="1140" y="497"/>
                    </a:lnTo>
                    <a:lnTo>
                      <a:pt x="1139" y="481"/>
                    </a:lnTo>
                    <a:lnTo>
                      <a:pt x="1139" y="465"/>
                    </a:lnTo>
                    <a:lnTo>
                      <a:pt x="1137" y="449"/>
                    </a:lnTo>
                    <a:lnTo>
                      <a:pt x="1136" y="432"/>
                    </a:lnTo>
                    <a:lnTo>
                      <a:pt x="1136" y="432"/>
                    </a:lnTo>
                    <a:lnTo>
                      <a:pt x="1135" y="423"/>
                    </a:lnTo>
                    <a:lnTo>
                      <a:pt x="1132" y="413"/>
                    </a:lnTo>
                    <a:lnTo>
                      <a:pt x="1126" y="393"/>
                    </a:lnTo>
                    <a:lnTo>
                      <a:pt x="1126" y="393"/>
                    </a:lnTo>
                    <a:lnTo>
                      <a:pt x="1120" y="365"/>
                    </a:lnTo>
                    <a:lnTo>
                      <a:pt x="1115" y="334"/>
                    </a:lnTo>
                    <a:lnTo>
                      <a:pt x="1106" y="305"/>
                    </a:lnTo>
                    <a:lnTo>
                      <a:pt x="1101" y="291"/>
                    </a:lnTo>
                    <a:lnTo>
                      <a:pt x="1094" y="278"/>
                    </a:lnTo>
                    <a:lnTo>
                      <a:pt x="1094" y="278"/>
                    </a:lnTo>
                    <a:lnTo>
                      <a:pt x="1094" y="284"/>
                    </a:lnTo>
                    <a:lnTo>
                      <a:pt x="1092" y="288"/>
                    </a:lnTo>
                    <a:lnTo>
                      <a:pt x="1087" y="296"/>
                    </a:lnTo>
                    <a:lnTo>
                      <a:pt x="1081" y="303"/>
                    </a:lnTo>
                    <a:lnTo>
                      <a:pt x="1078" y="307"/>
                    </a:lnTo>
                    <a:lnTo>
                      <a:pt x="1077" y="312"/>
                    </a:lnTo>
                    <a:lnTo>
                      <a:pt x="1077" y="312"/>
                    </a:lnTo>
                    <a:lnTo>
                      <a:pt x="1070" y="316"/>
                    </a:lnTo>
                    <a:lnTo>
                      <a:pt x="1063" y="321"/>
                    </a:lnTo>
                    <a:lnTo>
                      <a:pt x="1053" y="333"/>
                    </a:lnTo>
                    <a:lnTo>
                      <a:pt x="1053" y="333"/>
                    </a:lnTo>
                    <a:lnTo>
                      <a:pt x="1043" y="338"/>
                    </a:lnTo>
                    <a:lnTo>
                      <a:pt x="1033" y="345"/>
                    </a:lnTo>
                    <a:lnTo>
                      <a:pt x="1014" y="361"/>
                    </a:lnTo>
                    <a:lnTo>
                      <a:pt x="994" y="375"/>
                    </a:lnTo>
                    <a:lnTo>
                      <a:pt x="984" y="380"/>
                    </a:lnTo>
                    <a:lnTo>
                      <a:pt x="974" y="386"/>
                    </a:lnTo>
                    <a:lnTo>
                      <a:pt x="974" y="386"/>
                    </a:lnTo>
                    <a:lnTo>
                      <a:pt x="967" y="389"/>
                    </a:lnTo>
                    <a:lnTo>
                      <a:pt x="958" y="392"/>
                    </a:lnTo>
                    <a:lnTo>
                      <a:pt x="953" y="392"/>
                    </a:lnTo>
                    <a:lnTo>
                      <a:pt x="949" y="392"/>
                    </a:lnTo>
                    <a:lnTo>
                      <a:pt x="945" y="390"/>
                    </a:lnTo>
                    <a:lnTo>
                      <a:pt x="942" y="387"/>
                    </a:lnTo>
                    <a:lnTo>
                      <a:pt x="942" y="387"/>
                    </a:lnTo>
                    <a:lnTo>
                      <a:pt x="955" y="382"/>
                    </a:lnTo>
                    <a:lnTo>
                      <a:pt x="966" y="376"/>
                    </a:lnTo>
                    <a:lnTo>
                      <a:pt x="986" y="364"/>
                    </a:lnTo>
                    <a:lnTo>
                      <a:pt x="1004" y="350"/>
                    </a:lnTo>
                    <a:lnTo>
                      <a:pt x="1025" y="335"/>
                    </a:lnTo>
                    <a:lnTo>
                      <a:pt x="1025" y="335"/>
                    </a:lnTo>
                    <a:lnTo>
                      <a:pt x="1045" y="321"/>
                    </a:lnTo>
                    <a:lnTo>
                      <a:pt x="1054" y="314"/>
                    </a:lnTo>
                    <a:lnTo>
                      <a:pt x="1063" y="307"/>
                    </a:lnTo>
                    <a:lnTo>
                      <a:pt x="1071" y="299"/>
                    </a:lnTo>
                    <a:lnTo>
                      <a:pt x="1077" y="289"/>
                    </a:lnTo>
                    <a:lnTo>
                      <a:pt x="1080" y="277"/>
                    </a:lnTo>
                    <a:lnTo>
                      <a:pt x="1083" y="264"/>
                    </a:lnTo>
                    <a:lnTo>
                      <a:pt x="1083" y="264"/>
                    </a:lnTo>
                    <a:lnTo>
                      <a:pt x="1077" y="260"/>
                    </a:lnTo>
                    <a:lnTo>
                      <a:pt x="1074" y="254"/>
                    </a:lnTo>
                    <a:lnTo>
                      <a:pt x="1074" y="254"/>
                    </a:lnTo>
                    <a:lnTo>
                      <a:pt x="1043" y="247"/>
                    </a:lnTo>
                    <a:lnTo>
                      <a:pt x="1012" y="239"/>
                    </a:lnTo>
                    <a:lnTo>
                      <a:pt x="980" y="232"/>
                    </a:lnTo>
                    <a:lnTo>
                      <a:pt x="963" y="229"/>
                    </a:lnTo>
                    <a:lnTo>
                      <a:pt x="946" y="226"/>
                    </a:lnTo>
                    <a:lnTo>
                      <a:pt x="946" y="226"/>
                    </a:lnTo>
                    <a:lnTo>
                      <a:pt x="945" y="230"/>
                    </a:lnTo>
                    <a:lnTo>
                      <a:pt x="946" y="234"/>
                    </a:lnTo>
                    <a:lnTo>
                      <a:pt x="949" y="239"/>
                    </a:lnTo>
                    <a:lnTo>
                      <a:pt x="949" y="239"/>
                    </a:lnTo>
                    <a:lnTo>
                      <a:pt x="941" y="246"/>
                    </a:lnTo>
                    <a:lnTo>
                      <a:pt x="934" y="253"/>
                    </a:lnTo>
                    <a:lnTo>
                      <a:pt x="920" y="268"/>
                    </a:lnTo>
                    <a:lnTo>
                      <a:pt x="911" y="274"/>
                    </a:lnTo>
                    <a:lnTo>
                      <a:pt x="904" y="279"/>
                    </a:lnTo>
                    <a:lnTo>
                      <a:pt x="894" y="281"/>
                    </a:lnTo>
                    <a:lnTo>
                      <a:pt x="890" y="282"/>
                    </a:lnTo>
                    <a:lnTo>
                      <a:pt x="885" y="281"/>
                    </a:lnTo>
                    <a:lnTo>
                      <a:pt x="885" y="281"/>
                    </a:lnTo>
                    <a:lnTo>
                      <a:pt x="880" y="285"/>
                    </a:lnTo>
                    <a:lnTo>
                      <a:pt x="876" y="291"/>
                    </a:lnTo>
                    <a:lnTo>
                      <a:pt x="869" y="293"/>
                    </a:lnTo>
                    <a:lnTo>
                      <a:pt x="864" y="296"/>
                    </a:lnTo>
                    <a:lnTo>
                      <a:pt x="850" y="300"/>
                    </a:lnTo>
                    <a:lnTo>
                      <a:pt x="837" y="303"/>
                    </a:lnTo>
                    <a:lnTo>
                      <a:pt x="837" y="303"/>
                    </a:lnTo>
                    <a:lnTo>
                      <a:pt x="838" y="303"/>
                    </a:lnTo>
                    <a:lnTo>
                      <a:pt x="837" y="302"/>
                    </a:lnTo>
                    <a:lnTo>
                      <a:pt x="837" y="302"/>
                    </a:lnTo>
                    <a:lnTo>
                      <a:pt x="837" y="305"/>
                    </a:lnTo>
                    <a:lnTo>
                      <a:pt x="836" y="307"/>
                    </a:lnTo>
                    <a:lnTo>
                      <a:pt x="836" y="307"/>
                    </a:lnTo>
                    <a:close/>
                    <a:moveTo>
                      <a:pt x="791" y="309"/>
                    </a:moveTo>
                    <a:lnTo>
                      <a:pt x="791" y="309"/>
                    </a:lnTo>
                    <a:lnTo>
                      <a:pt x="800" y="306"/>
                    </a:lnTo>
                    <a:lnTo>
                      <a:pt x="812" y="302"/>
                    </a:lnTo>
                    <a:lnTo>
                      <a:pt x="812" y="302"/>
                    </a:lnTo>
                    <a:lnTo>
                      <a:pt x="805" y="302"/>
                    </a:lnTo>
                    <a:lnTo>
                      <a:pt x="799" y="303"/>
                    </a:lnTo>
                    <a:lnTo>
                      <a:pt x="795" y="306"/>
                    </a:lnTo>
                    <a:lnTo>
                      <a:pt x="791" y="309"/>
                    </a:lnTo>
                    <a:lnTo>
                      <a:pt x="791" y="309"/>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9" name="Freeform 82"/>
              <p:cNvSpPr>
                <a:spLocks noEditPoints="1"/>
              </p:cNvSpPr>
              <p:nvPr/>
            </p:nvSpPr>
            <p:spPr bwMode="auto">
              <a:xfrm>
                <a:off x="3160713" y="2844800"/>
                <a:ext cx="390525" cy="104775"/>
              </a:xfrm>
              <a:custGeom>
                <a:avLst/>
                <a:gdLst/>
                <a:ahLst/>
                <a:cxnLst>
                  <a:cxn ang="0">
                    <a:pos x="1" y="52"/>
                  </a:cxn>
                  <a:cxn ang="0">
                    <a:pos x="18" y="35"/>
                  </a:cxn>
                  <a:cxn ang="0">
                    <a:pos x="56" y="24"/>
                  </a:cxn>
                  <a:cxn ang="0">
                    <a:pos x="143" y="1"/>
                  </a:cxn>
                  <a:cxn ang="0">
                    <a:pos x="190" y="4"/>
                  </a:cxn>
                  <a:cxn ang="0">
                    <a:pos x="226" y="13"/>
                  </a:cxn>
                  <a:cxn ang="0">
                    <a:pos x="250" y="14"/>
                  </a:cxn>
                  <a:cxn ang="0">
                    <a:pos x="278" y="22"/>
                  </a:cxn>
                  <a:cxn ang="0">
                    <a:pos x="324" y="27"/>
                  </a:cxn>
                  <a:cxn ang="0">
                    <a:pos x="380" y="41"/>
                  </a:cxn>
                  <a:cxn ang="0">
                    <a:pos x="470" y="53"/>
                  </a:cxn>
                  <a:cxn ang="0">
                    <a:pos x="678" y="80"/>
                  </a:cxn>
                  <a:cxn ang="0">
                    <a:pos x="722" y="102"/>
                  </a:cxn>
                  <a:cxn ang="0">
                    <a:pos x="729" y="150"/>
                  </a:cxn>
                  <a:cxn ang="0">
                    <a:pos x="738" y="185"/>
                  </a:cxn>
                  <a:cxn ang="0">
                    <a:pos x="705" y="195"/>
                  </a:cxn>
                  <a:cxn ang="0">
                    <a:pos x="623" y="181"/>
                  </a:cxn>
                  <a:cxn ang="0">
                    <a:pos x="545" y="177"/>
                  </a:cxn>
                  <a:cxn ang="0">
                    <a:pos x="421" y="150"/>
                  </a:cxn>
                  <a:cxn ang="0">
                    <a:pos x="365" y="142"/>
                  </a:cxn>
                  <a:cxn ang="0">
                    <a:pos x="366" y="139"/>
                  </a:cxn>
                  <a:cxn ang="0">
                    <a:pos x="250" y="115"/>
                  </a:cxn>
                  <a:cxn ang="0">
                    <a:pos x="110" y="86"/>
                  </a:cxn>
                  <a:cxn ang="0">
                    <a:pos x="59" y="72"/>
                  </a:cxn>
                  <a:cxn ang="0">
                    <a:pos x="27" y="65"/>
                  </a:cxn>
                  <a:cxn ang="0">
                    <a:pos x="1" y="59"/>
                  </a:cxn>
                  <a:cxn ang="0">
                    <a:pos x="451" y="65"/>
                  </a:cxn>
                  <a:cxn ang="0">
                    <a:pos x="477" y="74"/>
                  </a:cxn>
                  <a:cxn ang="0">
                    <a:pos x="439" y="72"/>
                  </a:cxn>
                  <a:cxn ang="0">
                    <a:pos x="399" y="67"/>
                  </a:cxn>
                  <a:cxn ang="0">
                    <a:pos x="453" y="84"/>
                  </a:cxn>
                  <a:cxn ang="0">
                    <a:pos x="448" y="93"/>
                  </a:cxn>
                  <a:cxn ang="0">
                    <a:pos x="403" y="86"/>
                  </a:cxn>
                  <a:cxn ang="0">
                    <a:pos x="441" y="100"/>
                  </a:cxn>
                  <a:cxn ang="0">
                    <a:pos x="466" y="109"/>
                  </a:cxn>
                  <a:cxn ang="0">
                    <a:pos x="496" y="118"/>
                  </a:cxn>
                  <a:cxn ang="0">
                    <a:pos x="475" y="119"/>
                  </a:cxn>
                  <a:cxn ang="0">
                    <a:pos x="427" y="102"/>
                  </a:cxn>
                  <a:cxn ang="0">
                    <a:pos x="417" y="105"/>
                  </a:cxn>
                  <a:cxn ang="0">
                    <a:pos x="455" y="122"/>
                  </a:cxn>
                  <a:cxn ang="0">
                    <a:pos x="449" y="128"/>
                  </a:cxn>
                  <a:cxn ang="0">
                    <a:pos x="414" y="118"/>
                  </a:cxn>
                  <a:cxn ang="0">
                    <a:pos x="487" y="142"/>
                  </a:cxn>
                  <a:cxn ang="0">
                    <a:pos x="567" y="160"/>
                  </a:cxn>
                  <a:cxn ang="0">
                    <a:pos x="609" y="164"/>
                  </a:cxn>
                  <a:cxn ang="0">
                    <a:pos x="595" y="159"/>
                  </a:cxn>
                  <a:cxn ang="0">
                    <a:pos x="535" y="143"/>
                  </a:cxn>
                  <a:cxn ang="0">
                    <a:pos x="583" y="149"/>
                  </a:cxn>
                  <a:cxn ang="0">
                    <a:pos x="598" y="147"/>
                  </a:cxn>
                  <a:cxn ang="0">
                    <a:pos x="612" y="138"/>
                  </a:cxn>
                  <a:cxn ang="0">
                    <a:pos x="567" y="122"/>
                  </a:cxn>
                  <a:cxn ang="0">
                    <a:pos x="559" y="112"/>
                  </a:cxn>
                  <a:cxn ang="0">
                    <a:pos x="592" y="117"/>
                  </a:cxn>
                  <a:cxn ang="0">
                    <a:pos x="608" y="107"/>
                  </a:cxn>
                  <a:cxn ang="0">
                    <a:pos x="563" y="98"/>
                  </a:cxn>
                  <a:cxn ang="0">
                    <a:pos x="542" y="88"/>
                  </a:cxn>
                  <a:cxn ang="0">
                    <a:pos x="580" y="90"/>
                  </a:cxn>
                  <a:cxn ang="0">
                    <a:pos x="612" y="91"/>
                  </a:cxn>
                  <a:cxn ang="0">
                    <a:pos x="598" y="83"/>
                  </a:cxn>
                  <a:cxn ang="0">
                    <a:pos x="560" y="73"/>
                  </a:cxn>
                  <a:cxn ang="0">
                    <a:pos x="441" y="63"/>
                  </a:cxn>
                </a:cxnLst>
                <a:rect l="0" t="0" r="r" b="b"/>
                <a:pathLst>
                  <a:path w="738" h="197">
                    <a:moveTo>
                      <a:pt x="1" y="59"/>
                    </a:moveTo>
                    <a:lnTo>
                      <a:pt x="1" y="59"/>
                    </a:lnTo>
                    <a:lnTo>
                      <a:pt x="0" y="56"/>
                    </a:lnTo>
                    <a:lnTo>
                      <a:pt x="1" y="52"/>
                    </a:lnTo>
                    <a:lnTo>
                      <a:pt x="4" y="49"/>
                    </a:lnTo>
                    <a:lnTo>
                      <a:pt x="7" y="46"/>
                    </a:lnTo>
                    <a:lnTo>
                      <a:pt x="16" y="39"/>
                    </a:lnTo>
                    <a:lnTo>
                      <a:pt x="18" y="35"/>
                    </a:lnTo>
                    <a:lnTo>
                      <a:pt x="21" y="31"/>
                    </a:lnTo>
                    <a:lnTo>
                      <a:pt x="21" y="31"/>
                    </a:lnTo>
                    <a:lnTo>
                      <a:pt x="38" y="28"/>
                    </a:lnTo>
                    <a:lnTo>
                      <a:pt x="56" y="24"/>
                    </a:lnTo>
                    <a:lnTo>
                      <a:pt x="90" y="13"/>
                    </a:lnTo>
                    <a:lnTo>
                      <a:pt x="108" y="8"/>
                    </a:lnTo>
                    <a:lnTo>
                      <a:pt x="126" y="4"/>
                    </a:lnTo>
                    <a:lnTo>
                      <a:pt x="143" y="1"/>
                    </a:lnTo>
                    <a:lnTo>
                      <a:pt x="163" y="0"/>
                    </a:lnTo>
                    <a:lnTo>
                      <a:pt x="163" y="0"/>
                    </a:lnTo>
                    <a:lnTo>
                      <a:pt x="176" y="1"/>
                    </a:lnTo>
                    <a:lnTo>
                      <a:pt x="190" y="4"/>
                    </a:lnTo>
                    <a:lnTo>
                      <a:pt x="204" y="8"/>
                    </a:lnTo>
                    <a:lnTo>
                      <a:pt x="218" y="11"/>
                    </a:lnTo>
                    <a:lnTo>
                      <a:pt x="218" y="11"/>
                    </a:lnTo>
                    <a:lnTo>
                      <a:pt x="226" y="13"/>
                    </a:lnTo>
                    <a:lnTo>
                      <a:pt x="233" y="13"/>
                    </a:lnTo>
                    <a:lnTo>
                      <a:pt x="242" y="13"/>
                    </a:lnTo>
                    <a:lnTo>
                      <a:pt x="250" y="14"/>
                    </a:lnTo>
                    <a:lnTo>
                      <a:pt x="250" y="14"/>
                    </a:lnTo>
                    <a:lnTo>
                      <a:pt x="257" y="15"/>
                    </a:lnTo>
                    <a:lnTo>
                      <a:pt x="264" y="18"/>
                    </a:lnTo>
                    <a:lnTo>
                      <a:pt x="271" y="21"/>
                    </a:lnTo>
                    <a:lnTo>
                      <a:pt x="278" y="22"/>
                    </a:lnTo>
                    <a:lnTo>
                      <a:pt x="278" y="22"/>
                    </a:lnTo>
                    <a:lnTo>
                      <a:pt x="293" y="24"/>
                    </a:lnTo>
                    <a:lnTo>
                      <a:pt x="309" y="25"/>
                    </a:lnTo>
                    <a:lnTo>
                      <a:pt x="324" y="27"/>
                    </a:lnTo>
                    <a:lnTo>
                      <a:pt x="338" y="29"/>
                    </a:lnTo>
                    <a:lnTo>
                      <a:pt x="338" y="29"/>
                    </a:lnTo>
                    <a:lnTo>
                      <a:pt x="366" y="36"/>
                    </a:lnTo>
                    <a:lnTo>
                      <a:pt x="380" y="41"/>
                    </a:lnTo>
                    <a:lnTo>
                      <a:pt x="395" y="44"/>
                    </a:lnTo>
                    <a:lnTo>
                      <a:pt x="395" y="44"/>
                    </a:lnTo>
                    <a:lnTo>
                      <a:pt x="431" y="49"/>
                    </a:lnTo>
                    <a:lnTo>
                      <a:pt x="470" y="53"/>
                    </a:lnTo>
                    <a:lnTo>
                      <a:pt x="553" y="62"/>
                    </a:lnTo>
                    <a:lnTo>
                      <a:pt x="597" y="66"/>
                    </a:lnTo>
                    <a:lnTo>
                      <a:pt x="639" y="73"/>
                    </a:lnTo>
                    <a:lnTo>
                      <a:pt x="678" y="80"/>
                    </a:lnTo>
                    <a:lnTo>
                      <a:pt x="716" y="91"/>
                    </a:lnTo>
                    <a:lnTo>
                      <a:pt x="716" y="91"/>
                    </a:lnTo>
                    <a:lnTo>
                      <a:pt x="719" y="95"/>
                    </a:lnTo>
                    <a:lnTo>
                      <a:pt x="722" y="102"/>
                    </a:lnTo>
                    <a:lnTo>
                      <a:pt x="724" y="117"/>
                    </a:lnTo>
                    <a:lnTo>
                      <a:pt x="726" y="133"/>
                    </a:lnTo>
                    <a:lnTo>
                      <a:pt x="729" y="150"/>
                    </a:lnTo>
                    <a:lnTo>
                      <a:pt x="729" y="150"/>
                    </a:lnTo>
                    <a:lnTo>
                      <a:pt x="733" y="161"/>
                    </a:lnTo>
                    <a:lnTo>
                      <a:pt x="737" y="174"/>
                    </a:lnTo>
                    <a:lnTo>
                      <a:pt x="738" y="180"/>
                    </a:lnTo>
                    <a:lnTo>
                      <a:pt x="738" y="185"/>
                    </a:lnTo>
                    <a:lnTo>
                      <a:pt x="736" y="191"/>
                    </a:lnTo>
                    <a:lnTo>
                      <a:pt x="730" y="197"/>
                    </a:lnTo>
                    <a:lnTo>
                      <a:pt x="730" y="197"/>
                    </a:lnTo>
                    <a:lnTo>
                      <a:pt x="705" y="195"/>
                    </a:lnTo>
                    <a:lnTo>
                      <a:pt x="678" y="191"/>
                    </a:lnTo>
                    <a:lnTo>
                      <a:pt x="651" y="185"/>
                    </a:lnTo>
                    <a:lnTo>
                      <a:pt x="623" y="181"/>
                    </a:lnTo>
                    <a:lnTo>
                      <a:pt x="623" y="181"/>
                    </a:lnTo>
                    <a:lnTo>
                      <a:pt x="604" y="180"/>
                    </a:lnTo>
                    <a:lnTo>
                      <a:pt x="584" y="180"/>
                    </a:lnTo>
                    <a:lnTo>
                      <a:pt x="564" y="178"/>
                    </a:lnTo>
                    <a:lnTo>
                      <a:pt x="545" y="177"/>
                    </a:lnTo>
                    <a:lnTo>
                      <a:pt x="545" y="177"/>
                    </a:lnTo>
                    <a:lnTo>
                      <a:pt x="484" y="164"/>
                    </a:lnTo>
                    <a:lnTo>
                      <a:pt x="421" y="150"/>
                    </a:lnTo>
                    <a:lnTo>
                      <a:pt x="421" y="150"/>
                    </a:lnTo>
                    <a:lnTo>
                      <a:pt x="392" y="143"/>
                    </a:lnTo>
                    <a:lnTo>
                      <a:pt x="378" y="142"/>
                    </a:lnTo>
                    <a:lnTo>
                      <a:pt x="365" y="142"/>
                    </a:lnTo>
                    <a:lnTo>
                      <a:pt x="365" y="142"/>
                    </a:lnTo>
                    <a:lnTo>
                      <a:pt x="364" y="142"/>
                    </a:lnTo>
                    <a:lnTo>
                      <a:pt x="365" y="139"/>
                    </a:lnTo>
                    <a:lnTo>
                      <a:pt x="365" y="139"/>
                    </a:lnTo>
                    <a:lnTo>
                      <a:pt x="366" y="139"/>
                    </a:lnTo>
                    <a:lnTo>
                      <a:pt x="366" y="139"/>
                    </a:lnTo>
                    <a:lnTo>
                      <a:pt x="338" y="132"/>
                    </a:lnTo>
                    <a:lnTo>
                      <a:pt x="309" y="126"/>
                    </a:lnTo>
                    <a:lnTo>
                      <a:pt x="250" y="115"/>
                    </a:lnTo>
                    <a:lnTo>
                      <a:pt x="191" y="104"/>
                    </a:lnTo>
                    <a:lnTo>
                      <a:pt x="135" y="93"/>
                    </a:lnTo>
                    <a:lnTo>
                      <a:pt x="135" y="93"/>
                    </a:lnTo>
                    <a:lnTo>
                      <a:pt x="110" y="86"/>
                    </a:lnTo>
                    <a:lnTo>
                      <a:pt x="86" y="79"/>
                    </a:lnTo>
                    <a:lnTo>
                      <a:pt x="86" y="79"/>
                    </a:lnTo>
                    <a:lnTo>
                      <a:pt x="73" y="74"/>
                    </a:lnTo>
                    <a:lnTo>
                      <a:pt x="59" y="72"/>
                    </a:lnTo>
                    <a:lnTo>
                      <a:pt x="46" y="67"/>
                    </a:lnTo>
                    <a:lnTo>
                      <a:pt x="35" y="65"/>
                    </a:lnTo>
                    <a:lnTo>
                      <a:pt x="35" y="65"/>
                    </a:lnTo>
                    <a:lnTo>
                      <a:pt x="27" y="65"/>
                    </a:lnTo>
                    <a:lnTo>
                      <a:pt x="17" y="65"/>
                    </a:lnTo>
                    <a:lnTo>
                      <a:pt x="8" y="65"/>
                    </a:lnTo>
                    <a:lnTo>
                      <a:pt x="4" y="62"/>
                    </a:lnTo>
                    <a:lnTo>
                      <a:pt x="1" y="59"/>
                    </a:lnTo>
                    <a:lnTo>
                      <a:pt x="1" y="59"/>
                    </a:lnTo>
                    <a:close/>
                    <a:moveTo>
                      <a:pt x="441" y="63"/>
                    </a:moveTo>
                    <a:lnTo>
                      <a:pt x="441" y="63"/>
                    </a:lnTo>
                    <a:lnTo>
                      <a:pt x="451" y="65"/>
                    </a:lnTo>
                    <a:lnTo>
                      <a:pt x="461" y="66"/>
                    </a:lnTo>
                    <a:lnTo>
                      <a:pt x="470" y="69"/>
                    </a:lnTo>
                    <a:lnTo>
                      <a:pt x="475" y="72"/>
                    </a:lnTo>
                    <a:lnTo>
                      <a:pt x="477" y="74"/>
                    </a:lnTo>
                    <a:lnTo>
                      <a:pt x="477" y="74"/>
                    </a:lnTo>
                    <a:lnTo>
                      <a:pt x="469" y="76"/>
                    </a:lnTo>
                    <a:lnTo>
                      <a:pt x="461" y="76"/>
                    </a:lnTo>
                    <a:lnTo>
                      <a:pt x="439" y="72"/>
                    </a:lnTo>
                    <a:lnTo>
                      <a:pt x="417" y="69"/>
                    </a:lnTo>
                    <a:lnTo>
                      <a:pt x="407" y="67"/>
                    </a:lnTo>
                    <a:lnTo>
                      <a:pt x="399" y="67"/>
                    </a:lnTo>
                    <a:lnTo>
                      <a:pt x="399" y="67"/>
                    </a:lnTo>
                    <a:lnTo>
                      <a:pt x="417" y="73"/>
                    </a:lnTo>
                    <a:lnTo>
                      <a:pt x="437" y="77"/>
                    </a:lnTo>
                    <a:lnTo>
                      <a:pt x="445" y="80"/>
                    </a:lnTo>
                    <a:lnTo>
                      <a:pt x="453" y="84"/>
                    </a:lnTo>
                    <a:lnTo>
                      <a:pt x="459" y="90"/>
                    </a:lnTo>
                    <a:lnTo>
                      <a:pt x="463" y="95"/>
                    </a:lnTo>
                    <a:lnTo>
                      <a:pt x="463" y="95"/>
                    </a:lnTo>
                    <a:lnTo>
                      <a:pt x="448" y="93"/>
                    </a:lnTo>
                    <a:lnTo>
                      <a:pt x="432" y="88"/>
                    </a:lnTo>
                    <a:lnTo>
                      <a:pt x="417" y="86"/>
                    </a:lnTo>
                    <a:lnTo>
                      <a:pt x="410" y="86"/>
                    </a:lnTo>
                    <a:lnTo>
                      <a:pt x="403" y="86"/>
                    </a:lnTo>
                    <a:lnTo>
                      <a:pt x="403" y="86"/>
                    </a:lnTo>
                    <a:lnTo>
                      <a:pt x="413" y="91"/>
                    </a:lnTo>
                    <a:lnTo>
                      <a:pt x="425" y="95"/>
                    </a:lnTo>
                    <a:lnTo>
                      <a:pt x="441" y="100"/>
                    </a:lnTo>
                    <a:lnTo>
                      <a:pt x="456" y="102"/>
                    </a:lnTo>
                    <a:lnTo>
                      <a:pt x="456" y="102"/>
                    </a:lnTo>
                    <a:lnTo>
                      <a:pt x="461" y="107"/>
                    </a:lnTo>
                    <a:lnTo>
                      <a:pt x="466" y="109"/>
                    </a:lnTo>
                    <a:lnTo>
                      <a:pt x="479" y="111"/>
                    </a:lnTo>
                    <a:lnTo>
                      <a:pt x="486" y="112"/>
                    </a:lnTo>
                    <a:lnTo>
                      <a:pt x="491" y="115"/>
                    </a:lnTo>
                    <a:lnTo>
                      <a:pt x="496" y="118"/>
                    </a:lnTo>
                    <a:lnTo>
                      <a:pt x="500" y="122"/>
                    </a:lnTo>
                    <a:lnTo>
                      <a:pt x="500" y="122"/>
                    </a:lnTo>
                    <a:lnTo>
                      <a:pt x="487" y="122"/>
                    </a:lnTo>
                    <a:lnTo>
                      <a:pt x="475" y="119"/>
                    </a:lnTo>
                    <a:lnTo>
                      <a:pt x="462" y="115"/>
                    </a:lnTo>
                    <a:lnTo>
                      <a:pt x="451" y="111"/>
                    </a:lnTo>
                    <a:lnTo>
                      <a:pt x="439" y="105"/>
                    </a:lnTo>
                    <a:lnTo>
                      <a:pt x="427" y="102"/>
                    </a:lnTo>
                    <a:lnTo>
                      <a:pt x="414" y="100"/>
                    </a:lnTo>
                    <a:lnTo>
                      <a:pt x="402" y="100"/>
                    </a:lnTo>
                    <a:lnTo>
                      <a:pt x="402" y="100"/>
                    </a:lnTo>
                    <a:lnTo>
                      <a:pt x="417" y="105"/>
                    </a:lnTo>
                    <a:lnTo>
                      <a:pt x="431" y="108"/>
                    </a:lnTo>
                    <a:lnTo>
                      <a:pt x="444" y="114"/>
                    </a:lnTo>
                    <a:lnTo>
                      <a:pt x="449" y="118"/>
                    </a:lnTo>
                    <a:lnTo>
                      <a:pt x="455" y="122"/>
                    </a:lnTo>
                    <a:lnTo>
                      <a:pt x="455" y="122"/>
                    </a:lnTo>
                    <a:lnTo>
                      <a:pt x="452" y="125"/>
                    </a:lnTo>
                    <a:lnTo>
                      <a:pt x="449" y="128"/>
                    </a:lnTo>
                    <a:lnTo>
                      <a:pt x="449" y="128"/>
                    </a:lnTo>
                    <a:lnTo>
                      <a:pt x="430" y="122"/>
                    </a:lnTo>
                    <a:lnTo>
                      <a:pt x="421" y="119"/>
                    </a:lnTo>
                    <a:lnTo>
                      <a:pt x="414" y="118"/>
                    </a:lnTo>
                    <a:lnTo>
                      <a:pt x="414" y="118"/>
                    </a:lnTo>
                    <a:lnTo>
                      <a:pt x="430" y="126"/>
                    </a:lnTo>
                    <a:lnTo>
                      <a:pt x="448" y="132"/>
                    </a:lnTo>
                    <a:lnTo>
                      <a:pt x="468" y="138"/>
                    </a:lnTo>
                    <a:lnTo>
                      <a:pt x="487" y="142"/>
                    </a:lnTo>
                    <a:lnTo>
                      <a:pt x="528" y="150"/>
                    </a:lnTo>
                    <a:lnTo>
                      <a:pt x="548" y="154"/>
                    </a:lnTo>
                    <a:lnTo>
                      <a:pt x="567" y="160"/>
                    </a:lnTo>
                    <a:lnTo>
                      <a:pt x="567" y="160"/>
                    </a:lnTo>
                    <a:lnTo>
                      <a:pt x="580" y="161"/>
                    </a:lnTo>
                    <a:lnTo>
                      <a:pt x="591" y="163"/>
                    </a:lnTo>
                    <a:lnTo>
                      <a:pt x="604" y="164"/>
                    </a:lnTo>
                    <a:lnTo>
                      <a:pt x="609" y="164"/>
                    </a:lnTo>
                    <a:lnTo>
                      <a:pt x="615" y="164"/>
                    </a:lnTo>
                    <a:lnTo>
                      <a:pt x="615" y="164"/>
                    </a:lnTo>
                    <a:lnTo>
                      <a:pt x="605" y="161"/>
                    </a:lnTo>
                    <a:lnTo>
                      <a:pt x="595" y="159"/>
                    </a:lnTo>
                    <a:lnTo>
                      <a:pt x="573" y="154"/>
                    </a:lnTo>
                    <a:lnTo>
                      <a:pt x="552" y="150"/>
                    </a:lnTo>
                    <a:lnTo>
                      <a:pt x="543" y="147"/>
                    </a:lnTo>
                    <a:lnTo>
                      <a:pt x="535" y="143"/>
                    </a:lnTo>
                    <a:lnTo>
                      <a:pt x="535" y="143"/>
                    </a:lnTo>
                    <a:lnTo>
                      <a:pt x="552" y="145"/>
                    </a:lnTo>
                    <a:lnTo>
                      <a:pt x="567" y="146"/>
                    </a:lnTo>
                    <a:lnTo>
                      <a:pt x="583" y="149"/>
                    </a:lnTo>
                    <a:lnTo>
                      <a:pt x="598" y="152"/>
                    </a:lnTo>
                    <a:lnTo>
                      <a:pt x="598" y="152"/>
                    </a:lnTo>
                    <a:lnTo>
                      <a:pt x="597" y="149"/>
                    </a:lnTo>
                    <a:lnTo>
                      <a:pt x="598" y="147"/>
                    </a:lnTo>
                    <a:lnTo>
                      <a:pt x="602" y="145"/>
                    </a:lnTo>
                    <a:lnTo>
                      <a:pt x="607" y="140"/>
                    </a:lnTo>
                    <a:lnTo>
                      <a:pt x="612" y="138"/>
                    </a:lnTo>
                    <a:lnTo>
                      <a:pt x="612" y="138"/>
                    </a:lnTo>
                    <a:lnTo>
                      <a:pt x="605" y="133"/>
                    </a:lnTo>
                    <a:lnTo>
                      <a:pt x="597" y="131"/>
                    </a:lnTo>
                    <a:lnTo>
                      <a:pt x="583" y="126"/>
                    </a:lnTo>
                    <a:lnTo>
                      <a:pt x="567" y="122"/>
                    </a:lnTo>
                    <a:lnTo>
                      <a:pt x="559" y="119"/>
                    </a:lnTo>
                    <a:lnTo>
                      <a:pt x="552" y="115"/>
                    </a:lnTo>
                    <a:lnTo>
                      <a:pt x="552" y="115"/>
                    </a:lnTo>
                    <a:lnTo>
                      <a:pt x="559" y="112"/>
                    </a:lnTo>
                    <a:lnTo>
                      <a:pt x="566" y="112"/>
                    </a:lnTo>
                    <a:lnTo>
                      <a:pt x="571" y="112"/>
                    </a:lnTo>
                    <a:lnTo>
                      <a:pt x="578" y="114"/>
                    </a:lnTo>
                    <a:lnTo>
                      <a:pt x="592" y="117"/>
                    </a:lnTo>
                    <a:lnTo>
                      <a:pt x="605" y="121"/>
                    </a:lnTo>
                    <a:lnTo>
                      <a:pt x="605" y="121"/>
                    </a:lnTo>
                    <a:lnTo>
                      <a:pt x="607" y="114"/>
                    </a:lnTo>
                    <a:lnTo>
                      <a:pt x="608" y="107"/>
                    </a:lnTo>
                    <a:lnTo>
                      <a:pt x="608" y="107"/>
                    </a:lnTo>
                    <a:lnTo>
                      <a:pt x="601" y="104"/>
                    </a:lnTo>
                    <a:lnTo>
                      <a:pt x="590" y="102"/>
                    </a:lnTo>
                    <a:lnTo>
                      <a:pt x="563" y="98"/>
                    </a:lnTo>
                    <a:lnTo>
                      <a:pt x="552" y="95"/>
                    </a:lnTo>
                    <a:lnTo>
                      <a:pt x="543" y="93"/>
                    </a:lnTo>
                    <a:lnTo>
                      <a:pt x="542" y="91"/>
                    </a:lnTo>
                    <a:lnTo>
                      <a:pt x="542" y="88"/>
                    </a:lnTo>
                    <a:lnTo>
                      <a:pt x="543" y="87"/>
                    </a:lnTo>
                    <a:lnTo>
                      <a:pt x="548" y="84"/>
                    </a:lnTo>
                    <a:lnTo>
                      <a:pt x="548" y="84"/>
                    </a:lnTo>
                    <a:lnTo>
                      <a:pt x="580" y="90"/>
                    </a:lnTo>
                    <a:lnTo>
                      <a:pt x="598" y="91"/>
                    </a:lnTo>
                    <a:lnTo>
                      <a:pt x="605" y="91"/>
                    </a:lnTo>
                    <a:lnTo>
                      <a:pt x="612" y="91"/>
                    </a:lnTo>
                    <a:lnTo>
                      <a:pt x="612" y="91"/>
                    </a:lnTo>
                    <a:lnTo>
                      <a:pt x="607" y="88"/>
                    </a:lnTo>
                    <a:lnTo>
                      <a:pt x="601" y="86"/>
                    </a:lnTo>
                    <a:lnTo>
                      <a:pt x="598" y="84"/>
                    </a:lnTo>
                    <a:lnTo>
                      <a:pt x="598" y="83"/>
                    </a:lnTo>
                    <a:lnTo>
                      <a:pt x="598" y="80"/>
                    </a:lnTo>
                    <a:lnTo>
                      <a:pt x="601" y="79"/>
                    </a:lnTo>
                    <a:lnTo>
                      <a:pt x="601" y="79"/>
                    </a:lnTo>
                    <a:lnTo>
                      <a:pt x="560" y="73"/>
                    </a:lnTo>
                    <a:lnTo>
                      <a:pt x="518" y="67"/>
                    </a:lnTo>
                    <a:lnTo>
                      <a:pt x="476" y="63"/>
                    </a:lnTo>
                    <a:lnTo>
                      <a:pt x="458" y="62"/>
                    </a:lnTo>
                    <a:lnTo>
                      <a:pt x="441" y="63"/>
                    </a:lnTo>
                    <a:lnTo>
                      <a:pt x="441" y="63"/>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0" name="Freeform 83"/>
              <p:cNvSpPr>
                <a:spLocks noEditPoints="1"/>
              </p:cNvSpPr>
              <p:nvPr/>
            </p:nvSpPr>
            <p:spPr bwMode="auto">
              <a:xfrm>
                <a:off x="3100388" y="2884488"/>
                <a:ext cx="450850" cy="220663"/>
              </a:xfrm>
              <a:custGeom>
                <a:avLst/>
                <a:gdLst/>
                <a:ahLst/>
                <a:cxnLst>
                  <a:cxn ang="0">
                    <a:pos x="257" y="48"/>
                  </a:cxn>
                  <a:cxn ang="0">
                    <a:pos x="450" y="89"/>
                  </a:cxn>
                  <a:cxn ang="0">
                    <a:pos x="570" y="116"/>
                  </a:cxn>
                  <a:cxn ang="0">
                    <a:pos x="850" y="344"/>
                  </a:cxn>
                  <a:cxn ang="0">
                    <a:pos x="827" y="417"/>
                  </a:cxn>
                  <a:cxn ang="0">
                    <a:pos x="601" y="389"/>
                  </a:cxn>
                  <a:cxn ang="0">
                    <a:pos x="198" y="311"/>
                  </a:cxn>
                  <a:cxn ang="0">
                    <a:pos x="29" y="249"/>
                  </a:cxn>
                  <a:cxn ang="0">
                    <a:pos x="10" y="160"/>
                  </a:cxn>
                  <a:cxn ang="0">
                    <a:pos x="77" y="7"/>
                  </a:cxn>
                  <a:cxn ang="0">
                    <a:pos x="356" y="172"/>
                  </a:cxn>
                  <a:cxn ang="0">
                    <a:pos x="275" y="155"/>
                  </a:cxn>
                  <a:cxn ang="0">
                    <a:pos x="237" y="149"/>
                  </a:cxn>
                  <a:cxn ang="0">
                    <a:pos x="369" y="186"/>
                  </a:cxn>
                  <a:cxn ang="0">
                    <a:pos x="279" y="180"/>
                  </a:cxn>
                  <a:cxn ang="0">
                    <a:pos x="366" y="207"/>
                  </a:cxn>
                  <a:cxn ang="0">
                    <a:pos x="252" y="196"/>
                  </a:cxn>
                  <a:cxn ang="0">
                    <a:pos x="387" y="232"/>
                  </a:cxn>
                  <a:cxn ang="0">
                    <a:pos x="275" y="219"/>
                  </a:cxn>
                  <a:cxn ang="0">
                    <a:pos x="377" y="246"/>
                  </a:cxn>
                  <a:cxn ang="0">
                    <a:pos x="264" y="229"/>
                  </a:cxn>
                  <a:cxn ang="0">
                    <a:pos x="324" y="255"/>
                  </a:cxn>
                  <a:cxn ang="0">
                    <a:pos x="421" y="280"/>
                  </a:cxn>
                  <a:cxn ang="0">
                    <a:pos x="303" y="273"/>
                  </a:cxn>
                  <a:cxn ang="0">
                    <a:pos x="448" y="304"/>
                  </a:cxn>
                  <a:cxn ang="0">
                    <a:pos x="505" y="329"/>
                  </a:cxn>
                  <a:cxn ang="0">
                    <a:pos x="533" y="336"/>
                  </a:cxn>
                  <a:cxn ang="0">
                    <a:pos x="514" y="319"/>
                  </a:cxn>
                  <a:cxn ang="0">
                    <a:pos x="480" y="299"/>
                  </a:cxn>
                  <a:cxn ang="0">
                    <a:pos x="533" y="287"/>
                  </a:cxn>
                  <a:cxn ang="0">
                    <a:pos x="441" y="271"/>
                  </a:cxn>
                  <a:cxn ang="0">
                    <a:pos x="535" y="276"/>
                  </a:cxn>
                  <a:cxn ang="0">
                    <a:pos x="529" y="267"/>
                  </a:cxn>
                  <a:cxn ang="0">
                    <a:pos x="480" y="245"/>
                  </a:cxn>
                  <a:cxn ang="0">
                    <a:pos x="542" y="240"/>
                  </a:cxn>
                  <a:cxn ang="0">
                    <a:pos x="425" y="215"/>
                  </a:cxn>
                  <a:cxn ang="0">
                    <a:pos x="537" y="226"/>
                  </a:cxn>
                  <a:cxn ang="0">
                    <a:pos x="462" y="204"/>
                  </a:cxn>
                  <a:cxn ang="0">
                    <a:pos x="384" y="183"/>
                  </a:cxn>
                  <a:cxn ang="0">
                    <a:pos x="446" y="182"/>
                  </a:cxn>
                  <a:cxn ang="0">
                    <a:pos x="463" y="174"/>
                  </a:cxn>
                  <a:cxn ang="0">
                    <a:pos x="348" y="141"/>
                  </a:cxn>
                  <a:cxn ang="0">
                    <a:pos x="488" y="145"/>
                  </a:cxn>
                  <a:cxn ang="0">
                    <a:pos x="442" y="128"/>
                  </a:cxn>
                  <a:cxn ang="0">
                    <a:pos x="456" y="123"/>
                  </a:cxn>
                  <a:cxn ang="0">
                    <a:pos x="428" y="107"/>
                  </a:cxn>
                  <a:cxn ang="0">
                    <a:pos x="415" y="96"/>
                  </a:cxn>
                  <a:cxn ang="0">
                    <a:pos x="407" y="97"/>
                  </a:cxn>
                  <a:cxn ang="0">
                    <a:pos x="384" y="106"/>
                  </a:cxn>
                  <a:cxn ang="0">
                    <a:pos x="317" y="108"/>
                  </a:cxn>
                  <a:cxn ang="0">
                    <a:pos x="328" y="121"/>
                  </a:cxn>
                  <a:cxn ang="0">
                    <a:pos x="335" y="138"/>
                  </a:cxn>
                  <a:cxn ang="0">
                    <a:pos x="268" y="135"/>
                  </a:cxn>
                  <a:cxn ang="0">
                    <a:pos x="327" y="153"/>
                  </a:cxn>
                  <a:cxn ang="0">
                    <a:pos x="222" y="221"/>
                  </a:cxn>
                  <a:cxn ang="0">
                    <a:pos x="281" y="283"/>
                  </a:cxn>
                  <a:cxn ang="0">
                    <a:pos x="290" y="308"/>
                  </a:cxn>
                  <a:cxn ang="0">
                    <a:pos x="289" y="305"/>
                  </a:cxn>
                  <a:cxn ang="0">
                    <a:pos x="341" y="308"/>
                  </a:cxn>
                  <a:cxn ang="0">
                    <a:pos x="448" y="342"/>
                  </a:cxn>
                </a:cxnLst>
                <a:rect l="0" t="0" r="r" b="b"/>
                <a:pathLst>
                  <a:path w="852" h="417">
                    <a:moveTo>
                      <a:pt x="91" y="0"/>
                    </a:moveTo>
                    <a:lnTo>
                      <a:pt x="91" y="0"/>
                    </a:lnTo>
                    <a:lnTo>
                      <a:pt x="104" y="6"/>
                    </a:lnTo>
                    <a:lnTo>
                      <a:pt x="119" y="12"/>
                    </a:lnTo>
                    <a:lnTo>
                      <a:pt x="150" y="20"/>
                    </a:lnTo>
                    <a:lnTo>
                      <a:pt x="216" y="34"/>
                    </a:lnTo>
                    <a:lnTo>
                      <a:pt x="216" y="34"/>
                    </a:lnTo>
                    <a:lnTo>
                      <a:pt x="227" y="37"/>
                    </a:lnTo>
                    <a:lnTo>
                      <a:pt x="237" y="41"/>
                    </a:lnTo>
                    <a:lnTo>
                      <a:pt x="257" y="48"/>
                    </a:lnTo>
                    <a:lnTo>
                      <a:pt x="257" y="48"/>
                    </a:lnTo>
                    <a:lnTo>
                      <a:pt x="283" y="54"/>
                    </a:lnTo>
                    <a:lnTo>
                      <a:pt x="311" y="59"/>
                    </a:lnTo>
                    <a:lnTo>
                      <a:pt x="365" y="69"/>
                    </a:lnTo>
                    <a:lnTo>
                      <a:pt x="365" y="69"/>
                    </a:lnTo>
                    <a:lnTo>
                      <a:pt x="387" y="75"/>
                    </a:lnTo>
                    <a:lnTo>
                      <a:pt x="408" y="82"/>
                    </a:lnTo>
                    <a:lnTo>
                      <a:pt x="408" y="82"/>
                    </a:lnTo>
                    <a:lnTo>
                      <a:pt x="429" y="86"/>
                    </a:lnTo>
                    <a:lnTo>
                      <a:pt x="450" y="89"/>
                    </a:lnTo>
                    <a:lnTo>
                      <a:pt x="471" y="93"/>
                    </a:lnTo>
                    <a:lnTo>
                      <a:pt x="492" y="97"/>
                    </a:lnTo>
                    <a:lnTo>
                      <a:pt x="492" y="97"/>
                    </a:lnTo>
                    <a:lnTo>
                      <a:pt x="501" y="99"/>
                    </a:lnTo>
                    <a:lnTo>
                      <a:pt x="508" y="103"/>
                    </a:lnTo>
                    <a:lnTo>
                      <a:pt x="515" y="106"/>
                    </a:lnTo>
                    <a:lnTo>
                      <a:pt x="522" y="107"/>
                    </a:lnTo>
                    <a:lnTo>
                      <a:pt x="522" y="107"/>
                    </a:lnTo>
                    <a:lnTo>
                      <a:pt x="546" y="113"/>
                    </a:lnTo>
                    <a:lnTo>
                      <a:pt x="570" y="116"/>
                    </a:lnTo>
                    <a:lnTo>
                      <a:pt x="619" y="123"/>
                    </a:lnTo>
                    <a:lnTo>
                      <a:pt x="619" y="123"/>
                    </a:lnTo>
                    <a:lnTo>
                      <a:pt x="731" y="141"/>
                    </a:lnTo>
                    <a:lnTo>
                      <a:pt x="787" y="151"/>
                    </a:lnTo>
                    <a:lnTo>
                      <a:pt x="846" y="162"/>
                    </a:lnTo>
                    <a:lnTo>
                      <a:pt x="846" y="162"/>
                    </a:lnTo>
                    <a:lnTo>
                      <a:pt x="848" y="212"/>
                    </a:lnTo>
                    <a:lnTo>
                      <a:pt x="849" y="266"/>
                    </a:lnTo>
                    <a:lnTo>
                      <a:pt x="850" y="318"/>
                    </a:lnTo>
                    <a:lnTo>
                      <a:pt x="850" y="344"/>
                    </a:lnTo>
                    <a:lnTo>
                      <a:pt x="849" y="370"/>
                    </a:lnTo>
                    <a:lnTo>
                      <a:pt x="849" y="370"/>
                    </a:lnTo>
                    <a:lnTo>
                      <a:pt x="850" y="382"/>
                    </a:lnTo>
                    <a:lnTo>
                      <a:pt x="852" y="395"/>
                    </a:lnTo>
                    <a:lnTo>
                      <a:pt x="852" y="401"/>
                    </a:lnTo>
                    <a:lnTo>
                      <a:pt x="850" y="406"/>
                    </a:lnTo>
                    <a:lnTo>
                      <a:pt x="848" y="412"/>
                    </a:lnTo>
                    <a:lnTo>
                      <a:pt x="842" y="417"/>
                    </a:lnTo>
                    <a:lnTo>
                      <a:pt x="842" y="417"/>
                    </a:lnTo>
                    <a:lnTo>
                      <a:pt x="827" y="417"/>
                    </a:lnTo>
                    <a:lnTo>
                      <a:pt x="813" y="416"/>
                    </a:lnTo>
                    <a:lnTo>
                      <a:pt x="782" y="412"/>
                    </a:lnTo>
                    <a:lnTo>
                      <a:pt x="752" y="406"/>
                    </a:lnTo>
                    <a:lnTo>
                      <a:pt x="721" y="399"/>
                    </a:lnTo>
                    <a:lnTo>
                      <a:pt x="721" y="399"/>
                    </a:lnTo>
                    <a:lnTo>
                      <a:pt x="692" y="395"/>
                    </a:lnTo>
                    <a:lnTo>
                      <a:pt x="662" y="392"/>
                    </a:lnTo>
                    <a:lnTo>
                      <a:pt x="631" y="391"/>
                    </a:lnTo>
                    <a:lnTo>
                      <a:pt x="601" y="389"/>
                    </a:lnTo>
                    <a:lnTo>
                      <a:pt x="601" y="389"/>
                    </a:lnTo>
                    <a:lnTo>
                      <a:pt x="587" y="386"/>
                    </a:lnTo>
                    <a:lnTo>
                      <a:pt x="573" y="384"/>
                    </a:lnTo>
                    <a:lnTo>
                      <a:pt x="543" y="378"/>
                    </a:lnTo>
                    <a:lnTo>
                      <a:pt x="543" y="378"/>
                    </a:lnTo>
                    <a:lnTo>
                      <a:pt x="456" y="365"/>
                    </a:lnTo>
                    <a:lnTo>
                      <a:pt x="415" y="357"/>
                    </a:lnTo>
                    <a:lnTo>
                      <a:pt x="375" y="349"/>
                    </a:lnTo>
                    <a:lnTo>
                      <a:pt x="375" y="349"/>
                    </a:lnTo>
                    <a:lnTo>
                      <a:pt x="257" y="323"/>
                    </a:lnTo>
                    <a:lnTo>
                      <a:pt x="198" y="311"/>
                    </a:lnTo>
                    <a:lnTo>
                      <a:pt x="168" y="304"/>
                    </a:lnTo>
                    <a:lnTo>
                      <a:pt x="140" y="295"/>
                    </a:lnTo>
                    <a:lnTo>
                      <a:pt x="140" y="295"/>
                    </a:lnTo>
                    <a:lnTo>
                      <a:pt x="112" y="284"/>
                    </a:lnTo>
                    <a:lnTo>
                      <a:pt x="84" y="274"/>
                    </a:lnTo>
                    <a:lnTo>
                      <a:pt x="84" y="274"/>
                    </a:lnTo>
                    <a:lnTo>
                      <a:pt x="55" y="263"/>
                    </a:lnTo>
                    <a:lnTo>
                      <a:pt x="40" y="256"/>
                    </a:lnTo>
                    <a:lnTo>
                      <a:pt x="29" y="249"/>
                    </a:lnTo>
                    <a:lnTo>
                      <a:pt x="29" y="249"/>
                    </a:lnTo>
                    <a:lnTo>
                      <a:pt x="21" y="242"/>
                    </a:lnTo>
                    <a:lnTo>
                      <a:pt x="12" y="232"/>
                    </a:lnTo>
                    <a:lnTo>
                      <a:pt x="4" y="221"/>
                    </a:lnTo>
                    <a:lnTo>
                      <a:pt x="1" y="217"/>
                    </a:lnTo>
                    <a:lnTo>
                      <a:pt x="0" y="212"/>
                    </a:lnTo>
                    <a:lnTo>
                      <a:pt x="0" y="212"/>
                    </a:lnTo>
                    <a:lnTo>
                      <a:pt x="0" y="204"/>
                    </a:lnTo>
                    <a:lnTo>
                      <a:pt x="0" y="196"/>
                    </a:lnTo>
                    <a:lnTo>
                      <a:pt x="4" y="177"/>
                    </a:lnTo>
                    <a:lnTo>
                      <a:pt x="10" y="160"/>
                    </a:lnTo>
                    <a:lnTo>
                      <a:pt x="15" y="144"/>
                    </a:lnTo>
                    <a:lnTo>
                      <a:pt x="15" y="144"/>
                    </a:lnTo>
                    <a:lnTo>
                      <a:pt x="33" y="92"/>
                    </a:lnTo>
                    <a:lnTo>
                      <a:pt x="43" y="69"/>
                    </a:lnTo>
                    <a:lnTo>
                      <a:pt x="55" y="47"/>
                    </a:lnTo>
                    <a:lnTo>
                      <a:pt x="55" y="47"/>
                    </a:lnTo>
                    <a:lnTo>
                      <a:pt x="66" y="28"/>
                    </a:lnTo>
                    <a:lnTo>
                      <a:pt x="71" y="19"/>
                    </a:lnTo>
                    <a:lnTo>
                      <a:pt x="77" y="7"/>
                    </a:lnTo>
                    <a:lnTo>
                      <a:pt x="77" y="7"/>
                    </a:lnTo>
                    <a:lnTo>
                      <a:pt x="80" y="7"/>
                    </a:lnTo>
                    <a:lnTo>
                      <a:pt x="81" y="7"/>
                    </a:lnTo>
                    <a:lnTo>
                      <a:pt x="83" y="6"/>
                    </a:lnTo>
                    <a:lnTo>
                      <a:pt x="85" y="6"/>
                    </a:lnTo>
                    <a:lnTo>
                      <a:pt x="85" y="6"/>
                    </a:lnTo>
                    <a:lnTo>
                      <a:pt x="88" y="3"/>
                    </a:lnTo>
                    <a:lnTo>
                      <a:pt x="91" y="0"/>
                    </a:lnTo>
                    <a:lnTo>
                      <a:pt x="91" y="0"/>
                    </a:lnTo>
                    <a:close/>
                    <a:moveTo>
                      <a:pt x="356" y="172"/>
                    </a:moveTo>
                    <a:lnTo>
                      <a:pt x="356" y="172"/>
                    </a:lnTo>
                    <a:lnTo>
                      <a:pt x="345" y="170"/>
                    </a:lnTo>
                    <a:lnTo>
                      <a:pt x="334" y="167"/>
                    </a:lnTo>
                    <a:lnTo>
                      <a:pt x="311" y="159"/>
                    </a:lnTo>
                    <a:lnTo>
                      <a:pt x="290" y="152"/>
                    </a:lnTo>
                    <a:lnTo>
                      <a:pt x="281" y="151"/>
                    </a:lnTo>
                    <a:lnTo>
                      <a:pt x="269" y="149"/>
                    </a:lnTo>
                    <a:lnTo>
                      <a:pt x="269" y="149"/>
                    </a:lnTo>
                    <a:lnTo>
                      <a:pt x="272" y="151"/>
                    </a:lnTo>
                    <a:lnTo>
                      <a:pt x="273" y="152"/>
                    </a:lnTo>
                    <a:lnTo>
                      <a:pt x="275" y="155"/>
                    </a:lnTo>
                    <a:lnTo>
                      <a:pt x="275" y="155"/>
                    </a:lnTo>
                    <a:lnTo>
                      <a:pt x="268" y="156"/>
                    </a:lnTo>
                    <a:lnTo>
                      <a:pt x="261" y="155"/>
                    </a:lnTo>
                    <a:lnTo>
                      <a:pt x="248" y="149"/>
                    </a:lnTo>
                    <a:lnTo>
                      <a:pt x="243" y="148"/>
                    </a:lnTo>
                    <a:lnTo>
                      <a:pt x="236" y="145"/>
                    </a:lnTo>
                    <a:lnTo>
                      <a:pt x="229" y="145"/>
                    </a:lnTo>
                    <a:lnTo>
                      <a:pt x="222" y="146"/>
                    </a:lnTo>
                    <a:lnTo>
                      <a:pt x="222" y="146"/>
                    </a:lnTo>
                    <a:lnTo>
                      <a:pt x="237" y="149"/>
                    </a:lnTo>
                    <a:lnTo>
                      <a:pt x="252" y="155"/>
                    </a:lnTo>
                    <a:lnTo>
                      <a:pt x="268" y="160"/>
                    </a:lnTo>
                    <a:lnTo>
                      <a:pt x="283" y="165"/>
                    </a:lnTo>
                    <a:lnTo>
                      <a:pt x="283" y="165"/>
                    </a:lnTo>
                    <a:lnTo>
                      <a:pt x="306" y="170"/>
                    </a:lnTo>
                    <a:lnTo>
                      <a:pt x="330" y="173"/>
                    </a:lnTo>
                    <a:lnTo>
                      <a:pt x="352" y="179"/>
                    </a:lnTo>
                    <a:lnTo>
                      <a:pt x="362" y="182"/>
                    </a:lnTo>
                    <a:lnTo>
                      <a:pt x="369" y="186"/>
                    </a:lnTo>
                    <a:lnTo>
                      <a:pt x="369" y="186"/>
                    </a:lnTo>
                    <a:lnTo>
                      <a:pt x="352" y="184"/>
                    </a:lnTo>
                    <a:lnTo>
                      <a:pt x="335" y="183"/>
                    </a:lnTo>
                    <a:lnTo>
                      <a:pt x="302" y="177"/>
                    </a:lnTo>
                    <a:lnTo>
                      <a:pt x="266" y="170"/>
                    </a:lnTo>
                    <a:lnTo>
                      <a:pt x="250" y="169"/>
                    </a:lnTo>
                    <a:lnTo>
                      <a:pt x="233" y="167"/>
                    </a:lnTo>
                    <a:lnTo>
                      <a:pt x="233" y="167"/>
                    </a:lnTo>
                    <a:lnTo>
                      <a:pt x="248" y="170"/>
                    </a:lnTo>
                    <a:lnTo>
                      <a:pt x="264" y="176"/>
                    </a:lnTo>
                    <a:lnTo>
                      <a:pt x="279" y="180"/>
                    </a:lnTo>
                    <a:lnTo>
                      <a:pt x="296" y="184"/>
                    </a:lnTo>
                    <a:lnTo>
                      <a:pt x="296" y="184"/>
                    </a:lnTo>
                    <a:lnTo>
                      <a:pt x="324" y="190"/>
                    </a:lnTo>
                    <a:lnTo>
                      <a:pt x="354" y="196"/>
                    </a:lnTo>
                    <a:lnTo>
                      <a:pt x="368" y="198"/>
                    </a:lnTo>
                    <a:lnTo>
                      <a:pt x="382" y="203"/>
                    </a:lnTo>
                    <a:lnTo>
                      <a:pt x="394" y="208"/>
                    </a:lnTo>
                    <a:lnTo>
                      <a:pt x="405" y="214"/>
                    </a:lnTo>
                    <a:lnTo>
                      <a:pt x="405" y="214"/>
                    </a:lnTo>
                    <a:lnTo>
                      <a:pt x="366" y="207"/>
                    </a:lnTo>
                    <a:lnTo>
                      <a:pt x="328" y="200"/>
                    </a:lnTo>
                    <a:lnTo>
                      <a:pt x="254" y="183"/>
                    </a:lnTo>
                    <a:lnTo>
                      <a:pt x="254" y="183"/>
                    </a:lnTo>
                    <a:lnTo>
                      <a:pt x="252" y="186"/>
                    </a:lnTo>
                    <a:lnTo>
                      <a:pt x="251" y="187"/>
                    </a:lnTo>
                    <a:lnTo>
                      <a:pt x="247" y="190"/>
                    </a:lnTo>
                    <a:lnTo>
                      <a:pt x="243" y="191"/>
                    </a:lnTo>
                    <a:lnTo>
                      <a:pt x="240" y="193"/>
                    </a:lnTo>
                    <a:lnTo>
                      <a:pt x="240" y="193"/>
                    </a:lnTo>
                    <a:lnTo>
                      <a:pt x="252" y="196"/>
                    </a:lnTo>
                    <a:lnTo>
                      <a:pt x="265" y="198"/>
                    </a:lnTo>
                    <a:lnTo>
                      <a:pt x="290" y="207"/>
                    </a:lnTo>
                    <a:lnTo>
                      <a:pt x="316" y="214"/>
                    </a:lnTo>
                    <a:lnTo>
                      <a:pt x="341" y="221"/>
                    </a:lnTo>
                    <a:lnTo>
                      <a:pt x="341" y="221"/>
                    </a:lnTo>
                    <a:lnTo>
                      <a:pt x="355" y="224"/>
                    </a:lnTo>
                    <a:lnTo>
                      <a:pt x="368" y="225"/>
                    </a:lnTo>
                    <a:lnTo>
                      <a:pt x="375" y="226"/>
                    </a:lnTo>
                    <a:lnTo>
                      <a:pt x="380" y="228"/>
                    </a:lnTo>
                    <a:lnTo>
                      <a:pt x="387" y="232"/>
                    </a:lnTo>
                    <a:lnTo>
                      <a:pt x="391" y="236"/>
                    </a:lnTo>
                    <a:lnTo>
                      <a:pt x="391" y="236"/>
                    </a:lnTo>
                    <a:lnTo>
                      <a:pt x="331" y="224"/>
                    </a:lnTo>
                    <a:lnTo>
                      <a:pt x="300" y="217"/>
                    </a:lnTo>
                    <a:lnTo>
                      <a:pt x="269" y="210"/>
                    </a:lnTo>
                    <a:lnTo>
                      <a:pt x="269" y="210"/>
                    </a:lnTo>
                    <a:lnTo>
                      <a:pt x="271" y="212"/>
                    </a:lnTo>
                    <a:lnTo>
                      <a:pt x="272" y="214"/>
                    </a:lnTo>
                    <a:lnTo>
                      <a:pt x="273" y="217"/>
                    </a:lnTo>
                    <a:lnTo>
                      <a:pt x="275" y="219"/>
                    </a:lnTo>
                    <a:lnTo>
                      <a:pt x="275" y="219"/>
                    </a:lnTo>
                    <a:lnTo>
                      <a:pt x="292" y="224"/>
                    </a:lnTo>
                    <a:lnTo>
                      <a:pt x="310" y="226"/>
                    </a:lnTo>
                    <a:lnTo>
                      <a:pt x="345" y="232"/>
                    </a:lnTo>
                    <a:lnTo>
                      <a:pt x="362" y="235"/>
                    </a:lnTo>
                    <a:lnTo>
                      <a:pt x="379" y="239"/>
                    </a:lnTo>
                    <a:lnTo>
                      <a:pt x="393" y="245"/>
                    </a:lnTo>
                    <a:lnTo>
                      <a:pt x="407" y="250"/>
                    </a:lnTo>
                    <a:lnTo>
                      <a:pt x="407" y="250"/>
                    </a:lnTo>
                    <a:lnTo>
                      <a:pt x="377" y="246"/>
                    </a:lnTo>
                    <a:lnTo>
                      <a:pt x="346" y="240"/>
                    </a:lnTo>
                    <a:lnTo>
                      <a:pt x="316" y="233"/>
                    </a:lnTo>
                    <a:lnTo>
                      <a:pt x="285" y="228"/>
                    </a:lnTo>
                    <a:lnTo>
                      <a:pt x="285" y="228"/>
                    </a:lnTo>
                    <a:lnTo>
                      <a:pt x="273" y="225"/>
                    </a:lnTo>
                    <a:lnTo>
                      <a:pt x="271" y="225"/>
                    </a:lnTo>
                    <a:lnTo>
                      <a:pt x="268" y="225"/>
                    </a:lnTo>
                    <a:lnTo>
                      <a:pt x="265" y="226"/>
                    </a:lnTo>
                    <a:lnTo>
                      <a:pt x="264" y="229"/>
                    </a:lnTo>
                    <a:lnTo>
                      <a:pt x="264" y="229"/>
                    </a:lnTo>
                    <a:lnTo>
                      <a:pt x="279" y="236"/>
                    </a:lnTo>
                    <a:lnTo>
                      <a:pt x="297" y="240"/>
                    </a:lnTo>
                    <a:lnTo>
                      <a:pt x="337" y="249"/>
                    </a:lnTo>
                    <a:lnTo>
                      <a:pt x="358" y="252"/>
                    </a:lnTo>
                    <a:lnTo>
                      <a:pt x="377" y="256"/>
                    </a:lnTo>
                    <a:lnTo>
                      <a:pt x="394" y="262"/>
                    </a:lnTo>
                    <a:lnTo>
                      <a:pt x="411" y="269"/>
                    </a:lnTo>
                    <a:lnTo>
                      <a:pt x="411" y="269"/>
                    </a:lnTo>
                    <a:lnTo>
                      <a:pt x="368" y="262"/>
                    </a:lnTo>
                    <a:lnTo>
                      <a:pt x="324" y="255"/>
                    </a:lnTo>
                    <a:lnTo>
                      <a:pt x="234" y="236"/>
                    </a:lnTo>
                    <a:lnTo>
                      <a:pt x="234" y="236"/>
                    </a:lnTo>
                    <a:lnTo>
                      <a:pt x="245" y="242"/>
                    </a:lnTo>
                    <a:lnTo>
                      <a:pt x="258" y="246"/>
                    </a:lnTo>
                    <a:lnTo>
                      <a:pt x="285" y="253"/>
                    </a:lnTo>
                    <a:lnTo>
                      <a:pt x="313" y="259"/>
                    </a:lnTo>
                    <a:lnTo>
                      <a:pt x="341" y="263"/>
                    </a:lnTo>
                    <a:lnTo>
                      <a:pt x="369" y="267"/>
                    </a:lnTo>
                    <a:lnTo>
                      <a:pt x="396" y="273"/>
                    </a:lnTo>
                    <a:lnTo>
                      <a:pt x="421" y="280"/>
                    </a:lnTo>
                    <a:lnTo>
                      <a:pt x="434" y="285"/>
                    </a:lnTo>
                    <a:lnTo>
                      <a:pt x="443" y="291"/>
                    </a:lnTo>
                    <a:lnTo>
                      <a:pt x="443" y="291"/>
                    </a:lnTo>
                    <a:lnTo>
                      <a:pt x="369" y="274"/>
                    </a:lnTo>
                    <a:lnTo>
                      <a:pt x="331" y="269"/>
                    </a:lnTo>
                    <a:lnTo>
                      <a:pt x="292" y="264"/>
                    </a:lnTo>
                    <a:lnTo>
                      <a:pt x="292" y="264"/>
                    </a:lnTo>
                    <a:lnTo>
                      <a:pt x="296" y="266"/>
                    </a:lnTo>
                    <a:lnTo>
                      <a:pt x="300" y="269"/>
                    </a:lnTo>
                    <a:lnTo>
                      <a:pt x="303" y="273"/>
                    </a:lnTo>
                    <a:lnTo>
                      <a:pt x="306" y="276"/>
                    </a:lnTo>
                    <a:lnTo>
                      <a:pt x="306" y="276"/>
                    </a:lnTo>
                    <a:lnTo>
                      <a:pt x="323" y="280"/>
                    </a:lnTo>
                    <a:lnTo>
                      <a:pt x="341" y="283"/>
                    </a:lnTo>
                    <a:lnTo>
                      <a:pt x="379" y="287"/>
                    </a:lnTo>
                    <a:lnTo>
                      <a:pt x="397" y="290"/>
                    </a:lnTo>
                    <a:lnTo>
                      <a:pt x="415" y="292"/>
                    </a:lnTo>
                    <a:lnTo>
                      <a:pt x="432" y="297"/>
                    </a:lnTo>
                    <a:lnTo>
                      <a:pt x="448" y="304"/>
                    </a:lnTo>
                    <a:lnTo>
                      <a:pt x="448" y="304"/>
                    </a:lnTo>
                    <a:lnTo>
                      <a:pt x="425" y="302"/>
                    </a:lnTo>
                    <a:lnTo>
                      <a:pt x="405" y="299"/>
                    </a:lnTo>
                    <a:lnTo>
                      <a:pt x="370" y="292"/>
                    </a:lnTo>
                    <a:lnTo>
                      <a:pt x="354" y="290"/>
                    </a:lnTo>
                    <a:lnTo>
                      <a:pt x="337" y="288"/>
                    </a:lnTo>
                    <a:lnTo>
                      <a:pt x="318" y="288"/>
                    </a:lnTo>
                    <a:lnTo>
                      <a:pt x="299" y="291"/>
                    </a:lnTo>
                    <a:lnTo>
                      <a:pt x="299" y="291"/>
                    </a:lnTo>
                    <a:lnTo>
                      <a:pt x="403" y="311"/>
                    </a:lnTo>
                    <a:lnTo>
                      <a:pt x="505" y="329"/>
                    </a:lnTo>
                    <a:lnTo>
                      <a:pt x="505" y="329"/>
                    </a:lnTo>
                    <a:lnTo>
                      <a:pt x="508" y="330"/>
                    </a:lnTo>
                    <a:lnTo>
                      <a:pt x="509" y="333"/>
                    </a:lnTo>
                    <a:lnTo>
                      <a:pt x="511" y="335"/>
                    </a:lnTo>
                    <a:lnTo>
                      <a:pt x="512" y="336"/>
                    </a:lnTo>
                    <a:lnTo>
                      <a:pt x="512" y="336"/>
                    </a:lnTo>
                    <a:lnTo>
                      <a:pt x="515" y="335"/>
                    </a:lnTo>
                    <a:lnTo>
                      <a:pt x="518" y="335"/>
                    </a:lnTo>
                    <a:lnTo>
                      <a:pt x="526" y="336"/>
                    </a:lnTo>
                    <a:lnTo>
                      <a:pt x="533" y="336"/>
                    </a:lnTo>
                    <a:lnTo>
                      <a:pt x="535" y="336"/>
                    </a:lnTo>
                    <a:lnTo>
                      <a:pt x="536" y="335"/>
                    </a:lnTo>
                    <a:lnTo>
                      <a:pt x="536" y="335"/>
                    </a:lnTo>
                    <a:lnTo>
                      <a:pt x="533" y="332"/>
                    </a:lnTo>
                    <a:lnTo>
                      <a:pt x="529" y="329"/>
                    </a:lnTo>
                    <a:lnTo>
                      <a:pt x="526" y="326"/>
                    </a:lnTo>
                    <a:lnTo>
                      <a:pt x="526" y="325"/>
                    </a:lnTo>
                    <a:lnTo>
                      <a:pt x="526" y="321"/>
                    </a:lnTo>
                    <a:lnTo>
                      <a:pt x="526" y="321"/>
                    </a:lnTo>
                    <a:lnTo>
                      <a:pt x="514" y="319"/>
                    </a:lnTo>
                    <a:lnTo>
                      <a:pt x="504" y="319"/>
                    </a:lnTo>
                    <a:lnTo>
                      <a:pt x="494" y="318"/>
                    </a:lnTo>
                    <a:lnTo>
                      <a:pt x="484" y="313"/>
                    </a:lnTo>
                    <a:lnTo>
                      <a:pt x="484" y="313"/>
                    </a:lnTo>
                    <a:lnTo>
                      <a:pt x="487" y="311"/>
                    </a:lnTo>
                    <a:lnTo>
                      <a:pt x="487" y="308"/>
                    </a:lnTo>
                    <a:lnTo>
                      <a:pt x="485" y="306"/>
                    </a:lnTo>
                    <a:lnTo>
                      <a:pt x="484" y="305"/>
                    </a:lnTo>
                    <a:lnTo>
                      <a:pt x="481" y="302"/>
                    </a:lnTo>
                    <a:lnTo>
                      <a:pt x="480" y="299"/>
                    </a:lnTo>
                    <a:lnTo>
                      <a:pt x="478" y="297"/>
                    </a:lnTo>
                    <a:lnTo>
                      <a:pt x="478" y="297"/>
                    </a:lnTo>
                    <a:lnTo>
                      <a:pt x="491" y="294"/>
                    </a:lnTo>
                    <a:lnTo>
                      <a:pt x="505" y="294"/>
                    </a:lnTo>
                    <a:lnTo>
                      <a:pt x="519" y="295"/>
                    </a:lnTo>
                    <a:lnTo>
                      <a:pt x="532" y="298"/>
                    </a:lnTo>
                    <a:lnTo>
                      <a:pt x="532" y="298"/>
                    </a:lnTo>
                    <a:lnTo>
                      <a:pt x="530" y="291"/>
                    </a:lnTo>
                    <a:lnTo>
                      <a:pt x="532" y="288"/>
                    </a:lnTo>
                    <a:lnTo>
                      <a:pt x="533" y="287"/>
                    </a:lnTo>
                    <a:lnTo>
                      <a:pt x="536" y="285"/>
                    </a:lnTo>
                    <a:lnTo>
                      <a:pt x="536" y="285"/>
                    </a:lnTo>
                    <a:lnTo>
                      <a:pt x="525" y="284"/>
                    </a:lnTo>
                    <a:lnTo>
                      <a:pt x="511" y="283"/>
                    </a:lnTo>
                    <a:lnTo>
                      <a:pt x="485" y="281"/>
                    </a:lnTo>
                    <a:lnTo>
                      <a:pt x="459" y="278"/>
                    </a:lnTo>
                    <a:lnTo>
                      <a:pt x="446" y="277"/>
                    </a:lnTo>
                    <a:lnTo>
                      <a:pt x="434" y="274"/>
                    </a:lnTo>
                    <a:lnTo>
                      <a:pt x="434" y="274"/>
                    </a:lnTo>
                    <a:lnTo>
                      <a:pt x="441" y="271"/>
                    </a:lnTo>
                    <a:lnTo>
                      <a:pt x="449" y="271"/>
                    </a:lnTo>
                    <a:lnTo>
                      <a:pt x="466" y="273"/>
                    </a:lnTo>
                    <a:lnTo>
                      <a:pt x="481" y="273"/>
                    </a:lnTo>
                    <a:lnTo>
                      <a:pt x="488" y="273"/>
                    </a:lnTo>
                    <a:lnTo>
                      <a:pt x="494" y="270"/>
                    </a:lnTo>
                    <a:lnTo>
                      <a:pt x="494" y="270"/>
                    </a:lnTo>
                    <a:lnTo>
                      <a:pt x="504" y="274"/>
                    </a:lnTo>
                    <a:lnTo>
                      <a:pt x="514" y="277"/>
                    </a:lnTo>
                    <a:lnTo>
                      <a:pt x="525" y="277"/>
                    </a:lnTo>
                    <a:lnTo>
                      <a:pt x="535" y="276"/>
                    </a:lnTo>
                    <a:lnTo>
                      <a:pt x="535" y="276"/>
                    </a:lnTo>
                    <a:lnTo>
                      <a:pt x="532" y="274"/>
                    </a:lnTo>
                    <a:lnTo>
                      <a:pt x="528" y="274"/>
                    </a:lnTo>
                    <a:lnTo>
                      <a:pt x="525" y="273"/>
                    </a:lnTo>
                    <a:lnTo>
                      <a:pt x="523" y="271"/>
                    </a:lnTo>
                    <a:lnTo>
                      <a:pt x="522" y="270"/>
                    </a:lnTo>
                    <a:lnTo>
                      <a:pt x="522" y="270"/>
                    </a:lnTo>
                    <a:lnTo>
                      <a:pt x="523" y="269"/>
                    </a:lnTo>
                    <a:lnTo>
                      <a:pt x="525" y="267"/>
                    </a:lnTo>
                    <a:lnTo>
                      <a:pt x="529" y="267"/>
                    </a:lnTo>
                    <a:lnTo>
                      <a:pt x="533" y="267"/>
                    </a:lnTo>
                    <a:lnTo>
                      <a:pt x="536" y="264"/>
                    </a:lnTo>
                    <a:lnTo>
                      <a:pt x="536" y="264"/>
                    </a:lnTo>
                    <a:lnTo>
                      <a:pt x="488" y="256"/>
                    </a:lnTo>
                    <a:lnTo>
                      <a:pt x="464" y="252"/>
                    </a:lnTo>
                    <a:lnTo>
                      <a:pt x="442" y="243"/>
                    </a:lnTo>
                    <a:lnTo>
                      <a:pt x="442" y="243"/>
                    </a:lnTo>
                    <a:lnTo>
                      <a:pt x="452" y="243"/>
                    </a:lnTo>
                    <a:lnTo>
                      <a:pt x="460" y="243"/>
                    </a:lnTo>
                    <a:lnTo>
                      <a:pt x="480" y="245"/>
                    </a:lnTo>
                    <a:lnTo>
                      <a:pt x="498" y="247"/>
                    </a:lnTo>
                    <a:lnTo>
                      <a:pt x="518" y="249"/>
                    </a:lnTo>
                    <a:lnTo>
                      <a:pt x="518" y="249"/>
                    </a:lnTo>
                    <a:lnTo>
                      <a:pt x="519" y="246"/>
                    </a:lnTo>
                    <a:lnTo>
                      <a:pt x="521" y="243"/>
                    </a:lnTo>
                    <a:lnTo>
                      <a:pt x="523" y="243"/>
                    </a:lnTo>
                    <a:lnTo>
                      <a:pt x="528" y="243"/>
                    </a:lnTo>
                    <a:lnTo>
                      <a:pt x="535" y="243"/>
                    </a:lnTo>
                    <a:lnTo>
                      <a:pt x="539" y="242"/>
                    </a:lnTo>
                    <a:lnTo>
                      <a:pt x="542" y="240"/>
                    </a:lnTo>
                    <a:lnTo>
                      <a:pt x="542" y="240"/>
                    </a:lnTo>
                    <a:lnTo>
                      <a:pt x="516" y="236"/>
                    </a:lnTo>
                    <a:lnTo>
                      <a:pt x="488" y="233"/>
                    </a:lnTo>
                    <a:lnTo>
                      <a:pt x="463" y="231"/>
                    </a:lnTo>
                    <a:lnTo>
                      <a:pt x="450" y="229"/>
                    </a:lnTo>
                    <a:lnTo>
                      <a:pt x="439" y="226"/>
                    </a:lnTo>
                    <a:lnTo>
                      <a:pt x="439" y="226"/>
                    </a:lnTo>
                    <a:lnTo>
                      <a:pt x="431" y="224"/>
                    </a:lnTo>
                    <a:lnTo>
                      <a:pt x="427" y="221"/>
                    </a:lnTo>
                    <a:lnTo>
                      <a:pt x="425" y="215"/>
                    </a:lnTo>
                    <a:lnTo>
                      <a:pt x="425" y="215"/>
                    </a:lnTo>
                    <a:lnTo>
                      <a:pt x="429" y="214"/>
                    </a:lnTo>
                    <a:lnTo>
                      <a:pt x="434" y="214"/>
                    </a:lnTo>
                    <a:lnTo>
                      <a:pt x="446" y="214"/>
                    </a:lnTo>
                    <a:lnTo>
                      <a:pt x="471" y="218"/>
                    </a:lnTo>
                    <a:lnTo>
                      <a:pt x="471" y="218"/>
                    </a:lnTo>
                    <a:lnTo>
                      <a:pt x="495" y="221"/>
                    </a:lnTo>
                    <a:lnTo>
                      <a:pt x="518" y="225"/>
                    </a:lnTo>
                    <a:lnTo>
                      <a:pt x="528" y="225"/>
                    </a:lnTo>
                    <a:lnTo>
                      <a:pt x="537" y="226"/>
                    </a:lnTo>
                    <a:lnTo>
                      <a:pt x="546" y="225"/>
                    </a:lnTo>
                    <a:lnTo>
                      <a:pt x="553" y="222"/>
                    </a:lnTo>
                    <a:lnTo>
                      <a:pt x="553" y="222"/>
                    </a:lnTo>
                    <a:lnTo>
                      <a:pt x="529" y="219"/>
                    </a:lnTo>
                    <a:lnTo>
                      <a:pt x="504" y="217"/>
                    </a:lnTo>
                    <a:lnTo>
                      <a:pt x="491" y="215"/>
                    </a:lnTo>
                    <a:lnTo>
                      <a:pt x="480" y="212"/>
                    </a:lnTo>
                    <a:lnTo>
                      <a:pt x="470" y="208"/>
                    </a:lnTo>
                    <a:lnTo>
                      <a:pt x="462" y="204"/>
                    </a:lnTo>
                    <a:lnTo>
                      <a:pt x="462" y="204"/>
                    </a:lnTo>
                    <a:lnTo>
                      <a:pt x="488" y="204"/>
                    </a:lnTo>
                    <a:lnTo>
                      <a:pt x="514" y="205"/>
                    </a:lnTo>
                    <a:lnTo>
                      <a:pt x="514" y="205"/>
                    </a:lnTo>
                    <a:lnTo>
                      <a:pt x="501" y="200"/>
                    </a:lnTo>
                    <a:lnTo>
                      <a:pt x="485" y="196"/>
                    </a:lnTo>
                    <a:lnTo>
                      <a:pt x="470" y="193"/>
                    </a:lnTo>
                    <a:lnTo>
                      <a:pt x="455" y="191"/>
                    </a:lnTo>
                    <a:lnTo>
                      <a:pt x="419" y="189"/>
                    </a:lnTo>
                    <a:lnTo>
                      <a:pt x="403" y="186"/>
                    </a:lnTo>
                    <a:lnTo>
                      <a:pt x="384" y="183"/>
                    </a:lnTo>
                    <a:lnTo>
                      <a:pt x="384" y="183"/>
                    </a:lnTo>
                    <a:lnTo>
                      <a:pt x="380" y="177"/>
                    </a:lnTo>
                    <a:lnTo>
                      <a:pt x="379" y="174"/>
                    </a:lnTo>
                    <a:lnTo>
                      <a:pt x="380" y="173"/>
                    </a:lnTo>
                    <a:lnTo>
                      <a:pt x="382" y="172"/>
                    </a:lnTo>
                    <a:lnTo>
                      <a:pt x="382" y="172"/>
                    </a:lnTo>
                    <a:lnTo>
                      <a:pt x="389" y="176"/>
                    </a:lnTo>
                    <a:lnTo>
                      <a:pt x="398" y="179"/>
                    </a:lnTo>
                    <a:lnTo>
                      <a:pt x="421" y="180"/>
                    </a:lnTo>
                    <a:lnTo>
                      <a:pt x="446" y="182"/>
                    </a:lnTo>
                    <a:lnTo>
                      <a:pt x="469" y="183"/>
                    </a:lnTo>
                    <a:lnTo>
                      <a:pt x="469" y="183"/>
                    </a:lnTo>
                    <a:lnTo>
                      <a:pt x="473" y="180"/>
                    </a:lnTo>
                    <a:lnTo>
                      <a:pt x="478" y="179"/>
                    </a:lnTo>
                    <a:lnTo>
                      <a:pt x="492" y="179"/>
                    </a:lnTo>
                    <a:lnTo>
                      <a:pt x="492" y="179"/>
                    </a:lnTo>
                    <a:lnTo>
                      <a:pt x="491" y="177"/>
                    </a:lnTo>
                    <a:lnTo>
                      <a:pt x="488" y="176"/>
                    </a:lnTo>
                    <a:lnTo>
                      <a:pt x="480" y="174"/>
                    </a:lnTo>
                    <a:lnTo>
                      <a:pt x="463" y="174"/>
                    </a:lnTo>
                    <a:lnTo>
                      <a:pt x="463" y="174"/>
                    </a:lnTo>
                    <a:lnTo>
                      <a:pt x="463" y="169"/>
                    </a:lnTo>
                    <a:lnTo>
                      <a:pt x="464" y="165"/>
                    </a:lnTo>
                    <a:lnTo>
                      <a:pt x="464" y="165"/>
                    </a:lnTo>
                    <a:lnTo>
                      <a:pt x="436" y="159"/>
                    </a:lnTo>
                    <a:lnTo>
                      <a:pt x="407" y="151"/>
                    </a:lnTo>
                    <a:lnTo>
                      <a:pt x="376" y="145"/>
                    </a:lnTo>
                    <a:lnTo>
                      <a:pt x="362" y="142"/>
                    </a:lnTo>
                    <a:lnTo>
                      <a:pt x="348" y="141"/>
                    </a:lnTo>
                    <a:lnTo>
                      <a:pt x="348" y="141"/>
                    </a:lnTo>
                    <a:lnTo>
                      <a:pt x="366" y="138"/>
                    </a:lnTo>
                    <a:lnTo>
                      <a:pt x="386" y="138"/>
                    </a:lnTo>
                    <a:lnTo>
                      <a:pt x="404" y="139"/>
                    </a:lnTo>
                    <a:lnTo>
                      <a:pt x="421" y="142"/>
                    </a:lnTo>
                    <a:lnTo>
                      <a:pt x="456" y="146"/>
                    </a:lnTo>
                    <a:lnTo>
                      <a:pt x="473" y="149"/>
                    </a:lnTo>
                    <a:lnTo>
                      <a:pt x="490" y="149"/>
                    </a:lnTo>
                    <a:lnTo>
                      <a:pt x="490" y="149"/>
                    </a:lnTo>
                    <a:lnTo>
                      <a:pt x="490" y="146"/>
                    </a:lnTo>
                    <a:lnTo>
                      <a:pt x="488" y="145"/>
                    </a:lnTo>
                    <a:lnTo>
                      <a:pt x="484" y="142"/>
                    </a:lnTo>
                    <a:lnTo>
                      <a:pt x="481" y="141"/>
                    </a:lnTo>
                    <a:lnTo>
                      <a:pt x="481" y="138"/>
                    </a:lnTo>
                    <a:lnTo>
                      <a:pt x="483" y="135"/>
                    </a:lnTo>
                    <a:lnTo>
                      <a:pt x="483" y="135"/>
                    </a:lnTo>
                    <a:lnTo>
                      <a:pt x="477" y="137"/>
                    </a:lnTo>
                    <a:lnTo>
                      <a:pt x="471" y="135"/>
                    </a:lnTo>
                    <a:lnTo>
                      <a:pt x="462" y="134"/>
                    </a:lnTo>
                    <a:lnTo>
                      <a:pt x="452" y="131"/>
                    </a:lnTo>
                    <a:lnTo>
                      <a:pt x="442" y="128"/>
                    </a:lnTo>
                    <a:lnTo>
                      <a:pt x="442" y="128"/>
                    </a:lnTo>
                    <a:lnTo>
                      <a:pt x="435" y="128"/>
                    </a:lnTo>
                    <a:lnTo>
                      <a:pt x="427" y="130"/>
                    </a:lnTo>
                    <a:lnTo>
                      <a:pt x="419" y="128"/>
                    </a:lnTo>
                    <a:lnTo>
                      <a:pt x="417" y="127"/>
                    </a:lnTo>
                    <a:lnTo>
                      <a:pt x="414" y="123"/>
                    </a:lnTo>
                    <a:lnTo>
                      <a:pt x="414" y="123"/>
                    </a:lnTo>
                    <a:lnTo>
                      <a:pt x="424" y="123"/>
                    </a:lnTo>
                    <a:lnTo>
                      <a:pt x="435" y="121"/>
                    </a:lnTo>
                    <a:lnTo>
                      <a:pt x="456" y="123"/>
                    </a:lnTo>
                    <a:lnTo>
                      <a:pt x="478" y="123"/>
                    </a:lnTo>
                    <a:lnTo>
                      <a:pt x="488" y="121"/>
                    </a:lnTo>
                    <a:lnTo>
                      <a:pt x="498" y="120"/>
                    </a:lnTo>
                    <a:lnTo>
                      <a:pt x="498" y="120"/>
                    </a:lnTo>
                    <a:lnTo>
                      <a:pt x="480" y="117"/>
                    </a:lnTo>
                    <a:lnTo>
                      <a:pt x="462" y="116"/>
                    </a:lnTo>
                    <a:lnTo>
                      <a:pt x="445" y="113"/>
                    </a:lnTo>
                    <a:lnTo>
                      <a:pt x="436" y="111"/>
                    </a:lnTo>
                    <a:lnTo>
                      <a:pt x="428" y="107"/>
                    </a:lnTo>
                    <a:lnTo>
                      <a:pt x="428" y="107"/>
                    </a:lnTo>
                    <a:lnTo>
                      <a:pt x="436" y="107"/>
                    </a:lnTo>
                    <a:lnTo>
                      <a:pt x="443" y="107"/>
                    </a:lnTo>
                    <a:lnTo>
                      <a:pt x="459" y="108"/>
                    </a:lnTo>
                    <a:lnTo>
                      <a:pt x="474" y="110"/>
                    </a:lnTo>
                    <a:lnTo>
                      <a:pt x="484" y="110"/>
                    </a:lnTo>
                    <a:lnTo>
                      <a:pt x="492" y="110"/>
                    </a:lnTo>
                    <a:lnTo>
                      <a:pt x="492" y="110"/>
                    </a:lnTo>
                    <a:lnTo>
                      <a:pt x="473" y="107"/>
                    </a:lnTo>
                    <a:lnTo>
                      <a:pt x="453" y="103"/>
                    </a:lnTo>
                    <a:lnTo>
                      <a:pt x="415" y="96"/>
                    </a:lnTo>
                    <a:lnTo>
                      <a:pt x="415" y="96"/>
                    </a:lnTo>
                    <a:lnTo>
                      <a:pt x="415" y="100"/>
                    </a:lnTo>
                    <a:lnTo>
                      <a:pt x="415" y="103"/>
                    </a:lnTo>
                    <a:lnTo>
                      <a:pt x="412" y="103"/>
                    </a:lnTo>
                    <a:lnTo>
                      <a:pt x="412" y="103"/>
                    </a:lnTo>
                    <a:lnTo>
                      <a:pt x="411" y="101"/>
                    </a:lnTo>
                    <a:lnTo>
                      <a:pt x="411" y="101"/>
                    </a:lnTo>
                    <a:lnTo>
                      <a:pt x="411" y="99"/>
                    </a:lnTo>
                    <a:lnTo>
                      <a:pt x="410" y="97"/>
                    </a:lnTo>
                    <a:lnTo>
                      <a:pt x="407" y="97"/>
                    </a:lnTo>
                    <a:lnTo>
                      <a:pt x="407" y="97"/>
                    </a:lnTo>
                    <a:lnTo>
                      <a:pt x="330" y="89"/>
                    </a:lnTo>
                    <a:lnTo>
                      <a:pt x="330" y="89"/>
                    </a:lnTo>
                    <a:lnTo>
                      <a:pt x="337" y="93"/>
                    </a:lnTo>
                    <a:lnTo>
                      <a:pt x="345" y="96"/>
                    </a:lnTo>
                    <a:lnTo>
                      <a:pt x="363" y="97"/>
                    </a:lnTo>
                    <a:lnTo>
                      <a:pt x="372" y="99"/>
                    </a:lnTo>
                    <a:lnTo>
                      <a:pt x="379" y="101"/>
                    </a:lnTo>
                    <a:lnTo>
                      <a:pt x="382" y="104"/>
                    </a:lnTo>
                    <a:lnTo>
                      <a:pt x="384" y="106"/>
                    </a:lnTo>
                    <a:lnTo>
                      <a:pt x="386" y="108"/>
                    </a:lnTo>
                    <a:lnTo>
                      <a:pt x="386" y="113"/>
                    </a:lnTo>
                    <a:lnTo>
                      <a:pt x="386" y="113"/>
                    </a:lnTo>
                    <a:lnTo>
                      <a:pt x="368" y="108"/>
                    </a:lnTo>
                    <a:lnTo>
                      <a:pt x="346" y="106"/>
                    </a:lnTo>
                    <a:lnTo>
                      <a:pt x="328" y="104"/>
                    </a:lnTo>
                    <a:lnTo>
                      <a:pt x="320" y="104"/>
                    </a:lnTo>
                    <a:lnTo>
                      <a:pt x="313" y="106"/>
                    </a:lnTo>
                    <a:lnTo>
                      <a:pt x="313" y="106"/>
                    </a:lnTo>
                    <a:lnTo>
                      <a:pt x="317" y="108"/>
                    </a:lnTo>
                    <a:lnTo>
                      <a:pt x="324" y="110"/>
                    </a:lnTo>
                    <a:lnTo>
                      <a:pt x="342" y="113"/>
                    </a:lnTo>
                    <a:lnTo>
                      <a:pt x="351" y="114"/>
                    </a:lnTo>
                    <a:lnTo>
                      <a:pt x="358" y="117"/>
                    </a:lnTo>
                    <a:lnTo>
                      <a:pt x="363" y="123"/>
                    </a:lnTo>
                    <a:lnTo>
                      <a:pt x="366" y="125"/>
                    </a:lnTo>
                    <a:lnTo>
                      <a:pt x="368" y="128"/>
                    </a:lnTo>
                    <a:lnTo>
                      <a:pt x="368" y="128"/>
                    </a:lnTo>
                    <a:lnTo>
                      <a:pt x="348" y="125"/>
                    </a:lnTo>
                    <a:lnTo>
                      <a:pt x="328" y="121"/>
                    </a:lnTo>
                    <a:lnTo>
                      <a:pt x="309" y="118"/>
                    </a:lnTo>
                    <a:lnTo>
                      <a:pt x="299" y="118"/>
                    </a:lnTo>
                    <a:lnTo>
                      <a:pt x="290" y="120"/>
                    </a:lnTo>
                    <a:lnTo>
                      <a:pt x="290" y="120"/>
                    </a:lnTo>
                    <a:lnTo>
                      <a:pt x="296" y="124"/>
                    </a:lnTo>
                    <a:lnTo>
                      <a:pt x="303" y="127"/>
                    </a:lnTo>
                    <a:lnTo>
                      <a:pt x="318" y="130"/>
                    </a:lnTo>
                    <a:lnTo>
                      <a:pt x="325" y="132"/>
                    </a:lnTo>
                    <a:lnTo>
                      <a:pt x="331" y="134"/>
                    </a:lnTo>
                    <a:lnTo>
                      <a:pt x="335" y="138"/>
                    </a:lnTo>
                    <a:lnTo>
                      <a:pt x="337" y="142"/>
                    </a:lnTo>
                    <a:lnTo>
                      <a:pt x="337" y="142"/>
                    </a:lnTo>
                    <a:lnTo>
                      <a:pt x="328" y="142"/>
                    </a:lnTo>
                    <a:lnTo>
                      <a:pt x="318" y="139"/>
                    </a:lnTo>
                    <a:lnTo>
                      <a:pt x="300" y="135"/>
                    </a:lnTo>
                    <a:lnTo>
                      <a:pt x="290" y="134"/>
                    </a:lnTo>
                    <a:lnTo>
                      <a:pt x="282" y="132"/>
                    </a:lnTo>
                    <a:lnTo>
                      <a:pt x="275" y="132"/>
                    </a:lnTo>
                    <a:lnTo>
                      <a:pt x="268" y="135"/>
                    </a:lnTo>
                    <a:lnTo>
                      <a:pt x="268" y="135"/>
                    </a:lnTo>
                    <a:lnTo>
                      <a:pt x="254" y="131"/>
                    </a:lnTo>
                    <a:lnTo>
                      <a:pt x="240" y="127"/>
                    </a:lnTo>
                    <a:lnTo>
                      <a:pt x="226" y="124"/>
                    </a:lnTo>
                    <a:lnTo>
                      <a:pt x="212" y="120"/>
                    </a:lnTo>
                    <a:lnTo>
                      <a:pt x="212" y="120"/>
                    </a:lnTo>
                    <a:lnTo>
                      <a:pt x="230" y="127"/>
                    </a:lnTo>
                    <a:lnTo>
                      <a:pt x="250" y="132"/>
                    </a:lnTo>
                    <a:lnTo>
                      <a:pt x="290" y="142"/>
                    </a:lnTo>
                    <a:lnTo>
                      <a:pt x="309" y="148"/>
                    </a:lnTo>
                    <a:lnTo>
                      <a:pt x="327" y="153"/>
                    </a:lnTo>
                    <a:lnTo>
                      <a:pt x="344" y="162"/>
                    </a:lnTo>
                    <a:lnTo>
                      <a:pt x="351" y="166"/>
                    </a:lnTo>
                    <a:lnTo>
                      <a:pt x="356" y="172"/>
                    </a:lnTo>
                    <a:lnTo>
                      <a:pt x="356" y="172"/>
                    </a:lnTo>
                    <a:close/>
                    <a:moveTo>
                      <a:pt x="251" y="226"/>
                    </a:moveTo>
                    <a:lnTo>
                      <a:pt x="251" y="226"/>
                    </a:lnTo>
                    <a:lnTo>
                      <a:pt x="237" y="222"/>
                    </a:lnTo>
                    <a:lnTo>
                      <a:pt x="229" y="221"/>
                    </a:lnTo>
                    <a:lnTo>
                      <a:pt x="222" y="221"/>
                    </a:lnTo>
                    <a:lnTo>
                      <a:pt x="222" y="221"/>
                    </a:lnTo>
                    <a:lnTo>
                      <a:pt x="237" y="225"/>
                    </a:lnTo>
                    <a:lnTo>
                      <a:pt x="245" y="226"/>
                    </a:lnTo>
                    <a:lnTo>
                      <a:pt x="251" y="226"/>
                    </a:lnTo>
                    <a:lnTo>
                      <a:pt x="251" y="226"/>
                    </a:lnTo>
                    <a:close/>
                    <a:moveTo>
                      <a:pt x="293" y="290"/>
                    </a:moveTo>
                    <a:lnTo>
                      <a:pt x="293" y="290"/>
                    </a:lnTo>
                    <a:lnTo>
                      <a:pt x="293" y="287"/>
                    </a:lnTo>
                    <a:lnTo>
                      <a:pt x="292" y="285"/>
                    </a:lnTo>
                    <a:lnTo>
                      <a:pt x="286" y="283"/>
                    </a:lnTo>
                    <a:lnTo>
                      <a:pt x="281" y="283"/>
                    </a:lnTo>
                    <a:lnTo>
                      <a:pt x="276" y="284"/>
                    </a:lnTo>
                    <a:lnTo>
                      <a:pt x="276" y="284"/>
                    </a:lnTo>
                    <a:lnTo>
                      <a:pt x="281" y="285"/>
                    </a:lnTo>
                    <a:lnTo>
                      <a:pt x="285" y="287"/>
                    </a:lnTo>
                    <a:lnTo>
                      <a:pt x="289" y="288"/>
                    </a:lnTo>
                    <a:lnTo>
                      <a:pt x="293" y="290"/>
                    </a:lnTo>
                    <a:lnTo>
                      <a:pt x="293" y="290"/>
                    </a:lnTo>
                    <a:close/>
                    <a:moveTo>
                      <a:pt x="289" y="305"/>
                    </a:moveTo>
                    <a:lnTo>
                      <a:pt x="289" y="305"/>
                    </a:lnTo>
                    <a:lnTo>
                      <a:pt x="290" y="308"/>
                    </a:lnTo>
                    <a:lnTo>
                      <a:pt x="295" y="309"/>
                    </a:lnTo>
                    <a:lnTo>
                      <a:pt x="306" y="311"/>
                    </a:lnTo>
                    <a:lnTo>
                      <a:pt x="318" y="312"/>
                    </a:lnTo>
                    <a:lnTo>
                      <a:pt x="324" y="313"/>
                    </a:lnTo>
                    <a:lnTo>
                      <a:pt x="328" y="315"/>
                    </a:lnTo>
                    <a:lnTo>
                      <a:pt x="328" y="315"/>
                    </a:lnTo>
                    <a:lnTo>
                      <a:pt x="318" y="311"/>
                    </a:lnTo>
                    <a:lnTo>
                      <a:pt x="307" y="308"/>
                    </a:lnTo>
                    <a:lnTo>
                      <a:pt x="297" y="305"/>
                    </a:lnTo>
                    <a:lnTo>
                      <a:pt x="289" y="305"/>
                    </a:lnTo>
                    <a:lnTo>
                      <a:pt x="289" y="305"/>
                    </a:lnTo>
                    <a:close/>
                    <a:moveTo>
                      <a:pt x="419" y="326"/>
                    </a:moveTo>
                    <a:lnTo>
                      <a:pt x="419" y="326"/>
                    </a:lnTo>
                    <a:lnTo>
                      <a:pt x="412" y="322"/>
                    </a:lnTo>
                    <a:lnTo>
                      <a:pt x="404" y="318"/>
                    </a:lnTo>
                    <a:lnTo>
                      <a:pt x="394" y="315"/>
                    </a:lnTo>
                    <a:lnTo>
                      <a:pt x="383" y="312"/>
                    </a:lnTo>
                    <a:lnTo>
                      <a:pt x="362" y="309"/>
                    </a:lnTo>
                    <a:lnTo>
                      <a:pt x="341" y="308"/>
                    </a:lnTo>
                    <a:lnTo>
                      <a:pt x="341" y="308"/>
                    </a:lnTo>
                    <a:lnTo>
                      <a:pt x="342" y="311"/>
                    </a:lnTo>
                    <a:lnTo>
                      <a:pt x="342" y="312"/>
                    </a:lnTo>
                    <a:lnTo>
                      <a:pt x="339" y="313"/>
                    </a:lnTo>
                    <a:lnTo>
                      <a:pt x="335" y="313"/>
                    </a:lnTo>
                    <a:lnTo>
                      <a:pt x="332" y="315"/>
                    </a:lnTo>
                    <a:lnTo>
                      <a:pt x="332" y="315"/>
                    </a:lnTo>
                    <a:lnTo>
                      <a:pt x="355" y="321"/>
                    </a:lnTo>
                    <a:lnTo>
                      <a:pt x="377" y="326"/>
                    </a:lnTo>
                    <a:lnTo>
                      <a:pt x="424" y="337"/>
                    </a:lnTo>
                    <a:lnTo>
                      <a:pt x="448" y="342"/>
                    </a:lnTo>
                    <a:lnTo>
                      <a:pt x="470" y="346"/>
                    </a:lnTo>
                    <a:lnTo>
                      <a:pt x="494" y="347"/>
                    </a:lnTo>
                    <a:lnTo>
                      <a:pt x="518" y="346"/>
                    </a:lnTo>
                    <a:lnTo>
                      <a:pt x="518" y="346"/>
                    </a:lnTo>
                    <a:lnTo>
                      <a:pt x="492" y="340"/>
                    </a:lnTo>
                    <a:lnTo>
                      <a:pt x="469" y="335"/>
                    </a:lnTo>
                    <a:lnTo>
                      <a:pt x="445" y="330"/>
                    </a:lnTo>
                    <a:lnTo>
                      <a:pt x="419" y="326"/>
                    </a:lnTo>
                    <a:lnTo>
                      <a:pt x="419" y="326"/>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1" name="Freeform 84"/>
              <p:cNvSpPr/>
              <p:nvPr/>
            </p:nvSpPr>
            <p:spPr bwMode="auto">
              <a:xfrm>
                <a:off x="3375026" y="2844800"/>
                <a:ext cx="193675" cy="155575"/>
              </a:xfrm>
              <a:custGeom>
                <a:avLst/>
                <a:gdLst/>
                <a:ahLst/>
                <a:cxnLst>
                  <a:cxn ang="0">
                    <a:pos x="344" y="36"/>
                  </a:cxn>
                  <a:cxn ang="0">
                    <a:pos x="348" y="45"/>
                  </a:cxn>
                  <a:cxn ang="0">
                    <a:pos x="354" y="63"/>
                  </a:cxn>
                  <a:cxn ang="0">
                    <a:pos x="360" y="70"/>
                  </a:cxn>
                  <a:cxn ang="0">
                    <a:pos x="358" y="93"/>
                  </a:cxn>
                  <a:cxn ang="0">
                    <a:pos x="358" y="147"/>
                  </a:cxn>
                  <a:cxn ang="0">
                    <a:pos x="364" y="237"/>
                  </a:cxn>
                  <a:cxn ang="0">
                    <a:pos x="365" y="293"/>
                  </a:cxn>
                  <a:cxn ang="0">
                    <a:pos x="361" y="289"/>
                  </a:cxn>
                  <a:cxn ang="0">
                    <a:pos x="355" y="279"/>
                  </a:cxn>
                  <a:cxn ang="0">
                    <a:pos x="353" y="258"/>
                  </a:cxn>
                  <a:cxn ang="0">
                    <a:pos x="351" y="246"/>
                  </a:cxn>
                  <a:cxn ang="0">
                    <a:pos x="348" y="149"/>
                  </a:cxn>
                  <a:cxn ang="0">
                    <a:pos x="346" y="115"/>
                  </a:cxn>
                  <a:cxn ang="0">
                    <a:pos x="341" y="100"/>
                  </a:cxn>
                  <a:cxn ang="0">
                    <a:pos x="337" y="66"/>
                  </a:cxn>
                  <a:cxn ang="0">
                    <a:pos x="333" y="53"/>
                  </a:cxn>
                  <a:cxn ang="0">
                    <a:pos x="329" y="53"/>
                  </a:cxn>
                  <a:cxn ang="0">
                    <a:pos x="322" y="51"/>
                  </a:cxn>
                  <a:cxn ang="0">
                    <a:pos x="320" y="46"/>
                  </a:cxn>
                  <a:cxn ang="0">
                    <a:pos x="308" y="48"/>
                  </a:cxn>
                  <a:cxn ang="0">
                    <a:pos x="298" y="44"/>
                  </a:cxn>
                  <a:cxn ang="0">
                    <a:pos x="185" y="36"/>
                  </a:cxn>
                  <a:cxn ang="0">
                    <a:pos x="72" y="22"/>
                  </a:cxn>
                  <a:cxn ang="0">
                    <a:pos x="54" y="20"/>
                  </a:cxn>
                  <a:cxn ang="0">
                    <a:pos x="17" y="14"/>
                  </a:cxn>
                  <a:cxn ang="0">
                    <a:pos x="0" y="7"/>
                  </a:cxn>
                  <a:cxn ang="0">
                    <a:pos x="0" y="4"/>
                  </a:cxn>
                  <a:cxn ang="0">
                    <a:pos x="2" y="1"/>
                  </a:cxn>
                  <a:cxn ang="0">
                    <a:pos x="6" y="0"/>
                  </a:cxn>
                  <a:cxn ang="0">
                    <a:pos x="45" y="7"/>
                  </a:cxn>
                  <a:cxn ang="0">
                    <a:pos x="131" y="18"/>
                  </a:cxn>
                  <a:cxn ang="0">
                    <a:pos x="263" y="29"/>
                  </a:cxn>
                  <a:cxn ang="0">
                    <a:pos x="344" y="36"/>
                  </a:cxn>
                </a:cxnLst>
                <a:rect l="0" t="0" r="r" b="b"/>
                <a:pathLst>
                  <a:path w="365" h="293">
                    <a:moveTo>
                      <a:pt x="344" y="36"/>
                    </a:moveTo>
                    <a:lnTo>
                      <a:pt x="344" y="36"/>
                    </a:lnTo>
                    <a:lnTo>
                      <a:pt x="347" y="41"/>
                    </a:lnTo>
                    <a:lnTo>
                      <a:pt x="348" y="45"/>
                    </a:lnTo>
                    <a:lnTo>
                      <a:pt x="350" y="55"/>
                    </a:lnTo>
                    <a:lnTo>
                      <a:pt x="354" y="63"/>
                    </a:lnTo>
                    <a:lnTo>
                      <a:pt x="357" y="67"/>
                    </a:lnTo>
                    <a:lnTo>
                      <a:pt x="360" y="70"/>
                    </a:lnTo>
                    <a:lnTo>
                      <a:pt x="360" y="70"/>
                    </a:lnTo>
                    <a:lnTo>
                      <a:pt x="358" y="93"/>
                    </a:lnTo>
                    <a:lnTo>
                      <a:pt x="357" y="119"/>
                    </a:lnTo>
                    <a:lnTo>
                      <a:pt x="358" y="147"/>
                    </a:lnTo>
                    <a:lnTo>
                      <a:pt x="361" y="177"/>
                    </a:lnTo>
                    <a:lnTo>
                      <a:pt x="364" y="237"/>
                    </a:lnTo>
                    <a:lnTo>
                      <a:pt x="365" y="265"/>
                    </a:lnTo>
                    <a:lnTo>
                      <a:pt x="365" y="293"/>
                    </a:lnTo>
                    <a:lnTo>
                      <a:pt x="365" y="293"/>
                    </a:lnTo>
                    <a:lnTo>
                      <a:pt x="361" y="289"/>
                    </a:lnTo>
                    <a:lnTo>
                      <a:pt x="357" y="285"/>
                    </a:lnTo>
                    <a:lnTo>
                      <a:pt x="355" y="279"/>
                    </a:lnTo>
                    <a:lnTo>
                      <a:pt x="354" y="272"/>
                    </a:lnTo>
                    <a:lnTo>
                      <a:pt x="353" y="258"/>
                    </a:lnTo>
                    <a:lnTo>
                      <a:pt x="351" y="246"/>
                    </a:lnTo>
                    <a:lnTo>
                      <a:pt x="351" y="246"/>
                    </a:lnTo>
                    <a:lnTo>
                      <a:pt x="350" y="181"/>
                    </a:lnTo>
                    <a:lnTo>
                      <a:pt x="348" y="149"/>
                    </a:lnTo>
                    <a:lnTo>
                      <a:pt x="346" y="115"/>
                    </a:lnTo>
                    <a:lnTo>
                      <a:pt x="346" y="115"/>
                    </a:lnTo>
                    <a:lnTo>
                      <a:pt x="343" y="108"/>
                    </a:lnTo>
                    <a:lnTo>
                      <a:pt x="341" y="100"/>
                    </a:lnTo>
                    <a:lnTo>
                      <a:pt x="338" y="83"/>
                    </a:lnTo>
                    <a:lnTo>
                      <a:pt x="337" y="66"/>
                    </a:lnTo>
                    <a:lnTo>
                      <a:pt x="334" y="59"/>
                    </a:lnTo>
                    <a:lnTo>
                      <a:pt x="333" y="53"/>
                    </a:lnTo>
                    <a:lnTo>
                      <a:pt x="333" y="53"/>
                    </a:lnTo>
                    <a:lnTo>
                      <a:pt x="329" y="53"/>
                    </a:lnTo>
                    <a:lnTo>
                      <a:pt x="326" y="52"/>
                    </a:lnTo>
                    <a:lnTo>
                      <a:pt x="322" y="51"/>
                    </a:lnTo>
                    <a:lnTo>
                      <a:pt x="320" y="46"/>
                    </a:lnTo>
                    <a:lnTo>
                      <a:pt x="320" y="46"/>
                    </a:lnTo>
                    <a:lnTo>
                      <a:pt x="315" y="49"/>
                    </a:lnTo>
                    <a:lnTo>
                      <a:pt x="308" y="48"/>
                    </a:lnTo>
                    <a:lnTo>
                      <a:pt x="298" y="44"/>
                    </a:lnTo>
                    <a:lnTo>
                      <a:pt x="298" y="44"/>
                    </a:lnTo>
                    <a:lnTo>
                      <a:pt x="242" y="41"/>
                    </a:lnTo>
                    <a:lnTo>
                      <a:pt x="185" y="36"/>
                    </a:lnTo>
                    <a:lnTo>
                      <a:pt x="129" y="31"/>
                    </a:lnTo>
                    <a:lnTo>
                      <a:pt x="72" y="22"/>
                    </a:lnTo>
                    <a:lnTo>
                      <a:pt x="72" y="22"/>
                    </a:lnTo>
                    <a:lnTo>
                      <a:pt x="54" y="20"/>
                    </a:lnTo>
                    <a:lnTo>
                      <a:pt x="35" y="18"/>
                    </a:lnTo>
                    <a:lnTo>
                      <a:pt x="17" y="14"/>
                    </a:lnTo>
                    <a:lnTo>
                      <a:pt x="9" y="11"/>
                    </a:lnTo>
                    <a:lnTo>
                      <a:pt x="0" y="7"/>
                    </a:lnTo>
                    <a:lnTo>
                      <a:pt x="0" y="7"/>
                    </a:lnTo>
                    <a:lnTo>
                      <a:pt x="0" y="4"/>
                    </a:lnTo>
                    <a:lnTo>
                      <a:pt x="2" y="1"/>
                    </a:lnTo>
                    <a:lnTo>
                      <a:pt x="2" y="1"/>
                    </a:lnTo>
                    <a:lnTo>
                      <a:pt x="3" y="0"/>
                    </a:lnTo>
                    <a:lnTo>
                      <a:pt x="6" y="0"/>
                    </a:lnTo>
                    <a:lnTo>
                      <a:pt x="6" y="0"/>
                    </a:lnTo>
                    <a:lnTo>
                      <a:pt x="45" y="7"/>
                    </a:lnTo>
                    <a:lnTo>
                      <a:pt x="87" y="14"/>
                    </a:lnTo>
                    <a:lnTo>
                      <a:pt x="131" y="18"/>
                    </a:lnTo>
                    <a:lnTo>
                      <a:pt x="174" y="22"/>
                    </a:lnTo>
                    <a:lnTo>
                      <a:pt x="263" y="29"/>
                    </a:lnTo>
                    <a:lnTo>
                      <a:pt x="344" y="36"/>
                    </a:lnTo>
                    <a:lnTo>
                      <a:pt x="344" y="36"/>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58" name="Group 2"/>
          <p:cNvGrpSpPr/>
          <p:nvPr/>
        </p:nvGrpSpPr>
        <p:grpSpPr bwMode="auto">
          <a:xfrm>
            <a:off x="358062" y="1204393"/>
            <a:ext cx="2125706" cy="3024336"/>
            <a:chOff x="0" y="0"/>
            <a:chExt cx="1312863" cy="2505075"/>
          </a:xfrm>
        </p:grpSpPr>
        <p:sp>
          <p:nvSpPr>
            <p:cNvPr id="59" name="Freeform 6"/>
            <p:cNvSpPr>
              <a:spLocks noChangeArrowheads="1"/>
            </p:cNvSpPr>
            <p:nvPr/>
          </p:nvSpPr>
          <p:spPr bwMode="auto">
            <a:xfrm>
              <a:off x="1057275" y="457200"/>
              <a:ext cx="30163" cy="44450"/>
            </a:xfrm>
            <a:custGeom>
              <a:avLst/>
              <a:gdLst>
                <a:gd name="T0" fmla="*/ 4 w 11"/>
                <a:gd name="T1" fmla="*/ 0 h 16"/>
                <a:gd name="T2" fmla="*/ 9 w 11"/>
                <a:gd name="T3" fmla="*/ 7 h 16"/>
                <a:gd name="T4" fmla="*/ 4 w 11"/>
                <a:gd name="T5" fmla="*/ 7 h 16"/>
                <a:gd name="T6" fmla="*/ 9 w 11"/>
                <a:gd name="T7" fmla="*/ 8 h 16"/>
                <a:gd name="T8" fmla="*/ 7 w 11"/>
                <a:gd name="T9" fmla="*/ 11 h 16"/>
                <a:gd name="T10" fmla="*/ 10 w 11"/>
                <a:gd name="T11" fmla="*/ 12 h 16"/>
                <a:gd name="T12" fmla="*/ 8 w 11"/>
                <a:gd name="T13" fmla="*/ 13 h 16"/>
                <a:gd name="T14" fmla="*/ 2 w 11"/>
                <a:gd name="T15" fmla="*/ 14 h 16"/>
                <a:gd name="T16" fmla="*/ 6 w 11"/>
                <a:gd name="T17" fmla="*/ 10 h 16"/>
                <a:gd name="T18" fmla="*/ 2 w 11"/>
                <a:gd name="T19" fmla="*/ 9 h 16"/>
                <a:gd name="T20" fmla="*/ 7 w 11"/>
                <a:gd name="T21" fmla="*/ 5 h 16"/>
                <a:gd name="T22" fmla="*/ 4 w 11"/>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6"/>
                <a:gd name="T38" fmla="*/ 11 w 11"/>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6">
                  <a:moveTo>
                    <a:pt x="4" y="0"/>
                  </a:moveTo>
                  <a:cubicBezTo>
                    <a:pt x="7" y="1"/>
                    <a:pt x="8" y="4"/>
                    <a:pt x="9" y="7"/>
                  </a:cubicBezTo>
                  <a:cubicBezTo>
                    <a:pt x="7" y="7"/>
                    <a:pt x="6" y="7"/>
                    <a:pt x="4" y="7"/>
                  </a:cubicBezTo>
                  <a:cubicBezTo>
                    <a:pt x="5" y="9"/>
                    <a:pt x="9" y="7"/>
                    <a:pt x="9" y="8"/>
                  </a:cubicBezTo>
                  <a:cubicBezTo>
                    <a:pt x="9" y="10"/>
                    <a:pt x="8" y="11"/>
                    <a:pt x="7" y="11"/>
                  </a:cubicBezTo>
                  <a:cubicBezTo>
                    <a:pt x="7" y="12"/>
                    <a:pt x="9" y="12"/>
                    <a:pt x="10" y="12"/>
                  </a:cubicBezTo>
                  <a:cubicBezTo>
                    <a:pt x="11" y="14"/>
                    <a:pt x="7" y="16"/>
                    <a:pt x="8" y="13"/>
                  </a:cubicBezTo>
                  <a:cubicBezTo>
                    <a:pt x="6" y="13"/>
                    <a:pt x="4" y="14"/>
                    <a:pt x="2" y="14"/>
                  </a:cubicBezTo>
                  <a:cubicBezTo>
                    <a:pt x="3" y="12"/>
                    <a:pt x="4" y="11"/>
                    <a:pt x="6" y="10"/>
                  </a:cubicBezTo>
                  <a:cubicBezTo>
                    <a:pt x="6" y="8"/>
                    <a:pt x="3" y="10"/>
                    <a:pt x="2" y="9"/>
                  </a:cubicBezTo>
                  <a:cubicBezTo>
                    <a:pt x="0" y="5"/>
                    <a:pt x="5" y="6"/>
                    <a:pt x="7" y="5"/>
                  </a:cubicBezTo>
                  <a:cubicBezTo>
                    <a:pt x="6" y="3"/>
                    <a:pt x="2" y="2"/>
                    <a:pt x="4"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60" name="Freeform 7"/>
            <p:cNvSpPr>
              <a:spLocks noChangeArrowheads="1"/>
            </p:cNvSpPr>
            <p:nvPr/>
          </p:nvSpPr>
          <p:spPr bwMode="auto">
            <a:xfrm>
              <a:off x="212725" y="452437"/>
              <a:ext cx="31750" cy="57150"/>
            </a:xfrm>
            <a:custGeom>
              <a:avLst/>
              <a:gdLst>
                <a:gd name="T0" fmla="*/ 11 w 11"/>
                <a:gd name="T1" fmla="*/ 5 h 21"/>
                <a:gd name="T2" fmla="*/ 7 w 11"/>
                <a:gd name="T3" fmla="*/ 10 h 21"/>
                <a:gd name="T4" fmla="*/ 10 w 11"/>
                <a:gd name="T5" fmla="*/ 17 h 21"/>
                <a:gd name="T6" fmla="*/ 0 w 11"/>
                <a:gd name="T7" fmla="*/ 16 h 21"/>
                <a:gd name="T8" fmla="*/ 2 w 11"/>
                <a:gd name="T9" fmla="*/ 17 h 21"/>
                <a:gd name="T10" fmla="*/ 9 w 11"/>
                <a:gd name="T11" fmla="*/ 16 h 21"/>
                <a:gd name="T12" fmla="*/ 5 w 11"/>
                <a:gd name="T13" fmla="*/ 10 h 21"/>
                <a:gd name="T14" fmla="*/ 9 w 11"/>
                <a:gd name="T15" fmla="*/ 5 h 21"/>
                <a:gd name="T16" fmla="*/ 4 w 11"/>
                <a:gd name="T17" fmla="*/ 7 h 21"/>
                <a:gd name="T18" fmla="*/ 11 w 11"/>
                <a:gd name="T19" fmla="*/ 5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1"/>
                <a:gd name="T32" fmla="*/ 11 w 11"/>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1">
                  <a:moveTo>
                    <a:pt x="11" y="5"/>
                  </a:moveTo>
                  <a:cubicBezTo>
                    <a:pt x="11" y="8"/>
                    <a:pt x="9" y="9"/>
                    <a:pt x="7" y="10"/>
                  </a:cubicBezTo>
                  <a:cubicBezTo>
                    <a:pt x="8" y="13"/>
                    <a:pt x="11" y="13"/>
                    <a:pt x="10" y="17"/>
                  </a:cubicBezTo>
                  <a:cubicBezTo>
                    <a:pt x="6" y="18"/>
                    <a:pt x="1" y="21"/>
                    <a:pt x="0" y="16"/>
                  </a:cubicBezTo>
                  <a:cubicBezTo>
                    <a:pt x="2" y="15"/>
                    <a:pt x="2" y="17"/>
                    <a:pt x="2" y="17"/>
                  </a:cubicBezTo>
                  <a:cubicBezTo>
                    <a:pt x="4" y="18"/>
                    <a:pt x="7" y="17"/>
                    <a:pt x="9" y="16"/>
                  </a:cubicBezTo>
                  <a:cubicBezTo>
                    <a:pt x="9" y="13"/>
                    <a:pt x="6" y="13"/>
                    <a:pt x="5" y="10"/>
                  </a:cubicBezTo>
                  <a:cubicBezTo>
                    <a:pt x="8" y="9"/>
                    <a:pt x="9" y="8"/>
                    <a:pt x="9" y="5"/>
                  </a:cubicBezTo>
                  <a:cubicBezTo>
                    <a:pt x="8" y="3"/>
                    <a:pt x="4" y="5"/>
                    <a:pt x="4" y="7"/>
                  </a:cubicBezTo>
                  <a:cubicBezTo>
                    <a:pt x="1" y="4"/>
                    <a:pt x="10" y="0"/>
                    <a:pt x="11" y="5"/>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61" name="Freeform 8"/>
            <p:cNvSpPr>
              <a:spLocks noEditPoints="1" noChangeArrowheads="1"/>
            </p:cNvSpPr>
            <p:nvPr/>
          </p:nvSpPr>
          <p:spPr bwMode="auto">
            <a:xfrm>
              <a:off x="663575" y="457200"/>
              <a:ext cx="26988" cy="41275"/>
            </a:xfrm>
            <a:custGeom>
              <a:avLst/>
              <a:gdLst>
                <a:gd name="T0" fmla="*/ 8 w 10"/>
                <a:gd name="T1" fmla="*/ 1 h 15"/>
                <a:gd name="T2" fmla="*/ 10 w 10"/>
                <a:gd name="T3" fmla="*/ 8 h 15"/>
                <a:gd name="T4" fmla="*/ 7 w 10"/>
                <a:gd name="T5" fmla="*/ 9 h 15"/>
                <a:gd name="T6" fmla="*/ 7 w 10"/>
                <a:gd name="T7" fmla="*/ 15 h 15"/>
                <a:gd name="T8" fmla="*/ 5 w 10"/>
                <a:gd name="T9" fmla="*/ 10 h 15"/>
                <a:gd name="T10" fmla="*/ 0 w 10"/>
                <a:gd name="T11" fmla="*/ 10 h 15"/>
                <a:gd name="T12" fmla="*/ 4 w 10"/>
                <a:gd name="T13" fmla="*/ 3 h 15"/>
                <a:gd name="T14" fmla="*/ 8 w 10"/>
                <a:gd name="T15" fmla="*/ 1 h 15"/>
                <a:gd name="T16" fmla="*/ 2 w 10"/>
                <a:gd name="T17" fmla="*/ 8 h 15"/>
                <a:gd name="T18" fmla="*/ 5 w 10"/>
                <a:gd name="T19" fmla="*/ 8 h 15"/>
                <a:gd name="T20" fmla="*/ 4 w 10"/>
                <a:gd name="T21" fmla="*/ 4 h 15"/>
                <a:gd name="T22" fmla="*/ 2 w 10"/>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5"/>
                <a:gd name="T38" fmla="*/ 10 w 10"/>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5">
                  <a:moveTo>
                    <a:pt x="8" y="1"/>
                  </a:moveTo>
                  <a:cubicBezTo>
                    <a:pt x="8" y="3"/>
                    <a:pt x="5" y="9"/>
                    <a:pt x="10" y="8"/>
                  </a:cubicBezTo>
                  <a:cubicBezTo>
                    <a:pt x="10" y="9"/>
                    <a:pt x="9" y="10"/>
                    <a:pt x="7" y="9"/>
                  </a:cubicBezTo>
                  <a:cubicBezTo>
                    <a:pt x="7" y="11"/>
                    <a:pt x="7" y="13"/>
                    <a:pt x="7" y="15"/>
                  </a:cubicBezTo>
                  <a:cubicBezTo>
                    <a:pt x="5" y="15"/>
                    <a:pt x="5" y="12"/>
                    <a:pt x="5" y="10"/>
                  </a:cubicBezTo>
                  <a:cubicBezTo>
                    <a:pt x="4" y="10"/>
                    <a:pt x="2" y="10"/>
                    <a:pt x="0" y="10"/>
                  </a:cubicBezTo>
                  <a:cubicBezTo>
                    <a:pt x="0" y="6"/>
                    <a:pt x="3" y="5"/>
                    <a:pt x="4" y="3"/>
                  </a:cubicBezTo>
                  <a:cubicBezTo>
                    <a:pt x="5" y="2"/>
                    <a:pt x="4" y="0"/>
                    <a:pt x="8" y="1"/>
                  </a:cubicBezTo>
                  <a:close/>
                  <a:moveTo>
                    <a:pt x="2" y="8"/>
                  </a:moveTo>
                  <a:cubicBezTo>
                    <a:pt x="3" y="8"/>
                    <a:pt x="4" y="8"/>
                    <a:pt x="5" y="8"/>
                  </a:cubicBezTo>
                  <a:cubicBezTo>
                    <a:pt x="5" y="7"/>
                    <a:pt x="6" y="4"/>
                    <a:pt x="4" y="4"/>
                  </a:cubicBezTo>
                  <a:cubicBezTo>
                    <a:pt x="4" y="6"/>
                    <a:pt x="1" y="6"/>
                    <a:pt x="2" y="8"/>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62" name="Freeform 9"/>
            <p:cNvSpPr>
              <a:spLocks noChangeArrowheads="1"/>
            </p:cNvSpPr>
            <p:nvPr/>
          </p:nvSpPr>
          <p:spPr bwMode="auto">
            <a:xfrm>
              <a:off x="696912" y="457200"/>
              <a:ext cx="11113" cy="41275"/>
            </a:xfrm>
            <a:custGeom>
              <a:avLst/>
              <a:gdLst>
                <a:gd name="T0" fmla="*/ 1 w 4"/>
                <a:gd name="T1" fmla="*/ 1 h 15"/>
                <a:gd name="T2" fmla="*/ 2 w 4"/>
                <a:gd name="T3" fmla="*/ 8 h 15"/>
                <a:gd name="T4" fmla="*/ 2 w 4"/>
                <a:gd name="T5" fmla="*/ 14 h 15"/>
                <a:gd name="T6" fmla="*/ 1 w 4"/>
                <a:gd name="T7" fmla="*/ 13 h 15"/>
                <a:gd name="T8" fmla="*/ 1 w 4"/>
                <a:gd name="T9" fmla="*/ 10 h 15"/>
                <a:gd name="T10" fmla="*/ 1 w 4"/>
                <a:gd name="T11" fmla="*/ 1 h 15"/>
                <a:gd name="T12" fmla="*/ 0 60000 65536"/>
                <a:gd name="T13" fmla="*/ 0 60000 65536"/>
                <a:gd name="T14" fmla="*/ 0 60000 65536"/>
                <a:gd name="T15" fmla="*/ 0 60000 65536"/>
                <a:gd name="T16" fmla="*/ 0 60000 65536"/>
                <a:gd name="T17" fmla="*/ 0 60000 65536"/>
                <a:gd name="T18" fmla="*/ 0 w 4"/>
                <a:gd name="T19" fmla="*/ 0 h 15"/>
                <a:gd name="T20" fmla="*/ 4 w 4"/>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 h="15">
                  <a:moveTo>
                    <a:pt x="1" y="1"/>
                  </a:moveTo>
                  <a:cubicBezTo>
                    <a:pt x="4" y="0"/>
                    <a:pt x="3" y="7"/>
                    <a:pt x="2" y="8"/>
                  </a:cubicBezTo>
                  <a:cubicBezTo>
                    <a:pt x="2" y="10"/>
                    <a:pt x="2" y="12"/>
                    <a:pt x="2" y="14"/>
                  </a:cubicBezTo>
                  <a:cubicBezTo>
                    <a:pt x="2" y="15"/>
                    <a:pt x="1" y="14"/>
                    <a:pt x="1" y="13"/>
                  </a:cubicBezTo>
                  <a:cubicBezTo>
                    <a:pt x="1" y="12"/>
                    <a:pt x="1" y="11"/>
                    <a:pt x="1" y="10"/>
                  </a:cubicBezTo>
                  <a:cubicBezTo>
                    <a:pt x="2" y="6"/>
                    <a:pt x="0" y="2"/>
                    <a:pt x="1" y="1"/>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63" name="Freeform 10"/>
            <p:cNvSpPr>
              <a:spLocks noChangeArrowheads="1"/>
            </p:cNvSpPr>
            <p:nvPr/>
          </p:nvSpPr>
          <p:spPr bwMode="auto">
            <a:xfrm>
              <a:off x="188912" y="460375"/>
              <a:ext cx="11113" cy="38100"/>
            </a:xfrm>
            <a:custGeom>
              <a:avLst/>
              <a:gdLst>
                <a:gd name="T0" fmla="*/ 1 w 4"/>
                <a:gd name="T1" fmla="*/ 0 h 14"/>
                <a:gd name="T2" fmla="*/ 4 w 4"/>
                <a:gd name="T3" fmla="*/ 1 h 14"/>
                <a:gd name="T4" fmla="*/ 3 w 4"/>
                <a:gd name="T5" fmla="*/ 13 h 14"/>
                <a:gd name="T6" fmla="*/ 1 w 4"/>
                <a:gd name="T7" fmla="*/ 8 h 14"/>
                <a:gd name="T8" fmla="*/ 1 w 4"/>
                <a:gd name="T9" fmla="*/ 0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1" y="0"/>
                  </a:moveTo>
                  <a:cubicBezTo>
                    <a:pt x="3" y="0"/>
                    <a:pt x="3" y="1"/>
                    <a:pt x="4" y="1"/>
                  </a:cubicBezTo>
                  <a:cubicBezTo>
                    <a:pt x="4" y="5"/>
                    <a:pt x="3" y="9"/>
                    <a:pt x="3" y="13"/>
                  </a:cubicBezTo>
                  <a:cubicBezTo>
                    <a:pt x="0" y="14"/>
                    <a:pt x="1" y="10"/>
                    <a:pt x="1" y="8"/>
                  </a:cubicBezTo>
                  <a:cubicBezTo>
                    <a:pt x="1" y="6"/>
                    <a:pt x="1" y="3"/>
                    <a:pt x="1"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64" name="Freeform 11"/>
            <p:cNvSpPr>
              <a:spLocks noEditPoints="1" noChangeArrowheads="1"/>
            </p:cNvSpPr>
            <p:nvPr/>
          </p:nvSpPr>
          <p:spPr bwMode="auto">
            <a:xfrm>
              <a:off x="593725" y="460375"/>
              <a:ext cx="38100" cy="49213"/>
            </a:xfrm>
            <a:custGeom>
              <a:avLst/>
              <a:gdLst>
                <a:gd name="T0" fmla="*/ 9 w 14"/>
                <a:gd name="T1" fmla="*/ 0 h 18"/>
                <a:gd name="T2" fmla="*/ 4 w 14"/>
                <a:gd name="T3" fmla="*/ 18 h 18"/>
                <a:gd name="T4" fmla="*/ 2 w 14"/>
                <a:gd name="T5" fmla="*/ 15 h 18"/>
                <a:gd name="T6" fmla="*/ 2 w 14"/>
                <a:gd name="T7" fmla="*/ 7 h 18"/>
                <a:gd name="T8" fmla="*/ 3 w 14"/>
                <a:gd name="T9" fmla="*/ 3 h 18"/>
                <a:gd name="T10" fmla="*/ 5 w 14"/>
                <a:gd name="T11" fmla="*/ 0 h 18"/>
                <a:gd name="T12" fmla="*/ 9 w 14"/>
                <a:gd name="T13" fmla="*/ 0 h 18"/>
                <a:gd name="T14" fmla="*/ 3 w 14"/>
                <a:gd name="T15" fmla="*/ 16 h 18"/>
                <a:gd name="T16" fmla="*/ 9 w 14"/>
                <a:gd name="T17" fmla="*/ 13 h 18"/>
                <a:gd name="T18" fmla="*/ 5 w 14"/>
                <a:gd name="T19" fmla="*/ 3 h 18"/>
                <a:gd name="T20" fmla="*/ 3 w 14"/>
                <a:gd name="T21" fmla="*/ 1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8"/>
                <a:gd name="T35" fmla="*/ 14 w 1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8">
                  <a:moveTo>
                    <a:pt x="9" y="0"/>
                  </a:moveTo>
                  <a:cubicBezTo>
                    <a:pt x="7" y="4"/>
                    <a:pt x="14" y="17"/>
                    <a:pt x="4" y="18"/>
                  </a:cubicBezTo>
                  <a:cubicBezTo>
                    <a:pt x="4" y="17"/>
                    <a:pt x="2" y="17"/>
                    <a:pt x="2" y="15"/>
                  </a:cubicBezTo>
                  <a:cubicBezTo>
                    <a:pt x="0" y="14"/>
                    <a:pt x="2" y="9"/>
                    <a:pt x="2" y="7"/>
                  </a:cubicBezTo>
                  <a:cubicBezTo>
                    <a:pt x="3" y="5"/>
                    <a:pt x="3" y="4"/>
                    <a:pt x="3" y="3"/>
                  </a:cubicBezTo>
                  <a:cubicBezTo>
                    <a:pt x="4" y="2"/>
                    <a:pt x="5" y="2"/>
                    <a:pt x="5" y="0"/>
                  </a:cubicBezTo>
                  <a:cubicBezTo>
                    <a:pt x="6" y="0"/>
                    <a:pt x="7" y="0"/>
                    <a:pt x="9" y="0"/>
                  </a:cubicBezTo>
                  <a:close/>
                  <a:moveTo>
                    <a:pt x="3" y="16"/>
                  </a:moveTo>
                  <a:cubicBezTo>
                    <a:pt x="7" y="17"/>
                    <a:pt x="7" y="14"/>
                    <a:pt x="9" y="13"/>
                  </a:cubicBezTo>
                  <a:cubicBezTo>
                    <a:pt x="7" y="10"/>
                    <a:pt x="9" y="3"/>
                    <a:pt x="5" y="3"/>
                  </a:cubicBezTo>
                  <a:cubicBezTo>
                    <a:pt x="3" y="6"/>
                    <a:pt x="3" y="11"/>
                    <a:pt x="3" y="16"/>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65" name="Freeform 12"/>
            <p:cNvSpPr>
              <a:spLocks noEditPoints="1" noChangeArrowheads="1"/>
            </p:cNvSpPr>
            <p:nvPr/>
          </p:nvSpPr>
          <p:spPr bwMode="auto">
            <a:xfrm>
              <a:off x="615950" y="452437"/>
              <a:ext cx="26988" cy="52388"/>
            </a:xfrm>
            <a:custGeom>
              <a:avLst/>
              <a:gdLst>
                <a:gd name="T0" fmla="*/ 10 w 10"/>
                <a:gd name="T1" fmla="*/ 4 h 19"/>
                <a:gd name="T2" fmla="*/ 10 w 10"/>
                <a:gd name="T3" fmla="*/ 18 h 19"/>
                <a:gd name="T4" fmla="*/ 8 w 10"/>
                <a:gd name="T5" fmla="*/ 11 h 19"/>
                <a:gd name="T6" fmla="*/ 3 w 10"/>
                <a:gd name="T7" fmla="*/ 13 h 19"/>
                <a:gd name="T8" fmla="*/ 10 w 10"/>
                <a:gd name="T9" fmla="*/ 4 h 19"/>
                <a:gd name="T10" fmla="*/ 4 w 10"/>
                <a:gd name="T11" fmla="*/ 11 h 19"/>
                <a:gd name="T12" fmla="*/ 7 w 10"/>
                <a:gd name="T13" fmla="*/ 5 h 19"/>
                <a:gd name="T14" fmla="*/ 4 w 10"/>
                <a:gd name="T15" fmla="*/ 11 h 19"/>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9"/>
                <a:gd name="T26" fmla="*/ 10 w 10"/>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9">
                  <a:moveTo>
                    <a:pt x="10" y="4"/>
                  </a:moveTo>
                  <a:cubicBezTo>
                    <a:pt x="10" y="9"/>
                    <a:pt x="10" y="14"/>
                    <a:pt x="10" y="18"/>
                  </a:cubicBezTo>
                  <a:cubicBezTo>
                    <a:pt x="7" y="19"/>
                    <a:pt x="9" y="13"/>
                    <a:pt x="8" y="11"/>
                  </a:cubicBezTo>
                  <a:cubicBezTo>
                    <a:pt x="7" y="9"/>
                    <a:pt x="6" y="14"/>
                    <a:pt x="3" y="13"/>
                  </a:cubicBezTo>
                  <a:cubicBezTo>
                    <a:pt x="0" y="8"/>
                    <a:pt x="4" y="0"/>
                    <a:pt x="10" y="4"/>
                  </a:cubicBezTo>
                  <a:close/>
                  <a:moveTo>
                    <a:pt x="4" y="11"/>
                  </a:moveTo>
                  <a:cubicBezTo>
                    <a:pt x="7" y="11"/>
                    <a:pt x="7" y="8"/>
                    <a:pt x="7" y="5"/>
                  </a:cubicBezTo>
                  <a:cubicBezTo>
                    <a:pt x="3" y="4"/>
                    <a:pt x="4" y="8"/>
                    <a:pt x="4" y="11"/>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66" name="Freeform 13"/>
            <p:cNvSpPr>
              <a:spLocks noChangeArrowheads="1"/>
            </p:cNvSpPr>
            <p:nvPr/>
          </p:nvSpPr>
          <p:spPr bwMode="auto">
            <a:xfrm>
              <a:off x="241300" y="463550"/>
              <a:ext cx="38100" cy="44450"/>
            </a:xfrm>
            <a:custGeom>
              <a:avLst/>
              <a:gdLst>
                <a:gd name="T0" fmla="*/ 9 w 14"/>
                <a:gd name="T1" fmla="*/ 2 h 16"/>
                <a:gd name="T2" fmla="*/ 6 w 14"/>
                <a:gd name="T3" fmla="*/ 2 h 16"/>
                <a:gd name="T4" fmla="*/ 2 w 14"/>
                <a:gd name="T5" fmla="*/ 12 h 16"/>
                <a:gd name="T6" fmla="*/ 9 w 14"/>
                <a:gd name="T7" fmla="*/ 12 h 16"/>
                <a:gd name="T8" fmla="*/ 4 w 14"/>
                <a:gd name="T9" fmla="*/ 8 h 16"/>
                <a:gd name="T10" fmla="*/ 12 w 14"/>
                <a:gd name="T11" fmla="*/ 8 h 16"/>
                <a:gd name="T12" fmla="*/ 10 w 14"/>
                <a:gd name="T13" fmla="*/ 11 h 16"/>
                <a:gd name="T14" fmla="*/ 9 w 14"/>
                <a:gd name="T15" fmla="*/ 15 h 16"/>
                <a:gd name="T16" fmla="*/ 2 w 14"/>
                <a:gd name="T17" fmla="*/ 12 h 16"/>
                <a:gd name="T18" fmla="*/ 5 w 14"/>
                <a:gd name="T19" fmla="*/ 0 h 16"/>
                <a:gd name="T20" fmla="*/ 9 w 14"/>
                <a:gd name="T21" fmla="*/ 2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6"/>
                <a:gd name="T35" fmla="*/ 14 w 1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6">
                  <a:moveTo>
                    <a:pt x="9" y="2"/>
                  </a:moveTo>
                  <a:cubicBezTo>
                    <a:pt x="9" y="6"/>
                    <a:pt x="8" y="1"/>
                    <a:pt x="6" y="2"/>
                  </a:cubicBezTo>
                  <a:cubicBezTo>
                    <a:pt x="3" y="4"/>
                    <a:pt x="2" y="7"/>
                    <a:pt x="2" y="12"/>
                  </a:cubicBezTo>
                  <a:cubicBezTo>
                    <a:pt x="3" y="13"/>
                    <a:pt x="7" y="15"/>
                    <a:pt x="9" y="12"/>
                  </a:cubicBezTo>
                  <a:cubicBezTo>
                    <a:pt x="9" y="9"/>
                    <a:pt x="3" y="12"/>
                    <a:pt x="4" y="8"/>
                  </a:cubicBezTo>
                  <a:cubicBezTo>
                    <a:pt x="7" y="6"/>
                    <a:pt x="10" y="11"/>
                    <a:pt x="12" y="8"/>
                  </a:cubicBezTo>
                  <a:cubicBezTo>
                    <a:pt x="14" y="8"/>
                    <a:pt x="12" y="12"/>
                    <a:pt x="10" y="11"/>
                  </a:cubicBezTo>
                  <a:cubicBezTo>
                    <a:pt x="10" y="13"/>
                    <a:pt x="9" y="13"/>
                    <a:pt x="9" y="15"/>
                  </a:cubicBezTo>
                  <a:cubicBezTo>
                    <a:pt x="5" y="16"/>
                    <a:pt x="4" y="14"/>
                    <a:pt x="2" y="12"/>
                  </a:cubicBezTo>
                  <a:cubicBezTo>
                    <a:pt x="0" y="9"/>
                    <a:pt x="2" y="3"/>
                    <a:pt x="5" y="0"/>
                  </a:cubicBezTo>
                  <a:cubicBezTo>
                    <a:pt x="7" y="0"/>
                    <a:pt x="9" y="1"/>
                    <a:pt x="9" y="2"/>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67" name="Freeform 14"/>
            <p:cNvSpPr>
              <a:spLocks noChangeArrowheads="1"/>
            </p:cNvSpPr>
            <p:nvPr/>
          </p:nvSpPr>
          <p:spPr bwMode="auto">
            <a:xfrm>
              <a:off x="174625" y="465137"/>
              <a:ext cx="15875" cy="36513"/>
            </a:xfrm>
            <a:custGeom>
              <a:avLst/>
              <a:gdLst>
                <a:gd name="T0" fmla="*/ 1 w 6"/>
                <a:gd name="T1" fmla="*/ 0 h 13"/>
                <a:gd name="T2" fmla="*/ 4 w 6"/>
                <a:gd name="T3" fmla="*/ 11 h 13"/>
                <a:gd name="T4" fmla="*/ 0 w 6"/>
                <a:gd name="T5" fmla="*/ 4 h 13"/>
                <a:gd name="T6" fmla="*/ 1 w 6"/>
                <a:gd name="T7" fmla="*/ 0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1" y="0"/>
                  </a:moveTo>
                  <a:cubicBezTo>
                    <a:pt x="6" y="0"/>
                    <a:pt x="1" y="9"/>
                    <a:pt x="4" y="11"/>
                  </a:cubicBezTo>
                  <a:cubicBezTo>
                    <a:pt x="1" y="13"/>
                    <a:pt x="0" y="7"/>
                    <a:pt x="0" y="4"/>
                  </a:cubicBezTo>
                  <a:cubicBezTo>
                    <a:pt x="1" y="2"/>
                    <a:pt x="1" y="2"/>
                    <a:pt x="1"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68" name="Freeform 15"/>
            <p:cNvSpPr>
              <a:spLocks noChangeArrowheads="1"/>
            </p:cNvSpPr>
            <p:nvPr/>
          </p:nvSpPr>
          <p:spPr bwMode="auto">
            <a:xfrm>
              <a:off x="649287" y="468312"/>
              <a:ext cx="11113" cy="11113"/>
            </a:xfrm>
            <a:custGeom>
              <a:avLst/>
              <a:gdLst>
                <a:gd name="T0" fmla="*/ 4 w 4"/>
                <a:gd name="T1" fmla="*/ 1 h 4"/>
                <a:gd name="T2" fmla="*/ 2 w 4"/>
                <a:gd name="T3" fmla="*/ 4 h 4"/>
                <a:gd name="T4" fmla="*/ 4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1"/>
                  </a:moveTo>
                  <a:cubicBezTo>
                    <a:pt x="4" y="3"/>
                    <a:pt x="2" y="2"/>
                    <a:pt x="2" y="4"/>
                  </a:cubicBezTo>
                  <a:cubicBezTo>
                    <a:pt x="0" y="4"/>
                    <a:pt x="2" y="0"/>
                    <a:pt x="4" y="1"/>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69" name="Freeform 16"/>
            <p:cNvSpPr>
              <a:spLocks noChangeArrowheads="1"/>
            </p:cNvSpPr>
            <p:nvPr/>
          </p:nvSpPr>
          <p:spPr bwMode="auto">
            <a:xfrm>
              <a:off x="163512" y="474662"/>
              <a:ext cx="11113" cy="22225"/>
            </a:xfrm>
            <a:custGeom>
              <a:avLst/>
              <a:gdLst>
                <a:gd name="T0" fmla="*/ 0 w 4"/>
                <a:gd name="T1" fmla="*/ 0 h 8"/>
                <a:gd name="T2" fmla="*/ 3 w 4"/>
                <a:gd name="T3" fmla="*/ 0 h 8"/>
                <a:gd name="T4" fmla="*/ 0 w 4"/>
                <a:gd name="T5" fmla="*/ 8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0"/>
                  </a:moveTo>
                  <a:cubicBezTo>
                    <a:pt x="1" y="0"/>
                    <a:pt x="2" y="0"/>
                    <a:pt x="3" y="0"/>
                  </a:cubicBezTo>
                  <a:cubicBezTo>
                    <a:pt x="4" y="2"/>
                    <a:pt x="3" y="8"/>
                    <a:pt x="0" y="8"/>
                  </a:cubicBezTo>
                  <a:cubicBezTo>
                    <a:pt x="0" y="5"/>
                    <a:pt x="0" y="2"/>
                    <a:pt x="0"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70" name="Freeform 17"/>
            <p:cNvSpPr>
              <a:spLocks noChangeArrowheads="1"/>
            </p:cNvSpPr>
            <p:nvPr/>
          </p:nvSpPr>
          <p:spPr bwMode="auto">
            <a:xfrm>
              <a:off x="152400" y="474662"/>
              <a:ext cx="11113" cy="22225"/>
            </a:xfrm>
            <a:custGeom>
              <a:avLst/>
              <a:gdLst>
                <a:gd name="T0" fmla="*/ 0 w 4"/>
                <a:gd name="T1" fmla="*/ 1 h 8"/>
                <a:gd name="T2" fmla="*/ 3 w 4"/>
                <a:gd name="T3" fmla="*/ 2 h 8"/>
                <a:gd name="T4" fmla="*/ 2 w 4"/>
                <a:gd name="T5" fmla="*/ 8 h 8"/>
                <a:gd name="T6" fmla="*/ 0 w 4"/>
                <a:gd name="T7" fmla="*/ 1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1"/>
                  </a:moveTo>
                  <a:cubicBezTo>
                    <a:pt x="2" y="0"/>
                    <a:pt x="1" y="2"/>
                    <a:pt x="3" y="2"/>
                  </a:cubicBezTo>
                  <a:cubicBezTo>
                    <a:pt x="4" y="5"/>
                    <a:pt x="3" y="6"/>
                    <a:pt x="2" y="8"/>
                  </a:cubicBezTo>
                  <a:cubicBezTo>
                    <a:pt x="1" y="7"/>
                    <a:pt x="0" y="4"/>
                    <a:pt x="0" y="1"/>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71" name="Freeform 18"/>
            <p:cNvSpPr>
              <a:spLocks noEditPoints="1" noChangeArrowheads="1"/>
            </p:cNvSpPr>
            <p:nvPr/>
          </p:nvSpPr>
          <p:spPr bwMode="auto">
            <a:xfrm>
              <a:off x="430212" y="541337"/>
              <a:ext cx="201613" cy="212725"/>
            </a:xfrm>
            <a:custGeom>
              <a:avLst/>
              <a:gdLst>
                <a:gd name="T0" fmla="*/ 68 w 73"/>
                <a:gd name="T1" fmla="*/ 8 h 77"/>
                <a:gd name="T2" fmla="*/ 72 w 73"/>
                <a:gd name="T3" fmla="*/ 45 h 77"/>
                <a:gd name="T4" fmla="*/ 73 w 73"/>
                <a:gd name="T5" fmla="*/ 48 h 77"/>
                <a:gd name="T6" fmla="*/ 72 w 73"/>
                <a:gd name="T7" fmla="*/ 49 h 77"/>
                <a:gd name="T8" fmla="*/ 70 w 73"/>
                <a:gd name="T9" fmla="*/ 66 h 77"/>
                <a:gd name="T10" fmla="*/ 69 w 73"/>
                <a:gd name="T11" fmla="*/ 67 h 77"/>
                <a:gd name="T12" fmla="*/ 65 w 73"/>
                <a:gd name="T13" fmla="*/ 73 h 77"/>
                <a:gd name="T14" fmla="*/ 63 w 73"/>
                <a:gd name="T15" fmla="*/ 73 h 77"/>
                <a:gd name="T16" fmla="*/ 63 w 73"/>
                <a:gd name="T17" fmla="*/ 74 h 77"/>
                <a:gd name="T18" fmla="*/ 61 w 73"/>
                <a:gd name="T19" fmla="*/ 74 h 77"/>
                <a:gd name="T20" fmla="*/ 47 w 73"/>
                <a:gd name="T21" fmla="*/ 76 h 77"/>
                <a:gd name="T22" fmla="*/ 43 w 73"/>
                <a:gd name="T23" fmla="*/ 77 h 77"/>
                <a:gd name="T24" fmla="*/ 28 w 73"/>
                <a:gd name="T25" fmla="*/ 76 h 77"/>
                <a:gd name="T26" fmla="*/ 17 w 73"/>
                <a:gd name="T27" fmla="*/ 76 h 77"/>
                <a:gd name="T28" fmla="*/ 2 w 73"/>
                <a:gd name="T29" fmla="*/ 71 h 77"/>
                <a:gd name="T30" fmla="*/ 1 w 73"/>
                <a:gd name="T31" fmla="*/ 68 h 77"/>
                <a:gd name="T32" fmla="*/ 1 w 73"/>
                <a:gd name="T33" fmla="*/ 67 h 77"/>
                <a:gd name="T34" fmla="*/ 0 w 73"/>
                <a:gd name="T35" fmla="*/ 51 h 77"/>
                <a:gd name="T36" fmla="*/ 1 w 73"/>
                <a:gd name="T37" fmla="*/ 11 h 77"/>
                <a:gd name="T38" fmla="*/ 9 w 73"/>
                <a:gd name="T39" fmla="*/ 4 h 77"/>
                <a:gd name="T40" fmla="*/ 68 w 73"/>
                <a:gd name="T41" fmla="*/ 8 h 77"/>
                <a:gd name="T42" fmla="*/ 9 w 73"/>
                <a:gd name="T43" fmla="*/ 6 h 77"/>
                <a:gd name="T44" fmla="*/ 7 w 73"/>
                <a:gd name="T45" fmla="*/ 9 h 77"/>
                <a:gd name="T46" fmla="*/ 5 w 73"/>
                <a:gd name="T47" fmla="*/ 11 h 77"/>
                <a:gd name="T48" fmla="*/ 3 w 73"/>
                <a:gd name="T49" fmla="*/ 11 h 77"/>
                <a:gd name="T50" fmla="*/ 2 w 73"/>
                <a:gd name="T51" fmla="*/ 17 h 77"/>
                <a:gd name="T52" fmla="*/ 1 w 73"/>
                <a:gd name="T53" fmla="*/ 18 h 77"/>
                <a:gd name="T54" fmla="*/ 1 w 73"/>
                <a:gd name="T55" fmla="*/ 23 h 77"/>
                <a:gd name="T56" fmla="*/ 69 w 73"/>
                <a:gd name="T57" fmla="*/ 23 h 77"/>
                <a:gd name="T58" fmla="*/ 68 w 73"/>
                <a:gd name="T59" fmla="*/ 9 h 77"/>
                <a:gd name="T60" fmla="*/ 9 w 73"/>
                <a:gd name="T61" fmla="*/ 6 h 77"/>
                <a:gd name="T62" fmla="*/ 2 w 73"/>
                <a:gd name="T63" fmla="*/ 24 h 77"/>
                <a:gd name="T64" fmla="*/ 1 w 73"/>
                <a:gd name="T65" fmla="*/ 29 h 77"/>
                <a:gd name="T66" fmla="*/ 1 w 73"/>
                <a:gd name="T67" fmla="*/ 66 h 77"/>
                <a:gd name="T68" fmla="*/ 7 w 73"/>
                <a:gd name="T69" fmla="*/ 72 h 77"/>
                <a:gd name="T70" fmla="*/ 10 w 73"/>
                <a:gd name="T71" fmla="*/ 73 h 77"/>
                <a:gd name="T72" fmla="*/ 14 w 73"/>
                <a:gd name="T73" fmla="*/ 74 h 77"/>
                <a:gd name="T74" fmla="*/ 34 w 73"/>
                <a:gd name="T75" fmla="*/ 74 h 77"/>
                <a:gd name="T76" fmla="*/ 44 w 73"/>
                <a:gd name="T77" fmla="*/ 75 h 77"/>
                <a:gd name="T78" fmla="*/ 54 w 73"/>
                <a:gd name="T79" fmla="*/ 74 h 77"/>
                <a:gd name="T80" fmla="*/ 56 w 73"/>
                <a:gd name="T81" fmla="*/ 75 h 77"/>
                <a:gd name="T82" fmla="*/ 57 w 73"/>
                <a:gd name="T83" fmla="*/ 74 h 77"/>
                <a:gd name="T84" fmla="*/ 64 w 73"/>
                <a:gd name="T85" fmla="*/ 71 h 77"/>
                <a:gd name="T86" fmla="*/ 68 w 73"/>
                <a:gd name="T87" fmla="*/ 66 h 77"/>
                <a:gd name="T88" fmla="*/ 69 w 73"/>
                <a:gd name="T89" fmla="*/ 65 h 77"/>
                <a:gd name="T90" fmla="*/ 70 w 73"/>
                <a:gd name="T91" fmla="*/ 59 h 77"/>
                <a:gd name="T92" fmla="*/ 71 w 73"/>
                <a:gd name="T93" fmla="*/ 58 h 77"/>
                <a:gd name="T94" fmla="*/ 70 w 73"/>
                <a:gd name="T95" fmla="*/ 24 h 77"/>
                <a:gd name="T96" fmla="*/ 2 w 73"/>
                <a:gd name="T97" fmla="*/ 24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
                <a:gd name="T148" fmla="*/ 0 h 77"/>
                <a:gd name="T149" fmla="*/ 73 w 73"/>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 h="77">
                  <a:moveTo>
                    <a:pt x="68" y="8"/>
                  </a:moveTo>
                  <a:cubicBezTo>
                    <a:pt x="72" y="20"/>
                    <a:pt x="71" y="30"/>
                    <a:pt x="72" y="45"/>
                  </a:cubicBezTo>
                  <a:cubicBezTo>
                    <a:pt x="72" y="45"/>
                    <a:pt x="73" y="46"/>
                    <a:pt x="73" y="48"/>
                  </a:cubicBezTo>
                  <a:cubicBezTo>
                    <a:pt x="73" y="48"/>
                    <a:pt x="72" y="49"/>
                    <a:pt x="72" y="49"/>
                  </a:cubicBezTo>
                  <a:cubicBezTo>
                    <a:pt x="71" y="53"/>
                    <a:pt x="73" y="62"/>
                    <a:pt x="70" y="66"/>
                  </a:cubicBezTo>
                  <a:cubicBezTo>
                    <a:pt x="70" y="67"/>
                    <a:pt x="69" y="67"/>
                    <a:pt x="69" y="67"/>
                  </a:cubicBezTo>
                  <a:cubicBezTo>
                    <a:pt x="68" y="69"/>
                    <a:pt x="67" y="72"/>
                    <a:pt x="65" y="73"/>
                  </a:cubicBezTo>
                  <a:cubicBezTo>
                    <a:pt x="65" y="73"/>
                    <a:pt x="63" y="73"/>
                    <a:pt x="63" y="73"/>
                  </a:cubicBezTo>
                  <a:cubicBezTo>
                    <a:pt x="63" y="73"/>
                    <a:pt x="63" y="74"/>
                    <a:pt x="63" y="74"/>
                  </a:cubicBezTo>
                  <a:cubicBezTo>
                    <a:pt x="63" y="74"/>
                    <a:pt x="62" y="74"/>
                    <a:pt x="61" y="74"/>
                  </a:cubicBezTo>
                  <a:cubicBezTo>
                    <a:pt x="60" y="76"/>
                    <a:pt x="53" y="76"/>
                    <a:pt x="47" y="76"/>
                  </a:cubicBezTo>
                  <a:cubicBezTo>
                    <a:pt x="46" y="76"/>
                    <a:pt x="45" y="77"/>
                    <a:pt x="43" y="77"/>
                  </a:cubicBezTo>
                  <a:cubicBezTo>
                    <a:pt x="40" y="76"/>
                    <a:pt x="33" y="75"/>
                    <a:pt x="28" y="76"/>
                  </a:cubicBezTo>
                  <a:cubicBezTo>
                    <a:pt x="24" y="76"/>
                    <a:pt x="22" y="76"/>
                    <a:pt x="17" y="76"/>
                  </a:cubicBezTo>
                  <a:cubicBezTo>
                    <a:pt x="12" y="75"/>
                    <a:pt x="5" y="74"/>
                    <a:pt x="2" y="71"/>
                  </a:cubicBezTo>
                  <a:cubicBezTo>
                    <a:pt x="2" y="70"/>
                    <a:pt x="2" y="69"/>
                    <a:pt x="1" y="68"/>
                  </a:cubicBezTo>
                  <a:cubicBezTo>
                    <a:pt x="1" y="68"/>
                    <a:pt x="1" y="68"/>
                    <a:pt x="1" y="67"/>
                  </a:cubicBezTo>
                  <a:cubicBezTo>
                    <a:pt x="0" y="63"/>
                    <a:pt x="0" y="57"/>
                    <a:pt x="0" y="51"/>
                  </a:cubicBezTo>
                  <a:cubicBezTo>
                    <a:pt x="0" y="37"/>
                    <a:pt x="0" y="24"/>
                    <a:pt x="1" y="11"/>
                  </a:cubicBezTo>
                  <a:cubicBezTo>
                    <a:pt x="4" y="9"/>
                    <a:pt x="7" y="7"/>
                    <a:pt x="9" y="4"/>
                  </a:cubicBezTo>
                  <a:cubicBezTo>
                    <a:pt x="28" y="7"/>
                    <a:pt x="53" y="0"/>
                    <a:pt x="68" y="8"/>
                  </a:cubicBezTo>
                  <a:close/>
                  <a:moveTo>
                    <a:pt x="9" y="6"/>
                  </a:moveTo>
                  <a:cubicBezTo>
                    <a:pt x="9" y="7"/>
                    <a:pt x="8" y="8"/>
                    <a:pt x="7" y="9"/>
                  </a:cubicBezTo>
                  <a:cubicBezTo>
                    <a:pt x="6" y="10"/>
                    <a:pt x="6" y="10"/>
                    <a:pt x="5" y="11"/>
                  </a:cubicBezTo>
                  <a:cubicBezTo>
                    <a:pt x="5" y="11"/>
                    <a:pt x="3" y="10"/>
                    <a:pt x="3" y="11"/>
                  </a:cubicBezTo>
                  <a:cubicBezTo>
                    <a:pt x="2" y="12"/>
                    <a:pt x="3" y="14"/>
                    <a:pt x="2" y="17"/>
                  </a:cubicBezTo>
                  <a:cubicBezTo>
                    <a:pt x="2" y="17"/>
                    <a:pt x="2" y="17"/>
                    <a:pt x="1" y="18"/>
                  </a:cubicBezTo>
                  <a:cubicBezTo>
                    <a:pt x="1" y="20"/>
                    <a:pt x="2" y="21"/>
                    <a:pt x="1" y="23"/>
                  </a:cubicBezTo>
                  <a:cubicBezTo>
                    <a:pt x="24" y="21"/>
                    <a:pt x="47" y="22"/>
                    <a:pt x="69" y="23"/>
                  </a:cubicBezTo>
                  <a:cubicBezTo>
                    <a:pt x="70" y="17"/>
                    <a:pt x="68" y="14"/>
                    <a:pt x="68" y="9"/>
                  </a:cubicBezTo>
                  <a:cubicBezTo>
                    <a:pt x="52" y="2"/>
                    <a:pt x="29" y="8"/>
                    <a:pt x="9" y="6"/>
                  </a:cubicBezTo>
                  <a:close/>
                  <a:moveTo>
                    <a:pt x="2" y="24"/>
                  </a:moveTo>
                  <a:cubicBezTo>
                    <a:pt x="1" y="25"/>
                    <a:pt x="1" y="28"/>
                    <a:pt x="1" y="29"/>
                  </a:cubicBezTo>
                  <a:cubicBezTo>
                    <a:pt x="1" y="42"/>
                    <a:pt x="2" y="55"/>
                    <a:pt x="1" y="66"/>
                  </a:cubicBezTo>
                  <a:cubicBezTo>
                    <a:pt x="3" y="68"/>
                    <a:pt x="6" y="72"/>
                    <a:pt x="7" y="72"/>
                  </a:cubicBezTo>
                  <a:cubicBezTo>
                    <a:pt x="9" y="73"/>
                    <a:pt x="9" y="73"/>
                    <a:pt x="10" y="73"/>
                  </a:cubicBezTo>
                  <a:cubicBezTo>
                    <a:pt x="12" y="74"/>
                    <a:pt x="12" y="74"/>
                    <a:pt x="14" y="74"/>
                  </a:cubicBezTo>
                  <a:cubicBezTo>
                    <a:pt x="21" y="75"/>
                    <a:pt x="27" y="74"/>
                    <a:pt x="34" y="74"/>
                  </a:cubicBezTo>
                  <a:cubicBezTo>
                    <a:pt x="37" y="74"/>
                    <a:pt x="40" y="75"/>
                    <a:pt x="44" y="75"/>
                  </a:cubicBezTo>
                  <a:cubicBezTo>
                    <a:pt x="47" y="75"/>
                    <a:pt x="50" y="74"/>
                    <a:pt x="54" y="74"/>
                  </a:cubicBezTo>
                  <a:cubicBezTo>
                    <a:pt x="55" y="74"/>
                    <a:pt x="55" y="75"/>
                    <a:pt x="56" y="75"/>
                  </a:cubicBezTo>
                  <a:cubicBezTo>
                    <a:pt x="57" y="75"/>
                    <a:pt x="57" y="74"/>
                    <a:pt x="57" y="74"/>
                  </a:cubicBezTo>
                  <a:cubicBezTo>
                    <a:pt x="61" y="73"/>
                    <a:pt x="62" y="73"/>
                    <a:pt x="64" y="71"/>
                  </a:cubicBezTo>
                  <a:cubicBezTo>
                    <a:pt x="65" y="70"/>
                    <a:pt x="68" y="67"/>
                    <a:pt x="68" y="66"/>
                  </a:cubicBezTo>
                  <a:cubicBezTo>
                    <a:pt x="68" y="65"/>
                    <a:pt x="69" y="66"/>
                    <a:pt x="69" y="65"/>
                  </a:cubicBezTo>
                  <a:cubicBezTo>
                    <a:pt x="70" y="63"/>
                    <a:pt x="70" y="61"/>
                    <a:pt x="70" y="59"/>
                  </a:cubicBezTo>
                  <a:cubicBezTo>
                    <a:pt x="70" y="59"/>
                    <a:pt x="71" y="58"/>
                    <a:pt x="71" y="58"/>
                  </a:cubicBezTo>
                  <a:cubicBezTo>
                    <a:pt x="72" y="49"/>
                    <a:pt x="71" y="35"/>
                    <a:pt x="70" y="24"/>
                  </a:cubicBezTo>
                  <a:cubicBezTo>
                    <a:pt x="49" y="24"/>
                    <a:pt x="24" y="23"/>
                    <a:pt x="2" y="24"/>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72" name="Freeform 19"/>
            <p:cNvSpPr>
              <a:spLocks noEditPoints="1" noChangeArrowheads="1"/>
            </p:cNvSpPr>
            <p:nvPr/>
          </p:nvSpPr>
          <p:spPr bwMode="auto">
            <a:xfrm>
              <a:off x="938212" y="552450"/>
              <a:ext cx="198438" cy="207963"/>
            </a:xfrm>
            <a:custGeom>
              <a:avLst/>
              <a:gdLst>
                <a:gd name="T0" fmla="*/ 69 w 72"/>
                <a:gd name="T1" fmla="*/ 7 h 75"/>
                <a:gd name="T2" fmla="*/ 69 w 72"/>
                <a:gd name="T3" fmla="*/ 22 h 75"/>
                <a:gd name="T4" fmla="*/ 71 w 72"/>
                <a:gd name="T5" fmla="*/ 47 h 75"/>
                <a:gd name="T6" fmla="*/ 67 w 72"/>
                <a:gd name="T7" fmla="*/ 72 h 75"/>
                <a:gd name="T8" fmla="*/ 60 w 72"/>
                <a:gd name="T9" fmla="*/ 74 h 75"/>
                <a:gd name="T10" fmla="*/ 51 w 72"/>
                <a:gd name="T11" fmla="*/ 74 h 75"/>
                <a:gd name="T12" fmla="*/ 50 w 72"/>
                <a:gd name="T13" fmla="*/ 74 h 75"/>
                <a:gd name="T14" fmla="*/ 42 w 72"/>
                <a:gd name="T15" fmla="*/ 74 h 75"/>
                <a:gd name="T16" fmla="*/ 34 w 72"/>
                <a:gd name="T17" fmla="*/ 73 h 75"/>
                <a:gd name="T18" fmla="*/ 8 w 72"/>
                <a:gd name="T19" fmla="*/ 71 h 75"/>
                <a:gd name="T20" fmla="*/ 7 w 72"/>
                <a:gd name="T21" fmla="*/ 70 h 75"/>
                <a:gd name="T22" fmla="*/ 3 w 72"/>
                <a:gd name="T23" fmla="*/ 67 h 75"/>
                <a:gd name="T24" fmla="*/ 0 w 72"/>
                <a:gd name="T25" fmla="*/ 11 h 75"/>
                <a:gd name="T26" fmla="*/ 3 w 72"/>
                <a:gd name="T27" fmla="*/ 7 h 75"/>
                <a:gd name="T28" fmla="*/ 5 w 72"/>
                <a:gd name="T29" fmla="*/ 4 h 75"/>
                <a:gd name="T30" fmla="*/ 6 w 72"/>
                <a:gd name="T31" fmla="*/ 4 h 75"/>
                <a:gd name="T32" fmla="*/ 11 w 72"/>
                <a:gd name="T33" fmla="*/ 1 h 75"/>
                <a:gd name="T34" fmla="*/ 35 w 72"/>
                <a:gd name="T35" fmla="*/ 2 h 75"/>
                <a:gd name="T36" fmla="*/ 63 w 72"/>
                <a:gd name="T37" fmla="*/ 3 h 75"/>
                <a:gd name="T38" fmla="*/ 69 w 72"/>
                <a:gd name="T39" fmla="*/ 7 h 75"/>
                <a:gd name="T40" fmla="*/ 64 w 72"/>
                <a:gd name="T41" fmla="*/ 5 h 75"/>
                <a:gd name="T42" fmla="*/ 58 w 72"/>
                <a:gd name="T43" fmla="*/ 3 h 75"/>
                <a:gd name="T44" fmla="*/ 40 w 72"/>
                <a:gd name="T45" fmla="*/ 3 h 75"/>
                <a:gd name="T46" fmla="*/ 13 w 72"/>
                <a:gd name="T47" fmla="*/ 3 h 75"/>
                <a:gd name="T48" fmla="*/ 6 w 72"/>
                <a:gd name="T49" fmla="*/ 5 h 75"/>
                <a:gd name="T50" fmla="*/ 2 w 72"/>
                <a:gd name="T51" fmla="*/ 10 h 75"/>
                <a:gd name="T52" fmla="*/ 3 w 72"/>
                <a:gd name="T53" fmla="*/ 44 h 75"/>
                <a:gd name="T54" fmla="*/ 5 w 72"/>
                <a:gd name="T55" fmla="*/ 67 h 75"/>
                <a:gd name="T56" fmla="*/ 8 w 72"/>
                <a:gd name="T57" fmla="*/ 69 h 75"/>
                <a:gd name="T58" fmla="*/ 10 w 72"/>
                <a:gd name="T59" fmla="*/ 69 h 75"/>
                <a:gd name="T60" fmla="*/ 11 w 72"/>
                <a:gd name="T61" fmla="*/ 71 h 75"/>
                <a:gd name="T62" fmla="*/ 16 w 72"/>
                <a:gd name="T63" fmla="*/ 71 h 75"/>
                <a:gd name="T64" fmla="*/ 20 w 72"/>
                <a:gd name="T65" fmla="*/ 72 h 75"/>
                <a:gd name="T66" fmla="*/ 31 w 72"/>
                <a:gd name="T67" fmla="*/ 71 h 75"/>
                <a:gd name="T68" fmla="*/ 38 w 72"/>
                <a:gd name="T69" fmla="*/ 72 h 75"/>
                <a:gd name="T70" fmla="*/ 47 w 72"/>
                <a:gd name="T71" fmla="*/ 72 h 75"/>
                <a:gd name="T72" fmla="*/ 57 w 72"/>
                <a:gd name="T73" fmla="*/ 74 h 75"/>
                <a:gd name="T74" fmla="*/ 65 w 72"/>
                <a:gd name="T75" fmla="*/ 71 h 75"/>
                <a:gd name="T76" fmla="*/ 69 w 72"/>
                <a:gd name="T77" fmla="*/ 47 h 75"/>
                <a:gd name="T78" fmla="*/ 69 w 72"/>
                <a:gd name="T79" fmla="*/ 41 h 75"/>
                <a:gd name="T80" fmla="*/ 68 w 72"/>
                <a:gd name="T81" fmla="*/ 8 h 75"/>
                <a:gd name="T82" fmla="*/ 64 w 72"/>
                <a:gd name="T83" fmla="*/ 5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75"/>
                <a:gd name="T128" fmla="*/ 72 w 72"/>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75">
                  <a:moveTo>
                    <a:pt x="69" y="7"/>
                  </a:moveTo>
                  <a:cubicBezTo>
                    <a:pt x="70" y="12"/>
                    <a:pt x="69" y="17"/>
                    <a:pt x="69" y="22"/>
                  </a:cubicBezTo>
                  <a:cubicBezTo>
                    <a:pt x="69" y="30"/>
                    <a:pt x="70" y="39"/>
                    <a:pt x="71" y="47"/>
                  </a:cubicBezTo>
                  <a:cubicBezTo>
                    <a:pt x="71" y="56"/>
                    <a:pt x="72" y="65"/>
                    <a:pt x="67" y="72"/>
                  </a:cubicBezTo>
                  <a:cubicBezTo>
                    <a:pt x="65" y="72"/>
                    <a:pt x="63" y="74"/>
                    <a:pt x="60" y="74"/>
                  </a:cubicBezTo>
                  <a:cubicBezTo>
                    <a:pt x="57" y="75"/>
                    <a:pt x="54" y="75"/>
                    <a:pt x="51" y="74"/>
                  </a:cubicBezTo>
                  <a:cubicBezTo>
                    <a:pt x="51" y="74"/>
                    <a:pt x="50" y="74"/>
                    <a:pt x="50" y="74"/>
                  </a:cubicBezTo>
                  <a:cubicBezTo>
                    <a:pt x="48" y="73"/>
                    <a:pt x="45" y="74"/>
                    <a:pt x="42" y="74"/>
                  </a:cubicBezTo>
                  <a:cubicBezTo>
                    <a:pt x="39" y="73"/>
                    <a:pt x="37" y="73"/>
                    <a:pt x="34" y="73"/>
                  </a:cubicBezTo>
                  <a:cubicBezTo>
                    <a:pt x="25" y="72"/>
                    <a:pt x="15" y="74"/>
                    <a:pt x="8" y="71"/>
                  </a:cubicBezTo>
                  <a:cubicBezTo>
                    <a:pt x="8" y="71"/>
                    <a:pt x="8" y="70"/>
                    <a:pt x="7" y="70"/>
                  </a:cubicBezTo>
                  <a:cubicBezTo>
                    <a:pt x="6" y="70"/>
                    <a:pt x="4" y="68"/>
                    <a:pt x="3" y="67"/>
                  </a:cubicBezTo>
                  <a:cubicBezTo>
                    <a:pt x="1" y="50"/>
                    <a:pt x="0" y="31"/>
                    <a:pt x="0" y="11"/>
                  </a:cubicBezTo>
                  <a:cubicBezTo>
                    <a:pt x="1" y="10"/>
                    <a:pt x="2" y="9"/>
                    <a:pt x="3" y="7"/>
                  </a:cubicBezTo>
                  <a:cubicBezTo>
                    <a:pt x="3" y="6"/>
                    <a:pt x="4" y="5"/>
                    <a:pt x="5" y="4"/>
                  </a:cubicBezTo>
                  <a:cubicBezTo>
                    <a:pt x="5" y="4"/>
                    <a:pt x="6" y="4"/>
                    <a:pt x="6" y="4"/>
                  </a:cubicBezTo>
                  <a:cubicBezTo>
                    <a:pt x="7" y="3"/>
                    <a:pt x="8" y="2"/>
                    <a:pt x="11" y="1"/>
                  </a:cubicBezTo>
                  <a:cubicBezTo>
                    <a:pt x="17" y="0"/>
                    <a:pt x="26" y="2"/>
                    <a:pt x="35" y="2"/>
                  </a:cubicBezTo>
                  <a:cubicBezTo>
                    <a:pt x="45" y="2"/>
                    <a:pt x="55" y="0"/>
                    <a:pt x="63" y="3"/>
                  </a:cubicBezTo>
                  <a:cubicBezTo>
                    <a:pt x="65" y="4"/>
                    <a:pt x="67" y="6"/>
                    <a:pt x="69" y="7"/>
                  </a:cubicBezTo>
                  <a:close/>
                  <a:moveTo>
                    <a:pt x="64" y="5"/>
                  </a:moveTo>
                  <a:cubicBezTo>
                    <a:pt x="62" y="4"/>
                    <a:pt x="60" y="4"/>
                    <a:pt x="58" y="3"/>
                  </a:cubicBezTo>
                  <a:cubicBezTo>
                    <a:pt x="52" y="2"/>
                    <a:pt x="47" y="3"/>
                    <a:pt x="40" y="3"/>
                  </a:cubicBezTo>
                  <a:cubicBezTo>
                    <a:pt x="31" y="3"/>
                    <a:pt x="19" y="2"/>
                    <a:pt x="13" y="3"/>
                  </a:cubicBezTo>
                  <a:cubicBezTo>
                    <a:pt x="10" y="4"/>
                    <a:pt x="8" y="3"/>
                    <a:pt x="6" y="5"/>
                  </a:cubicBezTo>
                  <a:cubicBezTo>
                    <a:pt x="4" y="6"/>
                    <a:pt x="4" y="9"/>
                    <a:pt x="2" y="10"/>
                  </a:cubicBezTo>
                  <a:cubicBezTo>
                    <a:pt x="1" y="22"/>
                    <a:pt x="2" y="33"/>
                    <a:pt x="3" y="44"/>
                  </a:cubicBezTo>
                  <a:cubicBezTo>
                    <a:pt x="3" y="52"/>
                    <a:pt x="2" y="60"/>
                    <a:pt x="5" y="67"/>
                  </a:cubicBezTo>
                  <a:cubicBezTo>
                    <a:pt x="6" y="68"/>
                    <a:pt x="8" y="69"/>
                    <a:pt x="8" y="69"/>
                  </a:cubicBezTo>
                  <a:cubicBezTo>
                    <a:pt x="8" y="69"/>
                    <a:pt x="9" y="69"/>
                    <a:pt x="10" y="69"/>
                  </a:cubicBezTo>
                  <a:cubicBezTo>
                    <a:pt x="10" y="69"/>
                    <a:pt x="10" y="71"/>
                    <a:pt x="11" y="71"/>
                  </a:cubicBezTo>
                  <a:cubicBezTo>
                    <a:pt x="12" y="71"/>
                    <a:pt x="14" y="71"/>
                    <a:pt x="16" y="71"/>
                  </a:cubicBezTo>
                  <a:cubicBezTo>
                    <a:pt x="17" y="71"/>
                    <a:pt x="19" y="72"/>
                    <a:pt x="20" y="72"/>
                  </a:cubicBezTo>
                  <a:cubicBezTo>
                    <a:pt x="23" y="72"/>
                    <a:pt x="27" y="71"/>
                    <a:pt x="31" y="71"/>
                  </a:cubicBezTo>
                  <a:cubicBezTo>
                    <a:pt x="33" y="71"/>
                    <a:pt x="36" y="72"/>
                    <a:pt x="38" y="72"/>
                  </a:cubicBezTo>
                  <a:cubicBezTo>
                    <a:pt x="42" y="72"/>
                    <a:pt x="45" y="72"/>
                    <a:pt x="47" y="72"/>
                  </a:cubicBezTo>
                  <a:cubicBezTo>
                    <a:pt x="51" y="72"/>
                    <a:pt x="54" y="74"/>
                    <a:pt x="57" y="74"/>
                  </a:cubicBezTo>
                  <a:cubicBezTo>
                    <a:pt x="60" y="73"/>
                    <a:pt x="64" y="72"/>
                    <a:pt x="65" y="71"/>
                  </a:cubicBezTo>
                  <a:cubicBezTo>
                    <a:pt x="71" y="66"/>
                    <a:pt x="70" y="54"/>
                    <a:pt x="69" y="47"/>
                  </a:cubicBezTo>
                  <a:cubicBezTo>
                    <a:pt x="69" y="45"/>
                    <a:pt x="69" y="43"/>
                    <a:pt x="69" y="41"/>
                  </a:cubicBezTo>
                  <a:cubicBezTo>
                    <a:pt x="68" y="31"/>
                    <a:pt x="68" y="20"/>
                    <a:pt x="68" y="8"/>
                  </a:cubicBezTo>
                  <a:cubicBezTo>
                    <a:pt x="66" y="7"/>
                    <a:pt x="65" y="5"/>
                    <a:pt x="64" y="5"/>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73" name="Freeform 20"/>
            <p:cNvSpPr>
              <a:spLocks noChangeArrowheads="1"/>
            </p:cNvSpPr>
            <p:nvPr/>
          </p:nvSpPr>
          <p:spPr bwMode="auto">
            <a:xfrm>
              <a:off x="465137" y="571500"/>
              <a:ext cx="65088" cy="19050"/>
            </a:xfrm>
            <a:custGeom>
              <a:avLst/>
              <a:gdLst>
                <a:gd name="T0" fmla="*/ 5 w 23"/>
                <a:gd name="T1" fmla="*/ 0 h 7"/>
                <a:gd name="T2" fmla="*/ 8 w 23"/>
                <a:gd name="T3" fmla="*/ 0 h 7"/>
                <a:gd name="T4" fmla="*/ 10 w 23"/>
                <a:gd name="T5" fmla="*/ 5 h 7"/>
                <a:gd name="T6" fmla="*/ 12 w 23"/>
                <a:gd name="T7" fmla="*/ 0 h 7"/>
                <a:gd name="T8" fmla="*/ 16 w 23"/>
                <a:gd name="T9" fmla="*/ 0 h 7"/>
                <a:gd name="T10" fmla="*/ 19 w 23"/>
                <a:gd name="T11" fmla="*/ 3 h 7"/>
                <a:gd name="T12" fmla="*/ 21 w 23"/>
                <a:gd name="T13" fmla="*/ 0 h 7"/>
                <a:gd name="T14" fmla="*/ 21 w 23"/>
                <a:gd name="T15" fmla="*/ 7 h 7"/>
                <a:gd name="T16" fmla="*/ 19 w 23"/>
                <a:gd name="T17" fmla="*/ 5 h 7"/>
                <a:gd name="T18" fmla="*/ 17 w 23"/>
                <a:gd name="T19" fmla="*/ 7 h 7"/>
                <a:gd name="T20" fmla="*/ 16 w 23"/>
                <a:gd name="T21" fmla="*/ 2 h 7"/>
                <a:gd name="T22" fmla="*/ 14 w 23"/>
                <a:gd name="T23" fmla="*/ 7 h 7"/>
                <a:gd name="T24" fmla="*/ 9 w 23"/>
                <a:gd name="T25" fmla="*/ 7 h 7"/>
                <a:gd name="T26" fmla="*/ 8 w 23"/>
                <a:gd name="T27" fmla="*/ 3 h 7"/>
                <a:gd name="T28" fmla="*/ 8 w 23"/>
                <a:gd name="T29" fmla="*/ 6 h 7"/>
                <a:gd name="T30" fmla="*/ 6 w 23"/>
                <a:gd name="T31" fmla="*/ 3 h 7"/>
                <a:gd name="T32" fmla="*/ 4 w 23"/>
                <a:gd name="T33" fmla="*/ 7 h 7"/>
                <a:gd name="T34" fmla="*/ 5 w 23"/>
                <a:gd name="T35" fmla="*/ 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7"/>
                <a:gd name="T56" fmla="*/ 23 w 23"/>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7">
                  <a:moveTo>
                    <a:pt x="5" y="0"/>
                  </a:moveTo>
                  <a:cubicBezTo>
                    <a:pt x="6" y="0"/>
                    <a:pt x="7" y="1"/>
                    <a:pt x="8" y="0"/>
                  </a:cubicBezTo>
                  <a:cubicBezTo>
                    <a:pt x="10" y="0"/>
                    <a:pt x="9" y="4"/>
                    <a:pt x="10" y="5"/>
                  </a:cubicBezTo>
                  <a:cubicBezTo>
                    <a:pt x="12" y="5"/>
                    <a:pt x="10" y="1"/>
                    <a:pt x="12" y="0"/>
                  </a:cubicBezTo>
                  <a:cubicBezTo>
                    <a:pt x="13" y="0"/>
                    <a:pt x="16" y="1"/>
                    <a:pt x="16" y="0"/>
                  </a:cubicBezTo>
                  <a:cubicBezTo>
                    <a:pt x="18" y="0"/>
                    <a:pt x="19" y="1"/>
                    <a:pt x="19" y="3"/>
                  </a:cubicBezTo>
                  <a:cubicBezTo>
                    <a:pt x="20" y="2"/>
                    <a:pt x="20" y="1"/>
                    <a:pt x="21" y="0"/>
                  </a:cubicBezTo>
                  <a:cubicBezTo>
                    <a:pt x="23" y="2"/>
                    <a:pt x="19" y="4"/>
                    <a:pt x="21" y="7"/>
                  </a:cubicBezTo>
                  <a:cubicBezTo>
                    <a:pt x="20" y="7"/>
                    <a:pt x="19" y="6"/>
                    <a:pt x="19" y="5"/>
                  </a:cubicBezTo>
                  <a:cubicBezTo>
                    <a:pt x="18" y="5"/>
                    <a:pt x="18" y="6"/>
                    <a:pt x="17" y="7"/>
                  </a:cubicBezTo>
                  <a:cubicBezTo>
                    <a:pt x="15" y="7"/>
                    <a:pt x="17" y="4"/>
                    <a:pt x="16" y="2"/>
                  </a:cubicBezTo>
                  <a:cubicBezTo>
                    <a:pt x="14" y="2"/>
                    <a:pt x="15" y="5"/>
                    <a:pt x="14" y="7"/>
                  </a:cubicBezTo>
                  <a:cubicBezTo>
                    <a:pt x="12" y="7"/>
                    <a:pt x="11" y="7"/>
                    <a:pt x="9" y="7"/>
                  </a:cubicBezTo>
                  <a:cubicBezTo>
                    <a:pt x="9" y="6"/>
                    <a:pt x="8" y="5"/>
                    <a:pt x="8" y="3"/>
                  </a:cubicBezTo>
                  <a:cubicBezTo>
                    <a:pt x="7" y="3"/>
                    <a:pt x="8" y="5"/>
                    <a:pt x="8" y="6"/>
                  </a:cubicBezTo>
                  <a:cubicBezTo>
                    <a:pt x="6" y="6"/>
                    <a:pt x="6" y="4"/>
                    <a:pt x="6" y="3"/>
                  </a:cubicBezTo>
                  <a:cubicBezTo>
                    <a:pt x="4" y="3"/>
                    <a:pt x="4" y="5"/>
                    <a:pt x="4" y="7"/>
                  </a:cubicBezTo>
                  <a:cubicBezTo>
                    <a:pt x="0" y="6"/>
                    <a:pt x="3" y="1"/>
                    <a:pt x="5"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74" name="Freeform 21"/>
            <p:cNvSpPr>
              <a:spLocks noEditPoints="1" noChangeArrowheads="1"/>
            </p:cNvSpPr>
            <p:nvPr/>
          </p:nvSpPr>
          <p:spPr bwMode="auto">
            <a:xfrm>
              <a:off x="984250" y="587375"/>
              <a:ext cx="111125" cy="117475"/>
            </a:xfrm>
            <a:custGeom>
              <a:avLst/>
              <a:gdLst>
                <a:gd name="T0" fmla="*/ 15 w 40"/>
                <a:gd name="T1" fmla="*/ 3 h 42"/>
                <a:gd name="T2" fmla="*/ 15 w 40"/>
                <a:gd name="T3" fmla="*/ 2 h 42"/>
                <a:gd name="T4" fmla="*/ 33 w 40"/>
                <a:gd name="T5" fmla="*/ 8 h 42"/>
                <a:gd name="T6" fmla="*/ 40 w 40"/>
                <a:gd name="T7" fmla="*/ 20 h 42"/>
                <a:gd name="T8" fmla="*/ 39 w 40"/>
                <a:gd name="T9" fmla="*/ 28 h 42"/>
                <a:gd name="T10" fmla="*/ 37 w 40"/>
                <a:gd name="T11" fmla="*/ 34 h 42"/>
                <a:gd name="T12" fmla="*/ 36 w 40"/>
                <a:gd name="T13" fmla="*/ 34 h 42"/>
                <a:gd name="T14" fmla="*/ 28 w 40"/>
                <a:gd name="T15" fmla="*/ 41 h 42"/>
                <a:gd name="T16" fmla="*/ 20 w 40"/>
                <a:gd name="T17" fmla="*/ 42 h 42"/>
                <a:gd name="T18" fmla="*/ 12 w 40"/>
                <a:gd name="T19" fmla="*/ 41 h 42"/>
                <a:gd name="T20" fmla="*/ 11 w 40"/>
                <a:gd name="T21" fmla="*/ 41 h 42"/>
                <a:gd name="T22" fmla="*/ 6 w 40"/>
                <a:gd name="T23" fmla="*/ 37 h 42"/>
                <a:gd name="T24" fmla="*/ 6 w 40"/>
                <a:gd name="T25" fmla="*/ 35 h 42"/>
                <a:gd name="T26" fmla="*/ 3 w 40"/>
                <a:gd name="T27" fmla="*/ 33 h 42"/>
                <a:gd name="T28" fmla="*/ 2 w 40"/>
                <a:gd name="T29" fmla="*/ 31 h 42"/>
                <a:gd name="T30" fmla="*/ 1 w 40"/>
                <a:gd name="T31" fmla="*/ 27 h 42"/>
                <a:gd name="T32" fmla="*/ 1 w 40"/>
                <a:gd name="T33" fmla="*/ 27 h 42"/>
                <a:gd name="T34" fmla="*/ 1 w 40"/>
                <a:gd name="T35" fmla="*/ 14 h 42"/>
                <a:gd name="T36" fmla="*/ 2 w 40"/>
                <a:gd name="T37" fmla="*/ 13 h 42"/>
                <a:gd name="T38" fmla="*/ 4 w 40"/>
                <a:gd name="T39" fmla="*/ 9 h 42"/>
                <a:gd name="T40" fmla="*/ 7 w 40"/>
                <a:gd name="T41" fmla="*/ 7 h 42"/>
                <a:gd name="T42" fmla="*/ 15 w 40"/>
                <a:gd name="T43" fmla="*/ 3 h 42"/>
                <a:gd name="T44" fmla="*/ 28 w 40"/>
                <a:gd name="T45" fmla="*/ 7 h 42"/>
                <a:gd name="T46" fmla="*/ 25 w 40"/>
                <a:gd name="T47" fmla="*/ 5 h 42"/>
                <a:gd name="T48" fmla="*/ 15 w 40"/>
                <a:gd name="T49" fmla="*/ 5 h 42"/>
                <a:gd name="T50" fmla="*/ 9 w 40"/>
                <a:gd name="T51" fmla="*/ 7 h 42"/>
                <a:gd name="T52" fmla="*/ 4 w 40"/>
                <a:gd name="T53" fmla="*/ 12 h 42"/>
                <a:gd name="T54" fmla="*/ 3 w 40"/>
                <a:gd name="T55" fmla="*/ 13 h 42"/>
                <a:gd name="T56" fmla="*/ 2 w 40"/>
                <a:gd name="T57" fmla="*/ 28 h 42"/>
                <a:gd name="T58" fmla="*/ 3 w 40"/>
                <a:gd name="T59" fmla="*/ 29 h 42"/>
                <a:gd name="T60" fmla="*/ 4 w 40"/>
                <a:gd name="T61" fmla="*/ 31 h 42"/>
                <a:gd name="T62" fmla="*/ 4 w 40"/>
                <a:gd name="T63" fmla="*/ 33 h 42"/>
                <a:gd name="T64" fmla="*/ 6 w 40"/>
                <a:gd name="T65" fmla="*/ 34 h 42"/>
                <a:gd name="T66" fmla="*/ 8 w 40"/>
                <a:gd name="T67" fmla="*/ 37 h 42"/>
                <a:gd name="T68" fmla="*/ 9 w 40"/>
                <a:gd name="T69" fmla="*/ 37 h 42"/>
                <a:gd name="T70" fmla="*/ 11 w 40"/>
                <a:gd name="T71" fmla="*/ 39 h 42"/>
                <a:gd name="T72" fmla="*/ 12 w 40"/>
                <a:gd name="T73" fmla="*/ 40 h 42"/>
                <a:gd name="T74" fmla="*/ 19 w 40"/>
                <a:gd name="T75" fmla="*/ 41 h 42"/>
                <a:gd name="T76" fmla="*/ 32 w 40"/>
                <a:gd name="T77" fmla="*/ 37 h 42"/>
                <a:gd name="T78" fmla="*/ 36 w 40"/>
                <a:gd name="T79" fmla="*/ 32 h 42"/>
                <a:gd name="T80" fmla="*/ 38 w 40"/>
                <a:gd name="T81" fmla="*/ 18 h 42"/>
                <a:gd name="T82" fmla="*/ 28 w 40"/>
                <a:gd name="T83" fmla="*/ 7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2"/>
                <a:gd name="T128" fmla="*/ 40 w 40"/>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2">
                  <a:moveTo>
                    <a:pt x="15" y="3"/>
                  </a:moveTo>
                  <a:cubicBezTo>
                    <a:pt x="14" y="3"/>
                    <a:pt x="15" y="2"/>
                    <a:pt x="15" y="2"/>
                  </a:cubicBezTo>
                  <a:cubicBezTo>
                    <a:pt x="23" y="0"/>
                    <a:pt x="30" y="6"/>
                    <a:pt x="33" y="8"/>
                  </a:cubicBezTo>
                  <a:cubicBezTo>
                    <a:pt x="35" y="10"/>
                    <a:pt x="39" y="15"/>
                    <a:pt x="40" y="20"/>
                  </a:cubicBezTo>
                  <a:cubicBezTo>
                    <a:pt x="40" y="22"/>
                    <a:pt x="39" y="25"/>
                    <a:pt x="39" y="28"/>
                  </a:cubicBezTo>
                  <a:cubicBezTo>
                    <a:pt x="38" y="30"/>
                    <a:pt x="38" y="32"/>
                    <a:pt x="37" y="34"/>
                  </a:cubicBezTo>
                  <a:cubicBezTo>
                    <a:pt x="37" y="34"/>
                    <a:pt x="36" y="33"/>
                    <a:pt x="36" y="34"/>
                  </a:cubicBezTo>
                  <a:cubicBezTo>
                    <a:pt x="36" y="36"/>
                    <a:pt x="30" y="41"/>
                    <a:pt x="28" y="41"/>
                  </a:cubicBezTo>
                  <a:cubicBezTo>
                    <a:pt x="26" y="42"/>
                    <a:pt x="23" y="42"/>
                    <a:pt x="20" y="42"/>
                  </a:cubicBezTo>
                  <a:cubicBezTo>
                    <a:pt x="17" y="42"/>
                    <a:pt x="14" y="42"/>
                    <a:pt x="12" y="41"/>
                  </a:cubicBezTo>
                  <a:cubicBezTo>
                    <a:pt x="12" y="41"/>
                    <a:pt x="12" y="41"/>
                    <a:pt x="11" y="41"/>
                  </a:cubicBezTo>
                  <a:cubicBezTo>
                    <a:pt x="12" y="41"/>
                    <a:pt x="6" y="38"/>
                    <a:pt x="6" y="37"/>
                  </a:cubicBezTo>
                  <a:cubicBezTo>
                    <a:pt x="6" y="37"/>
                    <a:pt x="6" y="36"/>
                    <a:pt x="6" y="35"/>
                  </a:cubicBezTo>
                  <a:cubicBezTo>
                    <a:pt x="5" y="34"/>
                    <a:pt x="4" y="34"/>
                    <a:pt x="3" y="33"/>
                  </a:cubicBezTo>
                  <a:cubicBezTo>
                    <a:pt x="3" y="32"/>
                    <a:pt x="3" y="32"/>
                    <a:pt x="2" y="31"/>
                  </a:cubicBezTo>
                  <a:cubicBezTo>
                    <a:pt x="2" y="30"/>
                    <a:pt x="2" y="27"/>
                    <a:pt x="1" y="27"/>
                  </a:cubicBezTo>
                  <a:cubicBezTo>
                    <a:pt x="1" y="27"/>
                    <a:pt x="1" y="27"/>
                    <a:pt x="1" y="27"/>
                  </a:cubicBezTo>
                  <a:cubicBezTo>
                    <a:pt x="0" y="22"/>
                    <a:pt x="0" y="17"/>
                    <a:pt x="1" y="14"/>
                  </a:cubicBezTo>
                  <a:cubicBezTo>
                    <a:pt x="2" y="13"/>
                    <a:pt x="2" y="14"/>
                    <a:pt x="2" y="13"/>
                  </a:cubicBezTo>
                  <a:cubicBezTo>
                    <a:pt x="2" y="11"/>
                    <a:pt x="4" y="11"/>
                    <a:pt x="4" y="9"/>
                  </a:cubicBezTo>
                  <a:cubicBezTo>
                    <a:pt x="4" y="8"/>
                    <a:pt x="5" y="8"/>
                    <a:pt x="7" y="7"/>
                  </a:cubicBezTo>
                  <a:cubicBezTo>
                    <a:pt x="8" y="5"/>
                    <a:pt x="11" y="4"/>
                    <a:pt x="15" y="3"/>
                  </a:cubicBezTo>
                  <a:close/>
                  <a:moveTo>
                    <a:pt x="28" y="7"/>
                  </a:moveTo>
                  <a:cubicBezTo>
                    <a:pt x="27" y="6"/>
                    <a:pt x="26" y="5"/>
                    <a:pt x="25" y="5"/>
                  </a:cubicBezTo>
                  <a:cubicBezTo>
                    <a:pt x="22" y="3"/>
                    <a:pt x="17" y="5"/>
                    <a:pt x="15" y="5"/>
                  </a:cubicBezTo>
                  <a:cubicBezTo>
                    <a:pt x="11" y="5"/>
                    <a:pt x="11" y="5"/>
                    <a:pt x="9" y="7"/>
                  </a:cubicBezTo>
                  <a:cubicBezTo>
                    <a:pt x="8" y="8"/>
                    <a:pt x="4" y="10"/>
                    <a:pt x="4" y="12"/>
                  </a:cubicBezTo>
                  <a:cubicBezTo>
                    <a:pt x="4" y="13"/>
                    <a:pt x="3" y="12"/>
                    <a:pt x="3" y="13"/>
                  </a:cubicBezTo>
                  <a:cubicBezTo>
                    <a:pt x="2" y="15"/>
                    <a:pt x="2" y="24"/>
                    <a:pt x="2" y="28"/>
                  </a:cubicBezTo>
                  <a:cubicBezTo>
                    <a:pt x="2" y="28"/>
                    <a:pt x="3" y="29"/>
                    <a:pt x="3" y="29"/>
                  </a:cubicBezTo>
                  <a:cubicBezTo>
                    <a:pt x="3" y="30"/>
                    <a:pt x="3" y="30"/>
                    <a:pt x="4" y="31"/>
                  </a:cubicBezTo>
                  <a:cubicBezTo>
                    <a:pt x="4" y="31"/>
                    <a:pt x="4" y="32"/>
                    <a:pt x="4" y="33"/>
                  </a:cubicBezTo>
                  <a:cubicBezTo>
                    <a:pt x="4" y="33"/>
                    <a:pt x="5" y="33"/>
                    <a:pt x="6" y="34"/>
                  </a:cubicBezTo>
                  <a:cubicBezTo>
                    <a:pt x="7" y="35"/>
                    <a:pt x="7" y="36"/>
                    <a:pt x="8" y="37"/>
                  </a:cubicBezTo>
                  <a:cubicBezTo>
                    <a:pt x="8" y="37"/>
                    <a:pt x="9" y="37"/>
                    <a:pt x="9" y="37"/>
                  </a:cubicBezTo>
                  <a:cubicBezTo>
                    <a:pt x="10" y="37"/>
                    <a:pt x="10" y="39"/>
                    <a:pt x="11" y="39"/>
                  </a:cubicBezTo>
                  <a:cubicBezTo>
                    <a:pt x="12" y="39"/>
                    <a:pt x="11" y="39"/>
                    <a:pt x="12" y="40"/>
                  </a:cubicBezTo>
                  <a:cubicBezTo>
                    <a:pt x="14" y="40"/>
                    <a:pt x="16" y="41"/>
                    <a:pt x="19" y="41"/>
                  </a:cubicBezTo>
                  <a:cubicBezTo>
                    <a:pt x="26" y="42"/>
                    <a:pt x="28" y="40"/>
                    <a:pt x="32" y="37"/>
                  </a:cubicBezTo>
                  <a:cubicBezTo>
                    <a:pt x="34" y="36"/>
                    <a:pt x="35" y="33"/>
                    <a:pt x="36" y="32"/>
                  </a:cubicBezTo>
                  <a:cubicBezTo>
                    <a:pt x="38" y="29"/>
                    <a:pt x="38" y="24"/>
                    <a:pt x="38" y="18"/>
                  </a:cubicBezTo>
                  <a:cubicBezTo>
                    <a:pt x="35" y="13"/>
                    <a:pt x="32" y="9"/>
                    <a:pt x="28" y="7"/>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75" name="Freeform 22"/>
            <p:cNvSpPr>
              <a:spLocks noEditPoints="1" noChangeArrowheads="1"/>
            </p:cNvSpPr>
            <p:nvPr/>
          </p:nvSpPr>
          <p:spPr bwMode="auto">
            <a:xfrm>
              <a:off x="935037" y="846137"/>
              <a:ext cx="204788" cy="207963"/>
            </a:xfrm>
            <a:custGeom>
              <a:avLst/>
              <a:gdLst>
                <a:gd name="T0" fmla="*/ 3 w 74"/>
                <a:gd name="T1" fmla="*/ 65 h 75"/>
                <a:gd name="T2" fmla="*/ 2 w 74"/>
                <a:gd name="T3" fmla="*/ 8 h 75"/>
                <a:gd name="T4" fmla="*/ 6 w 74"/>
                <a:gd name="T5" fmla="*/ 5 h 75"/>
                <a:gd name="T6" fmla="*/ 8 w 74"/>
                <a:gd name="T7" fmla="*/ 3 h 75"/>
                <a:gd name="T8" fmla="*/ 17 w 74"/>
                <a:gd name="T9" fmla="*/ 2 h 75"/>
                <a:gd name="T10" fmla="*/ 24 w 74"/>
                <a:gd name="T11" fmla="*/ 1 h 75"/>
                <a:gd name="T12" fmla="*/ 46 w 74"/>
                <a:gd name="T13" fmla="*/ 1 h 75"/>
                <a:gd name="T14" fmla="*/ 53 w 74"/>
                <a:gd name="T15" fmla="*/ 1 h 75"/>
                <a:gd name="T16" fmla="*/ 61 w 74"/>
                <a:gd name="T17" fmla="*/ 2 h 75"/>
                <a:gd name="T18" fmla="*/ 63 w 74"/>
                <a:gd name="T19" fmla="*/ 2 h 75"/>
                <a:gd name="T20" fmla="*/ 66 w 74"/>
                <a:gd name="T21" fmla="*/ 4 h 75"/>
                <a:gd name="T22" fmla="*/ 67 w 74"/>
                <a:gd name="T23" fmla="*/ 5 h 75"/>
                <a:gd name="T24" fmla="*/ 69 w 74"/>
                <a:gd name="T25" fmla="*/ 8 h 75"/>
                <a:gd name="T26" fmla="*/ 71 w 74"/>
                <a:gd name="T27" fmla="*/ 9 h 75"/>
                <a:gd name="T28" fmla="*/ 71 w 74"/>
                <a:gd name="T29" fmla="*/ 15 h 75"/>
                <a:gd name="T30" fmla="*/ 72 w 74"/>
                <a:gd name="T31" fmla="*/ 15 h 75"/>
                <a:gd name="T32" fmla="*/ 71 w 74"/>
                <a:gd name="T33" fmla="*/ 27 h 75"/>
                <a:gd name="T34" fmla="*/ 68 w 74"/>
                <a:gd name="T35" fmla="*/ 68 h 75"/>
                <a:gd name="T36" fmla="*/ 42 w 74"/>
                <a:gd name="T37" fmla="*/ 73 h 75"/>
                <a:gd name="T38" fmla="*/ 27 w 74"/>
                <a:gd name="T39" fmla="*/ 74 h 75"/>
                <a:gd name="T40" fmla="*/ 13 w 74"/>
                <a:gd name="T41" fmla="*/ 74 h 75"/>
                <a:gd name="T42" fmla="*/ 3 w 74"/>
                <a:gd name="T43" fmla="*/ 65 h 75"/>
                <a:gd name="T44" fmla="*/ 30 w 74"/>
                <a:gd name="T45" fmla="*/ 73 h 75"/>
                <a:gd name="T46" fmla="*/ 39 w 74"/>
                <a:gd name="T47" fmla="*/ 71 h 75"/>
                <a:gd name="T48" fmla="*/ 66 w 74"/>
                <a:gd name="T49" fmla="*/ 68 h 75"/>
                <a:gd name="T50" fmla="*/ 69 w 74"/>
                <a:gd name="T51" fmla="*/ 51 h 75"/>
                <a:gd name="T52" fmla="*/ 69 w 74"/>
                <a:gd name="T53" fmla="*/ 35 h 75"/>
                <a:gd name="T54" fmla="*/ 67 w 74"/>
                <a:gd name="T55" fmla="*/ 7 h 75"/>
                <a:gd name="T56" fmla="*/ 59 w 74"/>
                <a:gd name="T57" fmla="*/ 3 h 75"/>
                <a:gd name="T58" fmla="*/ 31 w 74"/>
                <a:gd name="T59" fmla="*/ 1 h 75"/>
                <a:gd name="T60" fmla="*/ 28 w 74"/>
                <a:gd name="T61" fmla="*/ 2 h 75"/>
                <a:gd name="T62" fmla="*/ 14 w 74"/>
                <a:gd name="T63" fmla="*/ 4 h 75"/>
                <a:gd name="T64" fmla="*/ 8 w 74"/>
                <a:gd name="T65" fmla="*/ 6 h 75"/>
                <a:gd name="T66" fmla="*/ 6 w 74"/>
                <a:gd name="T67" fmla="*/ 6 h 75"/>
                <a:gd name="T68" fmla="*/ 6 w 74"/>
                <a:gd name="T69" fmla="*/ 8 h 75"/>
                <a:gd name="T70" fmla="*/ 3 w 74"/>
                <a:gd name="T71" fmla="*/ 9 h 75"/>
                <a:gd name="T72" fmla="*/ 5 w 74"/>
                <a:gd name="T73" fmla="*/ 66 h 75"/>
                <a:gd name="T74" fmla="*/ 12 w 74"/>
                <a:gd name="T75" fmla="*/ 72 h 75"/>
                <a:gd name="T76" fmla="*/ 30 w 74"/>
                <a:gd name="T77" fmla="*/ 73 h 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5"/>
                <a:gd name="T119" fmla="*/ 74 w 74"/>
                <a:gd name="T120" fmla="*/ 75 h 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5">
                  <a:moveTo>
                    <a:pt x="3" y="65"/>
                  </a:moveTo>
                  <a:cubicBezTo>
                    <a:pt x="2" y="47"/>
                    <a:pt x="0" y="27"/>
                    <a:pt x="2" y="8"/>
                  </a:cubicBezTo>
                  <a:cubicBezTo>
                    <a:pt x="4" y="7"/>
                    <a:pt x="5" y="6"/>
                    <a:pt x="6" y="5"/>
                  </a:cubicBezTo>
                  <a:cubicBezTo>
                    <a:pt x="7" y="5"/>
                    <a:pt x="8" y="3"/>
                    <a:pt x="8" y="3"/>
                  </a:cubicBezTo>
                  <a:cubicBezTo>
                    <a:pt x="10" y="3"/>
                    <a:pt x="14" y="3"/>
                    <a:pt x="17" y="2"/>
                  </a:cubicBezTo>
                  <a:cubicBezTo>
                    <a:pt x="18" y="2"/>
                    <a:pt x="21" y="1"/>
                    <a:pt x="24" y="1"/>
                  </a:cubicBezTo>
                  <a:cubicBezTo>
                    <a:pt x="30" y="0"/>
                    <a:pt x="39" y="2"/>
                    <a:pt x="46" y="1"/>
                  </a:cubicBezTo>
                  <a:cubicBezTo>
                    <a:pt x="47" y="0"/>
                    <a:pt x="49" y="0"/>
                    <a:pt x="53" y="1"/>
                  </a:cubicBezTo>
                  <a:cubicBezTo>
                    <a:pt x="56" y="1"/>
                    <a:pt x="58" y="2"/>
                    <a:pt x="61" y="2"/>
                  </a:cubicBezTo>
                  <a:cubicBezTo>
                    <a:pt x="62" y="2"/>
                    <a:pt x="62" y="2"/>
                    <a:pt x="63" y="2"/>
                  </a:cubicBezTo>
                  <a:cubicBezTo>
                    <a:pt x="64" y="3"/>
                    <a:pt x="65" y="3"/>
                    <a:pt x="66" y="4"/>
                  </a:cubicBezTo>
                  <a:cubicBezTo>
                    <a:pt x="67" y="4"/>
                    <a:pt x="66" y="5"/>
                    <a:pt x="67" y="5"/>
                  </a:cubicBezTo>
                  <a:cubicBezTo>
                    <a:pt x="68" y="5"/>
                    <a:pt x="69" y="7"/>
                    <a:pt x="69" y="8"/>
                  </a:cubicBezTo>
                  <a:cubicBezTo>
                    <a:pt x="69" y="8"/>
                    <a:pt x="71" y="9"/>
                    <a:pt x="71" y="9"/>
                  </a:cubicBezTo>
                  <a:cubicBezTo>
                    <a:pt x="71" y="11"/>
                    <a:pt x="70" y="12"/>
                    <a:pt x="71" y="15"/>
                  </a:cubicBezTo>
                  <a:cubicBezTo>
                    <a:pt x="71" y="15"/>
                    <a:pt x="72" y="15"/>
                    <a:pt x="72" y="15"/>
                  </a:cubicBezTo>
                  <a:cubicBezTo>
                    <a:pt x="72" y="19"/>
                    <a:pt x="71" y="23"/>
                    <a:pt x="71" y="27"/>
                  </a:cubicBezTo>
                  <a:cubicBezTo>
                    <a:pt x="70" y="36"/>
                    <a:pt x="74" y="63"/>
                    <a:pt x="68" y="68"/>
                  </a:cubicBezTo>
                  <a:cubicBezTo>
                    <a:pt x="65" y="72"/>
                    <a:pt x="53" y="72"/>
                    <a:pt x="42" y="73"/>
                  </a:cubicBezTo>
                  <a:cubicBezTo>
                    <a:pt x="38" y="73"/>
                    <a:pt x="32" y="74"/>
                    <a:pt x="27" y="74"/>
                  </a:cubicBezTo>
                  <a:cubicBezTo>
                    <a:pt x="22" y="74"/>
                    <a:pt x="16" y="75"/>
                    <a:pt x="13" y="74"/>
                  </a:cubicBezTo>
                  <a:cubicBezTo>
                    <a:pt x="8" y="72"/>
                    <a:pt x="6" y="68"/>
                    <a:pt x="3" y="65"/>
                  </a:cubicBezTo>
                  <a:close/>
                  <a:moveTo>
                    <a:pt x="30" y="73"/>
                  </a:moveTo>
                  <a:cubicBezTo>
                    <a:pt x="33" y="73"/>
                    <a:pt x="36" y="71"/>
                    <a:pt x="39" y="71"/>
                  </a:cubicBezTo>
                  <a:cubicBezTo>
                    <a:pt x="49" y="70"/>
                    <a:pt x="62" y="72"/>
                    <a:pt x="66" y="68"/>
                  </a:cubicBezTo>
                  <a:cubicBezTo>
                    <a:pt x="71" y="63"/>
                    <a:pt x="69" y="60"/>
                    <a:pt x="69" y="51"/>
                  </a:cubicBezTo>
                  <a:cubicBezTo>
                    <a:pt x="69" y="46"/>
                    <a:pt x="69" y="39"/>
                    <a:pt x="69" y="35"/>
                  </a:cubicBezTo>
                  <a:cubicBezTo>
                    <a:pt x="69" y="27"/>
                    <a:pt x="72" y="12"/>
                    <a:pt x="67" y="7"/>
                  </a:cubicBezTo>
                  <a:cubicBezTo>
                    <a:pt x="66" y="5"/>
                    <a:pt x="63" y="4"/>
                    <a:pt x="59" y="3"/>
                  </a:cubicBezTo>
                  <a:cubicBezTo>
                    <a:pt x="52" y="1"/>
                    <a:pt x="39" y="1"/>
                    <a:pt x="31" y="1"/>
                  </a:cubicBezTo>
                  <a:cubicBezTo>
                    <a:pt x="30" y="2"/>
                    <a:pt x="30" y="2"/>
                    <a:pt x="28" y="2"/>
                  </a:cubicBezTo>
                  <a:cubicBezTo>
                    <a:pt x="23" y="3"/>
                    <a:pt x="19" y="3"/>
                    <a:pt x="14" y="4"/>
                  </a:cubicBezTo>
                  <a:cubicBezTo>
                    <a:pt x="12" y="5"/>
                    <a:pt x="10" y="5"/>
                    <a:pt x="8" y="6"/>
                  </a:cubicBezTo>
                  <a:cubicBezTo>
                    <a:pt x="8" y="6"/>
                    <a:pt x="7" y="6"/>
                    <a:pt x="6" y="6"/>
                  </a:cubicBezTo>
                  <a:cubicBezTo>
                    <a:pt x="6" y="6"/>
                    <a:pt x="6" y="7"/>
                    <a:pt x="6" y="8"/>
                  </a:cubicBezTo>
                  <a:cubicBezTo>
                    <a:pt x="5" y="8"/>
                    <a:pt x="4" y="9"/>
                    <a:pt x="3" y="9"/>
                  </a:cubicBezTo>
                  <a:cubicBezTo>
                    <a:pt x="1" y="28"/>
                    <a:pt x="3" y="48"/>
                    <a:pt x="5" y="66"/>
                  </a:cubicBezTo>
                  <a:cubicBezTo>
                    <a:pt x="7" y="68"/>
                    <a:pt x="10" y="70"/>
                    <a:pt x="12" y="72"/>
                  </a:cubicBezTo>
                  <a:cubicBezTo>
                    <a:pt x="19" y="71"/>
                    <a:pt x="24" y="73"/>
                    <a:pt x="30" y="73"/>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76" name="Freeform 23"/>
            <p:cNvSpPr>
              <a:spLocks noEditPoints="1" noChangeArrowheads="1"/>
            </p:cNvSpPr>
            <p:nvPr/>
          </p:nvSpPr>
          <p:spPr bwMode="auto">
            <a:xfrm>
              <a:off x="179387" y="849312"/>
              <a:ext cx="195263" cy="204788"/>
            </a:xfrm>
            <a:custGeom>
              <a:avLst/>
              <a:gdLst>
                <a:gd name="T0" fmla="*/ 41 w 70"/>
                <a:gd name="T1" fmla="*/ 72 h 74"/>
                <a:gd name="T2" fmla="*/ 11 w 70"/>
                <a:gd name="T3" fmla="*/ 71 h 74"/>
                <a:gd name="T4" fmla="*/ 2 w 70"/>
                <a:gd name="T5" fmla="*/ 68 h 74"/>
                <a:gd name="T6" fmla="*/ 2 w 70"/>
                <a:gd name="T7" fmla="*/ 63 h 74"/>
                <a:gd name="T8" fmla="*/ 5 w 70"/>
                <a:gd name="T9" fmla="*/ 5 h 74"/>
                <a:gd name="T10" fmla="*/ 16 w 70"/>
                <a:gd name="T11" fmla="*/ 2 h 74"/>
                <a:gd name="T12" fmla="*/ 40 w 70"/>
                <a:gd name="T13" fmla="*/ 1 h 74"/>
                <a:gd name="T14" fmla="*/ 43 w 70"/>
                <a:gd name="T15" fmla="*/ 2 h 74"/>
                <a:gd name="T16" fmla="*/ 68 w 70"/>
                <a:gd name="T17" fmla="*/ 9 h 74"/>
                <a:gd name="T18" fmla="*/ 69 w 70"/>
                <a:gd name="T19" fmla="*/ 33 h 74"/>
                <a:gd name="T20" fmla="*/ 69 w 70"/>
                <a:gd name="T21" fmla="*/ 61 h 74"/>
                <a:gd name="T22" fmla="*/ 65 w 70"/>
                <a:gd name="T23" fmla="*/ 70 h 74"/>
                <a:gd name="T24" fmla="*/ 67 w 70"/>
                <a:gd name="T25" fmla="*/ 47 h 74"/>
                <a:gd name="T26" fmla="*/ 64 w 70"/>
                <a:gd name="T27" fmla="*/ 7 h 74"/>
                <a:gd name="T28" fmla="*/ 62 w 70"/>
                <a:gd name="T29" fmla="*/ 6 h 74"/>
                <a:gd name="T30" fmla="*/ 23 w 70"/>
                <a:gd name="T31" fmla="*/ 3 h 74"/>
                <a:gd name="T32" fmla="*/ 6 w 70"/>
                <a:gd name="T33" fmla="*/ 6 h 74"/>
                <a:gd name="T34" fmla="*/ 3 w 70"/>
                <a:gd name="T35" fmla="*/ 13 h 74"/>
                <a:gd name="T36" fmla="*/ 4 w 70"/>
                <a:gd name="T37" fmla="*/ 22 h 74"/>
                <a:gd name="T38" fmla="*/ 19 w 70"/>
                <a:gd name="T39" fmla="*/ 7 h 74"/>
                <a:gd name="T40" fmla="*/ 36 w 70"/>
                <a:gd name="T41" fmla="*/ 7 h 74"/>
                <a:gd name="T42" fmla="*/ 57 w 70"/>
                <a:gd name="T43" fmla="*/ 7 h 74"/>
                <a:gd name="T44" fmla="*/ 65 w 70"/>
                <a:gd name="T45" fmla="*/ 38 h 74"/>
                <a:gd name="T46" fmla="*/ 65 w 70"/>
                <a:gd name="T47" fmla="*/ 41 h 74"/>
                <a:gd name="T48" fmla="*/ 64 w 70"/>
                <a:gd name="T49" fmla="*/ 63 h 74"/>
                <a:gd name="T50" fmla="*/ 63 w 70"/>
                <a:gd name="T51" fmla="*/ 66 h 74"/>
                <a:gd name="T52" fmla="*/ 65 w 70"/>
                <a:gd name="T53" fmla="*/ 68 h 74"/>
                <a:gd name="T54" fmla="*/ 38 w 70"/>
                <a:gd name="T55" fmla="*/ 7 h 74"/>
                <a:gd name="T56" fmla="*/ 7 w 70"/>
                <a:gd name="T57" fmla="*/ 12 h 74"/>
                <a:gd name="T58" fmla="*/ 4 w 70"/>
                <a:gd name="T59" fmla="*/ 38 h 74"/>
                <a:gd name="T60" fmla="*/ 4 w 70"/>
                <a:gd name="T61" fmla="*/ 61 h 74"/>
                <a:gd name="T62" fmla="*/ 10 w 70"/>
                <a:gd name="T63" fmla="*/ 64 h 74"/>
                <a:gd name="T64" fmla="*/ 26 w 70"/>
                <a:gd name="T65" fmla="*/ 67 h 74"/>
                <a:gd name="T66" fmla="*/ 37 w 70"/>
                <a:gd name="T67" fmla="*/ 69 h 74"/>
                <a:gd name="T68" fmla="*/ 63 w 70"/>
                <a:gd name="T69" fmla="*/ 63 h 74"/>
                <a:gd name="T70" fmla="*/ 64 w 70"/>
                <a:gd name="T71" fmla="*/ 38 h 74"/>
                <a:gd name="T72" fmla="*/ 64 w 70"/>
                <a:gd name="T73" fmla="*/ 29 h 74"/>
                <a:gd name="T74" fmla="*/ 64 w 70"/>
                <a:gd name="T75" fmla="*/ 13 h 74"/>
                <a:gd name="T76" fmla="*/ 4 w 70"/>
                <a:gd name="T77" fmla="*/ 66 h 74"/>
                <a:gd name="T78" fmla="*/ 6 w 70"/>
                <a:gd name="T79" fmla="*/ 68 h 74"/>
                <a:gd name="T80" fmla="*/ 38 w 70"/>
                <a:gd name="T81" fmla="*/ 70 h 74"/>
                <a:gd name="T82" fmla="*/ 22 w 70"/>
                <a:gd name="T83" fmla="*/ 68 h 74"/>
                <a:gd name="T84" fmla="*/ 10 w 70"/>
                <a:gd name="T85" fmla="*/ 66 h 74"/>
                <a:gd name="T86" fmla="*/ 5 w 70"/>
                <a:gd name="T87" fmla="*/ 63 h 74"/>
                <a:gd name="T88" fmla="*/ 4 w 70"/>
                <a:gd name="T89" fmla="*/ 66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
                <a:gd name="T136" fmla="*/ 0 h 74"/>
                <a:gd name="T137" fmla="*/ 70 w 70"/>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 h="74">
                  <a:moveTo>
                    <a:pt x="65" y="70"/>
                  </a:moveTo>
                  <a:cubicBezTo>
                    <a:pt x="58" y="72"/>
                    <a:pt x="50" y="71"/>
                    <a:pt x="41" y="72"/>
                  </a:cubicBezTo>
                  <a:cubicBezTo>
                    <a:pt x="31" y="72"/>
                    <a:pt x="21" y="74"/>
                    <a:pt x="12" y="72"/>
                  </a:cubicBezTo>
                  <a:cubicBezTo>
                    <a:pt x="12" y="72"/>
                    <a:pt x="12" y="71"/>
                    <a:pt x="11" y="71"/>
                  </a:cubicBezTo>
                  <a:cubicBezTo>
                    <a:pt x="11" y="71"/>
                    <a:pt x="10" y="71"/>
                    <a:pt x="9" y="71"/>
                  </a:cubicBezTo>
                  <a:cubicBezTo>
                    <a:pt x="6" y="70"/>
                    <a:pt x="4" y="69"/>
                    <a:pt x="2" y="68"/>
                  </a:cubicBezTo>
                  <a:cubicBezTo>
                    <a:pt x="1" y="67"/>
                    <a:pt x="3" y="67"/>
                    <a:pt x="3" y="67"/>
                  </a:cubicBezTo>
                  <a:cubicBezTo>
                    <a:pt x="3" y="66"/>
                    <a:pt x="2" y="64"/>
                    <a:pt x="2" y="63"/>
                  </a:cubicBezTo>
                  <a:cubicBezTo>
                    <a:pt x="0" y="56"/>
                    <a:pt x="1" y="38"/>
                    <a:pt x="2" y="28"/>
                  </a:cubicBezTo>
                  <a:cubicBezTo>
                    <a:pt x="2" y="20"/>
                    <a:pt x="0" y="10"/>
                    <a:pt x="5" y="5"/>
                  </a:cubicBezTo>
                  <a:cubicBezTo>
                    <a:pt x="7" y="3"/>
                    <a:pt x="10" y="3"/>
                    <a:pt x="12" y="4"/>
                  </a:cubicBezTo>
                  <a:cubicBezTo>
                    <a:pt x="13" y="3"/>
                    <a:pt x="14" y="3"/>
                    <a:pt x="16" y="2"/>
                  </a:cubicBezTo>
                  <a:cubicBezTo>
                    <a:pt x="19" y="1"/>
                    <a:pt x="25" y="2"/>
                    <a:pt x="31" y="1"/>
                  </a:cubicBezTo>
                  <a:cubicBezTo>
                    <a:pt x="33" y="1"/>
                    <a:pt x="36" y="0"/>
                    <a:pt x="40" y="1"/>
                  </a:cubicBezTo>
                  <a:cubicBezTo>
                    <a:pt x="40" y="1"/>
                    <a:pt x="40" y="2"/>
                    <a:pt x="41" y="2"/>
                  </a:cubicBezTo>
                  <a:cubicBezTo>
                    <a:pt x="42" y="2"/>
                    <a:pt x="42" y="2"/>
                    <a:pt x="43" y="2"/>
                  </a:cubicBezTo>
                  <a:cubicBezTo>
                    <a:pt x="47" y="3"/>
                    <a:pt x="57" y="3"/>
                    <a:pt x="64" y="5"/>
                  </a:cubicBezTo>
                  <a:cubicBezTo>
                    <a:pt x="65" y="6"/>
                    <a:pt x="65" y="9"/>
                    <a:pt x="68" y="9"/>
                  </a:cubicBezTo>
                  <a:cubicBezTo>
                    <a:pt x="69" y="14"/>
                    <a:pt x="68" y="19"/>
                    <a:pt x="68" y="24"/>
                  </a:cubicBezTo>
                  <a:cubicBezTo>
                    <a:pt x="68" y="27"/>
                    <a:pt x="69" y="30"/>
                    <a:pt x="69" y="33"/>
                  </a:cubicBezTo>
                  <a:cubicBezTo>
                    <a:pt x="69" y="37"/>
                    <a:pt x="69" y="43"/>
                    <a:pt x="69" y="47"/>
                  </a:cubicBezTo>
                  <a:cubicBezTo>
                    <a:pt x="69" y="53"/>
                    <a:pt x="70" y="56"/>
                    <a:pt x="69" y="61"/>
                  </a:cubicBezTo>
                  <a:cubicBezTo>
                    <a:pt x="69" y="61"/>
                    <a:pt x="69" y="64"/>
                    <a:pt x="69" y="64"/>
                  </a:cubicBezTo>
                  <a:cubicBezTo>
                    <a:pt x="68" y="65"/>
                    <a:pt x="67" y="68"/>
                    <a:pt x="65" y="70"/>
                  </a:cubicBezTo>
                  <a:close/>
                  <a:moveTo>
                    <a:pt x="68" y="59"/>
                  </a:moveTo>
                  <a:cubicBezTo>
                    <a:pt x="68" y="55"/>
                    <a:pt x="67" y="51"/>
                    <a:pt x="67" y="47"/>
                  </a:cubicBezTo>
                  <a:cubicBezTo>
                    <a:pt x="67" y="35"/>
                    <a:pt x="67" y="23"/>
                    <a:pt x="67" y="11"/>
                  </a:cubicBezTo>
                  <a:cubicBezTo>
                    <a:pt x="65" y="11"/>
                    <a:pt x="65" y="8"/>
                    <a:pt x="64" y="7"/>
                  </a:cubicBezTo>
                  <a:cubicBezTo>
                    <a:pt x="64" y="7"/>
                    <a:pt x="63" y="8"/>
                    <a:pt x="63" y="7"/>
                  </a:cubicBezTo>
                  <a:cubicBezTo>
                    <a:pt x="62" y="7"/>
                    <a:pt x="62" y="6"/>
                    <a:pt x="62" y="6"/>
                  </a:cubicBezTo>
                  <a:cubicBezTo>
                    <a:pt x="58" y="4"/>
                    <a:pt x="44" y="4"/>
                    <a:pt x="39" y="3"/>
                  </a:cubicBezTo>
                  <a:cubicBezTo>
                    <a:pt x="34" y="2"/>
                    <a:pt x="28" y="3"/>
                    <a:pt x="23" y="3"/>
                  </a:cubicBezTo>
                  <a:cubicBezTo>
                    <a:pt x="19" y="3"/>
                    <a:pt x="17" y="3"/>
                    <a:pt x="15" y="4"/>
                  </a:cubicBezTo>
                  <a:cubicBezTo>
                    <a:pt x="11" y="5"/>
                    <a:pt x="9" y="5"/>
                    <a:pt x="6" y="6"/>
                  </a:cubicBezTo>
                  <a:cubicBezTo>
                    <a:pt x="5" y="8"/>
                    <a:pt x="4" y="10"/>
                    <a:pt x="4" y="12"/>
                  </a:cubicBezTo>
                  <a:cubicBezTo>
                    <a:pt x="4" y="13"/>
                    <a:pt x="3" y="13"/>
                    <a:pt x="3" y="13"/>
                  </a:cubicBezTo>
                  <a:cubicBezTo>
                    <a:pt x="2" y="14"/>
                    <a:pt x="3" y="16"/>
                    <a:pt x="3" y="18"/>
                  </a:cubicBezTo>
                  <a:cubicBezTo>
                    <a:pt x="3" y="19"/>
                    <a:pt x="2" y="22"/>
                    <a:pt x="4" y="22"/>
                  </a:cubicBezTo>
                  <a:cubicBezTo>
                    <a:pt x="5" y="16"/>
                    <a:pt x="4" y="10"/>
                    <a:pt x="10" y="7"/>
                  </a:cubicBezTo>
                  <a:cubicBezTo>
                    <a:pt x="12" y="6"/>
                    <a:pt x="15" y="7"/>
                    <a:pt x="19" y="7"/>
                  </a:cubicBezTo>
                  <a:cubicBezTo>
                    <a:pt x="20" y="6"/>
                    <a:pt x="20" y="6"/>
                    <a:pt x="21" y="6"/>
                  </a:cubicBezTo>
                  <a:cubicBezTo>
                    <a:pt x="27" y="4"/>
                    <a:pt x="32" y="6"/>
                    <a:pt x="36" y="7"/>
                  </a:cubicBezTo>
                  <a:cubicBezTo>
                    <a:pt x="42" y="7"/>
                    <a:pt x="52" y="7"/>
                    <a:pt x="55" y="7"/>
                  </a:cubicBezTo>
                  <a:cubicBezTo>
                    <a:pt x="55" y="8"/>
                    <a:pt x="56" y="7"/>
                    <a:pt x="57" y="7"/>
                  </a:cubicBezTo>
                  <a:cubicBezTo>
                    <a:pt x="60" y="8"/>
                    <a:pt x="64" y="10"/>
                    <a:pt x="64" y="12"/>
                  </a:cubicBezTo>
                  <a:cubicBezTo>
                    <a:pt x="66" y="19"/>
                    <a:pt x="65" y="28"/>
                    <a:pt x="65" y="38"/>
                  </a:cubicBezTo>
                  <a:cubicBezTo>
                    <a:pt x="65" y="39"/>
                    <a:pt x="64" y="39"/>
                    <a:pt x="64" y="40"/>
                  </a:cubicBezTo>
                  <a:cubicBezTo>
                    <a:pt x="64" y="40"/>
                    <a:pt x="65" y="41"/>
                    <a:pt x="65" y="41"/>
                  </a:cubicBezTo>
                  <a:cubicBezTo>
                    <a:pt x="66" y="44"/>
                    <a:pt x="65" y="47"/>
                    <a:pt x="65" y="50"/>
                  </a:cubicBezTo>
                  <a:cubicBezTo>
                    <a:pt x="65" y="54"/>
                    <a:pt x="65" y="61"/>
                    <a:pt x="64" y="63"/>
                  </a:cubicBezTo>
                  <a:cubicBezTo>
                    <a:pt x="64" y="63"/>
                    <a:pt x="63" y="64"/>
                    <a:pt x="63" y="64"/>
                  </a:cubicBezTo>
                  <a:cubicBezTo>
                    <a:pt x="62" y="64"/>
                    <a:pt x="63" y="65"/>
                    <a:pt x="63" y="66"/>
                  </a:cubicBezTo>
                  <a:cubicBezTo>
                    <a:pt x="60" y="68"/>
                    <a:pt x="56" y="68"/>
                    <a:pt x="53" y="70"/>
                  </a:cubicBezTo>
                  <a:cubicBezTo>
                    <a:pt x="58" y="70"/>
                    <a:pt x="61" y="69"/>
                    <a:pt x="65" y="68"/>
                  </a:cubicBezTo>
                  <a:cubicBezTo>
                    <a:pt x="66" y="65"/>
                    <a:pt x="68" y="62"/>
                    <a:pt x="68" y="59"/>
                  </a:cubicBezTo>
                  <a:close/>
                  <a:moveTo>
                    <a:pt x="38" y="7"/>
                  </a:moveTo>
                  <a:cubicBezTo>
                    <a:pt x="28" y="7"/>
                    <a:pt x="17" y="7"/>
                    <a:pt x="10" y="9"/>
                  </a:cubicBezTo>
                  <a:cubicBezTo>
                    <a:pt x="10" y="11"/>
                    <a:pt x="8" y="11"/>
                    <a:pt x="7" y="12"/>
                  </a:cubicBezTo>
                  <a:cubicBezTo>
                    <a:pt x="5" y="15"/>
                    <a:pt x="6" y="19"/>
                    <a:pt x="5" y="24"/>
                  </a:cubicBezTo>
                  <a:cubicBezTo>
                    <a:pt x="5" y="29"/>
                    <a:pt x="4" y="36"/>
                    <a:pt x="4" y="38"/>
                  </a:cubicBezTo>
                  <a:cubicBezTo>
                    <a:pt x="3" y="38"/>
                    <a:pt x="4" y="39"/>
                    <a:pt x="4" y="40"/>
                  </a:cubicBezTo>
                  <a:cubicBezTo>
                    <a:pt x="3" y="48"/>
                    <a:pt x="2" y="55"/>
                    <a:pt x="4" y="61"/>
                  </a:cubicBezTo>
                  <a:cubicBezTo>
                    <a:pt x="6" y="61"/>
                    <a:pt x="8" y="64"/>
                    <a:pt x="8" y="64"/>
                  </a:cubicBezTo>
                  <a:cubicBezTo>
                    <a:pt x="8" y="64"/>
                    <a:pt x="9" y="64"/>
                    <a:pt x="10" y="64"/>
                  </a:cubicBezTo>
                  <a:cubicBezTo>
                    <a:pt x="10" y="64"/>
                    <a:pt x="10" y="66"/>
                    <a:pt x="11" y="66"/>
                  </a:cubicBezTo>
                  <a:cubicBezTo>
                    <a:pt x="14" y="67"/>
                    <a:pt x="23" y="67"/>
                    <a:pt x="26" y="67"/>
                  </a:cubicBezTo>
                  <a:cubicBezTo>
                    <a:pt x="27" y="68"/>
                    <a:pt x="27" y="68"/>
                    <a:pt x="28" y="68"/>
                  </a:cubicBezTo>
                  <a:cubicBezTo>
                    <a:pt x="32" y="69"/>
                    <a:pt x="36" y="68"/>
                    <a:pt x="37" y="69"/>
                  </a:cubicBezTo>
                  <a:cubicBezTo>
                    <a:pt x="38" y="70"/>
                    <a:pt x="47" y="69"/>
                    <a:pt x="47" y="69"/>
                  </a:cubicBezTo>
                  <a:cubicBezTo>
                    <a:pt x="54" y="69"/>
                    <a:pt x="60" y="66"/>
                    <a:pt x="63" y="63"/>
                  </a:cubicBezTo>
                  <a:cubicBezTo>
                    <a:pt x="63" y="58"/>
                    <a:pt x="64" y="53"/>
                    <a:pt x="64" y="48"/>
                  </a:cubicBezTo>
                  <a:cubicBezTo>
                    <a:pt x="64" y="45"/>
                    <a:pt x="63" y="41"/>
                    <a:pt x="64" y="38"/>
                  </a:cubicBezTo>
                  <a:cubicBezTo>
                    <a:pt x="64" y="37"/>
                    <a:pt x="64" y="36"/>
                    <a:pt x="64" y="35"/>
                  </a:cubicBezTo>
                  <a:cubicBezTo>
                    <a:pt x="64" y="33"/>
                    <a:pt x="63" y="31"/>
                    <a:pt x="64" y="29"/>
                  </a:cubicBezTo>
                  <a:cubicBezTo>
                    <a:pt x="64" y="28"/>
                    <a:pt x="64" y="27"/>
                    <a:pt x="64" y="26"/>
                  </a:cubicBezTo>
                  <a:cubicBezTo>
                    <a:pt x="65" y="20"/>
                    <a:pt x="64" y="17"/>
                    <a:pt x="64" y="13"/>
                  </a:cubicBezTo>
                  <a:cubicBezTo>
                    <a:pt x="59" y="8"/>
                    <a:pt x="48" y="8"/>
                    <a:pt x="38" y="7"/>
                  </a:cubicBezTo>
                  <a:close/>
                  <a:moveTo>
                    <a:pt x="4" y="66"/>
                  </a:moveTo>
                  <a:cubicBezTo>
                    <a:pt x="4" y="67"/>
                    <a:pt x="8" y="66"/>
                    <a:pt x="8" y="67"/>
                  </a:cubicBezTo>
                  <a:cubicBezTo>
                    <a:pt x="7" y="68"/>
                    <a:pt x="6" y="67"/>
                    <a:pt x="6" y="68"/>
                  </a:cubicBezTo>
                  <a:cubicBezTo>
                    <a:pt x="13" y="72"/>
                    <a:pt x="25" y="71"/>
                    <a:pt x="36" y="71"/>
                  </a:cubicBezTo>
                  <a:cubicBezTo>
                    <a:pt x="37" y="71"/>
                    <a:pt x="38" y="71"/>
                    <a:pt x="38" y="70"/>
                  </a:cubicBezTo>
                  <a:cubicBezTo>
                    <a:pt x="37" y="70"/>
                    <a:pt x="36" y="70"/>
                    <a:pt x="35" y="70"/>
                  </a:cubicBezTo>
                  <a:cubicBezTo>
                    <a:pt x="30" y="69"/>
                    <a:pt x="24" y="69"/>
                    <a:pt x="22" y="68"/>
                  </a:cubicBezTo>
                  <a:cubicBezTo>
                    <a:pt x="18" y="68"/>
                    <a:pt x="14" y="68"/>
                    <a:pt x="11" y="67"/>
                  </a:cubicBezTo>
                  <a:cubicBezTo>
                    <a:pt x="11" y="67"/>
                    <a:pt x="10" y="66"/>
                    <a:pt x="10" y="66"/>
                  </a:cubicBezTo>
                  <a:cubicBezTo>
                    <a:pt x="9" y="65"/>
                    <a:pt x="8" y="65"/>
                    <a:pt x="7" y="65"/>
                  </a:cubicBezTo>
                  <a:cubicBezTo>
                    <a:pt x="6" y="64"/>
                    <a:pt x="6" y="64"/>
                    <a:pt x="5" y="63"/>
                  </a:cubicBezTo>
                  <a:cubicBezTo>
                    <a:pt x="4" y="62"/>
                    <a:pt x="4" y="62"/>
                    <a:pt x="3" y="61"/>
                  </a:cubicBezTo>
                  <a:cubicBezTo>
                    <a:pt x="2" y="64"/>
                    <a:pt x="4" y="64"/>
                    <a:pt x="4" y="66"/>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77" name="Freeform 24"/>
            <p:cNvSpPr>
              <a:spLocks noEditPoints="1" noChangeArrowheads="1"/>
            </p:cNvSpPr>
            <p:nvPr/>
          </p:nvSpPr>
          <p:spPr bwMode="auto">
            <a:xfrm>
              <a:off x="427037" y="849312"/>
              <a:ext cx="207963" cy="204788"/>
            </a:xfrm>
            <a:custGeom>
              <a:avLst/>
              <a:gdLst>
                <a:gd name="T0" fmla="*/ 18 w 75"/>
                <a:gd name="T1" fmla="*/ 1 h 74"/>
                <a:gd name="T2" fmla="*/ 32 w 75"/>
                <a:gd name="T3" fmla="*/ 1 h 74"/>
                <a:gd name="T4" fmla="*/ 60 w 75"/>
                <a:gd name="T5" fmla="*/ 2 h 74"/>
                <a:gd name="T6" fmla="*/ 70 w 75"/>
                <a:gd name="T7" fmla="*/ 6 h 74"/>
                <a:gd name="T8" fmla="*/ 71 w 75"/>
                <a:gd name="T9" fmla="*/ 27 h 74"/>
                <a:gd name="T10" fmla="*/ 46 w 75"/>
                <a:gd name="T11" fmla="*/ 74 h 74"/>
                <a:gd name="T12" fmla="*/ 8 w 75"/>
                <a:gd name="T13" fmla="*/ 72 h 74"/>
                <a:gd name="T14" fmla="*/ 3 w 75"/>
                <a:gd name="T15" fmla="*/ 65 h 74"/>
                <a:gd name="T16" fmla="*/ 2 w 75"/>
                <a:gd name="T17" fmla="*/ 45 h 74"/>
                <a:gd name="T18" fmla="*/ 4 w 75"/>
                <a:gd name="T19" fmla="*/ 8 h 74"/>
                <a:gd name="T20" fmla="*/ 26 w 75"/>
                <a:gd name="T21" fmla="*/ 2 h 74"/>
                <a:gd name="T22" fmla="*/ 29 w 75"/>
                <a:gd name="T23" fmla="*/ 26 h 74"/>
                <a:gd name="T24" fmla="*/ 34 w 75"/>
                <a:gd name="T25" fmla="*/ 42 h 74"/>
                <a:gd name="T26" fmla="*/ 36 w 75"/>
                <a:gd name="T27" fmla="*/ 52 h 74"/>
                <a:gd name="T28" fmla="*/ 39 w 75"/>
                <a:gd name="T29" fmla="*/ 48 h 74"/>
                <a:gd name="T30" fmla="*/ 42 w 75"/>
                <a:gd name="T31" fmla="*/ 44 h 74"/>
                <a:gd name="T32" fmla="*/ 44 w 75"/>
                <a:gd name="T33" fmla="*/ 40 h 74"/>
                <a:gd name="T34" fmla="*/ 49 w 75"/>
                <a:gd name="T35" fmla="*/ 33 h 74"/>
                <a:gd name="T36" fmla="*/ 26 w 75"/>
                <a:gd name="T37" fmla="*/ 2 h 74"/>
                <a:gd name="T38" fmla="*/ 9 w 75"/>
                <a:gd name="T39" fmla="*/ 5 h 74"/>
                <a:gd name="T40" fmla="*/ 5 w 75"/>
                <a:gd name="T41" fmla="*/ 12 h 74"/>
                <a:gd name="T42" fmla="*/ 4 w 75"/>
                <a:gd name="T43" fmla="*/ 14 h 74"/>
                <a:gd name="T44" fmla="*/ 3 w 75"/>
                <a:gd name="T45" fmla="*/ 15 h 74"/>
                <a:gd name="T46" fmla="*/ 10 w 75"/>
                <a:gd name="T47" fmla="*/ 40 h 74"/>
                <a:gd name="T48" fmla="*/ 21 w 75"/>
                <a:gd name="T49" fmla="*/ 36 h 74"/>
                <a:gd name="T50" fmla="*/ 24 w 75"/>
                <a:gd name="T51" fmla="*/ 21 h 74"/>
                <a:gd name="T52" fmla="*/ 12 w 75"/>
                <a:gd name="T53" fmla="*/ 2 h 74"/>
                <a:gd name="T54" fmla="*/ 51 w 75"/>
                <a:gd name="T55" fmla="*/ 23 h 74"/>
                <a:gd name="T56" fmla="*/ 53 w 75"/>
                <a:gd name="T57" fmla="*/ 27 h 74"/>
                <a:gd name="T58" fmla="*/ 55 w 75"/>
                <a:gd name="T59" fmla="*/ 23 h 74"/>
                <a:gd name="T60" fmla="*/ 60 w 75"/>
                <a:gd name="T61" fmla="*/ 35 h 74"/>
                <a:gd name="T62" fmla="*/ 69 w 75"/>
                <a:gd name="T63" fmla="*/ 36 h 74"/>
                <a:gd name="T64" fmla="*/ 70 w 75"/>
                <a:gd name="T65" fmla="*/ 15 h 74"/>
                <a:gd name="T66" fmla="*/ 69 w 75"/>
                <a:gd name="T67" fmla="*/ 8 h 74"/>
                <a:gd name="T68" fmla="*/ 65 w 75"/>
                <a:gd name="T69" fmla="*/ 4 h 74"/>
                <a:gd name="T70" fmla="*/ 51 w 75"/>
                <a:gd name="T71" fmla="*/ 5 h 74"/>
                <a:gd name="T72" fmla="*/ 50 w 75"/>
                <a:gd name="T73" fmla="*/ 54 h 74"/>
                <a:gd name="T74" fmla="*/ 49 w 75"/>
                <a:gd name="T75" fmla="*/ 72 h 74"/>
                <a:gd name="T76" fmla="*/ 48 w 75"/>
                <a:gd name="T77" fmla="*/ 38 h 74"/>
                <a:gd name="T78" fmla="*/ 35 w 75"/>
                <a:gd name="T79" fmla="*/ 54 h 74"/>
                <a:gd name="T80" fmla="*/ 27 w 75"/>
                <a:gd name="T81" fmla="*/ 30 h 74"/>
                <a:gd name="T82" fmla="*/ 25 w 75"/>
                <a:gd name="T83" fmla="*/ 38 h 74"/>
                <a:gd name="T84" fmla="*/ 25 w 75"/>
                <a:gd name="T85" fmla="*/ 42 h 74"/>
                <a:gd name="T86" fmla="*/ 24 w 75"/>
                <a:gd name="T87" fmla="*/ 61 h 74"/>
                <a:gd name="T88" fmla="*/ 55 w 75"/>
                <a:gd name="T89" fmla="*/ 72 h 74"/>
                <a:gd name="T90" fmla="*/ 62 w 75"/>
                <a:gd name="T91" fmla="*/ 70 h 74"/>
                <a:gd name="T92" fmla="*/ 66 w 75"/>
                <a:gd name="T93" fmla="*/ 67 h 74"/>
                <a:gd name="T94" fmla="*/ 69 w 75"/>
                <a:gd name="T95" fmla="*/ 63 h 74"/>
                <a:gd name="T96" fmla="*/ 70 w 75"/>
                <a:gd name="T97" fmla="*/ 52 h 74"/>
                <a:gd name="T98" fmla="*/ 70 w 75"/>
                <a:gd name="T99" fmla="*/ 42 h 74"/>
                <a:gd name="T100" fmla="*/ 69 w 75"/>
                <a:gd name="T101" fmla="*/ 39 h 74"/>
                <a:gd name="T102" fmla="*/ 59 w 75"/>
                <a:gd name="T103" fmla="*/ 36 h 74"/>
                <a:gd name="T104" fmla="*/ 55 w 75"/>
                <a:gd name="T105" fmla="*/ 25 h 74"/>
                <a:gd name="T106" fmla="*/ 14 w 75"/>
                <a:gd name="T107" fmla="*/ 35 h 74"/>
                <a:gd name="T108" fmla="*/ 9 w 75"/>
                <a:gd name="T109" fmla="*/ 41 h 74"/>
                <a:gd name="T110" fmla="*/ 3 w 75"/>
                <a:gd name="T111" fmla="*/ 39 h 74"/>
                <a:gd name="T112" fmla="*/ 5 w 75"/>
                <a:gd name="T113" fmla="*/ 64 h 74"/>
                <a:gd name="T114" fmla="*/ 6 w 75"/>
                <a:gd name="T115" fmla="*/ 66 h 74"/>
                <a:gd name="T116" fmla="*/ 8 w 75"/>
                <a:gd name="T117" fmla="*/ 68 h 74"/>
                <a:gd name="T118" fmla="*/ 12 w 75"/>
                <a:gd name="T119" fmla="*/ 72 h 74"/>
                <a:gd name="T120" fmla="*/ 24 w 75"/>
                <a:gd name="T121" fmla="*/ 35 h 74"/>
                <a:gd name="T122" fmla="*/ 15 w 75"/>
                <a:gd name="T123" fmla="*/ 33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74"/>
                <a:gd name="T188" fmla="*/ 75 w 75"/>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74">
                  <a:moveTo>
                    <a:pt x="12" y="0"/>
                  </a:moveTo>
                  <a:cubicBezTo>
                    <a:pt x="14" y="1"/>
                    <a:pt x="15" y="1"/>
                    <a:pt x="18" y="1"/>
                  </a:cubicBezTo>
                  <a:cubicBezTo>
                    <a:pt x="20" y="1"/>
                    <a:pt x="21" y="0"/>
                    <a:pt x="23" y="0"/>
                  </a:cubicBezTo>
                  <a:cubicBezTo>
                    <a:pt x="26" y="1"/>
                    <a:pt x="29" y="1"/>
                    <a:pt x="32" y="1"/>
                  </a:cubicBezTo>
                  <a:cubicBezTo>
                    <a:pt x="37" y="1"/>
                    <a:pt x="42" y="0"/>
                    <a:pt x="48" y="0"/>
                  </a:cubicBezTo>
                  <a:cubicBezTo>
                    <a:pt x="52" y="1"/>
                    <a:pt x="56" y="1"/>
                    <a:pt x="60" y="2"/>
                  </a:cubicBezTo>
                  <a:cubicBezTo>
                    <a:pt x="62" y="3"/>
                    <a:pt x="64" y="2"/>
                    <a:pt x="66" y="3"/>
                  </a:cubicBezTo>
                  <a:cubicBezTo>
                    <a:pt x="67" y="4"/>
                    <a:pt x="68" y="5"/>
                    <a:pt x="70" y="6"/>
                  </a:cubicBezTo>
                  <a:cubicBezTo>
                    <a:pt x="70" y="7"/>
                    <a:pt x="70" y="7"/>
                    <a:pt x="71" y="7"/>
                  </a:cubicBezTo>
                  <a:cubicBezTo>
                    <a:pt x="73" y="14"/>
                    <a:pt x="72" y="20"/>
                    <a:pt x="71" y="27"/>
                  </a:cubicBezTo>
                  <a:cubicBezTo>
                    <a:pt x="70" y="38"/>
                    <a:pt x="75" y="63"/>
                    <a:pt x="66" y="70"/>
                  </a:cubicBezTo>
                  <a:cubicBezTo>
                    <a:pt x="62" y="73"/>
                    <a:pt x="54" y="73"/>
                    <a:pt x="46" y="74"/>
                  </a:cubicBezTo>
                  <a:cubicBezTo>
                    <a:pt x="36" y="74"/>
                    <a:pt x="23" y="74"/>
                    <a:pt x="11" y="74"/>
                  </a:cubicBezTo>
                  <a:cubicBezTo>
                    <a:pt x="11" y="73"/>
                    <a:pt x="9" y="73"/>
                    <a:pt x="8" y="72"/>
                  </a:cubicBezTo>
                  <a:cubicBezTo>
                    <a:pt x="8" y="71"/>
                    <a:pt x="7" y="70"/>
                    <a:pt x="7" y="69"/>
                  </a:cubicBezTo>
                  <a:cubicBezTo>
                    <a:pt x="6" y="68"/>
                    <a:pt x="4" y="67"/>
                    <a:pt x="3" y="65"/>
                  </a:cubicBezTo>
                  <a:cubicBezTo>
                    <a:pt x="3" y="63"/>
                    <a:pt x="3" y="59"/>
                    <a:pt x="3" y="54"/>
                  </a:cubicBezTo>
                  <a:cubicBezTo>
                    <a:pt x="3" y="52"/>
                    <a:pt x="3" y="49"/>
                    <a:pt x="2" y="45"/>
                  </a:cubicBezTo>
                  <a:cubicBezTo>
                    <a:pt x="2" y="39"/>
                    <a:pt x="0" y="18"/>
                    <a:pt x="2" y="14"/>
                  </a:cubicBezTo>
                  <a:cubicBezTo>
                    <a:pt x="3" y="12"/>
                    <a:pt x="3" y="10"/>
                    <a:pt x="4" y="8"/>
                  </a:cubicBezTo>
                  <a:cubicBezTo>
                    <a:pt x="6" y="6"/>
                    <a:pt x="9" y="3"/>
                    <a:pt x="12" y="0"/>
                  </a:cubicBezTo>
                  <a:close/>
                  <a:moveTo>
                    <a:pt x="26" y="2"/>
                  </a:moveTo>
                  <a:cubicBezTo>
                    <a:pt x="24" y="10"/>
                    <a:pt x="26" y="20"/>
                    <a:pt x="26" y="27"/>
                  </a:cubicBezTo>
                  <a:cubicBezTo>
                    <a:pt x="27" y="30"/>
                    <a:pt x="27" y="26"/>
                    <a:pt x="29" y="26"/>
                  </a:cubicBezTo>
                  <a:cubicBezTo>
                    <a:pt x="29" y="24"/>
                    <a:pt x="31" y="24"/>
                    <a:pt x="33" y="24"/>
                  </a:cubicBezTo>
                  <a:cubicBezTo>
                    <a:pt x="32" y="31"/>
                    <a:pt x="33" y="37"/>
                    <a:pt x="34" y="42"/>
                  </a:cubicBezTo>
                  <a:cubicBezTo>
                    <a:pt x="34" y="43"/>
                    <a:pt x="35" y="43"/>
                    <a:pt x="35" y="43"/>
                  </a:cubicBezTo>
                  <a:cubicBezTo>
                    <a:pt x="35" y="46"/>
                    <a:pt x="34" y="50"/>
                    <a:pt x="36" y="52"/>
                  </a:cubicBezTo>
                  <a:cubicBezTo>
                    <a:pt x="37" y="51"/>
                    <a:pt x="37" y="51"/>
                    <a:pt x="37" y="50"/>
                  </a:cubicBezTo>
                  <a:cubicBezTo>
                    <a:pt x="38" y="50"/>
                    <a:pt x="39" y="49"/>
                    <a:pt x="39" y="48"/>
                  </a:cubicBezTo>
                  <a:cubicBezTo>
                    <a:pt x="39" y="47"/>
                    <a:pt x="39" y="46"/>
                    <a:pt x="40" y="46"/>
                  </a:cubicBezTo>
                  <a:cubicBezTo>
                    <a:pt x="40" y="45"/>
                    <a:pt x="41" y="45"/>
                    <a:pt x="42" y="44"/>
                  </a:cubicBezTo>
                  <a:cubicBezTo>
                    <a:pt x="42" y="43"/>
                    <a:pt x="42" y="42"/>
                    <a:pt x="42" y="41"/>
                  </a:cubicBezTo>
                  <a:cubicBezTo>
                    <a:pt x="43" y="41"/>
                    <a:pt x="44" y="40"/>
                    <a:pt x="44" y="40"/>
                  </a:cubicBezTo>
                  <a:cubicBezTo>
                    <a:pt x="45" y="38"/>
                    <a:pt x="47" y="37"/>
                    <a:pt x="48" y="36"/>
                  </a:cubicBezTo>
                  <a:cubicBezTo>
                    <a:pt x="48" y="35"/>
                    <a:pt x="48" y="33"/>
                    <a:pt x="49" y="33"/>
                  </a:cubicBezTo>
                  <a:cubicBezTo>
                    <a:pt x="49" y="23"/>
                    <a:pt x="49" y="12"/>
                    <a:pt x="49" y="2"/>
                  </a:cubicBezTo>
                  <a:cubicBezTo>
                    <a:pt x="42" y="0"/>
                    <a:pt x="35" y="3"/>
                    <a:pt x="26" y="2"/>
                  </a:cubicBezTo>
                  <a:close/>
                  <a:moveTo>
                    <a:pt x="12" y="2"/>
                  </a:moveTo>
                  <a:cubicBezTo>
                    <a:pt x="11" y="3"/>
                    <a:pt x="11" y="4"/>
                    <a:pt x="9" y="5"/>
                  </a:cubicBezTo>
                  <a:cubicBezTo>
                    <a:pt x="9" y="6"/>
                    <a:pt x="7" y="6"/>
                    <a:pt x="6" y="7"/>
                  </a:cubicBezTo>
                  <a:cubicBezTo>
                    <a:pt x="5" y="8"/>
                    <a:pt x="6" y="10"/>
                    <a:pt x="5" y="12"/>
                  </a:cubicBezTo>
                  <a:cubicBezTo>
                    <a:pt x="5" y="12"/>
                    <a:pt x="4" y="12"/>
                    <a:pt x="4" y="12"/>
                  </a:cubicBezTo>
                  <a:cubicBezTo>
                    <a:pt x="4" y="12"/>
                    <a:pt x="4" y="13"/>
                    <a:pt x="4" y="14"/>
                  </a:cubicBezTo>
                  <a:cubicBezTo>
                    <a:pt x="4" y="14"/>
                    <a:pt x="3" y="13"/>
                    <a:pt x="3" y="14"/>
                  </a:cubicBezTo>
                  <a:cubicBezTo>
                    <a:pt x="3" y="14"/>
                    <a:pt x="3" y="15"/>
                    <a:pt x="3" y="15"/>
                  </a:cubicBezTo>
                  <a:cubicBezTo>
                    <a:pt x="2" y="21"/>
                    <a:pt x="4" y="29"/>
                    <a:pt x="3" y="36"/>
                  </a:cubicBezTo>
                  <a:cubicBezTo>
                    <a:pt x="5" y="37"/>
                    <a:pt x="7" y="39"/>
                    <a:pt x="10" y="40"/>
                  </a:cubicBezTo>
                  <a:cubicBezTo>
                    <a:pt x="12" y="36"/>
                    <a:pt x="13" y="32"/>
                    <a:pt x="15" y="30"/>
                  </a:cubicBezTo>
                  <a:cubicBezTo>
                    <a:pt x="17" y="32"/>
                    <a:pt x="18" y="35"/>
                    <a:pt x="21" y="36"/>
                  </a:cubicBezTo>
                  <a:cubicBezTo>
                    <a:pt x="22" y="34"/>
                    <a:pt x="24" y="33"/>
                    <a:pt x="24" y="31"/>
                  </a:cubicBezTo>
                  <a:cubicBezTo>
                    <a:pt x="25" y="28"/>
                    <a:pt x="24" y="25"/>
                    <a:pt x="24" y="21"/>
                  </a:cubicBezTo>
                  <a:cubicBezTo>
                    <a:pt x="24" y="15"/>
                    <a:pt x="24" y="8"/>
                    <a:pt x="24" y="2"/>
                  </a:cubicBezTo>
                  <a:cubicBezTo>
                    <a:pt x="20" y="2"/>
                    <a:pt x="16" y="2"/>
                    <a:pt x="12" y="2"/>
                  </a:cubicBezTo>
                  <a:close/>
                  <a:moveTo>
                    <a:pt x="51" y="5"/>
                  </a:moveTo>
                  <a:cubicBezTo>
                    <a:pt x="51" y="11"/>
                    <a:pt x="51" y="18"/>
                    <a:pt x="51" y="23"/>
                  </a:cubicBezTo>
                  <a:cubicBezTo>
                    <a:pt x="51" y="25"/>
                    <a:pt x="50" y="27"/>
                    <a:pt x="52" y="28"/>
                  </a:cubicBezTo>
                  <a:cubicBezTo>
                    <a:pt x="52" y="27"/>
                    <a:pt x="53" y="27"/>
                    <a:pt x="53" y="27"/>
                  </a:cubicBezTo>
                  <a:cubicBezTo>
                    <a:pt x="53" y="26"/>
                    <a:pt x="53" y="25"/>
                    <a:pt x="54" y="24"/>
                  </a:cubicBezTo>
                  <a:cubicBezTo>
                    <a:pt x="54" y="24"/>
                    <a:pt x="55" y="23"/>
                    <a:pt x="55" y="23"/>
                  </a:cubicBezTo>
                  <a:cubicBezTo>
                    <a:pt x="56" y="22"/>
                    <a:pt x="55" y="21"/>
                    <a:pt x="57" y="21"/>
                  </a:cubicBezTo>
                  <a:cubicBezTo>
                    <a:pt x="57" y="27"/>
                    <a:pt x="57" y="32"/>
                    <a:pt x="60" y="35"/>
                  </a:cubicBezTo>
                  <a:cubicBezTo>
                    <a:pt x="62" y="33"/>
                    <a:pt x="61" y="27"/>
                    <a:pt x="65" y="27"/>
                  </a:cubicBezTo>
                  <a:cubicBezTo>
                    <a:pt x="67" y="29"/>
                    <a:pt x="66" y="35"/>
                    <a:pt x="69" y="36"/>
                  </a:cubicBezTo>
                  <a:cubicBezTo>
                    <a:pt x="69" y="31"/>
                    <a:pt x="70" y="26"/>
                    <a:pt x="70" y="22"/>
                  </a:cubicBezTo>
                  <a:cubicBezTo>
                    <a:pt x="70" y="20"/>
                    <a:pt x="70" y="17"/>
                    <a:pt x="70" y="15"/>
                  </a:cubicBezTo>
                  <a:cubicBezTo>
                    <a:pt x="70" y="13"/>
                    <a:pt x="72" y="12"/>
                    <a:pt x="71" y="10"/>
                  </a:cubicBezTo>
                  <a:cubicBezTo>
                    <a:pt x="71" y="9"/>
                    <a:pt x="70" y="9"/>
                    <a:pt x="69" y="8"/>
                  </a:cubicBezTo>
                  <a:cubicBezTo>
                    <a:pt x="68" y="7"/>
                    <a:pt x="68" y="5"/>
                    <a:pt x="66" y="5"/>
                  </a:cubicBezTo>
                  <a:cubicBezTo>
                    <a:pt x="65" y="5"/>
                    <a:pt x="65" y="4"/>
                    <a:pt x="65" y="4"/>
                  </a:cubicBezTo>
                  <a:cubicBezTo>
                    <a:pt x="61" y="3"/>
                    <a:pt x="56" y="3"/>
                    <a:pt x="51" y="2"/>
                  </a:cubicBezTo>
                  <a:cubicBezTo>
                    <a:pt x="51" y="3"/>
                    <a:pt x="51" y="4"/>
                    <a:pt x="51" y="5"/>
                  </a:cubicBezTo>
                  <a:close/>
                  <a:moveTo>
                    <a:pt x="51" y="33"/>
                  </a:moveTo>
                  <a:cubicBezTo>
                    <a:pt x="50" y="37"/>
                    <a:pt x="50" y="46"/>
                    <a:pt x="50" y="54"/>
                  </a:cubicBezTo>
                  <a:cubicBezTo>
                    <a:pt x="50" y="57"/>
                    <a:pt x="50" y="60"/>
                    <a:pt x="50" y="63"/>
                  </a:cubicBezTo>
                  <a:cubicBezTo>
                    <a:pt x="50" y="66"/>
                    <a:pt x="51" y="70"/>
                    <a:pt x="49" y="72"/>
                  </a:cubicBezTo>
                  <a:cubicBezTo>
                    <a:pt x="48" y="60"/>
                    <a:pt x="50" y="50"/>
                    <a:pt x="49" y="38"/>
                  </a:cubicBezTo>
                  <a:cubicBezTo>
                    <a:pt x="49" y="37"/>
                    <a:pt x="48" y="37"/>
                    <a:pt x="48" y="38"/>
                  </a:cubicBezTo>
                  <a:cubicBezTo>
                    <a:pt x="44" y="41"/>
                    <a:pt x="42" y="46"/>
                    <a:pt x="39" y="50"/>
                  </a:cubicBezTo>
                  <a:cubicBezTo>
                    <a:pt x="38" y="52"/>
                    <a:pt x="38" y="55"/>
                    <a:pt x="35" y="54"/>
                  </a:cubicBezTo>
                  <a:cubicBezTo>
                    <a:pt x="33" y="45"/>
                    <a:pt x="31" y="37"/>
                    <a:pt x="32" y="26"/>
                  </a:cubicBezTo>
                  <a:cubicBezTo>
                    <a:pt x="29" y="26"/>
                    <a:pt x="28" y="29"/>
                    <a:pt x="27" y="30"/>
                  </a:cubicBezTo>
                  <a:cubicBezTo>
                    <a:pt x="26" y="32"/>
                    <a:pt x="26" y="32"/>
                    <a:pt x="26" y="34"/>
                  </a:cubicBezTo>
                  <a:cubicBezTo>
                    <a:pt x="26" y="36"/>
                    <a:pt x="25" y="37"/>
                    <a:pt x="25" y="38"/>
                  </a:cubicBezTo>
                  <a:cubicBezTo>
                    <a:pt x="25" y="39"/>
                    <a:pt x="26" y="40"/>
                    <a:pt x="26" y="41"/>
                  </a:cubicBezTo>
                  <a:cubicBezTo>
                    <a:pt x="26" y="41"/>
                    <a:pt x="25" y="42"/>
                    <a:pt x="25" y="42"/>
                  </a:cubicBezTo>
                  <a:cubicBezTo>
                    <a:pt x="24" y="46"/>
                    <a:pt x="25" y="51"/>
                    <a:pt x="25" y="55"/>
                  </a:cubicBezTo>
                  <a:cubicBezTo>
                    <a:pt x="25" y="57"/>
                    <a:pt x="24" y="59"/>
                    <a:pt x="24" y="61"/>
                  </a:cubicBezTo>
                  <a:cubicBezTo>
                    <a:pt x="24" y="65"/>
                    <a:pt x="25" y="69"/>
                    <a:pt x="25" y="73"/>
                  </a:cubicBezTo>
                  <a:cubicBezTo>
                    <a:pt x="35" y="73"/>
                    <a:pt x="48" y="73"/>
                    <a:pt x="55" y="72"/>
                  </a:cubicBezTo>
                  <a:cubicBezTo>
                    <a:pt x="57" y="72"/>
                    <a:pt x="61" y="71"/>
                    <a:pt x="62" y="71"/>
                  </a:cubicBezTo>
                  <a:cubicBezTo>
                    <a:pt x="62" y="71"/>
                    <a:pt x="61" y="70"/>
                    <a:pt x="62" y="70"/>
                  </a:cubicBezTo>
                  <a:cubicBezTo>
                    <a:pt x="62" y="70"/>
                    <a:pt x="64" y="70"/>
                    <a:pt x="64" y="69"/>
                  </a:cubicBezTo>
                  <a:cubicBezTo>
                    <a:pt x="64" y="69"/>
                    <a:pt x="66" y="68"/>
                    <a:pt x="66" y="67"/>
                  </a:cubicBezTo>
                  <a:cubicBezTo>
                    <a:pt x="66" y="66"/>
                    <a:pt x="66" y="67"/>
                    <a:pt x="67" y="67"/>
                  </a:cubicBezTo>
                  <a:cubicBezTo>
                    <a:pt x="68" y="65"/>
                    <a:pt x="68" y="65"/>
                    <a:pt x="69" y="63"/>
                  </a:cubicBezTo>
                  <a:cubicBezTo>
                    <a:pt x="69" y="61"/>
                    <a:pt x="69" y="60"/>
                    <a:pt x="69" y="57"/>
                  </a:cubicBezTo>
                  <a:cubicBezTo>
                    <a:pt x="69" y="55"/>
                    <a:pt x="70" y="53"/>
                    <a:pt x="70" y="52"/>
                  </a:cubicBezTo>
                  <a:cubicBezTo>
                    <a:pt x="70" y="50"/>
                    <a:pt x="69" y="49"/>
                    <a:pt x="69" y="47"/>
                  </a:cubicBezTo>
                  <a:cubicBezTo>
                    <a:pt x="69" y="45"/>
                    <a:pt x="70" y="44"/>
                    <a:pt x="70" y="42"/>
                  </a:cubicBezTo>
                  <a:cubicBezTo>
                    <a:pt x="70" y="42"/>
                    <a:pt x="69" y="42"/>
                    <a:pt x="69" y="41"/>
                  </a:cubicBezTo>
                  <a:cubicBezTo>
                    <a:pt x="69" y="41"/>
                    <a:pt x="70" y="40"/>
                    <a:pt x="69" y="39"/>
                  </a:cubicBezTo>
                  <a:cubicBezTo>
                    <a:pt x="66" y="37"/>
                    <a:pt x="66" y="33"/>
                    <a:pt x="65" y="29"/>
                  </a:cubicBezTo>
                  <a:cubicBezTo>
                    <a:pt x="61" y="29"/>
                    <a:pt x="64" y="37"/>
                    <a:pt x="59" y="36"/>
                  </a:cubicBezTo>
                  <a:cubicBezTo>
                    <a:pt x="56" y="35"/>
                    <a:pt x="56" y="30"/>
                    <a:pt x="56" y="26"/>
                  </a:cubicBezTo>
                  <a:cubicBezTo>
                    <a:pt x="56" y="25"/>
                    <a:pt x="56" y="25"/>
                    <a:pt x="55" y="25"/>
                  </a:cubicBezTo>
                  <a:cubicBezTo>
                    <a:pt x="54" y="27"/>
                    <a:pt x="52" y="31"/>
                    <a:pt x="51" y="33"/>
                  </a:cubicBezTo>
                  <a:close/>
                  <a:moveTo>
                    <a:pt x="14" y="35"/>
                  </a:moveTo>
                  <a:cubicBezTo>
                    <a:pt x="13" y="36"/>
                    <a:pt x="12" y="36"/>
                    <a:pt x="12" y="37"/>
                  </a:cubicBezTo>
                  <a:cubicBezTo>
                    <a:pt x="11" y="39"/>
                    <a:pt x="12" y="41"/>
                    <a:pt x="9" y="41"/>
                  </a:cubicBezTo>
                  <a:cubicBezTo>
                    <a:pt x="9" y="41"/>
                    <a:pt x="9" y="41"/>
                    <a:pt x="8" y="40"/>
                  </a:cubicBezTo>
                  <a:cubicBezTo>
                    <a:pt x="6" y="40"/>
                    <a:pt x="6" y="38"/>
                    <a:pt x="3" y="39"/>
                  </a:cubicBezTo>
                  <a:cubicBezTo>
                    <a:pt x="3" y="41"/>
                    <a:pt x="4" y="44"/>
                    <a:pt x="4" y="47"/>
                  </a:cubicBezTo>
                  <a:cubicBezTo>
                    <a:pt x="5" y="52"/>
                    <a:pt x="3" y="63"/>
                    <a:pt x="5" y="64"/>
                  </a:cubicBezTo>
                  <a:cubicBezTo>
                    <a:pt x="5" y="64"/>
                    <a:pt x="5" y="65"/>
                    <a:pt x="5" y="66"/>
                  </a:cubicBezTo>
                  <a:cubicBezTo>
                    <a:pt x="5" y="66"/>
                    <a:pt x="6" y="66"/>
                    <a:pt x="6" y="66"/>
                  </a:cubicBezTo>
                  <a:cubicBezTo>
                    <a:pt x="6" y="66"/>
                    <a:pt x="6" y="67"/>
                    <a:pt x="6" y="67"/>
                  </a:cubicBezTo>
                  <a:cubicBezTo>
                    <a:pt x="6" y="68"/>
                    <a:pt x="7" y="68"/>
                    <a:pt x="8" y="68"/>
                  </a:cubicBezTo>
                  <a:cubicBezTo>
                    <a:pt x="8" y="69"/>
                    <a:pt x="9" y="70"/>
                    <a:pt x="9" y="70"/>
                  </a:cubicBezTo>
                  <a:cubicBezTo>
                    <a:pt x="10" y="71"/>
                    <a:pt x="11" y="71"/>
                    <a:pt x="12" y="72"/>
                  </a:cubicBezTo>
                  <a:cubicBezTo>
                    <a:pt x="14" y="73"/>
                    <a:pt x="18" y="72"/>
                    <a:pt x="23" y="73"/>
                  </a:cubicBezTo>
                  <a:cubicBezTo>
                    <a:pt x="23" y="59"/>
                    <a:pt x="24" y="48"/>
                    <a:pt x="24" y="35"/>
                  </a:cubicBezTo>
                  <a:cubicBezTo>
                    <a:pt x="23" y="33"/>
                    <a:pt x="22" y="39"/>
                    <a:pt x="19" y="38"/>
                  </a:cubicBezTo>
                  <a:cubicBezTo>
                    <a:pt x="17" y="37"/>
                    <a:pt x="18" y="33"/>
                    <a:pt x="15" y="33"/>
                  </a:cubicBezTo>
                  <a:cubicBezTo>
                    <a:pt x="15" y="34"/>
                    <a:pt x="14" y="35"/>
                    <a:pt x="14" y="35"/>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78" name="Freeform 25"/>
            <p:cNvSpPr>
              <a:spLocks noEditPoints="1" noChangeArrowheads="1"/>
            </p:cNvSpPr>
            <p:nvPr/>
          </p:nvSpPr>
          <p:spPr bwMode="auto">
            <a:xfrm>
              <a:off x="200025" y="873125"/>
              <a:ext cx="152400" cy="120650"/>
            </a:xfrm>
            <a:custGeom>
              <a:avLst/>
              <a:gdLst>
                <a:gd name="T0" fmla="*/ 50 w 55"/>
                <a:gd name="T1" fmla="*/ 4 h 43"/>
                <a:gd name="T2" fmla="*/ 53 w 55"/>
                <a:gd name="T3" fmla="*/ 13 h 43"/>
                <a:gd name="T4" fmla="*/ 54 w 55"/>
                <a:gd name="T5" fmla="*/ 25 h 43"/>
                <a:gd name="T6" fmla="*/ 53 w 55"/>
                <a:gd name="T7" fmla="*/ 26 h 43"/>
                <a:gd name="T8" fmla="*/ 48 w 55"/>
                <a:gd name="T9" fmla="*/ 39 h 43"/>
                <a:gd name="T10" fmla="*/ 19 w 55"/>
                <a:gd name="T11" fmla="*/ 40 h 43"/>
                <a:gd name="T12" fmla="*/ 2 w 55"/>
                <a:gd name="T13" fmla="*/ 34 h 43"/>
                <a:gd name="T14" fmla="*/ 3 w 55"/>
                <a:gd name="T15" fmla="*/ 15 h 43"/>
                <a:gd name="T16" fmla="*/ 3 w 55"/>
                <a:gd name="T17" fmla="*/ 11 h 43"/>
                <a:gd name="T18" fmla="*/ 4 w 55"/>
                <a:gd name="T19" fmla="*/ 8 h 43"/>
                <a:gd name="T20" fmla="*/ 5 w 55"/>
                <a:gd name="T21" fmla="*/ 5 h 43"/>
                <a:gd name="T22" fmla="*/ 9 w 55"/>
                <a:gd name="T23" fmla="*/ 4 h 43"/>
                <a:gd name="T24" fmla="*/ 10 w 55"/>
                <a:gd name="T25" fmla="*/ 2 h 43"/>
                <a:gd name="T26" fmla="*/ 12 w 55"/>
                <a:gd name="T27" fmla="*/ 2 h 43"/>
                <a:gd name="T28" fmla="*/ 14 w 55"/>
                <a:gd name="T29" fmla="*/ 0 h 43"/>
                <a:gd name="T30" fmla="*/ 16 w 55"/>
                <a:gd name="T31" fmla="*/ 0 h 43"/>
                <a:gd name="T32" fmla="*/ 50 w 55"/>
                <a:gd name="T33" fmla="*/ 4 h 43"/>
                <a:gd name="T34" fmla="*/ 28 w 55"/>
                <a:gd name="T35" fmla="*/ 3 h 43"/>
                <a:gd name="T36" fmla="*/ 17 w 55"/>
                <a:gd name="T37" fmla="*/ 2 h 43"/>
                <a:gd name="T38" fmla="*/ 11 w 55"/>
                <a:gd name="T39" fmla="*/ 4 h 43"/>
                <a:gd name="T40" fmla="*/ 10 w 55"/>
                <a:gd name="T41" fmla="*/ 4 h 43"/>
                <a:gd name="T42" fmla="*/ 5 w 55"/>
                <a:gd name="T43" fmla="*/ 8 h 43"/>
                <a:gd name="T44" fmla="*/ 4 w 55"/>
                <a:gd name="T45" fmla="*/ 14 h 43"/>
                <a:gd name="T46" fmla="*/ 4 w 55"/>
                <a:gd name="T47" fmla="*/ 15 h 43"/>
                <a:gd name="T48" fmla="*/ 4 w 55"/>
                <a:gd name="T49" fmla="*/ 17 h 43"/>
                <a:gd name="T50" fmla="*/ 3 w 55"/>
                <a:gd name="T51" fmla="*/ 21 h 43"/>
                <a:gd name="T52" fmla="*/ 4 w 55"/>
                <a:gd name="T53" fmla="*/ 33 h 43"/>
                <a:gd name="T54" fmla="*/ 8 w 55"/>
                <a:gd name="T55" fmla="*/ 37 h 43"/>
                <a:gd name="T56" fmla="*/ 10 w 55"/>
                <a:gd name="T57" fmla="*/ 38 h 43"/>
                <a:gd name="T58" fmla="*/ 12 w 55"/>
                <a:gd name="T59" fmla="*/ 38 h 43"/>
                <a:gd name="T60" fmla="*/ 37 w 55"/>
                <a:gd name="T61" fmla="*/ 39 h 43"/>
                <a:gd name="T62" fmla="*/ 49 w 55"/>
                <a:gd name="T63" fmla="*/ 38 h 43"/>
                <a:gd name="T64" fmla="*/ 52 w 55"/>
                <a:gd name="T65" fmla="*/ 24 h 43"/>
                <a:gd name="T66" fmla="*/ 53 w 55"/>
                <a:gd name="T67" fmla="*/ 23 h 43"/>
                <a:gd name="T68" fmla="*/ 52 w 55"/>
                <a:gd name="T69" fmla="*/ 18 h 43"/>
                <a:gd name="T70" fmla="*/ 51 w 55"/>
                <a:gd name="T71" fmla="*/ 13 h 43"/>
                <a:gd name="T72" fmla="*/ 51 w 55"/>
                <a:gd name="T73" fmla="*/ 11 h 43"/>
                <a:gd name="T74" fmla="*/ 49 w 55"/>
                <a:gd name="T75" fmla="*/ 5 h 43"/>
                <a:gd name="T76" fmla="*/ 28 w 55"/>
                <a:gd name="T77" fmla="*/ 3 h 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43"/>
                <a:gd name="T119" fmla="*/ 55 w 55"/>
                <a:gd name="T120" fmla="*/ 43 h 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43">
                  <a:moveTo>
                    <a:pt x="50" y="4"/>
                  </a:moveTo>
                  <a:cubicBezTo>
                    <a:pt x="51" y="6"/>
                    <a:pt x="52" y="9"/>
                    <a:pt x="53" y="13"/>
                  </a:cubicBezTo>
                  <a:cubicBezTo>
                    <a:pt x="54" y="15"/>
                    <a:pt x="55" y="20"/>
                    <a:pt x="54" y="25"/>
                  </a:cubicBezTo>
                  <a:cubicBezTo>
                    <a:pt x="54" y="25"/>
                    <a:pt x="53" y="25"/>
                    <a:pt x="53" y="26"/>
                  </a:cubicBezTo>
                  <a:cubicBezTo>
                    <a:pt x="52" y="34"/>
                    <a:pt x="53" y="36"/>
                    <a:pt x="48" y="39"/>
                  </a:cubicBezTo>
                  <a:cubicBezTo>
                    <a:pt x="42" y="43"/>
                    <a:pt x="27" y="41"/>
                    <a:pt x="19" y="40"/>
                  </a:cubicBezTo>
                  <a:cubicBezTo>
                    <a:pt x="12" y="39"/>
                    <a:pt x="6" y="38"/>
                    <a:pt x="2" y="34"/>
                  </a:cubicBezTo>
                  <a:cubicBezTo>
                    <a:pt x="0" y="28"/>
                    <a:pt x="2" y="21"/>
                    <a:pt x="3" y="15"/>
                  </a:cubicBezTo>
                  <a:cubicBezTo>
                    <a:pt x="3" y="14"/>
                    <a:pt x="2" y="12"/>
                    <a:pt x="3" y="11"/>
                  </a:cubicBezTo>
                  <a:cubicBezTo>
                    <a:pt x="3" y="11"/>
                    <a:pt x="4" y="10"/>
                    <a:pt x="4" y="8"/>
                  </a:cubicBezTo>
                  <a:cubicBezTo>
                    <a:pt x="5" y="8"/>
                    <a:pt x="5" y="6"/>
                    <a:pt x="5" y="5"/>
                  </a:cubicBezTo>
                  <a:cubicBezTo>
                    <a:pt x="6" y="4"/>
                    <a:pt x="8" y="4"/>
                    <a:pt x="9" y="4"/>
                  </a:cubicBezTo>
                  <a:cubicBezTo>
                    <a:pt x="9" y="3"/>
                    <a:pt x="9" y="2"/>
                    <a:pt x="10" y="2"/>
                  </a:cubicBezTo>
                  <a:cubicBezTo>
                    <a:pt x="10" y="2"/>
                    <a:pt x="11" y="2"/>
                    <a:pt x="12" y="2"/>
                  </a:cubicBezTo>
                  <a:cubicBezTo>
                    <a:pt x="13" y="2"/>
                    <a:pt x="13" y="0"/>
                    <a:pt x="14" y="0"/>
                  </a:cubicBezTo>
                  <a:cubicBezTo>
                    <a:pt x="14" y="0"/>
                    <a:pt x="15" y="0"/>
                    <a:pt x="16" y="0"/>
                  </a:cubicBezTo>
                  <a:cubicBezTo>
                    <a:pt x="25" y="1"/>
                    <a:pt x="42" y="0"/>
                    <a:pt x="50" y="4"/>
                  </a:cubicBezTo>
                  <a:close/>
                  <a:moveTo>
                    <a:pt x="28" y="3"/>
                  </a:moveTo>
                  <a:cubicBezTo>
                    <a:pt x="24" y="3"/>
                    <a:pt x="20" y="1"/>
                    <a:pt x="17" y="2"/>
                  </a:cubicBezTo>
                  <a:cubicBezTo>
                    <a:pt x="15" y="2"/>
                    <a:pt x="12" y="3"/>
                    <a:pt x="11" y="4"/>
                  </a:cubicBezTo>
                  <a:cubicBezTo>
                    <a:pt x="11" y="4"/>
                    <a:pt x="10" y="3"/>
                    <a:pt x="10" y="4"/>
                  </a:cubicBezTo>
                  <a:cubicBezTo>
                    <a:pt x="8" y="5"/>
                    <a:pt x="5" y="8"/>
                    <a:pt x="5" y="8"/>
                  </a:cubicBezTo>
                  <a:cubicBezTo>
                    <a:pt x="4" y="9"/>
                    <a:pt x="5" y="12"/>
                    <a:pt x="4" y="14"/>
                  </a:cubicBezTo>
                  <a:cubicBezTo>
                    <a:pt x="4" y="14"/>
                    <a:pt x="4" y="14"/>
                    <a:pt x="4" y="15"/>
                  </a:cubicBezTo>
                  <a:cubicBezTo>
                    <a:pt x="3" y="15"/>
                    <a:pt x="4" y="16"/>
                    <a:pt x="4" y="17"/>
                  </a:cubicBezTo>
                  <a:cubicBezTo>
                    <a:pt x="3" y="19"/>
                    <a:pt x="3" y="20"/>
                    <a:pt x="3" y="21"/>
                  </a:cubicBezTo>
                  <a:cubicBezTo>
                    <a:pt x="1" y="26"/>
                    <a:pt x="3" y="30"/>
                    <a:pt x="4" y="33"/>
                  </a:cubicBezTo>
                  <a:cubicBezTo>
                    <a:pt x="5" y="34"/>
                    <a:pt x="7" y="36"/>
                    <a:pt x="8" y="37"/>
                  </a:cubicBezTo>
                  <a:cubicBezTo>
                    <a:pt x="9" y="37"/>
                    <a:pt x="10" y="37"/>
                    <a:pt x="10" y="38"/>
                  </a:cubicBezTo>
                  <a:cubicBezTo>
                    <a:pt x="11" y="38"/>
                    <a:pt x="12" y="37"/>
                    <a:pt x="12" y="38"/>
                  </a:cubicBezTo>
                  <a:cubicBezTo>
                    <a:pt x="19" y="39"/>
                    <a:pt x="28" y="40"/>
                    <a:pt x="37" y="39"/>
                  </a:cubicBezTo>
                  <a:cubicBezTo>
                    <a:pt x="41" y="39"/>
                    <a:pt x="46" y="40"/>
                    <a:pt x="49" y="38"/>
                  </a:cubicBezTo>
                  <a:cubicBezTo>
                    <a:pt x="52" y="35"/>
                    <a:pt x="52" y="28"/>
                    <a:pt x="52" y="24"/>
                  </a:cubicBezTo>
                  <a:cubicBezTo>
                    <a:pt x="52" y="23"/>
                    <a:pt x="53" y="23"/>
                    <a:pt x="53" y="23"/>
                  </a:cubicBezTo>
                  <a:cubicBezTo>
                    <a:pt x="53" y="22"/>
                    <a:pt x="52" y="20"/>
                    <a:pt x="52" y="18"/>
                  </a:cubicBezTo>
                  <a:cubicBezTo>
                    <a:pt x="52" y="15"/>
                    <a:pt x="52" y="14"/>
                    <a:pt x="51" y="13"/>
                  </a:cubicBezTo>
                  <a:cubicBezTo>
                    <a:pt x="51" y="13"/>
                    <a:pt x="51" y="12"/>
                    <a:pt x="51" y="11"/>
                  </a:cubicBezTo>
                  <a:cubicBezTo>
                    <a:pt x="50" y="9"/>
                    <a:pt x="50" y="6"/>
                    <a:pt x="49" y="5"/>
                  </a:cubicBezTo>
                  <a:cubicBezTo>
                    <a:pt x="44" y="2"/>
                    <a:pt x="35" y="3"/>
                    <a:pt x="28" y="3"/>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79" name="Freeform 26"/>
            <p:cNvSpPr>
              <a:spLocks noEditPoints="1" noChangeArrowheads="1"/>
            </p:cNvSpPr>
            <p:nvPr/>
          </p:nvSpPr>
          <p:spPr bwMode="auto">
            <a:xfrm>
              <a:off x="990600" y="882650"/>
              <a:ext cx="88900" cy="93663"/>
            </a:xfrm>
            <a:custGeom>
              <a:avLst/>
              <a:gdLst>
                <a:gd name="T0" fmla="*/ 26 w 32"/>
                <a:gd name="T1" fmla="*/ 3 h 34"/>
                <a:gd name="T2" fmla="*/ 28 w 32"/>
                <a:gd name="T3" fmla="*/ 6 h 34"/>
                <a:gd name="T4" fmla="*/ 29 w 32"/>
                <a:gd name="T5" fmla="*/ 8 h 34"/>
                <a:gd name="T6" fmla="*/ 31 w 32"/>
                <a:gd name="T7" fmla="*/ 10 h 34"/>
                <a:gd name="T8" fmla="*/ 31 w 32"/>
                <a:gd name="T9" fmla="*/ 21 h 34"/>
                <a:gd name="T10" fmla="*/ 30 w 32"/>
                <a:gd name="T11" fmla="*/ 24 h 34"/>
                <a:gd name="T12" fmla="*/ 28 w 32"/>
                <a:gd name="T13" fmla="*/ 25 h 34"/>
                <a:gd name="T14" fmla="*/ 28 w 32"/>
                <a:gd name="T15" fmla="*/ 27 h 34"/>
                <a:gd name="T16" fmla="*/ 26 w 32"/>
                <a:gd name="T17" fmla="*/ 28 h 34"/>
                <a:gd name="T18" fmla="*/ 24 w 32"/>
                <a:gd name="T19" fmla="*/ 29 h 34"/>
                <a:gd name="T20" fmla="*/ 2 w 32"/>
                <a:gd name="T21" fmla="*/ 15 h 34"/>
                <a:gd name="T22" fmla="*/ 8 w 32"/>
                <a:gd name="T23" fmla="*/ 5 h 34"/>
                <a:gd name="T24" fmla="*/ 9 w 32"/>
                <a:gd name="T25" fmla="*/ 3 h 34"/>
                <a:gd name="T26" fmla="*/ 11 w 32"/>
                <a:gd name="T27" fmla="*/ 3 h 34"/>
                <a:gd name="T28" fmla="*/ 26 w 32"/>
                <a:gd name="T29" fmla="*/ 3 h 34"/>
                <a:gd name="T30" fmla="*/ 15 w 32"/>
                <a:gd name="T31" fmla="*/ 4 h 34"/>
                <a:gd name="T32" fmla="*/ 12 w 32"/>
                <a:gd name="T33" fmla="*/ 4 h 34"/>
                <a:gd name="T34" fmla="*/ 10 w 32"/>
                <a:gd name="T35" fmla="*/ 6 h 34"/>
                <a:gd name="T36" fmla="*/ 7 w 32"/>
                <a:gd name="T37" fmla="*/ 7 h 34"/>
                <a:gd name="T38" fmla="*/ 5 w 32"/>
                <a:gd name="T39" fmla="*/ 12 h 34"/>
                <a:gd name="T40" fmla="*/ 4 w 32"/>
                <a:gd name="T41" fmla="*/ 13 h 34"/>
                <a:gd name="T42" fmla="*/ 3 w 32"/>
                <a:gd name="T43" fmla="*/ 15 h 34"/>
                <a:gd name="T44" fmla="*/ 12 w 32"/>
                <a:gd name="T45" fmla="*/ 28 h 34"/>
                <a:gd name="T46" fmla="*/ 13 w 32"/>
                <a:gd name="T47" fmla="*/ 29 h 34"/>
                <a:gd name="T48" fmla="*/ 22 w 32"/>
                <a:gd name="T49" fmla="*/ 29 h 34"/>
                <a:gd name="T50" fmla="*/ 28 w 32"/>
                <a:gd name="T51" fmla="*/ 24 h 34"/>
                <a:gd name="T52" fmla="*/ 29 w 32"/>
                <a:gd name="T53" fmla="*/ 21 h 34"/>
                <a:gd name="T54" fmla="*/ 30 w 32"/>
                <a:gd name="T55" fmla="*/ 20 h 34"/>
                <a:gd name="T56" fmla="*/ 24 w 32"/>
                <a:gd name="T57" fmla="*/ 3 h 34"/>
                <a:gd name="T58" fmla="*/ 15 w 32"/>
                <a:gd name="T59" fmla="*/ 4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
                <a:gd name="T91" fmla="*/ 0 h 34"/>
                <a:gd name="T92" fmla="*/ 32 w 32"/>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 h="34">
                  <a:moveTo>
                    <a:pt x="26" y="3"/>
                  </a:moveTo>
                  <a:cubicBezTo>
                    <a:pt x="27" y="4"/>
                    <a:pt x="28" y="5"/>
                    <a:pt x="28" y="6"/>
                  </a:cubicBezTo>
                  <a:cubicBezTo>
                    <a:pt x="29" y="7"/>
                    <a:pt x="29" y="8"/>
                    <a:pt x="29" y="8"/>
                  </a:cubicBezTo>
                  <a:cubicBezTo>
                    <a:pt x="29" y="9"/>
                    <a:pt x="31" y="10"/>
                    <a:pt x="31" y="10"/>
                  </a:cubicBezTo>
                  <a:cubicBezTo>
                    <a:pt x="32" y="12"/>
                    <a:pt x="32" y="17"/>
                    <a:pt x="31" y="21"/>
                  </a:cubicBezTo>
                  <a:cubicBezTo>
                    <a:pt x="31" y="21"/>
                    <a:pt x="30" y="23"/>
                    <a:pt x="30" y="24"/>
                  </a:cubicBezTo>
                  <a:cubicBezTo>
                    <a:pt x="30" y="25"/>
                    <a:pt x="28" y="25"/>
                    <a:pt x="28" y="25"/>
                  </a:cubicBezTo>
                  <a:cubicBezTo>
                    <a:pt x="28" y="25"/>
                    <a:pt x="28" y="26"/>
                    <a:pt x="28" y="27"/>
                  </a:cubicBezTo>
                  <a:cubicBezTo>
                    <a:pt x="28" y="28"/>
                    <a:pt x="26" y="27"/>
                    <a:pt x="26" y="28"/>
                  </a:cubicBezTo>
                  <a:cubicBezTo>
                    <a:pt x="25" y="28"/>
                    <a:pt x="25" y="29"/>
                    <a:pt x="24" y="29"/>
                  </a:cubicBezTo>
                  <a:cubicBezTo>
                    <a:pt x="16" y="34"/>
                    <a:pt x="0" y="29"/>
                    <a:pt x="2" y="15"/>
                  </a:cubicBezTo>
                  <a:cubicBezTo>
                    <a:pt x="3" y="11"/>
                    <a:pt x="5" y="8"/>
                    <a:pt x="8" y="5"/>
                  </a:cubicBezTo>
                  <a:cubicBezTo>
                    <a:pt x="9" y="5"/>
                    <a:pt x="9" y="4"/>
                    <a:pt x="9" y="3"/>
                  </a:cubicBezTo>
                  <a:cubicBezTo>
                    <a:pt x="9" y="3"/>
                    <a:pt x="11" y="4"/>
                    <a:pt x="11" y="3"/>
                  </a:cubicBezTo>
                  <a:cubicBezTo>
                    <a:pt x="13" y="0"/>
                    <a:pt x="21" y="1"/>
                    <a:pt x="26" y="3"/>
                  </a:cubicBezTo>
                  <a:close/>
                  <a:moveTo>
                    <a:pt x="15" y="4"/>
                  </a:moveTo>
                  <a:cubicBezTo>
                    <a:pt x="14" y="4"/>
                    <a:pt x="13" y="4"/>
                    <a:pt x="12" y="4"/>
                  </a:cubicBezTo>
                  <a:cubicBezTo>
                    <a:pt x="11" y="4"/>
                    <a:pt x="10" y="6"/>
                    <a:pt x="10" y="6"/>
                  </a:cubicBezTo>
                  <a:cubicBezTo>
                    <a:pt x="9" y="6"/>
                    <a:pt x="8" y="6"/>
                    <a:pt x="7" y="7"/>
                  </a:cubicBezTo>
                  <a:cubicBezTo>
                    <a:pt x="6" y="8"/>
                    <a:pt x="5" y="10"/>
                    <a:pt x="5" y="12"/>
                  </a:cubicBezTo>
                  <a:cubicBezTo>
                    <a:pt x="5" y="12"/>
                    <a:pt x="4" y="12"/>
                    <a:pt x="4" y="13"/>
                  </a:cubicBezTo>
                  <a:cubicBezTo>
                    <a:pt x="4" y="14"/>
                    <a:pt x="3" y="15"/>
                    <a:pt x="3" y="15"/>
                  </a:cubicBezTo>
                  <a:cubicBezTo>
                    <a:pt x="1" y="21"/>
                    <a:pt x="9" y="28"/>
                    <a:pt x="12" y="28"/>
                  </a:cubicBezTo>
                  <a:cubicBezTo>
                    <a:pt x="12" y="29"/>
                    <a:pt x="12" y="29"/>
                    <a:pt x="13" y="29"/>
                  </a:cubicBezTo>
                  <a:cubicBezTo>
                    <a:pt x="15" y="30"/>
                    <a:pt x="19" y="29"/>
                    <a:pt x="22" y="29"/>
                  </a:cubicBezTo>
                  <a:cubicBezTo>
                    <a:pt x="23" y="28"/>
                    <a:pt x="27" y="26"/>
                    <a:pt x="28" y="24"/>
                  </a:cubicBezTo>
                  <a:cubicBezTo>
                    <a:pt x="29" y="23"/>
                    <a:pt x="29" y="22"/>
                    <a:pt x="29" y="21"/>
                  </a:cubicBezTo>
                  <a:cubicBezTo>
                    <a:pt x="29" y="20"/>
                    <a:pt x="30" y="20"/>
                    <a:pt x="30" y="20"/>
                  </a:cubicBezTo>
                  <a:cubicBezTo>
                    <a:pt x="31" y="13"/>
                    <a:pt x="28" y="7"/>
                    <a:pt x="24" y="3"/>
                  </a:cubicBezTo>
                  <a:cubicBezTo>
                    <a:pt x="20" y="3"/>
                    <a:pt x="16" y="4"/>
                    <a:pt x="15" y="4"/>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80" name="Freeform 27"/>
            <p:cNvSpPr>
              <a:spLocks noEditPoints="1" noChangeArrowheads="1"/>
            </p:cNvSpPr>
            <p:nvPr/>
          </p:nvSpPr>
          <p:spPr bwMode="auto">
            <a:xfrm>
              <a:off x="782637" y="950912"/>
              <a:ext cx="44450" cy="77788"/>
            </a:xfrm>
            <a:custGeom>
              <a:avLst/>
              <a:gdLst>
                <a:gd name="T0" fmla="*/ 14 w 16"/>
                <a:gd name="T1" fmla="*/ 24 h 28"/>
                <a:gd name="T2" fmla="*/ 4 w 16"/>
                <a:gd name="T3" fmla="*/ 26 h 28"/>
                <a:gd name="T4" fmla="*/ 6 w 16"/>
                <a:gd name="T5" fmla="*/ 1 h 28"/>
                <a:gd name="T6" fmla="*/ 14 w 16"/>
                <a:gd name="T7" fmla="*/ 4 h 28"/>
                <a:gd name="T8" fmla="*/ 14 w 16"/>
                <a:gd name="T9" fmla="*/ 24 h 28"/>
                <a:gd name="T10" fmla="*/ 7 w 16"/>
                <a:gd name="T11" fmla="*/ 3 h 28"/>
                <a:gd name="T12" fmla="*/ 4 w 16"/>
                <a:gd name="T13" fmla="*/ 5 h 28"/>
                <a:gd name="T14" fmla="*/ 6 w 16"/>
                <a:gd name="T15" fmla="*/ 25 h 28"/>
                <a:gd name="T16" fmla="*/ 12 w 16"/>
                <a:gd name="T17" fmla="*/ 24 h 28"/>
                <a:gd name="T18" fmla="*/ 13 w 16"/>
                <a:gd name="T19" fmla="*/ 5 h 28"/>
                <a:gd name="T20" fmla="*/ 7 w 16"/>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8"/>
                <a:gd name="T35" fmla="*/ 16 w 1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8">
                  <a:moveTo>
                    <a:pt x="14" y="24"/>
                  </a:moveTo>
                  <a:cubicBezTo>
                    <a:pt x="12" y="26"/>
                    <a:pt x="8" y="28"/>
                    <a:pt x="4" y="26"/>
                  </a:cubicBezTo>
                  <a:cubicBezTo>
                    <a:pt x="2" y="19"/>
                    <a:pt x="0" y="5"/>
                    <a:pt x="6" y="1"/>
                  </a:cubicBezTo>
                  <a:cubicBezTo>
                    <a:pt x="10" y="0"/>
                    <a:pt x="11" y="3"/>
                    <a:pt x="14" y="4"/>
                  </a:cubicBezTo>
                  <a:cubicBezTo>
                    <a:pt x="14" y="10"/>
                    <a:pt x="15" y="17"/>
                    <a:pt x="14" y="24"/>
                  </a:cubicBezTo>
                  <a:close/>
                  <a:moveTo>
                    <a:pt x="7" y="3"/>
                  </a:moveTo>
                  <a:cubicBezTo>
                    <a:pt x="6" y="4"/>
                    <a:pt x="5" y="5"/>
                    <a:pt x="4" y="5"/>
                  </a:cubicBezTo>
                  <a:cubicBezTo>
                    <a:pt x="4" y="12"/>
                    <a:pt x="3" y="21"/>
                    <a:pt x="6" y="25"/>
                  </a:cubicBezTo>
                  <a:cubicBezTo>
                    <a:pt x="9" y="26"/>
                    <a:pt x="10" y="25"/>
                    <a:pt x="12" y="24"/>
                  </a:cubicBezTo>
                  <a:cubicBezTo>
                    <a:pt x="16" y="20"/>
                    <a:pt x="12" y="12"/>
                    <a:pt x="13" y="5"/>
                  </a:cubicBezTo>
                  <a:cubicBezTo>
                    <a:pt x="11" y="4"/>
                    <a:pt x="10" y="2"/>
                    <a:pt x="7" y="3"/>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81" name="Freeform 28"/>
            <p:cNvSpPr>
              <a:spLocks noChangeArrowheads="1"/>
            </p:cNvSpPr>
            <p:nvPr/>
          </p:nvSpPr>
          <p:spPr bwMode="auto">
            <a:xfrm>
              <a:off x="1062037" y="984250"/>
              <a:ext cx="6350" cy="9525"/>
            </a:xfrm>
            <a:custGeom>
              <a:avLst/>
              <a:gdLst>
                <a:gd name="T0" fmla="*/ 0 w 2"/>
                <a:gd name="T1" fmla="*/ 0 h 3"/>
                <a:gd name="T2" fmla="*/ 2 w 2"/>
                <a:gd name="T3" fmla="*/ 0 h 3"/>
                <a:gd name="T4" fmla="*/ 2 w 2"/>
                <a:gd name="T5" fmla="*/ 3 h 3"/>
                <a:gd name="T6" fmla="*/ 0 w 2"/>
                <a:gd name="T7" fmla="*/ 3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0"/>
                    <a:pt x="1" y="0"/>
                    <a:pt x="2" y="0"/>
                  </a:cubicBezTo>
                  <a:cubicBezTo>
                    <a:pt x="2" y="1"/>
                    <a:pt x="2" y="2"/>
                    <a:pt x="2" y="3"/>
                  </a:cubicBezTo>
                  <a:cubicBezTo>
                    <a:pt x="1" y="3"/>
                    <a:pt x="0" y="3"/>
                    <a:pt x="0" y="3"/>
                  </a:cubicBezTo>
                  <a:cubicBezTo>
                    <a:pt x="0" y="2"/>
                    <a:pt x="0" y="1"/>
                    <a:pt x="0"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82" name="Freeform 29"/>
            <p:cNvSpPr>
              <a:spLocks noChangeArrowheads="1"/>
            </p:cNvSpPr>
            <p:nvPr/>
          </p:nvSpPr>
          <p:spPr bwMode="auto">
            <a:xfrm>
              <a:off x="1042987" y="990600"/>
              <a:ext cx="15875" cy="25400"/>
            </a:xfrm>
            <a:custGeom>
              <a:avLst/>
              <a:gdLst>
                <a:gd name="T0" fmla="*/ 1 w 6"/>
                <a:gd name="T1" fmla="*/ 0 h 9"/>
                <a:gd name="T2" fmla="*/ 5 w 6"/>
                <a:gd name="T3" fmla="*/ 0 h 9"/>
                <a:gd name="T4" fmla="*/ 6 w 6"/>
                <a:gd name="T5" fmla="*/ 8 h 9"/>
                <a:gd name="T6" fmla="*/ 1 w 6"/>
                <a:gd name="T7" fmla="*/ 9 h 9"/>
                <a:gd name="T8" fmla="*/ 4 w 6"/>
                <a:gd name="T9" fmla="*/ 6 h 9"/>
                <a:gd name="T10" fmla="*/ 1 w 6"/>
                <a:gd name="T11" fmla="*/ 5 h 9"/>
                <a:gd name="T12" fmla="*/ 2 w 6"/>
                <a:gd name="T13" fmla="*/ 3 h 9"/>
                <a:gd name="T14" fmla="*/ 1 w 6"/>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9"/>
                <a:gd name="T26" fmla="*/ 6 w 6"/>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9">
                  <a:moveTo>
                    <a:pt x="1" y="0"/>
                  </a:moveTo>
                  <a:cubicBezTo>
                    <a:pt x="3" y="0"/>
                    <a:pt x="4" y="0"/>
                    <a:pt x="5" y="0"/>
                  </a:cubicBezTo>
                  <a:cubicBezTo>
                    <a:pt x="3" y="4"/>
                    <a:pt x="6" y="3"/>
                    <a:pt x="6" y="8"/>
                  </a:cubicBezTo>
                  <a:cubicBezTo>
                    <a:pt x="5" y="8"/>
                    <a:pt x="3" y="9"/>
                    <a:pt x="1" y="9"/>
                  </a:cubicBezTo>
                  <a:cubicBezTo>
                    <a:pt x="0" y="6"/>
                    <a:pt x="4" y="8"/>
                    <a:pt x="4" y="6"/>
                  </a:cubicBezTo>
                  <a:cubicBezTo>
                    <a:pt x="4" y="5"/>
                    <a:pt x="2" y="6"/>
                    <a:pt x="1" y="5"/>
                  </a:cubicBezTo>
                  <a:cubicBezTo>
                    <a:pt x="1" y="4"/>
                    <a:pt x="2" y="3"/>
                    <a:pt x="2" y="3"/>
                  </a:cubicBezTo>
                  <a:cubicBezTo>
                    <a:pt x="2" y="3"/>
                    <a:pt x="1" y="1"/>
                    <a:pt x="1"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83" name="Freeform 30"/>
            <p:cNvSpPr>
              <a:spLocks noChangeArrowheads="1"/>
            </p:cNvSpPr>
            <p:nvPr/>
          </p:nvSpPr>
          <p:spPr bwMode="auto">
            <a:xfrm>
              <a:off x="1025525" y="990600"/>
              <a:ext cx="20638" cy="26988"/>
            </a:xfrm>
            <a:custGeom>
              <a:avLst/>
              <a:gdLst>
                <a:gd name="T0" fmla="*/ 0 w 7"/>
                <a:gd name="T1" fmla="*/ 2 h 10"/>
                <a:gd name="T2" fmla="*/ 5 w 7"/>
                <a:gd name="T3" fmla="*/ 2 h 10"/>
                <a:gd name="T4" fmla="*/ 2 w 7"/>
                <a:gd name="T5" fmla="*/ 7 h 10"/>
                <a:gd name="T6" fmla="*/ 6 w 7"/>
                <a:gd name="T7" fmla="*/ 10 h 10"/>
                <a:gd name="T8" fmla="*/ 0 w 7"/>
                <a:gd name="T9" fmla="*/ 9 h 10"/>
                <a:gd name="T10" fmla="*/ 3 w 7"/>
                <a:gd name="T11" fmla="*/ 3 h 10"/>
                <a:gd name="T12" fmla="*/ 0 w 7"/>
                <a:gd name="T13" fmla="*/ 2 h 10"/>
                <a:gd name="T14" fmla="*/ 0 60000 65536"/>
                <a:gd name="T15" fmla="*/ 0 60000 65536"/>
                <a:gd name="T16" fmla="*/ 0 60000 65536"/>
                <a:gd name="T17" fmla="*/ 0 60000 65536"/>
                <a:gd name="T18" fmla="*/ 0 60000 65536"/>
                <a:gd name="T19" fmla="*/ 0 60000 65536"/>
                <a:gd name="T20" fmla="*/ 0 60000 65536"/>
                <a:gd name="T21" fmla="*/ 0 w 7"/>
                <a:gd name="T22" fmla="*/ 0 h 10"/>
                <a:gd name="T23" fmla="*/ 7 w 7"/>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0">
                  <a:moveTo>
                    <a:pt x="0" y="2"/>
                  </a:moveTo>
                  <a:cubicBezTo>
                    <a:pt x="0" y="0"/>
                    <a:pt x="4" y="1"/>
                    <a:pt x="5" y="2"/>
                  </a:cubicBezTo>
                  <a:cubicBezTo>
                    <a:pt x="4" y="4"/>
                    <a:pt x="3" y="6"/>
                    <a:pt x="2" y="7"/>
                  </a:cubicBezTo>
                  <a:cubicBezTo>
                    <a:pt x="2" y="9"/>
                    <a:pt x="7" y="6"/>
                    <a:pt x="6" y="10"/>
                  </a:cubicBezTo>
                  <a:cubicBezTo>
                    <a:pt x="3" y="9"/>
                    <a:pt x="1" y="10"/>
                    <a:pt x="0" y="9"/>
                  </a:cubicBezTo>
                  <a:cubicBezTo>
                    <a:pt x="0" y="6"/>
                    <a:pt x="2" y="5"/>
                    <a:pt x="3" y="3"/>
                  </a:cubicBezTo>
                  <a:cubicBezTo>
                    <a:pt x="2" y="0"/>
                    <a:pt x="1" y="4"/>
                    <a:pt x="0" y="2"/>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84" name="Freeform 31"/>
            <p:cNvSpPr>
              <a:spLocks noEditPoints="1" noChangeArrowheads="1"/>
            </p:cNvSpPr>
            <p:nvPr/>
          </p:nvSpPr>
          <p:spPr bwMode="auto">
            <a:xfrm>
              <a:off x="204787" y="995362"/>
              <a:ext cx="22225" cy="28575"/>
            </a:xfrm>
            <a:custGeom>
              <a:avLst/>
              <a:gdLst>
                <a:gd name="T0" fmla="*/ 7 w 8"/>
                <a:gd name="T1" fmla="*/ 9 h 10"/>
                <a:gd name="T2" fmla="*/ 0 w 8"/>
                <a:gd name="T3" fmla="*/ 6 h 10"/>
                <a:gd name="T4" fmla="*/ 8 w 8"/>
                <a:gd name="T5" fmla="*/ 7 h 10"/>
                <a:gd name="T6" fmla="*/ 7 w 8"/>
                <a:gd name="T7" fmla="*/ 9 h 10"/>
                <a:gd name="T8" fmla="*/ 3 w 8"/>
                <a:gd name="T9" fmla="*/ 7 h 10"/>
                <a:gd name="T10" fmla="*/ 5 w 8"/>
                <a:gd name="T11" fmla="*/ 7 h 10"/>
                <a:gd name="T12" fmla="*/ 5 w 8"/>
                <a:gd name="T13" fmla="*/ 5 h 10"/>
                <a:gd name="T14" fmla="*/ 3 w 8"/>
                <a:gd name="T15" fmla="*/ 5 h 10"/>
                <a:gd name="T16" fmla="*/ 3 w 8"/>
                <a:gd name="T17" fmla="*/ 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7" y="9"/>
                  </a:moveTo>
                  <a:cubicBezTo>
                    <a:pt x="2" y="10"/>
                    <a:pt x="1" y="8"/>
                    <a:pt x="0" y="6"/>
                  </a:cubicBezTo>
                  <a:cubicBezTo>
                    <a:pt x="1" y="0"/>
                    <a:pt x="8" y="1"/>
                    <a:pt x="8" y="7"/>
                  </a:cubicBezTo>
                  <a:cubicBezTo>
                    <a:pt x="8" y="7"/>
                    <a:pt x="7" y="8"/>
                    <a:pt x="7" y="9"/>
                  </a:cubicBezTo>
                  <a:close/>
                  <a:moveTo>
                    <a:pt x="3" y="7"/>
                  </a:moveTo>
                  <a:cubicBezTo>
                    <a:pt x="4" y="7"/>
                    <a:pt x="4" y="7"/>
                    <a:pt x="5" y="7"/>
                  </a:cubicBezTo>
                  <a:cubicBezTo>
                    <a:pt x="5" y="6"/>
                    <a:pt x="5" y="5"/>
                    <a:pt x="5" y="5"/>
                  </a:cubicBezTo>
                  <a:cubicBezTo>
                    <a:pt x="4" y="5"/>
                    <a:pt x="4" y="5"/>
                    <a:pt x="3" y="5"/>
                  </a:cubicBezTo>
                  <a:cubicBezTo>
                    <a:pt x="3" y="5"/>
                    <a:pt x="3" y="6"/>
                    <a:pt x="3" y="7"/>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85" name="Freeform 32"/>
            <p:cNvSpPr>
              <a:spLocks noEditPoints="1" noChangeArrowheads="1"/>
            </p:cNvSpPr>
            <p:nvPr/>
          </p:nvSpPr>
          <p:spPr bwMode="auto">
            <a:xfrm>
              <a:off x="319087" y="998537"/>
              <a:ext cx="25400" cy="25400"/>
            </a:xfrm>
            <a:custGeom>
              <a:avLst/>
              <a:gdLst>
                <a:gd name="T0" fmla="*/ 9 w 9"/>
                <a:gd name="T1" fmla="*/ 2 h 9"/>
                <a:gd name="T2" fmla="*/ 9 w 9"/>
                <a:gd name="T3" fmla="*/ 7 h 9"/>
                <a:gd name="T4" fmla="*/ 1 w 9"/>
                <a:gd name="T5" fmla="*/ 7 h 9"/>
                <a:gd name="T6" fmla="*/ 9 w 9"/>
                <a:gd name="T7" fmla="*/ 2 h 9"/>
                <a:gd name="T8" fmla="*/ 4 w 9"/>
                <a:gd name="T9" fmla="*/ 6 h 9"/>
                <a:gd name="T10" fmla="*/ 7 w 9"/>
                <a:gd name="T11" fmla="*/ 6 h 9"/>
                <a:gd name="T12" fmla="*/ 4 w 9"/>
                <a:gd name="T13" fmla="*/ 4 h 9"/>
                <a:gd name="T14" fmla="*/ 4 w 9"/>
                <a:gd name="T15" fmla="*/ 6 h 9"/>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9"/>
                <a:gd name="T26" fmla="*/ 9 w 9"/>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9">
                  <a:moveTo>
                    <a:pt x="9" y="2"/>
                  </a:moveTo>
                  <a:cubicBezTo>
                    <a:pt x="9" y="4"/>
                    <a:pt x="9" y="6"/>
                    <a:pt x="9" y="7"/>
                  </a:cubicBezTo>
                  <a:cubicBezTo>
                    <a:pt x="7" y="9"/>
                    <a:pt x="3" y="8"/>
                    <a:pt x="1" y="7"/>
                  </a:cubicBezTo>
                  <a:cubicBezTo>
                    <a:pt x="0" y="1"/>
                    <a:pt x="6" y="0"/>
                    <a:pt x="9" y="2"/>
                  </a:cubicBezTo>
                  <a:close/>
                  <a:moveTo>
                    <a:pt x="4" y="6"/>
                  </a:moveTo>
                  <a:cubicBezTo>
                    <a:pt x="5" y="6"/>
                    <a:pt x="6" y="6"/>
                    <a:pt x="7" y="6"/>
                  </a:cubicBezTo>
                  <a:cubicBezTo>
                    <a:pt x="7" y="4"/>
                    <a:pt x="6" y="4"/>
                    <a:pt x="4" y="4"/>
                  </a:cubicBezTo>
                  <a:cubicBezTo>
                    <a:pt x="4" y="4"/>
                    <a:pt x="4" y="5"/>
                    <a:pt x="4" y="6"/>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86" name="Freeform 33"/>
            <p:cNvSpPr>
              <a:spLocks noChangeArrowheads="1"/>
            </p:cNvSpPr>
            <p:nvPr/>
          </p:nvSpPr>
          <p:spPr bwMode="auto">
            <a:xfrm>
              <a:off x="257175" y="1016000"/>
              <a:ext cx="33338" cy="15875"/>
            </a:xfrm>
            <a:custGeom>
              <a:avLst/>
              <a:gdLst>
                <a:gd name="T0" fmla="*/ 5 w 12"/>
                <a:gd name="T1" fmla="*/ 0 h 6"/>
                <a:gd name="T2" fmla="*/ 12 w 12"/>
                <a:gd name="T3" fmla="*/ 3 h 6"/>
                <a:gd name="T4" fmla="*/ 7 w 12"/>
                <a:gd name="T5" fmla="*/ 6 h 6"/>
                <a:gd name="T6" fmla="*/ 5 w 12"/>
                <a:gd name="T7" fmla="*/ 3 h 6"/>
                <a:gd name="T8" fmla="*/ 1 w 12"/>
                <a:gd name="T9" fmla="*/ 1 h 6"/>
                <a:gd name="T10" fmla="*/ 3 w 12"/>
                <a:gd name="T11" fmla="*/ 2 h 6"/>
                <a:gd name="T12" fmla="*/ 5 w 12"/>
                <a:gd name="T13" fmla="*/ 0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5" y="0"/>
                  </a:moveTo>
                  <a:cubicBezTo>
                    <a:pt x="7" y="1"/>
                    <a:pt x="12" y="0"/>
                    <a:pt x="12" y="3"/>
                  </a:cubicBezTo>
                  <a:cubicBezTo>
                    <a:pt x="10" y="3"/>
                    <a:pt x="6" y="2"/>
                    <a:pt x="7" y="6"/>
                  </a:cubicBezTo>
                  <a:cubicBezTo>
                    <a:pt x="6" y="5"/>
                    <a:pt x="5" y="5"/>
                    <a:pt x="5" y="3"/>
                  </a:cubicBezTo>
                  <a:cubicBezTo>
                    <a:pt x="3" y="3"/>
                    <a:pt x="0" y="4"/>
                    <a:pt x="1" y="1"/>
                  </a:cubicBezTo>
                  <a:cubicBezTo>
                    <a:pt x="2" y="1"/>
                    <a:pt x="3" y="1"/>
                    <a:pt x="3" y="2"/>
                  </a:cubicBezTo>
                  <a:cubicBezTo>
                    <a:pt x="4" y="2"/>
                    <a:pt x="5" y="1"/>
                    <a:pt x="5"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87" name="Freeform 34"/>
            <p:cNvSpPr>
              <a:spLocks noEditPoints="1" noChangeArrowheads="1"/>
            </p:cNvSpPr>
            <p:nvPr/>
          </p:nvSpPr>
          <p:spPr bwMode="auto">
            <a:xfrm>
              <a:off x="177800" y="1147762"/>
              <a:ext cx="200025" cy="198438"/>
            </a:xfrm>
            <a:custGeom>
              <a:avLst/>
              <a:gdLst>
                <a:gd name="T0" fmla="*/ 59 w 72"/>
                <a:gd name="T1" fmla="*/ 68 h 71"/>
                <a:gd name="T2" fmla="*/ 39 w 72"/>
                <a:gd name="T3" fmla="*/ 69 h 71"/>
                <a:gd name="T4" fmla="*/ 3 w 72"/>
                <a:gd name="T5" fmla="*/ 65 h 71"/>
                <a:gd name="T6" fmla="*/ 1 w 72"/>
                <a:gd name="T7" fmla="*/ 49 h 71"/>
                <a:gd name="T8" fmla="*/ 2 w 72"/>
                <a:gd name="T9" fmla="*/ 9 h 71"/>
                <a:gd name="T10" fmla="*/ 18 w 72"/>
                <a:gd name="T11" fmla="*/ 1 h 71"/>
                <a:gd name="T12" fmla="*/ 38 w 72"/>
                <a:gd name="T13" fmla="*/ 1 h 71"/>
                <a:gd name="T14" fmla="*/ 65 w 72"/>
                <a:gd name="T15" fmla="*/ 3 h 71"/>
                <a:gd name="T16" fmla="*/ 70 w 72"/>
                <a:gd name="T17" fmla="*/ 8 h 71"/>
                <a:gd name="T18" fmla="*/ 71 w 72"/>
                <a:gd name="T19" fmla="*/ 20 h 71"/>
                <a:gd name="T20" fmla="*/ 69 w 72"/>
                <a:gd name="T21" fmla="*/ 34 h 71"/>
                <a:gd name="T22" fmla="*/ 70 w 72"/>
                <a:gd name="T23" fmla="*/ 52 h 71"/>
                <a:gd name="T24" fmla="*/ 69 w 72"/>
                <a:gd name="T25" fmla="*/ 63 h 71"/>
                <a:gd name="T26" fmla="*/ 58 w 72"/>
                <a:gd name="T27" fmla="*/ 3 h 71"/>
                <a:gd name="T28" fmla="*/ 13 w 72"/>
                <a:gd name="T29" fmla="*/ 2 h 71"/>
                <a:gd name="T30" fmla="*/ 2 w 72"/>
                <a:gd name="T31" fmla="*/ 19 h 71"/>
                <a:gd name="T32" fmla="*/ 18 w 72"/>
                <a:gd name="T33" fmla="*/ 19 h 71"/>
                <a:gd name="T34" fmla="*/ 69 w 72"/>
                <a:gd name="T35" fmla="*/ 18 h 71"/>
                <a:gd name="T36" fmla="*/ 24 w 72"/>
                <a:gd name="T37" fmla="*/ 28 h 71"/>
                <a:gd name="T38" fmla="*/ 69 w 72"/>
                <a:gd name="T39" fmla="*/ 19 h 71"/>
                <a:gd name="T40" fmla="*/ 1 w 72"/>
                <a:gd name="T41" fmla="*/ 37 h 71"/>
                <a:gd name="T42" fmla="*/ 11 w 72"/>
                <a:gd name="T43" fmla="*/ 30 h 71"/>
                <a:gd name="T44" fmla="*/ 18 w 72"/>
                <a:gd name="T45" fmla="*/ 20 h 71"/>
                <a:gd name="T46" fmla="*/ 20 w 72"/>
                <a:gd name="T47" fmla="*/ 20 h 71"/>
                <a:gd name="T48" fmla="*/ 24 w 72"/>
                <a:gd name="T49" fmla="*/ 36 h 71"/>
                <a:gd name="T50" fmla="*/ 48 w 72"/>
                <a:gd name="T51" fmla="*/ 37 h 71"/>
                <a:gd name="T52" fmla="*/ 68 w 72"/>
                <a:gd name="T53" fmla="*/ 30 h 71"/>
                <a:gd name="T54" fmla="*/ 20 w 72"/>
                <a:gd name="T55" fmla="*/ 30 h 71"/>
                <a:gd name="T56" fmla="*/ 21 w 72"/>
                <a:gd name="T57" fmla="*/ 38 h 71"/>
                <a:gd name="T58" fmla="*/ 42 w 72"/>
                <a:gd name="T59" fmla="*/ 38 h 71"/>
                <a:gd name="T60" fmla="*/ 68 w 72"/>
                <a:gd name="T61" fmla="*/ 47 h 71"/>
                <a:gd name="T62" fmla="*/ 1 w 72"/>
                <a:gd name="T63" fmla="*/ 39 h 71"/>
                <a:gd name="T64" fmla="*/ 19 w 72"/>
                <a:gd name="T65" fmla="*/ 39 h 71"/>
                <a:gd name="T66" fmla="*/ 16 w 72"/>
                <a:gd name="T67" fmla="*/ 46 h 71"/>
                <a:gd name="T68" fmla="*/ 18 w 72"/>
                <a:gd name="T69" fmla="*/ 46 h 71"/>
                <a:gd name="T70" fmla="*/ 25 w 72"/>
                <a:gd name="T71" fmla="*/ 46 h 71"/>
                <a:gd name="T72" fmla="*/ 52 w 72"/>
                <a:gd name="T73" fmla="*/ 54 h 71"/>
                <a:gd name="T74" fmla="*/ 68 w 72"/>
                <a:gd name="T75" fmla="*/ 49 h 71"/>
                <a:gd name="T76" fmla="*/ 21 w 72"/>
                <a:gd name="T77" fmla="*/ 46 h 71"/>
                <a:gd name="T78" fmla="*/ 52 w 72"/>
                <a:gd name="T79" fmla="*/ 55 h 71"/>
                <a:gd name="T80" fmla="*/ 60 w 72"/>
                <a:gd name="T81" fmla="*/ 61 h 71"/>
                <a:gd name="T82" fmla="*/ 3 w 72"/>
                <a:gd name="T83" fmla="*/ 54 h 71"/>
                <a:gd name="T84" fmla="*/ 4 w 72"/>
                <a:gd name="T85" fmla="*/ 60 h 71"/>
                <a:gd name="T86" fmla="*/ 3 w 72"/>
                <a:gd name="T87" fmla="*/ 54 h 71"/>
                <a:gd name="T88" fmla="*/ 23 w 72"/>
                <a:gd name="T89" fmla="*/ 61 h 71"/>
                <a:gd name="T90" fmla="*/ 19 w 72"/>
                <a:gd name="T91" fmla="*/ 67 h 71"/>
                <a:gd name="T92" fmla="*/ 23 w 72"/>
                <a:gd name="T93" fmla="*/ 67 h 71"/>
                <a:gd name="T94" fmla="*/ 25 w 72"/>
                <a:gd name="T95" fmla="*/ 67 h 71"/>
                <a:gd name="T96" fmla="*/ 58 w 72"/>
                <a:gd name="T97" fmla="*/ 67 h 71"/>
                <a:gd name="T98" fmla="*/ 65 w 72"/>
                <a:gd name="T99" fmla="*/ 63 h 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71"/>
                <a:gd name="T152" fmla="*/ 72 w 72"/>
                <a:gd name="T153" fmla="*/ 71 h 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71">
                  <a:moveTo>
                    <a:pt x="69" y="63"/>
                  </a:moveTo>
                  <a:cubicBezTo>
                    <a:pt x="66" y="63"/>
                    <a:pt x="64" y="67"/>
                    <a:pt x="61" y="68"/>
                  </a:cubicBezTo>
                  <a:cubicBezTo>
                    <a:pt x="61" y="68"/>
                    <a:pt x="60" y="68"/>
                    <a:pt x="59" y="68"/>
                  </a:cubicBezTo>
                  <a:cubicBezTo>
                    <a:pt x="59" y="69"/>
                    <a:pt x="58" y="69"/>
                    <a:pt x="57" y="69"/>
                  </a:cubicBezTo>
                  <a:cubicBezTo>
                    <a:pt x="56" y="69"/>
                    <a:pt x="55" y="69"/>
                    <a:pt x="55" y="69"/>
                  </a:cubicBezTo>
                  <a:cubicBezTo>
                    <a:pt x="53" y="71"/>
                    <a:pt x="45" y="69"/>
                    <a:pt x="39" y="69"/>
                  </a:cubicBezTo>
                  <a:cubicBezTo>
                    <a:pt x="30" y="69"/>
                    <a:pt x="22" y="69"/>
                    <a:pt x="13" y="68"/>
                  </a:cubicBezTo>
                  <a:cubicBezTo>
                    <a:pt x="10" y="68"/>
                    <a:pt x="7" y="68"/>
                    <a:pt x="5" y="67"/>
                  </a:cubicBezTo>
                  <a:cubicBezTo>
                    <a:pt x="5" y="67"/>
                    <a:pt x="4" y="65"/>
                    <a:pt x="3" y="65"/>
                  </a:cubicBezTo>
                  <a:cubicBezTo>
                    <a:pt x="2" y="64"/>
                    <a:pt x="1" y="63"/>
                    <a:pt x="0" y="62"/>
                  </a:cubicBezTo>
                  <a:cubicBezTo>
                    <a:pt x="0" y="60"/>
                    <a:pt x="0" y="57"/>
                    <a:pt x="0" y="55"/>
                  </a:cubicBezTo>
                  <a:cubicBezTo>
                    <a:pt x="0" y="53"/>
                    <a:pt x="1" y="50"/>
                    <a:pt x="1" y="49"/>
                  </a:cubicBezTo>
                  <a:cubicBezTo>
                    <a:pt x="1" y="47"/>
                    <a:pt x="0" y="45"/>
                    <a:pt x="0" y="42"/>
                  </a:cubicBezTo>
                  <a:cubicBezTo>
                    <a:pt x="0" y="34"/>
                    <a:pt x="0" y="21"/>
                    <a:pt x="1" y="13"/>
                  </a:cubicBezTo>
                  <a:cubicBezTo>
                    <a:pt x="1" y="12"/>
                    <a:pt x="1" y="10"/>
                    <a:pt x="2" y="9"/>
                  </a:cubicBezTo>
                  <a:cubicBezTo>
                    <a:pt x="2" y="9"/>
                    <a:pt x="3" y="9"/>
                    <a:pt x="3" y="8"/>
                  </a:cubicBezTo>
                  <a:cubicBezTo>
                    <a:pt x="3" y="7"/>
                    <a:pt x="5" y="3"/>
                    <a:pt x="6" y="3"/>
                  </a:cubicBezTo>
                  <a:cubicBezTo>
                    <a:pt x="8" y="2"/>
                    <a:pt x="13" y="1"/>
                    <a:pt x="18" y="1"/>
                  </a:cubicBezTo>
                  <a:cubicBezTo>
                    <a:pt x="20" y="1"/>
                    <a:pt x="21" y="0"/>
                    <a:pt x="25" y="0"/>
                  </a:cubicBezTo>
                  <a:cubicBezTo>
                    <a:pt x="25" y="0"/>
                    <a:pt x="31" y="3"/>
                    <a:pt x="32" y="1"/>
                  </a:cubicBezTo>
                  <a:cubicBezTo>
                    <a:pt x="34" y="0"/>
                    <a:pt x="35" y="1"/>
                    <a:pt x="38" y="1"/>
                  </a:cubicBezTo>
                  <a:cubicBezTo>
                    <a:pt x="40" y="1"/>
                    <a:pt x="42" y="0"/>
                    <a:pt x="44" y="0"/>
                  </a:cubicBezTo>
                  <a:cubicBezTo>
                    <a:pt x="45" y="0"/>
                    <a:pt x="48" y="1"/>
                    <a:pt x="50" y="1"/>
                  </a:cubicBezTo>
                  <a:cubicBezTo>
                    <a:pt x="55" y="2"/>
                    <a:pt x="60" y="1"/>
                    <a:pt x="65" y="3"/>
                  </a:cubicBezTo>
                  <a:cubicBezTo>
                    <a:pt x="65" y="3"/>
                    <a:pt x="65" y="4"/>
                    <a:pt x="65" y="4"/>
                  </a:cubicBezTo>
                  <a:cubicBezTo>
                    <a:pt x="67" y="4"/>
                    <a:pt x="66" y="6"/>
                    <a:pt x="68" y="6"/>
                  </a:cubicBezTo>
                  <a:cubicBezTo>
                    <a:pt x="68" y="6"/>
                    <a:pt x="70" y="8"/>
                    <a:pt x="70" y="8"/>
                  </a:cubicBezTo>
                  <a:cubicBezTo>
                    <a:pt x="71" y="11"/>
                    <a:pt x="71" y="14"/>
                    <a:pt x="71" y="18"/>
                  </a:cubicBezTo>
                  <a:cubicBezTo>
                    <a:pt x="71" y="18"/>
                    <a:pt x="72" y="19"/>
                    <a:pt x="72" y="19"/>
                  </a:cubicBezTo>
                  <a:cubicBezTo>
                    <a:pt x="72" y="19"/>
                    <a:pt x="71" y="20"/>
                    <a:pt x="71" y="20"/>
                  </a:cubicBezTo>
                  <a:cubicBezTo>
                    <a:pt x="71" y="20"/>
                    <a:pt x="71" y="25"/>
                    <a:pt x="70" y="26"/>
                  </a:cubicBezTo>
                  <a:cubicBezTo>
                    <a:pt x="69" y="29"/>
                    <a:pt x="72" y="27"/>
                    <a:pt x="72" y="30"/>
                  </a:cubicBezTo>
                  <a:cubicBezTo>
                    <a:pt x="69" y="30"/>
                    <a:pt x="70" y="33"/>
                    <a:pt x="69" y="34"/>
                  </a:cubicBezTo>
                  <a:cubicBezTo>
                    <a:pt x="70" y="37"/>
                    <a:pt x="68" y="40"/>
                    <a:pt x="69" y="44"/>
                  </a:cubicBezTo>
                  <a:cubicBezTo>
                    <a:pt x="69" y="45"/>
                    <a:pt x="70" y="45"/>
                    <a:pt x="70" y="46"/>
                  </a:cubicBezTo>
                  <a:cubicBezTo>
                    <a:pt x="70" y="48"/>
                    <a:pt x="70" y="50"/>
                    <a:pt x="70" y="52"/>
                  </a:cubicBezTo>
                  <a:cubicBezTo>
                    <a:pt x="70" y="53"/>
                    <a:pt x="71" y="55"/>
                    <a:pt x="71" y="56"/>
                  </a:cubicBezTo>
                  <a:cubicBezTo>
                    <a:pt x="71" y="56"/>
                    <a:pt x="70" y="56"/>
                    <a:pt x="70" y="57"/>
                  </a:cubicBezTo>
                  <a:cubicBezTo>
                    <a:pt x="70" y="58"/>
                    <a:pt x="68" y="60"/>
                    <a:pt x="69" y="63"/>
                  </a:cubicBezTo>
                  <a:close/>
                  <a:moveTo>
                    <a:pt x="69" y="9"/>
                  </a:moveTo>
                  <a:cubicBezTo>
                    <a:pt x="66" y="8"/>
                    <a:pt x="66" y="6"/>
                    <a:pt x="65" y="5"/>
                  </a:cubicBezTo>
                  <a:cubicBezTo>
                    <a:pt x="63" y="4"/>
                    <a:pt x="59" y="3"/>
                    <a:pt x="58" y="3"/>
                  </a:cubicBezTo>
                  <a:cubicBezTo>
                    <a:pt x="57" y="3"/>
                    <a:pt x="57" y="2"/>
                    <a:pt x="57" y="2"/>
                  </a:cubicBezTo>
                  <a:cubicBezTo>
                    <a:pt x="52" y="1"/>
                    <a:pt x="43" y="2"/>
                    <a:pt x="35" y="2"/>
                  </a:cubicBezTo>
                  <a:cubicBezTo>
                    <a:pt x="26" y="2"/>
                    <a:pt x="17" y="2"/>
                    <a:pt x="13" y="2"/>
                  </a:cubicBezTo>
                  <a:cubicBezTo>
                    <a:pt x="10" y="3"/>
                    <a:pt x="5" y="5"/>
                    <a:pt x="5" y="6"/>
                  </a:cubicBezTo>
                  <a:cubicBezTo>
                    <a:pt x="5" y="7"/>
                    <a:pt x="5" y="7"/>
                    <a:pt x="5" y="7"/>
                  </a:cubicBezTo>
                  <a:cubicBezTo>
                    <a:pt x="3" y="11"/>
                    <a:pt x="2" y="15"/>
                    <a:pt x="2" y="19"/>
                  </a:cubicBezTo>
                  <a:cubicBezTo>
                    <a:pt x="3" y="21"/>
                    <a:pt x="5" y="20"/>
                    <a:pt x="6" y="19"/>
                  </a:cubicBezTo>
                  <a:cubicBezTo>
                    <a:pt x="8" y="19"/>
                    <a:pt x="10" y="20"/>
                    <a:pt x="12" y="19"/>
                  </a:cubicBezTo>
                  <a:cubicBezTo>
                    <a:pt x="15" y="19"/>
                    <a:pt x="16" y="19"/>
                    <a:pt x="18" y="19"/>
                  </a:cubicBezTo>
                  <a:cubicBezTo>
                    <a:pt x="22" y="18"/>
                    <a:pt x="23" y="18"/>
                    <a:pt x="25" y="19"/>
                  </a:cubicBezTo>
                  <a:cubicBezTo>
                    <a:pt x="31" y="20"/>
                    <a:pt x="39" y="19"/>
                    <a:pt x="45" y="19"/>
                  </a:cubicBezTo>
                  <a:cubicBezTo>
                    <a:pt x="54" y="19"/>
                    <a:pt x="61" y="19"/>
                    <a:pt x="69" y="18"/>
                  </a:cubicBezTo>
                  <a:cubicBezTo>
                    <a:pt x="69" y="15"/>
                    <a:pt x="69" y="12"/>
                    <a:pt x="69" y="9"/>
                  </a:cubicBezTo>
                  <a:close/>
                  <a:moveTo>
                    <a:pt x="24" y="20"/>
                  </a:moveTo>
                  <a:cubicBezTo>
                    <a:pt x="24" y="23"/>
                    <a:pt x="24" y="26"/>
                    <a:pt x="24" y="28"/>
                  </a:cubicBezTo>
                  <a:cubicBezTo>
                    <a:pt x="31" y="28"/>
                    <a:pt x="39" y="28"/>
                    <a:pt x="46" y="28"/>
                  </a:cubicBezTo>
                  <a:cubicBezTo>
                    <a:pt x="55" y="28"/>
                    <a:pt x="62" y="29"/>
                    <a:pt x="69" y="27"/>
                  </a:cubicBezTo>
                  <a:cubicBezTo>
                    <a:pt x="69" y="25"/>
                    <a:pt x="69" y="22"/>
                    <a:pt x="69" y="19"/>
                  </a:cubicBezTo>
                  <a:cubicBezTo>
                    <a:pt x="53" y="19"/>
                    <a:pt x="39" y="20"/>
                    <a:pt x="24" y="20"/>
                  </a:cubicBezTo>
                  <a:close/>
                  <a:moveTo>
                    <a:pt x="2" y="21"/>
                  </a:moveTo>
                  <a:cubicBezTo>
                    <a:pt x="3" y="27"/>
                    <a:pt x="1" y="31"/>
                    <a:pt x="1" y="37"/>
                  </a:cubicBezTo>
                  <a:cubicBezTo>
                    <a:pt x="6" y="39"/>
                    <a:pt x="13" y="36"/>
                    <a:pt x="19" y="37"/>
                  </a:cubicBezTo>
                  <a:cubicBezTo>
                    <a:pt x="19" y="35"/>
                    <a:pt x="19" y="32"/>
                    <a:pt x="19" y="30"/>
                  </a:cubicBezTo>
                  <a:cubicBezTo>
                    <a:pt x="17" y="30"/>
                    <a:pt x="14" y="30"/>
                    <a:pt x="11" y="30"/>
                  </a:cubicBezTo>
                  <a:cubicBezTo>
                    <a:pt x="8" y="30"/>
                    <a:pt x="3" y="31"/>
                    <a:pt x="3" y="28"/>
                  </a:cubicBezTo>
                  <a:cubicBezTo>
                    <a:pt x="8" y="28"/>
                    <a:pt x="13" y="28"/>
                    <a:pt x="18" y="28"/>
                  </a:cubicBezTo>
                  <a:cubicBezTo>
                    <a:pt x="18" y="26"/>
                    <a:pt x="18" y="23"/>
                    <a:pt x="18" y="20"/>
                  </a:cubicBezTo>
                  <a:cubicBezTo>
                    <a:pt x="12" y="20"/>
                    <a:pt x="8" y="22"/>
                    <a:pt x="2" y="21"/>
                  </a:cubicBezTo>
                  <a:close/>
                  <a:moveTo>
                    <a:pt x="22" y="28"/>
                  </a:moveTo>
                  <a:cubicBezTo>
                    <a:pt x="21" y="26"/>
                    <a:pt x="24" y="20"/>
                    <a:pt x="20" y="20"/>
                  </a:cubicBezTo>
                  <a:cubicBezTo>
                    <a:pt x="21" y="23"/>
                    <a:pt x="18" y="29"/>
                    <a:pt x="22" y="28"/>
                  </a:cubicBezTo>
                  <a:close/>
                  <a:moveTo>
                    <a:pt x="24" y="30"/>
                  </a:moveTo>
                  <a:cubicBezTo>
                    <a:pt x="24" y="32"/>
                    <a:pt x="24" y="34"/>
                    <a:pt x="24" y="36"/>
                  </a:cubicBezTo>
                  <a:cubicBezTo>
                    <a:pt x="27" y="37"/>
                    <a:pt x="30" y="36"/>
                    <a:pt x="34" y="36"/>
                  </a:cubicBezTo>
                  <a:cubicBezTo>
                    <a:pt x="35" y="36"/>
                    <a:pt x="37" y="37"/>
                    <a:pt x="38" y="37"/>
                  </a:cubicBezTo>
                  <a:cubicBezTo>
                    <a:pt x="41" y="37"/>
                    <a:pt x="45" y="37"/>
                    <a:pt x="48" y="37"/>
                  </a:cubicBezTo>
                  <a:cubicBezTo>
                    <a:pt x="50" y="37"/>
                    <a:pt x="51" y="38"/>
                    <a:pt x="52" y="38"/>
                  </a:cubicBezTo>
                  <a:cubicBezTo>
                    <a:pt x="58" y="38"/>
                    <a:pt x="63" y="39"/>
                    <a:pt x="67" y="39"/>
                  </a:cubicBezTo>
                  <a:cubicBezTo>
                    <a:pt x="69" y="37"/>
                    <a:pt x="68" y="33"/>
                    <a:pt x="68" y="30"/>
                  </a:cubicBezTo>
                  <a:cubicBezTo>
                    <a:pt x="52" y="30"/>
                    <a:pt x="39" y="29"/>
                    <a:pt x="24" y="30"/>
                  </a:cubicBezTo>
                  <a:close/>
                  <a:moveTo>
                    <a:pt x="22" y="37"/>
                  </a:moveTo>
                  <a:cubicBezTo>
                    <a:pt x="23" y="35"/>
                    <a:pt x="23" y="30"/>
                    <a:pt x="20" y="30"/>
                  </a:cubicBezTo>
                  <a:cubicBezTo>
                    <a:pt x="20" y="33"/>
                    <a:pt x="20" y="36"/>
                    <a:pt x="22" y="37"/>
                  </a:cubicBezTo>
                  <a:close/>
                  <a:moveTo>
                    <a:pt x="22" y="45"/>
                  </a:moveTo>
                  <a:cubicBezTo>
                    <a:pt x="23" y="43"/>
                    <a:pt x="24" y="38"/>
                    <a:pt x="21" y="38"/>
                  </a:cubicBezTo>
                  <a:cubicBezTo>
                    <a:pt x="22" y="40"/>
                    <a:pt x="20" y="44"/>
                    <a:pt x="22" y="45"/>
                  </a:cubicBezTo>
                  <a:close/>
                  <a:moveTo>
                    <a:pt x="54" y="39"/>
                  </a:moveTo>
                  <a:cubicBezTo>
                    <a:pt x="50" y="39"/>
                    <a:pt x="46" y="38"/>
                    <a:pt x="42" y="38"/>
                  </a:cubicBezTo>
                  <a:cubicBezTo>
                    <a:pt x="36" y="37"/>
                    <a:pt x="28" y="38"/>
                    <a:pt x="24" y="38"/>
                  </a:cubicBezTo>
                  <a:cubicBezTo>
                    <a:pt x="24" y="40"/>
                    <a:pt x="24" y="42"/>
                    <a:pt x="24" y="45"/>
                  </a:cubicBezTo>
                  <a:cubicBezTo>
                    <a:pt x="39" y="45"/>
                    <a:pt x="53" y="47"/>
                    <a:pt x="68" y="47"/>
                  </a:cubicBezTo>
                  <a:cubicBezTo>
                    <a:pt x="68" y="45"/>
                    <a:pt x="68" y="43"/>
                    <a:pt x="68" y="40"/>
                  </a:cubicBezTo>
                  <a:cubicBezTo>
                    <a:pt x="64" y="39"/>
                    <a:pt x="59" y="40"/>
                    <a:pt x="54" y="39"/>
                  </a:cubicBezTo>
                  <a:close/>
                  <a:moveTo>
                    <a:pt x="1" y="39"/>
                  </a:moveTo>
                  <a:cubicBezTo>
                    <a:pt x="1" y="42"/>
                    <a:pt x="2" y="44"/>
                    <a:pt x="2" y="46"/>
                  </a:cubicBezTo>
                  <a:cubicBezTo>
                    <a:pt x="8" y="46"/>
                    <a:pt x="13" y="44"/>
                    <a:pt x="19" y="45"/>
                  </a:cubicBezTo>
                  <a:cubicBezTo>
                    <a:pt x="19" y="43"/>
                    <a:pt x="19" y="41"/>
                    <a:pt x="19" y="39"/>
                  </a:cubicBezTo>
                  <a:cubicBezTo>
                    <a:pt x="12" y="38"/>
                    <a:pt x="7" y="39"/>
                    <a:pt x="1" y="39"/>
                  </a:cubicBezTo>
                  <a:close/>
                  <a:moveTo>
                    <a:pt x="18" y="46"/>
                  </a:moveTo>
                  <a:cubicBezTo>
                    <a:pt x="17" y="46"/>
                    <a:pt x="17" y="46"/>
                    <a:pt x="16" y="46"/>
                  </a:cubicBezTo>
                  <a:cubicBezTo>
                    <a:pt x="12" y="47"/>
                    <a:pt x="5" y="46"/>
                    <a:pt x="2" y="47"/>
                  </a:cubicBezTo>
                  <a:cubicBezTo>
                    <a:pt x="0" y="57"/>
                    <a:pt x="14" y="53"/>
                    <a:pt x="19" y="53"/>
                  </a:cubicBezTo>
                  <a:cubicBezTo>
                    <a:pt x="19" y="50"/>
                    <a:pt x="20" y="46"/>
                    <a:pt x="18" y="46"/>
                  </a:cubicBezTo>
                  <a:close/>
                  <a:moveTo>
                    <a:pt x="62" y="48"/>
                  </a:moveTo>
                  <a:cubicBezTo>
                    <a:pt x="57" y="48"/>
                    <a:pt x="54" y="48"/>
                    <a:pt x="51" y="47"/>
                  </a:cubicBezTo>
                  <a:cubicBezTo>
                    <a:pt x="42" y="47"/>
                    <a:pt x="31" y="47"/>
                    <a:pt x="25" y="46"/>
                  </a:cubicBezTo>
                  <a:cubicBezTo>
                    <a:pt x="23" y="47"/>
                    <a:pt x="24" y="49"/>
                    <a:pt x="24" y="52"/>
                  </a:cubicBezTo>
                  <a:cubicBezTo>
                    <a:pt x="31" y="53"/>
                    <a:pt x="39" y="53"/>
                    <a:pt x="47" y="53"/>
                  </a:cubicBezTo>
                  <a:cubicBezTo>
                    <a:pt x="49" y="54"/>
                    <a:pt x="50" y="54"/>
                    <a:pt x="52" y="54"/>
                  </a:cubicBezTo>
                  <a:cubicBezTo>
                    <a:pt x="56" y="54"/>
                    <a:pt x="60" y="54"/>
                    <a:pt x="65" y="54"/>
                  </a:cubicBezTo>
                  <a:cubicBezTo>
                    <a:pt x="66" y="54"/>
                    <a:pt x="69" y="55"/>
                    <a:pt x="68" y="53"/>
                  </a:cubicBezTo>
                  <a:cubicBezTo>
                    <a:pt x="68" y="51"/>
                    <a:pt x="68" y="50"/>
                    <a:pt x="68" y="49"/>
                  </a:cubicBezTo>
                  <a:cubicBezTo>
                    <a:pt x="66" y="47"/>
                    <a:pt x="64" y="48"/>
                    <a:pt x="62" y="48"/>
                  </a:cubicBezTo>
                  <a:close/>
                  <a:moveTo>
                    <a:pt x="21" y="53"/>
                  </a:moveTo>
                  <a:cubicBezTo>
                    <a:pt x="24" y="54"/>
                    <a:pt x="24" y="45"/>
                    <a:pt x="21" y="46"/>
                  </a:cubicBezTo>
                  <a:cubicBezTo>
                    <a:pt x="21" y="48"/>
                    <a:pt x="21" y="51"/>
                    <a:pt x="21" y="53"/>
                  </a:cubicBezTo>
                  <a:close/>
                  <a:moveTo>
                    <a:pt x="63" y="56"/>
                  </a:moveTo>
                  <a:cubicBezTo>
                    <a:pt x="58" y="56"/>
                    <a:pt x="55" y="55"/>
                    <a:pt x="52" y="55"/>
                  </a:cubicBezTo>
                  <a:cubicBezTo>
                    <a:pt x="42" y="55"/>
                    <a:pt x="33" y="54"/>
                    <a:pt x="25" y="53"/>
                  </a:cubicBezTo>
                  <a:cubicBezTo>
                    <a:pt x="24" y="55"/>
                    <a:pt x="25" y="59"/>
                    <a:pt x="25" y="61"/>
                  </a:cubicBezTo>
                  <a:cubicBezTo>
                    <a:pt x="35" y="60"/>
                    <a:pt x="50" y="62"/>
                    <a:pt x="60" y="61"/>
                  </a:cubicBezTo>
                  <a:cubicBezTo>
                    <a:pt x="63" y="61"/>
                    <a:pt x="70" y="63"/>
                    <a:pt x="68" y="57"/>
                  </a:cubicBezTo>
                  <a:cubicBezTo>
                    <a:pt x="67" y="55"/>
                    <a:pt x="64" y="56"/>
                    <a:pt x="63" y="56"/>
                  </a:cubicBezTo>
                  <a:close/>
                  <a:moveTo>
                    <a:pt x="3" y="54"/>
                  </a:moveTo>
                  <a:cubicBezTo>
                    <a:pt x="3" y="56"/>
                    <a:pt x="1" y="58"/>
                    <a:pt x="2" y="60"/>
                  </a:cubicBezTo>
                  <a:cubicBezTo>
                    <a:pt x="3" y="60"/>
                    <a:pt x="3" y="61"/>
                    <a:pt x="3" y="61"/>
                  </a:cubicBezTo>
                  <a:cubicBezTo>
                    <a:pt x="3" y="61"/>
                    <a:pt x="4" y="60"/>
                    <a:pt x="4" y="60"/>
                  </a:cubicBezTo>
                  <a:cubicBezTo>
                    <a:pt x="8" y="60"/>
                    <a:pt x="13" y="62"/>
                    <a:pt x="18" y="61"/>
                  </a:cubicBezTo>
                  <a:cubicBezTo>
                    <a:pt x="20" y="60"/>
                    <a:pt x="19" y="57"/>
                    <a:pt x="19" y="54"/>
                  </a:cubicBezTo>
                  <a:cubicBezTo>
                    <a:pt x="14" y="54"/>
                    <a:pt x="8" y="54"/>
                    <a:pt x="3" y="54"/>
                  </a:cubicBezTo>
                  <a:close/>
                  <a:moveTo>
                    <a:pt x="21" y="55"/>
                  </a:moveTo>
                  <a:cubicBezTo>
                    <a:pt x="21" y="55"/>
                    <a:pt x="20" y="58"/>
                    <a:pt x="20" y="58"/>
                  </a:cubicBezTo>
                  <a:cubicBezTo>
                    <a:pt x="20" y="60"/>
                    <a:pt x="20" y="62"/>
                    <a:pt x="23" y="61"/>
                  </a:cubicBezTo>
                  <a:cubicBezTo>
                    <a:pt x="23" y="59"/>
                    <a:pt x="23" y="57"/>
                    <a:pt x="23" y="54"/>
                  </a:cubicBezTo>
                  <a:cubicBezTo>
                    <a:pt x="22" y="54"/>
                    <a:pt x="21" y="55"/>
                    <a:pt x="21" y="55"/>
                  </a:cubicBezTo>
                  <a:close/>
                  <a:moveTo>
                    <a:pt x="19" y="67"/>
                  </a:moveTo>
                  <a:cubicBezTo>
                    <a:pt x="21" y="58"/>
                    <a:pt x="9" y="63"/>
                    <a:pt x="4" y="62"/>
                  </a:cubicBezTo>
                  <a:cubicBezTo>
                    <a:pt x="5" y="68"/>
                    <a:pt x="12" y="67"/>
                    <a:pt x="19" y="67"/>
                  </a:cubicBezTo>
                  <a:close/>
                  <a:moveTo>
                    <a:pt x="23" y="67"/>
                  </a:moveTo>
                  <a:cubicBezTo>
                    <a:pt x="25" y="67"/>
                    <a:pt x="24" y="61"/>
                    <a:pt x="21" y="62"/>
                  </a:cubicBezTo>
                  <a:cubicBezTo>
                    <a:pt x="20" y="63"/>
                    <a:pt x="20" y="67"/>
                    <a:pt x="23" y="67"/>
                  </a:cubicBezTo>
                  <a:close/>
                  <a:moveTo>
                    <a:pt x="25" y="67"/>
                  </a:moveTo>
                  <a:cubicBezTo>
                    <a:pt x="29" y="67"/>
                    <a:pt x="32" y="68"/>
                    <a:pt x="36" y="68"/>
                  </a:cubicBezTo>
                  <a:cubicBezTo>
                    <a:pt x="43" y="69"/>
                    <a:pt x="48" y="69"/>
                    <a:pt x="52" y="68"/>
                  </a:cubicBezTo>
                  <a:cubicBezTo>
                    <a:pt x="56" y="68"/>
                    <a:pt x="57" y="68"/>
                    <a:pt x="58" y="67"/>
                  </a:cubicBezTo>
                  <a:cubicBezTo>
                    <a:pt x="58" y="67"/>
                    <a:pt x="59" y="67"/>
                    <a:pt x="59" y="67"/>
                  </a:cubicBezTo>
                  <a:cubicBezTo>
                    <a:pt x="62" y="67"/>
                    <a:pt x="62" y="66"/>
                    <a:pt x="64" y="65"/>
                  </a:cubicBezTo>
                  <a:cubicBezTo>
                    <a:pt x="64" y="64"/>
                    <a:pt x="65" y="64"/>
                    <a:pt x="65" y="63"/>
                  </a:cubicBezTo>
                  <a:cubicBezTo>
                    <a:pt x="51" y="63"/>
                    <a:pt x="39" y="61"/>
                    <a:pt x="25" y="62"/>
                  </a:cubicBezTo>
                  <a:cubicBezTo>
                    <a:pt x="24" y="65"/>
                    <a:pt x="25" y="65"/>
                    <a:pt x="25" y="67"/>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88" name="Freeform 35"/>
            <p:cNvSpPr>
              <a:spLocks noChangeArrowheads="1"/>
            </p:cNvSpPr>
            <p:nvPr/>
          </p:nvSpPr>
          <p:spPr bwMode="auto">
            <a:xfrm>
              <a:off x="779462" y="1154112"/>
              <a:ext cx="4763" cy="19050"/>
            </a:xfrm>
            <a:custGeom>
              <a:avLst/>
              <a:gdLst>
                <a:gd name="T0" fmla="*/ 1 w 2"/>
                <a:gd name="T1" fmla="*/ 3 h 7"/>
                <a:gd name="T2" fmla="*/ 2 w 2"/>
                <a:gd name="T3" fmla="*/ 5 h 7"/>
                <a:gd name="T4" fmla="*/ 1 w 2"/>
                <a:gd name="T5" fmla="*/ 3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1" y="3"/>
                  </a:moveTo>
                  <a:cubicBezTo>
                    <a:pt x="1" y="0"/>
                    <a:pt x="2" y="5"/>
                    <a:pt x="2" y="5"/>
                  </a:cubicBezTo>
                  <a:cubicBezTo>
                    <a:pt x="1" y="7"/>
                    <a:pt x="0" y="6"/>
                    <a:pt x="1" y="3"/>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89" name="Freeform 36"/>
            <p:cNvSpPr>
              <a:spLocks noChangeArrowheads="1"/>
            </p:cNvSpPr>
            <p:nvPr/>
          </p:nvSpPr>
          <p:spPr bwMode="auto">
            <a:xfrm>
              <a:off x="542925" y="1223962"/>
              <a:ext cx="1" cy="68263"/>
            </a:xfrm>
            <a:custGeom>
              <a:avLst/>
              <a:gdLst>
                <a:gd name="T0" fmla="*/ 0 w 1"/>
                <a:gd name="T1" fmla="*/ 1 h 25"/>
                <a:gd name="T2" fmla="*/ 0 w 1"/>
                <a:gd name="T3" fmla="*/ 2 h 25"/>
                <a:gd name="T4" fmla="*/ 0 w 1"/>
                <a:gd name="T5" fmla="*/ 24 h 25"/>
                <a:gd name="T6" fmla="*/ 0 w 1"/>
                <a:gd name="T7" fmla="*/ 23 h 25"/>
                <a:gd name="T8" fmla="*/ 0 w 1"/>
                <a:gd name="T9" fmla="*/ 1 h 25"/>
                <a:gd name="T10" fmla="*/ 0 60000 65536"/>
                <a:gd name="T11" fmla="*/ 0 60000 65536"/>
                <a:gd name="T12" fmla="*/ 0 60000 65536"/>
                <a:gd name="T13" fmla="*/ 0 60000 65536"/>
                <a:gd name="T14" fmla="*/ 0 60000 65536"/>
                <a:gd name="T15" fmla="*/ 0 w 1"/>
                <a:gd name="T16" fmla="*/ 0 h 25"/>
                <a:gd name="T17" fmla="*/ 1 w 1"/>
                <a:gd name="T18" fmla="*/ 25 h 25"/>
              </a:gdLst>
              <a:ahLst/>
              <a:cxnLst>
                <a:cxn ang="T10">
                  <a:pos x="T0" y="T1"/>
                </a:cxn>
                <a:cxn ang="T11">
                  <a:pos x="T2" y="T3"/>
                </a:cxn>
                <a:cxn ang="T12">
                  <a:pos x="T4" y="T5"/>
                </a:cxn>
                <a:cxn ang="T13">
                  <a:pos x="T6" y="T7"/>
                </a:cxn>
                <a:cxn ang="T14">
                  <a:pos x="T8" y="T9"/>
                </a:cxn>
              </a:cxnLst>
              <a:rect l="T15" t="T16" r="T17" b="T18"/>
              <a:pathLst>
                <a:path w="1" h="25">
                  <a:moveTo>
                    <a:pt x="0" y="1"/>
                  </a:moveTo>
                  <a:cubicBezTo>
                    <a:pt x="0" y="0"/>
                    <a:pt x="0" y="1"/>
                    <a:pt x="0" y="2"/>
                  </a:cubicBezTo>
                  <a:cubicBezTo>
                    <a:pt x="0" y="9"/>
                    <a:pt x="0" y="17"/>
                    <a:pt x="0" y="24"/>
                  </a:cubicBezTo>
                  <a:cubicBezTo>
                    <a:pt x="0" y="25"/>
                    <a:pt x="0" y="24"/>
                    <a:pt x="0" y="23"/>
                  </a:cubicBezTo>
                  <a:cubicBezTo>
                    <a:pt x="0" y="16"/>
                    <a:pt x="0" y="8"/>
                    <a:pt x="0" y="1"/>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90" name="Freeform 37"/>
            <p:cNvSpPr>
              <a:spLocks noChangeArrowheads="1"/>
            </p:cNvSpPr>
            <p:nvPr/>
          </p:nvSpPr>
          <p:spPr bwMode="auto">
            <a:xfrm>
              <a:off x="704850" y="1231900"/>
              <a:ext cx="15875" cy="7938"/>
            </a:xfrm>
            <a:custGeom>
              <a:avLst/>
              <a:gdLst>
                <a:gd name="T0" fmla="*/ 0 w 6"/>
                <a:gd name="T1" fmla="*/ 2 h 3"/>
                <a:gd name="T2" fmla="*/ 6 w 6"/>
                <a:gd name="T3" fmla="*/ 1 h 3"/>
                <a:gd name="T4" fmla="*/ 0 w 6"/>
                <a:gd name="T5" fmla="*/ 2 h 3"/>
                <a:gd name="T6" fmla="*/ 0 60000 65536"/>
                <a:gd name="T7" fmla="*/ 0 60000 65536"/>
                <a:gd name="T8" fmla="*/ 0 60000 65536"/>
                <a:gd name="T9" fmla="*/ 0 w 6"/>
                <a:gd name="T10" fmla="*/ 0 h 3"/>
                <a:gd name="T11" fmla="*/ 6 w 6"/>
                <a:gd name="T12" fmla="*/ 3 h 3"/>
              </a:gdLst>
              <a:ahLst/>
              <a:cxnLst>
                <a:cxn ang="T6">
                  <a:pos x="T0" y="T1"/>
                </a:cxn>
                <a:cxn ang="T7">
                  <a:pos x="T2" y="T3"/>
                </a:cxn>
                <a:cxn ang="T8">
                  <a:pos x="T4" y="T5"/>
                </a:cxn>
              </a:cxnLst>
              <a:rect l="T9" t="T10" r="T11" b="T12"/>
              <a:pathLst>
                <a:path w="6" h="3">
                  <a:moveTo>
                    <a:pt x="0" y="2"/>
                  </a:moveTo>
                  <a:cubicBezTo>
                    <a:pt x="0" y="0"/>
                    <a:pt x="4" y="1"/>
                    <a:pt x="6" y="1"/>
                  </a:cubicBezTo>
                  <a:cubicBezTo>
                    <a:pt x="6" y="3"/>
                    <a:pt x="2" y="1"/>
                    <a:pt x="0" y="2"/>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91" name="Freeform 38"/>
            <p:cNvSpPr>
              <a:spLocks noChangeArrowheads="1"/>
            </p:cNvSpPr>
            <p:nvPr/>
          </p:nvSpPr>
          <p:spPr bwMode="auto">
            <a:xfrm>
              <a:off x="942975" y="1243012"/>
              <a:ext cx="36513" cy="4763"/>
            </a:xfrm>
            <a:custGeom>
              <a:avLst/>
              <a:gdLst>
                <a:gd name="T0" fmla="*/ 13 w 13"/>
                <a:gd name="T1" fmla="*/ 0 h 2"/>
                <a:gd name="T2" fmla="*/ 8 w 13"/>
                <a:gd name="T3" fmla="*/ 1 h 2"/>
                <a:gd name="T4" fmla="*/ 5 w 13"/>
                <a:gd name="T5" fmla="*/ 0 h 2"/>
                <a:gd name="T6" fmla="*/ 13 w 13"/>
                <a:gd name="T7" fmla="*/ 0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13" y="0"/>
                  </a:moveTo>
                  <a:cubicBezTo>
                    <a:pt x="12" y="2"/>
                    <a:pt x="9" y="1"/>
                    <a:pt x="8" y="1"/>
                  </a:cubicBezTo>
                  <a:cubicBezTo>
                    <a:pt x="5" y="1"/>
                    <a:pt x="0" y="1"/>
                    <a:pt x="5" y="0"/>
                  </a:cubicBezTo>
                  <a:cubicBezTo>
                    <a:pt x="7" y="0"/>
                    <a:pt x="10" y="0"/>
                    <a:pt x="13"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92" name="Freeform 39"/>
            <p:cNvSpPr>
              <a:spLocks noChangeArrowheads="1"/>
            </p:cNvSpPr>
            <p:nvPr/>
          </p:nvSpPr>
          <p:spPr bwMode="auto">
            <a:xfrm>
              <a:off x="519112" y="1247775"/>
              <a:ext cx="1588" cy="61913"/>
            </a:xfrm>
            <a:custGeom>
              <a:avLst/>
              <a:gdLst>
                <a:gd name="T0" fmla="*/ 0 w 1"/>
                <a:gd name="T1" fmla="*/ 2 h 22"/>
                <a:gd name="T2" fmla="*/ 1 w 1"/>
                <a:gd name="T3" fmla="*/ 3 h 22"/>
                <a:gd name="T4" fmla="*/ 1 w 1"/>
                <a:gd name="T5" fmla="*/ 21 h 22"/>
                <a:gd name="T6" fmla="*/ 0 w 1"/>
                <a:gd name="T7" fmla="*/ 20 h 22"/>
                <a:gd name="T8" fmla="*/ 0 w 1"/>
                <a:gd name="T9" fmla="*/ 2 h 22"/>
                <a:gd name="T10" fmla="*/ 0 60000 65536"/>
                <a:gd name="T11" fmla="*/ 0 60000 65536"/>
                <a:gd name="T12" fmla="*/ 0 60000 65536"/>
                <a:gd name="T13" fmla="*/ 0 60000 65536"/>
                <a:gd name="T14" fmla="*/ 0 60000 65536"/>
                <a:gd name="T15" fmla="*/ 0 w 1"/>
                <a:gd name="T16" fmla="*/ 0 h 22"/>
                <a:gd name="T17" fmla="*/ 1 w 1"/>
                <a:gd name="T18" fmla="*/ 22 h 22"/>
              </a:gdLst>
              <a:ahLst/>
              <a:cxnLst>
                <a:cxn ang="T10">
                  <a:pos x="T0" y="T1"/>
                </a:cxn>
                <a:cxn ang="T11">
                  <a:pos x="T2" y="T3"/>
                </a:cxn>
                <a:cxn ang="T12">
                  <a:pos x="T4" y="T5"/>
                </a:cxn>
                <a:cxn ang="T13">
                  <a:pos x="T6" y="T7"/>
                </a:cxn>
                <a:cxn ang="T14">
                  <a:pos x="T8" y="T9"/>
                </a:cxn>
              </a:cxnLst>
              <a:rect l="T15" t="T16" r="T17" b="T18"/>
              <a:pathLst>
                <a:path w="1" h="22">
                  <a:moveTo>
                    <a:pt x="0" y="2"/>
                  </a:moveTo>
                  <a:cubicBezTo>
                    <a:pt x="0" y="0"/>
                    <a:pt x="1" y="2"/>
                    <a:pt x="1" y="3"/>
                  </a:cubicBezTo>
                  <a:cubicBezTo>
                    <a:pt x="1" y="9"/>
                    <a:pt x="1" y="15"/>
                    <a:pt x="1" y="21"/>
                  </a:cubicBezTo>
                  <a:cubicBezTo>
                    <a:pt x="0" y="22"/>
                    <a:pt x="0" y="21"/>
                    <a:pt x="0" y="20"/>
                  </a:cubicBezTo>
                  <a:cubicBezTo>
                    <a:pt x="0" y="14"/>
                    <a:pt x="0" y="8"/>
                    <a:pt x="0" y="2"/>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93" name="Freeform 40"/>
            <p:cNvSpPr>
              <a:spLocks noChangeArrowheads="1"/>
            </p:cNvSpPr>
            <p:nvPr/>
          </p:nvSpPr>
          <p:spPr bwMode="auto">
            <a:xfrm>
              <a:off x="984250" y="1250950"/>
              <a:ext cx="19050" cy="6350"/>
            </a:xfrm>
            <a:custGeom>
              <a:avLst/>
              <a:gdLst>
                <a:gd name="T0" fmla="*/ 5 w 7"/>
                <a:gd name="T1" fmla="*/ 0 h 2"/>
                <a:gd name="T2" fmla="*/ 7 w 7"/>
                <a:gd name="T3" fmla="*/ 0 h 2"/>
                <a:gd name="T4" fmla="*/ 5 w 7"/>
                <a:gd name="T5" fmla="*/ 0 h 2"/>
                <a:gd name="T6" fmla="*/ 0 60000 65536"/>
                <a:gd name="T7" fmla="*/ 0 60000 65536"/>
                <a:gd name="T8" fmla="*/ 0 60000 65536"/>
                <a:gd name="T9" fmla="*/ 0 w 7"/>
                <a:gd name="T10" fmla="*/ 0 h 2"/>
                <a:gd name="T11" fmla="*/ 7 w 7"/>
                <a:gd name="T12" fmla="*/ 2 h 2"/>
              </a:gdLst>
              <a:ahLst/>
              <a:cxnLst>
                <a:cxn ang="T6">
                  <a:pos x="T0" y="T1"/>
                </a:cxn>
                <a:cxn ang="T7">
                  <a:pos x="T2" y="T3"/>
                </a:cxn>
                <a:cxn ang="T8">
                  <a:pos x="T4" y="T5"/>
                </a:cxn>
              </a:cxnLst>
              <a:rect l="T9" t="T10" r="T11" b="T12"/>
              <a:pathLst>
                <a:path w="7" h="2">
                  <a:moveTo>
                    <a:pt x="5" y="0"/>
                  </a:moveTo>
                  <a:cubicBezTo>
                    <a:pt x="6" y="0"/>
                    <a:pt x="6" y="0"/>
                    <a:pt x="7" y="0"/>
                  </a:cubicBezTo>
                  <a:cubicBezTo>
                    <a:pt x="7" y="2"/>
                    <a:pt x="0" y="0"/>
                    <a:pt x="5"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94" name="Freeform 41"/>
            <p:cNvSpPr>
              <a:spLocks noChangeArrowheads="1"/>
            </p:cNvSpPr>
            <p:nvPr/>
          </p:nvSpPr>
          <p:spPr bwMode="auto">
            <a:xfrm>
              <a:off x="549275" y="1250950"/>
              <a:ext cx="4763" cy="39688"/>
            </a:xfrm>
            <a:custGeom>
              <a:avLst/>
              <a:gdLst>
                <a:gd name="T0" fmla="*/ 1 w 2"/>
                <a:gd name="T1" fmla="*/ 2 h 14"/>
                <a:gd name="T2" fmla="*/ 2 w 2"/>
                <a:gd name="T3" fmla="*/ 2 h 14"/>
                <a:gd name="T4" fmla="*/ 2 w 2"/>
                <a:gd name="T5" fmla="*/ 12 h 14"/>
                <a:gd name="T6" fmla="*/ 1 w 2"/>
                <a:gd name="T7" fmla="*/ 2 h 14"/>
                <a:gd name="T8" fmla="*/ 0 60000 65536"/>
                <a:gd name="T9" fmla="*/ 0 60000 65536"/>
                <a:gd name="T10" fmla="*/ 0 60000 65536"/>
                <a:gd name="T11" fmla="*/ 0 60000 65536"/>
                <a:gd name="T12" fmla="*/ 0 w 2"/>
                <a:gd name="T13" fmla="*/ 0 h 14"/>
                <a:gd name="T14" fmla="*/ 2 w 2"/>
                <a:gd name="T15" fmla="*/ 14 h 14"/>
              </a:gdLst>
              <a:ahLst/>
              <a:cxnLst>
                <a:cxn ang="T8">
                  <a:pos x="T0" y="T1"/>
                </a:cxn>
                <a:cxn ang="T9">
                  <a:pos x="T2" y="T3"/>
                </a:cxn>
                <a:cxn ang="T10">
                  <a:pos x="T4" y="T5"/>
                </a:cxn>
                <a:cxn ang="T11">
                  <a:pos x="T6" y="T7"/>
                </a:cxn>
              </a:cxnLst>
              <a:rect l="T12" t="T13" r="T14" b="T15"/>
              <a:pathLst>
                <a:path w="2" h="14">
                  <a:moveTo>
                    <a:pt x="1" y="2"/>
                  </a:moveTo>
                  <a:cubicBezTo>
                    <a:pt x="1" y="0"/>
                    <a:pt x="2" y="2"/>
                    <a:pt x="2" y="2"/>
                  </a:cubicBezTo>
                  <a:cubicBezTo>
                    <a:pt x="2" y="6"/>
                    <a:pt x="2" y="9"/>
                    <a:pt x="2" y="12"/>
                  </a:cubicBezTo>
                  <a:cubicBezTo>
                    <a:pt x="0" y="14"/>
                    <a:pt x="1" y="4"/>
                    <a:pt x="1" y="2"/>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95" name="Freeform 42"/>
            <p:cNvSpPr>
              <a:spLocks noChangeArrowheads="1"/>
            </p:cNvSpPr>
            <p:nvPr/>
          </p:nvSpPr>
          <p:spPr bwMode="auto">
            <a:xfrm>
              <a:off x="857250" y="1257300"/>
              <a:ext cx="11113" cy="4763"/>
            </a:xfrm>
            <a:custGeom>
              <a:avLst/>
              <a:gdLst>
                <a:gd name="T0" fmla="*/ 0 w 4"/>
                <a:gd name="T1" fmla="*/ 1 h 2"/>
                <a:gd name="T2" fmla="*/ 2 w 4"/>
                <a:gd name="T3" fmla="*/ 0 h 2"/>
                <a:gd name="T4" fmla="*/ 4 w 4"/>
                <a:gd name="T5" fmla="*/ 0 h 2"/>
                <a:gd name="T6" fmla="*/ 0 w 4"/>
                <a:gd name="T7" fmla="*/ 1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1"/>
                  </a:moveTo>
                  <a:cubicBezTo>
                    <a:pt x="1" y="1"/>
                    <a:pt x="2" y="1"/>
                    <a:pt x="2" y="0"/>
                  </a:cubicBezTo>
                  <a:cubicBezTo>
                    <a:pt x="3" y="0"/>
                    <a:pt x="3" y="0"/>
                    <a:pt x="4" y="0"/>
                  </a:cubicBezTo>
                  <a:cubicBezTo>
                    <a:pt x="4" y="2"/>
                    <a:pt x="2" y="1"/>
                    <a:pt x="0" y="1"/>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96" name="Freeform 43"/>
            <p:cNvSpPr>
              <a:spLocks noChangeArrowheads="1"/>
            </p:cNvSpPr>
            <p:nvPr/>
          </p:nvSpPr>
          <p:spPr bwMode="auto">
            <a:xfrm>
              <a:off x="474662" y="1262062"/>
              <a:ext cx="4763" cy="33338"/>
            </a:xfrm>
            <a:custGeom>
              <a:avLst/>
              <a:gdLst>
                <a:gd name="T0" fmla="*/ 1 w 2"/>
                <a:gd name="T1" fmla="*/ 1 h 12"/>
                <a:gd name="T2" fmla="*/ 2 w 2"/>
                <a:gd name="T3" fmla="*/ 2 h 12"/>
                <a:gd name="T4" fmla="*/ 2 w 2"/>
                <a:gd name="T5" fmla="*/ 10 h 12"/>
                <a:gd name="T6" fmla="*/ 1 w 2"/>
                <a:gd name="T7" fmla="*/ 1 h 12"/>
                <a:gd name="T8" fmla="*/ 0 60000 65536"/>
                <a:gd name="T9" fmla="*/ 0 60000 65536"/>
                <a:gd name="T10" fmla="*/ 0 60000 65536"/>
                <a:gd name="T11" fmla="*/ 0 60000 65536"/>
                <a:gd name="T12" fmla="*/ 0 w 2"/>
                <a:gd name="T13" fmla="*/ 0 h 12"/>
                <a:gd name="T14" fmla="*/ 2 w 2"/>
                <a:gd name="T15" fmla="*/ 12 h 12"/>
              </a:gdLst>
              <a:ahLst/>
              <a:cxnLst>
                <a:cxn ang="T8">
                  <a:pos x="T0" y="T1"/>
                </a:cxn>
                <a:cxn ang="T9">
                  <a:pos x="T2" y="T3"/>
                </a:cxn>
                <a:cxn ang="T10">
                  <a:pos x="T4" y="T5"/>
                </a:cxn>
                <a:cxn ang="T11">
                  <a:pos x="T6" y="T7"/>
                </a:cxn>
              </a:cxnLst>
              <a:rect l="T12" t="T13" r="T14" b="T15"/>
              <a:pathLst>
                <a:path w="2" h="12">
                  <a:moveTo>
                    <a:pt x="1" y="1"/>
                  </a:moveTo>
                  <a:cubicBezTo>
                    <a:pt x="2" y="0"/>
                    <a:pt x="2" y="1"/>
                    <a:pt x="2" y="2"/>
                  </a:cubicBezTo>
                  <a:cubicBezTo>
                    <a:pt x="2" y="5"/>
                    <a:pt x="2" y="7"/>
                    <a:pt x="2" y="10"/>
                  </a:cubicBezTo>
                  <a:cubicBezTo>
                    <a:pt x="0" y="12"/>
                    <a:pt x="1" y="3"/>
                    <a:pt x="1" y="1"/>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97" name="Freeform 44"/>
            <p:cNvSpPr>
              <a:spLocks noChangeArrowheads="1"/>
            </p:cNvSpPr>
            <p:nvPr/>
          </p:nvSpPr>
          <p:spPr bwMode="auto">
            <a:xfrm>
              <a:off x="530225" y="1262062"/>
              <a:ext cx="4763" cy="50800"/>
            </a:xfrm>
            <a:custGeom>
              <a:avLst/>
              <a:gdLst>
                <a:gd name="T0" fmla="*/ 0 w 2"/>
                <a:gd name="T1" fmla="*/ 3 h 18"/>
                <a:gd name="T2" fmla="*/ 1 w 2"/>
                <a:gd name="T3" fmla="*/ 8 h 18"/>
                <a:gd name="T4" fmla="*/ 1 w 2"/>
                <a:gd name="T5" fmla="*/ 16 h 18"/>
                <a:gd name="T6" fmla="*/ 0 w 2"/>
                <a:gd name="T7" fmla="*/ 11 h 18"/>
                <a:gd name="T8" fmla="*/ 0 w 2"/>
                <a:gd name="T9" fmla="*/ 3 h 18"/>
                <a:gd name="T10" fmla="*/ 0 60000 65536"/>
                <a:gd name="T11" fmla="*/ 0 60000 65536"/>
                <a:gd name="T12" fmla="*/ 0 60000 65536"/>
                <a:gd name="T13" fmla="*/ 0 60000 65536"/>
                <a:gd name="T14" fmla="*/ 0 60000 65536"/>
                <a:gd name="T15" fmla="*/ 0 w 2"/>
                <a:gd name="T16" fmla="*/ 0 h 18"/>
                <a:gd name="T17" fmla="*/ 2 w 2"/>
                <a:gd name="T18" fmla="*/ 18 h 18"/>
              </a:gdLst>
              <a:ahLst/>
              <a:cxnLst>
                <a:cxn ang="T10">
                  <a:pos x="T0" y="T1"/>
                </a:cxn>
                <a:cxn ang="T11">
                  <a:pos x="T2" y="T3"/>
                </a:cxn>
                <a:cxn ang="T12">
                  <a:pos x="T4" y="T5"/>
                </a:cxn>
                <a:cxn ang="T13">
                  <a:pos x="T6" y="T7"/>
                </a:cxn>
                <a:cxn ang="T14">
                  <a:pos x="T8" y="T9"/>
                </a:cxn>
              </a:cxnLst>
              <a:rect l="T15" t="T16" r="T17" b="T18"/>
              <a:pathLst>
                <a:path w="2" h="18">
                  <a:moveTo>
                    <a:pt x="0" y="3"/>
                  </a:moveTo>
                  <a:cubicBezTo>
                    <a:pt x="2" y="0"/>
                    <a:pt x="1" y="6"/>
                    <a:pt x="1" y="8"/>
                  </a:cubicBezTo>
                  <a:cubicBezTo>
                    <a:pt x="1" y="11"/>
                    <a:pt x="1" y="14"/>
                    <a:pt x="1" y="16"/>
                  </a:cubicBezTo>
                  <a:cubicBezTo>
                    <a:pt x="0" y="18"/>
                    <a:pt x="0" y="13"/>
                    <a:pt x="0" y="11"/>
                  </a:cubicBezTo>
                  <a:cubicBezTo>
                    <a:pt x="0" y="8"/>
                    <a:pt x="0" y="5"/>
                    <a:pt x="0" y="3"/>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98" name="Freeform 45"/>
            <p:cNvSpPr>
              <a:spLocks noChangeArrowheads="1"/>
            </p:cNvSpPr>
            <p:nvPr/>
          </p:nvSpPr>
          <p:spPr bwMode="auto">
            <a:xfrm>
              <a:off x="549275" y="1284287"/>
              <a:ext cx="4763" cy="30163"/>
            </a:xfrm>
            <a:custGeom>
              <a:avLst/>
              <a:gdLst>
                <a:gd name="T0" fmla="*/ 0 w 2"/>
                <a:gd name="T1" fmla="*/ 3 h 11"/>
                <a:gd name="T2" fmla="*/ 1 w 2"/>
                <a:gd name="T3" fmla="*/ 9 h 11"/>
                <a:gd name="T4" fmla="*/ 0 w 2"/>
                <a:gd name="T5" fmla="*/ 3 h 11"/>
                <a:gd name="T6" fmla="*/ 0 60000 65536"/>
                <a:gd name="T7" fmla="*/ 0 60000 65536"/>
                <a:gd name="T8" fmla="*/ 0 60000 65536"/>
                <a:gd name="T9" fmla="*/ 0 w 2"/>
                <a:gd name="T10" fmla="*/ 0 h 11"/>
                <a:gd name="T11" fmla="*/ 2 w 2"/>
                <a:gd name="T12" fmla="*/ 11 h 11"/>
              </a:gdLst>
              <a:ahLst/>
              <a:cxnLst>
                <a:cxn ang="T6">
                  <a:pos x="T0" y="T1"/>
                </a:cxn>
                <a:cxn ang="T7">
                  <a:pos x="T2" y="T3"/>
                </a:cxn>
                <a:cxn ang="T8">
                  <a:pos x="T4" y="T5"/>
                </a:cxn>
              </a:cxnLst>
              <a:rect l="T9" t="T10" r="T11" b="T12"/>
              <a:pathLst>
                <a:path w="2" h="11">
                  <a:moveTo>
                    <a:pt x="0" y="3"/>
                  </a:moveTo>
                  <a:cubicBezTo>
                    <a:pt x="2" y="0"/>
                    <a:pt x="1" y="7"/>
                    <a:pt x="1" y="9"/>
                  </a:cubicBezTo>
                  <a:cubicBezTo>
                    <a:pt x="0" y="11"/>
                    <a:pt x="0" y="4"/>
                    <a:pt x="0" y="3"/>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99" name="Freeform 46"/>
            <p:cNvSpPr>
              <a:spLocks noChangeArrowheads="1"/>
            </p:cNvSpPr>
            <p:nvPr/>
          </p:nvSpPr>
          <p:spPr bwMode="auto">
            <a:xfrm>
              <a:off x="538162" y="1290637"/>
              <a:ext cx="4763" cy="26988"/>
            </a:xfrm>
            <a:custGeom>
              <a:avLst/>
              <a:gdLst>
                <a:gd name="T0" fmla="*/ 1 w 2"/>
                <a:gd name="T1" fmla="*/ 2 h 10"/>
                <a:gd name="T2" fmla="*/ 2 w 2"/>
                <a:gd name="T3" fmla="*/ 8 h 10"/>
                <a:gd name="T4" fmla="*/ 1 w 2"/>
                <a:gd name="T5" fmla="*/ 2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1" y="2"/>
                  </a:moveTo>
                  <a:cubicBezTo>
                    <a:pt x="2" y="0"/>
                    <a:pt x="1" y="6"/>
                    <a:pt x="2" y="8"/>
                  </a:cubicBezTo>
                  <a:cubicBezTo>
                    <a:pt x="0" y="10"/>
                    <a:pt x="1" y="4"/>
                    <a:pt x="1" y="2"/>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00" name="Freeform 47"/>
            <p:cNvSpPr>
              <a:spLocks noChangeArrowheads="1"/>
            </p:cNvSpPr>
            <p:nvPr/>
          </p:nvSpPr>
          <p:spPr bwMode="auto">
            <a:xfrm>
              <a:off x="474662" y="1292225"/>
              <a:ext cx="1588" cy="25400"/>
            </a:xfrm>
            <a:custGeom>
              <a:avLst/>
              <a:gdLst>
                <a:gd name="T0" fmla="*/ 0 w 1"/>
                <a:gd name="T1" fmla="*/ 3 h 9"/>
                <a:gd name="T2" fmla="*/ 1 w 1"/>
                <a:gd name="T3" fmla="*/ 7 h 9"/>
                <a:gd name="T4" fmla="*/ 0 w 1"/>
                <a:gd name="T5" fmla="*/ 3 h 9"/>
                <a:gd name="T6" fmla="*/ 0 60000 65536"/>
                <a:gd name="T7" fmla="*/ 0 60000 65536"/>
                <a:gd name="T8" fmla="*/ 0 60000 65536"/>
                <a:gd name="T9" fmla="*/ 0 w 1"/>
                <a:gd name="T10" fmla="*/ 0 h 9"/>
                <a:gd name="T11" fmla="*/ 1 w 1"/>
                <a:gd name="T12" fmla="*/ 9 h 9"/>
              </a:gdLst>
              <a:ahLst/>
              <a:cxnLst>
                <a:cxn ang="T6">
                  <a:pos x="T0" y="T1"/>
                </a:cxn>
                <a:cxn ang="T7">
                  <a:pos x="T2" y="T3"/>
                </a:cxn>
                <a:cxn ang="T8">
                  <a:pos x="T4" y="T5"/>
                </a:cxn>
              </a:cxnLst>
              <a:rect l="T9" t="T10" r="T11" b="T12"/>
              <a:pathLst>
                <a:path w="1" h="9">
                  <a:moveTo>
                    <a:pt x="0" y="3"/>
                  </a:moveTo>
                  <a:cubicBezTo>
                    <a:pt x="1" y="0"/>
                    <a:pt x="1" y="5"/>
                    <a:pt x="1" y="7"/>
                  </a:cubicBezTo>
                  <a:cubicBezTo>
                    <a:pt x="0" y="9"/>
                    <a:pt x="0" y="4"/>
                    <a:pt x="0" y="3"/>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01" name="Freeform 48"/>
            <p:cNvSpPr>
              <a:spLocks noChangeArrowheads="1"/>
            </p:cNvSpPr>
            <p:nvPr/>
          </p:nvSpPr>
          <p:spPr bwMode="auto">
            <a:xfrm>
              <a:off x="498475" y="1292225"/>
              <a:ext cx="3175" cy="25400"/>
            </a:xfrm>
            <a:custGeom>
              <a:avLst/>
              <a:gdLst>
                <a:gd name="T0" fmla="*/ 0 w 1"/>
                <a:gd name="T1" fmla="*/ 3 h 9"/>
                <a:gd name="T2" fmla="*/ 1 w 1"/>
                <a:gd name="T3" fmla="*/ 7 h 9"/>
                <a:gd name="T4" fmla="*/ 0 w 1"/>
                <a:gd name="T5" fmla="*/ 3 h 9"/>
                <a:gd name="T6" fmla="*/ 0 60000 65536"/>
                <a:gd name="T7" fmla="*/ 0 60000 65536"/>
                <a:gd name="T8" fmla="*/ 0 60000 65536"/>
                <a:gd name="T9" fmla="*/ 0 w 1"/>
                <a:gd name="T10" fmla="*/ 0 h 9"/>
                <a:gd name="T11" fmla="*/ 1 w 1"/>
                <a:gd name="T12" fmla="*/ 9 h 9"/>
              </a:gdLst>
              <a:ahLst/>
              <a:cxnLst>
                <a:cxn ang="T6">
                  <a:pos x="T0" y="T1"/>
                </a:cxn>
                <a:cxn ang="T7">
                  <a:pos x="T2" y="T3"/>
                </a:cxn>
                <a:cxn ang="T8">
                  <a:pos x="T4" y="T5"/>
                </a:cxn>
              </a:cxnLst>
              <a:rect l="T9" t="T10" r="T11" b="T12"/>
              <a:pathLst>
                <a:path w="1" h="9">
                  <a:moveTo>
                    <a:pt x="0" y="3"/>
                  </a:moveTo>
                  <a:cubicBezTo>
                    <a:pt x="1" y="0"/>
                    <a:pt x="1" y="5"/>
                    <a:pt x="1" y="7"/>
                  </a:cubicBezTo>
                  <a:cubicBezTo>
                    <a:pt x="0" y="9"/>
                    <a:pt x="0" y="4"/>
                    <a:pt x="0" y="3"/>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02" name="Freeform 49"/>
            <p:cNvSpPr>
              <a:spLocks noEditPoints="1" noChangeArrowheads="1"/>
            </p:cNvSpPr>
            <p:nvPr/>
          </p:nvSpPr>
          <p:spPr bwMode="auto">
            <a:xfrm>
              <a:off x="263525" y="1555750"/>
              <a:ext cx="26988" cy="31750"/>
            </a:xfrm>
            <a:custGeom>
              <a:avLst/>
              <a:gdLst>
                <a:gd name="T0" fmla="*/ 7 w 10"/>
                <a:gd name="T1" fmla="*/ 2 h 11"/>
                <a:gd name="T2" fmla="*/ 6 w 10"/>
                <a:gd name="T3" fmla="*/ 11 h 11"/>
                <a:gd name="T4" fmla="*/ 2 w 10"/>
                <a:gd name="T5" fmla="*/ 10 h 11"/>
                <a:gd name="T6" fmla="*/ 7 w 10"/>
                <a:gd name="T7" fmla="*/ 2 h 11"/>
                <a:gd name="T8" fmla="*/ 4 w 10"/>
                <a:gd name="T9" fmla="*/ 7 h 11"/>
                <a:gd name="T10" fmla="*/ 7 w 10"/>
                <a:gd name="T11" fmla="*/ 7 h 11"/>
                <a:gd name="T12" fmla="*/ 7 w 10"/>
                <a:gd name="T13" fmla="*/ 5 h 11"/>
                <a:gd name="T14" fmla="*/ 4 w 10"/>
                <a:gd name="T15" fmla="*/ 5 h 11"/>
                <a:gd name="T16" fmla="*/ 4 w 10"/>
                <a:gd name="T17" fmla="*/ 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1"/>
                <a:gd name="T29" fmla="*/ 10 w 1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1">
                  <a:moveTo>
                    <a:pt x="7" y="2"/>
                  </a:moveTo>
                  <a:cubicBezTo>
                    <a:pt x="10" y="5"/>
                    <a:pt x="9" y="10"/>
                    <a:pt x="6" y="11"/>
                  </a:cubicBezTo>
                  <a:cubicBezTo>
                    <a:pt x="4" y="11"/>
                    <a:pt x="4" y="10"/>
                    <a:pt x="2" y="10"/>
                  </a:cubicBezTo>
                  <a:cubicBezTo>
                    <a:pt x="0" y="6"/>
                    <a:pt x="1" y="0"/>
                    <a:pt x="7" y="2"/>
                  </a:cubicBezTo>
                  <a:close/>
                  <a:moveTo>
                    <a:pt x="4" y="7"/>
                  </a:moveTo>
                  <a:cubicBezTo>
                    <a:pt x="5" y="7"/>
                    <a:pt x="6" y="7"/>
                    <a:pt x="7" y="7"/>
                  </a:cubicBezTo>
                  <a:cubicBezTo>
                    <a:pt x="7" y="6"/>
                    <a:pt x="7" y="6"/>
                    <a:pt x="7" y="5"/>
                  </a:cubicBezTo>
                  <a:cubicBezTo>
                    <a:pt x="6" y="5"/>
                    <a:pt x="5" y="5"/>
                    <a:pt x="4" y="5"/>
                  </a:cubicBezTo>
                  <a:cubicBezTo>
                    <a:pt x="4" y="6"/>
                    <a:pt x="4" y="6"/>
                    <a:pt x="4" y="7"/>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03" name="Freeform 50"/>
            <p:cNvSpPr>
              <a:spLocks noChangeArrowheads="1"/>
            </p:cNvSpPr>
            <p:nvPr/>
          </p:nvSpPr>
          <p:spPr bwMode="auto">
            <a:xfrm>
              <a:off x="1009650" y="1822450"/>
              <a:ext cx="33338" cy="6350"/>
            </a:xfrm>
            <a:custGeom>
              <a:avLst/>
              <a:gdLst>
                <a:gd name="T0" fmla="*/ 12 w 12"/>
                <a:gd name="T1" fmla="*/ 0 h 2"/>
                <a:gd name="T2" fmla="*/ 9 w 12"/>
                <a:gd name="T3" fmla="*/ 0 h 2"/>
                <a:gd name="T4" fmla="*/ 12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0"/>
                  </a:moveTo>
                  <a:cubicBezTo>
                    <a:pt x="12" y="2"/>
                    <a:pt x="0" y="0"/>
                    <a:pt x="9" y="0"/>
                  </a:cubicBezTo>
                  <a:cubicBezTo>
                    <a:pt x="10" y="0"/>
                    <a:pt x="11" y="0"/>
                    <a:pt x="12"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04" name="Freeform 51"/>
            <p:cNvSpPr>
              <a:spLocks noChangeArrowheads="1"/>
            </p:cNvSpPr>
            <p:nvPr/>
          </p:nvSpPr>
          <p:spPr bwMode="auto">
            <a:xfrm>
              <a:off x="468312" y="1851025"/>
              <a:ext cx="36513" cy="4763"/>
            </a:xfrm>
            <a:custGeom>
              <a:avLst/>
              <a:gdLst>
                <a:gd name="T0" fmla="*/ 13 w 13"/>
                <a:gd name="T1" fmla="*/ 0 h 2"/>
                <a:gd name="T2" fmla="*/ 9 w 13"/>
                <a:gd name="T3" fmla="*/ 0 h 2"/>
                <a:gd name="T4" fmla="*/ 13 w 13"/>
                <a:gd name="T5" fmla="*/ 0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13" y="0"/>
                  </a:moveTo>
                  <a:cubicBezTo>
                    <a:pt x="13" y="2"/>
                    <a:pt x="0" y="1"/>
                    <a:pt x="9" y="0"/>
                  </a:cubicBezTo>
                  <a:cubicBezTo>
                    <a:pt x="10" y="0"/>
                    <a:pt x="11" y="0"/>
                    <a:pt x="13"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05" name="Freeform 52"/>
            <p:cNvSpPr>
              <a:spLocks noChangeArrowheads="1"/>
            </p:cNvSpPr>
            <p:nvPr/>
          </p:nvSpPr>
          <p:spPr bwMode="auto">
            <a:xfrm>
              <a:off x="1076325" y="1852612"/>
              <a:ext cx="3175" cy="66675"/>
            </a:xfrm>
            <a:custGeom>
              <a:avLst/>
              <a:gdLst>
                <a:gd name="T0" fmla="*/ 0 w 1"/>
                <a:gd name="T1" fmla="*/ 1 h 24"/>
                <a:gd name="T2" fmla="*/ 1 w 1"/>
                <a:gd name="T3" fmla="*/ 2 h 24"/>
                <a:gd name="T4" fmla="*/ 1 w 1"/>
                <a:gd name="T5" fmla="*/ 23 h 24"/>
                <a:gd name="T6" fmla="*/ 0 w 1"/>
                <a:gd name="T7" fmla="*/ 22 h 24"/>
                <a:gd name="T8" fmla="*/ 0 w 1"/>
                <a:gd name="T9" fmla="*/ 1 h 24"/>
                <a:gd name="T10" fmla="*/ 0 60000 65536"/>
                <a:gd name="T11" fmla="*/ 0 60000 65536"/>
                <a:gd name="T12" fmla="*/ 0 60000 65536"/>
                <a:gd name="T13" fmla="*/ 0 60000 65536"/>
                <a:gd name="T14" fmla="*/ 0 60000 65536"/>
                <a:gd name="T15" fmla="*/ 0 w 1"/>
                <a:gd name="T16" fmla="*/ 0 h 24"/>
                <a:gd name="T17" fmla="*/ 1 w 1"/>
                <a:gd name="T18" fmla="*/ 24 h 24"/>
              </a:gdLst>
              <a:ahLst/>
              <a:cxnLst>
                <a:cxn ang="T10">
                  <a:pos x="T0" y="T1"/>
                </a:cxn>
                <a:cxn ang="T11">
                  <a:pos x="T2" y="T3"/>
                </a:cxn>
                <a:cxn ang="T12">
                  <a:pos x="T4" y="T5"/>
                </a:cxn>
                <a:cxn ang="T13">
                  <a:pos x="T6" y="T7"/>
                </a:cxn>
                <a:cxn ang="T14">
                  <a:pos x="T8" y="T9"/>
                </a:cxn>
              </a:cxnLst>
              <a:rect l="T15" t="T16" r="T17" b="T18"/>
              <a:pathLst>
                <a:path w="1" h="24">
                  <a:moveTo>
                    <a:pt x="0" y="1"/>
                  </a:moveTo>
                  <a:cubicBezTo>
                    <a:pt x="0" y="0"/>
                    <a:pt x="1" y="1"/>
                    <a:pt x="1" y="2"/>
                  </a:cubicBezTo>
                  <a:cubicBezTo>
                    <a:pt x="1" y="9"/>
                    <a:pt x="1" y="16"/>
                    <a:pt x="1" y="23"/>
                  </a:cubicBezTo>
                  <a:cubicBezTo>
                    <a:pt x="0" y="24"/>
                    <a:pt x="0" y="23"/>
                    <a:pt x="0" y="22"/>
                  </a:cubicBezTo>
                  <a:cubicBezTo>
                    <a:pt x="0" y="15"/>
                    <a:pt x="0" y="8"/>
                    <a:pt x="0" y="1"/>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06" name="Freeform 53"/>
            <p:cNvSpPr>
              <a:spLocks noChangeArrowheads="1"/>
            </p:cNvSpPr>
            <p:nvPr/>
          </p:nvSpPr>
          <p:spPr bwMode="auto">
            <a:xfrm>
              <a:off x="806450" y="1855787"/>
              <a:ext cx="9525" cy="11113"/>
            </a:xfrm>
            <a:custGeom>
              <a:avLst/>
              <a:gdLst>
                <a:gd name="T0" fmla="*/ 2 w 3"/>
                <a:gd name="T1" fmla="*/ 0 h 4"/>
                <a:gd name="T2" fmla="*/ 3 w 3"/>
                <a:gd name="T3" fmla="*/ 2 h 4"/>
                <a:gd name="T4" fmla="*/ 1 w 3"/>
                <a:gd name="T5" fmla="*/ 2 h 4"/>
                <a:gd name="T6" fmla="*/ 1 w 3"/>
                <a:gd name="T7" fmla="*/ 4 h 4"/>
                <a:gd name="T8" fmla="*/ 0 w 3"/>
                <a:gd name="T9" fmla="*/ 1 h 4"/>
                <a:gd name="T10" fmla="*/ 2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2" y="0"/>
                  </a:moveTo>
                  <a:cubicBezTo>
                    <a:pt x="2" y="0"/>
                    <a:pt x="3" y="2"/>
                    <a:pt x="3" y="2"/>
                  </a:cubicBezTo>
                  <a:cubicBezTo>
                    <a:pt x="3" y="2"/>
                    <a:pt x="1" y="2"/>
                    <a:pt x="1" y="2"/>
                  </a:cubicBezTo>
                  <a:cubicBezTo>
                    <a:pt x="1" y="2"/>
                    <a:pt x="1" y="4"/>
                    <a:pt x="1" y="4"/>
                  </a:cubicBezTo>
                  <a:cubicBezTo>
                    <a:pt x="1" y="4"/>
                    <a:pt x="0" y="2"/>
                    <a:pt x="0" y="1"/>
                  </a:cubicBezTo>
                  <a:cubicBezTo>
                    <a:pt x="0" y="1"/>
                    <a:pt x="2" y="1"/>
                    <a:pt x="2"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07" name="Freeform 54"/>
            <p:cNvSpPr>
              <a:spLocks noChangeArrowheads="1"/>
            </p:cNvSpPr>
            <p:nvPr/>
          </p:nvSpPr>
          <p:spPr bwMode="auto">
            <a:xfrm>
              <a:off x="708025" y="1873250"/>
              <a:ext cx="11113" cy="7938"/>
            </a:xfrm>
            <a:custGeom>
              <a:avLst/>
              <a:gdLst>
                <a:gd name="T0" fmla="*/ 4 w 4"/>
                <a:gd name="T1" fmla="*/ 1 h 3"/>
                <a:gd name="T2" fmla="*/ 0 w 4"/>
                <a:gd name="T3" fmla="*/ 2 h 3"/>
                <a:gd name="T4" fmla="*/ 4 w 4"/>
                <a:gd name="T5" fmla="*/ 1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4" y="1"/>
                  </a:moveTo>
                  <a:cubicBezTo>
                    <a:pt x="4" y="3"/>
                    <a:pt x="1" y="2"/>
                    <a:pt x="0" y="2"/>
                  </a:cubicBezTo>
                  <a:cubicBezTo>
                    <a:pt x="0" y="0"/>
                    <a:pt x="3" y="0"/>
                    <a:pt x="4" y="1"/>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08" name="Freeform 55"/>
            <p:cNvSpPr>
              <a:spLocks noChangeArrowheads="1"/>
            </p:cNvSpPr>
            <p:nvPr/>
          </p:nvSpPr>
          <p:spPr bwMode="auto">
            <a:xfrm>
              <a:off x="846137" y="1874837"/>
              <a:ext cx="19050" cy="22225"/>
            </a:xfrm>
            <a:custGeom>
              <a:avLst/>
              <a:gdLst>
                <a:gd name="T0" fmla="*/ 0 w 7"/>
                <a:gd name="T1" fmla="*/ 0 h 8"/>
                <a:gd name="T2" fmla="*/ 6 w 7"/>
                <a:gd name="T3" fmla="*/ 0 h 8"/>
                <a:gd name="T4" fmla="*/ 6 w 7"/>
                <a:gd name="T5" fmla="*/ 5 h 8"/>
                <a:gd name="T6" fmla="*/ 4 w 7"/>
                <a:gd name="T7" fmla="*/ 2 h 8"/>
                <a:gd name="T8" fmla="*/ 4 w 7"/>
                <a:gd name="T9" fmla="*/ 5 h 8"/>
                <a:gd name="T10" fmla="*/ 2 w 7"/>
                <a:gd name="T11" fmla="*/ 1 h 8"/>
                <a:gd name="T12" fmla="*/ 1 w 7"/>
                <a:gd name="T13" fmla="*/ 5 h 8"/>
                <a:gd name="T14" fmla="*/ 0 w 7"/>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8"/>
                <a:gd name="T26" fmla="*/ 7 w 7"/>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8">
                  <a:moveTo>
                    <a:pt x="0" y="0"/>
                  </a:moveTo>
                  <a:cubicBezTo>
                    <a:pt x="2" y="0"/>
                    <a:pt x="4" y="0"/>
                    <a:pt x="6" y="0"/>
                  </a:cubicBezTo>
                  <a:cubicBezTo>
                    <a:pt x="6" y="2"/>
                    <a:pt x="6" y="4"/>
                    <a:pt x="6" y="5"/>
                  </a:cubicBezTo>
                  <a:cubicBezTo>
                    <a:pt x="4" y="6"/>
                    <a:pt x="7" y="2"/>
                    <a:pt x="4" y="2"/>
                  </a:cubicBezTo>
                  <a:cubicBezTo>
                    <a:pt x="3" y="2"/>
                    <a:pt x="4" y="3"/>
                    <a:pt x="4" y="5"/>
                  </a:cubicBezTo>
                  <a:cubicBezTo>
                    <a:pt x="3" y="8"/>
                    <a:pt x="3" y="1"/>
                    <a:pt x="2" y="1"/>
                  </a:cubicBezTo>
                  <a:cubicBezTo>
                    <a:pt x="0" y="2"/>
                    <a:pt x="1" y="2"/>
                    <a:pt x="1" y="5"/>
                  </a:cubicBezTo>
                  <a:cubicBezTo>
                    <a:pt x="0" y="8"/>
                    <a:pt x="0" y="2"/>
                    <a:pt x="0"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09" name="Freeform 56"/>
            <p:cNvSpPr>
              <a:spLocks noChangeArrowheads="1"/>
            </p:cNvSpPr>
            <p:nvPr/>
          </p:nvSpPr>
          <p:spPr bwMode="auto">
            <a:xfrm>
              <a:off x="601662" y="1911350"/>
              <a:ext cx="3175" cy="19050"/>
            </a:xfrm>
            <a:custGeom>
              <a:avLst/>
              <a:gdLst>
                <a:gd name="T0" fmla="*/ 0 w 1"/>
                <a:gd name="T1" fmla="*/ 3 h 7"/>
                <a:gd name="T2" fmla="*/ 1 w 1"/>
                <a:gd name="T3" fmla="*/ 5 h 7"/>
                <a:gd name="T4" fmla="*/ 0 w 1"/>
                <a:gd name="T5" fmla="*/ 3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3"/>
                  </a:moveTo>
                  <a:cubicBezTo>
                    <a:pt x="1" y="0"/>
                    <a:pt x="1" y="5"/>
                    <a:pt x="1" y="5"/>
                  </a:cubicBezTo>
                  <a:cubicBezTo>
                    <a:pt x="1" y="7"/>
                    <a:pt x="0" y="6"/>
                    <a:pt x="0" y="3"/>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10" name="Freeform 57"/>
            <p:cNvSpPr>
              <a:spLocks noChangeArrowheads="1"/>
            </p:cNvSpPr>
            <p:nvPr/>
          </p:nvSpPr>
          <p:spPr bwMode="auto">
            <a:xfrm>
              <a:off x="498475" y="1925637"/>
              <a:ext cx="39688" cy="4763"/>
            </a:xfrm>
            <a:custGeom>
              <a:avLst/>
              <a:gdLst>
                <a:gd name="T0" fmla="*/ 0 w 14"/>
                <a:gd name="T1" fmla="*/ 1 h 2"/>
                <a:gd name="T2" fmla="*/ 7 w 14"/>
                <a:gd name="T3" fmla="*/ 0 h 2"/>
                <a:gd name="T4" fmla="*/ 14 w 14"/>
                <a:gd name="T5" fmla="*/ 0 h 2"/>
                <a:gd name="T6" fmla="*/ 7 w 14"/>
                <a:gd name="T7" fmla="*/ 1 h 2"/>
                <a:gd name="T8" fmla="*/ 0 w 14"/>
                <a:gd name="T9" fmla="*/ 1 h 2"/>
                <a:gd name="T10" fmla="*/ 0 60000 65536"/>
                <a:gd name="T11" fmla="*/ 0 60000 65536"/>
                <a:gd name="T12" fmla="*/ 0 60000 65536"/>
                <a:gd name="T13" fmla="*/ 0 60000 65536"/>
                <a:gd name="T14" fmla="*/ 0 60000 65536"/>
                <a:gd name="T15" fmla="*/ 0 w 14"/>
                <a:gd name="T16" fmla="*/ 0 h 2"/>
                <a:gd name="T17" fmla="*/ 14 w 14"/>
                <a:gd name="T18" fmla="*/ 2 h 2"/>
              </a:gdLst>
              <a:ahLst/>
              <a:cxnLst>
                <a:cxn ang="T10">
                  <a:pos x="T0" y="T1"/>
                </a:cxn>
                <a:cxn ang="T11">
                  <a:pos x="T2" y="T3"/>
                </a:cxn>
                <a:cxn ang="T12">
                  <a:pos x="T4" y="T5"/>
                </a:cxn>
                <a:cxn ang="T13">
                  <a:pos x="T6" y="T7"/>
                </a:cxn>
                <a:cxn ang="T14">
                  <a:pos x="T8" y="T9"/>
                </a:cxn>
              </a:cxnLst>
              <a:rect l="T15" t="T16" r="T17" b="T18"/>
              <a:pathLst>
                <a:path w="14" h="2">
                  <a:moveTo>
                    <a:pt x="0" y="1"/>
                  </a:moveTo>
                  <a:cubicBezTo>
                    <a:pt x="1" y="0"/>
                    <a:pt x="4" y="0"/>
                    <a:pt x="7" y="0"/>
                  </a:cubicBezTo>
                  <a:cubicBezTo>
                    <a:pt x="9" y="0"/>
                    <a:pt x="12" y="0"/>
                    <a:pt x="14" y="0"/>
                  </a:cubicBezTo>
                  <a:cubicBezTo>
                    <a:pt x="13" y="2"/>
                    <a:pt x="10" y="1"/>
                    <a:pt x="7" y="1"/>
                  </a:cubicBezTo>
                  <a:cubicBezTo>
                    <a:pt x="5" y="1"/>
                    <a:pt x="2" y="1"/>
                    <a:pt x="0" y="1"/>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11" name="Freeform 58"/>
            <p:cNvSpPr>
              <a:spLocks noChangeArrowheads="1"/>
            </p:cNvSpPr>
            <p:nvPr/>
          </p:nvSpPr>
          <p:spPr bwMode="auto">
            <a:xfrm>
              <a:off x="523875" y="1928812"/>
              <a:ext cx="39688" cy="4763"/>
            </a:xfrm>
            <a:custGeom>
              <a:avLst/>
              <a:gdLst>
                <a:gd name="T0" fmla="*/ 14 w 14"/>
                <a:gd name="T1" fmla="*/ 0 h 2"/>
                <a:gd name="T2" fmla="*/ 9 w 14"/>
                <a:gd name="T3" fmla="*/ 0 h 2"/>
                <a:gd name="T4" fmla="*/ 14 w 14"/>
                <a:gd name="T5" fmla="*/ 0 h 2"/>
                <a:gd name="T6" fmla="*/ 0 60000 65536"/>
                <a:gd name="T7" fmla="*/ 0 60000 65536"/>
                <a:gd name="T8" fmla="*/ 0 60000 65536"/>
                <a:gd name="T9" fmla="*/ 0 w 14"/>
                <a:gd name="T10" fmla="*/ 0 h 2"/>
                <a:gd name="T11" fmla="*/ 14 w 14"/>
                <a:gd name="T12" fmla="*/ 2 h 2"/>
              </a:gdLst>
              <a:ahLst/>
              <a:cxnLst>
                <a:cxn ang="T6">
                  <a:pos x="T0" y="T1"/>
                </a:cxn>
                <a:cxn ang="T7">
                  <a:pos x="T2" y="T3"/>
                </a:cxn>
                <a:cxn ang="T8">
                  <a:pos x="T4" y="T5"/>
                </a:cxn>
              </a:cxnLst>
              <a:rect l="T9" t="T10" r="T11" b="T12"/>
              <a:pathLst>
                <a:path w="14" h="2">
                  <a:moveTo>
                    <a:pt x="14" y="0"/>
                  </a:moveTo>
                  <a:cubicBezTo>
                    <a:pt x="14" y="2"/>
                    <a:pt x="0" y="1"/>
                    <a:pt x="9" y="0"/>
                  </a:cubicBezTo>
                  <a:cubicBezTo>
                    <a:pt x="11" y="0"/>
                    <a:pt x="12" y="0"/>
                    <a:pt x="14"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12" name="Freeform 59"/>
            <p:cNvSpPr>
              <a:spLocks noChangeArrowheads="1"/>
            </p:cNvSpPr>
            <p:nvPr/>
          </p:nvSpPr>
          <p:spPr bwMode="auto">
            <a:xfrm>
              <a:off x="1003300" y="1933575"/>
              <a:ext cx="50800" cy="17463"/>
            </a:xfrm>
            <a:custGeom>
              <a:avLst/>
              <a:gdLst>
                <a:gd name="T0" fmla="*/ 1 w 18"/>
                <a:gd name="T1" fmla="*/ 0 h 6"/>
                <a:gd name="T2" fmla="*/ 2 w 18"/>
                <a:gd name="T3" fmla="*/ 4 h 6"/>
                <a:gd name="T4" fmla="*/ 15 w 18"/>
                <a:gd name="T5" fmla="*/ 4 h 6"/>
                <a:gd name="T6" fmla="*/ 18 w 18"/>
                <a:gd name="T7" fmla="*/ 4 h 6"/>
                <a:gd name="T8" fmla="*/ 17 w 18"/>
                <a:gd name="T9" fmla="*/ 5 h 6"/>
                <a:gd name="T10" fmla="*/ 1 w 18"/>
                <a:gd name="T11" fmla="*/ 5 h 6"/>
                <a:gd name="T12" fmla="*/ 1 w 18"/>
                <a:gd name="T13" fmla="*/ 0 h 6"/>
                <a:gd name="T14" fmla="*/ 0 60000 65536"/>
                <a:gd name="T15" fmla="*/ 0 60000 65536"/>
                <a:gd name="T16" fmla="*/ 0 60000 65536"/>
                <a:gd name="T17" fmla="*/ 0 60000 65536"/>
                <a:gd name="T18" fmla="*/ 0 60000 65536"/>
                <a:gd name="T19" fmla="*/ 0 60000 65536"/>
                <a:gd name="T20" fmla="*/ 0 60000 65536"/>
                <a:gd name="T21" fmla="*/ 0 w 18"/>
                <a:gd name="T22" fmla="*/ 0 h 6"/>
                <a:gd name="T23" fmla="*/ 18 w 1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6">
                  <a:moveTo>
                    <a:pt x="1" y="0"/>
                  </a:moveTo>
                  <a:cubicBezTo>
                    <a:pt x="4" y="1"/>
                    <a:pt x="1" y="3"/>
                    <a:pt x="2" y="4"/>
                  </a:cubicBezTo>
                  <a:cubicBezTo>
                    <a:pt x="5" y="6"/>
                    <a:pt x="12" y="3"/>
                    <a:pt x="15" y="4"/>
                  </a:cubicBezTo>
                  <a:cubicBezTo>
                    <a:pt x="16" y="4"/>
                    <a:pt x="17" y="4"/>
                    <a:pt x="18" y="4"/>
                  </a:cubicBezTo>
                  <a:cubicBezTo>
                    <a:pt x="18" y="5"/>
                    <a:pt x="18" y="5"/>
                    <a:pt x="17" y="5"/>
                  </a:cubicBezTo>
                  <a:cubicBezTo>
                    <a:pt x="12" y="5"/>
                    <a:pt x="6" y="5"/>
                    <a:pt x="1" y="5"/>
                  </a:cubicBezTo>
                  <a:cubicBezTo>
                    <a:pt x="0" y="3"/>
                    <a:pt x="2" y="3"/>
                    <a:pt x="1"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13" name="Freeform 60"/>
            <p:cNvSpPr>
              <a:spLocks noChangeArrowheads="1"/>
            </p:cNvSpPr>
            <p:nvPr/>
          </p:nvSpPr>
          <p:spPr bwMode="auto">
            <a:xfrm>
              <a:off x="1057275" y="1947862"/>
              <a:ext cx="7938" cy="3175"/>
            </a:xfrm>
            <a:custGeom>
              <a:avLst/>
              <a:gdLst>
                <a:gd name="T0" fmla="*/ 0 w 3"/>
                <a:gd name="T1" fmla="*/ 1 h 1"/>
                <a:gd name="T2" fmla="*/ 2 w 3"/>
                <a:gd name="T3" fmla="*/ 0 h 1"/>
                <a:gd name="T4" fmla="*/ 3 w 3"/>
                <a:gd name="T5" fmla="*/ 0 h 1"/>
                <a:gd name="T6" fmla="*/ 0 w 3"/>
                <a:gd name="T7" fmla="*/ 1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1"/>
                  </a:moveTo>
                  <a:cubicBezTo>
                    <a:pt x="0" y="0"/>
                    <a:pt x="1" y="0"/>
                    <a:pt x="2" y="0"/>
                  </a:cubicBezTo>
                  <a:cubicBezTo>
                    <a:pt x="2" y="0"/>
                    <a:pt x="3" y="0"/>
                    <a:pt x="3" y="0"/>
                  </a:cubicBezTo>
                  <a:cubicBezTo>
                    <a:pt x="3" y="1"/>
                    <a:pt x="1" y="1"/>
                    <a:pt x="0" y="1"/>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14" name="Freeform 61"/>
            <p:cNvSpPr>
              <a:spLocks noEditPoints="1" noChangeArrowheads="1"/>
            </p:cNvSpPr>
            <p:nvPr/>
          </p:nvSpPr>
          <p:spPr bwMode="auto">
            <a:xfrm>
              <a:off x="538162" y="2144712"/>
              <a:ext cx="234950" cy="238125"/>
            </a:xfrm>
            <a:custGeom>
              <a:avLst/>
              <a:gdLst>
                <a:gd name="T0" fmla="*/ 42 w 85"/>
                <a:gd name="T1" fmla="*/ 85 h 86"/>
                <a:gd name="T2" fmla="*/ 38 w 85"/>
                <a:gd name="T3" fmla="*/ 84 h 86"/>
                <a:gd name="T4" fmla="*/ 28 w 85"/>
                <a:gd name="T5" fmla="*/ 81 h 86"/>
                <a:gd name="T6" fmla="*/ 15 w 85"/>
                <a:gd name="T7" fmla="*/ 75 h 86"/>
                <a:gd name="T8" fmla="*/ 13 w 85"/>
                <a:gd name="T9" fmla="*/ 74 h 86"/>
                <a:gd name="T10" fmla="*/ 7 w 85"/>
                <a:gd name="T11" fmla="*/ 66 h 86"/>
                <a:gd name="T12" fmla="*/ 1 w 85"/>
                <a:gd name="T13" fmla="*/ 56 h 86"/>
                <a:gd name="T14" fmla="*/ 2 w 85"/>
                <a:gd name="T15" fmla="*/ 32 h 86"/>
                <a:gd name="T16" fmla="*/ 2 w 85"/>
                <a:gd name="T17" fmla="*/ 30 h 86"/>
                <a:gd name="T18" fmla="*/ 3 w 85"/>
                <a:gd name="T19" fmla="*/ 28 h 86"/>
                <a:gd name="T20" fmla="*/ 4 w 85"/>
                <a:gd name="T21" fmla="*/ 27 h 86"/>
                <a:gd name="T22" fmla="*/ 5 w 85"/>
                <a:gd name="T23" fmla="*/ 25 h 86"/>
                <a:gd name="T24" fmla="*/ 7 w 85"/>
                <a:gd name="T25" fmla="*/ 21 h 86"/>
                <a:gd name="T26" fmla="*/ 19 w 85"/>
                <a:gd name="T27" fmla="*/ 8 h 86"/>
                <a:gd name="T28" fmla="*/ 21 w 85"/>
                <a:gd name="T29" fmla="*/ 8 h 86"/>
                <a:gd name="T30" fmla="*/ 22 w 85"/>
                <a:gd name="T31" fmla="*/ 7 h 86"/>
                <a:gd name="T32" fmla="*/ 27 w 85"/>
                <a:gd name="T33" fmla="*/ 5 h 86"/>
                <a:gd name="T34" fmla="*/ 31 w 85"/>
                <a:gd name="T35" fmla="*/ 2 h 86"/>
                <a:gd name="T36" fmla="*/ 45 w 85"/>
                <a:gd name="T37" fmla="*/ 1 h 86"/>
                <a:gd name="T38" fmla="*/ 62 w 85"/>
                <a:gd name="T39" fmla="*/ 4 h 86"/>
                <a:gd name="T40" fmla="*/ 72 w 85"/>
                <a:gd name="T41" fmla="*/ 14 h 86"/>
                <a:gd name="T42" fmla="*/ 78 w 85"/>
                <a:gd name="T43" fmla="*/ 20 h 86"/>
                <a:gd name="T44" fmla="*/ 82 w 85"/>
                <a:gd name="T45" fmla="*/ 24 h 86"/>
                <a:gd name="T46" fmla="*/ 84 w 85"/>
                <a:gd name="T47" fmla="*/ 35 h 86"/>
                <a:gd name="T48" fmla="*/ 83 w 85"/>
                <a:gd name="T49" fmla="*/ 51 h 86"/>
                <a:gd name="T50" fmla="*/ 78 w 85"/>
                <a:gd name="T51" fmla="*/ 62 h 86"/>
                <a:gd name="T52" fmla="*/ 71 w 85"/>
                <a:gd name="T53" fmla="*/ 74 h 86"/>
                <a:gd name="T54" fmla="*/ 67 w 85"/>
                <a:gd name="T55" fmla="*/ 77 h 86"/>
                <a:gd name="T56" fmla="*/ 65 w 85"/>
                <a:gd name="T57" fmla="*/ 78 h 86"/>
                <a:gd name="T58" fmla="*/ 57 w 85"/>
                <a:gd name="T59" fmla="*/ 81 h 86"/>
                <a:gd name="T60" fmla="*/ 48 w 85"/>
                <a:gd name="T61" fmla="*/ 85 h 86"/>
                <a:gd name="T62" fmla="*/ 24 w 85"/>
                <a:gd name="T63" fmla="*/ 76 h 86"/>
                <a:gd name="T64" fmla="*/ 45 w 85"/>
                <a:gd name="T65" fmla="*/ 81 h 86"/>
                <a:gd name="T66" fmla="*/ 51 w 85"/>
                <a:gd name="T67" fmla="*/ 80 h 86"/>
                <a:gd name="T68" fmla="*/ 59 w 85"/>
                <a:gd name="T69" fmla="*/ 78 h 86"/>
                <a:gd name="T70" fmla="*/ 68 w 85"/>
                <a:gd name="T71" fmla="*/ 74 h 86"/>
                <a:gd name="T72" fmla="*/ 71 w 85"/>
                <a:gd name="T73" fmla="*/ 72 h 86"/>
                <a:gd name="T74" fmla="*/ 75 w 85"/>
                <a:gd name="T75" fmla="*/ 66 h 86"/>
                <a:gd name="T76" fmla="*/ 80 w 85"/>
                <a:gd name="T77" fmla="*/ 56 h 86"/>
                <a:gd name="T78" fmla="*/ 81 w 85"/>
                <a:gd name="T79" fmla="*/ 55 h 86"/>
                <a:gd name="T80" fmla="*/ 82 w 85"/>
                <a:gd name="T81" fmla="*/ 48 h 86"/>
                <a:gd name="T82" fmla="*/ 83 w 85"/>
                <a:gd name="T83" fmla="*/ 47 h 86"/>
                <a:gd name="T84" fmla="*/ 82 w 85"/>
                <a:gd name="T85" fmla="*/ 28 h 86"/>
                <a:gd name="T86" fmla="*/ 82 w 85"/>
                <a:gd name="T87" fmla="*/ 26 h 86"/>
                <a:gd name="T88" fmla="*/ 81 w 85"/>
                <a:gd name="T89" fmla="*/ 24 h 86"/>
                <a:gd name="T90" fmla="*/ 78 w 85"/>
                <a:gd name="T91" fmla="*/ 21 h 86"/>
                <a:gd name="T92" fmla="*/ 75 w 85"/>
                <a:gd name="T93" fmla="*/ 16 h 86"/>
                <a:gd name="T94" fmla="*/ 59 w 85"/>
                <a:gd name="T95" fmla="*/ 5 h 86"/>
                <a:gd name="T96" fmla="*/ 30 w 85"/>
                <a:gd name="T97" fmla="*/ 7 h 86"/>
                <a:gd name="T98" fmla="*/ 23 w 85"/>
                <a:gd name="T99" fmla="*/ 10 h 86"/>
                <a:gd name="T100" fmla="*/ 22 w 85"/>
                <a:gd name="T101" fmla="*/ 11 h 86"/>
                <a:gd name="T102" fmla="*/ 16 w 85"/>
                <a:gd name="T103" fmla="*/ 16 h 86"/>
                <a:gd name="T104" fmla="*/ 6 w 85"/>
                <a:gd name="T105" fmla="*/ 30 h 86"/>
                <a:gd name="T106" fmla="*/ 3 w 85"/>
                <a:gd name="T107" fmla="*/ 55 h 86"/>
                <a:gd name="T108" fmla="*/ 9 w 85"/>
                <a:gd name="T109" fmla="*/ 64 h 86"/>
                <a:gd name="T110" fmla="*/ 14 w 85"/>
                <a:gd name="T111" fmla="*/ 69 h 86"/>
                <a:gd name="T112" fmla="*/ 18 w 85"/>
                <a:gd name="T113" fmla="*/ 72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
                <a:gd name="T172" fmla="*/ 0 h 86"/>
                <a:gd name="T173" fmla="*/ 85 w 85"/>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 h="86">
                  <a:moveTo>
                    <a:pt x="48" y="85"/>
                  </a:moveTo>
                  <a:cubicBezTo>
                    <a:pt x="47" y="84"/>
                    <a:pt x="43" y="86"/>
                    <a:pt x="42" y="85"/>
                  </a:cubicBezTo>
                  <a:cubicBezTo>
                    <a:pt x="42" y="84"/>
                    <a:pt x="41" y="84"/>
                    <a:pt x="40" y="84"/>
                  </a:cubicBezTo>
                  <a:cubicBezTo>
                    <a:pt x="40" y="84"/>
                    <a:pt x="38" y="84"/>
                    <a:pt x="38" y="84"/>
                  </a:cubicBezTo>
                  <a:cubicBezTo>
                    <a:pt x="37" y="82"/>
                    <a:pt x="31" y="83"/>
                    <a:pt x="29" y="82"/>
                  </a:cubicBezTo>
                  <a:cubicBezTo>
                    <a:pt x="28" y="82"/>
                    <a:pt x="28" y="82"/>
                    <a:pt x="28" y="81"/>
                  </a:cubicBezTo>
                  <a:cubicBezTo>
                    <a:pt x="27" y="81"/>
                    <a:pt x="25" y="80"/>
                    <a:pt x="23" y="80"/>
                  </a:cubicBezTo>
                  <a:cubicBezTo>
                    <a:pt x="19" y="78"/>
                    <a:pt x="19" y="78"/>
                    <a:pt x="15" y="75"/>
                  </a:cubicBezTo>
                  <a:cubicBezTo>
                    <a:pt x="15" y="75"/>
                    <a:pt x="15" y="74"/>
                    <a:pt x="15" y="74"/>
                  </a:cubicBezTo>
                  <a:cubicBezTo>
                    <a:pt x="14" y="73"/>
                    <a:pt x="13" y="74"/>
                    <a:pt x="13" y="74"/>
                  </a:cubicBezTo>
                  <a:cubicBezTo>
                    <a:pt x="12" y="73"/>
                    <a:pt x="12" y="71"/>
                    <a:pt x="11" y="70"/>
                  </a:cubicBezTo>
                  <a:cubicBezTo>
                    <a:pt x="10" y="69"/>
                    <a:pt x="7" y="68"/>
                    <a:pt x="7" y="66"/>
                  </a:cubicBezTo>
                  <a:cubicBezTo>
                    <a:pt x="7" y="64"/>
                    <a:pt x="1" y="60"/>
                    <a:pt x="1" y="58"/>
                  </a:cubicBezTo>
                  <a:cubicBezTo>
                    <a:pt x="0" y="57"/>
                    <a:pt x="1" y="57"/>
                    <a:pt x="1" y="56"/>
                  </a:cubicBezTo>
                  <a:cubicBezTo>
                    <a:pt x="0" y="52"/>
                    <a:pt x="0" y="39"/>
                    <a:pt x="1" y="33"/>
                  </a:cubicBezTo>
                  <a:cubicBezTo>
                    <a:pt x="1" y="33"/>
                    <a:pt x="1" y="32"/>
                    <a:pt x="2" y="32"/>
                  </a:cubicBezTo>
                  <a:cubicBezTo>
                    <a:pt x="2" y="32"/>
                    <a:pt x="1" y="30"/>
                    <a:pt x="2" y="30"/>
                  </a:cubicBezTo>
                  <a:cubicBezTo>
                    <a:pt x="2" y="30"/>
                    <a:pt x="2" y="30"/>
                    <a:pt x="2" y="30"/>
                  </a:cubicBezTo>
                  <a:cubicBezTo>
                    <a:pt x="3" y="30"/>
                    <a:pt x="2" y="29"/>
                    <a:pt x="2" y="28"/>
                  </a:cubicBezTo>
                  <a:cubicBezTo>
                    <a:pt x="3" y="28"/>
                    <a:pt x="3" y="29"/>
                    <a:pt x="3" y="28"/>
                  </a:cubicBezTo>
                  <a:cubicBezTo>
                    <a:pt x="3" y="28"/>
                    <a:pt x="3" y="27"/>
                    <a:pt x="3" y="27"/>
                  </a:cubicBezTo>
                  <a:cubicBezTo>
                    <a:pt x="3" y="27"/>
                    <a:pt x="4" y="27"/>
                    <a:pt x="4" y="27"/>
                  </a:cubicBezTo>
                  <a:cubicBezTo>
                    <a:pt x="4" y="26"/>
                    <a:pt x="4" y="25"/>
                    <a:pt x="4" y="25"/>
                  </a:cubicBezTo>
                  <a:cubicBezTo>
                    <a:pt x="4" y="25"/>
                    <a:pt x="5" y="25"/>
                    <a:pt x="5" y="25"/>
                  </a:cubicBezTo>
                  <a:cubicBezTo>
                    <a:pt x="5" y="25"/>
                    <a:pt x="5" y="23"/>
                    <a:pt x="5" y="23"/>
                  </a:cubicBezTo>
                  <a:cubicBezTo>
                    <a:pt x="6" y="23"/>
                    <a:pt x="6" y="22"/>
                    <a:pt x="7" y="21"/>
                  </a:cubicBezTo>
                  <a:cubicBezTo>
                    <a:pt x="9" y="19"/>
                    <a:pt x="12" y="17"/>
                    <a:pt x="15" y="14"/>
                  </a:cubicBezTo>
                  <a:cubicBezTo>
                    <a:pt x="16" y="12"/>
                    <a:pt x="18" y="9"/>
                    <a:pt x="19" y="8"/>
                  </a:cubicBezTo>
                  <a:cubicBezTo>
                    <a:pt x="19" y="8"/>
                    <a:pt x="20" y="9"/>
                    <a:pt x="21" y="8"/>
                  </a:cubicBezTo>
                  <a:cubicBezTo>
                    <a:pt x="21" y="8"/>
                    <a:pt x="21" y="8"/>
                    <a:pt x="21" y="8"/>
                  </a:cubicBezTo>
                  <a:cubicBezTo>
                    <a:pt x="21" y="7"/>
                    <a:pt x="22" y="8"/>
                    <a:pt x="22" y="8"/>
                  </a:cubicBezTo>
                  <a:cubicBezTo>
                    <a:pt x="23" y="7"/>
                    <a:pt x="22" y="7"/>
                    <a:pt x="22" y="7"/>
                  </a:cubicBezTo>
                  <a:cubicBezTo>
                    <a:pt x="24" y="6"/>
                    <a:pt x="25" y="6"/>
                    <a:pt x="26" y="6"/>
                  </a:cubicBezTo>
                  <a:cubicBezTo>
                    <a:pt x="26" y="6"/>
                    <a:pt x="26" y="5"/>
                    <a:pt x="27" y="5"/>
                  </a:cubicBezTo>
                  <a:cubicBezTo>
                    <a:pt x="28" y="5"/>
                    <a:pt x="28" y="3"/>
                    <a:pt x="29" y="3"/>
                  </a:cubicBezTo>
                  <a:cubicBezTo>
                    <a:pt x="30" y="3"/>
                    <a:pt x="30" y="3"/>
                    <a:pt x="31" y="2"/>
                  </a:cubicBezTo>
                  <a:cubicBezTo>
                    <a:pt x="33" y="2"/>
                    <a:pt x="37" y="3"/>
                    <a:pt x="40" y="2"/>
                  </a:cubicBezTo>
                  <a:cubicBezTo>
                    <a:pt x="40" y="2"/>
                    <a:pt x="44" y="0"/>
                    <a:pt x="45" y="1"/>
                  </a:cubicBezTo>
                  <a:cubicBezTo>
                    <a:pt x="46" y="2"/>
                    <a:pt x="46" y="3"/>
                    <a:pt x="48" y="3"/>
                  </a:cubicBezTo>
                  <a:cubicBezTo>
                    <a:pt x="52" y="4"/>
                    <a:pt x="58" y="2"/>
                    <a:pt x="62" y="4"/>
                  </a:cubicBezTo>
                  <a:cubicBezTo>
                    <a:pt x="62" y="4"/>
                    <a:pt x="61" y="5"/>
                    <a:pt x="62" y="5"/>
                  </a:cubicBezTo>
                  <a:cubicBezTo>
                    <a:pt x="66" y="5"/>
                    <a:pt x="69" y="11"/>
                    <a:pt x="72" y="14"/>
                  </a:cubicBezTo>
                  <a:cubicBezTo>
                    <a:pt x="73" y="14"/>
                    <a:pt x="74" y="14"/>
                    <a:pt x="75" y="15"/>
                  </a:cubicBezTo>
                  <a:cubicBezTo>
                    <a:pt x="76" y="16"/>
                    <a:pt x="77" y="18"/>
                    <a:pt x="78" y="20"/>
                  </a:cubicBezTo>
                  <a:cubicBezTo>
                    <a:pt x="79" y="20"/>
                    <a:pt x="81" y="21"/>
                    <a:pt x="81" y="22"/>
                  </a:cubicBezTo>
                  <a:cubicBezTo>
                    <a:pt x="81" y="23"/>
                    <a:pt x="82" y="23"/>
                    <a:pt x="82" y="24"/>
                  </a:cubicBezTo>
                  <a:cubicBezTo>
                    <a:pt x="83" y="24"/>
                    <a:pt x="82" y="26"/>
                    <a:pt x="82" y="26"/>
                  </a:cubicBezTo>
                  <a:cubicBezTo>
                    <a:pt x="84" y="27"/>
                    <a:pt x="84" y="32"/>
                    <a:pt x="84" y="35"/>
                  </a:cubicBezTo>
                  <a:cubicBezTo>
                    <a:pt x="84" y="36"/>
                    <a:pt x="85" y="37"/>
                    <a:pt x="85" y="40"/>
                  </a:cubicBezTo>
                  <a:cubicBezTo>
                    <a:pt x="85" y="44"/>
                    <a:pt x="85" y="47"/>
                    <a:pt x="83" y="51"/>
                  </a:cubicBezTo>
                  <a:cubicBezTo>
                    <a:pt x="82" y="55"/>
                    <a:pt x="81" y="58"/>
                    <a:pt x="79" y="61"/>
                  </a:cubicBezTo>
                  <a:cubicBezTo>
                    <a:pt x="79" y="62"/>
                    <a:pt x="78" y="62"/>
                    <a:pt x="78" y="62"/>
                  </a:cubicBezTo>
                  <a:cubicBezTo>
                    <a:pt x="76" y="67"/>
                    <a:pt x="77" y="68"/>
                    <a:pt x="74" y="71"/>
                  </a:cubicBezTo>
                  <a:cubicBezTo>
                    <a:pt x="73" y="72"/>
                    <a:pt x="72" y="73"/>
                    <a:pt x="71" y="74"/>
                  </a:cubicBezTo>
                  <a:cubicBezTo>
                    <a:pt x="71" y="74"/>
                    <a:pt x="70" y="73"/>
                    <a:pt x="69" y="74"/>
                  </a:cubicBezTo>
                  <a:cubicBezTo>
                    <a:pt x="69" y="75"/>
                    <a:pt x="68" y="76"/>
                    <a:pt x="67" y="77"/>
                  </a:cubicBezTo>
                  <a:cubicBezTo>
                    <a:pt x="66" y="77"/>
                    <a:pt x="65" y="77"/>
                    <a:pt x="65" y="77"/>
                  </a:cubicBezTo>
                  <a:cubicBezTo>
                    <a:pt x="65" y="77"/>
                    <a:pt x="65" y="78"/>
                    <a:pt x="65" y="78"/>
                  </a:cubicBezTo>
                  <a:cubicBezTo>
                    <a:pt x="63" y="79"/>
                    <a:pt x="61" y="78"/>
                    <a:pt x="59" y="79"/>
                  </a:cubicBezTo>
                  <a:cubicBezTo>
                    <a:pt x="58" y="79"/>
                    <a:pt x="58" y="80"/>
                    <a:pt x="57" y="81"/>
                  </a:cubicBezTo>
                  <a:cubicBezTo>
                    <a:pt x="55" y="81"/>
                    <a:pt x="52" y="81"/>
                    <a:pt x="50" y="82"/>
                  </a:cubicBezTo>
                  <a:cubicBezTo>
                    <a:pt x="49" y="83"/>
                    <a:pt x="50" y="86"/>
                    <a:pt x="48" y="85"/>
                  </a:cubicBezTo>
                  <a:close/>
                  <a:moveTo>
                    <a:pt x="22" y="75"/>
                  </a:moveTo>
                  <a:cubicBezTo>
                    <a:pt x="23" y="76"/>
                    <a:pt x="23" y="76"/>
                    <a:pt x="24" y="76"/>
                  </a:cubicBezTo>
                  <a:cubicBezTo>
                    <a:pt x="28" y="79"/>
                    <a:pt x="37" y="80"/>
                    <a:pt x="40" y="81"/>
                  </a:cubicBezTo>
                  <a:cubicBezTo>
                    <a:pt x="43" y="81"/>
                    <a:pt x="44" y="82"/>
                    <a:pt x="45" y="81"/>
                  </a:cubicBezTo>
                  <a:cubicBezTo>
                    <a:pt x="45" y="80"/>
                    <a:pt x="46" y="81"/>
                    <a:pt x="46" y="81"/>
                  </a:cubicBezTo>
                  <a:cubicBezTo>
                    <a:pt x="48" y="81"/>
                    <a:pt x="51" y="80"/>
                    <a:pt x="51" y="80"/>
                  </a:cubicBezTo>
                  <a:cubicBezTo>
                    <a:pt x="51" y="80"/>
                    <a:pt x="53" y="80"/>
                    <a:pt x="53" y="80"/>
                  </a:cubicBezTo>
                  <a:cubicBezTo>
                    <a:pt x="56" y="79"/>
                    <a:pt x="57" y="79"/>
                    <a:pt x="59" y="78"/>
                  </a:cubicBezTo>
                  <a:cubicBezTo>
                    <a:pt x="61" y="77"/>
                    <a:pt x="63" y="77"/>
                    <a:pt x="65" y="76"/>
                  </a:cubicBezTo>
                  <a:cubicBezTo>
                    <a:pt x="66" y="76"/>
                    <a:pt x="67" y="74"/>
                    <a:pt x="68" y="74"/>
                  </a:cubicBezTo>
                  <a:cubicBezTo>
                    <a:pt x="69" y="73"/>
                    <a:pt x="69" y="73"/>
                    <a:pt x="69" y="72"/>
                  </a:cubicBezTo>
                  <a:cubicBezTo>
                    <a:pt x="70" y="72"/>
                    <a:pt x="71" y="72"/>
                    <a:pt x="71" y="72"/>
                  </a:cubicBezTo>
                  <a:cubicBezTo>
                    <a:pt x="72" y="71"/>
                    <a:pt x="72" y="70"/>
                    <a:pt x="73" y="68"/>
                  </a:cubicBezTo>
                  <a:cubicBezTo>
                    <a:pt x="74" y="67"/>
                    <a:pt x="75" y="67"/>
                    <a:pt x="75" y="66"/>
                  </a:cubicBezTo>
                  <a:cubicBezTo>
                    <a:pt x="77" y="64"/>
                    <a:pt x="79" y="59"/>
                    <a:pt x="80" y="58"/>
                  </a:cubicBezTo>
                  <a:cubicBezTo>
                    <a:pt x="80" y="58"/>
                    <a:pt x="80" y="57"/>
                    <a:pt x="80" y="56"/>
                  </a:cubicBezTo>
                  <a:cubicBezTo>
                    <a:pt x="80" y="56"/>
                    <a:pt x="81" y="56"/>
                    <a:pt x="81" y="56"/>
                  </a:cubicBezTo>
                  <a:cubicBezTo>
                    <a:pt x="81" y="56"/>
                    <a:pt x="81" y="55"/>
                    <a:pt x="81" y="55"/>
                  </a:cubicBezTo>
                  <a:cubicBezTo>
                    <a:pt x="81" y="52"/>
                    <a:pt x="82" y="51"/>
                    <a:pt x="82" y="50"/>
                  </a:cubicBezTo>
                  <a:cubicBezTo>
                    <a:pt x="83" y="50"/>
                    <a:pt x="82" y="49"/>
                    <a:pt x="82" y="48"/>
                  </a:cubicBezTo>
                  <a:cubicBezTo>
                    <a:pt x="82" y="48"/>
                    <a:pt x="83" y="49"/>
                    <a:pt x="83" y="48"/>
                  </a:cubicBezTo>
                  <a:cubicBezTo>
                    <a:pt x="84" y="48"/>
                    <a:pt x="83" y="47"/>
                    <a:pt x="83" y="47"/>
                  </a:cubicBezTo>
                  <a:cubicBezTo>
                    <a:pt x="85" y="42"/>
                    <a:pt x="84" y="39"/>
                    <a:pt x="83" y="35"/>
                  </a:cubicBezTo>
                  <a:cubicBezTo>
                    <a:pt x="83" y="32"/>
                    <a:pt x="83" y="29"/>
                    <a:pt x="82" y="28"/>
                  </a:cubicBezTo>
                  <a:cubicBezTo>
                    <a:pt x="82" y="27"/>
                    <a:pt x="82" y="28"/>
                    <a:pt x="82" y="28"/>
                  </a:cubicBezTo>
                  <a:cubicBezTo>
                    <a:pt x="81" y="27"/>
                    <a:pt x="82" y="26"/>
                    <a:pt x="82" y="26"/>
                  </a:cubicBezTo>
                  <a:cubicBezTo>
                    <a:pt x="82" y="26"/>
                    <a:pt x="81" y="26"/>
                    <a:pt x="81" y="26"/>
                  </a:cubicBezTo>
                  <a:cubicBezTo>
                    <a:pt x="80" y="26"/>
                    <a:pt x="81" y="24"/>
                    <a:pt x="81" y="24"/>
                  </a:cubicBezTo>
                  <a:cubicBezTo>
                    <a:pt x="80" y="24"/>
                    <a:pt x="79" y="24"/>
                    <a:pt x="79" y="23"/>
                  </a:cubicBezTo>
                  <a:cubicBezTo>
                    <a:pt x="78" y="22"/>
                    <a:pt x="79" y="21"/>
                    <a:pt x="78" y="21"/>
                  </a:cubicBezTo>
                  <a:cubicBezTo>
                    <a:pt x="77" y="20"/>
                    <a:pt x="75" y="18"/>
                    <a:pt x="75" y="18"/>
                  </a:cubicBezTo>
                  <a:cubicBezTo>
                    <a:pt x="74" y="18"/>
                    <a:pt x="75" y="17"/>
                    <a:pt x="75" y="16"/>
                  </a:cubicBezTo>
                  <a:cubicBezTo>
                    <a:pt x="74" y="16"/>
                    <a:pt x="73" y="16"/>
                    <a:pt x="72" y="15"/>
                  </a:cubicBezTo>
                  <a:cubicBezTo>
                    <a:pt x="68" y="11"/>
                    <a:pt x="65" y="6"/>
                    <a:pt x="59" y="5"/>
                  </a:cubicBezTo>
                  <a:cubicBezTo>
                    <a:pt x="49" y="3"/>
                    <a:pt x="43" y="7"/>
                    <a:pt x="32" y="6"/>
                  </a:cubicBezTo>
                  <a:cubicBezTo>
                    <a:pt x="31" y="6"/>
                    <a:pt x="31" y="6"/>
                    <a:pt x="30" y="7"/>
                  </a:cubicBezTo>
                  <a:cubicBezTo>
                    <a:pt x="30" y="7"/>
                    <a:pt x="29" y="8"/>
                    <a:pt x="29" y="8"/>
                  </a:cubicBezTo>
                  <a:cubicBezTo>
                    <a:pt x="27" y="9"/>
                    <a:pt x="25" y="9"/>
                    <a:pt x="23" y="10"/>
                  </a:cubicBezTo>
                  <a:cubicBezTo>
                    <a:pt x="23" y="10"/>
                    <a:pt x="23" y="11"/>
                    <a:pt x="23" y="11"/>
                  </a:cubicBezTo>
                  <a:cubicBezTo>
                    <a:pt x="23" y="11"/>
                    <a:pt x="22" y="11"/>
                    <a:pt x="22" y="11"/>
                  </a:cubicBezTo>
                  <a:cubicBezTo>
                    <a:pt x="21" y="11"/>
                    <a:pt x="20" y="12"/>
                    <a:pt x="20" y="13"/>
                  </a:cubicBezTo>
                  <a:cubicBezTo>
                    <a:pt x="18" y="14"/>
                    <a:pt x="18" y="15"/>
                    <a:pt x="16" y="16"/>
                  </a:cubicBezTo>
                  <a:cubicBezTo>
                    <a:pt x="13" y="19"/>
                    <a:pt x="10" y="23"/>
                    <a:pt x="8" y="27"/>
                  </a:cubicBezTo>
                  <a:cubicBezTo>
                    <a:pt x="7" y="28"/>
                    <a:pt x="6" y="29"/>
                    <a:pt x="6" y="30"/>
                  </a:cubicBezTo>
                  <a:cubicBezTo>
                    <a:pt x="5" y="32"/>
                    <a:pt x="5" y="33"/>
                    <a:pt x="4" y="36"/>
                  </a:cubicBezTo>
                  <a:cubicBezTo>
                    <a:pt x="3" y="41"/>
                    <a:pt x="2" y="50"/>
                    <a:pt x="3" y="55"/>
                  </a:cubicBezTo>
                  <a:cubicBezTo>
                    <a:pt x="4" y="58"/>
                    <a:pt x="8" y="61"/>
                    <a:pt x="9" y="62"/>
                  </a:cubicBezTo>
                  <a:cubicBezTo>
                    <a:pt x="10" y="63"/>
                    <a:pt x="9" y="64"/>
                    <a:pt x="9" y="64"/>
                  </a:cubicBezTo>
                  <a:cubicBezTo>
                    <a:pt x="10" y="65"/>
                    <a:pt x="13" y="66"/>
                    <a:pt x="14" y="68"/>
                  </a:cubicBezTo>
                  <a:cubicBezTo>
                    <a:pt x="14" y="68"/>
                    <a:pt x="14" y="69"/>
                    <a:pt x="14" y="69"/>
                  </a:cubicBezTo>
                  <a:cubicBezTo>
                    <a:pt x="14" y="70"/>
                    <a:pt x="15" y="70"/>
                    <a:pt x="15" y="70"/>
                  </a:cubicBezTo>
                  <a:cubicBezTo>
                    <a:pt x="16" y="71"/>
                    <a:pt x="16" y="72"/>
                    <a:pt x="18" y="72"/>
                  </a:cubicBezTo>
                  <a:cubicBezTo>
                    <a:pt x="18" y="75"/>
                    <a:pt x="21" y="75"/>
                    <a:pt x="22" y="75"/>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15" name="Freeform 62"/>
            <p:cNvSpPr>
              <a:spLocks noEditPoints="1" noChangeArrowheads="1"/>
            </p:cNvSpPr>
            <p:nvPr/>
          </p:nvSpPr>
          <p:spPr bwMode="auto">
            <a:xfrm>
              <a:off x="604837" y="2219325"/>
              <a:ext cx="96838" cy="84138"/>
            </a:xfrm>
            <a:custGeom>
              <a:avLst/>
              <a:gdLst>
                <a:gd name="T0" fmla="*/ 34 w 35"/>
                <a:gd name="T1" fmla="*/ 8 h 30"/>
                <a:gd name="T2" fmla="*/ 33 w 35"/>
                <a:gd name="T3" fmla="*/ 23 h 30"/>
                <a:gd name="T4" fmla="*/ 24 w 35"/>
                <a:gd name="T5" fmla="*/ 28 h 30"/>
                <a:gd name="T6" fmla="*/ 21 w 35"/>
                <a:gd name="T7" fmla="*/ 28 h 30"/>
                <a:gd name="T8" fmla="*/ 4 w 35"/>
                <a:gd name="T9" fmla="*/ 29 h 30"/>
                <a:gd name="T10" fmla="*/ 1 w 35"/>
                <a:gd name="T11" fmla="*/ 7 h 30"/>
                <a:gd name="T12" fmla="*/ 24 w 35"/>
                <a:gd name="T13" fmla="*/ 1 h 30"/>
                <a:gd name="T14" fmla="*/ 25 w 35"/>
                <a:gd name="T15" fmla="*/ 1 h 30"/>
                <a:gd name="T16" fmla="*/ 26 w 35"/>
                <a:gd name="T17" fmla="*/ 1 h 30"/>
                <a:gd name="T18" fmla="*/ 34 w 35"/>
                <a:gd name="T19" fmla="*/ 8 h 30"/>
                <a:gd name="T20" fmla="*/ 27 w 35"/>
                <a:gd name="T21" fmla="*/ 3 h 30"/>
                <a:gd name="T22" fmla="*/ 15 w 35"/>
                <a:gd name="T23" fmla="*/ 4 h 30"/>
                <a:gd name="T24" fmla="*/ 5 w 35"/>
                <a:gd name="T25" fmla="*/ 5 h 30"/>
                <a:gd name="T26" fmla="*/ 5 w 35"/>
                <a:gd name="T27" fmla="*/ 7 h 30"/>
                <a:gd name="T28" fmla="*/ 2 w 35"/>
                <a:gd name="T29" fmla="*/ 8 h 30"/>
                <a:gd name="T30" fmla="*/ 5 w 35"/>
                <a:gd name="T31" fmla="*/ 28 h 30"/>
                <a:gd name="T32" fmla="*/ 31 w 35"/>
                <a:gd name="T33" fmla="*/ 23 h 30"/>
                <a:gd name="T34" fmla="*/ 32 w 35"/>
                <a:gd name="T35" fmla="*/ 7 h 30"/>
                <a:gd name="T36" fmla="*/ 27 w 35"/>
                <a:gd name="T37" fmla="*/ 3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0"/>
                <a:gd name="T59" fmla="*/ 35 w 35"/>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30">
                  <a:moveTo>
                    <a:pt x="34" y="8"/>
                  </a:moveTo>
                  <a:cubicBezTo>
                    <a:pt x="35" y="14"/>
                    <a:pt x="33" y="17"/>
                    <a:pt x="33" y="23"/>
                  </a:cubicBezTo>
                  <a:cubicBezTo>
                    <a:pt x="31" y="25"/>
                    <a:pt x="28" y="27"/>
                    <a:pt x="24" y="28"/>
                  </a:cubicBezTo>
                  <a:cubicBezTo>
                    <a:pt x="23" y="28"/>
                    <a:pt x="22" y="27"/>
                    <a:pt x="21" y="28"/>
                  </a:cubicBezTo>
                  <a:cubicBezTo>
                    <a:pt x="18" y="28"/>
                    <a:pt x="10" y="30"/>
                    <a:pt x="4" y="29"/>
                  </a:cubicBezTo>
                  <a:cubicBezTo>
                    <a:pt x="0" y="24"/>
                    <a:pt x="0" y="15"/>
                    <a:pt x="1" y="7"/>
                  </a:cubicBezTo>
                  <a:cubicBezTo>
                    <a:pt x="6" y="2"/>
                    <a:pt x="16" y="2"/>
                    <a:pt x="24" y="1"/>
                  </a:cubicBezTo>
                  <a:cubicBezTo>
                    <a:pt x="25" y="1"/>
                    <a:pt x="25" y="1"/>
                    <a:pt x="25" y="1"/>
                  </a:cubicBezTo>
                  <a:cubicBezTo>
                    <a:pt x="26" y="0"/>
                    <a:pt x="26" y="1"/>
                    <a:pt x="26" y="1"/>
                  </a:cubicBezTo>
                  <a:cubicBezTo>
                    <a:pt x="29" y="4"/>
                    <a:pt x="32" y="5"/>
                    <a:pt x="34" y="8"/>
                  </a:cubicBezTo>
                  <a:close/>
                  <a:moveTo>
                    <a:pt x="27" y="3"/>
                  </a:moveTo>
                  <a:cubicBezTo>
                    <a:pt x="23" y="3"/>
                    <a:pt x="19" y="4"/>
                    <a:pt x="15" y="4"/>
                  </a:cubicBezTo>
                  <a:cubicBezTo>
                    <a:pt x="12" y="4"/>
                    <a:pt x="7" y="4"/>
                    <a:pt x="5" y="5"/>
                  </a:cubicBezTo>
                  <a:cubicBezTo>
                    <a:pt x="5" y="5"/>
                    <a:pt x="5" y="6"/>
                    <a:pt x="5" y="7"/>
                  </a:cubicBezTo>
                  <a:cubicBezTo>
                    <a:pt x="4" y="7"/>
                    <a:pt x="3" y="8"/>
                    <a:pt x="2" y="8"/>
                  </a:cubicBezTo>
                  <a:cubicBezTo>
                    <a:pt x="2" y="16"/>
                    <a:pt x="1" y="24"/>
                    <a:pt x="5" y="28"/>
                  </a:cubicBezTo>
                  <a:cubicBezTo>
                    <a:pt x="15" y="28"/>
                    <a:pt x="25" y="27"/>
                    <a:pt x="31" y="23"/>
                  </a:cubicBezTo>
                  <a:cubicBezTo>
                    <a:pt x="32" y="18"/>
                    <a:pt x="33" y="13"/>
                    <a:pt x="32" y="7"/>
                  </a:cubicBezTo>
                  <a:cubicBezTo>
                    <a:pt x="30" y="6"/>
                    <a:pt x="28" y="5"/>
                    <a:pt x="27" y="3"/>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16" name="Freeform 63"/>
            <p:cNvSpPr>
              <a:spLocks noEditPoints="1" noChangeArrowheads="1"/>
            </p:cNvSpPr>
            <p:nvPr/>
          </p:nvSpPr>
          <p:spPr bwMode="auto">
            <a:xfrm>
              <a:off x="171450" y="552450"/>
              <a:ext cx="206375" cy="198438"/>
            </a:xfrm>
            <a:custGeom>
              <a:avLst/>
              <a:gdLst>
                <a:gd name="T0" fmla="*/ 73 w 74"/>
                <a:gd name="T1" fmla="*/ 34 h 72"/>
                <a:gd name="T2" fmla="*/ 66 w 74"/>
                <a:gd name="T3" fmla="*/ 70 h 72"/>
                <a:gd name="T4" fmla="*/ 2 w 74"/>
                <a:gd name="T5" fmla="*/ 60 h 72"/>
                <a:gd name="T6" fmla="*/ 1 w 74"/>
                <a:gd name="T7" fmla="*/ 11 h 72"/>
                <a:gd name="T8" fmla="*/ 19 w 74"/>
                <a:gd name="T9" fmla="*/ 0 h 72"/>
                <a:gd name="T10" fmla="*/ 2 w 74"/>
                <a:gd name="T11" fmla="*/ 20 h 72"/>
                <a:gd name="T12" fmla="*/ 12 w 74"/>
                <a:gd name="T13" fmla="*/ 36 h 72"/>
                <a:gd name="T14" fmla="*/ 28 w 74"/>
                <a:gd name="T15" fmla="*/ 16 h 72"/>
                <a:gd name="T16" fmla="*/ 35 w 74"/>
                <a:gd name="T17" fmla="*/ 6 h 72"/>
                <a:gd name="T18" fmla="*/ 24 w 74"/>
                <a:gd name="T19" fmla="*/ 11 h 72"/>
                <a:gd name="T20" fmla="*/ 16 w 74"/>
                <a:gd name="T21" fmla="*/ 22 h 72"/>
                <a:gd name="T22" fmla="*/ 4 w 74"/>
                <a:gd name="T23" fmla="*/ 38 h 72"/>
                <a:gd name="T24" fmla="*/ 20 w 74"/>
                <a:gd name="T25" fmla="*/ 16 h 72"/>
                <a:gd name="T26" fmla="*/ 19 w 74"/>
                <a:gd name="T27" fmla="*/ 9 h 72"/>
                <a:gd name="T28" fmla="*/ 3 w 74"/>
                <a:gd name="T29" fmla="*/ 30 h 72"/>
                <a:gd name="T30" fmla="*/ 14 w 74"/>
                <a:gd name="T31" fmla="*/ 14 h 72"/>
                <a:gd name="T32" fmla="*/ 11 w 74"/>
                <a:gd name="T33" fmla="*/ 8 h 72"/>
                <a:gd name="T34" fmla="*/ 3 w 74"/>
                <a:gd name="T35" fmla="*/ 7 h 72"/>
                <a:gd name="T36" fmla="*/ 8 w 74"/>
                <a:gd name="T37" fmla="*/ 43 h 72"/>
                <a:gd name="T38" fmla="*/ 5 w 74"/>
                <a:gd name="T39" fmla="*/ 57 h 72"/>
                <a:gd name="T40" fmla="*/ 19 w 74"/>
                <a:gd name="T41" fmla="*/ 37 h 72"/>
                <a:gd name="T42" fmla="*/ 13 w 74"/>
                <a:gd name="T43" fmla="*/ 48 h 72"/>
                <a:gd name="T44" fmla="*/ 6 w 74"/>
                <a:gd name="T45" fmla="*/ 64 h 72"/>
                <a:gd name="T46" fmla="*/ 18 w 74"/>
                <a:gd name="T47" fmla="*/ 49 h 72"/>
                <a:gd name="T48" fmla="*/ 18 w 74"/>
                <a:gd name="T49" fmla="*/ 50 h 72"/>
                <a:gd name="T50" fmla="*/ 16 w 74"/>
                <a:gd name="T51" fmla="*/ 68 h 72"/>
                <a:gd name="T52" fmla="*/ 12 w 74"/>
                <a:gd name="T53" fmla="*/ 65 h 72"/>
                <a:gd name="T54" fmla="*/ 20 w 74"/>
                <a:gd name="T55" fmla="*/ 54 h 72"/>
                <a:gd name="T56" fmla="*/ 29 w 74"/>
                <a:gd name="T57" fmla="*/ 61 h 72"/>
                <a:gd name="T58" fmla="*/ 34 w 74"/>
                <a:gd name="T59" fmla="*/ 47 h 72"/>
                <a:gd name="T60" fmla="*/ 17 w 74"/>
                <a:gd name="T61" fmla="*/ 68 h 72"/>
                <a:gd name="T62" fmla="*/ 40 w 74"/>
                <a:gd name="T63" fmla="*/ 57 h 72"/>
                <a:gd name="T64" fmla="*/ 70 w 74"/>
                <a:gd name="T65" fmla="*/ 16 h 72"/>
                <a:gd name="T66" fmla="*/ 26 w 74"/>
                <a:gd name="T67" fmla="*/ 68 h 72"/>
                <a:gd name="T68" fmla="*/ 52 w 74"/>
                <a:gd name="T69" fmla="*/ 55 h 72"/>
                <a:gd name="T70" fmla="*/ 67 w 74"/>
                <a:gd name="T71" fmla="*/ 39 h 72"/>
                <a:gd name="T72" fmla="*/ 52 w 74"/>
                <a:gd name="T73" fmla="*/ 46 h 72"/>
                <a:gd name="T74" fmla="*/ 40 w 74"/>
                <a:gd name="T75" fmla="*/ 59 h 72"/>
                <a:gd name="T76" fmla="*/ 66 w 74"/>
                <a:gd name="T77" fmla="*/ 41 h 72"/>
                <a:gd name="T78" fmla="*/ 42 w 74"/>
                <a:gd name="T79" fmla="*/ 67 h 72"/>
                <a:gd name="T80" fmla="*/ 60 w 74"/>
                <a:gd name="T81" fmla="*/ 54 h 72"/>
                <a:gd name="T82" fmla="*/ 66 w 74"/>
                <a:gd name="T83" fmla="*/ 41 h 72"/>
                <a:gd name="T84" fmla="*/ 71 w 74"/>
                <a:gd name="T85" fmla="*/ 50 h 72"/>
                <a:gd name="T86" fmla="*/ 55 w 74"/>
                <a:gd name="T87" fmla="*/ 61 h 72"/>
                <a:gd name="T88" fmla="*/ 71 w 74"/>
                <a:gd name="T89" fmla="*/ 58 h 72"/>
                <a:gd name="T90" fmla="*/ 67 w 74"/>
                <a:gd name="T91" fmla="*/ 61 h 72"/>
                <a:gd name="T92" fmla="*/ 64 w 74"/>
                <a:gd name="T93" fmla="*/ 18 h 72"/>
                <a:gd name="T94" fmla="*/ 35 w 74"/>
                <a:gd name="T95" fmla="*/ 15 h 72"/>
                <a:gd name="T96" fmla="*/ 46 w 74"/>
                <a:gd name="T97" fmla="*/ 10 h 72"/>
                <a:gd name="T98" fmla="*/ 58 w 74"/>
                <a:gd name="T99" fmla="*/ 6 h 72"/>
                <a:gd name="T100" fmla="*/ 60 w 74"/>
                <a:gd name="T101" fmla="*/ 9 h 72"/>
                <a:gd name="T102" fmla="*/ 54 w 74"/>
                <a:gd name="T103" fmla="*/ 22 h 72"/>
                <a:gd name="T104" fmla="*/ 43 w 74"/>
                <a:gd name="T105" fmla="*/ 3 h 72"/>
                <a:gd name="T106" fmla="*/ 30 w 74"/>
                <a:gd name="T107" fmla="*/ 16 h 72"/>
                <a:gd name="T108" fmla="*/ 33 w 74"/>
                <a:gd name="T109" fmla="*/ 47 h 72"/>
                <a:gd name="T110" fmla="*/ 54 w 74"/>
                <a:gd name="T111" fmla="*/ 32 h 72"/>
                <a:gd name="T112" fmla="*/ 49 w 74"/>
                <a:gd name="T113" fmla="*/ 20 h 72"/>
                <a:gd name="T114" fmla="*/ 38 w 74"/>
                <a:gd name="T115" fmla="*/ 16 h 72"/>
                <a:gd name="T116" fmla="*/ 20 w 74"/>
                <a:gd name="T117" fmla="*/ 39 h 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72"/>
                <a:gd name="T179" fmla="*/ 74 w 74"/>
                <a:gd name="T180" fmla="*/ 72 h 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72">
                  <a:moveTo>
                    <a:pt x="71" y="7"/>
                  </a:moveTo>
                  <a:cubicBezTo>
                    <a:pt x="71" y="8"/>
                    <a:pt x="70" y="10"/>
                    <a:pt x="71" y="11"/>
                  </a:cubicBezTo>
                  <a:cubicBezTo>
                    <a:pt x="71" y="11"/>
                    <a:pt x="73" y="12"/>
                    <a:pt x="73" y="12"/>
                  </a:cubicBezTo>
                  <a:cubicBezTo>
                    <a:pt x="73" y="12"/>
                    <a:pt x="72" y="13"/>
                    <a:pt x="72" y="14"/>
                  </a:cubicBezTo>
                  <a:cubicBezTo>
                    <a:pt x="71" y="19"/>
                    <a:pt x="71" y="29"/>
                    <a:pt x="73" y="34"/>
                  </a:cubicBezTo>
                  <a:cubicBezTo>
                    <a:pt x="73" y="36"/>
                    <a:pt x="74" y="38"/>
                    <a:pt x="74" y="40"/>
                  </a:cubicBezTo>
                  <a:cubicBezTo>
                    <a:pt x="74" y="39"/>
                    <a:pt x="74" y="40"/>
                    <a:pt x="74" y="41"/>
                  </a:cubicBezTo>
                  <a:cubicBezTo>
                    <a:pt x="73" y="43"/>
                    <a:pt x="74" y="46"/>
                    <a:pt x="74" y="49"/>
                  </a:cubicBezTo>
                  <a:cubicBezTo>
                    <a:pt x="74" y="49"/>
                    <a:pt x="73" y="49"/>
                    <a:pt x="73" y="50"/>
                  </a:cubicBezTo>
                  <a:cubicBezTo>
                    <a:pt x="72" y="58"/>
                    <a:pt x="71" y="66"/>
                    <a:pt x="66" y="70"/>
                  </a:cubicBezTo>
                  <a:cubicBezTo>
                    <a:pt x="61" y="71"/>
                    <a:pt x="57" y="69"/>
                    <a:pt x="53" y="69"/>
                  </a:cubicBezTo>
                  <a:cubicBezTo>
                    <a:pt x="37" y="69"/>
                    <a:pt x="21" y="72"/>
                    <a:pt x="6" y="68"/>
                  </a:cubicBezTo>
                  <a:cubicBezTo>
                    <a:pt x="6" y="67"/>
                    <a:pt x="4" y="66"/>
                    <a:pt x="4" y="66"/>
                  </a:cubicBezTo>
                  <a:cubicBezTo>
                    <a:pt x="4" y="65"/>
                    <a:pt x="4" y="63"/>
                    <a:pt x="4" y="62"/>
                  </a:cubicBezTo>
                  <a:cubicBezTo>
                    <a:pt x="4" y="61"/>
                    <a:pt x="2" y="61"/>
                    <a:pt x="2" y="60"/>
                  </a:cubicBezTo>
                  <a:cubicBezTo>
                    <a:pt x="2" y="60"/>
                    <a:pt x="3" y="59"/>
                    <a:pt x="3" y="59"/>
                  </a:cubicBezTo>
                  <a:cubicBezTo>
                    <a:pt x="3" y="58"/>
                    <a:pt x="2" y="58"/>
                    <a:pt x="2" y="58"/>
                  </a:cubicBezTo>
                  <a:cubicBezTo>
                    <a:pt x="2" y="54"/>
                    <a:pt x="2" y="48"/>
                    <a:pt x="1" y="43"/>
                  </a:cubicBezTo>
                  <a:cubicBezTo>
                    <a:pt x="1" y="38"/>
                    <a:pt x="1" y="33"/>
                    <a:pt x="1" y="27"/>
                  </a:cubicBezTo>
                  <a:cubicBezTo>
                    <a:pt x="1" y="21"/>
                    <a:pt x="0" y="16"/>
                    <a:pt x="1" y="11"/>
                  </a:cubicBezTo>
                  <a:cubicBezTo>
                    <a:pt x="2" y="10"/>
                    <a:pt x="2" y="7"/>
                    <a:pt x="3" y="5"/>
                  </a:cubicBezTo>
                  <a:cubicBezTo>
                    <a:pt x="5" y="4"/>
                    <a:pt x="7" y="3"/>
                    <a:pt x="8" y="2"/>
                  </a:cubicBezTo>
                  <a:cubicBezTo>
                    <a:pt x="9" y="2"/>
                    <a:pt x="8" y="1"/>
                    <a:pt x="9" y="1"/>
                  </a:cubicBezTo>
                  <a:cubicBezTo>
                    <a:pt x="11" y="1"/>
                    <a:pt x="13" y="2"/>
                    <a:pt x="15" y="1"/>
                  </a:cubicBezTo>
                  <a:cubicBezTo>
                    <a:pt x="17" y="1"/>
                    <a:pt x="17" y="1"/>
                    <a:pt x="19" y="0"/>
                  </a:cubicBezTo>
                  <a:cubicBezTo>
                    <a:pt x="23" y="0"/>
                    <a:pt x="27" y="1"/>
                    <a:pt x="32" y="1"/>
                  </a:cubicBezTo>
                  <a:cubicBezTo>
                    <a:pt x="38" y="2"/>
                    <a:pt x="44" y="1"/>
                    <a:pt x="50" y="1"/>
                  </a:cubicBezTo>
                  <a:cubicBezTo>
                    <a:pt x="59" y="2"/>
                    <a:pt x="66" y="4"/>
                    <a:pt x="71" y="7"/>
                  </a:cubicBezTo>
                  <a:close/>
                  <a:moveTo>
                    <a:pt x="16" y="2"/>
                  </a:moveTo>
                  <a:cubicBezTo>
                    <a:pt x="11" y="8"/>
                    <a:pt x="7" y="14"/>
                    <a:pt x="2" y="20"/>
                  </a:cubicBezTo>
                  <a:cubicBezTo>
                    <a:pt x="2" y="26"/>
                    <a:pt x="3" y="32"/>
                    <a:pt x="3" y="38"/>
                  </a:cubicBezTo>
                  <a:cubicBezTo>
                    <a:pt x="3" y="42"/>
                    <a:pt x="2" y="46"/>
                    <a:pt x="4" y="47"/>
                  </a:cubicBezTo>
                  <a:cubicBezTo>
                    <a:pt x="5" y="45"/>
                    <a:pt x="7" y="42"/>
                    <a:pt x="8" y="41"/>
                  </a:cubicBezTo>
                  <a:cubicBezTo>
                    <a:pt x="8" y="40"/>
                    <a:pt x="9" y="40"/>
                    <a:pt x="9" y="40"/>
                  </a:cubicBezTo>
                  <a:cubicBezTo>
                    <a:pt x="10" y="38"/>
                    <a:pt x="11" y="37"/>
                    <a:pt x="12" y="36"/>
                  </a:cubicBezTo>
                  <a:cubicBezTo>
                    <a:pt x="14" y="34"/>
                    <a:pt x="15" y="30"/>
                    <a:pt x="18" y="29"/>
                  </a:cubicBezTo>
                  <a:cubicBezTo>
                    <a:pt x="18" y="26"/>
                    <a:pt x="20" y="25"/>
                    <a:pt x="20" y="22"/>
                  </a:cubicBezTo>
                  <a:cubicBezTo>
                    <a:pt x="22" y="21"/>
                    <a:pt x="23" y="21"/>
                    <a:pt x="24" y="20"/>
                  </a:cubicBezTo>
                  <a:cubicBezTo>
                    <a:pt x="25" y="19"/>
                    <a:pt x="25" y="18"/>
                    <a:pt x="26" y="18"/>
                  </a:cubicBezTo>
                  <a:cubicBezTo>
                    <a:pt x="26" y="18"/>
                    <a:pt x="28" y="17"/>
                    <a:pt x="28" y="16"/>
                  </a:cubicBezTo>
                  <a:cubicBezTo>
                    <a:pt x="28" y="14"/>
                    <a:pt x="31" y="14"/>
                    <a:pt x="31" y="13"/>
                  </a:cubicBezTo>
                  <a:cubicBezTo>
                    <a:pt x="31" y="12"/>
                    <a:pt x="32" y="12"/>
                    <a:pt x="32" y="12"/>
                  </a:cubicBezTo>
                  <a:cubicBezTo>
                    <a:pt x="32" y="11"/>
                    <a:pt x="32" y="10"/>
                    <a:pt x="33" y="9"/>
                  </a:cubicBezTo>
                  <a:cubicBezTo>
                    <a:pt x="33" y="9"/>
                    <a:pt x="34" y="9"/>
                    <a:pt x="34" y="8"/>
                  </a:cubicBezTo>
                  <a:cubicBezTo>
                    <a:pt x="35" y="8"/>
                    <a:pt x="35" y="6"/>
                    <a:pt x="35" y="6"/>
                  </a:cubicBezTo>
                  <a:cubicBezTo>
                    <a:pt x="36" y="5"/>
                    <a:pt x="38" y="4"/>
                    <a:pt x="38" y="2"/>
                  </a:cubicBezTo>
                  <a:cubicBezTo>
                    <a:pt x="35" y="2"/>
                    <a:pt x="33" y="2"/>
                    <a:pt x="30" y="2"/>
                  </a:cubicBezTo>
                  <a:cubicBezTo>
                    <a:pt x="31" y="4"/>
                    <a:pt x="28" y="5"/>
                    <a:pt x="27" y="7"/>
                  </a:cubicBezTo>
                  <a:cubicBezTo>
                    <a:pt x="27" y="7"/>
                    <a:pt x="27" y="8"/>
                    <a:pt x="27" y="9"/>
                  </a:cubicBezTo>
                  <a:cubicBezTo>
                    <a:pt x="26" y="10"/>
                    <a:pt x="25" y="10"/>
                    <a:pt x="24" y="11"/>
                  </a:cubicBezTo>
                  <a:cubicBezTo>
                    <a:pt x="23" y="12"/>
                    <a:pt x="24" y="13"/>
                    <a:pt x="23" y="14"/>
                  </a:cubicBezTo>
                  <a:cubicBezTo>
                    <a:pt x="23" y="14"/>
                    <a:pt x="21" y="15"/>
                    <a:pt x="20" y="15"/>
                  </a:cubicBezTo>
                  <a:cubicBezTo>
                    <a:pt x="20" y="16"/>
                    <a:pt x="20" y="17"/>
                    <a:pt x="20" y="18"/>
                  </a:cubicBezTo>
                  <a:cubicBezTo>
                    <a:pt x="19" y="19"/>
                    <a:pt x="18" y="19"/>
                    <a:pt x="17" y="20"/>
                  </a:cubicBezTo>
                  <a:cubicBezTo>
                    <a:pt x="16" y="20"/>
                    <a:pt x="17" y="21"/>
                    <a:pt x="16" y="22"/>
                  </a:cubicBezTo>
                  <a:cubicBezTo>
                    <a:pt x="16" y="23"/>
                    <a:pt x="14" y="23"/>
                    <a:pt x="14" y="24"/>
                  </a:cubicBezTo>
                  <a:cubicBezTo>
                    <a:pt x="13" y="25"/>
                    <a:pt x="13" y="26"/>
                    <a:pt x="13" y="27"/>
                  </a:cubicBezTo>
                  <a:cubicBezTo>
                    <a:pt x="13" y="27"/>
                    <a:pt x="12" y="27"/>
                    <a:pt x="12" y="27"/>
                  </a:cubicBezTo>
                  <a:cubicBezTo>
                    <a:pt x="11" y="29"/>
                    <a:pt x="8" y="32"/>
                    <a:pt x="8" y="33"/>
                  </a:cubicBezTo>
                  <a:cubicBezTo>
                    <a:pt x="8" y="34"/>
                    <a:pt x="5" y="37"/>
                    <a:pt x="4" y="38"/>
                  </a:cubicBezTo>
                  <a:cubicBezTo>
                    <a:pt x="5" y="36"/>
                    <a:pt x="5" y="35"/>
                    <a:pt x="7" y="34"/>
                  </a:cubicBezTo>
                  <a:cubicBezTo>
                    <a:pt x="7" y="32"/>
                    <a:pt x="9" y="31"/>
                    <a:pt x="9" y="30"/>
                  </a:cubicBezTo>
                  <a:cubicBezTo>
                    <a:pt x="9" y="29"/>
                    <a:pt x="10" y="30"/>
                    <a:pt x="10" y="29"/>
                  </a:cubicBezTo>
                  <a:cubicBezTo>
                    <a:pt x="12" y="26"/>
                    <a:pt x="14" y="23"/>
                    <a:pt x="16" y="20"/>
                  </a:cubicBezTo>
                  <a:cubicBezTo>
                    <a:pt x="17" y="18"/>
                    <a:pt x="19" y="17"/>
                    <a:pt x="20" y="16"/>
                  </a:cubicBezTo>
                  <a:cubicBezTo>
                    <a:pt x="21" y="15"/>
                    <a:pt x="21" y="14"/>
                    <a:pt x="21" y="13"/>
                  </a:cubicBezTo>
                  <a:cubicBezTo>
                    <a:pt x="21" y="12"/>
                    <a:pt x="23" y="12"/>
                    <a:pt x="23" y="12"/>
                  </a:cubicBezTo>
                  <a:cubicBezTo>
                    <a:pt x="25" y="9"/>
                    <a:pt x="28" y="6"/>
                    <a:pt x="29" y="2"/>
                  </a:cubicBezTo>
                  <a:cubicBezTo>
                    <a:pt x="27" y="3"/>
                    <a:pt x="25" y="0"/>
                    <a:pt x="24" y="2"/>
                  </a:cubicBezTo>
                  <a:cubicBezTo>
                    <a:pt x="21" y="4"/>
                    <a:pt x="20" y="7"/>
                    <a:pt x="19" y="9"/>
                  </a:cubicBezTo>
                  <a:cubicBezTo>
                    <a:pt x="19" y="9"/>
                    <a:pt x="18" y="9"/>
                    <a:pt x="18" y="9"/>
                  </a:cubicBezTo>
                  <a:cubicBezTo>
                    <a:pt x="18" y="9"/>
                    <a:pt x="18" y="11"/>
                    <a:pt x="18" y="11"/>
                  </a:cubicBezTo>
                  <a:cubicBezTo>
                    <a:pt x="17" y="11"/>
                    <a:pt x="17" y="12"/>
                    <a:pt x="16" y="13"/>
                  </a:cubicBezTo>
                  <a:cubicBezTo>
                    <a:pt x="13" y="16"/>
                    <a:pt x="11" y="20"/>
                    <a:pt x="8" y="23"/>
                  </a:cubicBezTo>
                  <a:cubicBezTo>
                    <a:pt x="7" y="25"/>
                    <a:pt x="5" y="28"/>
                    <a:pt x="3" y="30"/>
                  </a:cubicBezTo>
                  <a:cubicBezTo>
                    <a:pt x="4" y="27"/>
                    <a:pt x="7" y="23"/>
                    <a:pt x="9" y="21"/>
                  </a:cubicBezTo>
                  <a:cubicBezTo>
                    <a:pt x="9" y="21"/>
                    <a:pt x="9" y="20"/>
                    <a:pt x="9" y="20"/>
                  </a:cubicBezTo>
                  <a:cubicBezTo>
                    <a:pt x="9" y="19"/>
                    <a:pt x="11" y="19"/>
                    <a:pt x="11" y="19"/>
                  </a:cubicBezTo>
                  <a:cubicBezTo>
                    <a:pt x="12" y="18"/>
                    <a:pt x="11" y="17"/>
                    <a:pt x="12" y="16"/>
                  </a:cubicBezTo>
                  <a:cubicBezTo>
                    <a:pt x="12" y="15"/>
                    <a:pt x="14" y="15"/>
                    <a:pt x="14" y="14"/>
                  </a:cubicBezTo>
                  <a:cubicBezTo>
                    <a:pt x="17" y="10"/>
                    <a:pt x="20" y="6"/>
                    <a:pt x="21" y="2"/>
                  </a:cubicBezTo>
                  <a:cubicBezTo>
                    <a:pt x="22" y="2"/>
                    <a:pt x="22" y="2"/>
                    <a:pt x="21" y="1"/>
                  </a:cubicBezTo>
                  <a:cubicBezTo>
                    <a:pt x="21" y="3"/>
                    <a:pt x="18" y="2"/>
                    <a:pt x="16" y="2"/>
                  </a:cubicBezTo>
                  <a:close/>
                  <a:moveTo>
                    <a:pt x="9" y="10"/>
                  </a:moveTo>
                  <a:cubicBezTo>
                    <a:pt x="10" y="9"/>
                    <a:pt x="10" y="9"/>
                    <a:pt x="11" y="8"/>
                  </a:cubicBezTo>
                  <a:cubicBezTo>
                    <a:pt x="11" y="8"/>
                    <a:pt x="11" y="7"/>
                    <a:pt x="12" y="6"/>
                  </a:cubicBezTo>
                  <a:cubicBezTo>
                    <a:pt x="12" y="5"/>
                    <a:pt x="16" y="4"/>
                    <a:pt x="14" y="2"/>
                  </a:cubicBezTo>
                  <a:cubicBezTo>
                    <a:pt x="12" y="3"/>
                    <a:pt x="10" y="4"/>
                    <a:pt x="9" y="5"/>
                  </a:cubicBezTo>
                  <a:cubicBezTo>
                    <a:pt x="9" y="4"/>
                    <a:pt x="8" y="4"/>
                    <a:pt x="7" y="4"/>
                  </a:cubicBezTo>
                  <a:cubicBezTo>
                    <a:pt x="6" y="6"/>
                    <a:pt x="5" y="7"/>
                    <a:pt x="3" y="7"/>
                  </a:cubicBezTo>
                  <a:cubicBezTo>
                    <a:pt x="4" y="11"/>
                    <a:pt x="0" y="15"/>
                    <a:pt x="3" y="18"/>
                  </a:cubicBezTo>
                  <a:cubicBezTo>
                    <a:pt x="5" y="16"/>
                    <a:pt x="7" y="13"/>
                    <a:pt x="9" y="10"/>
                  </a:cubicBezTo>
                  <a:close/>
                  <a:moveTo>
                    <a:pt x="14" y="35"/>
                  </a:moveTo>
                  <a:cubicBezTo>
                    <a:pt x="12" y="38"/>
                    <a:pt x="10" y="40"/>
                    <a:pt x="8" y="41"/>
                  </a:cubicBezTo>
                  <a:cubicBezTo>
                    <a:pt x="8" y="42"/>
                    <a:pt x="9" y="43"/>
                    <a:pt x="8" y="43"/>
                  </a:cubicBezTo>
                  <a:cubicBezTo>
                    <a:pt x="8" y="43"/>
                    <a:pt x="7" y="44"/>
                    <a:pt x="7" y="44"/>
                  </a:cubicBezTo>
                  <a:cubicBezTo>
                    <a:pt x="6" y="44"/>
                    <a:pt x="7" y="45"/>
                    <a:pt x="7" y="46"/>
                  </a:cubicBezTo>
                  <a:cubicBezTo>
                    <a:pt x="6" y="46"/>
                    <a:pt x="4" y="47"/>
                    <a:pt x="4" y="47"/>
                  </a:cubicBezTo>
                  <a:cubicBezTo>
                    <a:pt x="2" y="50"/>
                    <a:pt x="4" y="52"/>
                    <a:pt x="4" y="54"/>
                  </a:cubicBezTo>
                  <a:cubicBezTo>
                    <a:pt x="4" y="55"/>
                    <a:pt x="4" y="57"/>
                    <a:pt x="5" y="57"/>
                  </a:cubicBezTo>
                  <a:cubicBezTo>
                    <a:pt x="7" y="54"/>
                    <a:pt x="11" y="49"/>
                    <a:pt x="13" y="47"/>
                  </a:cubicBezTo>
                  <a:cubicBezTo>
                    <a:pt x="13" y="46"/>
                    <a:pt x="14" y="45"/>
                    <a:pt x="14" y="44"/>
                  </a:cubicBezTo>
                  <a:cubicBezTo>
                    <a:pt x="15" y="42"/>
                    <a:pt x="16" y="42"/>
                    <a:pt x="17" y="41"/>
                  </a:cubicBezTo>
                  <a:cubicBezTo>
                    <a:pt x="17" y="41"/>
                    <a:pt x="17" y="40"/>
                    <a:pt x="17" y="40"/>
                  </a:cubicBezTo>
                  <a:cubicBezTo>
                    <a:pt x="18" y="39"/>
                    <a:pt x="19" y="39"/>
                    <a:pt x="19" y="37"/>
                  </a:cubicBezTo>
                  <a:cubicBezTo>
                    <a:pt x="19" y="36"/>
                    <a:pt x="18" y="36"/>
                    <a:pt x="18" y="34"/>
                  </a:cubicBezTo>
                  <a:cubicBezTo>
                    <a:pt x="18" y="33"/>
                    <a:pt x="19" y="30"/>
                    <a:pt x="17" y="30"/>
                  </a:cubicBezTo>
                  <a:cubicBezTo>
                    <a:pt x="17" y="32"/>
                    <a:pt x="15" y="34"/>
                    <a:pt x="14" y="35"/>
                  </a:cubicBezTo>
                  <a:close/>
                  <a:moveTo>
                    <a:pt x="14" y="47"/>
                  </a:moveTo>
                  <a:cubicBezTo>
                    <a:pt x="13" y="47"/>
                    <a:pt x="13" y="48"/>
                    <a:pt x="13" y="48"/>
                  </a:cubicBezTo>
                  <a:cubicBezTo>
                    <a:pt x="12" y="49"/>
                    <a:pt x="11" y="50"/>
                    <a:pt x="10" y="51"/>
                  </a:cubicBezTo>
                  <a:cubicBezTo>
                    <a:pt x="10" y="51"/>
                    <a:pt x="9" y="52"/>
                    <a:pt x="9" y="53"/>
                  </a:cubicBezTo>
                  <a:cubicBezTo>
                    <a:pt x="9" y="54"/>
                    <a:pt x="7" y="55"/>
                    <a:pt x="7" y="55"/>
                  </a:cubicBezTo>
                  <a:cubicBezTo>
                    <a:pt x="6" y="56"/>
                    <a:pt x="6" y="57"/>
                    <a:pt x="6" y="58"/>
                  </a:cubicBezTo>
                  <a:cubicBezTo>
                    <a:pt x="4" y="59"/>
                    <a:pt x="4" y="62"/>
                    <a:pt x="6" y="64"/>
                  </a:cubicBezTo>
                  <a:cubicBezTo>
                    <a:pt x="6" y="62"/>
                    <a:pt x="8" y="61"/>
                    <a:pt x="9" y="61"/>
                  </a:cubicBezTo>
                  <a:cubicBezTo>
                    <a:pt x="9" y="60"/>
                    <a:pt x="9" y="59"/>
                    <a:pt x="9" y="59"/>
                  </a:cubicBezTo>
                  <a:cubicBezTo>
                    <a:pt x="10" y="57"/>
                    <a:pt x="12" y="56"/>
                    <a:pt x="14" y="55"/>
                  </a:cubicBezTo>
                  <a:cubicBezTo>
                    <a:pt x="14" y="55"/>
                    <a:pt x="13" y="54"/>
                    <a:pt x="14" y="54"/>
                  </a:cubicBezTo>
                  <a:cubicBezTo>
                    <a:pt x="15" y="52"/>
                    <a:pt x="17" y="51"/>
                    <a:pt x="18" y="49"/>
                  </a:cubicBezTo>
                  <a:cubicBezTo>
                    <a:pt x="18" y="49"/>
                    <a:pt x="19" y="48"/>
                    <a:pt x="19" y="47"/>
                  </a:cubicBezTo>
                  <a:cubicBezTo>
                    <a:pt x="19" y="45"/>
                    <a:pt x="22" y="45"/>
                    <a:pt x="21" y="43"/>
                  </a:cubicBezTo>
                  <a:cubicBezTo>
                    <a:pt x="20" y="42"/>
                    <a:pt x="20" y="39"/>
                    <a:pt x="18" y="40"/>
                  </a:cubicBezTo>
                  <a:cubicBezTo>
                    <a:pt x="17" y="42"/>
                    <a:pt x="14" y="45"/>
                    <a:pt x="14" y="47"/>
                  </a:cubicBezTo>
                  <a:close/>
                  <a:moveTo>
                    <a:pt x="18" y="50"/>
                  </a:moveTo>
                  <a:cubicBezTo>
                    <a:pt x="17" y="51"/>
                    <a:pt x="17" y="51"/>
                    <a:pt x="17" y="52"/>
                  </a:cubicBezTo>
                  <a:cubicBezTo>
                    <a:pt x="16" y="53"/>
                    <a:pt x="14" y="55"/>
                    <a:pt x="13" y="56"/>
                  </a:cubicBezTo>
                  <a:cubicBezTo>
                    <a:pt x="12" y="57"/>
                    <a:pt x="12" y="58"/>
                    <a:pt x="12" y="59"/>
                  </a:cubicBezTo>
                  <a:cubicBezTo>
                    <a:pt x="10" y="61"/>
                    <a:pt x="6" y="62"/>
                    <a:pt x="6" y="66"/>
                  </a:cubicBezTo>
                  <a:cubicBezTo>
                    <a:pt x="8" y="68"/>
                    <a:pt x="12" y="69"/>
                    <a:pt x="16" y="68"/>
                  </a:cubicBezTo>
                  <a:cubicBezTo>
                    <a:pt x="19" y="63"/>
                    <a:pt x="24" y="59"/>
                    <a:pt x="27" y="54"/>
                  </a:cubicBezTo>
                  <a:cubicBezTo>
                    <a:pt x="25" y="54"/>
                    <a:pt x="28" y="48"/>
                    <a:pt x="26" y="48"/>
                  </a:cubicBezTo>
                  <a:cubicBezTo>
                    <a:pt x="25" y="51"/>
                    <a:pt x="22" y="53"/>
                    <a:pt x="21" y="54"/>
                  </a:cubicBezTo>
                  <a:cubicBezTo>
                    <a:pt x="20" y="56"/>
                    <a:pt x="19" y="58"/>
                    <a:pt x="18" y="59"/>
                  </a:cubicBezTo>
                  <a:cubicBezTo>
                    <a:pt x="16" y="61"/>
                    <a:pt x="14" y="63"/>
                    <a:pt x="12" y="65"/>
                  </a:cubicBezTo>
                  <a:cubicBezTo>
                    <a:pt x="12" y="66"/>
                    <a:pt x="10" y="67"/>
                    <a:pt x="10" y="66"/>
                  </a:cubicBezTo>
                  <a:cubicBezTo>
                    <a:pt x="12" y="65"/>
                    <a:pt x="13" y="63"/>
                    <a:pt x="14" y="61"/>
                  </a:cubicBezTo>
                  <a:cubicBezTo>
                    <a:pt x="16" y="60"/>
                    <a:pt x="17" y="59"/>
                    <a:pt x="19" y="57"/>
                  </a:cubicBezTo>
                  <a:cubicBezTo>
                    <a:pt x="19" y="57"/>
                    <a:pt x="19" y="56"/>
                    <a:pt x="19" y="55"/>
                  </a:cubicBezTo>
                  <a:cubicBezTo>
                    <a:pt x="19" y="55"/>
                    <a:pt x="20" y="55"/>
                    <a:pt x="20" y="54"/>
                  </a:cubicBezTo>
                  <a:cubicBezTo>
                    <a:pt x="23" y="52"/>
                    <a:pt x="25" y="49"/>
                    <a:pt x="26" y="47"/>
                  </a:cubicBezTo>
                  <a:cubicBezTo>
                    <a:pt x="23" y="47"/>
                    <a:pt x="24" y="44"/>
                    <a:pt x="21" y="45"/>
                  </a:cubicBezTo>
                  <a:cubicBezTo>
                    <a:pt x="21" y="47"/>
                    <a:pt x="19" y="49"/>
                    <a:pt x="18" y="50"/>
                  </a:cubicBezTo>
                  <a:close/>
                  <a:moveTo>
                    <a:pt x="25" y="66"/>
                  </a:moveTo>
                  <a:cubicBezTo>
                    <a:pt x="26" y="65"/>
                    <a:pt x="28" y="62"/>
                    <a:pt x="29" y="61"/>
                  </a:cubicBezTo>
                  <a:cubicBezTo>
                    <a:pt x="29" y="61"/>
                    <a:pt x="29" y="60"/>
                    <a:pt x="29" y="60"/>
                  </a:cubicBezTo>
                  <a:cubicBezTo>
                    <a:pt x="31" y="58"/>
                    <a:pt x="33" y="56"/>
                    <a:pt x="34" y="54"/>
                  </a:cubicBezTo>
                  <a:cubicBezTo>
                    <a:pt x="36" y="52"/>
                    <a:pt x="38" y="51"/>
                    <a:pt x="39" y="48"/>
                  </a:cubicBezTo>
                  <a:cubicBezTo>
                    <a:pt x="39" y="48"/>
                    <a:pt x="40" y="48"/>
                    <a:pt x="40" y="47"/>
                  </a:cubicBezTo>
                  <a:cubicBezTo>
                    <a:pt x="38" y="47"/>
                    <a:pt x="36" y="47"/>
                    <a:pt x="34" y="47"/>
                  </a:cubicBezTo>
                  <a:cubicBezTo>
                    <a:pt x="33" y="52"/>
                    <a:pt x="29" y="54"/>
                    <a:pt x="27" y="58"/>
                  </a:cubicBezTo>
                  <a:cubicBezTo>
                    <a:pt x="24" y="56"/>
                    <a:pt x="23" y="61"/>
                    <a:pt x="21" y="63"/>
                  </a:cubicBezTo>
                  <a:cubicBezTo>
                    <a:pt x="21" y="63"/>
                    <a:pt x="20" y="64"/>
                    <a:pt x="20" y="64"/>
                  </a:cubicBezTo>
                  <a:cubicBezTo>
                    <a:pt x="19" y="64"/>
                    <a:pt x="20" y="65"/>
                    <a:pt x="20" y="66"/>
                  </a:cubicBezTo>
                  <a:cubicBezTo>
                    <a:pt x="19" y="67"/>
                    <a:pt x="17" y="67"/>
                    <a:pt x="17" y="68"/>
                  </a:cubicBezTo>
                  <a:cubicBezTo>
                    <a:pt x="21" y="69"/>
                    <a:pt x="23" y="67"/>
                    <a:pt x="25" y="66"/>
                  </a:cubicBezTo>
                  <a:close/>
                  <a:moveTo>
                    <a:pt x="31" y="68"/>
                  </a:moveTo>
                  <a:cubicBezTo>
                    <a:pt x="32" y="68"/>
                    <a:pt x="33" y="67"/>
                    <a:pt x="34" y="66"/>
                  </a:cubicBezTo>
                  <a:cubicBezTo>
                    <a:pt x="34" y="65"/>
                    <a:pt x="35" y="64"/>
                    <a:pt x="36" y="63"/>
                  </a:cubicBezTo>
                  <a:cubicBezTo>
                    <a:pt x="38" y="61"/>
                    <a:pt x="39" y="59"/>
                    <a:pt x="40" y="57"/>
                  </a:cubicBezTo>
                  <a:cubicBezTo>
                    <a:pt x="42" y="55"/>
                    <a:pt x="43" y="53"/>
                    <a:pt x="45" y="51"/>
                  </a:cubicBezTo>
                  <a:cubicBezTo>
                    <a:pt x="46" y="49"/>
                    <a:pt x="49" y="48"/>
                    <a:pt x="51" y="46"/>
                  </a:cubicBezTo>
                  <a:cubicBezTo>
                    <a:pt x="52" y="44"/>
                    <a:pt x="53" y="42"/>
                    <a:pt x="55" y="40"/>
                  </a:cubicBezTo>
                  <a:cubicBezTo>
                    <a:pt x="57" y="38"/>
                    <a:pt x="59" y="36"/>
                    <a:pt x="60" y="34"/>
                  </a:cubicBezTo>
                  <a:cubicBezTo>
                    <a:pt x="66" y="28"/>
                    <a:pt x="71" y="25"/>
                    <a:pt x="70" y="16"/>
                  </a:cubicBezTo>
                  <a:cubicBezTo>
                    <a:pt x="70" y="15"/>
                    <a:pt x="69" y="15"/>
                    <a:pt x="68" y="15"/>
                  </a:cubicBezTo>
                  <a:cubicBezTo>
                    <a:pt x="65" y="20"/>
                    <a:pt x="61" y="23"/>
                    <a:pt x="56" y="27"/>
                  </a:cubicBezTo>
                  <a:cubicBezTo>
                    <a:pt x="56" y="39"/>
                    <a:pt x="50" y="45"/>
                    <a:pt x="40" y="47"/>
                  </a:cubicBezTo>
                  <a:cubicBezTo>
                    <a:pt x="36" y="55"/>
                    <a:pt x="30" y="60"/>
                    <a:pt x="26" y="67"/>
                  </a:cubicBezTo>
                  <a:cubicBezTo>
                    <a:pt x="24" y="67"/>
                    <a:pt x="23" y="69"/>
                    <a:pt x="26" y="68"/>
                  </a:cubicBezTo>
                  <a:cubicBezTo>
                    <a:pt x="27" y="68"/>
                    <a:pt x="29" y="68"/>
                    <a:pt x="31" y="68"/>
                  </a:cubicBezTo>
                  <a:close/>
                  <a:moveTo>
                    <a:pt x="43" y="64"/>
                  </a:moveTo>
                  <a:cubicBezTo>
                    <a:pt x="45" y="62"/>
                    <a:pt x="48" y="60"/>
                    <a:pt x="50" y="58"/>
                  </a:cubicBezTo>
                  <a:cubicBezTo>
                    <a:pt x="50" y="58"/>
                    <a:pt x="50" y="57"/>
                    <a:pt x="50" y="56"/>
                  </a:cubicBezTo>
                  <a:cubicBezTo>
                    <a:pt x="50" y="56"/>
                    <a:pt x="52" y="56"/>
                    <a:pt x="52" y="55"/>
                  </a:cubicBezTo>
                  <a:cubicBezTo>
                    <a:pt x="53" y="54"/>
                    <a:pt x="54" y="54"/>
                    <a:pt x="54" y="53"/>
                  </a:cubicBezTo>
                  <a:cubicBezTo>
                    <a:pt x="56" y="51"/>
                    <a:pt x="56" y="49"/>
                    <a:pt x="58" y="47"/>
                  </a:cubicBezTo>
                  <a:cubicBezTo>
                    <a:pt x="60" y="45"/>
                    <a:pt x="63" y="43"/>
                    <a:pt x="65" y="41"/>
                  </a:cubicBezTo>
                  <a:cubicBezTo>
                    <a:pt x="65" y="41"/>
                    <a:pt x="65" y="40"/>
                    <a:pt x="65" y="40"/>
                  </a:cubicBezTo>
                  <a:cubicBezTo>
                    <a:pt x="65" y="39"/>
                    <a:pt x="66" y="39"/>
                    <a:pt x="67" y="39"/>
                  </a:cubicBezTo>
                  <a:cubicBezTo>
                    <a:pt x="68" y="37"/>
                    <a:pt x="69" y="35"/>
                    <a:pt x="70" y="33"/>
                  </a:cubicBezTo>
                  <a:cubicBezTo>
                    <a:pt x="72" y="32"/>
                    <a:pt x="70" y="30"/>
                    <a:pt x="70" y="28"/>
                  </a:cubicBezTo>
                  <a:cubicBezTo>
                    <a:pt x="70" y="27"/>
                    <a:pt x="70" y="26"/>
                    <a:pt x="69" y="26"/>
                  </a:cubicBezTo>
                  <a:cubicBezTo>
                    <a:pt x="67" y="30"/>
                    <a:pt x="63" y="32"/>
                    <a:pt x="60" y="35"/>
                  </a:cubicBezTo>
                  <a:cubicBezTo>
                    <a:pt x="57" y="39"/>
                    <a:pt x="55" y="42"/>
                    <a:pt x="52" y="46"/>
                  </a:cubicBezTo>
                  <a:cubicBezTo>
                    <a:pt x="50" y="47"/>
                    <a:pt x="49" y="48"/>
                    <a:pt x="47" y="49"/>
                  </a:cubicBezTo>
                  <a:cubicBezTo>
                    <a:pt x="47" y="49"/>
                    <a:pt x="48" y="51"/>
                    <a:pt x="47" y="51"/>
                  </a:cubicBezTo>
                  <a:cubicBezTo>
                    <a:pt x="46" y="53"/>
                    <a:pt x="44" y="54"/>
                    <a:pt x="42" y="55"/>
                  </a:cubicBezTo>
                  <a:cubicBezTo>
                    <a:pt x="42" y="56"/>
                    <a:pt x="42" y="57"/>
                    <a:pt x="42" y="57"/>
                  </a:cubicBezTo>
                  <a:cubicBezTo>
                    <a:pt x="42" y="58"/>
                    <a:pt x="41" y="58"/>
                    <a:pt x="40" y="59"/>
                  </a:cubicBezTo>
                  <a:cubicBezTo>
                    <a:pt x="40" y="60"/>
                    <a:pt x="40" y="59"/>
                    <a:pt x="40" y="60"/>
                  </a:cubicBezTo>
                  <a:cubicBezTo>
                    <a:pt x="38" y="63"/>
                    <a:pt x="36" y="64"/>
                    <a:pt x="34" y="67"/>
                  </a:cubicBezTo>
                  <a:cubicBezTo>
                    <a:pt x="33" y="67"/>
                    <a:pt x="32" y="69"/>
                    <a:pt x="34" y="68"/>
                  </a:cubicBezTo>
                  <a:cubicBezTo>
                    <a:pt x="39" y="70"/>
                    <a:pt x="42" y="66"/>
                    <a:pt x="43" y="64"/>
                  </a:cubicBezTo>
                  <a:close/>
                  <a:moveTo>
                    <a:pt x="66" y="41"/>
                  </a:moveTo>
                  <a:cubicBezTo>
                    <a:pt x="65" y="42"/>
                    <a:pt x="63" y="43"/>
                    <a:pt x="62" y="44"/>
                  </a:cubicBezTo>
                  <a:cubicBezTo>
                    <a:pt x="61" y="45"/>
                    <a:pt x="61" y="47"/>
                    <a:pt x="60" y="48"/>
                  </a:cubicBezTo>
                  <a:cubicBezTo>
                    <a:pt x="58" y="50"/>
                    <a:pt x="57" y="51"/>
                    <a:pt x="56" y="52"/>
                  </a:cubicBezTo>
                  <a:cubicBezTo>
                    <a:pt x="54" y="54"/>
                    <a:pt x="51" y="56"/>
                    <a:pt x="49" y="59"/>
                  </a:cubicBezTo>
                  <a:cubicBezTo>
                    <a:pt x="47" y="61"/>
                    <a:pt x="45" y="64"/>
                    <a:pt x="42" y="67"/>
                  </a:cubicBezTo>
                  <a:cubicBezTo>
                    <a:pt x="42" y="68"/>
                    <a:pt x="41" y="68"/>
                    <a:pt x="43" y="68"/>
                  </a:cubicBezTo>
                  <a:cubicBezTo>
                    <a:pt x="47" y="69"/>
                    <a:pt x="50" y="65"/>
                    <a:pt x="53" y="63"/>
                  </a:cubicBezTo>
                  <a:cubicBezTo>
                    <a:pt x="54" y="62"/>
                    <a:pt x="54" y="61"/>
                    <a:pt x="54" y="60"/>
                  </a:cubicBezTo>
                  <a:cubicBezTo>
                    <a:pt x="54" y="59"/>
                    <a:pt x="56" y="59"/>
                    <a:pt x="56" y="59"/>
                  </a:cubicBezTo>
                  <a:cubicBezTo>
                    <a:pt x="57" y="57"/>
                    <a:pt x="59" y="56"/>
                    <a:pt x="60" y="54"/>
                  </a:cubicBezTo>
                  <a:cubicBezTo>
                    <a:pt x="62" y="52"/>
                    <a:pt x="66" y="47"/>
                    <a:pt x="68" y="45"/>
                  </a:cubicBezTo>
                  <a:cubicBezTo>
                    <a:pt x="69" y="43"/>
                    <a:pt x="70" y="42"/>
                    <a:pt x="71" y="41"/>
                  </a:cubicBezTo>
                  <a:cubicBezTo>
                    <a:pt x="72" y="40"/>
                    <a:pt x="72" y="38"/>
                    <a:pt x="72" y="36"/>
                  </a:cubicBezTo>
                  <a:cubicBezTo>
                    <a:pt x="72" y="35"/>
                    <a:pt x="71" y="35"/>
                    <a:pt x="70" y="34"/>
                  </a:cubicBezTo>
                  <a:cubicBezTo>
                    <a:pt x="69" y="37"/>
                    <a:pt x="67" y="39"/>
                    <a:pt x="66" y="41"/>
                  </a:cubicBezTo>
                  <a:close/>
                  <a:moveTo>
                    <a:pt x="59" y="62"/>
                  </a:moveTo>
                  <a:cubicBezTo>
                    <a:pt x="61" y="60"/>
                    <a:pt x="64" y="57"/>
                    <a:pt x="66" y="56"/>
                  </a:cubicBezTo>
                  <a:cubicBezTo>
                    <a:pt x="66" y="56"/>
                    <a:pt x="67" y="56"/>
                    <a:pt x="67" y="55"/>
                  </a:cubicBezTo>
                  <a:cubicBezTo>
                    <a:pt x="69" y="54"/>
                    <a:pt x="69" y="53"/>
                    <a:pt x="69" y="52"/>
                  </a:cubicBezTo>
                  <a:cubicBezTo>
                    <a:pt x="69" y="51"/>
                    <a:pt x="71" y="51"/>
                    <a:pt x="71" y="50"/>
                  </a:cubicBezTo>
                  <a:cubicBezTo>
                    <a:pt x="71" y="49"/>
                    <a:pt x="72" y="49"/>
                    <a:pt x="72" y="49"/>
                  </a:cubicBezTo>
                  <a:cubicBezTo>
                    <a:pt x="72" y="48"/>
                    <a:pt x="72" y="46"/>
                    <a:pt x="72" y="45"/>
                  </a:cubicBezTo>
                  <a:cubicBezTo>
                    <a:pt x="72" y="44"/>
                    <a:pt x="73" y="42"/>
                    <a:pt x="72" y="41"/>
                  </a:cubicBezTo>
                  <a:cubicBezTo>
                    <a:pt x="69" y="46"/>
                    <a:pt x="64" y="50"/>
                    <a:pt x="60" y="54"/>
                  </a:cubicBezTo>
                  <a:cubicBezTo>
                    <a:pt x="59" y="57"/>
                    <a:pt x="57" y="59"/>
                    <a:pt x="55" y="61"/>
                  </a:cubicBezTo>
                  <a:cubicBezTo>
                    <a:pt x="53" y="64"/>
                    <a:pt x="50" y="65"/>
                    <a:pt x="49" y="68"/>
                  </a:cubicBezTo>
                  <a:cubicBezTo>
                    <a:pt x="55" y="68"/>
                    <a:pt x="55" y="66"/>
                    <a:pt x="59" y="62"/>
                  </a:cubicBezTo>
                  <a:close/>
                  <a:moveTo>
                    <a:pt x="67" y="61"/>
                  </a:moveTo>
                  <a:cubicBezTo>
                    <a:pt x="69" y="60"/>
                    <a:pt x="68" y="60"/>
                    <a:pt x="69" y="59"/>
                  </a:cubicBezTo>
                  <a:cubicBezTo>
                    <a:pt x="69" y="58"/>
                    <a:pt x="71" y="58"/>
                    <a:pt x="71" y="58"/>
                  </a:cubicBezTo>
                  <a:cubicBezTo>
                    <a:pt x="72" y="56"/>
                    <a:pt x="71" y="55"/>
                    <a:pt x="72" y="54"/>
                  </a:cubicBezTo>
                  <a:cubicBezTo>
                    <a:pt x="72" y="54"/>
                    <a:pt x="71" y="52"/>
                    <a:pt x="71" y="52"/>
                  </a:cubicBezTo>
                  <a:cubicBezTo>
                    <a:pt x="68" y="55"/>
                    <a:pt x="64" y="59"/>
                    <a:pt x="61" y="61"/>
                  </a:cubicBezTo>
                  <a:cubicBezTo>
                    <a:pt x="59" y="63"/>
                    <a:pt x="56" y="65"/>
                    <a:pt x="55" y="68"/>
                  </a:cubicBezTo>
                  <a:cubicBezTo>
                    <a:pt x="60" y="70"/>
                    <a:pt x="65" y="64"/>
                    <a:pt x="67" y="61"/>
                  </a:cubicBezTo>
                  <a:close/>
                  <a:moveTo>
                    <a:pt x="60" y="69"/>
                  </a:moveTo>
                  <a:cubicBezTo>
                    <a:pt x="63" y="70"/>
                    <a:pt x="64" y="68"/>
                    <a:pt x="66" y="68"/>
                  </a:cubicBezTo>
                  <a:cubicBezTo>
                    <a:pt x="66" y="66"/>
                    <a:pt x="70" y="63"/>
                    <a:pt x="68" y="61"/>
                  </a:cubicBezTo>
                  <a:cubicBezTo>
                    <a:pt x="67" y="65"/>
                    <a:pt x="62" y="66"/>
                    <a:pt x="60" y="69"/>
                  </a:cubicBezTo>
                  <a:close/>
                  <a:moveTo>
                    <a:pt x="64" y="18"/>
                  </a:moveTo>
                  <a:cubicBezTo>
                    <a:pt x="67" y="18"/>
                    <a:pt x="67" y="15"/>
                    <a:pt x="69" y="14"/>
                  </a:cubicBezTo>
                  <a:cubicBezTo>
                    <a:pt x="72" y="10"/>
                    <a:pt x="68" y="6"/>
                    <a:pt x="65" y="6"/>
                  </a:cubicBezTo>
                  <a:cubicBezTo>
                    <a:pt x="62" y="5"/>
                    <a:pt x="58" y="5"/>
                    <a:pt x="56" y="4"/>
                  </a:cubicBezTo>
                  <a:cubicBezTo>
                    <a:pt x="53" y="3"/>
                    <a:pt x="47" y="3"/>
                    <a:pt x="44" y="3"/>
                  </a:cubicBezTo>
                  <a:cubicBezTo>
                    <a:pt x="42" y="8"/>
                    <a:pt x="37" y="10"/>
                    <a:pt x="35" y="15"/>
                  </a:cubicBezTo>
                  <a:cubicBezTo>
                    <a:pt x="37" y="15"/>
                    <a:pt x="40" y="16"/>
                    <a:pt x="40" y="14"/>
                  </a:cubicBezTo>
                  <a:cubicBezTo>
                    <a:pt x="42" y="14"/>
                    <a:pt x="42" y="13"/>
                    <a:pt x="43" y="12"/>
                  </a:cubicBezTo>
                  <a:cubicBezTo>
                    <a:pt x="44" y="11"/>
                    <a:pt x="45" y="10"/>
                    <a:pt x="46" y="9"/>
                  </a:cubicBezTo>
                  <a:cubicBezTo>
                    <a:pt x="47" y="7"/>
                    <a:pt x="48" y="4"/>
                    <a:pt x="51" y="4"/>
                  </a:cubicBezTo>
                  <a:cubicBezTo>
                    <a:pt x="50" y="6"/>
                    <a:pt x="46" y="8"/>
                    <a:pt x="46" y="10"/>
                  </a:cubicBezTo>
                  <a:cubicBezTo>
                    <a:pt x="46" y="13"/>
                    <a:pt x="40" y="14"/>
                    <a:pt x="41" y="16"/>
                  </a:cubicBezTo>
                  <a:cubicBezTo>
                    <a:pt x="47" y="17"/>
                    <a:pt x="48" y="13"/>
                    <a:pt x="50" y="11"/>
                  </a:cubicBezTo>
                  <a:cubicBezTo>
                    <a:pt x="53" y="11"/>
                    <a:pt x="52" y="9"/>
                    <a:pt x="54" y="8"/>
                  </a:cubicBezTo>
                  <a:cubicBezTo>
                    <a:pt x="55" y="7"/>
                    <a:pt x="55" y="7"/>
                    <a:pt x="56" y="7"/>
                  </a:cubicBezTo>
                  <a:cubicBezTo>
                    <a:pt x="56" y="6"/>
                    <a:pt x="58" y="4"/>
                    <a:pt x="58" y="6"/>
                  </a:cubicBezTo>
                  <a:cubicBezTo>
                    <a:pt x="54" y="8"/>
                    <a:pt x="51" y="13"/>
                    <a:pt x="48" y="15"/>
                  </a:cubicBezTo>
                  <a:cubicBezTo>
                    <a:pt x="48" y="16"/>
                    <a:pt x="46" y="15"/>
                    <a:pt x="47" y="17"/>
                  </a:cubicBezTo>
                  <a:cubicBezTo>
                    <a:pt x="48" y="17"/>
                    <a:pt x="49" y="18"/>
                    <a:pt x="50" y="19"/>
                  </a:cubicBezTo>
                  <a:cubicBezTo>
                    <a:pt x="53" y="18"/>
                    <a:pt x="55" y="15"/>
                    <a:pt x="57" y="13"/>
                  </a:cubicBezTo>
                  <a:cubicBezTo>
                    <a:pt x="58" y="12"/>
                    <a:pt x="59" y="10"/>
                    <a:pt x="60" y="9"/>
                  </a:cubicBezTo>
                  <a:cubicBezTo>
                    <a:pt x="61" y="8"/>
                    <a:pt x="64" y="6"/>
                    <a:pt x="64" y="7"/>
                  </a:cubicBezTo>
                  <a:cubicBezTo>
                    <a:pt x="62" y="9"/>
                    <a:pt x="57" y="17"/>
                    <a:pt x="54" y="17"/>
                  </a:cubicBezTo>
                  <a:cubicBezTo>
                    <a:pt x="53" y="17"/>
                    <a:pt x="54" y="18"/>
                    <a:pt x="54" y="18"/>
                  </a:cubicBezTo>
                  <a:cubicBezTo>
                    <a:pt x="51" y="19"/>
                    <a:pt x="52" y="19"/>
                    <a:pt x="54" y="20"/>
                  </a:cubicBezTo>
                  <a:cubicBezTo>
                    <a:pt x="54" y="21"/>
                    <a:pt x="53" y="22"/>
                    <a:pt x="54" y="22"/>
                  </a:cubicBezTo>
                  <a:cubicBezTo>
                    <a:pt x="54" y="24"/>
                    <a:pt x="55" y="24"/>
                    <a:pt x="55" y="26"/>
                  </a:cubicBezTo>
                  <a:cubicBezTo>
                    <a:pt x="59" y="24"/>
                    <a:pt x="61" y="21"/>
                    <a:pt x="64" y="18"/>
                  </a:cubicBezTo>
                  <a:close/>
                  <a:moveTo>
                    <a:pt x="36" y="12"/>
                  </a:moveTo>
                  <a:cubicBezTo>
                    <a:pt x="38" y="9"/>
                    <a:pt x="41" y="6"/>
                    <a:pt x="42" y="4"/>
                  </a:cubicBezTo>
                  <a:cubicBezTo>
                    <a:pt x="42" y="4"/>
                    <a:pt x="43" y="4"/>
                    <a:pt x="43" y="3"/>
                  </a:cubicBezTo>
                  <a:cubicBezTo>
                    <a:pt x="43" y="3"/>
                    <a:pt x="42" y="3"/>
                    <a:pt x="42" y="2"/>
                  </a:cubicBezTo>
                  <a:cubicBezTo>
                    <a:pt x="41" y="2"/>
                    <a:pt x="40" y="2"/>
                    <a:pt x="40" y="2"/>
                  </a:cubicBezTo>
                  <a:cubicBezTo>
                    <a:pt x="37" y="5"/>
                    <a:pt x="35" y="8"/>
                    <a:pt x="34" y="10"/>
                  </a:cubicBezTo>
                  <a:cubicBezTo>
                    <a:pt x="33" y="11"/>
                    <a:pt x="32" y="12"/>
                    <a:pt x="32" y="13"/>
                  </a:cubicBezTo>
                  <a:cubicBezTo>
                    <a:pt x="32" y="15"/>
                    <a:pt x="29" y="14"/>
                    <a:pt x="30" y="16"/>
                  </a:cubicBezTo>
                  <a:cubicBezTo>
                    <a:pt x="33" y="17"/>
                    <a:pt x="34" y="14"/>
                    <a:pt x="36" y="12"/>
                  </a:cubicBezTo>
                  <a:close/>
                  <a:moveTo>
                    <a:pt x="30" y="54"/>
                  </a:moveTo>
                  <a:cubicBezTo>
                    <a:pt x="30" y="51"/>
                    <a:pt x="34" y="49"/>
                    <a:pt x="33" y="47"/>
                  </a:cubicBezTo>
                  <a:cubicBezTo>
                    <a:pt x="32" y="49"/>
                    <a:pt x="28" y="52"/>
                    <a:pt x="30" y="54"/>
                  </a:cubicBezTo>
                  <a:close/>
                  <a:moveTo>
                    <a:pt x="33" y="47"/>
                  </a:moveTo>
                  <a:cubicBezTo>
                    <a:pt x="37" y="46"/>
                    <a:pt x="41" y="47"/>
                    <a:pt x="44" y="46"/>
                  </a:cubicBezTo>
                  <a:cubicBezTo>
                    <a:pt x="44" y="46"/>
                    <a:pt x="45" y="44"/>
                    <a:pt x="46" y="44"/>
                  </a:cubicBezTo>
                  <a:cubicBezTo>
                    <a:pt x="48" y="43"/>
                    <a:pt x="52" y="40"/>
                    <a:pt x="52" y="39"/>
                  </a:cubicBezTo>
                  <a:cubicBezTo>
                    <a:pt x="52" y="38"/>
                    <a:pt x="52" y="38"/>
                    <a:pt x="53" y="38"/>
                  </a:cubicBezTo>
                  <a:cubicBezTo>
                    <a:pt x="53" y="37"/>
                    <a:pt x="54" y="33"/>
                    <a:pt x="54" y="32"/>
                  </a:cubicBezTo>
                  <a:cubicBezTo>
                    <a:pt x="55" y="29"/>
                    <a:pt x="53" y="29"/>
                    <a:pt x="54" y="27"/>
                  </a:cubicBezTo>
                  <a:cubicBezTo>
                    <a:pt x="55" y="27"/>
                    <a:pt x="53" y="26"/>
                    <a:pt x="54" y="27"/>
                  </a:cubicBezTo>
                  <a:cubicBezTo>
                    <a:pt x="53" y="25"/>
                    <a:pt x="54" y="25"/>
                    <a:pt x="53" y="24"/>
                  </a:cubicBezTo>
                  <a:cubicBezTo>
                    <a:pt x="52" y="24"/>
                    <a:pt x="53" y="23"/>
                    <a:pt x="53" y="22"/>
                  </a:cubicBezTo>
                  <a:cubicBezTo>
                    <a:pt x="52" y="21"/>
                    <a:pt x="50" y="21"/>
                    <a:pt x="49" y="20"/>
                  </a:cubicBezTo>
                  <a:cubicBezTo>
                    <a:pt x="49" y="20"/>
                    <a:pt x="49" y="19"/>
                    <a:pt x="49" y="19"/>
                  </a:cubicBezTo>
                  <a:cubicBezTo>
                    <a:pt x="49" y="19"/>
                    <a:pt x="48" y="19"/>
                    <a:pt x="47" y="19"/>
                  </a:cubicBezTo>
                  <a:cubicBezTo>
                    <a:pt x="47" y="19"/>
                    <a:pt x="47" y="18"/>
                    <a:pt x="47" y="18"/>
                  </a:cubicBezTo>
                  <a:cubicBezTo>
                    <a:pt x="43" y="17"/>
                    <a:pt x="41" y="17"/>
                    <a:pt x="38" y="17"/>
                  </a:cubicBezTo>
                  <a:cubicBezTo>
                    <a:pt x="38" y="17"/>
                    <a:pt x="38" y="16"/>
                    <a:pt x="38" y="16"/>
                  </a:cubicBezTo>
                  <a:cubicBezTo>
                    <a:pt x="38" y="16"/>
                    <a:pt x="36" y="17"/>
                    <a:pt x="36" y="17"/>
                  </a:cubicBezTo>
                  <a:cubicBezTo>
                    <a:pt x="33" y="18"/>
                    <a:pt x="30" y="17"/>
                    <a:pt x="28" y="18"/>
                  </a:cubicBezTo>
                  <a:cubicBezTo>
                    <a:pt x="28" y="20"/>
                    <a:pt x="25" y="21"/>
                    <a:pt x="24" y="22"/>
                  </a:cubicBezTo>
                  <a:cubicBezTo>
                    <a:pt x="22" y="24"/>
                    <a:pt x="22" y="26"/>
                    <a:pt x="20" y="27"/>
                  </a:cubicBezTo>
                  <a:cubicBezTo>
                    <a:pt x="19" y="33"/>
                    <a:pt x="20" y="37"/>
                    <a:pt x="20" y="39"/>
                  </a:cubicBezTo>
                  <a:cubicBezTo>
                    <a:pt x="22" y="41"/>
                    <a:pt x="23" y="42"/>
                    <a:pt x="23" y="44"/>
                  </a:cubicBezTo>
                  <a:cubicBezTo>
                    <a:pt x="24" y="45"/>
                    <a:pt x="27" y="45"/>
                    <a:pt x="28" y="46"/>
                  </a:cubicBezTo>
                  <a:cubicBezTo>
                    <a:pt x="28" y="47"/>
                    <a:pt x="27" y="48"/>
                    <a:pt x="27" y="50"/>
                  </a:cubicBezTo>
                  <a:cubicBezTo>
                    <a:pt x="31" y="51"/>
                    <a:pt x="30" y="46"/>
                    <a:pt x="33" y="47"/>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17" name="Freeform 64"/>
            <p:cNvSpPr>
              <a:spLocks noEditPoints="1" noChangeArrowheads="1"/>
            </p:cNvSpPr>
            <p:nvPr/>
          </p:nvSpPr>
          <p:spPr bwMode="auto">
            <a:xfrm>
              <a:off x="757237" y="612775"/>
              <a:ext cx="60325" cy="63500"/>
            </a:xfrm>
            <a:custGeom>
              <a:avLst/>
              <a:gdLst>
                <a:gd name="T0" fmla="*/ 3 w 22"/>
                <a:gd name="T1" fmla="*/ 20 h 23"/>
                <a:gd name="T2" fmla="*/ 1 w 22"/>
                <a:gd name="T3" fmla="*/ 9 h 23"/>
                <a:gd name="T4" fmla="*/ 2 w 22"/>
                <a:gd name="T5" fmla="*/ 8 h 23"/>
                <a:gd name="T6" fmla="*/ 4 w 22"/>
                <a:gd name="T7" fmla="*/ 2 h 23"/>
                <a:gd name="T8" fmla="*/ 10 w 22"/>
                <a:gd name="T9" fmla="*/ 1 h 23"/>
                <a:gd name="T10" fmla="*/ 12 w 22"/>
                <a:gd name="T11" fmla="*/ 0 h 23"/>
                <a:gd name="T12" fmla="*/ 12 w 22"/>
                <a:gd name="T13" fmla="*/ 1 h 23"/>
                <a:gd name="T14" fmla="*/ 19 w 22"/>
                <a:gd name="T15" fmla="*/ 3 h 23"/>
                <a:gd name="T16" fmla="*/ 20 w 22"/>
                <a:gd name="T17" fmla="*/ 5 h 23"/>
                <a:gd name="T18" fmla="*/ 22 w 22"/>
                <a:gd name="T19" fmla="*/ 7 h 23"/>
                <a:gd name="T20" fmla="*/ 21 w 22"/>
                <a:gd name="T21" fmla="*/ 16 h 23"/>
                <a:gd name="T22" fmla="*/ 17 w 22"/>
                <a:gd name="T23" fmla="*/ 19 h 23"/>
                <a:gd name="T24" fmla="*/ 15 w 22"/>
                <a:gd name="T25" fmla="*/ 21 h 23"/>
                <a:gd name="T26" fmla="*/ 3 w 22"/>
                <a:gd name="T27" fmla="*/ 20 h 23"/>
                <a:gd name="T28" fmla="*/ 13 w 22"/>
                <a:gd name="T29" fmla="*/ 5 h 23"/>
                <a:gd name="T30" fmla="*/ 11 w 22"/>
                <a:gd name="T31" fmla="*/ 12 h 23"/>
                <a:gd name="T32" fmla="*/ 12 w 22"/>
                <a:gd name="T33" fmla="*/ 12 h 23"/>
                <a:gd name="T34" fmla="*/ 16 w 22"/>
                <a:gd name="T35" fmla="*/ 4 h 23"/>
                <a:gd name="T36" fmla="*/ 16 w 22"/>
                <a:gd name="T37" fmla="*/ 3 h 23"/>
                <a:gd name="T38" fmla="*/ 13 w 22"/>
                <a:gd name="T39" fmla="*/ 5 h 23"/>
                <a:gd name="T40" fmla="*/ 8 w 22"/>
                <a:gd name="T41" fmla="*/ 9 h 23"/>
                <a:gd name="T42" fmla="*/ 6 w 22"/>
                <a:gd name="T43" fmla="*/ 11 h 23"/>
                <a:gd name="T44" fmla="*/ 6 w 22"/>
                <a:gd name="T45" fmla="*/ 13 h 23"/>
                <a:gd name="T46" fmla="*/ 9 w 22"/>
                <a:gd name="T47" fmla="*/ 8 h 23"/>
                <a:gd name="T48" fmla="*/ 10 w 22"/>
                <a:gd name="T49" fmla="*/ 6 h 23"/>
                <a:gd name="T50" fmla="*/ 10 w 22"/>
                <a:gd name="T51" fmla="*/ 4 h 23"/>
                <a:gd name="T52" fmla="*/ 8 w 22"/>
                <a:gd name="T53" fmla="*/ 9 h 23"/>
                <a:gd name="T54" fmla="*/ 3 w 22"/>
                <a:gd name="T55" fmla="*/ 10 h 23"/>
                <a:gd name="T56" fmla="*/ 4 w 22"/>
                <a:gd name="T57" fmla="*/ 5 h 23"/>
                <a:gd name="T58" fmla="*/ 3 w 22"/>
                <a:gd name="T59" fmla="*/ 10 h 23"/>
                <a:gd name="T60" fmla="*/ 8 w 22"/>
                <a:gd name="T61" fmla="*/ 12 h 23"/>
                <a:gd name="T62" fmla="*/ 8 w 22"/>
                <a:gd name="T63" fmla="*/ 13 h 23"/>
                <a:gd name="T64" fmla="*/ 6 w 22"/>
                <a:gd name="T65" fmla="*/ 15 h 23"/>
                <a:gd name="T66" fmla="*/ 6 w 22"/>
                <a:gd name="T67" fmla="*/ 18 h 23"/>
                <a:gd name="T68" fmla="*/ 9 w 22"/>
                <a:gd name="T69" fmla="*/ 14 h 23"/>
                <a:gd name="T70" fmla="*/ 9 w 22"/>
                <a:gd name="T71" fmla="*/ 12 h 23"/>
                <a:gd name="T72" fmla="*/ 10 w 22"/>
                <a:gd name="T73" fmla="*/ 12 h 23"/>
                <a:gd name="T74" fmla="*/ 10 w 22"/>
                <a:gd name="T75" fmla="*/ 8 h 23"/>
                <a:gd name="T76" fmla="*/ 8 w 22"/>
                <a:gd name="T77" fmla="*/ 12 h 23"/>
                <a:gd name="T78" fmla="*/ 8 w 22"/>
                <a:gd name="T79" fmla="*/ 19 h 23"/>
                <a:gd name="T80" fmla="*/ 9 w 22"/>
                <a:gd name="T81" fmla="*/ 16 h 23"/>
                <a:gd name="T82" fmla="*/ 8 w 22"/>
                <a:gd name="T83" fmla="*/ 19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
                <a:gd name="T127" fmla="*/ 0 h 23"/>
                <a:gd name="T128" fmla="*/ 22 w 22"/>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 h="23">
                  <a:moveTo>
                    <a:pt x="3" y="20"/>
                  </a:moveTo>
                  <a:cubicBezTo>
                    <a:pt x="1" y="17"/>
                    <a:pt x="0" y="13"/>
                    <a:pt x="1" y="9"/>
                  </a:cubicBezTo>
                  <a:cubicBezTo>
                    <a:pt x="1" y="9"/>
                    <a:pt x="2" y="9"/>
                    <a:pt x="2" y="8"/>
                  </a:cubicBezTo>
                  <a:cubicBezTo>
                    <a:pt x="2" y="6"/>
                    <a:pt x="4" y="4"/>
                    <a:pt x="4" y="2"/>
                  </a:cubicBezTo>
                  <a:cubicBezTo>
                    <a:pt x="6" y="1"/>
                    <a:pt x="8" y="2"/>
                    <a:pt x="10" y="1"/>
                  </a:cubicBezTo>
                  <a:cubicBezTo>
                    <a:pt x="11" y="1"/>
                    <a:pt x="12" y="0"/>
                    <a:pt x="12" y="0"/>
                  </a:cubicBezTo>
                  <a:cubicBezTo>
                    <a:pt x="12" y="0"/>
                    <a:pt x="12" y="1"/>
                    <a:pt x="12" y="1"/>
                  </a:cubicBezTo>
                  <a:cubicBezTo>
                    <a:pt x="15" y="1"/>
                    <a:pt x="17" y="1"/>
                    <a:pt x="19" y="3"/>
                  </a:cubicBezTo>
                  <a:cubicBezTo>
                    <a:pt x="20" y="4"/>
                    <a:pt x="19" y="4"/>
                    <a:pt x="20" y="5"/>
                  </a:cubicBezTo>
                  <a:cubicBezTo>
                    <a:pt x="20" y="6"/>
                    <a:pt x="22" y="7"/>
                    <a:pt x="22" y="7"/>
                  </a:cubicBezTo>
                  <a:cubicBezTo>
                    <a:pt x="22" y="9"/>
                    <a:pt x="22" y="14"/>
                    <a:pt x="21" y="16"/>
                  </a:cubicBezTo>
                  <a:cubicBezTo>
                    <a:pt x="21" y="16"/>
                    <a:pt x="19" y="17"/>
                    <a:pt x="17" y="19"/>
                  </a:cubicBezTo>
                  <a:cubicBezTo>
                    <a:pt x="17" y="19"/>
                    <a:pt x="15" y="21"/>
                    <a:pt x="15" y="21"/>
                  </a:cubicBezTo>
                  <a:cubicBezTo>
                    <a:pt x="11" y="23"/>
                    <a:pt x="7" y="21"/>
                    <a:pt x="3" y="20"/>
                  </a:cubicBezTo>
                  <a:close/>
                  <a:moveTo>
                    <a:pt x="13" y="5"/>
                  </a:moveTo>
                  <a:cubicBezTo>
                    <a:pt x="14" y="9"/>
                    <a:pt x="12" y="10"/>
                    <a:pt x="11" y="12"/>
                  </a:cubicBezTo>
                  <a:cubicBezTo>
                    <a:pt x="10" y="13"/>
                    <a:pt x="10" y="13"/>
                    <a:pt x="12" y="12"/>
                  </a:cubicBezTo>
                  <a:cubicBezTo>
                    <a:pt x="13" y="9"/>
                    <a:pt x="16" y="8"/>
                    <a:pt x="16" y="4"/>
                  </a:cubicBezTo>
                  <a:cubicBezTo>
                    <a:pt x="16" y="4"/>
                    <a:pt x="17" y="3"/>
                    <a:pt x="16" y="3"/>
                  </a:cubicBezTo>
                  <a:cubicBezTo>
                    <a:pt x="15" y="4"/>
                    <a:pt x="14" y="5"/>
                    <a:pt x="13" y="5"/>
                  </a:cubicBezTo>
                  <a:close/>
                  <a:moveTo>
                    <a:pt x="8" y="9"/>
                  </a:moveTo>
                  <a:cubicBezTo>
                    <a:pt x="8" y="9"/>
                    <a:pt x="6" y="10"/>
                    <a:pt x="6" y="11"/>
                  </a:cubicBezTo>
                  <a:cubicBezTo>
                    <a:pt x="6" y="12"/>
                    <a:pt x="5" y="13"/>
                    <a:pt x="6" y="13"/>
                  </a:cubicBezTo>
                  <a:cubicBezTo>
                    <a:pt x="7" y="12"/>
                    <a:pt x="8" y="10"/>
                    <a:pt x="9" y="8"/>
                  </a:cubicBezTo>
                  <a:cubicBezTo>
                    <a:pt x="9" y="8"/>
                    <a:pt x="10" y="7"/>
                    <a:pt x="10" y="6"/>
                  </a:cubicBezTo>
                  <a:cubicBezTo>
                    <a:pt x="11" y="5"/>
                    <a:pt x="11" y="4"/>
                    <a:pt x="10" y="4"/>
                  </a:cubicBezTo>
                  <a:cubicBezTo>
                    <a:pt x="9" y="5"/>
                    <a:pt x="9" y="7"/>
                    <a:pt x="8" y="9"/>
                  </a:cubicBezTo>
                  <a:close/>
                  <a:moveTo>
                    <a:pt x="3" y="10"/>
                  </a:moveTo>
                  <a:cubicBezTo>
                    <a:pt x="4" y="8"/>
                    <a:pt x="7" y="6"/>
                    <a:pt x="4" y="5"/>
                  </a:cubicBezTo>
                  <a:cubicBezTo>
                    <a:pt x="5" y="7"/>
                    <a:pt x="1" y="9"/>
                    <a:pt x="3" y="10"/>
                  </a:cubicBezTo>
                  <a:close/>
                  <a:moveTo>
                    <a:pt x="8" y="12"/>
                  </a:moveTo>
                  <a:cubicBezTo>
                    <a:pt x="8" y="12"/>
                    <a:pt x="8" y="13"/>
                    <a:pt x="8" y="13"/>
                  </a:cubicBezTo>
                  <a:cubicBezTo>
                    <a:pt x="8" y="14"/>
                    <a:pt x="6" y="14"/>
                    <a:pt x="6" y="15"/>
                  </a:cubicBezTo>
                  <a:cubicBezTo>
                    <a:pt x="6" y="16"/>
                    <a:pt x="5" y="18"/>
                    <a:pt x="6" y="18"/>
                  </a:cubicBezTo>
                  <a:cubicBezTo>
                    <a:pt x="6" y="16"/>
                    <a:pt x="8" y="15"/>
                    <a:pt x="9" y="14"/>
                  </a:cubicBezTo>
                  <a:cubicBezTo>
                    <a:pt x="9" y="14"/>
                    <a:pt x="8" y="13"/>
                    <a:pt x="9" y="12"/>
                  </a:cubicBezTo>
                  <a:cubicBezTo>
                    <a:pt x="9" y="12"/>
                    <a:pt x="10" y="12"/>
                    <a:pt x="10" y="12"/>
                  </a:cubicBezTo>
                  <a:cubicBezTo>
                    <a:pt x="11" y="11"/>
                    <a:pt x="11" y="8"/>
                    <a:pt x="10" y="8"/>
                  </a:cubicBezTo>
                  <a:cubicBezTo>
                    <a:pt x="10" y="10"/>
                    <a:pt x="9" y="11"/>
                    <a:pt x="8" y="12"/>
                  </a:cubicBezTo>
                  <a:close/>
                  <a:moveTo>
                    <a:pt x="8" y="19"/>
                  </a:moveTo>
                  <a:cubicBezTo>
                    <a:pt x="8" y="18"/>
                    <a:pt x="11" y="16"/>
                    <a:pt x="9" y="16"/>
                  </a:cubicBezTo>
                  <a:cubicBezTo>
                    <a:pt x="9" y="17"/>
                    <a:pt x="5" y="19"/>
                    <a:pt x="8" y="19"/>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18" name="Freeform 65"/>
            <p:cNvSpPr>
              <a:spLocks noEditPoints="1" noChangeArrowheads="1"/>
            </p:cNvSpPr>
            <p:nvPr/>
          </p:nvSpPr>
          <p:spPr bwMode="auto">
            <a:xfrm>
              <a:off x="493712" y="627062"/>
              <a:ext cx="82550" cy="100013"/>
            </a:xfrm>
            <a:custGeom>
              <a:avLst/>
              <a:gdLst>
                <a:gd name="T0" fmla="*/ 29 w 30"/>
                <a:gd name="T1" fmla="*/ 0 h 36"/>
                <a:gd name="T2" fmla="*/ 24 w 30"/>
                <a:gd name="T3" fmla="*/ 10 h 36"/>
                <a:gd name="T4" fmla="*/ 23 w 30"/>
                <a:gd name="T5" fmla="*/ 12 h 36"/>
                <a:gd name="T6" fmla="*/ 20 w 30"/>
                <a:gd name="T7" fmla="*/ 15 h 36"/>
                <a:gd name="T8" fmla="*/ 18 w 30"/>
                <a:gd name="T9" fmla="*/ 17 h 36"/>
                <a:gd name="T10" fmla="*/ 18 w 30"/>
                <a:gd name="T11" fmla="*/ 20 h 36"/>
                <a:gd name="T12" fmla="*/ 16 w 30"/>
                <a:gd name="T13" fmla="*/ 22 h 36"/>
                <a:gd name="T14" fmla="*/ 15 w 30"/>
                <a:gd name="T15" fmla="*/ 24 h 36"/>
                <a:gd name="T16" fmla="*/ 12 w 30"/>
                <a:gd name="T17" fmla="*/ 36 h 36"/>
                <a:gd name="T18" fmla="*/ 6 w 30"/>
                <a:gd name="T19" fmla="*/ 36 h 36"/>
                <a:gd name="T20" fmla="*/ 18 w 30"/>
                <a:gd name="T21" fmla="*/ 7 h 36"/>
                <a:gd name="T22" fmla="*/ 2 w 30"/>
                <a:gd name="T23" fmla="*/ 7 h 36"/>
                <a:gd name="T24" fmla="*/ 0 w 30"/>
                <a:gd name="T25" fmla="*/ 0 h 36"/>
                <a:gd name="T26" fmla="*/ 29 w 30"/>
                <a:gd name="T27" fmla="*/ 0 h 36"/>
                <a:gd name="T28" fmla="*/ 19 w 30"/>
                <a:gd name="T29" fmla="*/ 6 h 36"/>
                <a:gd name="T30" fmla="*/ 23 w 30"/>
                <a:gd name="T31" fmla="*/ 1 h 36"/>
                <a:gd name="T32" fmla="*/ 19 w 30"/>
                <a:gd name="T33" fmla="*/ 6 h 36"/>
                <a:gd name="T34" fmla="*/ 3 w 30"/>
                <a:gd name="T35" fmla="*/ 5 h 36"/>
                <a:gd name="T36" fmla="*/ 3 w 30"/>
                <a:gd name="T37" fmla="*/ 2 h 36"/>
                <a:gd name="T38" fmla="*/ 3 w 30"/>
                <a:gd name="T39" fmla="*/ 5 h 36"/>
                <a:gd name="T40" fmla="*/ 6 w 30"/>
                <a:gd name="T41" fmla="*/ 5 h 36"/>
                <a:gd name="T42" fmla="*/ 8 w 30"/>
                <a:gd name="T43" fmla="*/ 2 h 36"/>
                <a:gd name="T44" fmla="*/ 6 w 30"/>
                <a:gd name="T45" fmla="*/ 5 h 36"/>
                <a:gd name="T46" fmla="*/ 23 w 30"/>
                <a:gd name="T47" fmla="*/ 5 h 36"/>
                <a:gd name="T48" fmla="*/ 23 w 30"/>
                <a:gd name="T49" fmla="*/ 7 h 36"/>
                <a:gd name="T50" fmla="*/ 20 w 30"/>
                <a:gd name="T51" fmla="*/ 10 h 36"/>
                <a:gd name="T52" fmla="*/ 23 w 30"/>
                <a:gd name="T53" fmla="*/ 8 h 36"/>
                <a:gd name="T54" fmla="*/ 25 w 30"/>
                <a:gd name="T55" fmla="*/ 2 h 36"/>
                <a:gd name="T56" fmla="*/ 23 w 30"/>
                <a:gd name="T57" fmla="*/ 5 h 36"/>
                <a:gd name="T58" fmla="*/ 13 w 30"/>
                <a:gd name="T59" fmla="*/ 20 h 36"/>
                <a:gd name="T60" fmla="*/ 13 w 30"/>
                <a:gd name="T61" fmla="*/ 21 h 36"/>
                <a:gd name="T62" fmla="*/ 11 w 30"/>
                <a:gd name="T63" fmla="*/ 27 h 36"/>
                <a:gd name="T64" fmla="*/ 15 w 30"/>
                <a:gd name="T65" fmla="*/ 21 h 36"/>
                <a:gd name="T66" fmla="*/ 15 w 30"/>
                <a:gd name="T67" fmla="*/ 20 h 36"/>
                <a:gd name="T68" fmla="*/ 17 w 30"/>
                <a:gd name="T69" fmla="*/ 16 h 36"/>
                <a:gd name="T70" fmla="*/ 13 w 30"/>
                <a:gd name="T71" fmla="*/ 20 h 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
                <a:gd name="T109" fmla="*/ 0 h 36"/>
                <a:gd name="T110" fmla="*/ 30 w 30"/>
                <a:gd name="T111" fmla="*/ 36 h 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 h="36">
                  <a:moveTo>
                    <a:pt x="29" y="0"/>
                  </a:moveTo>
                  <a:cubicBezTo>
                    <a:pt x="30" y="5"/>
                    <a:pt x="26" y="7"/>
                    <a:pt x="24" y="10"/>
                  </a:cubicBezTo>
                  <a:cubicBezTo>
                    <a:pt x="23" y="11"/>
                    <a:pt x="23" y="11"/>
                    <a:pt x="23" y="12"/>
                  </a:cubicBezTo>
                  <a:cubicBezTo>
                    <a:pt x="22" y="13"/>
                    <a:pt x="20" y="14"/>
                    <a:pt x="20" y="15"/>
                  </a:cubicBezTo>
                  <a:cubicBezTo>
                    <a:pt x="20" y="16"/>
                    <a:pt x="19" y="16"/>
                    <a:pt x="18" y="17"/>
                  </a:cubicBezTo>
                  <a:cubicBezTo>
                    <a:pt x="18" y="18"/>
                    <a:pt x="19" y="19"/>
                    <a:pt x="18" y="20"/>
                  </a:cubicBezTo>
                  <a:cubicBezTo>
                    <a:pt x="18" y="21"/>
                    <a:pt x="16" y="21"/>
                    <a:pt x="16" y="22"/>
                  </a:cubicBezTo>
                  <a:cubicBezTo>
                    <a:pt x="15" y="23"/>
                    <a:pt x="15" y="23"/>
                    <a:pt x="15" y="24"/>
                  </a:cubicBezTo>
                  <a:cubicBezTo>
                    <a:pt x="14" y="26"/>
                    <a:pt x="12" y="32"/>
                    <a:pt x="12" y="36"/>
                  </a:cubicBezTo>
                  <a:cubicBezTo>
                    <a:pt x="10" y="36"/>
                    <a:pt x="8" y="36"/>
                    <a:pt x="6" y="36"/>
                  </a:cubicBezTo>
                  <a:cubicBezTo>
                    <a:pt x="6" y="22"/>
                    <a:pt x="12" y="15"/>
                    <a:pt x="18" y="7"/>
                  </a:cubicBezTo>
                  <a:cubicBezTo>
                    <a:pt x="14" y="6"/>
                    <a:pt x="7" y="7"/>
                    <a:pt x="2" y="7"/>
                  </a:cubicBezTo>
                  <a:cubicBezTo>
                    <a:pt x="3" y="3"/>
                    <a:pt x="0" y="3"/>
                    <a:pt x="0" y="0"/>
                  </a:cubicBezTo>
                  <a:cubicBezTo>
                    <a:pt x="10" y="0"/>
                    <a:pt x="21" y="1"/>
                    <a:pt x="29" y="0"/>
                  </a:cubicBezTo>
                  <a:close/>
                  <a:moveTo>
                    <a:pt x="19" y="6"/>
                  </a:moveTo>
                  <a:cubicBezTo>
                    <a:pt x="21" y="6"/>
                    <a:pt x="25" y="3"/>
                    <a:pt x="23" y="1"/>
                  </a:cubicBezTo>
                  <a:cubicBezTo>
                    <a:pt x="22" y="3"/>
                    <a:pt x="20" y="4"/>
                    <a:pt x="19" y="6"/>
                  </a:cubicBezTo>
                  <a:close/>
                  <a:moveTo>
                    <a:pt x="3" y="5"/>
                  </a:moveTo>
                  <a:cubicBezTo>
                    <a:pt x="5" y="6"/>
                    <a:pt x="5" y="1"/>
                    <a:pt x="3" y="2"/>
                  </a:cubicBezTo>
                  <a:cubicBezTo>
                    <a:pt x="3" y="3"/>
                    <a:pt x="3" y="4"/>
                    <a:pt x="3" y="5"/>
                  </a:cubicBezTo>
                  <a:close/>
                  <a:moveTo>
                    <a:pt x="6" y="5"/>
                  </a:moveTo>
                  <a:cubicBezTo>
                    <a:pt x="7" y="5"/>
                    <a:pt x="8" y="2"/>
                    <a:pt x="8" y="2"/>
                  </a:cubicBezTo>
                  <a:cubicBezTo>
                    <a:pt x="5" y="2"/>
                    <a:pt x="5" y="5"/>
                    <a:pt x="6" y="5"/>
                  </a:cubicBezTo>
                  <a:close/>
                  <a:moveTo>
                    <a:pt x="23" y="5"/>
                  </a:moveTo>
                  <a:cubicBezTo>
                    <a:pt x="23" y="5"/>
                    <a:pt x="23" y="6"/>
                    <a:pt x="23" y="7"/>
                  </a:cubicBezTo>
                  <a:cubicBezTo>
                    <a:pt x="22" y="8"/>
                    <a:pt x="18" y="9"/>
                    <a:pt x="20" y="10"/>
                  </a:cubicBezTo>
                  <a:cubicBezTo>
                    <a:pt x="21" y="9"/>
                    <a:pt x="21" y="8"/>
                    <a:pt x="23" y="8"/>
                  </a:cubicBezTo>
                  <a:cubicBezTo>
                    <a:pt x="22" y="5"/>
                    <a:pt x="28" y="4"/>
                    <a:pt x="25" y="2"/>
                  </a:cubicBezTo>
                  <a:cubicBezTo>
                    <a:pt x="26" y="4"/>
                    <a:pt x="24" y="3"/>
                    <a:pt x="23" y="5"/>
                  </a:cubicBezTo>
                  <a:close/>
                  <a:moveTo>
                    <a:pt x="13" y="20"/>
                  </a:moveTo>
                  <a:cubicBezTo>
                    <a:pt x="13" y="20"/>
                    <a:pt x="13" y="21"/>
                    <a:pt x="13" y="21"/>
                  </a:cubicBezTo>
                  <a:cubicBezTo>
                    <a:pt x="12" y="23"/>
                    <a:pt x="9" y="25"/>
                    <a:pt x="11" y="27"/>
                  </a:cubicBezTo>
                  <a:cubicBezTo>
                    <a:pt x="10" y="24"/>
                    <a:pt x="14" y="23"/>
                    <a:pt x="15" y="21"/>
                  </a:cubicBezTo>
                  <a:cubicBezTo>
                    <a:pt x="15" y="21"/>
                    <a:pt x="15" y="20"/>
                    <a:pt x="15" y="20"/>
                  </a:cubicBezTo>
                  <a:cubicBezTo>
                    <a:pt x="15" y="19"/>
                    <a:pt x="19" y="16"/>
                    <a:pt x="17" y="16"/>
                  </a:cubicBezTo>
                  <a:cubicBezTo>
                    <a:pt x="16" y="18"/>
                    <a:pt x="14" y="19"/>
                    <a:pt x="13" y="2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19" name="Freeform 66"/>
            <p:cNvSpPr>
              <a:spLocks noEditPoints="1" noChangeArrowheads="1"/>
            </p:cNvSpPr>
            <p:nvPr/>
          </p:nvSpPr>
          <p:spPr bwMode="auto">
            <a:xfrm>
              <a:off x="687387" y="554037"/>
              <a:ext cx="200025" cy="206375"/>
            </a:xfrm>
            <a:custGeom>
              <a:avLst/>
              <a:gdLst>
                <a:gd name="T0" fmla="*/ 68 w 72"/>
                <a:gd name="T1" fmla="*/ 23 h 74"/>
                <a:gd name="T2" fmla="*/ 69 w 72"/>
                <a:gd name="T3" fmla="*/ 35 h 74"/>
                <a:gd name="T4" fmla="*/ 69 w 72"/>
                <a:gd name="T5" fmla="*/ 58 h 74"/>
                <a:gd name="T6" fmla="*/ 63 w 72"/>
                <a:gd name="T7" fmla="*/ 71 h 74"/>
                <a:gd name="T8" fmla="*/ 1 w 72"/>
                <a:gd name="T9" fmla="*/ 62 h 74"/>
                <a:gd name="T10" fmla="*/ 0 w 72"/>
                <a:gd name="T11" fmla="*/ 19 h 74"/>
                <a:gd name="T12" fmla="*/ 0 w 72"/>
                <a:gd name="T13" fmla="*/ 15 h 74"/>
                <a:gd name="T14" fmla="*/ 30 w 72"/>
                <a:gd name="T15" fmla="*/ 1 h 74"/>
                <a:gd name="T16" fmla="*/ 61 w 72"/>
                <a:gd name="T17" fmla="*/ 2 h 74"/>
                <a:gd name="T18" fmla="*/ 6 w 72"/>
                <a:gd name="T19" fmla="*/ 2 h 74"/>
                <a:gd name="T20" fmla="*/ 2 w 72"/>
                <a:gd name="T21" fmla="*/ 60 h 74"/>
                <a:gd name="T22" fmla="*/ 34 w 72"/>
                <a:gd name="T23" fmla="*/ 55 h 74"/>
                <a:gd name="T24" fmla="*/ 20 w 72"/>
                <a:gd name="T25" fmla="*/ 55 h 74"/>
                <a:gd name="T26" fmla="*/ 11 w 72"/>
                <a:gd name="T27" fmla="*/ 59 h 74"/>
                <a:gd name="T28" fmla="*/ 14 w 72"/>
                <a:gd name="T29" fmla="*/ 40 h 74"/>
                <a:gd name="T30" fmla="*/ 15 w 72"/>
                <a:gd name="T31" fmla="*/ 33 h 74"/>
                <a:gd name="T32" fmla="*/ 8 w 72"/>
                <a:gd name="T33" fmla="*/ 25 h 74"/>
                <a:gd name="T34" fmla="*/ 20 w 72"/>
                <a:gd name="T35" fmla="*/ 17 h 74"/>
                <a:gd name="T36" fmla="*/ 28 w 72"/>
                <a:gd name="T37" fmla="*/ 13 h 74"/>
                <a:gd name="T38" fmla="*/ 39 w 72"/>
                <a:gd name="T39" fmla="*/ 5 h 74"/>
                <a:gd name="T40" fmla="*/ 47 w 72"/>
                <a:gd name="T41" fmla="*/ 13 h 74"/>
                <a:gd name="T42" fmla="*/ 66 w 72"/>
                <a:gd name="T43" fmla="*/ 16 h 74"/>
                <a:gd name="T44" fmla="*/ 62 w 72"/>
                <a:gd name="T45" fmla="*/ 23 h 74"/>
                <a:gd name="T46" fmla="*/ 44 w 72"/>
                <a:gd name="T47" fmla="*/ 2 h 74"/>
                <a:gd name="T48" fmla="*/ 35 w 72"/>
                <a:gd name="T49" fmla="*/ 13 h 74"/>
                <a:gd name="T50" fmla="*/ 28 w 72"/>
                <a:gd name="T51" fmla="*/ 14 h 74"/>
                <a:gd name="T52" fmla="*/ 21 w 72"/>
                <a:gd name="T53" fmla="*/ 16 h 74"/>
                <a:gd name="T54" fmla="*/ 18 w 72"/>
                <a:gd name="T55" fmla="*/ 25 h 74"/>
                <a:gd name="T56" fmla="*/ 13 w 72"/>
                <a:gd name="T57" fmla="*/ 31 h 74"/>
                <a:gd name="T58" fmla="*/ 16 w 72"/>
                <a:gd name="T59" fmla="*/ 40 h 74"/>
                <a:gd name="T60" fmla="*/ 19 w 72"/>
                <a:gd name="T61" fmla="*/ 46 h 74"/>
                <a:gd name="T62" fmla="*/ 27 w 72"/>
                <a:gd name="T63" fmla="*/ 47 h 74"/>
                <a:gd name="T64" fmla="*/ 34 w 72"/>
                <a:gd name="T65" fmla="*/ 52 h 74"/>
                <a:gd name="T66" fmla="*/ 41 w 72"/>
                <a:gd name="T67" fmla="*/ 46 h 74"/>
                <a:gd name="T68" fmla="*/ 48 w 72"/>
                <a:gd name="T69" fmla="*/ 46 h 74"/>
                <a:gd name="T70" fmla="*/ 59 w 72"/>
                <a:gd name="T71" fmla="*/ 46 h 74"/>
                <a:gd name="T72" fmla="*/ 55 w 72"/>
                <a:gd name="T73" fmla="*/ 33 h 74"/>
                <a:gd name="T74" fmla="*/ 67 w 72"/>
                <a:gd name="T75" fmla="*/ 29 h 74"/>
                <a:gd name="T76" fmla="*/ 58 w 72"/>
                <a:gd name="T77" fmla="*/ 18 h 74"/>
                <a:gd name="T78" fmla="*/ 54 w 72"/>
                <a:gd name="T79" fmla="*/ 12 h 74"/>
                <a:gd name="T80" fmla="*/ 38 w 72"/>
                <a:gd name="T81" fmla="*/ 7 h 74"/>
                <a:gd name="T82" fmla="*/ 68 w 72"/>
                <a:gd name="T83" fmla="*/ 33 h 74"/>
                <a:gd name="T84" fmla="*/ 61 w 72"/>
                <a:gd name="T85" fmla="*/ 49 h 74"/>
                <a:gd name="T86" fmla="*/ 54 w 72"/>
                <a:gd name="T87" fmla="*/ 54 h 74"/>
                <a:gd name="T88" fmla="*/ 67 w 72"/>
                <a:gd name="T89" fmla="*/ 47 h 74"/>
                <a:gd name="T90" fmla="*/ 63 w 72"/>
                <a:gd name="T91" fmla="*/ 41 h 74"/>
                <a:gd name="T92" fmla="*/ 41 w 72"/>
                <a:gd name="T93" fmla="*/ 49 h 74"/>
                <a:gd name="T94" fmla="*/ 15 w 72"/>
                <a:gd name="T95" fmla="*/ 51 h 74"/>
                <a:gd name="T96" fmla="*/ 21 w 72"/>
                <a:gd name="T97" fmla="*/ 50 h 74"/>
                <a:gd name="T98" fmla="*/ 50 w 72"/>
                <a:gd name="T99" fmla="*/ 60 h 74"/>
                <a:gd name="T100" fmla="*/ 43 w 72"/>
                <a:gd name="T101" fmla="*/ 57 h 74"/>
                <a:gd name="T102" fmla="*/ 59 w 72"/>
                <a:gd name="T103" fmla="*/ 70 h 74"/>
                <a:gd name="T104" fmla="*/ 67 w 72"/>
                <a:gd name="T105" fmla="*/ 63 h 74"/>
                <a:gd name="T106" fmla="*/ 61 w 72"/>
                <a:gd name="T107" fmla="*/ 60 h 74"/>
                <a:gd name="T108" fmla="*/ 35 w 72"/>
                <a:gd name="T109" fmla="*/ 62 h 74"/>
                <a:gd name="T110" fmla="*/ 38 w 72"/>
                <a:gd name="T111" fmla="*/ 58 h 74"/>
                <a:gd name="T112" fmla="*/ 37 w 72"/>
                <a:gd name="T113" fmla="*/ 56 h 74"/>
                <a:gd name="T114" fmla="*/ 45 w 72"/>
                <a:gd name="T115" fmla="*/ 53 h 74"/>
                <a:gd name="T116" fmla="*/ 57 w 72"/>
                <a:gd name="T117" fmla="*/ 60 h 74"/>
                <a:gd name="T118" fmla="*/ 65 w 72"/>
                <a:gd name="T119" fmla="*/ 54 h 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
                <a:gd name="T181" fmla="*/ 0 h 74"/>
                <a:gd name="T182" fmla="*/ 72 w 72"/>
                <a:gd name="T183" fmla="*/ 74 h 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 h="74">
                  <a:moveTo>
                    <a:pt x="68" y="5"/>
                  </a:moveTo>
                  <a:cubicBezTo>
                    <a:pt x="67" y="7"/>
                    <a:pt x="69" y="7"/>
                    <a:pt x="69" y="8"/>
                  </a:cubicBezTo>
                  <a:cubicBezTo>
                    <a:pt x="70" y="12"/>
                    <a:pt x="68" y="19"/>
                    <a:pt x="68" y="23"/>
                  </a:cubicBezTo>
                  <a:cubicBezTo>
                    <a:pt x="69" y="25"/>
                    <a:pt x="68" y="28"/>
                    <a:pt x="71" y="28"/>
                  </a:cubicBezTo>
                  <a:cubicBezTo>
                    <a:pt x="72" y="31"/>
                    <a:pt x="68" y="29"/>
                    <a:pt x="68" y="33"/>
                  </a:cubicBezTo>
                  <a:cubicBezTo>
                    <a:pt x="68" y="34"/>
                    <a:pt x="69" y="35"/>
                    <a:pt x="69" y="35"/>
                  </a:cubicBezTo>
                  <a:cubicBezTo>
                    <a:pt x="69" y="35"/>
                    <a:pt x="69" y="37"/>
                    <a:pt x="69" y="37"/>
                  </a:cubicBezTo>
                  <a:cubicBezTo>
                    <a:pt x="71" y="38"/>
                    <a:pt x="69" y="38"/>
                    <a:pt x="69" y="41"/>
                  </a:cubicBezTo>
                  <a:cubicBezTo>
                    <a:pt x="70" y="47"/>
                    <a:pt x="71" y="52"/>
                    <a:pt x="69" y="58"/>
                  </a:cubicBezTo>
                  <a:cubicBezTo>
                    <a:pt x="69" y="59"/>
                    <a:pt x="69" y="59"/>
                    <a:pt x="68" y="60"/>
                  </a:cubicBezTo>
                  <a:cubicBezTo>
                    <a:pt x="68" y="63"/>
                    <a:pt x="68" y="65"/>
                    <a:pt x="67" y="66"/>
                  </a:cubicBezTo>
                  <a:cubicBezTo>
                    <a:pt x="66" y="67"/>
                    <a:pt x="64" y="69"/>
                    <a:pt x="63" y="71"/>
                  </a:cubicBezTo>
                  <a:cubicBezTo>
                    <a:pt x="45" y="74"/>
                    <a:pt x="26" y="70"/>
                    <a:pt x="8" y="70"/>
                  </a:cubicBezTo>
                  <a:cubicBezTo>
                    <a:pt x="6" y="69"/>
                    <a:pt x="5" y="66"/>
                    <a:pt x="3" y="64"/>
                  </a:cubicBezTo>
                  <a:cubicBezTo>
                    <a:pt x="3" y="63"/>
                    <a:pt x="2" y="63"/>
                    <a:pt x="1" y="62"/>
                  </a:cubicBezTo>
                  <a:cubicBezTo>
                    <a:pt x="1" y="62"/>
                    <a:pt x="2" y="61"/>
                    <a:pt x="1" y="60"/>
                  </a:cubicBezTo>
                  <a:cubicBezTo>
                    <a:pt x="0" y="54"/>
                    <a:pt x="1" y="37"/>
                    <a:pt x="1" y="26"/>
                  </a:cubicBezTo>
                  <a:cubicBezTo>
                    <a:pt x="1" y="24"/>
                    <a:pt x="0" y="22"/>
                    <a:pt x="0" y="19"/>
                  </a:cubicBezTo>
                  <a:cubicBezTo>
                    <a:pt x="0" y="19"/>
                    <a:pt x="1" y="19"/>
                    <a:pt x="1" y="18"/>
                  </a:cubicBezTo>
                  <a:cubicBezTo>
                    <a:pt x="1" y="18"/>
                    <a:pt x="0" y="18"/>
                    <a:pt x="0" y="17"/>
                  </a:cubicBezTo>
                  <a:cubicBezTo>
                    <a:pt x="0" y="16"/>
                    <a:pt x="0" y="16"/>
                    <a:pt x="0" y="15"/>
                  </a:cubicBezTo>
                  <a:cubicBezTo>
                    <a:pt x="0" y="12"/>
                    <a:pt x="1" y="5"/>
                    <a:pt x="3" y="2"/>
                  </a:cubicBezTo>
                  <a:cubicBezTo>
                    <a:pt x="5" y="2"/>
                    <a:pt x="6" y="0"/>
                    <a:pt x="8" y="0"/>
                  </a:cubicBezTo>
                  <a:cubicBezTo>
                    <a:pt x="14" y="1"/>
                    <a:pt x="22" y="2"/>
                    <a:pt x="30" y="1"/>
                  </a:cubicBezTo>
                  <a:cubicBezTo>
                    <a:pt x="33" y="1"/>
                    <a:pt x="36" y="0"/>
                    <a:pt x="39" y="0"/>
                  </a:cubicBezTo>
                  <a:cubicBezTo>
                    <a:pt x="42" y="0"/>
                    <a:pt x="45" y="1"/>
                    <a:pt x="48" y="1"/>
                  </a:cubicBezTo>
                  <a:cubicBezTo>
                    <a:pt x="53" y="2"/>
                    <a:pt x="57" y="1"/>
                    <a:pt x="61" y="2"/>
                  </a:cubicBezTo>
                  <a:cubicBezTo>
                    <a:pt x="62" y="2"/>
                    <a:pt x="62" y="3"/>
                    <a:pt x="62" y="3"/>
                  </a:cubicBezTo>
                  <a:cubicBezTo>
                    <a:pt x="64" y="3"/>
                    <a:pt x="66" y="4"/>
                    <a:pt x="68" y="5"/>
                  </a:cubicBezTo>
                  <a:close/>
                  <a:moveTo>
                    <a:pt x="6" y="2"/>
                  </a:moveTo>
                  <a:cubicBezTo>
                    <a:pt x="6" y="3"/>
                    <a:pt x="5" y="3"/>
                    <a:pt x="4" y="4"/>
                  </a:cubicBezTo>
                  <a:cubicBezTo>
                    <a:pt x="4" y="4"/>
                    <a:pt x="3" y="5"/>
                    <a:pt x="2" y="6"/>
                  </a:cubicBezTo>
                  <a:cubicBezTo>
                    <a:pt x="0" y="23"/>
                    <a:pt x="3" y="41"/>
                    <a:pt x="2" y="60"/>
                  </a:cubicBezTo>
                  <a:cubicBezTo>
                    <a:pt x="4" y="63"/>
                    <a:pt x="6" y="66"/>
                    <a:pt x="8" y="68"/>
                  </a:cubicBezTo>
                  <a:cubicBezTo>
                    <a:pt x="16" y="69"/>
                    <a:pt x="24" y="70"/>
                    <a:pt x="34" y="70"/>
                  </a:cubicBezTo>
                  <a:cubicBezTo>
                    <a:pt x="34" y="65"/>
                    <a:pt x="34" y="60"/>
                    <a:pt x="34" y="55"/>
                  </a:cubicBezTo>
                  <a:cubicBezTo>
                    <a:pt x="30" y="57"/>
                    <a:pt x="31" y="54"/>
                    <a:pt x="29" y="53"/>
                  </a:cubicBezTo>
                  <a:cubicBezTo>
                    <a:pt x="28" y="55"/>
                    <a:pt x="25" y="54"/>
                    <a:pt x="22" y="53"/>
                  </a:cubicBezTo>
                  <a:cubicBezTo>
                    <a:pt x="22" y="55"/>
                    <a:pt x="21" y="54"/>
                    <a:pt x="20" y="55"/>
                  </a:cubicBezTo>
                  <a:cubicBezTo>
                    <a:pt x="17" y="57"/>
                    <a:pt x="16" y="61"/>
                    <a:pt x="13" y="61"/>
                  </a:cubicBezTo>
                  <a:cubicBezTo>
                    <a:pt x="12" y="64"/>
                    <a:pt x="11" y="66"/>
                    <a:pt x="9" y="67"/>
                  </a:cubicBezTo>
                  <a:cubicBezTo>
                    <a:pt x="8" y="65"/>
                    <a:pt x="10" y="62"/>
                    <a:pt x="11" y="59"/>
                  </a:cubicBezTo>
                  <a:cubicBezTo>
                    <a:pt x="12" y="56"/>
                    <a:pt x="13" y="52"/>
                    <a:pt x="15" y="50"/>
                  </a:cubicBezTo>
                  <a:cubicBezTo>
                    <a:pt x="12" y="49"/>
                    <a:pt x="10" y="52"/>
                    <a:pt x="10" y="50"/>
                  </a:cubicBezTo>
                  <a:cubicBezTo>
                    <a:pt x="10" y="46"/>
                    <a:pt x="12" y="43"/>
                    <a:pt x="14" y="40"/>
                  </a:cubicBezTo>
                  <a:cubicBezTo>
                    <a:pt x="12" y="39"/>
                    <a:pt x="8" y="41"/>
                    <a:pt x="8" y="38"/>
                  </a:cubicBezTo>
                  <a:cubicBezTo>
                    <a:pt x="9" y="36"/>
                    <a:pt x="11" y="34"/>
                    <a:pt x="13" y="33"/>
                  </a:cubicBezTo>
                  <a:cubicBezTo>
                    <a:pt x="14" y="33"/>
                    <a:pt x="15" y="34"/>
                    <a:pt x="15" y="33"/>
                  </a:cubicBezTo>
                  <a:cubicBezTo>
                    <a:pt x="14" y="32"/>
                    <a:pt x="10" y="32"/>
                    <a:pt x="9" y="30"/>
                  </a:cubicBezTo>
                  <a:cubicBezTo>
                    <a:pt x="9" y="29"/>
                    <a:pt x="11" y="29"/>
                    <a:pt x="11" y="28"/>
                  </a:cubicBezTo>
                  <a:cubicBezTo>
                    <a:pt x="9" y="28"/>
                    <a:pt x="8" y="27"/>
                    <a:pt x="8" y="25"/>
                  </a:cubicBezTo>
                  <a:cubicBezTo>
                    <a:pt x="10" y="24"/>
                    <a:pt x="12" y="23"/>
                    <a:pt x="15" y="24"/>
                  </a:cubicBezTo>
                  <a:cubicBezTo>
                    <a:pt x="15" y="22"/>
                    <a:pt x="14" y="22"/>
                    <a:pt x="14" y="20"/>
                  </a:cubicBezTo>
                  <a:cubicBezTo>
                    <a:pt x="18" y="21"/>
                    <a:pt x="17" y="17"/>
                    <a:pt x="20" y="17"/>
                  </a:cubicBezTo>
                  <a:cubicBezTo>
                    <a:pt x="20" y="16"/>
                    <a:pt x="20" y="15"/>
                    <a:pt x="21" y="15"/>
                  </a:cubicBezTo>
                  <a:cubicBezTo>
                    <a:pt x="21" y="12"/>
                    <a:pt x="18" y="3"/>
                    <a:pt x="23" y="3"/>
                  </a:cubicBezTo>
                  <a:cubicBezTo>
                    <a:pt x="23" y="7"/>
                    <a:pt x="25" y="10"/>
                    <a:pt x="28" y="13"/>
                  </a:cubicBezTo>
                  <a:cubicBezTo>
                    <a:pt x="29" y="9"/>
                    <a:pt x="31" y="7"/>
                    <a:pt x="35" y="6"/>
                  </a:cubicBezTo>
                  <a:cubicBezTo>
                    <a:pt x="34" y="8"/>
                    <a:pt x="35" y="9"/>
                    <a:pt x="36" y="9"/>
                  </a:cubicBezTo>
                  <a:cubicBezTo>
                    <a:pt x="36" y="6"/>
                    <a:pt x="39" y="6"/>
                    <a:pt x="39" y="5"/>
                  </a:cubicBezTo>
                  <a:cubicBezTo>
                    <a:pt x="39" y="3"/>
                    <a:pt x="42" y="4"/>
                    <a:pt x="41" y="2"/>
                  </a:cubicBezTo>
                  <a:cubicBezTo>
                    <a:pt x="30" y="2"/>
                    <a:pt x="18" y="2"/>
                    <a:pt x="6" y="2"/>
                  </a:cubicBezTo>
                  <a:close/>
                  <a:moveTo>
                    <a:pt x="47" y="13"/>
                  </a:moveTo>
                  <a:cubicBezTo>
                    <a:pt x="48" y="11"/>
                    <a:pt x="51" y="10"/>
                    <a:pt x="53" y="8"/>
                  </a:cubicBezTo>
                  <a:cubicBezTo>
                    <a:pt x="54" y="10"/>
                    <a:pt x="55" y="12"/>
                    <a:pt x="55" y="15"/>
                  </a:cubicBezTo>
                  <a:cubicBezTo>
                    <a:pt x="58" y="16"/>
                    <a:pt x="64" y="14"/>
                    <a:pt x="66" y="16"/>
                  </a:cubicBezTo>
                  <a:cubicBezTo>
                    <a:pt x="67" y="19"/>
                    <a:pt x="63" y="17"/>
                    <a:pt x="63" y="19"/>
                  </a:cubicBezTo>
                  <a:cubicBezTo>
                    <a:pt x="65" y="19"/>
                    <a:pt x="67" y="20"/>
                    <a:pt x="67" y="21"/>
                  </a:cubicBezTo>
                  <a:cubicBezTo>
                    <a:pt x="66" y="23"/>
                    <a:pt x="63" y="21"/>
                    <a:pt x="62" y="23"/>
                  </a:cubicBezTo>
                  <a:cubicBezTo>
                    <a:pt x="65" y="23"/>
                    <a:pt x="65" y="26"/>
                    <a:pt x="68" y="26"/>
                  </a:cubicBezTo>
                  <a:cubicBezTo>
                    <a:pt x="67" y="19"/>
                    <a:pt x="68" y="11"/>
                    <a:pt x="67" y="6"/>
                  </a:cubicBezTo>
                  <a:cubicBezTo>
                    <a:pt x="61" y="3"/>
                    <a:pt x="53" y="2"/>
                    <a:pt x="44" y="2"/>
                  </a:cubicBezTo>
                  <a:cubicBezTo>
                    <a:pt x="45" y="6"/>
                    <a:pt x="44" y="11"/>
                    <a:pt x="47" y="13"/>
                  </a:cubicBezTo>
                  <a:close/>
                  <a:moveTo>
                    <a:pt x="38" y="7"/>
                  </a:moveTo>
                  <a:cubicBezTo>
                    <a:pt x="37" y="9"/>
                    <a:pt x="37" y="12"/>
                    <a:pt x="35" y="13"/>
                  </a:cubicBezTo>
                  <a:cubicBezTo>
                    <a:pt x="33" y="12"/>
                    <a:pt x="35" y="9"/>
                    <a:pt x="33" y="8"/>
                  </a:cubicBezTo>
                  <a:cubicBezTo>
                    <a:pt x="32" y="9"/>
                    <a:pt x="32" y="10"/>
                    <a:pt x="30" y="10"/>
                  </a:cubicBezTo>
                  <a:cubicBezTo>
                    <a:pt x="30" y="12"/>
                    <a:pt x="29" y="13"/>
                    <a:pt x="28" y="14"/>
                  </a:cubicBezTo>
                  <a:cubicBezTo>
                    <a:pt x="25" y="13"/>
                    <a:pt x="24" y="10"/>
                    <a:pt x="22" y="8"/>
                  </a:cubicBezTo>
                  <a:cubicBezTo>
                    <a:pt x="22" y="12"/>
                    <a:pt x="24" y="14"/>
                    <a:pt x="25" y="16"/>
                  </a:cubicBezTo>
                  <a:cubicBezTo>
                    <a:pt x="24" y="16"/>
                    <a:pt x="22" y="16"/>
                    <a:pt x="21" y="16"/>
                  </a:cubicBezTo>
                  <a:cubicBezTo>
                    <a:pt x="22" y="19"/>
                    <a:pt x="18" y="18"/>
                    <a:pt x="19" y="20"/>
                  </a:cubicBezTo>
                  <a:cubicBezTo>
                    <a:pt x="18" y="21"/>
                    <a:pt x="17" y="21"/>
                    <a:pt x="16" y="22"/>
                  </a:cubicBezTo>
                  <a:cubicBezTo>
                    <a:pt x="17" y="22"/>
                    <a:pt x="18" y="23"/>
                    <a:pt x="18" y="25"/>
                  </a:cubicBezTo>
                  <a:cubicBezTo>
                    <a:pt x="15" y="25"/>
                    <a:pt x="12" y="25"/>
                    <a:pt x="10" y="26"/>
                  </a:cubicBezTo>
                  <a:cubicBezTo>
                    <a:pt x="11" y="28"/>
                    <a:pt x="14" y="26"/>
                    <a:pt x="15" y="28"/>
                  </a:cubicBezTo>
                  <a:cubicBezTo>
                    <a:pt x="15" y="30"/>
                    <a:pt x="13" y="30"/>
                    <a:pt x="13" y="31"/>
                  </a:cubicBezTo>
                  <a:cubicBezTo>
                    <a:pt x="15" y="31"/>
                    <a:pt x="17" y="31"/>
                    <a:pt x="17" y="33"/>
                  </a:cubicBezTo>
                  <a:cubicBezTo>
                    <a:pt x="15" y="36"/>
                    <a:pt x="10" y="35"/>
                    <a:pt x="9" y="39"/>
                  </a:cubicBezTo>
                  <a:cubicBezTo>
                    <a:pt x="11" y="39"/>
                    <a:pt x="16" y="38"/>
                    <a:pt x="16" y="40"/>
                  </a:cubicBezTo>
                  <a:cubicBezTo>
                    <a:pt x="15" y="41"/>
                    <a:pt x="15" y="43"/>
                    <a:pt x="13" y="44"/>
                  </a:cubicBezTo>
                  <a:cubicBezTo>
                    <a:pt x="14" y="46"/>
                    <a:pt x="10" y="48"/>
                    <a:pt x="13" y="49"/>
                  </a:cubicBezTo>
                  <a:cubicBezTo>
                    <a:pt x="14" y="47"/>
                    <a:pt x="17" y="48"/>
                    <a:pt x="19" y="46"/>
                  </a:cubicBezTo>
                  <a:cubicBezTo>
                    <a:pt x="18" y="50"/>
                    <a:pt x="22" y="48"/>
                    <a:pt x="22" y="47"/>
                  </a:cubicBezTo>
                  <a:cubicBezTo>
                    <a:pt x="23" y="49"/>
                    <a:pt x="22" y="51"/>
                    <a:pt x="23" y="51"/>
                  </a:cubicBezTo>
                  <a:cubicBezTo>
                    <a:pt x="24" y="50"/>
                    <a:pt x="24" y="47"/>
                    <a:pt x="27" y="47"/>
                  </a:cubicBezTo>
                  <a:cubicBezTo>
                    <a:pt x="27" y="48"/>
                    <a:pt x="27" y="50"/>
                    <a:pt x="27" y="51"/>
                  </a:cubicBezTo>
                  <a:cubicBezTo>
                    <a:pt x="30" y="51"/>
                    <a:pt x="30" y="48"/>
                    <a:pt x="32" y="47"/>
                  </a:cubicBezTo>
                  <a:cubicBezTo>
                    <a:pt x="32" y="49"/>
                    <a:pt x="32" y="52"/>
                    <a:pt x="34" y="52"/>
                  </a:cubicBezTo>
                  <a:cubicBezTo>
                    <a:pt x="35" y="51"/>
                    <a:pt x="35" y="48"/>
                    <a:pt x="37" y="48"/>
                  </a:cubicBezTo>
                  <a:cubicBezTo>
                    <a:pt x="37" y="50"/>
                    <a:pt x="37" y="51"/>
                    <a:pt x="38" y="52"/>
                  </a:cubicBezTo>
                  <a:cubicBezTo>
                    <a:pt x="39" y="50"/>
                    <a:pt x="38" y="46"/>
                    <a:pt x="41" y="46"/>
                  </a:cubicBezTo>
                  <a:cubicBezTo>
                    <a:pt x="41" y="48"/>
                    <a:pt x="43" y="50"/>
                    <a:pt x="44" y="52"/>
                  </a:cubicBezTo>
                  <a:cubicBezTo>
                    <a:pt x="43" y="49"/>
                    <a:pt x="45" y="49"/>
                    <a:pt x="47" y="50"/>
                  </a:cubicBezTo>
                  <a:cubicBezTo>
                    <a:pt x="46" y="48"/>
                    <a:pt x="47" y="47"/>
                    <a:pt x="48" y="46"/>
                  </a:cubicBezTo>
                  <a:cubicBezTo>
                    <a:pt x="50" y="48"/>
                    <a:pt x="51" y="51"/>
                    <a:pt x="54" y="51"/>
                  </a:cubicBezTo>
                  <a:cubicBezTo>
                    <a:pt x="54" y="50"/>
                    <a:pt x="53" y="46"/>
                    <a:pt x="55" y="46"/>
                  </a:cubicBezTo>
                  <a:cubicBezTo>
                    <a:pt x="57" y="45"/>
                    <a:pt x="58" y="49"/>
                    <a:pt x="59" y="46"/>
                  </a:cubicBezTo>
                  <a:cubicBezTo>
                    <a:pt x="57" y="45"/>
                    <a:pt x="54" y="44"/>
                    <a:pt x="55" y="40"/>
                  </a:cubicBezTo>
                  <a:cubicBezTo>
                    <a:pt x="57" y="40"/>
                    <a:pt x="59" y="40"/>
                    <a:pt x="61" y="40"/>
                  </a:cubicBezTo>
                  <a:cubicBezTo>
                    <a:pt x="60" y="35"/>
                    <a:pt x="55" y="36"/>
                    <a:pt x="55" y="33"/>
                  </a:cubicBezTo>
                  <a:cubicBezTo>
                    <a:pt x="60" y="32"/>
                    <a:pt x="62" y="36"/>
                    <a:pt x="67" y="37"/>
                  </a:cubicBezTo>
                  <a:cubicBezTo>
                    <a:pt x="66" y="33"/>
                    <a:pt x="62" y="33"/>
                    <a:pt x="61" y="29"/>
                  </a:cubicBezTo>
                  <a:cubicBezTo>
                    <a:pt x="63" y="27"/>
                    <a:pt x="65" y="29"/>
                    <a:pt x="67" y="29"/>
                  </a:cubicBezTo>
                  <a:cubicBezTo>
                    <a:pt x="67" y="25"/>
                    <a:pt x="59" y="25"/>
                    <a:pt x="60" y="22"/>
                  </a:cubicBezTo>
                  <a:cubicBezTo>
                    <a:pt x="60" y="21"/>
                    <a:pt x="64" y="22"/>
                    <a:pt x="63" y="20"/>
                  </a:cubicBezTo>
                  <a:cubicBezTo>
                    <a:pt x="61" y="20"/>
                    <a:pt x="58" y="20"/>
                    <a:pt x="58" y="18"/>
                  </a:cubicBezTo>
                  <a:cubicBezTo>
                    <a:pt x="59" y="18"/>
                    <a:pt x="63" y="18"/>
                    <a:pt x="61" y="17"/>
                  </a:cubicBezTo>
                  <a:cubicBezTo>
                    <a:pt x="57" y="16"/>
                    <a:pt x="52" y="18"/>
                    <a:pt x="51" y="15"/>
                  </a:cubicBezTo>
                  <a:cubicBezTo>
                    <a:pt x="52" y="14"/>
                    <a:pt x="54" y="14"/>
                    <a:pt x="54" y="12"/>
                  </a:cubicBezTo>
                  <a:cubicBezTo>
                    <a:pt x="50" y="9"/>
                    <a:pt x="49" y="15"/>
                    <a:pt x="44" y="14"/>
                  </a:cubicBezTo>
                  <a:cubicBezTo>
                    <a:pt x="44" y="10"/>
                    <a:pt x="44" y="6"/>
                    <a:pt x="41" y="4"/>
                  </a:cubicBezTo>
                  <a:cubicBezTo>
                    <a:pt x="41" y="6"/>
                    <a:pt x="39" y="6"/>
                    <a:pt x="38" y="7"/>
                  </a:cubicBezTo>
                  <a:close/>
                  <a:moveTo>
                    <a:pt x="68" y="33"/>
                  </a:moveTo>
                  <a:cubicBezTo>
                    <a:pt x="68" y="30"/>
                    <a:pt x="66" y="30"/>
                    <a:pt x="64" y="30"/>
                  </a:cubicBezTo>
                  <a:cubicBezTo>
                    <a:pt x="64" y="32"/>
                    <a:pt x="66" y="34"/>
                    <a:pt x="68" y="33"/>
                  </a:cubicBezTo>
                  <a:close/>
                  <a:moveTo>
                    <a:pt x="63" y="41"/>
                  </a:moveTo>
                  <a:cubicBezTo>
                    <a:pt x="60" y="42"/>
                    <a:pt x="59" y="40"/>
                    <a:pt x="56" y="40"/>
                  </a:cubicBezTo>
                  <a:cubicBezTo>
                    <a:pt x="56" y="45"/>
                    <a:pt x="61" y="45"/>
                    <a:pt x="61" y="49"/>
                  </a:cubicBezTo>
                  <a:cubicBezTo>
                    <a:pt x="58" y="50"/>
                    <a:pt x="57" y="48"/>
                    <a:pt x="55" y="48"/>
                  </a:cubicBezTo>
                  <a:cubicBezTo>
                    <a:pt x="55" y="50"/>
                    <a:pt x="55" y="52"/>
                    <a:pt x="55" y="53"/>
                  </a:cubicBezTo>
                  <a:cubicBezTo>
                    <a:pt x="55" y="54"/>
                    <a:pt x="54" y="53"/>
                    <a:pt x="54" y="54"/>
                  </a:cubicBezTo>
                  <a:cubicBezTo>
                    <a:pt x="57" y="55"/>
                    <a:pt x="60" y="57"/>
                    <a:pt x="62" y="55"/>
                  </a:cubicBezTo>
                  <a:cubicBezTo>
                    <a:pt x="63" y="55"/>
                    <a:pt x="65" y="52"/>
                    <a:pt x="65" y="52"/>
                  </a:cubicBezTo>
                  <a:cubicBezTo>
                    <a:pt x="65" y="50"/>
                    <a:pt x="66" y="48"/>
                    <a:pt x="67" y="47"/>
                  </a:cubicBezTo>
                  <a:cubicBezTo>
                    <a:pt x="68" y="45"/>
                    <a:pt x="68" y="41"/>
                    <a:pt x="68" y="39"/>
                  </a:cubicBezTo>
                  <a:cubicBezTo>
                    <a:pt x="65" y="39"/>
                    <a:pt x="62" y="35"/>
                    <a:pt x="61" y="37"/>
                  </a:cubicBezTo>
                  <a:cubicBezTo>
                    <a:pt x="62" y="37"/>
                    <a:pt x="63" y="39"/>
                    <a:pt x="63" y="41"/>
                  </a:cubicBezTo>
                  <a:close/>
                  <a:moveTo>
                    <a:pt x="40" y="51"/>
                  </a:moveTo>
                  <a:cubicBezTo>
                    <a:pt x="40" y="51"/>
                    <a:pt x="41" y="51"/>
                    <a:pt x="41" y="51"/>
                  </a:cubicBezTo>
                  <a:cubicBezTo>
                    <a:pt x="41" y="50"/>
                    <a:pt x="41" y="50"/>
                    <a:pt x="41" y="49"/>
                  </a:cubicBezTo>
                  <a:cubicBezTo>
                    <a:pt x="41" y="49"/>
                    <a:pt x="40" y="49"/>
                    <a:pt x="40" y="49"/>
                  </a:cubicBezTo>
                  <a:cubicBezTo>
                    <a:pt x="40" y="50"/>
                    <a:pt x="40" y="50"/>
                    <a:pt x="40" y="51"/>
                  </a:cubicBezTo>
                  <a:close/>
                  <a:moveTo>
                    <a:pt x="15" y="51"/>
                  </a:moveTo>
                  <a:cubicBezTo>
                    <a:pt x="15" y="54"/>
                    <a:pt x="13" y="55"/>
                    <a:pt x="13" y="57"/>
                  </a:cubicBezTo>
                  <a:cubicBezTo>
                    <a:pt x="13" y="58"/>
                    <a:pt x="11" y="60"/>
                    <a:pt x="13" y="60"/>
                  </a:cubicBezTo>
                  <a:cubicBezTo>
                    <a:pt x="15" y="56"/>
                    <a:pt x="21" y="56"/>
                    <a:pt x="21" y="50"/>
                  </a:cubicBezTo>
                  <a:cubicBezTo>
                    <a:pt x="19" y="50"/>
                    <a:pt x="18" y="51"/>
                    <a:pt x="15" y="51"/>
                  </a:cubicBezTo>
                  <a:close/>
                  <a:moveTo>
                    <a:pt x="61" y="60"/>
                  </a:moveTo>
                  <a:cubicBezTo>
                    <a:pt x="57" y="62"/>
                    <a:pt x="52" y="61"/>
                    <a:pt x="50" y="60"/>
                  </a:cubicBezTo>
                  <a:cubicBezTo>
                    <a:pt x="49" y="60"/>
                    <a:pt x="48" y="60"/>
                    <a:pt x="47" y="60"/>
                  </a:cubicBezTo>
                  <a:cubicBezTo>
                    <a:pt x="46" y="59"/>
                    <a:pt x="46" y="58"/>
                    <a:pt x="46" y="58"/>
                  </a:cubicBezTo>
                  <a:cubicBezTo>
                    <a:pt x="45" y="57"/>
                    <a:pt x="44" y="58"/>
                    <a:pt x="43" y="57"/>
                  </a:cubicBezTo>
                  <a:cubicBezTo>
                    <a:pt x="42" y="56"/>
                    <a:pt x="42" y="53"/>
                    <a:pt x="41" y="53"/>
                  </a:cubicBezTo>
                  <a:cubicBezTo>
                    <a:pt x="39" y="58"/>
                    <a:pt x="40" y="64"/>
                    <a:pt x="40" y="70"/>
                  </a:cubicBezTo>
                  <a:cubicBezTo>
                    <a:pt x="46" y="69"/>
                    <a:pt x="57" y="73"/>
                    <a:pt x="59" y="70"/>
                  </a:cubicBezTo>
                  <a:cubicBezTo>
                    <a:pt x="60" y="69"/>
                    <a:pt x="63" y="70"/>
                    <a:pt x="63" y="69"/>
                  </a:cubicBezTo>
                  <a:cubicBezTo>
                    <a:pt x="64" y="68"/>
                    <a:pt x="64" y="67"/>
                    <a:pt x="65" y="66"/>
                  </a:cubicBezTo>
                  <a:cubicBezTo>
                    <a:pt x="66" y="65"/>
                    <a:pt x="66" y="64"/>
                    <a:pt x="67" y="63"/>
                  </a:cubicBezTo>
                  <a:cubicBezTo>
                    <a:pt x="68" y="60"/>
                    <a:pt x="68" y="58"/>
                    <a:pt x="68" y="54"/>
                  </a:cubicBezTo>
                  <a:cubicBezTo>
                    <a:pt x="69" y="53"/>
                    <a:pt x="70" y="49"/>
                    <a:pt x="68" y="50"/>
                  </a:cubicBezTo>
                  <a:cubicBezTo>
                    <a:pt x="68" y="56"/>
                    <a:pt x="65" y="59"/>
                    <a:pt x="61" y="60"/>
                  </a:cubicBezTo>
                  <a:close/>
                  <a:moveTo>
                    <a:pt x="37" y="56"/>
                  </a:moveTo>
                  <a:cubicBezTo>
                    <a:pt x="35" y="57"/>
                    <a:pt x="37" y="49"/>
                    <a:pt x="35" y="53"/>
                  </a:cubicBezTo>
                  <a:cubicBezTo>
                    <a:pt x="35" y="55"/>
                    <a:pt x="35" y="59"/>
                    <a:pt x="35" y="62"/>
                  </a:cubicBezTo>
                  <a:cubicBezTo>
                    <a:pt x="36" y="65"/>
                    <a:pt x="34" y="70"/>
                    <a:pt x="37" y="70"/>
                  </a:cubicBezTo>
                  <a:cubicBezTo>
                    <a:pt x="39" y="69"/>
                    <a:pt x="38" y="67"/>
                    <a:pt x="38" y="65"/>
                  </a:cubicBezTo>
                  <a:cubicBezTo>
                    <a:pt x="38" y="62"/>
                    <a:pt x="38" y="60"/>
                    <a:pt x="38" y="58"/>
                  </a:cubicBezTo>
                  <a:cubicBezTo>
                    <a:pt x="38" y="57"/>
                    <a:pt x="39" y="56"/>
                    <a:pt x="39" y="54"/>
                  </a:cubicBezTo>
                  <a:cubicBezTo>
                    <a:pt x="39" y="54"/>
                    <a:pt x="40" y="54"/>
                    <a:pt x="39" y="53"/>
                  </a:cubicBezTo>
                  <a:cubicBezTo>
                    <a:pt x="38" y="54"/>
                    <a:pt x="38" y="55"/>
                    <a:pt x="37" y="56"/>
                  </a:cubicBezTo>
                  <a:close/>
                  <a:moveTo>
                    <a:pt x="56" y="57"/>
                  </a:moveTo>
                  <a:cubicBezTo>
                    <a:pt x="54" y="57"/>
                    <a:pt x="51" y="52"/>
                    <a:pt x="49" y="55"/>
                  </a:cubicBezTo>
                  <a:cubicBezTo>
                    <a:pt x="48" y="54"/>
                    <a:pt x="47" y="51"/>
                    <a:pt x="45" y="53"/>
                  </a:cubicBezTo>
                  <a:cubicBezTo>
                    <a:pt x="44" y="57"/>
                    <a:pt x="48" y="58"/>
                    <a:pt x="49" y="59"/>
                  </a:cubicBezTo>
                  <a:cubicBezTo>
                    <a:pt x="51" y="60"/>
                    <a:pt x="52" y="59"/>
                    <a:pt x="54" y="60"/>
                  </a:cubicBezTo>
                  <a:cubicBezTo>
                    <a:pt x="55" y="60"/>
                    <a:pt x="56" y="61"/>
                    <a:pt x="57" y="60"/>
                  </a:cubicBezTo>
                  <a:cubicBezTo>
                    <a:pt x="58" y="60"/>
                    <a:pt x="58" y="60"/>
                    <a:pt x="59" y="60"/>
                  </a:cubicBezTo>
                  <a:cubicBezTo>
                    <a:pt x="61" y="59"/>
                    <a:pt x="63" y="56"/>
                    <a:pt x="65" y="56"/>
                  </a:cubicBezTo>
                  <a:cubicBezTo>
                    <a:pt x="65" y="55"/>
                    <a:pt x="66" y="55"/>
                    <a:pt x="65" y="54"/>
                  </a:cubicBezTo>
                  <a:cubicBezTo>
                    <a:pt x="62" y="57"/>
                    <a:pt x="60" y="57"/>
                    <a:pt x="56" y="57"/>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20" name="Freeform 67"/>
            <p:cNvSpPr>
              <a:spLocks noEditPoints="1" noChangeArrowheads="1"/>
            </p:cNvSpPr>
            <p:nvPr/>
          </p:nvSpPr>
          <p:spPr bwMode="auto">
            <a:xfrm>
              <a:off x="682625" y="842962"/>
              <a:ext cx="204788" cy="204788"/>
            </a:xfrm>
            <a:custGeom>
              <a:avLst/>
              <a:gdLst>
                <a:gd name="T0" fmla="*/ 30 w 74"/>
                <a:gd name="T1" fmla="*/ 73 h 74"/>
                <a:gd name="T2" fmla="*/ 20 w 74"/>
                <a:gd name="T3" fmla="*/ 72 h 74"/>
                <a:gd name="T4" fmla="*/ 11 w 74"/>
                <a:gd name="T5" fmla="*/ 70 h 74"/>
                <a:gd name="T6" fmla="*/ 1 w 74"/>
                <a:gd name="T7" fmla="*/ 52 h 74"/>
                <a:gd name="T8" fmla="*/ 3 w 74"/>
                <a:gd name="T9" fmla="*/ 10 h 74"/>
                <a:gd name="T10" fmla="*/ 17 w 74"/>
                <a:gd name="T11" fmla="*/ 1 h 74"/>
                <a:gd name="T12" fmla="*/ 65 w 74"/>
                <a:gd name="T13" fmla="*/ 3 h 74"/>
                <a:gd name="T14" fmla="*/ 73 w 74"/>
                <a:gd name="T15" fmla="*/ 23 h 74"/>
                <a:gd name="T16" fmla="*/ 70 w 74"/>
                <a:gd name="T17" fmla="*/ 61 h 74"/>
                <a:gd name="T18" fmla="*/ 66 w 74"/>
                <a:gd name="T19" fmla="*/ 5 h 74"/>
                <a:gd name="T20" fmla="*/ 59 w 74"/>
                <a:gd name="T21" fmla="*/ 2 h 74"/>
                <a:gd name="T22" fmla="*/ 28 w 74"/>
                <a:gd name="T23" fmla="*/ 3 h 74"/>
                <a:gd name="T24" fmla="*/ 37 w 74"/>
                <a:gd name="T25" fmla="*/ 7 h 74"/>
                <a:gd name="T26" fmla="*/ 48 w 74"/>
                <a:gd name="T27" fmla="*/ 9 h 74"/>
                <a:gd name="T28" fmla="*/ 65 w 74"/>
                <a:gd name="T29" fmla="*/ 9 h 74"/>
                <a:gd name="T30" fmla="*/ 72 w 74"/>
                <a:gd name="T31" fmla="*/ 9 h 74"/>
                <a:gd name="T32" fmla="*/ 17 w 74"/>
                <a:gd name="T33" fmla="*/ 16 h 74"/>
                <a:gd name="T34" fmla="*/ 17 w 74"/>
                <a:gd name="T35" fmla="*/ 4 h 74"/>
                <a:gd name="T36" fmla="*/ 27 w 74"/>
                <a:gd name="T37" fmla="*/ 4 h 74"/>
                <a:gd name="T38" fmla="*/ 38 w 74"/>
                <a:gd name="T39" fmla="*/ 9 h 74"/>
                <a:gd name="T40" fmla="*/ 53 w 74"/>
                <a:gd name="T41" fmla="*/ 12 h 74"/>
                <a:gd name="T42" fmla="*/ 13 w 74"/>
                <a:gd name="T43" fmla="*/ 27 h 74"/>
                <a:gd name="T44" fmla="*/ 38 w 74"/>
                <a:gd name="T45" fmla="*/ 26 h 74"/>
                <a:gd name="T46" fmla="*/ 3 w 74"/>
                <a:gd name="T47" fmla="*/ 27 h 74"/>
                <a:gd name="T48" fmla="*/ 54 w 74"/>
                <a:gd name="T49" fmla="*/ 30 h 74"/>
                <a:gd name="T50" fmla="*/ 63 w 74"/>
                <a:gd name="T51" fmla="*/ 18 h 74"/>
                <a:gd name="T52" fmla="*/ 63 w 74"/>
                <a:gd name="T53" fmla="*/ 26 h 74"/>
                <a:gd name="T54" fmla="*/ 66 w 74"/>
                <a:gd name="T55" fmla="*/ 17 h 74"/>
                <a:gd name="T56" fmla="*/ 60 w 74"/>
                <a:gd name="T57" fmla="*/ 29 h 74"/>
                <a:gd name="T58" fmla="*/ 29 w 74"/>
                <a:gd name="T59" fmla="*/ 29 h 74"/>
                <a:gd name="T60" fmla="*/ 30 w 74"/>
                <a:gd name="T61" fmla="*/ 39 h 74"/>
                <a:gd name="T62" fmla="*/ 34 w 74"/>
                <a:gd name="T63" fmla="*/ 46 h 74"/>
                <a:gd name="T64" fmla="*/ 41 w 74"/>
                <a:gd name="T65" fmla="*/ 34 h 74"/>
                <a:gd name="T66" fmla="*/ 52 w 74"/>
                <a:gd name="T67" fmla="*/ 47 h 74"/>
                <a:gd name="T68" fmla="*/ 50 w 74"/>
                <a:gd name="T69" fmla="*/ 69 h 74"/>
                <a:gd name="T70" fmla="*/ 27 w 74"/>
                <a:gd name="T71" fmla="*/ 70 h 74"/>
                <a:gd name="T72" fmla="*/ 52 w 74"/>
                <a:gd name="T73" fmla="*/ 71 h 74"/>
                <a:gd name="T74" fmla="*/ 55 w 74"/>
                <a:gd name="T75" fmla="*/ 63 h 74"/>
                <a:gd name="T76" fmla="*/ 68 w 74"/>
                <a:gd name="T77" fmla="*/ 63 h 74"/>
                <a:gd name="T78" fmla="*/ 3 w 74"/>
                <a:gd name="T79" fmla="*/ 37 h 74"/>
                <a:gd name="T80" fmla="*/ 17 w 74"/>
                <a:gd name="T81" fmla="*/ 28 h 74"/>
                <a:gd name="T82" fmla="*/ 19 w 74"/>
                <a:gd name="T83" fmla="*/ 35 h 74"/>
                <a:gd name="T84" fmla="*/ 18 w 74"/>
                <a:gd name="T85" fmla="*/ 28 h 74"/>
                <a:gd name="T86" fmla="*/ 38 w 74"/>
                <a:gd name="T87" fmla="*/ 38 h 74"/>
                <a:gd name="T88" fmla="*/ 36 w 74"/>
                <a:gd name="T89" fmla="*/ 44 h 74"/>
                <a:gd name="T90" fmla="*/ 37 w 74"/>
                <a:gd name="T91" fmla="*/ 55 h 74"/>
                <a:gd name="T92" fmla="*/ 50 w 74"/>
                <a:gd name="T93" fmla="*/ 64 h 74"/>
                <a:gd name="T94" fmla="*/ 41 w 74"/>
                <a:gd name="T95" fmla="*/ 35 h 74"/>
                <a:gd name="T96" fmla="*/ 23 w 74"/>
                <a:gd name="T97" fmla="*/ 41 h 74"/>
                <a:gd name="T98" fmla="*/ 23 w 74"/>
                <a:gd name="T99" fmla="*/ 41 h 74"/>
                <a:gd name="T100" fmla="*/ 10 w 74"/>
                <a:gd name="T101" fmla="*/ 42 h 74"/>
                <a:gd name="T102" fmla="*/ 5 w 74"/>
                <a:gd name="T103" fmla="*/ 66 h 74"/>
                <a:gd name="T104" fmla="*/ 17 w 74"/>
                <a:gd name="T105" fmla="*/ 49 h 74"/>
                <a:gd name="T106" fmla="*/ 3 w 74"/>
                <a:gd name="T107" fmla="*/ 43 h 74"/>
                <a:gd name="T108" fmla="*/ 26 w 74"/>
                <a:gd name="T109" fmla="*/ 71 h 74"/>
                <a:gd name="T110" fmla="*/ 21 w 74"/>
                <a:gd name="T111" fmla="*/ 45 h 74"/>
                <a:gd name="T112" fmla="*/ 27 w 74"/>
                <a:gd name="T113" fmla="*/ 56 h 74"/>
                <a:gd name="T114" fmla="*/ 27 w 74"/>
                <a:gd name="T115" fmla="*/ 56 h 74"/>
                <a:gd name="T116" fmla="*/ 23 w 74"/>
                <a:gd name="T117" fmla="*/ 48 h 74"/>
                <a:gd name="T118" fmla="*/ 63 w 74"/>
                <a:gd name="T119" fmla="*/ 63 h 74"/>
                <a:gd name="T120" fmla="*/ 61 w 74"/>
                <a:gd name="T121" fmla="*/ 64 h 74"/>
                <a:gd name="T122" fmla="*/ 63 w 74"/>
                <a:gd name="T123" fmla="*/ 6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74"/>
                <a:gd name="T188" fmla="*/ 74 w 74"/>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74">
                  <a:moveTo>
                    <a:pt x="62" y="73"/>
                  </a:moveTo>
                  <a:cubicBezTo>
                    <a:pt x="56" y="72"/>
                    <a:pt x="50" y="73"/>
                    <a:pt x="44" y="73"/>
                  </a:cubicBezTo>
                  <a:cubicBezTo>
                    <a:pt x="40" y="73"/>
                    <a:pt x="35" y="72"/>
                    <a:pt x="30" y="73"/>
                  </a:cubicBezTo>
                  <a:cubicBezTo>
                    <a:pt x="28" y="73"/>
                    <a:pt x="28" y="74"/>
                    <a:pt x="26" y="74"/>
                  </a:cubicBezTo>
                  <a:cubicBezTo>
                    <a:pt x="26" y="74"/>
                    <a:pt x="26" y="73"/>
                    <a:pt x="25" y="73"/>
                  </a:cubicBezTo>
                  <a:cubicBezTo>
                    <a:pt x="23" y="73"/>
                    <a:pt x="22" y="72"/>
                    <a:pt x="20" y="72"/>
                  </a:cubicBezTo>
                  <a:cubicBezTo>
                    <a:pt x="19" y="72"/>
                    <a:pt x="18" y="71"/>
                    <a:pt x="17" y="71"/>
                  </a:cubicBezTo>
                  <a:cubicBezTo>
                    <a:pt x="16" y="71"/>
                    <a:pt x="15" y="71"/>
                    <a:pt x="15" y="71"/>
                  </a:cubicBezTo>
                  <a:cubicBezTo>
                    <a:pt x="14" y="71"/>
                    <a:pt x="13" y="71"/>
                    <a:pt x="11" y="70"/>
                  </a:cubicBezTo>
                  <a:cubicBezTo>
                    <a:pt x="10" y="70"/>
                    <a:pt x="10" y="70"/>
                    <a:pt x="9" y="69"/>
                  </a:cubicBezTo>
                  <a:cubicBezTo>
                    <a:pt x="7" y="69"/>
                    <a:pt x="6" y="67"/>
                    <a:pt x="3" y="66"/>
                  </a:cubicBezTo>
                  <a:cubicBezTo>
                    <a:pt x="3" y="62"/>
                    <a:pt x="1" y="57"/>
                    <a:pt x="1" y="52"/>
                  </a:cubicBezTo>
                  <a:cubicBezTo>
                    <a:pt x="0" y="46"/>
                    <a:pt x="1" y="39"/>
                    <a:pt x="1" y="32"/>
                  </a:cubicBezTo>
                  <a:cubicBezTo>
                    <a:pt x="1" y="24"/>
                    <a:pt x="0" y="16"/>
                    <a:pt x="2" y="11"/>
                  </a:cubicBezTo>
                  <a:cubicBezTo>
                    <a:pt x="2" y="11"/>
                    <a:pt x="3" y="11"/>
                    <a:pt x="3" y="10"/>
                  </a:cubicBezTo>
                  <a:cubicBezTo>
                    <a:pt x="3" y="8"/>
                    <a:pt x="7" y="6"/>
                    <a:pt x="8" y="3"/>
                  </a:cubicBezTo>
                  <a:cubicBezTo>
                    <a:pt x="10" y="3"/>
                    <a:pt x="12" y="2"/>
                    <a:pt x="15" y="2"/>
                  </a:cubicBezTo>
                  <a:cubicBezTo>
                    <a:pt x="15" y="3"/>
                    <a:pt x="17" y="0"/>
                    <a:pt x="17" y="1"/>
                  </a:cubicBezTo>
                  <a:cubicBezTo>
                    <a:pt x="19" y="3"/>
                    <a:pt x="29" y="1"/>
                    <a:pt x="33" y="1"/>
                  </a:cubicBezTo>
                  <a:cubicBezTo>
                    <a:pt x="41" y="0"/>
                    <a:pt x="49" y="1"/>
                    <a:pt x="57" y="2"/>
                  </a:cubicBezTo>
                  <a:cubicBezTo>
                    <a:pt x="59" y="2"/>
                    <a:pt x="63" y="2"/>
                    <a:pt x="65" y="3"/>
                  </a:cubicBezTo>
                  <a:cubicBezTo>
                    <a:pt x="66" y="4"/>
                    <a:pt x="67" y="4"/>
                    <a:pt x="68" y="4"/>
                  </a:cubicBezTo>
                  <a:cubicBezTo>
                    <a:pt x="70" y="5"/>
                    <a:pt x="72" y="6"/>
                    <a:pt x="73" y="9"/>
                  </a:cubicBezTo>
                  <a:cubicBezTo>
                    <a:pt x="74" y="13"/>
                    <a:pt x="73" y="18"/>
                    <a:pt x="73" y="23"/>
                  </a:cubicBezTo>
                  <a:cubicBezTo>
                    <a:pt x="73" y="26"/>
                    <a:pt x="74" y="29"/>
                    <a:pt x="73" y="31"/>
                  </a:cubicBezTo>
                  <a:cubicBezTo>
                    <a:pt x="71" y="37"/>
                    <a:pt x="71" y="48"/>
                    <a:pt x="70" y="56"/>
                  </a:cubicBezTo>
                  <a:cubicBezTo>
                    <a:pt x="70" y="58"/>
                    <a:pt x="71" y="59"/>
                    <a:pt x="70" y="61"/>
                  </a:cubicBezTo>
                  <a:cubicBezTo>
                    <a:pt x="70" y="61"/>
                    <a:pt x="70" y="61"/>
                    <a:pt x="70" y="62"/>
                  </a:cubicBezTo>
                  <a:cubicBezTo>
                    <a:pt x="69" y="66"/>
                    <a:pt x="64" y="69"/>
                    <a:pt x="62" y="73"/>
                  </a:cubicBezTo>
                  <a:close/>
                  <a:moveTo>
                    <a:pt x="66" y="5"/>
                  </a:moveTo>
                  <a:cubicBezTo>
                    <a:pt x="64" y="4"/>
                    <a:pt x="62" y="5"/>
                    <a:pt x="61" y="3"/>
                  </a:cubicBezTo>
                  <a:cubicBezTo>
                    <a:pt x="61" y="3"/>
                    <a:pt x="59" y="4"/>
                    <a:pt x="59" y="3"/>
                  </a:cubicBezTo>
                  <a:cubicBezTo>
                    <a:pt x="59" y="3"/>
                    <a:pt x="59" y="3"/>
                    <a:pt x="59" y="2"/>
                  </a:cubicBezTo>
                  <a:cubicBezTo>
                    <a:pt x="58" y="1"/>
                    <a:pt x="47" y="3"/>
                    <a:pt x="44" y="2"/>
                  </a:cubicBezTo>
                  <a:cubicBezTo>
                    <a:pt x="43" y="2"/>
                    <a:pt x="43" y="2"/>
                    <a:pt x="42" y="2"/>
                  </a:cubicBezTo>
                  <a:cubicBezTo>
                    <a:pt x="37" y="1"/>
                    <a:pt x="32" y="2"/>
                    <a:pt x="28" y="3"/>
                  </a:cubicBezTo>
                  <a:cubicBezTo>
                    <a:pt x="28" y="8"/>
                    <a:pt x="27" y="14"/>
                    <a:pt x="29" y="16"/>
                  </a:cubicBezTo>
                  <a:cubicBezTo>
                    <a:pt x="30" y="16"/>
                    <a:pt x="32" y="16"/>
                    <a:pt x="33" y="16"/>
                  </a:cubicBezTo>
                  <a:cubicBezTo>
                    <a:pt x="35" y="14"/>
                    <a:pt x="34" y="8"/>
                    <a:pt x="37" y="7"/>
                  </a:cubicBezTo>
                  <a:cubicBezTo>
                    <a:pt x="40" y="7"/>
                    <a:pt x="40" y="10"/>
                    <a:pt x="43" y="10"/>
                  </a:cubicBezTo>
                  <a:cubicBezTo>
                    <a:pt x="44" y="9"/>
                    <a:pt x="45" y="10"/>
                    <a:pt x="46" y="10"/>
                  </a:cubicBezTo>
                  <a:cubicBezTo>
                    <a:pt x="46" y="9"/>
                    <a:pt x="47" y="9"/>
                    <a:pt x="48" y="9"/>
                  </a:cubicBezTo>
                  <a:cubicBezTo>
                    <a:pt x="49" y="8"/>
                    <a:pt x="48" y="6"/>
                    <a:pt x="50" y="6"/>
                  </a:cubicBezTo>
                  <a:cubicBezTo>
                    <a:pt x="51" y="11"/>
                    <a:pt x="58" y="11"/>
                    <a:pt x="62" y="9"/>
                  </a:cubicBezTo>
                  <a:cubicBezTo>
                    <a:pt x="63" y="9"/>
                    <a:pt x="64" y="7"/>
                    <a:pt x="65" y="9"/>
                  </a:cubicBezTo>
                  <a:cubicBezTo>
                    <a:pt x="66" y="12"/>
                    <a:pt x="64" y="13"/>
                    <a:pt x="66" y="16"/>
                  </a:cubicBezTo>
                  <a:cubicBezTo>
                    <a:pt x="68" y="16"/>
                    <a:pt x="70" y="16"/>
                    <a:pt x="72" y="16"/>
                  </a:cubicBezTo>
                  <a:cubicBezTo>
                    <a:pt x="72" y="13"/>
                    <a:pt x="72" y="11"/>
                    <a:pt x="72" y="9"/>
                  </a:cubicBezTo>
                  <a:cubicBezTo>
                    <a:pt x="70" y="7"/>
                    <a:pt x="67" y="6"/>
                    <a:pt x="66" y="5"/>
                  </a:cubicBezTo>
                  <a:close/>
                  <a:moveTo>
                    <a:pt x="3" y="16"/>
                  </a:moveTo>
                  <a:cubicBezTo>
                    <a:pt x="8" y="15"/>
                    <a:pt x="11" y="17"/>
                    <a:pt x="17" y="16"/>
                  </a:cubicBezTo>
                  <a:cubicBezTo>
                    <a:pt x="17" y="12"/>
                    <a:pt x="17" y="8"/>
                    <a:pt x="17" y="3"/>
                  </a:cubicBezTo>
                  <a:cubicBezTo>
                    <a:pt x="8" y="4"/>
                    <a:pt x="4" y="8"/>
                    <a:pt x="3" y="16"/>
                  </a:cubicBezTo>
                  <a:close/>
                  <a:moveTo>
                    <a:pt x="17" y="4"/>
                  </a:moveTo>
                  <a:cubicBezTo>
                    <a:pt x="17" y="9"/>
                    <a:pt x="19" y="11"/>
                    <a:pt x="18" y="16"/>
                  </a:cubicBezTo>
                  <a:cubicBezTo>
                    <a:pt x="21" y="16"/>
                    <a:pt x="23" y="16"/>
                    <a:pt x="26" y="16"/>
                  </a:cubicBezTo>
                  <a:cubicBezTo>
                    <a:pt x="25" y="11"/>
                    <a:pt x="27" y="9"/>
                    <a:pt x="27" y="4"/>
                  </a:cubicBezTo>
                  <a:cubicBezTo>
                    <a:pt x="25" y="3"/>
                    <a:pt x="19" y="3"/>
                    <a:pt x="17" y="4"/>
                  </a:cubicBezTo>
                  <a:close/>
                  <a:moveTo>
                    <a:pt x="37" y="13"/>
                  </a:moveTo>
                  <a:cubicBezTo>
                    <a:pt x="37" y="11"/>
                    <a:pt x="39" y="12"/>
                    <a:pt x="38" y="9"/>
                  </a:cubicBezTo>
                  <a:cubicBezTo>
                    <a:pt x="36" y="9"/>
                    <a:pt x="35" y="13"/>
                    <a:pt x="37" y="13"/>
                  </a:cubicBezTo>
                  <a:close/>
                  <a:moveTo>
                    <a:pt x="52" y="16"/>
                  </a:moveTo>
                  <a:cubicBezTo>
                    <a:pt x="52" y="14"/>
                    <a:pt x="55" y="12"/>
                    <a:pt x="53" y="12"/>
                  </a:cubicBezTo>
                  <a:cubicBezTo>
                    <a:pt x="53" y="13"/>
                    <a:pt x="50" y="15"/>
                    <a:pt x="52" y="16"/>
                  </a:cubicBezTo>
                  <a:close/>
                  <a:moveTo>
                    <a:pt x="3" y="27"/>
                  </a:moveTo>
                  <a:cubicBezTo>
                    <a:pt x="6" y="27"/>
                    <a:pt x="10" y="27"/>
                    <a:pt x="13" y="27"/>
                  </a:cubicBezTo>
                  <a:cubicBezTo>
                    <a:pt x="17" y="27"/>
                    <a:pt x="16" y="26"/>
                    <a:pt x="18" y="27"/>
                  </a:cubicBezTo>
                  <a:cubicBezTo>
                    <a:pt x="23" y="28"/>
                    <a:pt x="29" y="27"/>
                    <a:pt x="33" y="27"/>
                  </a:cubicBezTo>
                  <a:cubicBezTo>
                    <a:pt x="34" y="27"/>
                    <a:pt x="37" y="28"/>
                    <a:pt x="38" y="26"/>
                  </a:cubicBezTo>
                  <a:cubicBezTo>
                    <a:pt x="36" y="24"/>
                    <a:pt x="36" y="20"/>
                    <a:pt x="34" y="17"/>
                  </a:cubicBezTo>
                  <a:cubicBezTo>
                    <a:pt x="25" y="18"/>
                    <a:pt x="14" y="17"/>
                    <a:pt x="3" y="17"/>
                  </a:cubicBezTo>
                  <a:cubicBezTo>
                    <a:pt x="3" y="20"/>
                    <a:pt x="3" y="24"/>
                    <a:pt x="3" y="27"/>
                  </a:cubicBezTo>
                  <a:close/>
                  <a:moveTo>
                    <a:pt x="37" y="21"/>
                  </a:moveTo>
                  <a:cubicBezTo>
                    <a:pt x="38" y="25"/>
                    <a:pt x="38" y="25"/>
                    <a:pt x="42" y="27"/>
                  </a:cubicBezTo>
                  <a:cubicBezTo>
                    <a:pt x="45" y="28"/>
                    <a:pt x="52" y="31"/>
                    <a:pt x="54" y="30"/>
                  </a:cubicBezTo>
                  <a:cubicBezTo>
                    <a:pt x="54" y="30"/>
                    <a:pt x="54" y="30"/>
                    <a:pt x="54" y="29"/>
                  </a:cubicBezTo>
                  <a:cubicBezTo>
                    <a:pt x="54" y="29"/>
                    <a:pt x="55" y="30"/>
                    <a:pt x="56" y="29"/>
                  </a:cubicBezTo>
                  <a:cubicBezTo>
                    <a:pt x="60" y="28"/>
                    <a:pt x="64" y="23"/>
                    <a:pt x="63" y="18"/>
                  </a:cubicBezTo>
                  <a:cubicBezTo>
                    <a:pt x="56" y="16"/>
                    <a:pt x="45" y="18"/>
                    <a:pt x="37" y="17"/>
                  </a:cubicBezTo>
                  <a:cubicBezTo>
                    <a:pt x="37" y="18"/>
                    <a:pt x="36" y="20"/>
                    <a:pt x="37" y="21"/>
                  </a:cubicBezTo>
                  <a:close/>
                  <a:moveTo>
                    <a:pt x="63" y="26"/>
                  </a:moveTo>
                  <a:cubicBezTo>
                    <a:pt x="66" y="26"/>
                    <a:pt x="70" y="27"/>
                    <a:pt x="71" y="25"/>
                  </a:cubicBezTo>
                  <a:cubicBezTo>
                    <a:pt x="73" y="24"/>
                    <a:pt x="72" y="20"/>
                    <a:pt x="72" y="17"/>
                  </a:cubicBezTo>
                  <a:cubicBezTo>
                    <a:pt x="70" y="17"/>
                    <a:pt x="68" y="17"/>
                    <a:pt x="66" y="17"/>
                  </a:cubicBezTo>
                  <a:cubicBezTo>
                    <a:pt x="65" y="20"/>
                    <a:pt x="64" y="23"/>
                    <a:pt x="63" y="26"/>
                  </a:cubicBezTo>
                  <a:close/>
                  <a:moveTo>
                    <a:pt x="63" y="27"/>
                  </a:moveTo>
                  <a:cubicBezTo>
                    <a:pt x="62" y="27"/>
                    <a:pt x="61" y="28"/>
                    <a:pt x="60" y="29"/>
                  </a:cubicBezTo>
                  <a:cubicBezTo>
                    <a:pt x="58" y="30"/>
                    <a:pt x="56" y="31"/>
                    <a:pt x="54" y="31"/>
                  </a:cubicBezTo>
                  <a:cubicBezTo>
                    <a:pt x="47" y="32"/>
                    <a:pt x="46" y="29"/>
                    <a:pt x="41" y="29"/>
                  </a:cubicBezTo>
                  <a:cubicBezTo>
                    <a:pt x="37" y="28"/>
                    <a:pt x="33" y="29"/>
                    <a:pt x="29" y="29"/>
                  </a:cubicBezTo>
                  <a:cubicBezTo>
                    <a:pt x="29" y="31"/>
                    <a:pt x="28" y="33"/>
                    <a:pt x="29" y="35"/>
                  </a:cubicBezTo>
                  <a:cubicBezTo>
                    <a:pt x="29" y="35"/>
                    <a:pt x="30" y="35"/>
                    <a:pt x="30" y="36"/>
                  </a:cubicBezTo>
                  <a:cubicBezTo>
                    <a:pt x="31" y="36"/>
                    <a:pt x="30" y="38"/>
                    <a:pt x="30" y="39"/>
                  </a:cubicBezTo>
                  <a:cubicBezTo>
                    <a:pt x="30" y="43"/>
                    <a:pt x="28" y="46"/>
                    <a:pt x="29" y="51"/>
                  </a:cubicBezTo>
                  <a:cubicBezTo>
                    <a:pt x="30" y="51"/>
                    <a:pt x="32" y="51"/>
                    <a:pt x="33" y="51"/>
                  </a:cubicBezTo>
                  <a:cubicBezTo>
                    <a:pt x="35" y="50"/>
                    <a:pt x="34" y="47"/>
                    <a:pt x="34" y="46"/>
                  </a:cubicBezTo>
                  <a:cubicBezTo>
                    <a:pt x="34" y="46"/>
                    <a:pt x="35" y="46"/>
                    <a:pt x="35" y="46"/>
                  </a:cubicBezTo>
                  <a:cubicBezTo>
                    <a:pt x="35" y="46"/>
                    <a:pt x="35" y="45"/>
                    <a:pt x="35" y="44"/>
                  </a:cubicBezTo>
                  <a:cubicBezTo>
                    <a:pt x="36" y="40"/>
                    <a:pt x="37" y="35"/>
                    <a:pt x="41" y="34"/>
                  </a:cubicBezTo>
                  <a:cubicBezTo>
                    <a:pt x="43" y="33"/>
                    <a:pt x="44" y="34"/>
                    <a:pt x="46" y="35"/>
                  </a:cubicBezTo>
                  <a:cubicBezTo>
                    <a:pt x="47" y="35"/>
                    <a:pt x="50" y="34"/>
                    <a:pt x="51" y="36"/>
                  </a:cubicBezTo>
                  <a:cubicBezTo>
                    <a:pt x="53" y="39"/>
                    <a:pt x="52" y="43"/>
                    <a:pt x="52" y="47"/>
                  </a:cubicBezTo>
                  <a:cubicBezTo>
                    <a:pt x="52" y="48"/>
                    <a:pt x="53" y="50"/>
                    <a:pt x="53" y="51"/>
                  </a:cubicBezTo>
                  <a:cubicBezTo>
                    <a:pt x="54" y="56"/>
                    <a:pt x="53" y="61"/>
                    <a:pt x="52" y="63"/>
                  </a:cubicBezTo>
                  <a:cubicBezTo>
                    <a:pt x="52" y="66"/>
                    <a:pt x="52" y="68"/>
                    <a:pt x="50" y="69"/>
                  </a:cubicBezTo>
                  <a:cubicBezTo>
                    <a:pt x="44" y="69"/>
                    <a:pt x="39" y="69"/>
                    <a:pt x="37" y="65"/>
                  </a:cubicBezTo>
                  <a:cubicBezTo>
                    <a:pt x="36" y="63"/>
                    <a:pt x="36" y="60"/>
                    <a:pt x="36" y="56"/>
                  </a:cubicBezTo>
                  <a:cubicBezTo>
                    <a:pt x="27" y="55"/>
                    <a:pt x="27" y="63"/>
                    <a:pt x="27" y="70"/>
                  </a:cubicBezTo>
                  <a:cubicBezTo>
                    <a:pt x="30" y="72"/>
                    <a:pt x="35" y="71"/>
                    <a:pt x="40" y="71"/>
                  </a:cubicBezTo>
                  <a:cubicBezTo>
                    <a:pt x="41" y="71"/>
                    <a:pt x="43" y="72"/>
                    <a:pt x="44" y="72"/>
                  </a:cubicBezTo>
                  <a:cubicBezTo>
                    <a:pt x="48" y="72"/>
                    <a:pt x="51" y="71"/>
                    <a:pt x="52" y="71"/>
                  </a:cubicBezTo>
                  <a:cubicBezTo>
                    <a:pt x="55" y="71"/>
                    <a:pt x="57" y="72"/>
                    <a:pt x="58" y="70"/>
                  </a:cubicBezTo>
                  <a:cubicBezTo>
                    <a:pt x="59" y="69"/>
                    <a:pt x="58" y="67"/>
                    <a:pt x="58" y="66"/>
                  </a:cubicBezTo>
                  <a:cubicBezTo>
                    <a:pt x="58" y="64"/>
                    <a:pt x="54" y="68"/>
                    <a:pt x="55" y="63"/>
                  </a:cubicBezTo>
                  <a:cubicBezTo>
                    <a:pt x="56" y="62"/>
                    <a:pt x="57" y="62"/>
                    <a:pt x="59" y="62"/>
                  </a:cubicBezTo>
                  <a:cubicBezTo>
                    <a:pt x="61" y="61"/>
                    <a:pt x="63" y="61"/>
                    <a:pt x="64" y="61"/>
                  </a:cubicBezTo>
                  <a:cubicBezTo>
                    <a:pt x="67" y="60"/>
                    <a:pt x="66" y="63"/>
                    <a:pt x="68" y="63"/>
                  </a:cubicBezTo>
                  <a:cubicBezTo>
                    <a:pt x="71" y="53"/>
                    <a:pt x="70" y="39"/>
                    <a:pt x="71" y="27"/>
                  </a:cubicBezTo>
                  <a:cubicBezTo>
                    <a:pt x="68" y="27"/>
                    <a:pt x="65" y="26"/>
                    <a:pt x="63" y="27"/>
                  </a:cubicBezTo>
                  <a:close/>
                  <a:moveTo>
                    <a:pt x="3" y="37"/>
                  </a:moveTo>
                  <a:cubicBezTo>
                    <a:pt x="5" y="38"/>
                    <a:pt x="7" y="39"/>
                    <a:pt x="10" y="39"/>
                  </a:cubicBezTo>
                  <a:cubicBezTo>
                    <a:pt x="12" y="41"/>
                    <a:pt x="13" y="43"/>
                    <a:pt x="17" y="42"/>
                  </a:cubicBezTo>
                  <a:cubicBezTo>
                    <a:pt x="17" y="38"/>
                    <a:pt x="17" y="33"/>
                    <a:pt x="17" y="28"/>
                  </a:cubicBezTo>
                  <a:cubicBezTo>
                    <a:pt x="12" y="28"/>
                    <a:pt x="7" y="28"/>
                    <a:pt x="3" y="28"/>
                  </a:cubicBezTo>
                  <a:cubicBezTo>
                    <a:pt x="3" y="31"/>
                    <a:pt x="3" y="34"/>
                    <a:pt x="3" y="37"/>
                  </a:cubicBezTo>
                  <a:close/>
                  <a:moveTo>
                    <a:pt x="19" y="35"/>
                  </a:moveTo>
                  <a:cubicBezTo>
                    <a:pt x="20" y="32"/>
                    <a:pt x="25" y="33"/>
                    <a:pt x="27" y="34"/>
                  </a:cubicBezTo>
                  <a:cubicBezTo>
                    <a:pt x="27" y="32"/>
                    <a:pt x="27" y="30"/>
                    <a:pt x="27" y="29"/>
                  </a:cubicBezTo>
                  <a:cubicBezTo>
                    <a:pt x="24" y="28"/>
                    <a:pt x="22" y="27"/>
                    <a:pt x="18" y="28"/>
                  </a:cubicBezTo>
                  <a:cubicBezTo>
                    <a:pt x="19" y="30"/>
                    <a:pt x="17" y="34"/>
                    <a:pt x="19" y="35"/>
                  </a:cubicBezTo>
                  <a:close/>
                  <a:moveTo>
                    <a:pt x="41" y="35"/>
                  </a:moveTo>
                  <a:cubicBezTo>
                    <a:pt x="40" y="36"/>
                    <a:pt x="38" y="37"/>
                    <a:pt x="38" y="38"/>
                  </a:cubicBezTo>
                  <a:cubicBezTo>
                    <a:pt x="38" y="39"/>
                    <a:pt x="38" y="39"/>
                    <a:pt x="37" y="39"/>
                  </a:cubicBezTo>
                  <a:cubicBezTo>
                    <a:pt x="37" y="41"/>
                    <a:pt x="37" y="41"/>
                    <a:pt x="37" y="43"/>
                  </a:cubicBezTo>
                  <a:cubicBezTo>
                    <a:pt x="36" y="44"/>
                    <a:pt x="36" y="44"/>
                    <a:pt x="36" y="44"/>
                  </a:cubicBezTo>
                  <a:cubicBezTo>
                    <a:pt x="35" y="47"/>
                    <a:pt x="37" y="50"/>
                    <a:pt x="35" y="53"/>
                  </a:cubicBezTo>
                  <a:cubicBezTo>
                    <a:pt x="32" y="53"/>
                    <a:pt x="28" y="51"/>
                    <a:pt x="29" y="56"/>
                  </a:cubicBezTo>
                  <a:cubicBezTo>
                    <a:pt x="30" y="58"/>
                    <a:pt x="33" y="54"/>
                    <a:pt x="37" y="55"/>
                  </a:cubicBezTo>
                  <a:cubicBezTo>
                    <a:pt x="38" y="59"/>
                    <a:pt x="38" y="64"/>
                    <a:pt x="40" y="67"/>
                  </a:cubicBezTo>
                  <a:cubicBezTo>
                    <a:pt x="42" y="68"/>
                    <a:pt x="45" y="68"/>
                    <a:pt x="49" y="68"/>
                  </a:cubicBezTo>
                  <a:cubicBezTo>
                    <a:pt x="50" y="66"/>
                    <a:pt x="50" y="66"/>
                    <a:pt x="50" y="64"/>
                  </a:cubicBezTo>
                  <a:cubicBezTo>
                    <a:pt x="51" y="61"/>
                    <a:pt x="51" y="55"/>
                    <a:pt x="51" y="49"/>
                  </a:cubicBezTo>
                  <a:cubicBezTo>
                    <a:pt x="51" y="44"/>
                    <a:pt x="52" y="40"/>
                    <a:pt x="50" y="36"/>
                  </a:cubicBezTo>
                  <a:cubicBezTo>
                    <a:pt x="46" y="37"/>
                    <a:pt x="45" y="35"/>
                    <a:pt x="41" y="35"/>
                  </a:cubicBezTo>
                  <a:close/>
                  <a:moveTo>
                    <a:pt x="21" y="40"/>
                  </a:moveTo>
                  <a:cubicBezTo>
                    <a:pt x="23" y="34"/>
                    <a:pt x="18" y="37"/>
                    <a:pt x="21" y="40"/>
                  </a:cubicBezTo>
                  <a:close/>
                  <a:moveTo>
                    <a:pt x="23" y="41"/>
                  </a:moveTo>
                  <a:cubicBezTo>
                    <a:pt x="25" y="41"/>
                    <a:pt x="24" y="39"/>
                    <a:pt x="25" y="39"/>
                  </a:cubicBezTo>
                  <a:cubicBezTo>
                    <a:pt x="26" y="36"/>
                    <a:pt x="24" y="36"/>
                    <a:pt x="24" y="39"/>
                  </a:cubicBezTo>
                  <a:cubicBezTo>
                    <a:pt x="24" y="39"/>
                    <a:pt x="23" y="40"/>
                    <a:pt x="23" y="41"/>
                  </a:cubicBezTo>
                  <a:close/>
                  <a:moveTo>
                    <a:pt x="17" y="47"/>
                  </a:moveTo>
                  <a:cubicBezTo>
                    <a:pt x="17" y="44"/>
                    <a:pt x="14" y="44"/>
                    <a:pt x="12" y="43"/>
                  </a:cubicBezTo>
                  <a:cubicBezTo>
                    <a:pt x="12" y="43"/>
                    <a:pt x="11" y="42"/>
                    <a:pt x="10" y="42"/>
                  </a:cubicBezTo>
                  <a:cubicBezTo>
                    <a:pt x="8" y="40"/>
                    <a:pt x="6" y="40"/>
                    <a:pt x="3" y="39"/>
                  </a:cubicBezTo>
                  <a:cubicBezTo>
                    <a:pt x="4" y="45"/>
                    <a:pt x="11" y="45"/>
                    <a:pt x="17" y="47"/>
                  </a:cubicBezTo>
                  <a:close/>
                  <a:moveTo>
                    <a:pt x="5" y="66"/>
                  </a:moveTo>
                  <a:cubicBezTo>
                    <a:pt x="6" y="66"/>
                    <a:pt x="7" y="67"/>
                    <a:pt x="7" y="67"/>
                  </a:cubicBezTo>
                  <a:cubicBezTo>
                    <a:pt x="9" y="68"/>
                    <a:pt x="12" y="69"/>
                    <a:pt x="16" y="69"/>
                  </a:cubicBezTo>
                  <a:cubicBezTo>
                    <a:pt x="16" y="62"/>
                    <a:pt x="15" y="55"/>
                    <a:pt x="17" y="49"/>
                  </a:cubicBezTo>
                  <a:cubicBezTo>
                    <a:pt x="14" y="48"/>
                    <a:pt x="10" y="47"/>
                    <a:pt x="9" y="46"/>
                  </a:cubicBezTo>
                  <a:cubicBezTo>
                    <a:pt x="8" y="45"/>
                    <a:pt x="7" y="45"/>
                    <a:pt x="6" y="45"/>
                  </a:cubicBezTo>
                  <a:cubicBezTo>
                    <a:pt x="4" y="45"/>
                    <a:pt x="5" y="43"/>
                    <a:pt x="3" y="43"/>
                  </a:cubicBezTo>
                  <a:cubicBezTo>
                    <a:pt x="2" y="52"/>
                    <a:pt x="3" y="60"/>
                    <a:pt x="5" y="66"/>
                  </a:cubicBezTo>
                  <a:close/>
                  <a:moveTo>
                    <a:pt x="17" y="69"/>
                  </a:moveTo>
                  <a:cubicBezTo>
                    <a:pt x="19" y="71"/>
                    <a:pt x="22" y="71"/>
                    <a:pt x="26" y="71"/>
                  </a:cubicBezTo>
                  <a:cubicBezTo>
                    <a:pt x="26" y="69"/>
                    <a:pt x="27" y="64"/>
                    <a:pt x="25" y="63"/>
                  </a:cubicBezTo>
                  <a:cubicBezTo>
                    <a:pt x="25" y="64"/>
                    <a:pt x="20" y="62"/>
                    <a:pt x="20" y="61"/>
                  </a:cubicBezTo>
                  <a:cubicBezTo>
                    <a:pt x="23" y="58"/>
                    <a:pt x="22" y="49"/>
                    <a:pt x="21" y="45"/>
                  </a:cubicBezTo>
                  <a:cubicBezTo>
                    <a:pt x="20" y="45"/>
                    <a:pt x="19" y="45"/>
                    <a:pt x="18" y="44"/>
                  </a:cubicBezTo>
                  <a:cubicBezTo>
                    <a:pt x="16" y="51"/>
                    <a:pt x="19" y="63"/>
                    <a:pt x="17" y="69"/>
                  </a:cubicBezTo>
                  <a:close/>
                  <a:moveTo>
                    <a:pt x="27" y="56"/>
                  </a:moveTo>
                  <a:cubicBezTo>
                    <a:pt x="27" y="54"/>
                    <a:pt x="27" y="51"/>
                    <a:pt x="27" y="48"/>
                  </a:cubicBezTo>
                  <a:cubicBezTo>
                    <a:pt x="27" y="47"/>
                    <a:pt x="27" y="46"/>
                    <a:pt x="26" y="47"/>
                  </a:cubicBezTo>
                  <a:cubicBezTo>
                    <a:pt x="26" y="49"/>
                    <a:pt x="25" y="59"/>
                    <a:pt x="27" y="56"/>
                  </a:cubicBezTo>
                  <a:close/>
                  <a:moveTo>
                    <a:pt x="24" y="60"/>
                  </a:moveTo>
                  <a:cubicBezTo>
                    <a:pt x="24" y="58"/>
                    <a:pt x="24" y="56"/>
                    <a:pt x="24" y="53"/>
                  </a:cubicBezTo>
                  <a:cubicBezTo>
                    <a:pt x="24" y="51"/>
                    <a:pt x="25" y="46"/>
                    <a:pt x="23" y="48"/>
                  </a:cubicBezTo>
                  <a:cubicBezTo>
                    <a:pt x="24" y="52"/>
                    <a:pt x="20" y="58"/>
                    <a:pt x="24" y="60"/>
                  </a:cubicBezTo>
                  <a:close/>
                  <a:moveTo>
                    <a:pt x="61" y="64"/>
                  </a:moveTo>
                  <a:cubicBezTo>
                    <a:pt x="62" y="64"/>
                    <a:pt x="62" y="64"/>
                    <a:pt x="63" y="63"/>
                  </a:cubicBezTo>
                  <a:cubicBezTo>
                    <a:pt x="70" y="63"/>
                    <a:pt x="58" y="61"/>
                    <a:pt x="59" y="64"/>
                  </a:cubicBezTo>
                  <a:cubicBezTo>
                    <a:pt x="61" y="64"/>
                    <a:pt x="59" y="73"/>
                    <a:pt x="61" y="69"/>
                  </a:cubicBezTo>
                  <a:cubicBezTo>
                    <a:pt x="61" y="68"/>
                    <a:pt x="61" y="66"/>
                    <a:pt x="61" y="64"/>
                  </a:cubicBezTo>
                  <a:close/>
                  <a:moveTo>
                    <a:pt x="63" y="69"/>
                  </a:moveTo>
                  <a:cubicBezTo>
                    <a:pt x="64" y="67"/>
                    <a:pt x="67" y="68"/>
                    <a:pt x="66" y="65"/>
                  </a:cubicBezTo>
                  <a:cubicBezTo>
                    <a:pt x="65" y="65"/>
                    <a:pt x="64" y="65"/>
                    <a:pt x="63" y="65"/>
                  </a:cubicBezTo>
                  <a:cubicBezTo>
                    <a:pt x="63" y="66"/>
                    <a:pt x="62" y="70"/>
                    <a:pt x="63" y="69"/>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21" name="Freeform 68"/>
            <p:cNvSpPr>
              <a:spLocks noEditPoints="1" noChangeArrowheads="1"/>
            </p:cNvSpPr>
            <p:nvPr/>
          </p:nvSpPr>
          <p:spPr bwMode="auto">
            <a:xfrm>
              <a:off x="682625" y="1143000"/>
              <a:ext cx="201613" cy="196850"/>
            </a:xfrm>
            <a:custGeom>
              <a:avLst/>
              <a:gdLst>
                <a:gd name="T0" fmla="*/ 72 w 73"/>
                <a:gd name="T1" fmla="*/ 48 h 71"/>
                <a:gd name="T2" fmla="*/ 50 w 73"/>
                <a:gd name="T3" fmla="*/ 69 h 71"/>
                <a:gd name="T4" fmla="*/ 5 w 73"/>
                <a:gd name="T5" fmla="*/ 68 h 71"/>
                <a:gd name="T6" fmla="*/ 3 w 73"/>
                <a:gd name="T7" fmla="*/ 7 h 71"/>
                <a:gd name="T8" fmla="*/ 47 w 73"/>
                <a:gd name="T9" fmla="*/ 1 h 71"/>
                <a:gd name="T10" fmla="*/ 18 w 73"/>
                <a:gd name="T11" fmla="*/ 3 h 71"/>
                <a:gd name="T12" fmla="*/ 13 w 73"/>
                <a:gd name="T13" fmla="*/ 11 h 71"/>
                <a:gd name="T14" fmla="*/ 10 w 73"/>
                <a:gd name="T15" fmla="*/ 17 h 71"/>
                <a:gd name="T16" fmla="*/ 2 w 73"/>
                <a:gd name="T17" fmla="*/ 24 h 71"/>
                <a:gd name="T18" fmla="*/ 3 w 73"/>
                <a:gd name="T19" fmla="*/ 15 h 71"/>
                <a:gd name="T20" fmla="*/ 53 w 73"/>
                <a:gd name="T21" fmla="*/ 14 h 71"/>
                <a:gd name="T22" fmla="*/ 67 w 73"/>
                <a:gd name="T23" fmla="*/ 4 h 71"/>
                <a:gd name="T24" fmla="*/ 54 w 73"/>
                <a:gd name="T25" fmla="*/ 19 h 71"/>
                <a:gd name="T26" fmla="*/ 56 w 73"/>
                <a:gd name="T27" fmla="*/ 21 h 71"/>
                <a:gd name="T28" fmla="*/ 61 w 73"/>
                <a:gd name="T29" fmla="*/ 20 h 71"/>
                <a:gd name="T30" fmla="*/ 71 w 73"/>
                <a:gd name="T31" fmla="*/ 19 h 71"/>
                <a:gd name="T32" fmla="*/ 70 w 73"/>
                <a:gd name="T33" fmla="*/ 21 h 71"/>
                <a:gd name="T34" fmla="*/ 67 w 73"/>
                <a:gd name="T35" fmla="*/ 28 h 71"/>
                <a:gd name="T36" fmla="*/ 51 w 73"/>
                <a:gd name="T37" fmla="*/ 12 h 71"/>
                <a:gd name="T38" fmla="*/ 44 w 73"/>
                <a:gd name="T39" fmla="*/ 12 h 71"/>
                <a:gd name="T40" fmla="*/ 28 w 73"/>
                <a:gd name="T41" fmla="*/ 12 h 71"/>
                <a:gd name="T42" fmla="*/ 36 w 73"/>
                <a:gd name="T43" fmla="*/ 12 h 71"/>
                <a:gd name="T44" fmla="*/ 55 w 73"/>
                <a:gd name="T45" fmla="*/ 25 h 71"/>
                <a:gd name="T46" fmla="*/ 46 w 73"/>
                <a:gd name="T47" fmla="*/ 14 h 71"/>
                <a:gd name="T48" fmla="*/ 18 w 73"/>
                <a:gd name="T49" fmla="*/ 31 h 71"/>
                <a:gd name="T50" fmla="*/ 43 w 73"/>
                <a:gd name="T51" fmla="*/ 59 h 71"/>
                <a:gd name="T52" fmla="*/ 58 w 73"/>
                <a:gd name="T53" fmla="*/ 44 h 71"/>
                <a:gd name="T54" fmla="*/ 22 w 73"/>
                <a:gd name="T55" fmla="*/ 49 h 71"/>
                <a:gd name="T56" fmla="*/ 24 w 73"/>
                <a:gd name="T57" fmla="*/ 24 h 71"/>
                <a:gd name="T58" fmla="*/ 27 w 73"/>
                <a:gd name="T59" fmla="*/ 22 h 71"/>
                <a:gd name="T60" fmla="*/ 25 w 73"/>
                <a:gd name="T61" fmla="*/ 25 h 71"/>
                <a:gd name="T62" fmla="*/ 38 w 73"/>
                <a:gd name="T63" fmla="*/ 15 h 71"/>
                <a:gd name="T64" fmla="*/ 53 w 73"/>
                <a:gd name="T65" fmla="*/ 24 h 71"/>
                <a:gd name="T66" fmla="*/ 37 w 73"/>
                <a:gd name="T67" fmla="*/ 28 h 71"/>
                <a:gd name="T68" fmla="*/ 50 w 73"/>
                <a:gd name="T69" fmla="*/ 29 h 71"/>
                <a:gd name="T70" fmla="*/ 41 w 73"/>
                <a:gd name="T71" fmla="*/ 34 h 71"/>
                <a:gd name="T72" fmla="*/ 17 w 73"/>
                <a:gd name="T73" fmla="*/ 31 h 71"/>
                <a:gd name="T74" fmla="*/ 28 w 73"/>
                <a:gd name="T75" fmla="*/ 34 h 71"/>
                <a:gd name="T76" fmla="*/ 56 w 73"/>
                <a:gd name="T77" fmla="*/ 36 h 71"/>
                <a:gd name="T78" fmla="*/ 57 w 73"/>
                <a:gd name="T79" fmla="*/ 44 h 71"/>
                <a:gd name="T80" fmla="*/ 48 w 73"/>
                <a:gd name="T81" fmla="*/ 46 h 71"/>
                <a:gd name="T82" fmla="*/ 31 w 73"/>
                <a:gd name="T83" fmla="*/ 41 h 71"/>
                <a:gd name="T84" fmla="*/ 30 w 73"/>
                <a:gd name="T85" fmla="*/ 48 h 71"/>
                <a:gd name="T86" fmla="*/ 30 w 73"/>
                <a:gd name="T87" fmla="*/ 35 h 71"/>
                <a:gd name="T88" fmla="*/ 45 w 73"/>
                <a:gd name="T89" fmla="*/ 38 h 71"/>
                <a:gd name="T90" fmla="*/ 16 w 73"/>
                <a:gd name="T91" fmla="*/ 39 h 71"/>
                <a:gd name="T92" fmla="*/ 38 w 73"/>
                <a:gd name="T93" fmla="*/ 41 h 71"/>
                <a:gd name="T94" fmla="*/ 40 w 73"/>
                <a:gd name="T95" fmla="*/ 43 h 71"/>
                <a:gd name="T96" fmla="*/ 66 w 73"/>
                <a:gd name="T97" fmla="*/ 51 h 71"/>
                <a:gd name="T98" fmla="*/ 59 w 73"/>
                <a:gd name="T99" fmla="*/ 50 h 71"/>
                <a:gd name="T100" fmla="*/ 63 w 73"/>
                <a:gd name="T101" fmla="*/ 61 h 71"/>
                <a:gd name="T102" fmla="*/ 50 w 73"/>
                <a:gd name="T103" fmla="*/ 57 h 71"/>
                <a:gd name="T104" fmla="*/ 51 w 73"/>
                <a:gd name="T105" fmla="*/ 68 h 71"/>
                <a:gd name="T106" fmla="*/ 70 w 73"/>
                <a:gd name="T107" fmla="*/ 51 h 71"/>
                <a:gd name="T108" fmla="*/ 60 w 73"/>
                <a:gd name="T109" fmla="*/ 48 h 71"/>
                <a:gd name="T110" fmla="*/ 16 w 73"/>
                <a:gd name="T111" fmla="*/ 54 h 71"/>
                <a:gd name="T112" fmla="*/ 13 w 73"/>
                <a:gd name="T113" fmla="*/ 61 h 71"/>
                <a:gd name="T114" fmla="*/ 4 w 73"/>
                <a:gd name="T115" fmla="*/ 65 h 71"/>
                <a:gd name="T116" fmla="*/ 23 w 73"/>
                <a:gd name="T117" fmla="*/ 57 h 71"/>
                <a:gd name="T118" fmla="*/ 23 w 73"/>
                <a:gd name="T119" fmla="*/ 61 h 71"/>
                <a:gd name="T120" fmla="*/ 24 w 73"/>
                <a:gd name="T121" fmla="*/ 68 h 71"/>
                <a:gd name="T122" fmla="*/ 31 w 73"/>
                <a:gd name="T123" fmla="*/ 68 h 71"/>
                <a:gd name="T124" fmla="*/ 38 w 73"/>
                <a:gd name="T125" fmla="*/ 63 h 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
                <a:gd name="T190" fmla="*/ 0 h 71"/>
                <a:gd name="T191" fmla="*/ 73 w 73"/>
                <a:gd name="T192" fmla="*/ 71 h 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 h="71">
                  <a:moveTo>
                    <a:pt x="70" y="5"/>
                  </a:moveTo>
                  <a:cubicBezTo>
                    <a:pt x="71" y="8"/>
                    <a:pt x="71" y="9"/>
                    <a:pt x="71" y="13"/>
                  </a:cubicBezTo>
                  <a:cubicBezTo>
                    <a:pt x="71" y="14"/>
                    <a:pt x="72" y="14"/>
                    <a:pt x="72" y="15"/>
                  </a:cubicBezTo>
                  <a:cubicBezTo>
                    <a:pt x="73" y="21"/>
                    <a:pt x="72" y="30"/>
                    <a:pt x="72" y="38"/>
                  </a:cubicBezTo>
                  <a:cubicBezTo>
                    <a:pt x="72" y="39"/>
                    <a:pt x="73" y="39"/>
                    <a:pt x="73" y="41"/>
                  </a:cubicBezTo>
                  <a:cubicBezTo>
                    <a:pt x="73" y="40"/>
                    <a:pt x="72" y="41"/>
                    <a:pt x="72" y="41"/>
                  </a:cubicBezTo>
                  <a:cubicBezTo>
                    <a:pt x="72" y="42"/>
                    <a:pt x="73" y="42"/>
                    <a:pt x="73" y="42"/>
                  </a:cubicBezTo>
                  <a:cubicBezTo>
                    <a:pt x="73" y="43"/>
                    <a:pt x="72" y="44"/>
                    <a:pt x="72" y="46"/>
                  </a:cubicBezTo>
                  <a:cubicBezTo>
                    <a:pt x="72" y="46"/>
                    <a:pt x="73" y="46"/>
                    <a:pt x="73" y="47"/>
                  </a:cubicBezTo>
                  <a:cubicBezTo>
                    <a:pt x="73" y="47"/>
                    <a:pt x="72" y="47"/>
                    <a:pt x="72" y="48"/>
                  </a:cubicBezTo>
                  <a:cubicBezTo>
                    <a:pt x="72" y="49"/>
                    <a:pt x="73" y="48"/>
                    <a:pt x="73" y="48"/>
                  </a:cubicBezTo>
                  <a:cubicBezTo>
                    <a:pt x="73" y="47"/>
                    <a:pt x="72" y="54"/>
                    <a:pt x="71" y="54"/>
                  </a:cubicBezTo>
                  <a:cubicBezTo>
                    <a:pt x="73" y="55"/>
                    <a:pt x="71" y="55"/>
                    <a:pt x="71" y="58"/>
                  </a:cubicBezTo>
                  <a:cubicBezTo>
                    <a:pt x="71" y="61"/>
                    <a:pt x="72" y="62"/>
                    <a:pt x="71" y="63"/>
                  </a:cubicBezTo>
                  <a:cubicBezTo>
                    <a:pt x="71" y="64"/>
                    <a:pt x="71" y="63"/>
                    <a:pt x="70" y="64"/>
                  </a:cubicBezTo>
                  <a:cubicBezTo>
                    <a:pt x="70" y="65"/>
                    <a:pt x="69" y="66"/>
                    <a:pt x="68" y="67"/>
                  </a:cubicBezTo>
                  <a:cubicBezTo>
                    <a:pt x="67" y="67"/>
                    <a:pt x="67" y="67"/>
                    <a:pt x="67" y="68"/>
                  </a:cubicBezTo>
                  <a:cubicBezTo>
                    <a:pt x="66" y="68"/>
                    <a:pt x="63" y="68"/>
                    <a:pt x="62" y="69"/>
                  </a:cubicBezTo>
                  <a:cubicBezTo>
                    <a:pt x="61" y="70"/>
                    <a:pt x="62" y="70"/>
                    <a:pt x="61" y="70"/>
                  </a:cubicBezTo>
                  <a:cubicBezTo>
                    <a:pt x="58" y="71"/>
                    <a:pt x="54" y="69"/>
                    <a:pt x="50" y="69"/>
                  </a:cubicBezTo>
                  <a:cubicBezTo>
                    <a:pt x="47" y="69"/>
                    <a:pt x="43" y="70"/>
                    <a:pt x="39" y="70"/>
                  </a:cubicBezTo>
                  <a:cubicBezTo>
                    <a:pt x="36" y="70"/>
                    <a:pt x="33" y="69"/>
                    <a:pt x="30" y="69"/>
                  </a:cubicBezTo>
                  <a:cubicBezTo>
                    <a:pt x="30" y="69"/>
                    <a:pt x="30" y="70"/>
                    <a:pt x="30" y="70"/>
                  </a:cubicBezTo>
                  <a:cubicBezTo>
                    <a:pt x="30" y="70"/>
                    <a:pt x="28" y="69"/>
                    <a:pt x="27" y="69"/>
                  </a:cubicBezTo>
                  <a:cubicBezTo>
                    <a:pt x="26" y="71"/>
                    <a:pt x="25" y="69"/>
                    <a:pt x="23" y="69"/>
                  </a:cubicBezTo>
                  <a:cubicBezTo>
                    <a:pt x="22" y="69"/>
                    <a:pt x="22" y="71"/>
                    <a:pt x="21" y="71"/>
                  </a:cubicBezTo>
                  <a:cubicBezTo>
                    <a:pt x="21" y="71"/>
                    <a:pt x="21" y="70"/>
                    <a:pt x="20" y="70"/>
                  </a:cubicBezTo>
                  <a:cubicBezTo>
                    <a:pt x="19" y="70"/>
                    <a:pt x="16" y="70"/>
                    <a:pt x="14" y="70"/>
                  </a:cubicBezTo>
                  <a:cubicBezTo>
                    <a:pt x="11" y="70"/>
                    <a:pt x="9" y="69"/>
                    <a:pt x="7" y="68"/>
                  </a:cubicBezTo>
                  <a:cubicBezTo>
                    <a:pt x="7" y="67"/>
                    <a:pt x="5" y="68"/>
                    <a:pt x="5" y="68"/>
                  </a:cubicBezTo>
                  <a:cubicBezTo>
                    <a:pt x="5" y="67"/>
                    <a:pt x="5" y="67"/>
                    <a:pt x="5" y="67"/>
                  </a:cubicBezTo>
                  <a:cubicBezTo>
                    <a:pt x="5" y="67"/>
                    <a:pt x="4" y="67"/>
                    <a:pt x="3" y="67"/>
                  </a:cubicBezTo>
                  <a:cubicBezTo>
                    <a:pt x="3" y="67"/>
                    <a:pt x="4" y="63"/>
                    <a:pt x="1" y="64"/>
                  </a:cubicBezTo>
                  <a:cubicBezTo>
                    <a:pt x="1" y="59"/>
                    <a:pt x="0" y="52"/>
                    <a:pt x="1" y="46"/>
                  </a:cubicBezTo>
                  <a:cubicBezTo>
                    <a:pt x="1" y="45"/>
                    <a:pt x="2" y="45"/>
                    <a:pt x="2" y="45"/>
                  </a:cubicBezTo>
                  <a:cubicBezTo>
                    <a:pt x="2" y="44"/>
                    <a:pt x="1" y="44"/>
                    <a:pt x="1" y="44"/>
                  </a:cubicBezTo>
                  <a:cubicBezTo>
                    <a:pt x="1" y="43"/>
                    <a:pt x="2" y="43"/>
                    <a:pt x="2" y="42"/>
                  </a:cubicBezTo>
                  <a:cubicBezTo>
                    <a:pt x="2" y="41"/>
                    <a:pt x="1" y="39"/>
                    <a:pt x="1" y="37"/>
                  </a:cubicBezTo>
                  <a:cubicBezTo>
                    <a:pt x="0" y="31"/>
                    <a:pt x="1" y="20"/>
                    <a:pt x="2" y="14"/>
                  </a:cubicBezTo>
                  <a:cubicBezTo>
                    <a:pt x="2" y="12"/>
                    <a:pt x="2" y="8"/>
                    <a:pt x="3" y="7"/>
                  </a:cubicBezTo>
                  <a:cubicBezTo>
                    <a:pt x="4" y="7"/>
                    <a:pt x="7" y="3"/>
                    <a:pt x="8" y="3"/>
                  </a:cubicBezTo>
                  <a:cubicBezTo>
                    <a:pt x="9" y="3"/>
                    <a:pt x="10" y="1"/>
                    <a:pt x="11" y="1"/>
                  </a:cubicBezTo>
                  <a:cubicBezTo>
                    <a:pt x="13" y="0"/>
                    <a:pt x="13" y="1"/>
                    <a:pt x="14" y="1"/>
                  </a:cubicBezTo>
                  <a:cubicBezTo>
                    <a:pt x="15" y="2"/>
                    <a:pt x="16" y="0"/>
                    <a:pt x="17" y="1"/>
                  </a:cubicBezTo>
                  <a:cubicBezTo>
                    <a:pt x="19" y="1"/>
                    <a:pt x="21" y="3"/>
                    <a:pt x="25" y="2"/>
                  </a:cubicBezTo>
                  <a:cubicBezTo>
                    <a:pt x="25" y="2"/>
                    <a:pt x="25" y="1"/>
                    <a:pt x="26" y="1"/>
                  </a:cubicBezTo>
                  <a:cubicBezTo>
                    <a:pt x="27" y="1"/>
                    <a:pt x="27" y="2"/>
                    <a:pt x="27" y="2"/>
                  </a:cubicBezTo>
                  <a:cubicBezTo>
                    <a:pt x="32" y="2"/>
                    <a:pt x="36" y="2"/>
                    <a:pt x="42" y="1"/>
                  </a:cubicBezTo>
                  <a:cubicBezTo>
                    <a:pt x="42" y="1"/>
                    <a:pt x="43" y="2"/>
                    <a:pt x="43" y="1"/>
                  </a:cubicBezTo>
                  <a:cubicBezTo>
                    <a:pt x="45" y="0"/>
                    <a:pt x="44" y="1"/>
                    <a:pt x="47" y="1"/>
                  </a:cubicBezTo>
                  <a:cubicBezTo>
                    <a:pt x="52" y="2"/>
                    <a:pt x="63" y="0"/>
                    <a:pt x="67" y="3"/>
                  </a:cubicBezTo>
                  <a:cubicBezTo>
                    <a:pt x="67" y="4"/>
                    <a:pt x="69" y="5"/>
                    <a:pt x="70" y="5"/>
                  </a:cubicBezTo>
                  <a:close/>
                  <a:moveTo>
                    <a:pt x="16" y="11"/>
                  </a:moveTo>
                  <a:cubicBezTo>
                    <a:pt x="14" y="10"/>
                    <a:pt x="13" y="7"/>
                    <a:pt x="11" y="7"/>
                  </a:cubicBezTo>
                  <a:cubicBezTo>
                    <a:pt x="9" y="7"/>
                    <a:pt x="10" y="4"/>
                    <a:pt x="8" y="5"/>
                  </a:cubicBezTo>
                  <a:cubicBezTo>
                    <a:pt x="7" y="7"/>
                    <a:pt x="4" y="6"/>
                    <a:pt x="4" y="9"/>
                  </a:cubicBezTo>
                  <a:cubicBezTo>
                    <a:pt x="6" y="12"/>
                    <a:pt x="8" y="13"/>
                    <a:pt x="11" y="14"/>
                  </a:cubicBezTo>
                  <a:cubicBezTo>
                    <a:pt x="13" y="17"/>
                    <a:pt x="18" y="18"/>
                    <a:pt x="19" y="21"/>
                  </a:cubicBezTo>
                  <a:cubicBezTo>
                    <a:pt x="23" y="20"/>
                    <a:pt x="25" y="18"/>
                    <a:pt x="26" y="15"/>
                  </a:cubicBezTo>
                  <a:cubicBezTo>
                    <a:pt x="24" y="10"/>
                    <a:pt x="20" y="8"/>
                    <a:pt x="18" y="3"/>
                  </a:cubicBezTo>
                  <a:cubicBezTo>
                    <a:pt x="17" y="3"/>
                    <a:pt x="13" y="1"/>
                    <a:pt x="12" y="3"/>
                  </a:cubicBezTo>
                  <a:cubicBezTo>
                    <a:pt x="16" y="6"/>
                    <a:pt x="19" y="9"/>
                    <a:pt x="22" y="14"/>
                  </a:cubicBezTo>
                  <a:cubicBezTo>
                    <a:pt x="23" y="14"/>
                    <a:pt x="26" y="16"/>
                    <a:pt x="23" y="16"/>
                  </a:cubicBezTo>
                  <a:cubicBezTo>
                    <a:pt x="21" y="14"/>
                    <a:pt x="18" y="9"/>
                    <a:pt x="16" y="7"/>
                  </a:cubicBezTo>
                  <a:cubicBezTo>
                    <a:pt x="14" y="5"/>
                    <a:pt x="11" y="2"/>
                    <a:pt x="10" y="4"/>
                  </a:cubicBezTo>
                  <a:cubicBezTo>
                    <a:pt x="12" y="6"/>
                    <a:pt x="16" y="9"/>
                    <a:pt x="18" y="12"/>
                  </a:cubicBezTo>
                  <a:cubicBezTo>
                    <a:pt x="19" y="13"/>
                    <a:pt x="21" y="15"/>
                    <a:pt x="20" y="17"/>
                  </a:cubicBezTo>
                  <a:cubicBezTo>
                    <a:pt x="21" y="17"/>
                    <a:pt x="22" y="19"/>
                    <a:pt x="21" y="19"/>
                  </a:cubicBezTo>
                  <a:cubicBezTo>
                    <a:pt x="19" y="16"/>
                    <a:pt x="16" y="15"/>
                    <a:pt x="14" y="13"/>
                  </a:cubicBezTo>
                  <a:cubicBezTo>
                    <a:pt x="13" y="12"/>
                    <a:pt x="14" y="11"/>
                    <a:pt x="13" y="11"/>
                  </a:cubicBezTo>
                  <a:cubicBezTo>
                    <a:pt x="12" y="10"/>
                    <a:pt x="11" y="11"/>
                    <a:pt x="10" y="10"/>
                  </a:cubicBezTo>
                  <a:cubicBezTo>
                    <a:pt x="9" y="9"/>
                    <a:pt x="8" y="7"/>
                    <a:pt x="8" y="6"/>
                  </a:cubicBezTo>
                  <a:cubicBezTo>
                    <a:pt x="10" y="8"/>
                    <a:pt x="11" y="9"/>
                    <a:pt x="13" y="11"/>
                  </a:cubicBezTo>
                  <a:cubicBezTo>
                    <a:pt x="15" y="13"/>
                    <a:pt x="17" y="15"/>
                    <a:pt x="19" y="15"/>
                  </a:cubicBezTo>
                  <a:cubicBezTo>
                    <a:pt x="20" y="13"/>
                    <a:pt x="17" y="12"/>
                    <a:pt x="16" y="11"/>
                  </a:cubicBezTo>
                  <a:close/>
                  <a:moveTo>
                    <a:pt x="3" y="11"/>
                  </a:moveTo>
                  <a:cubicBezTo>
                    <a:pt x="3" y="12"/>
                    <a:pt x="3" y="13"/>
                    <a:pt x="3" y="14"/>
                  </a:cubicBezTo>
                  <a:cubicBezTo>
                    <a:pt x="3" y="15"/>
                    <a:pt x="5" y="14"/>
                    <a:pt x="5" y="15"/>
                  </a:cubicBezTo>
                  <a:cubicBezTo>
                    <a:pt x="6" y="15"/>
                    <a:pt x="6" y="16"/>
                    <a:pt x="7" y="16"/>
                  </a:cubicBezTo>
                  <a:cubicBezTo>
                    <a:pt x="8" y="17"/>
                    <a:pt x="9" y="17"/>
                    <a:pt x="10" y="17"/>
                  </a:cubicBezTo>
                  <a:cubicBezTo>
                    <a:pt x="10" y="17"/>
                    <a:pt x="11" y="19"/>
                    <a:pt x="11" y="19"/>
                  </a:cubicBezTo>
                  <a:cubicBezTo>
                    <a:pt x="11" y="19"/>
                    <a:pt x="12" y="19"/>
                    <a:pt x="12" y="19"/>
                  </a:cubicBezTo>
                  <a:cubicBezTo>
                    <a:pt x="13" y="19"/>
                    <a:pt x="13" y="19"/>
                    <a:pt x="13" y="20"/>
                  </a:cubicBezTo>
                  <a:cubicBezTo>
                    <a:pt x="14" y="20"/>
                    <a:pt x="15" y="20"/>
                    <a:pt x="16" y="21"/>
                  </a:cubicBezTo>
                  <a:cubicBezTo>
                    <a:pt x="17" y="21"/>
                    <a:pt x="18" y="24"/>
                    <a:pt x="19" y="22"/>
                  </a:cubicBezTo>
                  <a:cubicBezTo>
                    <a:pt x="14" y="18"/>
                    <a:pt x="10" y="13"/>
                    <a:pt x="3" y="11"/>
                  </a:cubicBezTo>
                  <a:close/>
                  <a:moveTo>
                    <a:pt x="3" y="19"/>
                  </a:moveTo>
                  <a:cubicBezTo>
                    <a:pt x="3" y="20"/>
                    <a:pt x="2" y="22"/>
                    <a:pt x="3" y="22"/>
                  </a:cubicBezTo>
                  <a:cubicBezTo>
                    <a:pt x="3" y="25"/>
                    <a:pt x="8" y="22"/>
                    <a:pt x="7" y="24"/>
                  </a:cubicBezTo>
                  <a:cubicBezTo>
                    <a:pt x="4" y="25"/>
                    <a:pt x="3" y="22"/>
                    <a:pt x="2" y="24"/>
                  </a:cubicBezTo>
                  <a:cubicBezTo>
                    <a:pt x="0" y="27"/>
                    <a:pt x="5" y="25"/>
                    <a:pt x="4" y="27"/>
                  </a:cubicBezTo>
                  <a:cubicBezTo>
                    <a:pt x="1" y="26"/>
                    <a:pt x="1" y="28"/>
                    <a:pt x="2" y="30"/>
                  </a:cubicBezTo>
                  <a:cubicBezTo>
                    <a:pt x="4" y="30"/>
                    <a:pt x="7" y="30"/>
                    <a:pt x="10" y="30"/>
                  </a:cubicBezTo>
                  <a:cubicBezTo>
                    <a:pt x="12" y="30"/>
                    <a:pt x="16" y="31"/>
                    <a:pt x="17" y="29"/>
                  </a:cubicBezTo>
                  <a:cubicBezTo>
                    <a:pt x="11" y="29"/>
                    <a:pt x="17" y="29"/>
                    <a:pt x="17" y="28"/>
                  </a:cubicBezTo>
                  <a:cubicBezTo>
                    <a:pt x="16" y="26"/>
                    <a:pt x="13" y="27"/>
                    <a:pt x="11" y="25"/>
                  </a:cubicBezTo>
                  <a:cubicBezTo>
                    <a:pt x="14" y="25"/>
                    <a:pt x="16" y="27"/>
                    <a:pt x="18" y="27"/>
                  </a:cubicBezTo>
                  <a:cubicBezTo>
                    <a:pt x="19" y="23"/>
                    <a:pt x="16" y="26"/>
                    <a:pt x="17" y="24"/>
                  </a:cubicBezTo>
                  <a:cubicBezTo>
                    <a:pt x="18" y="23"/>
                    <a:pt x="12" y="20"/>
                    <a:pt x="10" y="19"/>
                  </a:cubicBezTo>
                  <a:cubicBezTo>
                    <a:pt x="8" y="17"/>
                    <a:pt x="5" y="15"/>
                    <a:pt x="3" y="15"/>
                  </a:cubicBezTo>
                  <a:cubicBezTo>
                    <a:pt x="3" y="16"/>
                    <a:pt x="2" y="18"/>
                    <a:pt x="3" y="18"/>
                  </a:cubicBezTo>
                  <a:cubicBezTo>
                    <a:pt x="4" y="18"/>
                    <a:pt x="4" y="19"/>
                    <a:pt x="4" y="19"/>
                  </a:cubicBezTo>
                  <a:cubicBezTo>
                    <a:pt x="5" y="19"/>
                    <a:pt x="6" y="19"/>
                    <a:pt x="7" y="19"/>
                  </a:cubicBezTo>
                  <a:cubicBezTo>
                    <a:pt x="7" y="19"/>
                    <a:pt x="8" y="20"/>
                    <a:pt x="9" y="21"/>
                  </a:cubicBezTo>
                  <a:cubicBezTo>
                    <a:pt x="9" y="21"/>
                    <a:pt x="11" y="21"/>
                    <a:pt x="11" y="21"/>
                  </a:cubicBezTo>
                  <a:cubicBezTo>
                    <a:pt x="12" y="22"/>
                    <a:pt x="12" y="22"/>
                    <a:pt x="12" y="22"/>
                  </a:cubicBezTo>
                  <a:cubicBezTo>
                    <a:pt x="13" y="23"/>
                    <a:pt x="16" y="23"/>
                    <a:pt x="17" y="24"/>
                  </a:cubicBezTo>
                  <a:cubicBezTo>
                    <a:pt x="11" y="23"/>
                    <a:pt x="8" y="20"/>
                    <a:pt x="3" y="19"/>
                  </a:cubicBezTo>
                  <a:close/>
                  <a:moveTo>
                    <a:pt x="51" y="15"/>
                  </a:moveTo>
                  <a:cubicBezTo>
                    <a:pt x="51" y="15"/>
                    <a:pt x="53" y="14"/>
                    <a:pt x="53" y="14"/>
                  </a:cubicBezTo>
                  <a:cubicBezTo>
                    <a:pt x="55" y="13"/>
                    <a:pt x="56" y="12"/>
                    <a:pt x="57" y="11"/>
                  </a:cubicBezTo>
                  <a:cubicBezTo>
                    <a:pt x="58" y="10"/>
                    <a:pt x="60" y="9"/>
                    <a:pt x="61" y="8"/>
                  </a:cubicBezTo>
                  <a:cubicBezTo>
                    <a:pt x="62" y="6"/>
                    <a:pt x="64" y="5"/>
                    <a:pt x="63" y="3"/>
                  </a:cubicBezTo>
                  <a:cubicBezTo>
                    <a:pt x="61" y="4"/>
                    <a:pt x="59" y="6"/>
                    <a:pt x="57" y="8"/>
                  </a:cubicBezTo>
                  <a:cubicBezTo>
                    <a:pt x="56" y="9"/>
                    <a:pt x="54" y="13"/>
                    <a:pt x="52" y="14"/>
                  </a:cubicBezTo>
                  <a:cubicBezTo>
                    <a:pt x="51" y="14"/>
                    <a:pt x="50" y="13"/>
                    <a:pt x="50" y="15"/>
                  </a:cubicBezTo>
                  <a:cubicBezTo>
                    <a:pt x="50" y="14"/>
                    <a:pt x="51" y="15"/>
                    <a:pt x="51" y="15"/>
                  </a:cubicBezTo>
                  <a:close/>
                  <a:moveTo>
                    <a:pt x="60" y="12"/>
                  </a:moveTo>
                  <a:cubicBezTo>
                    <a:pt x="63" y="10"/>
                    <a:pt x="65" y="9"/>
                    <a:pt x="68" y="7"/>
                  </a:cubicBezTo>
                  <a:cubicBezTo>
                    <a:pt x="68" y="5"/>
                    <a:pt x="67" y="5"/>
                    <a:pt x="67" y="4"/>
                  </a:cubicBezTo>
                  <a:cubicBezTo>
                    <a:pt x="64" y="4"/>
                    <a:pt x="63" y="6"/>
                    <a:pt x="61" y="8"/>
                  </a:cubicBezTo>
                  <a:cubicBezTo>
                    <a:pt x="59" y="9"/>
                    <a:pt x="58" y="11"/>
                    <a:pt x="57" y="13"/>
                  </a:cubicBezTo>
                  <a:cubicBezTo>
                    <a:pt x="56" y="13"/>
                    <a:pt x="55" y="13"/>
                    <a:pt x="55" y="13"/>
                  </a:cubicBezTo>
                  <a:cubicBezTo>
                    <a:pt x="55" y="13"/>
                    <a:pt x="54" y="14"/>
                    <a:pt x="54" y="15"/>
                  </a:cubicBezTo>
                  <a:cubicBezTo>
                    <a:pt x="53" y="15"/>
                    <a:pt x="52" y="15"/>
                    <a:pt x="52" y="17"/>
                  </a:cubicBezTo>
                  <a:cubicBezTo>
                    <a:pt x="56" y="17"/>
                    <a:pt x="58" y="14"/>
                    <a:pt x="60" y="12"/>
                  </a:cubicBezTo>
                  <a:close/>
                  <a:moveTo>
                    <a:pt x="63" y="11"/>
                  </a:moveTo>
                  <a:cubicBezTo>
                    <a:pt x="63" y="12"/>
                    <a:pt x="62" y="11"/>
                    <a:pt x="61" y="12"/>
                  </a:cubicBezTo>
                  <a:cubicBezTo>
                    <a:pt x="60" y="13"/>
                    <a:pt x="59" y="14"/>
                    <a:pt x="57" y="15"/>
                  </a:cubicBezTo>
                  <a:cubicBezTo>
                    <a:pt x="56" y="16"/>
                    <a:pt x="55" y="17"/>
                    <a:pt x="54" y="19"/>
                  </a:cubicBezTo>
                  <a:cubicBezTo>
                    <a:pt x="59" y="19"/>
                    <a:pt x="60" y="15"/>
                    <a:pt x="63" y="14"/>
                  </a:cubicBezTo>
                  <a:cubicBezTo>
                    <a:pt x="66" y="12"/>
                    <a:pt x="70" y="12"/>
                    <a:pt x="70" y="8"/>
                  </a:cubicBezTo>
                  <a:cubicBezTo>
                    <a:pt x="67" y="7"/>
                    <a:pt x="65" y="10"/>
                    <a:pt x="63" y="11"/>
                  </a:cubicBezTo>
                  <a:close/>
                  <a:moveTo>
                    <a:pt x="65" y="14"/>
                  </a:moveTo>
                  <a:cubicBezTo>
                    <a:pt x="64" y="14"/>
                    <a:pt x="65" y="14"/>
                    <a:pt x="64" y="15"/>
                  </a:cubicBezTo>
                  <a:cubicBezTo>
                    <a:pt x="64" y="15"/>
                    <a:pt x="63" y="15"/>
                    <a:pt x="62" y="15"/>
                  </a:cubicBezTo>
                  <a:cubicBezTo>
                    <a:pt x="61" y="16"/>
                    <a:pt x="61" y="17"/>
                    <a:pt x="61" y="17"/>
                  </a:cubicBezTo>
                  <a:cubicBezTo>
                    <a:pt x="60" y="18"/>
                    <a:pt x="59" y="17"/>
                    <a:pt x="58" y="18"/>
                  </a:cubicBezTo>
                  <a:cubicBezTo>
                    <a:pt x="58" y="18"/>
                    <a:pt x="58" y="19"/>
                    <a:pt x="58" y="19"/>
                  </a:cubicBezTo>
                  <a:cubicBezTo>
                    <a:pt x="57" y="20"/>
                    <a:pt x="55" y="19"/>
                    <a:pt x="56" y="21"/>
                  </a:cubicBezTo>
                  <a:cubicBezTo>
                    <a:pt x="58" y="21"/>
                    <a:pt x="62" y="18"/>
                    <a:pt x="63" y="17"/>
                  </a:cubicBezTo>
                  <a:cubicBezTo>
                    <a:pt x="63" y="17"/>
                    <a:pt x="64" y="17"/>
                    <a:pt x="64" y="17"/>
                  </a:cubicBezTo>
                  <a:cubicBezTo>
                    <a:pt x="64" y="17"/>
                    <a:pt x="64" y="16"/>
                    <a:pt x="64" y="16"/>
                  </a:cubicBezTo>
                  <a:cubicBezTo>
                    <a:pt x="65" y="16"/>
                    <a:pt x="66" y="16"/>
                    <a:pt x="66" y="16"/>
                  </a:cubicBezTo>
                  <a:cubicBezTo>
                    <a:pt x="67" y="16"/>
                    <a:pt x="69" y="13"/>
                    <a:pt x="70" y="15"/>
                  </a:cubicBezTo>
                  <a:cubicBezTo>
                    <a:pt x="67" y="15"/>
                    <a:pt x="66" y="17"/>
                    <a:pt x="66" y="17"/>
                  </a:cubicBezTo>
                  <a:cubicBezTo>
                    <a:pt x="66" y="17"/>
                    <a:pt x="65" y="17"/>
                    <a:pt x="64" y="17"/>
                  </a:cubicBezTo>
                  <a:cubicBezTo>
                    <a:pt x="64" y="17"/>
                    <a:pt x="64" y="18"/>
                    <a:pt x="64" y="18"/>
                  </a:cubicBezTo>
                  <a:cubicBezTo>
                    <a:pt x="64" y="18"/>
                    <a:pt x="63" y="18"/>
                    <a:pt x="63" y="18"/>
                  </a:cubicBezTo>
                  <a:cubicBezTo>
                    <a:pt x="62" y="18"/>
                    <a:pt x="62" y="20"/>
                    <a:pt x="61" y="20"/>
                  </a:cubicBezTo>
                  <a:cubicBezTo>
                    <a:pt x="60" y="20"/>
                    <a:pt x="61" y="20"/>
                    <a:pt x="60" y="21"/>
                  </a:cubicBezTo>
                  <a:cubicBezTo>
                    <a:pt x="59" y="21"/>
                    <a:pt x="57" y="21"/>
                    <a:pt x="57" y="23"/>
                  </a:cubicBezTo>
                  <a:cubicBezTo>
                    <a:pt x="63" y="23"/>
                    <a:pt x="65" y="18"/>
                    <a:pt x="70" y="17"/>
                  </a:cubicBezTo>
                  <a:cubicBezTo>
                    <a:pt x="70" y="15"/>
                    <a:pt x="72" y="10"/>
                    <a:pt x="69" y="11"/>
                  </a:cubicBezTo>
                  <a:cubicBezTo>
                    <a:pt x="68" y="12"/>
                    <a:pt x="66" y="14"/>
                    <a:pt x="65" y="14"/>
                  </a:cubicBezTo>
                  <a:close/>
                  <a:moveTo>
                    <a:pt x="64" y="21"/>
                  </a:moveTo>
                  <a:cubicBezTo>
                    <a:pt x="64" y="22"/>
                    <a:pt x="63" y="21"/>
                    <a:pt x="63" y="21"/>
                  </a:cubicBezTo>
                  <a:cubicBezTo>
                    <a:pt x="62" y="22"/>
                    <a:pt x="62" y="23"/>
                    <a:pt x="62" y="23"/>
                  </a:cubicBezTo>
                  <a:cubicBezTo>
                    <a:pt x="60" y="24"/>
                    <a:pt x="59" y="23"/>
                    <a:pt x="58" y="25"/>
                  </a:cubicBezTo>
                  <a:cubicBezTo>
                    <a:pt x="63" y="23"/>
                    <a:pt x="69" y="23"/>
                    <a:pt x="71" y="19"/>
                  </a:cubicBezTo>
                  <a:cubicBezTo>
                    <a:pt x="69" y="17"/>
                    <a:pt x="65" y="21"/>
                    <a:pt x="64" y="21"/>
                  </a:cubicBezTo>
                  <a:close/>
                  <a:moveTo>
                    <a:pt x="66" y="23"/>
                  </a:moveTo>
                  <a:cubicBezTo>
                    <a:pt x="66" y="23"/>
                    <a:pt x="65" y="23"/>
                    <a:pt x="65" y="23"/>
                  </a:cubicBezTo>
                  <a:cubicBezTo>
                    <a:pt x="64" y="23"/>
                    <a:pt x="65" y="24"/>
                    <a:pt x="64" y="24"/>
                  </a:cubicBezTo>
                  <a:cubicBezTo>
                    <a:pt x="63" y="25"/>
                    <a:pt x="58" y="25"/>
                    <a:pt x="60" y="27"/>
                  </a:cubicBezTo>
                  <a:cubicBezTo>
                    <a:pt x="60" y="25"/>
                    <a:pt x="63" y="26"/>
                    <a:pt x="64" y="26"/>
                  </a:cubicBezTo>
                  <a:cubicBezTo>
                    <a:pt x="65" y="26"/>
                    <a:pt x="65" y="25"/>
                    <a:pt x="65" y="25"/>
                  </a:cubicBezTo>
                  <a:cubicBezTo>
                    <a:pt x="68" y="24"/>
                    <a:pt x="68" y="24"/>
                    <a:pt x="69" y="23"/>
                  </a:cubicBezTo>
                  <a:cubicBezTo>
                    <a:pt x="69" y="23"/>
                    <a:pt x="70" y="24"/>
                    <a:pt x="70" y="23"/>
                  </a:cubicBezTo>
                  <a:cubicBezTo>
                    <a:pt x="71" y="23"/>
                    <a:pt x="70" y="21"/>
                    <a:pt x="70" y="21"/>
                  </a:cubicBezTo>
                  <a:cubicBezTo>
                    <a:pt x="69" y="22"/>
                    <a:pt x="67" y="23"/>
                    <a:pt x="66" y="23"/>
                  </a:cubicBezTo>
                  <a:close/>
                  <a:moveTo>
                    <a:pt x="63" y="28"/>
                  </a:moveTo>
                  <a:cubicBezTo>
                    <a:pt x="67" y="27"/>
                    <a:pt x="71" y="28"/>
                    <a:pt x="71" y="24"/>
                  </a:cubicBezTo>
                  <a:cubicBezTo>
                    <a:pt x="68" y="25"/>
                    <a:pt x="65" y="26"/>
                    <a:pt x="63" y="28"/>
                  </a:cubicBezTo>
                  <a:close/>
                  <a:moveTo>
                    <a:pt x="67" y="28"/>
                  </a:moveTo>
                  <a:cubicBezTo>
                    <a:pt x="65" y="29"/>
                    <a:pt x="63" y="28"/>
                    <a:pt x="61" y="28"/>
                  </a:cubicBezTo>
                  <a:cubicBezTo>
                    <a:pt x="61" y="30"/>
                    <a:pt x="61" y="30"/>
                    <a:pt x="62" y="31"/>
                  </a:cubicBezTo>
                  <a:cubicBezTo>
                    <a:pt x="62" y="32"/>
                    <a:pt x="62" y="32"/>
                    <a:pt x="63" y="32"/>
                  </a:cubicBezTo>
                  <a:cubicBezTo>
                    <a:pt x="63" y="29"/>
                    <a:pt x="67" y="29"/>
                    <a:pt x="70" y="29"/>
                  </a:cubicBezTo>
                  <a:cubicBezTo>
                    <a:pt x="71" y="26"/>
                    <a:pt x="69" y="28"/>
                    <a:pt x="67" y="28"/>
                  </a:cubicBezTo>
                  <a:close/>
                  <a:moveTo>
                    <a:pt x="62" y="33"/>
                  </a:moveTo>
                  <a:cubicBezTo>
                    <a:pt x="62" y="36"/>
                    <a:pt x="68" y="34"/>
                    <a:pt x="70" y="35"/>
                  </a:cubicBezTo>
                  <a:cubicBezTo>
                    <a:pt x="71" y="30"/>
                    <a:pt x="63" y="32"/>
                    <a:pt x="62" y="33"/>
                  </a:cubicBezTo>
                  <a:close/>
                  <a:moveTo>
                    <a:pt x="70" y="31"/>
                  </a:moveTo>
                  <a:cubicBezTo>
                    <a:pt x="70" y="29"/>
                    <a:pt x="66" y="31"/>
                    <a:pt x="64" y="30"/>
                  </a:cubicBezTo>
                  <a:cubicBezTo>
                    <a:pt x="65" y="32"/>
                    <a:pt x="69" y="31"/>
                    <a:pt x="70" y="31"/>
                  </a:cubicBezTo>
                  <a:close/>
                  <a:moveTo>
                    <a:pt x="57" y="8"/>
                  </a:moveTo>
                  <a:cubicBezTo>
                    <a:pt x="58" y="7"/>
                    <a:pt x="59" y="5"/>
                    <a:pt x="61" y="3"/>
                  </a:cubicBezTo>
                  <a:cubicBezTo>
                    <a:pt x="60" y="3"/>
                    <a:pt x="59" y="3"/>
                    <a:pt x="57" y="3"/>
                  </a:cubicBezTo>
                  <a:cubicBezTo>
                    <a:pt x="55" y="6"/>
                    <a:pt x="53" y="9"/>
                    <a:pt x="51" y="12"/>
                  </a:cubicBezTo>
                  <a:cubicBezTo>
                    <a:pt x="53" y="12"/>
                    <a:pt x="55" y="10"/>
                    <a:pt x="57" y="8"/>
                  </a:cubicBezTo>
                  <a:close/>
                  <a:moveTo>
                    <a:pt x="51" y="2"/>
                  </a:moveTo>
                  <a:cubicBezTo>
                    <a:pt x="48" y="1"/>
                    <a:pt x="51" y="5"/>
                    <a:pt x="49" y="5"/>
                  </a:cubicBezTo>
                  <a:cubicBezTo>
                    <a:pt x="49" y="3"/>
                    <a:pt x="48" y="2"/>
                    <a:pt x="45" y="2"/>
                  </a:cubicBezTo>
                  <a:cubicBezTo>
                    <a:pt x="45" y="4"/>
                    <a:pt x="46" y="8"/>
                    <a:pt x="44" y="8"/>
                  </a:cubicBezTo>
                  <a:cubicBezTo>
                    <a:pt x="44" y="6"/>
                    <a:pt x="46" y="2"/>
                    <a:pt x="43" y="2"/>
                  </a:cubicBezTo>
                  <a:cubicBezTo>
                    <a:pt x="41" y="2"/>
                    <a:pt x="42" y="6"/>
                    <a:pt x="42" y="8"/>
                  </a:cubicBezTo>
                  <a:cubicBezTo>
                    <a:pt x="42" y="10"/>
                    <a:pt x="42" y="12"/>
                    <a:pt x="43" y="12"/>
                  </a:cubicBezTo>
                  <a:cubicBezTo>
                    <a:pt x="44" y="11"/>
                    <a:pt x="43" y="9"/>
                    <a:pt x="44" y="9"/>
                  </a:cubicBezTo>
                  <a:cubicBezTo>
                    <a:pt x="44" y="10"/>
                    <a:pt x="44" y="11"/>
                    <a:pt x="44" y="12"/>
                  </a:cubicBezTo>
                  <a:cubicBezTo>
                    <a:pt x="48" y="11"/>
                    <a:pt x="47" y="14"/>
                    <a:pt x="50" y="14"/>
                  </a:cubicBezTo>
                  <a:cubicBezTo>
                    <a:pt x="51" y="10"/>
                    <a:pt x="54" y="7"/>
                    <a:pt x="56" y="3"/>
                  </a:cubicBezTo>
                  <a:cubicBezTo>
                    <a:pt x="50" y="3"/>
                    <a:pt x="52" y="9"/>
                    <a:pt x="49" y="11"/>
                  </a:cubicBezTo>
                  <a:cubicBezTo>
                    <a:pt x="49" y="7"/>
                    <a:pt x="52" y="7"/>
                    <a:pt x="51" y="2"/>
                  </a:cubicBezTo>
                  <a:close/>
                  <a:moveTo>
                    <a:pt x="28" y="12"/>
                  </a:moveTo>
                  <a:cubicBezTo>
                    <a:pt x="26" y="9"/>
                    <a:pt x="25" y="5"/>
                    <a:pt x="22" y="3"/>
                  </a:cubicBezTo>
                  <a:cubicBezTo>
                    <a:pt x="21" y="6"/>
                    <a:pt x="23" y="7"/>
                    <a:pt x="24" y="9"/>
                  </a:cubicBezTo>
                  <a:cubicBezTo>
                    <a:pt x="25" y="11"/>
                    <a:pt x="26" y="14"/>
                    <a:pt x="29" y="15"/>
                  </a:cubicBezTo>
                  <a:cubicBezTo>
                    <a:pt x="28" y="13"/>
                    <a:pt x="31" y="11"/>
                    <a:pt x="29" y="11"/>
                  </a:cubicBezTo>
                  <a:cubicBezTo>
                    <a:pt x="29" y="12"/>
                    <a:pt x="29" y="12"/>
                    <a:pt x="28" y="12"/>
                  </a:cubicBezTo>
                  <a:close/>
                  <a:moveTo>
                    <a:pt x="25" y="4"/>
                  </a:moveTo>
                  <a:cubicBezTo>
                    <a:pt x="26" y="7"/>
                    <a:pt x="27" y="9"/>
                    <a:pt x="29" y="10"/>
                  </a:cubicBezTo>
                  <a:cubicBezTo>
                    <a:pt x="28" y="8"/>
                    <a:pt x="28" y="4"/>
                    <a:pt x="25" y="4"/>
                  </a:cubicBezTo>
                  <a:close/>
                  <a:moveTo>
                    <a:pt x="31" y="3"/>
                  </a:moveTo>
                  <a:cubicBezTo>
                    <a:pt x="29" y="5"/>
                    <a:pt x="34" y="10"/>
                    <a:pt x="31" y="12"/>
                  </a:cubicBezTo>
                  <a:cubicBezTo>
                    <a:pt x="30" y="9"/>
                    <a:pt x="31" y="4"/>
                    <a:pt x="28" y="4"/>
                  </a:cubicBezTo>
                  <a:cubicBezTo>
                    <a:pt x="28" y="8"/>
                    <a:pt x="32" y="10"/>
                    <a:pt x="30" y="14"/>
                  </a:cubicBezTo>
                  <a:cubicBezTo>
                    <a:pt x="31" y="14"/>
                    <a:pt x="31" y="13"/>
                    <a:pt x="33" y="13"/>
                  </a:cubicBezTo>
                  <a:cubicBezTo>
                    <a:pt x="34" y="12"/>
                    <a:pt x="33" y="9"/>
                    <a:pt x="35" y="9"/>
                  </a:cubicBezTo>
                  <a:cubicBezTo>
                    <a:pt x="35" y="10"/>
                    <a:pt x="35" y="12"/>
                    <a:pt x="36" y="12"/>
                  </a:cubicBezTo>
                  <a:cubicBezTo>
                    <a:pt x="36" y="11"/>
                    <a:pt x="37" y="11"/>
                    <a:pt x="38" y="11"/>
                  </a:cubicBezTo>
                  <a:cubicBezTo>
                    <a:pt x="38" y="9"/>
                    <a:pt x="38" y="6"/>
                    <a:pt x="38" y="4"/>
                  </a:cubicBezTo>
                  <a:cubicBezTo>
                    <a:pt x="36" y="2"/>
                    <a:pt x="36" y="6"/>
                    <a:pt x="33" y="4"/>
                  </a:cubicBezTo>
                  <a:cubicBezTo>
                    <a:pt x="33" y="6"/>
                    <a:pt x="36" y="8"/>
                    <a:pt x="33" y="8"/>
                  </a:cubicBezTo>
                  <a:cubicBezTo>
                    <a:pt x="33" y="6"/>
                    <a:pt x="33" y="4"/>
                    <a:pt x="31" y="3"/>
                  </a:cubicBezTo>
                  <a:close/>
                  <a:moveTo>
                    <a:pt x="41" y="11"/>
                  </a:moveTo>
                  <a:cubicBezTo>
                    <a:pt x="41" y="8"/>
                    <a:pt x="42" y="4"/>
                    <a:pt x="39" y="3"/>
                  </a:cubicBezTo>
                  <a:cubicBezTo>
                    <a:pt x="40" y="6"/>
                    <a:pt x="37" y="11"/>
                    <a:pt x="41" y="11"/>
                  </a:cubicBezTo>
                  <a:close/>
                  <a:moveTo>
                    <a:pt x="43" y="15"/>
                  </a:moveTo>
                  <a:cubicBezTo>
                    <a:pt x="48" y="18"/>
                    <a:pt x="52" y="21"/>
                    <a:pt x="55" y="25"/>
                  </a:cubicBezTo>
                  <a:cubicBezTo>
                    <a:pt x="55" y="26"/>
                    <a:pt x="55" y="26"/>
                    <a:pt x="56" y="27"/>
                  </a:cubicBezTo>
                  <a:cubicBezTo>
                    <a:pt x="56" y="27"/>
                    <a:pt x="57" y="28"/>
                    <a:pt x="57" y="28"/>
                  </a:cubicBezTo>
                  <a:cubicBezTo>
                    <a:pt x="58" y="30"/>
                    <a:pt x="57" y="33"/>
                    <a:pt x="60" y="33"/>
                  </a:cubicBezTo>
                  <a:cubicBezTo>
                    <a:pt x="60" y="30"/>
                    <a:pt x="60" y="29"/>
                    <a:pt x="59" y="28"/>
                  </a:cubicBezTo>
                  <a:cubicBezTo>
                    <a:pt x="59" y="27"/>
                    <a:pt x="58" y="27"/>
                    <a:pt x="57" y="27"/>
                  </a:cubicBezTo>
                  <a:cubicBezTo>
                    <a:pt x="57" y="26"/>
                    <a:pt x="58" y="25"/>
                    <a:pt x="57" y="25"/>
                  </a:cubicBezTo>
                  <a:cubicBezTo>
                    <a:pt x="57" y="25"/>
                    <a:pt x="56" y="24"/>
                    <a:pt x="56" y="24"/>
                  </a:cubicBezTo>
                  <a:cubicBezTo>
                    <a:pt x="55" y="23"/>
                    <a:pt x="55" y="21"/>
                    <a:pt x="53" y="21"/>
                  </a:cubicBezTo>
                  <a:cubicBezTo>
                    <a:pt x="54" y="20"/>
                    <a:pt x="52" y="19"/>
                    <a:pt x="51" y="18"/>
                  </a:cubicBezTo>
                  <a:cubicBezTo>
                    <a:pt x="50" y="16"/>
                    <a:pt x="48" y="14"/>
                    <a:pt x="46" y="14"/>
                  </a:cubicBezTo>
                  <a:cubicBezTo>
                    <a:pt x="45" y="14"/>
                    <a:pt x="45" y="13"/>
                    <a:pt x="45" y="13"/>
                  </a:cubicBezTo>
                  <a:cubicBezTo>
                    <a:pt x="43" y="12"/>
                    <a:pt x="38" y="13"/>
                    <a:pt x="37" y="14"/>
                  </a:cubicBezTo>
                  <a:cubicBezTo>
                    <a:pt x="39" y="15"/>
                    <a:pt x="41" y="15"/>
                    <a:pt x="43" y="15"/>
                  </a:cubicBezTo>
                  <a:close/>
                  <a:moveTo>
                    <a:pt x="30" y="15"/>
                  </a:moveTo>
                  <a:cubicBezTo>
                    <a:pt x="28" y="15"/>
                    <a:pt x="28" y="17"/>
                    <a:pt x="27" y="17"/>
                  </a:cubicBezTo>
                  <a:cubicBezTo>
                    <a:pt x="25" y="17"/>
                    <a:pt x="21" y="23"/>
                    <a:pt x="21" y="23"/>
                  </a:cubicBezTo>
                  <a:cubicBezTo>
                    <a:pt x="21" y="24"/>
                    <a:pt x="20" y="24"/>
                    <a:pt x="20" y="24"/>
                  </a:cubicBezTo>
                  <a:cubicBezTo>
                    <a:pt x="19" y="25"/>
                    <a:pt x="20" y="28"/>
                    <a:pt x="19" y="29"/>
                  </a:cubicBezTo>
                  <a:cubicBezTo>
                    <a:pt x="19" y="29"/>
                    <a:pt x="18" y="29"/>
                    <a:pt x="18" y="29"/>
                  </a:cubicBezTo>
                  <a:cubicBezTo>
                    <a:pt x="18" y="30"/>
                    <a:pt x="18" y="31"/>
                    <a:pt x="18" y="31"/>
                  </a:cubicBezTo>
                  <a:cubicBezTo>
                    <a:pt x="18" y="33"/>
                    <a:pt x="15" y="37"/>
                    <a:pt x="18" y="36"/>
                  </a:cubicBezTo>
                  <a:cubicBezTo>
                    <a:pt x="19" y="37"/>
                    <a:pt x="17" y="37"/>
                    <a:pt x="17" y="37"/>
                  </a:cubicBezTo>
                  <a:cubicBezTo>
                    <a:pt x="14" y="41"/>
                    <a:pt x="19" y="41"/>
                    <a:pt x="17" y="43"/>
                  </a:cubicBezTo>
                  <a:cubicBezTo>
                    <a:pt x="16" y="43"/>
                    <a:pt x="18" y="47"/>
                    <a:pt x="18" y="48"/>
                  </a:cubicBezTo>
                  <a:cubicBezTo>
                    <a:pt x="19" y="49"/>
                    <a:pt x="21" y="51"/>
                    <a:pt x="21" y="53"/>
                  </a:cubicBezTo>
                  <a:cubicBezTo>
                    <a:pt x="22" y="53"/>
                    <a:pt x="22" y="54"/>
                    <a:pt x="23" y="54"/>
                  </a:cubicBezTo>
                  <a:cubicBezTo>
                    <a:pt x="24" y="54"/>
                    <a:pt x="23" y="54"/>
                    <a:pt x="23" y="55"/>
                  </a:cubicBezTo>
                  <a:cubicBezTo>
                    <a:pt x="24" y="55"/>
                    <a:pt x="25" y="54"/>
                    <a:pt x="26" y="55"/>
                  </a:cubicBezTo>
                  <a:cubicBezTo>
                    <a:pt x="26" y="55"/>
                    <a:pt x="27" y="56"/>
                    <a:pt x="27" y="56"/>
                  </a:cubicBezTo>
                  <a:cubicBezTo>
                    <a:pt x="31" y="58"/>
                    <a:pt x="38" y="60"/>
                    <a:pt x="43" y="59"/>
                  </a:cubicBezTo>
                  <a:cubicBezTo>
                    <a:pt x="44" y="59"/>
                    <a:pt x="43" y="58"/>
                    <a:pt x="43" y="58"/>
                  </a:cubicBezTo>
                  <a:cubicBezTo>
                    <a:pt x="44" y="57"/>
                    <a:pt x="46" y="58"/>
                    <a:pt x="47" y="58"/>
                  </a:cubicBezTo>
                  <a:cubicBezTo>
                    <a:pt x="47" y="58"/>
                    <a:pt x="48" y="56"/>
                    <a:pt x="48" y="56"/>
                  </a:cubicBezTo>
                  <a:cubicBezTo>
                    <a:pt x="49" y="56"/>
                    <a:pt x="50" y="56"/>
                    <a:pt x="50" y="55"/>
                  </a:cubicBezTo>
                  <a:cubicBezTo>
                    <a:pt x="52" y="54"/>
                    <a:pt x="53" y="53"/>
                    <a:pt x="55" y="53"/>
                  </a:cubicBezTo>
                  <a:cubicBezTo>
                    <a:pt x="56" y="51"/>
                    <a:pt x="57" y="48"/>
                    <a:pt x="58" y="47"/>
                  </a:cubicBezTo>
                  <a:cubicBezTo>
                    <a:pt x="59" y="46"/>
                    <a:pt x="59" y="45"/>
                    <a:pt x="59" y="44"/>
                  </a:cubicBezTo>
                  <a:cubicBezTo>
                    <a:pt x="60" y="42"/>
                    <a:pt x="60" y="41"/>
                    <a:pt x="60" y="38"/>
                  </a:cubicBezTo>
                  <a:cubicBezTo>
                    <a:pt x="60" y="37"/>
                    <a:pt x="61" y="35"/>
                    <a:pt x="59" y="34"/>
                  </a:cubicBezTo>
                  <a:cubicBezTo>
                    <a:pt x="58" y="38"/>
                    <a:pt x="59" y="41"/>
                    <a:pt x="58" y="44"/>
                  </a:cubicBezTo>
                  <a:cubicBezTo>
                    <a:pt x="58" y="44"/>
                    <a:pt x="57" y="45"/>
                    <a:pt x="57" y="46"/>
                  </a:cubicBezTo>
                  <a:cubicBezTo>
                    <a:pt x="56" y="46"/>
                    <a:pt x="57" y="47"/>
                    <a:pt x="57" y="48"/>
                  </a:cubicBezTo>
                  <a:cubicBezTo>
                    <a:pt x="56" y="48"/>
                    <a:pt x="55" y="48"/>
                    <a:pt x="55" y="48"/>
                  </a:cubicBezTo>
                  <a:cubicBezTo>
                    <a:pt x="54" y="49"/>
                    <a:pt x="54" y="50"/>
                    <a:pt x="54" y="51"/>
                  </a:cubicBezTo>
                  <a:cubicBezTo>
                    <a:pt x="53" y="52"/>
                    <a:pt x="52" y="52"/>
                    <a:pt x="51" y="53"/>
                  </a:cubicBezTo>
                  <a:cubicBezTo>
                    <a:pt x="47" y="56"/>
                    <a:pt x="38" y="55"/>
                    <a:pt x="33" y="55"/>
                  </a:cubicBezTo>
                  <a:cubicBezTo>
                    <a:pt x="31" y="54"/>
                    <a:pt x="30" y="55"/>
                    <a:pt x="30" y="54"/>
                  </a:cubicBezTo>
                  <a:cubicBezTo>
                    <a:pt x="29" y="53"/>
                    <a:pt x="28" y="54"/>
                    <a:pt x="28" y="54"/>
                  </a:cubicBezTo>
                  <a:cubicBezTo>
                    <a:pt x="27" y="53"/>
                    <a:pt x="27" y="52"/>
                    <a:pt x="26" y="52"/>
                  </a:cubicBezTo>
                  <a:cubicBezTo>
                    <a:pt x="24" y="51"/>
                    <a:pt x="23" y="50"/>
                    <a:pt x="22" y="49"/>
                  </a:cubicBezTo>
                  <a:cubicBezTo>
                    <a:pt x="22" y="50"/>
                    <a:pt x="23" y="48"/>
                    <a:pt x="21" y="48"/>
                  </a:cubicBezTo>
                  <a:cubicBezTo>
                    <a:pt x="21" y="45"/>
                    <a:pt x="20" y="42"/>
                    <a:pt x="20" y="39"/>
                  </a:cubicBezTo>
                  <a:cubicBezTo>
                    <a:pt x="20" y="37"/>
                    <a:pt x="21" y="36"/>
                    <a:pt x="21" y="35"/>
                  </a:cubicBezTo>
                  <a:cubicBezTo>
                    <a:pt x="21" y="34"/>
                    <a:pt x="21" y="32"/>
                    <a:pt x="21" y="30"/>
                  </a:cubicBezTo>
                  <a:cubicBezTo>
                    <a:pt x="21" y="30"/>
                    <a:pt x="22" y="30"/>
                    <a:pt x="22" y="29"/>
                  </a:cubicBezTo>
                  <a:cubicBezTo>
                    <a:pt x="22" y="28"/>
                    <a:pt x="22" y="28"/>
                    <a:pt x="23" y="28"/>
                  </a:cubicBezTo>
                  <a:cubicBezTo>
                    <a:pt x="23" y="27"/>
                    <a:pt x="22" y="26"/>
                    <a:pt x="23" y="26"/>
                  </a:cubicBezTo>
                  <a:cubicBezTo>
                    <a:pt x="23" y="26"/>
                    <a:pt x="23" y="26"/>
                    <a:pt x="23" y="26"/>
                  </a:cubicBezTo>
                  <a:cubicBezTo>
                    <a:pt x="24" y="26"/>
                    <a:pt x="23" y="24"/>
                    <a:pt x="23" y="24"/>
                  </a:cubicBezTo>
                  <a:cubicBezTo>
                    <a:pt x="24" y="24"/>
                    <a:pt x="24" y="24"/>
                    <a:pt x="24" y="24"/>
                  </a:cubicBezTo>
                  <a:cubicBezTo>
                    <a:pt x="25" y="24"/>
                    <a:pt x="24" y="23"/>
                    <a:pt x="24" y="22"/>
                  </a:cubicBezTo>
                  <a:cubicBezTo>
                    <a:pt x="24" y="22"/>
                    <a:pt x="25" y="22"/>
                    <a:pt x="25" y="22"/>
                  </a:cubicBezTo>
                  <a:cubicBezTo>
                    <a:pt x="26" y="22"/>
                    <a:pt x="25" y="21"/>
                    <a:pt x="25" y="21"/>
                  </a:cubicBezTo>
                  <a:cubicBezTo>
                    <a:pt x="27" y="18"/>
                    <a:pt x="30" y="17"/>
                    <a:pt x="31" y="15"/>
                  </a:cubicBezTo>
                  <a:cubicBezTo>
                    <a:pt x="32" y="15"/>
                    <a:pt x="32" y="15"/>
                    <a:pt x="31" y="15"/>
                  </a:cubicBezTo>
                  <a:cubicBezTo>
                    <a:pt x="31" y="15"/>
                    <a:pt x="31" y="15"/>
                    <a:pt x="30" y="15"/>
                  </a:cubicBezTo>
                  <a:close/>
                  <a:moveTo>
                    <a:pt x="33" y="23"/>
                  </a:moveTo>
                  <a:cubicBezTo>
                    <a:pt x="32" y="21"/>
                    <a:pt x="36" y="20"/>
                    <a:pt x="33" y="19"/>
                  </a:cubicBezTo>
                  <a:cubicBezTo>
                    <a:pt x="33" y="23"/>
                    <a:pt x="32" y="18"/>
                    <a:pt x="30" y="18"/>
                  </a:cubicBezTo>
                  <a:cubicBezTo>
                    <a:pt x="30" y="20"/>
                    <a:pt x="26" y="19"/>
                    <a:pt x="27" y="22"/>
                  </a:cubicBezTo>
                  <a:cubicBezTo>
                    <a:pt x="28" y="24"/>
                    <a:pt x="30" y="25"/>
                    <a:pt x="32" y="26"/>
                  </a:cubicBezTo>
                  <a:cubicBezTo>
                    <a:pt x="33" y="23"/>
                    <a:pt x="28" y="22"/>
                    <a:pt x="30" y="21"/>
                  </a:cubicBezTo>
                  <a:cubicBezTo>
                    <a:pt x="32" y="22"/>
                    <a:pt x="32" y="25"/>
                    <a:pt x="34" y="26"/>
                  </a:cubicBezTo>
                  <a:cubicBezTo>
                    <a:pt x="34" y="24"/>
                    <a:pt x="34" y="23"/>
                    <a:pt x="36" y="22"/>
                  </a:cubicBezTo>
                  <a:cubicBezTo>
                    <a:pt x="36" y="23"/>
                    <a:pt x="36" y="25"/>
                    <a:pt x="37" y="25"/>
                  </a:cubicBezTo>
                  <a:cubicBezTo>
                    <a:pt x="37" y="22"/>
                    <a:pt x="37" y="19"/>
                    <a:pt x="37" y="15"/>
                  </a:cubicBezTo>
                  <a:cubicBezTo>
                    <a:pt x="31" y="15"/>
                    <a:pt x="37" y="22"/>
                    <a:pt x="33" y="23"/>
                  </a:cubicBezTo>
                  <a:close/>
                  <a:moveTo>
                    <a:pt x="25" y="25"/>
                  </a:moveTo>
                  <a:cubicBezTo>
                    <a:pt x="27" y="24"/>
                    <a:pt x="28" y="28"/>
                    <a:pt x="29" y="25"/>
                  </a:cubicBezTo>
                  <a:cubicBezTo>
                    <a:pt x="27" y="24"/>
                    <a:pt x="26" y="22"/>
                    <a:pt x="25" y="25"/>
                  </a:cubicBezTo>
                  <a:close/>
                  <a:moveTo>
                    <a:pt x="23" y="28"/>
                  </a:moveTo>
                  <a:cubicBezTo>
                    <a:pt x="25" y="29"/>
                    <a:pt x="31" y="31"/>
                    <a:pt x="33" y="28"/>
                  </a:cubicBezTo>
                  <a:cubicBezTo>
                    <a:pt x="30" y="28"/>
                    <a:pt x="25" y="24"/>
                    <a:pt x="23" y="28"/>
                  </a:cubicBezTo>
                  <a:close/>
                  <a:moveTo>
                    <a:pt x="23" y="29"/>
                  </a:moveTo>
                  <a:cubicBezTo>
                    <a:pt x="22" y="32"/>
                    <a:pt x="25" y="31"/>
                    <a:pt x="27" y="31"/>
                  </a:cubicBezTo>
                  <a:cubicBezTo>
                    <a:pt x="28" y="31"/>
                    <a:pt x="34" y="31"/>
                    <a:pt x="31" y="30"/>
                  </a:cubicBezTo>
                  <a:cubicBezTo>
                    <a:pt x="27" y="31"/>
                    <a:pt x="26" y="29"/>
                    <a:pt x="23" y="29"/>
                  </a:cubicBezTo>
                  <a:close/>
                  <a:moveTo>
                    <a:pt x="37" y="25"/>
                  </a:moveTo>
                  <a:cubicBezTo>
                    <a:pt x="41" y="25"/>
                    <a:pt x="40" y="20"/>
                    <a:pt x="40" y="16"/>
                  </a:cubicBezTo>
                  <a:cubicBezTo>
                    <a:pt x="40" y="16"/>
                    <a:pt x="39" y="15"/>
                    <a:pt x="38" y="15"/>
                  </a:cubicBezTo>
                  <a:cubicBezTo>
                    <a:pt x="37" y="17"/>
                    <a:pt x="38" y="22"/>
                    <a:pt x="37" y="25"/>
                  </a:cubicBezTo>
                  <a:close/>
                  <a:moveTo>
                    <a:pt x="47" y="19"/>
                  </a:moveTo>
                  <a:cubicBezTo>
                    <a:pt x="44" y="19"/>
                    <a:pt x="44" y="22"/>
                    <a:pt x="43" y="24"/>
                  </a:cubicBezTo>
                  <a:cubicBezTo>
                    <a:pt x="46" y="24"/>
                    <a:pt x="47" y="22"/>
                    <a:pt x="47" y="19"/>
                  </a:cubicBezTo>
                  <a:close/>
                  <a:moveTo>
                    <a:pt x="50" y="21"/>
                  </a:moveTo>
                  <a:cubicBezTo>
                    <a:pt x="47" y="20"/>
                    <a:pt x="47" y="23"/>
                    <a:pt x="46" y="24"/>
                  </a:cubicBezTo>
                  <a:cubicBezTo>
                    <a:pt x="48" y="24"/>
                    <a:pt x="48" y="23"/>
                    <a:pt x="50" y="23"/>
                  </a:cubicBezTo>
                  <a:cubicBezTo>
                    <a:pt x="50" y="22"/>
                    <a:pt x="50" y="21"/>
                    <a:pt x="50" y="21"/>
                  </a:cubicBezTo>
                  <a:close/>
                  <a:moveTo>
                    <a:pt x="50" y="26"/>
                  </a:moveTo>
                  <a:cubicBezTo>
                    <a:pt x="52" y="26"/>
                    <a:pt x="53" y="26"/>
                    <a:pt x="53" y="24"/>
                  </a:cubicBezTo>
                  <a:cubicBezTo>
                    <a:pt x="52" y="24"/>
                    <a:pt x="52" y="23"/>
                    <a:pt x="50" y="22"/>
                  </a:cubicBezTo>
                  <a:cubicBezTo>
                    <a:pt x="50" y="24"/>
                    <a:pt x="49" y="24"/>
                    <a:pt x="50" y="26"/>
                  </a:cubicBezTo>
                  <a:close/>
                  <a:moveTo>
                    <a:pt x="43" y="16"/>
                  </a:moveTo>
                  <a:cubicBezTo>
                    <a:pt x="42" y="17"/>
                    <a:pt x="43" y="19"/>
                    <a:pt x="42" y="19"/>
                  </a:cubicBezTo>
                  <a:cubicBezTo>
                    <a:pt x="42" y="18"/>
                    <a:pt x="42" y="16"/>
                    <a:pt x="41" y="16"/>
                  </a:cubicBezTo>
                  <a:cubicBezTo>
                    <a:pt x="40" y="18"/>
                    <a:pt x="42" y="20"/>
                    <a:pt x="42" y="21"/>
                  </a:cubicBezTo>
                  <a:cubicBezTo>
                    <a:pt x="42" y="23"/>
                    <a:pt x="40" y="25"/>
                    <a:pt x="42" y="25"/>
                  </a:cubicBezTo>
                  <a:cubicBezTo>
                    <a:pt x="43" y="23"/>
                    <a:pt x="46" y="18"/>
                    <a:pt x="43" y="16"/>
                  </a:cubicBezTo>
                  <a:close/>
                  <a:moveTo>
                    <a:pt x="36" y="27"/>
                  </a:moveTo>
                  <a:cubicBezTo>
                    <a:pt x="35" y="27"/>
                    <a:pt x="37" y="29"/>
                    <a:pt x="37" y="28"/>
                  </a:cubicBezTo>
                  <a:cubicBezTo>
                    <a:pt x="36" y="29"/>
                    <a:pt x="35" y="29"/>
                    <a:pt x="35" y="29"/>
                  </a:cubicBezTo>
                  <a:cubicBezTo>
                    <a:pt x="34" y="32"/>
                    <a:pt x="35" y="37"/>
                    <a:pt x="34" y="41"/>
                  </a:cubicBezTo>
                  <a:cubicBezTo>
                    <a:pt x="32" y="42"/>
                    <a:pt x="29" y="42"/>
                    <a:pt x="30" y="46"/>
                  </a:cubicBezTo>
                  <a:cubicBezTo>
                    <a:pt x="38" y="49"/>
                    <a:pt x="37" y="36"/>
                    <a:pt x="37" y="28"/>
                  </a:cubicBezTo>
                  <a:cubicBezTo>
                    <a:pt x="41" y="26"/>
                    <a:pt x="42" y="28"/>
                    <a:pt x="46" y="28"/>
                  </a:cubicBezTo>
                  <a:cubicBezTo>
                    <a:pt x="46" y="29"/>
                    <a:pt x="45" y="33"/>
                    <a:pt x="48" y="32"/>
                  </a:cubicBezTo>
                  <a:cubicBezTo>
                    <a:pt x="48" y="30"/>
                    <a:pt x="48" y="28"/>
                    <a:pt x="48" y="26"/>
                  </a:cubicBezTo>
                  <a:cubicBezTo>
                    <a:pt x="43" y="26"/>
                    <a:pt x="39" y="26"/>
                    <a:pt x="36" y="27"/>
                  </a:cubicBezTo>
                  <a:close/>
                  <a:moveTo>
                    <a:pt x="49" y="28"/>
                  </a:moveTo>
                  <a:cubicBezTo>
                    <a:pt x="50" y="28"/>
                    <a:pt x="50" y="29"/>
                    <a:pt x="50" y="29"/>
                  </a:cubicBezTo>
                  <a:cubicBezTo>
                    <a:pt x="50" y="30"/>
                    <a:pt x="49" y="29"/>
                    <a:pt x="49" y="30"/>
                  </a:cubicBezTo>
                  <a:cubicBezTo>
                    <a:pt x="51" y="30"/>
                    <a:pt x="53" y="30"/>
                    <a:pt x="56" y="30"/>
                  </a:cubicBezTo>
                  <a:cubicBezTo>
                    <a:pt x="57" y="27"/>
                    <a:pt x="51" y="30"/>
                    <a:pt x="51" y="28"/>
                  </a:cubicBezTo>
                  <a:cubicBezTo>
                    <a:pt x="53" y="29"/>
                    <a:pt x="55" y="26"/>
                    <a:pt x="53" y="26"/>
                  </a:cubicBezTo>
                  <a:cubicBezTo>
                    <a:pt x="53" y="28"/>
                    <a:pt x="48" y="25"/>
                    <a:pt x="49" y="28"/>
                  </a:cubicBezTo>
                  <a:close/>
                  <a:moveTo>
                    <a:pt x="41" y="34"/>
                  </a:moveTo>
                  <a:cubicBezTo>
                    <a:pt x="40" y="31"/>
                    <a:pt x="43" y="32"/>
                    <a:pt x="43" y="29"/>
                  </a:cubicBezTo>
                  <a:cubicBezTo>
                    <a:pt x="41" y="29"/>
                    <a:pt x="41" y="30"/>
                    <a:pt x="40" y="31"/>
                  </a:cubicBezTo>
                  <a:cubicBezTo>
                    <a:pt x="40" y="30"/>
                    <a:pt x="40" y="29"/>
                    <a:pt x="39" y="29"/>
                  </a:cubicBezTo>
                  <a:cubicBezTo>
                    <a:pt x="40" y="31"/>
                    <a:pt x="40" y="33"/>
                    <a:pt x="41" y="34"/>
                  </a:cubicBezTo>
                  <a:close/>
                  <a:moveTo>
                    <a:pt x="44" y="29"/>
                  </a:moveTo>
                  <a:cubicBezTo>
                    <a:pt x="44" y="31"/>
                    <a:pt x="42" y="30"/>
                    <a:pt x="43" y="33"/>
                  </a:cubicBezTo>
                  <a:cubicBezTo>
                    <a:pt x="45" y="34"/>
                    <a:pt x="46" y="30"/>
                    <a:pt x="44" y="29"/>
                  </a:cubicBezTo>
                  <a:close/>
                  <a:moveTo>
                    <a:pt x="41" y="35"/>
                  </a:moveTo>
                  <a:cubicBezTo>
                    <a:pt x="43" y="36"/>
                    <a:pt x="47" y="34"/>
                    <a:pt x="44" y="33"/>
                  </a:cubicBezTo>
                  <a:cubicBezTo>
                    <a:pt x="44" y="35"/>
                    <a:pt x="41" y="33"/>
                    <a:pt x="41" y="35"/>
                  </a:cubicBezTo>
                  <a:close/>
                  <a:moveTo>
                    <a:pt x="3" y="32"/>
                  </a:moveTo>
                  <a:cubicBezTo>
                    <a:pt x="6" y="32"/>
                    <a:pt x="1" y="33"/>
                    <a:pt x="3" y="36"/>
                  </a:cubicBezTo>
                  <a:cubicBezTo>
                    <a:pt x="7" y="36"/>
                    <a:pt x="11" y="36"/>
                    <a:pt x="16" y="36"/>
                  </a:cubicBezTo>
                  <a:cubicBezTo>
                    <a:pt x="15" y="34"/>
                    <a:pt x="17" y="34"/>
                    <a:pt x="17" y="31"/>
                  </a:cubicBezTo>
                  <a:cubicBezTo>
                    <a:pt x="14" y="31"/>
                    <a:pt x="11" y="31"/>
                    <a:pt x="9" y="31"/>
                  </a:cubicBezTo>
                  <a:cubicBezTo>
                    <a:pt x="7" y="32"/>
                    <a:pt x="2" y="30"/>
                    <a:pt x="2" y="32"/>
                  </a:cubicBezTo>
                  <a:cubicBezTo>
                    <a:pt x="2" y="32"/>
                    <a:pt x="3" y="32"/>
                    <a:pt x="3" y="32"/>
                  </a:cubicBezTo>
                  <a:close/>
                  <a:moveTo>
                    <a:pt x="49" y="33"/>
                  </a:moveTo>
                  <a:cubicBezTo>
                    <a:pt x="51" y="32"/>
                    <a:pt x="56" y="34"/>
                    <a:pt x="57" y="32"/>
                  </a:cubicBezTo>
                  <a:cubicBezTo>
                    <a:pt x="56" y="31"/>
                    <a:pt x="48" y="29"/>
                    <a:pt x="49" y="33"/>
                  </a:cubicBezTo>
                  <a:close/>
                  <a:moveTo>
                    <a:pt x="28" y="34"/>
                  </a:moveTo>
                  <a:cubicBezTo>
                    <a:pt x="30" y="34"/>
                    <a:pt x="34" y="35"/>
                    <a:pt x="33" y="32"/>
                  </a:cubicBezTo>
                  <a:cubicBezTo>
                    <a:pt x="30" y="32"/>
                    <a:pt x="24" y="31"/>
                    <a:pt x="22" y="33"/>
                  </a:cubicBezTo>
                  <a:cubicBezTo>
                    <a:pt x="22" y="34"/>
                    <a:pt x="25" y="34"/>
                    <a:pt x="28" y="34"/>
                  </a:cubicBezTo>
                  <a:close/>
                  <a:moveTo>
                    <a:pt x="46" y="41"/>
                  </a:moveTo>
                  <a:cubicBezTo>
                    <a:pt x="43" y="40"/>
                    <a:pt x="42" y="45"/>
                    <a:pt x="43" y="47"/>
                  </a:cubicBezTo>
                  <a:cubicBezTo>
                    <a:pt x="47" y="48"/>
                    <a:pt x="46" y="45"/>
                    <a:pt x="48" y="44"/>
                  </a:cubicBezTo>
                  <a:cubicBezTo>
                    <a:pt x="48" y="42"/>
                    <a:pt x="47" y="41"/>
                    <a:pt x="47" y="39"/>
                  </a:cubicBezTo>
                  <a:cubicBezTo>
                    <a:pt x="47" y="37"/>
                    <a:pt x="49" y="33"/>
                    <a:pt x="46" y="33"/>
                  </a:cubicBezTo>
                  <a:cubicBezTo>
                    <a:pt x="46" y="35"/>
                    <a:pt x="46" y="38"/>
                    <a:pt x="46" y="41"/>
                  </a:cubicBezTo>
                  <a:close/>
                  <a:moveTo>
                    <a:pt x="54" y="41"/>
                  </a:moveTo>
                  <a:cubicBezTo>
                    <a:pt x="55" y="40"/>
                    <a:pt x="57" y="44"/>
                    <a:pt x="57" y="41"/>
                  </a:cubicBezTo>
                  <a:cubicBezTo>
                    <a:pt x="55" y="41"/>
                    <a:pt x="58" y="39"/>
                    <a:pt x="57" y="37"/>
                  </a:cubicBezTo>
                  <a:cubicBezTo>
                    <a:pt x="57" y="37"/>
                    <a:pt x="56" y="37"/>
                    <a:pt x="56" y="36"/>
                  </a:cubicBezTo>
                  <a:cubicBezTo>
                    <a:pt x="56" y="36"/>
                    <a:pt x="57" y="36"/>
                    <a:pt x="57" y="36"/>
                  </a:cubicBezTo>
                  <a:cubicBezTo>
                    <a:pt x="58" y="36"/>
                    <a:pt x="57" y="34"/>
                    <a:pt x="57" y="34"/>
                  </a:cubicBezTo>
                  <a:cubicBezTo>
                    <a:pt x="55" y="34"/>
                    <a:pt x="52" y="34"/>
                    <a:pt x="49" y="34"/>
                  </a:cubicBezTo>
                  <a:cubicBezTo>
                    <a:pt x="47" y="37"/>
                    <a:pt x="53" y="34"/>
                    <a:pt x="53" y="36"/>
                  </a:cubicBezTo>
                  <a:cubicBezTo>
                    <a:pt x="52" y="37"/>
                    <a:pt x="49" y="35"/>
                    <a:pt x="49" y="37"/>
                  </a:cubicBezTo>
                  <a:cubicBezTo>
                    <a:pt x="50" y="37"/>
                    <a:pt x="51" y="38"/>
                    <a:pt x="51" y="39"/>
                  </a:cubicBezTo>
                  <a:cubicBezTo>
                    <a:pt x="53" y="39"/>
                    <a:pt x="56" y="38"/>
                    <a:pt x="57" y="40"/>
                  </a:cubicBezTo>
                  <a:cubicBezTo>
                    <a:pt x="56" y="40"/>
                    <a:pt x="54" y="40"/>
                    <a:pt x="54" y="41"/>
                  </a:cubicBezTo>
                  <a:close/>
                  <a:moveTo>
                    <a:pt x="50" y="41"/>
                  </a:moveTo>
                  <a:cubicBezTo>
                    <a:pt x="53" y="41"/>
                    <a:pt x="54" y="47"/>
                    <a:pt x="57" y="44"/>
                  </a:cubicBezTo>
                  <a:cubicBezTo>
                    <a:pt x="55" y="43"/>
                    <a:pt x="53" y="38"/>
                    <a:pt x="50" y="41"/>
                  </a:cubicBezTo>
                  <a:close/>
                  <a:moveTo>
                    <a:pt x="50" y="42"/>
                  </a:moveTo>
                  <a:cubicBezTo>
                    <a:pt x="50" y="45"/>
                    <a:pt x="50" y="48"/>
                    <a:pt x="51" y="50"/>
                  </a:cubicBezTo>
                  <a:cubicBezTo>
                    <a:pt x="54" y="50"/>
                    <a:pt x="54" y="48"/>
                    <a:pt x="55" y="46"/>
                  </a:cubicBezTo>
                  <a:cubicBezTo>
                    <a:pt x="54" y="44"/>
                    <a:pt x="53" y="43"/>
                    <a:pt x="51" y="42"/>
                  </a:cubicBezTo>
                  <a:cubicBezTo>
                    <a:pt x="51" y="45"/>
                    <a:pt x="55" y="47"/>
                    <a:pt x="52" y="48"/>
                  </a:cubicBezTo>
                  <a:cubicBezTo>
                    <a:pt x="52" y="46"/>
                    <a:pt x="51" y="44"/>
                    <a:pt x="50" y="42"/>
                  </a:cubicBezTo>
                  <a:close/>
                  <a:moveTo>
                    <a:pt x="48" y="46"/>
                  </a:moveTo>
                  <a:cubicBezTo>
                    <a:pt x="47" y="49"/>
                    <a:pt x="49" y="49"/>
                    <a:pt x="49" y="52"/>
                  </a:cubicBezTo>
                  <a:cubicBezTo>
                    <a:pt x="52" y="52"/>
                    <a:pt x="49" y="46"/>
                    <a:pt x="48" y="46"/>
                  </a:cubicBezTo>
                  <a:close/>
                  <a:moveTo>
                    <a:pt x="47" y="48"/>
                  </a:moveTo>
                  <a:cubicBezTo>
                    <a:pt x="44" y="47"/>
                    <a:pt x="46" y="52"/>
                    <a:pt x="45" y="54"/>
                  </a:cubicBezTo>
                  <a:cubicBezTo>
                    <a:pt x="49" y="54"/>
                    <a:pt x="48" y="49"/>
                    <a:pt x="47" y="48"/>
                  </a:cubicBezTo>
                  <a:close/>
                  <a:moveTo>
                    <a:pt x="22" y="42"/>
                  </a:moveTo>
                  <a:cubicBezTo>
                    <a:pt x="24" y="43"/>
                    <a:pt x="25" y="41"/>
                    <a:pt x="26" y="41"/>
                  </a:cubicBezTo>
                  <a:cubicBezTo>
                    <a:pt x="28" y="40"/>
                    <a:pt x="31" y="39"/>
                    <a:pt x="33" y="37"/>
                  </a:cubicBezTo>
                  <a:cubicBezTo>
                    <a:pt x="28" y="38"/>
                    <a:pt x="24" y="39"/>
                    <a:pt x="22" y="42"/>
                  </a:cubicBezTo>
                  <a:close/>
                  <a:moveTo>
                    <a:pt x="25" y="41"/>
                  </a:moveTo>
                  <a:cubicBezTo>
                    <a:pt x="25" y="43"/>
                    <a:pt x="20" y="44"/>
                    <a:pt x="23" y="46"/>
                  </a:cubicBezTo>
                  <a:cubicBezTo>
                    <a:pt x="25" y="43"/>
                    <a:pt x="28" y="42"/>
                    <a:pt x="31" y="41"/>
                  </a:cubicBezTo>
                  <a:cubicBezTo>
                    <a:pt x="32" y="40"/>
                    <a:pt x="32" y="39"/>
                    <a:pt x="31" y="40"/>
                  </a:cubicBezTo>
                  <a:cubicBezTo>
                    <a:pt x="29" y="40"/>
                    <a:pt x="28" y="42"/>
                    <a:pt x="25" y="41"/>
                  </a:cubicBezTo>
                  <a:close/>
                  <a:moveTo>
                    <a:pt x="23" y="48"/>
                  </a:moveTo>
                  <a:cubicBezTo>
                    <a:pt x="26" y="47"/>
                    <a:pt x="27" y="45"/>
                    <a:pt x="29" y="43"/>
                  </a:cubicBezTo>
                  <a:cubicBezTo>
                    <a:pt x="26" y="44"/>
                    <a:pt x="24" y="45"/>
                    <a:pt x="23" y="48"/>
                  </a:cubicBezTo>
                  <a:close/>
                  <a:moveTo>
                    <a:pt x="26" y="50"/>
                  </a:moveTo>
                  <a:cubicBezTo>
                    <a:pt x="26" y="48"/>
                    <a:pt x="29" y="49"/>
                    <a:pt x="29" y="46"/>
                  </a:cubicBezTo>
                  <a:cubicBezTo>
                    <a:pt x="26" y="46"/>
                    <a:pt x="23" y="49"/>
                    <a:pt x="26" y="50"/>
                  </a:cubicBezTo>
                  <a:close/>
                  <a:moveTo>
                    <a:pt x="26" y="51"/>
                  </a:moveTo>
                  <a:cubicBezTo>
                    <a:pt x="29" y="52"/>
                    <a:pt x="29" y="49"/>
                    <a:pt x="30" y="48"/>
                  </a:cubicBezTo>
                  <a:cubicBezTo>
                    <a:pt x="28" y="48"/>
                    <a:pt x="27" y="50"/>
                    <a:pt x="26" y="51"/>
                  </a:cubicBezTo>
                  <a:close/>
                  <a:moveTo>
                    <a:pt x="30" y="53"/>
                  </a:moveTo>
                  <a:cubicBezTo>
                    <a:pt x="31" y="53"/>
                    <a:pt x="31" y="52"/>
                    <a:pt x="32" y="51"/>
                  </a:cubicBezTo>
                  <a:cubicBezTo>
                    <a:pt x="32" y="52"/>
                    <a:pt x="32" y="54"/>
                    <a:pt x="34" y="54"/>
                  </a:cubicBezTo>
                  <a:cubicBezTo>
                    <a:pt x="34" y="52"/>
                    <a:pt x="36" y="49"/>
                    <a:pt x="34" y="48"/>
                  </a:cubicBezTo>
                  <a:cubicBezTo>
                    <a:pt x="34" y="49"/>
                    <a:pt x="33" y="50"/>
                    <a:pt x="32" y="50"/>
                  </a:cubicBezTo>
                  <a:cubicBezTo>
                    <a:pt x="32" y="49"/>
                    <a:pt x="32" y="48"/>
                    <a:pt x="31" y="48"/>
                  </a:cubicBezTo>
                  <a:cubicBezTo>
                    <a:pt x="31" y="49"/>
                    <a:pt x="29" y="50"/>
                    <a:pt x="30" y="53"/>
                  </a:cubicBezTo>
                  <a:close/>
                  <a:moveTo>
                    <a:pt x="28" y="35"/>
                  </a:moveTo>
                  <a:cubicBezTo>
                    <a:pt x="28" y="36"/>
                    <a:pt x="30" y="35"/>
                    <a:pt x="30" y="35"/>
                  </a:cubicBezTo>
                  <a:cubicBezTo>
                    <a:pt x="27" y="34"/>
                    <a:pt x="27" y="35"/>
                    <a:pt x="22" y="35"/>
                  </a:cubicBezTo>
                  <a:cubicBezTo>
                    <a:pt x="21" y="38"/>
                    <a:pt x="27" y="35"/>
                    <a:pt x="27" y="37"/>
                  </a:cubicBezTo>
                  <a:cubicBezTo>
                    <a:pt x="25" y="37"/>
                    <a:pt x="21" y="36"/>
                    <a:pt x="22" y="40"/>
                  </a:cubicBezTo>
                  <a:cubicBezTo>
                    <a:pt x="25" y="38"/>
                    <a:pt x="30" y="38"/>
                    <a:pt x="32" y="35"/>
                  </a:cubicBezTo>
                  <a:cubicBezTo>
                    <a:pt x="31" y="35"/>
                    <a:pt x="27" y="38"/>
                    <a:pt x="28" y="35"/>
                  </a:cubicBezTo>
                  <a:close/>
                  <a:moveTo>
                    <a:pt x="70" y="37"/>
                  </a:moveTo>
                  <a:cubicBezTo>
                    <a:pt x="70" y="37"/>
                    <a:pt x="70" y="36"/>
                    <a:pt x="70" y="35"/>
                  </a:cubicBezTo>
                  <a:cubicBezTo>
                    <a:pt x="68" y="35"/>
                    <a:pt x="65" y="35"/>
                    <a:pt x="62" y="35"/>
                  </a:cubicBezTo>
                  <a:cubicBezTo>
                    <a:pt x="62" y="39"/>
                    <a:pt x="68" y="36"/>
                    <a:pt x="70" y="37"/>
                  </a:cubicBezTo>
                  <a:close/>
                  <a:moveTo>
                    <a:pt x="45" y="38"/>
                  </a:moveTo>
                  <a:cubicBezTo>
                    <a:pt x="47" y="35"/>
                    <a:pt x="41" y="36"/>
                    <a:pt x="41" y="37"/>
                  </a:cubicBezTo>
                  <a:cubicBezTo>
                    <a:pt x="42" y="38"/>
                    <a:pt x="43" y="38"/>
                    <a:pt x="45" y="38"/>
                  </a:cubicBezTo>
                  <a:close/>
                  <a:moveTo>
                    <a:pt x="5" y="43"/>
                  </a:moveTo>
                  <a:cubicBezTo>
                    <a:pt x="6" y="45"/>
                    <a:pt x="1" y="43"/>
                    <a:pt x="3" y="46"/>
                  </a:cubicBezTo>
                  <a:cubicBezTo>
                    <a:pt x="7" y="45"/>
                    <a:pt x="14" y="45"/>
                    <a:pt x="16" y="43"/>
                  </a:cubicBezTo>
                  <a:cubicBezTo>
                    <a:pt x="12" y="43"/>
                    <a:pt x="9" y="43"/>
                    <a:pt x="5" y="43"/>
                  </a:cubicBezTo>
                  <a:close/>
                  <a:moveTo>
                    <a:pt x="6" y="42"/>
                  </a:moveTo>
                  <a:cubicBezTo>
                    <a:pt x="10" y="42"/>
                    <a:pt x="16" y="44"/>
                    <a:pt x="16" y="40"/>
                  </a:cubicBezTo>
                  <a:cubicBezTo>
                    <a:pt x="13" y="39"/>
                    <a:pt x="9" y="41"/>
                    <a:pt x="8" y="39"/>
                  </a:cubicBezTo>
                  <a:cubicBezTo>
                    <a:pt x="10" y="39"/>
                    <a:pt x="13" y="39"/>
                    <a:pt x="16" y="39"/>
                  </a:cubicBezTo>
                  <a:cubicBezTo>
                    <a:pt x="16" y="36"/>
                    <a:pt x="12" y="37"/>
                    <a:pt x="10" y="37"/>
                  </a:cubicBezTo>
                  <a:cubicBezTo>
                    <a:pt x="7" y="37"/>
                    <a:pt x="2" y="36"/>
                    <a:pt x="3" y="39"/>
                  </a:cubicBezTo>
                  <a:cubicBezTo>
                    <a:pt x="2" y="41"/>
                    <a:pt x="7" y="38"/>
                    <a:pt x="6" y="41"/>
                  </a:cubicBezTo>
                  <a:cubicBezTo>
                    <a:pt x="5" y="41"/>
                    <a:pt x="2" y="40"/>
                    <a:pt x="3" y="42"/>
                  </a:cubicBezTo>
                  <a:cubicBezTo>
                    <a:pt x="3" y="45"/>
                    <a:pt x="4" y="42"/>
                    <a:pt x="6" y="42"/>
                  </a:cubicBezTo>
                  <a:close/>
                  <a:moveTo>
                    <a:pt x="70" y="38"/>
                  </a:moveTo>
                  <a:cubicBezTo>
                    <a:pt x="68" y="39"/>
                    <a:pt x="64" y="37"/>
                    <a:pt x="63" y="39"/>
                  </a:cubicBezTo>
                  <a:cubicBezTo>
                    <a:pt x="65" y="38"/>
                    <a:pt x="70" y="40"/>
                    <a:pt x="70" y="38"/>
                  </a:cubicBezTo>
                  <a:close/>
                  <a:moveTo>
                    <a:pt x="39" y="42"/>
                  </a:moveTo>
                  <a:cubicBezTo>
                    <a:pt x="40" y="42"/>
                    <a:pt x="38" y="41"/>
                    <a:pt x="38" y="41"/>
                  </a:cubicBezTo>
                  <a:cubicBezTo>
                    <a:pt x="38" y="42"/>
                    <a:pt x="41" y="50"/>
                    <a:pt x="38" y="51"/>
                  </a:cubicBezTo>
                  <a:cubicBezTo>
                    <a:pt x="39" y="49"/>
                    <a:pt x="38" y="40"/>
                    <a:pt x="37" y="47"/>
                  </a:cubicBezTo>
                  <a:cubicBezTo>
                    <a:pt x="36" y="48"/>
                    <a:pt x="37" y="52"/>
                    <a:pt x="36" y="54"/>
                  </a:cubicBezTo>
                  <a:cubicBezTo>
                    <a:pt x="37" y="54"/>
                    <a:pt x="37" y="52"/>
                    <a:pt x="38" y="52"/>
                  </a:cubicBezTo>
                  <a:cubicBezTo>
                    <a:pt x="38" y="55"/>
                    <a:pt x="42" y="53"/>
                    <a:pt x="44" y="54"/>
                  </a:cubicBezTo>
                  <a:cubicBezTo>
                    <a:pt x="44" y="52"/>
                    <a:pt x="44" y="50"/>
                    <a:pt x="44" y="48"/>
                  </a:cubicBezTo>
                  <a:cubicBezTo>
                    <a:pt x="41" y="47"/>
                    <a:pt x="44" y="53"/>
                    <a:pt x="42" y="53"/>
                  </a:cubicBezTo>
                  <a:cubicBezTo>
                    <a:pt x="42" y="51"/>
                    <a:pt x="42" y="45"/>
                    <a:pt x="41" y="48"/>
                  </a:cubicBezTo>
                  <a:cubicBezTo>
                    <a:pt x="40" y="49"/>
                    <a:pt x="42" y="53"/>
                    <a:pt x="40" y="53"/>
                  </a:cubicBezTo>
                  <a:cubicBezTo>
                    <a:pt x="40" y="50"/>
                    <a:pt x="40" y="46"/>
                    <a:pt x="40" y="43"/>
                  </a:cubicBezTo>
                  <a:cubicBezTo>
                    <a:pt x="41" y="43"/>
                    <a:pt x="41" y="43"/>
                    <a:pt x="41" y="41"/>
                  </a:cubicBezTo>
                  <a:cubicBezTo>
                    <a:pt x="43" y="42"/>
                    <a:pt x="44" y="40"/>
                    <a:pt x="44" y="39"/>
                  </a:cubicBezTo>
                  <a:cubicBezTo>
                    <a:pt x="42" y="38"/>
                    <a:pt x="42" y="41"/>
                    <a:pt x="40" y="39"/>
                  </a:cubicBezTo>
                  <a:cubicBezTo>
                    <a:pt x="40" y="40"/>
                    <a:pt x="40" y="42"/>
                    <a:pt x="39" y="42"/>
                  </a:cubicBezTo>
                  <a:close/>
                  <a:moveTo>
                    <a:pt x="66" y="51"/>
                  </a:moveTo>
                  <a:cubicBezTo>
                    <a:pt x="66" y="51"/>
                    <a:pt x="65" y="50"/>
                    <a:pt x="64" y="49"/>
                  </a:cubicBezTo>
                  <a:cubicBezTo>
                    <a:pt x="63" y="49"/>
                    <a:pt x="61" y="50"/>
                    <a:pt x="61" y="48"/>
                  </a:cubicBezTo>
                  <a:cubicBezTo>
                    <a:pt x="60" y="48"/>
                    <a:pt x="60" y="49"/>
                    <a:pt x="61" y="49"/>
                  </a:cubicBezTo>
                  <a:cubicBezTo>
                    <a:pt x="64" y="51"/>
                    <a:pt x="67" y="53"/>
                    <a:pt x="70" y="55"/>
                  </a:cubicBezTo>
                  <a:cubicBezTo>
                    <a:pt x="72" y="51"/>
                    <a:pt x="68" y="52"/>
                    <a:pt x="66" y="51"/>
                  </a:cubicBezTo>
                  <a:close/>
                  <a:moveTo>
                    <a:pt x="57" y="54"/>
                  </a:moveTo>
                  <a:cubicBezTo>
                    <a:pt x="61" y="56"/>
                    <a:pt x="67" y="57"/>
                    <a:pt x="69" y="62"/>
                  </a:cubicBezTo>
                  <a:cubicBezTo>
                    <a:pt x="67" y="62"/>
                    <a:pt x="67" y="59"/>
                    <a:pt x="65" y="59"/>
                  </a:cubicBezTo>
                  <a:cubicBezTo>
                    <a:pt x="63" y="59"/>
                    <a:pt x="63" y="57"/>
                    <a:pt x="62" y="56"/>
                  </a:cubicBezTo>
                  <a:cubicBezTo>
                    <a:pt x="62" y="56"/>
                    <a:pt x="60" y="56"/>
                    <a:pt x="60" y="56"/>
                  </a:cubicBezTo>
                  <a:cubicBezTo>
                    <a:pt x="60" y="56"/>
                    <a:pt x="59" y="55"/>
                    <a:pt x="58" y="56"/>
                  </a:cubicBezTo>
                  <a:cubicBezTo>
                    <a:pt x="63" y="57"/>
                    <a:pt x="63" y="64"/>
                    <a:pt x="69" y="64"/>
                  </a:cubicBezTo>
                  <a:cubicBezTo>
                    <a:pt x="71" y="60"/>
                    <a:pt x="68" y="59"/>
                    <a:pt x="65" y="56"/>
                  </a:cubicBezTo>
                  <a:cubicBezTo>
                    <a:pt x="64" y="55"/>
                    <a:pt x="62" y="55"/>
                    <a:pt x="61" y="54"/>
                  </a:cubicBezTo>
                  <a:cubicBezTo>
                    <a:pt x="60" y="53"/>
                    <a:pt x="57" y="52"/>
                    <a:pt x="59" y="50"/>
                  </a:cubicBezTo>
                  <a:cubicBezTo>
                    <a:pt x="59" y="52"/>
                    <a:pt x="60" y="52"/>
                    <a:pt x="61" y="53"/>
                  </a:cubicBezTo>
                  <a:cubicBezTo>
                    <a:pt x="62" y="53"/>
                    <a:pt x="62" y="54"/>
                    <a:pt x="63" y="55"/>
                  </a:cubicBezTo>
                  <a:cubicBezTo>
                    <a:pt x="63" y="55"/>
                    <a:pt x="64" y="54"/>
                    <a:pt x="64" y="55"/>
                  </a:cubicBezTo>
                  <a:cubicBezTo>
                    <a:pt x="65" y="55"/>
                    <a:pt x="66" y="56"/>
                    <a:pt x="67" y="57"/>
                  </a:cubicBezTo>
                  <a:cubicBezTo>
                    <a:pt x="68" y="58"/>
                    <a:pt x="69" y="58"/>
                    <a:pt x="70" y="59"/>
                  </a:cubicBezTo>
                  <a:cubicBezTo>
                    <a:pt x="72" y="55"/>
                    <a:pt x="69" y="55"/>
                    <a:pt x="67" y="54"/>
                  </a:cubicBezTo>
                  <a:cubicBezTo>
                    <a:pt x="65" y="52"/>
                    <a:pt x="62" y="50"/>
                    <a:pt x="59" y="50"/>
                  </a:cubicBezTo>
                  <a:cubicBezTo>
                    <a:pt x="59" y="50"/>
                    <a:pt x="59" y="49"/>
                    <a:pt x="58" y="49"/>
                  </a:cubicBezTo>
                  <a:cubicBezTo>
                    <a:pt x="58" y="50"/>
                    <a:pt x="57" y="52"/>
                    <a:pt x="57" y="54"/>
                  </a:cubicBezTo>
                  <a:close/>
                  <a:moveTo>
                    <a:pt x="63" y="61"/>
                  </a:moveTo>
                  <a:cubicBezTo>
                    <a:pt x="61" y="59"/>
                    <a:pt x="57" y="55"/>
                    <a:pt x="54" y="55"/>
                  </a:cubicBezTo>
                  <a:cubicBezTo>
                    <a:pt x="55" y="58"/>
                    <a:pt x="58" y="60"/>
                    <a:pt x="61" y="62"/>
                  </a:cubicBezTo>
                  <a:cubicBezTo>
                    <a:pt x="61" y="65"/>
                    <a:pt x="63" y="67"/>
                    <a:pt x="66" y="67"/>
                  </a:cubicBezTo>
                  <a:cubicBezTo>
                    <a:pt x="67" y="65"/>
                    <a:pt x="64" y="62"/>
                    <a:pt x="63" y="61"/>
                  </a:cubicBezTo>
                  <a:close/>
                  <a:moveTo>
                    <a:pt x="60" y="63"/>
                  </a:moveTo>
                  <a:cubicBezTo>
                    <a:pt x="59" y="62"/>
                    <a:pt x="58" y="61"/>
                    <a:pt x="57" y="61"/>
                  </a:cubicBezTo>
                  <a:cubicBezTo>
                    <a:pt x="57" y="60"/>
                    <a:pt x="56" y="58"/>
                    <a:pt x="55" y="58"/>
                  </a:cubicBezTo>
                  <a:cubicBezTo>
                    <a:pt x="56" y="63"/>
                    <a:pt x="58" y="67"/>
                    <a:pt x="63" y="68"/>
                  </a:cubicBezTo>
                  <a:cubicBezTo>
                    <a:pt x="64" y="67"/>
                    <a:pt x="61" y="65"/>
                    <a:pt x="60" y="63"/>
                  </a:cubicBezTo>
                  <a:close/>
                  <a:moveTo>
                    <a:pt x="50" y="57"/>
                  </a:moveTo>
                  <a:cubicBezTo>
                    <a:pt x="50" y="59"/>
                    <a:pt x="52" y="60"/>
                    <a:pt x="52" y="61"/>
                  </a:cubicBezTo>
                  <a:cubicBezTo>
                    <a:pt x="53" y="61"/>
                    <a:pt x="53" y="62"/>
                    <a:pt x="54" y="63"/>
                  </a:cubicBezTo>
                  <a:cubicBezTo>
                    <a:pt x="55" y="64"/>
                    <a:pt x="57" y="67"/>
                    <a:pt x="55" y="68"/>
                  </a:cubicBezTo>
                  <a:cubicBezTo>
                    <a:pt x="54" y="64"/>
                    <a:pt x="52" y="61"/>
                    <a:pt x="50" y="59"/>
                  </a:cubicBezTo>
                  <a:cubicBezTo>
                    <a:pt x="50" y="63"/>
                    <a:pt x="52" y="65"/>
                    <a:pt x="53" y="68"/>
                  </a:cubicBezTo>
                  <a:cubicBezTo>
                    <a:pt x="55" y="68"/>
                    <a:pt x="59" y="70"/>
                    <a:pt x="59" y="68"/>
                  </a:cubicBezTo>
                  <a:cubicBezTo>
                    <a:pt x="56" y="65"/>
                    <a:pt x="56" y="58"/>
                    <a:pt x="50" y="57"/>
                  </a:cubicBezTo>
                  <a:close/>
                  <a:moveTo>
                    <a:pt x="50" y="62"/>
                  </a:moveTo>
                  <a:cubicBezTo>
                    <a:pt x="49" y="61"/>
                    <a:pt x="49" y="59"/>
                    <a:pt x="48" y="58"/>
                  </a:cubicBezTo>
                  <a:cubicBezTo>
                    <a:pt x="46" y="61"/>
                    <a:pt x="48" y="67"/>
                    <a:pt x="51" y="68"/>
                  </a:cubicBezTo>
                  <a:cubicBezTo>
                    <a:pt x="52" y="66"/>
                    <a:pt x="50" y="64"/>
                    <a:pt x="50" y="62"/>
                  </a:cubicBezTo>
                  <a:close/>
                  <a:moveTo>
                    <a:pt x="43" y="60"/>
                  </a:moveTo>
                  <a:cubicBezTo>
                    <a:pt x="43" y="63"/>
                    <a:pt x="43" y="66"/>
                    <a:pt x="43" y="68"/>
                  </a:cubicBezTo>
                  <a:cubicBezTo>
                    <a:pt x="46" y="70"/>
                    <a:pt x="44" y="66"/>
                    <a:pt x="46" y="66"/>
                  </a:cubicBezTo>
                  <a:cubicBezTo>
                    <a:pt x="46" y="68"/>
                    <a:pt x="46" y="69"/>
                    <a:pt x="49" y="68"/>
                  </a:cubicBezTo>
                  <a:cubicBezTo>
                    <a:pt x="49" y="67"/>
                    <a:pt x="48" y="66"/>
                    <a:pt x="47" y="64"/>
                  </a:cubicBezTo>
                  <a:cubicBezTo>
                    <a:pt x="46" y="63"/>
                    <a:pt x="47" y="59"/>
                    <a:pt x="44" y="60"/>
                  </a:cubicBezTo>
                  <a:cubicBezTo>
                    <a:pt x="44" y="61"/>
                    <a:pt x="47" y="64"/>
                    <a:pt x="44" y="65"/>
                  </a:cubicBezTo>
                  <a:cubicBezTo>
                    <a:pt x="45" y="62"/>
                    <a:pt x="44" y="61"/>
                    <a:pt x="43" y="60"/>
                  </a:cubicBezTo>
                  <a:close/>
                  <a:moveTo>
                    <a:pt x="70" y="51"/>
                  </a:moveTo>
                  <a:cubicBezTo>
                    <a:pt x="70" y="50"/>
                    <a:pt x="70" y="49"/>
                    <a:pt x="70" y="48"/>
                  </a:cubicBezTo>
                  <a:cubicBezTo>
                    <a:pt x="68" y="49"/>
                    <a:pt x="67" y="48"/>
                    <a:pt x="66" y="47"/>
                  </a:cubicBezTo>
                  <a:cubicBezTo>
                    <a:pt x="69" y="46"/>
                    <a:pt x="68" y="48"/>
                    <a:pt x="70" y="48"/>
                  </a:cubicBezTo>
                  <a:cubicBezTo>
                    <a:pt x="72" y="44"/>
                    <a:pt x="67" y="47"/>
                    <a:pt x="67" y="45"/>
                  </a:cubicBezTo>
                  <a:cubicBezTo>
                    <a:pt x="68" y="45"/>
                    <a:pt x="69" y="45"/>
                    <a:pt x="70" y="45"/>
                  </a:cubicBezTo>
                  <a:cubicBezTo>
                    <a:pt x="72" y="42"/>
                    <a:pt x="68" y="44"/>
                    <a:pt x="68" y="42"/>
                  </a:cubicBezTo>
                  <a:cubicBezTo>
                    <a:pt x="69" y="42"/>
                    <a:pt x="71" y="42"/>
                    <a:pt x="70" y="41"/>
                  </a:cubicBezTo>
                  <a:cubicBezTo>
                    <a:pt x="69" y="39"/>
                    <a:pt x="65" y="40"/>
                    <a:pt x="62" y="40"/>
                  </a:cubicBezTo>
                  <a:cubicBezTo>
                    <a:pt x="61" y="42"/>
                    <a:pt x="60" y="44"/>
                    <a:pt x="62" y="46"/>
                  </a:cubicBezTo>
                  <a:cubicBezTo>
                    <a:pt x="61" y="46"/>
                    <a:pt x="60" y="46"/>
                    <a:pt x="60" y="48"/>
                  </a:cubicBezTo>
                  <a:cubicBezTo>
                    <a:pt x="64" y="48"/>
                    <a:pt x="66" y="51"/>
                    <a:pt x="70" y="51"/>
                  </a:cubicBezTo>
                  <a:close/>
                  <a:moveTo>
                    <a:pt x="3" y="52"/>
                  </a:moveTo>
                  <a:cubicBezTo>
                    <a:pt x="4" y="52"/>
                    <a:pt x="7" y="51"/>
                    <a:pt x="7" y="53"/>
                  </a:cubicBezTo>
                  <a:cubicBezTo>
                    <a:pt x="6" y="53"/>
                    <a:pt x="4" y="53"/>
                    <a:pt x="3" y="53"/>
                  </a:cubicBezTo>
                  <a:cubicBezTo>
                    <a:pt x="2" y="56"/>
                    <a:pt x="4" y="56"/>
                    <a:pt x="3" y="59"/>
                  </a:cubicBezTo>
                  <a:cubicBezTo>
                    <a:pt x="5" y="60"/>
                    <a:pt x="7" y="57"/>
                    <a:pt x="7" y="57"/>
                  </a:cubicBezTo>
                  <a:cubicBezTo>
                    <a:pt x="7" y="57"/>
                    <a:pt x="10" y="56"/>
                    <a:pt x="10" y="56"/>
                  </a:cubicBezTo>
                  <a:cubicBezTo>
                    <a:pt x="11" y="56"/>
                    <a:pt x="11" y="56"/>
                    <a:pt x="11" y="55"/>
                  </a:cubicBezTo>
                  <a:cubicBezTo>
                    <a:pt x="11" y="55"/>
                    <a:pt x="14" y="55"/>
                    <a:pt x="14" y="55"/>
                  </a:cubicBezTo>
                  <a:cubicBezTo>
                    <a:pt x="15" y="54"/>
                    <a:pt x="15" y="54"/>
                    <a:pt x="16" y="54"/>
                  </a:cubicBezTo>
                  <a:cubicBezTo>
                    <a:pt x="17" y="53"/>
                    <a:pt x="19" y="54"/>
                    <a:pt x="19" y="52"/>
                  </a:cubicBezTo>
                  <a:cubicBezTo>
                    <a:pt x="18" y="52"/>
                    <a:pt x="18" y="50"/>
                    <a:pt x="17" y="50"/>
                  </a:cubicBezTo>
                  <a:cubicBezTo>
                    <a:pt x="16" y="50"/>
                    <a:pt x="15" y="51"/>
                    <a:pt x="14" y="51"/>
                  </a:cubicBezTo>
                  <a:cubicBezTo>
                    <a:pt x="12" y="51"/>
                    <a:pt x="9" y="53"/>
                    <a:pt x="8" y="51"/>
                  </a:cubicBezTo>
                  <a:cubicBezTo>
                    <a:pt x="11" y="51"/>
                    <a:pt x="13" y="51"/>
                    <a:pt x="15" y="49"/>
                  </a:cubicBezTo>
                  <a:cubicBezTo>
                    <a:pt x="11" y="50"/>
                    <a:pt x="5" y="49"/>
                    <a:pt x="3" y="52"/>
                  </a:cubicBezTo>
                  <a:close/>
                  <a:moveTo>
                    <a:pt x="7" y="65"/>
                  </a:moveTo>
                  <a:cubicBezTo>
                    <a:pt x="7" y="65"/>
                    <a:pt x="8" y="63"/>
                    <a:pt x="9" y="63"/>
                  </a:cubicBezTo>
                  <a:cubicBezTo>
                    <a:pt x="10" y="63"/>
                    <a:pt x="11" y="63"/>
                    <a:pt x="11" y="62"/>
                  </a:cubicBezTo>
                  <a:cubicBezTo>
                    <a:pt x="12" y="62"/>
                    <a:pt x="12" y="61"/>
                    <a:pt x="13" y="61"/>
                  </a:cubicBezTo>
                  <a:cubicBezTo>
                    <a:pt x="14" y="60"/>
                    <a:pt x="15" y="60"/>
                    <a:pt x="16" y="60"/>
                  </a:cubicBezTo>
                  <a:cubicBezTo>
                    <a:pt x="16" y="59"/>
                    <a:pt x="17" y="58"/>
                    <a:pt x="17" y="58"/>
                  </a:cubicBezTo>
                  <a:cubicBezTo>
                    <a:pt x="18" y="57"/>
                    <a:pt x="19" y="58"/>
                    <a:pt x="20" y="57"/>
                  </a:cubicBezTo>
                  <a:cubicBezTo>
                    <a:pt x="21" y="57"/>
                    <a:pt x="21" y="56"/>
                    <a:pt x="22" y="55"/>
                  </a:cubicBezTo>
                  <a:cubicBezTo>
                    <a:pt x="17" y="57"/>
                    <a:pt x="12" y="59"/>
                    <a:pt x="9" y="61"/>
                  </a:cubicBezTo>
                  <a:cubicBezTo>
                    <a:pt x="7" y="61"/>
                    <a:pt x="5" y="63"/>
                    <a:pt x="4" y="61"/>
                  </a:cubicBezTo>
                  <a:cubicBezTo>
                    <a:pt x="7" y="61"/>
                    <a:pt x="10" y="59"/>
                    <a:pt x="13" y="58"/>
                  </a:cubicBezTo>
                  <a:cubicBezTo>
                    <a:pt x="16" y="57"/>
                    <a:pt x="19" y="56"/>
                    <a:pt x="21" y="54"/>
                  </a:cubicBezTo>
                  <a:cubicBezTo>
                    <a:pt x="13" y="55"/>
                    <a:pt x="8" y="58"/>
                    <a:pt x="3" y="61"/>
                  </a:cubicBezTo>
                  <a:cubicBezTo>
                    <a:pt x="2" y="63"/>
                    <a:pt x="4" y="63"/>
                    <a:pt x="4" y="65"/>
                  </a:cubicBezTo>
                  <a:cubicBezTo>
                    <a:pt x="5" y="65"/>
                    <a:pt x="6" y="65"/>
                    <a:pt x="7" y="65"/>
                  </a:cubicBezTo>
                  <a:close/>
                  <a:moveTo>
                    <a:pt x="15" y="61"/>
                  </a:moveTo>
                  <a:cubicBezTo>
                    <a:pt x="14" y="61"/>
                    <a:pt x="14" y="62"/>
                    <a:pt x="13" y="62"/>
                  </a:cubicBezTo>
                  <a:cubicBezTo>
                    <a:pt x="12" y="63"/>
                    <a:pt x="11" y="63"/>
                    <a:pt x="10" y="63"/>
                  </a:cubicBezTo>
                  <a:cubicBezTo>
                    <a:pt x="10" y="64"/>
                    <a:pt x="9" y="65"/>
                    <a:pt x="9" y="65"/>
                  </a:cubicBezTo>
                  <a:cubicBezTo>
                    <a:pt x="8" y="66"/>
                    <a:pt x="7" y="66"/>
                    <a:pt x="7" y="67"/>
                  </a:cubicBezTo>
                  <a:cubicBezTo>
                    <a:pt x="11" y="67"/>
                    <a:pt x="13" y="64"/>
                    <a:pt x="16" y="62"/>
                  </a:cubicBezTo>
                  <a:cubicBezTo>
                    <a:pt x="18" y="61"/>
                    <a:pt x="21" y="59"/>
                    <a:pt x="23" y="56"/>
                  </a:cubicBezTo>
                  <a:cubicBezTo>
                    <a:pt x="20" y="57"/>
                    <a:pt x="17" y="59"/>
                    <a:pt x="15" y="61"/>
                  </a:cubicBezTo>
                  <a:close/>
                  <a:moveTo>
                    <a:pt x="23" y="57"/>
                  </a:moveTo>
                  <a:cubicBezTo>
                    <a:pt x="23" y="59"/>
                    <a:pt x="21" y="59"/>
                    <a:pt x="20" y="60"/>
                  </a:cubicBezTo>
                  <a:cubicBezTo>
                    <a:pt x="20" y="60"/>
                    <a:pt x="19" y="61"/>
                    <a:pt x="19" y="61"/>
                  </a:cubicBezTo>
                  <a:cubicBezTo>
                    <a:pt x="18" y="62"/>
                    <a:pt x="17" y="63"/>
                    <a:pt x="16" y="63"/>
                  </a:cubicBezTo>
                  <a:cubicBezTo>
                    <a:pt x="16" y="63"/>
                    <a:pt x="16" y="64"/>
                    <a:pt x="16" y="64"/>
                  </a:cubicBezTo>
                  <a:cubicBezTo>
                    <a:pt x="15" y="64"/>
                    <a:pt x="14" y="64"/>
                    <a:pt x="14" y="64"/>
                  </a:cubicBezTo>
                  <a:cubicBezTo>
                    <a:pt x="14" y="64"/>
                    <a:pt x="14" y="65"/>
                    <a:pt x="14" y="65"/>
                  </a:cubicBezTo>
                  <a:cubicBezTo>
                    <a:pt x="14" y="65"/>
                    <a:pt x="12" y="65"/>
                    <a:pt x="12" y="65"/>
                  </a:cubicBezTo>
                  <a:cubicBezTo>
                    <a:pt x="11" y="66"/>
                    <a:pt x="10" y="67"/>
                    <a:pt x="10" y="68"/>
                  </a:cubicBezTo>
                  <a:cubicBezTo>
                    <a:pt x="13" y="69"/>
                    <a:pt x="14" y="68"/>
                    <a:pt x="16" y="67"/>
                  </a:cubicBezTo>
                  <a:cubicBezTo>
                    <a:pt x="19" y="65"/>
                    <a:pt x="21" y="63"/>
                    <a:pt x="23" y="61"/>
                  </a:cubicBezTo>
                  <a:cubicBezTo>
                    <a:pt x="25" y="60"/>
                    <a:pt x="26" y="59"/>
                    <a:pt x="27" y="57"/>
                  </a:cubicBezTo>
                  <a:cubicBezTo>
                    <a:pt x="26" y="57"/>
                    <a:pt x="25" y="57"/>
                    <a:pt x="23" y="57"/>
                  </a:cubicBezTo>
                  <a:close/>
                  <a:moveTo>
                    <a:pt x="16" y="68"/>
                  </a:moveTo>
                  <a:cubicBezTo>
                    <a:pt x="19" y="69"/>
                    <a:pt x="21" y="67"/>
                    <a:pt x="23" y="65"/>
                  </a:cubicBezTo>
                  <a:cubicBezTo>
                    <a:pt x="24" y="64"/>
                    <a:pt x="28" y="60"/>
                    <a:pt x="26" y="59"/>
                  </a:cubicBezTo>
                  <a:cubicBezTo>
                    <a:pt x="23" y="63"/>
                    <a:pt x="19" y="65"/>
                    <a:pt x="16" y="68"/>
                  </a:cubicBezTo>
                  <a:close/>
                  <a:moveTo>
                    <a:pt x="21" y="68"/>
                  </a:moveTo>
                  <a:cubicBezTo>
                    <a:pt x="25" y="68"/>
                    <a:pt x="25" y="64"/>
                    <a:pt x="28" y="62"/>
                  </a:cubicBezTo>
                  <a:cubicBezTo>
                    <a:pt x="27" y="61"/>
                    <a:pt x="30" y="59"/>
                    <a:pt x="30" y="61"/>
                  </a:cubicBezTo>
                  <a:cubicBezTo>
                    <a:pt x="28" y="63"/>
                    <a:pt x="25" y="65"/>
                    <a:pt x="24" y="68"/>
                  </a:cubicBezTo>
                  <a:cubicBezTo>
                    <a:pt x="28" y="68"/>
                    <a:pt x="33" y="61"/>
                    <a:pt x="29" y="59"/>
                  </a:cubicBezTo>
                  <a:cubicBezTo>
                    <a:pt x="27" y="63"/>
                    <a:pt x="22" y="64"/>
                    <a:pt x="21" y="68"/>
                  </a:cubicBezTo>
                  <a:close/>
                  <a:moveTo>
                    <a:pt x="32" y="63"/>
                  </a:moveTo>
                  <a:cubicBezTo>
                    <a:pt x="33" y="62"/>
                    <a:pt x="34" y="60"/>
                    <a:pt x="32" y="60"/>
                  </a:cubicBezTo>
                  <a:cubicBezTo>
                    <a:pt x="31" y="62"/>
                    <a:pt x="29" y="64"/>
                    <a:pt x="29" y="68"/>
                  </a:cubicBezTo>
                  <a:cubicBezTo>
                    <a:pt x="31" y="68"/>
                    <a:pt x="32" y="64"/>
                    <a:pt x="32" y="63"/>
                  </a:cubicBezTo>
                  <a:close/>
                  <a:moveTo>
                    <a:pt x="31" y="68"/>
                  </a:moveTo>
                  <a:cubicBezTo>
                    <a:pt x="32" y="68"/>
                    <a:pt x="34" y="68"/>
                    <a:pt x="35" y="68"/>
                  </a:cubicBezTo>
                  <a:cubicBezTo>
                    <a:pt x="34" y="66"/>
                    <a:pt x="36" y="61"/>
                    <a:pt x="34" y="61"/>
                  </a:cubicBezTo>
                  <a:cubicBezTo>
                    <a:pt x="34" y="64"/>
                    <a:pt x="31" y="65"/>
                    <a:pt x="31" y="68"/>
                  </a:cubicBezTo>
                  <a:close/>
                  <a:moveTo>
                    <a:pt x="5" y="49"/>
                  </a:moveTo>
                  <a:cubicBezTo>
                    <a:pt x="9" y="49"/>
                    <a:pt x="10" y="49"/>
                    <a:pt x="12" y="48"/>
                  </a:cubicBezTo>
                  <a:cubicBezTo>
                    <a:pt x="14" y="48"/>
                    <a:pt x="16" y="50"/>
                    <a:pt x="17" y="48"/>
                  </a:cubicBezTo>
                  <a:cubicBezTo>
                    <a:pt x="14" y="49"/>
                    <a:pt x="18" y="46"/>
                    <a:pt x="15" y="46"/>
                  </a:cubicBezTo>
                  <a:cubicBezTo>
                    <a:pt x="12" y="48"/>
                    <a:pt x="3" y="45"/>
                    <a:pt x="3" y="49"/>
                  </a:cubicBezTo>
                  <a:cubicBezTo>
                    <a:pt x="3" y="51"/>
                    <a:pt x="4" y="49"/>
                    <a:pt x="5" y="49"/>
                  </a:cubicBezTo>
                  <a:close/>
                  <a:moveTo>
                    <a:pt x="42" y="68"/>
                  </a:moveTo>
                  <a:cubicBezTo>
                    <a:pt x="41" y="65"/>
                    <a:pt x="43" y="60"/>
                    <a:pt x="39" y="60"/>
                  </a:cubicBezTo>
                  <a:cubicBezTo>
                    <a:pt x="40" y="64"/>
                    <a:pt x="35" y="69"/>
                    <a:pt x="42" y="68"/>
                  </a:cubicBezTo>
                  <a:close/>
                  <a:moveTo>
                    <a:pt x="38" y="63"/>
                  </a:moveTo>
                  <a:cubicBezTo>
                    <a:pt x="38" y="62"/>
                    <a:pt x="38" y="60"/>
                    <a:pt x="37" y="60"/>
                  </a:cubicBezTo>
                  <a:cubicBezTo>
                    <a:pt x="35" y="61"/>
                    <a:pt x="36" y="65"/>
                    <a:pt x="36" y="68"/>
                  </a:cubicBezTo>
                  <a:cubicBezTo>
                    <a:pt x="37" y="68"/>
                    <a:pt x="38" y="65"/>
                    <a:pt x="38" y="63"/>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22" name="Freeform 69"/>
            <p:cNvSpPr>
              <a:spLocks noEditPoints="1" noChangeArrowheads="1"/>
            </p:cNvSpPr>
            <p:nvPr/>
          </p:nvSpPr>
          <p:spPr bwMode="auto">
            <a:xfrm>
              <a:off x="935037" y="1143000"/>
              <a:ext cx="201613" cy="207963"/>
            </a:xfrm>
            <a:custGeom>
              <a:avLst/>
              <a:gdLst>
                <a:gd name="T0" fmla="*/ 72 w 73"/>
                <a:gd name="T1" fmla="*/ 43 h 75"/>
                <a:gd name="T2" fmla="*/ 2 w 73"/>
                <a:gd name="T3" fmla="*/ 61 h 75"/>
                <a:gd name="T4" fmla="*/ 12 w 73"/>
                <a:gd name="T5" fmla="*/ 1 h 75"/>
                <a:gd name="T6" fmla="*/ 27 w 73"/>
                <a:gd name="T7" fmla="*/ 15 h 75"/>
                <a:gd name="T8" fmla="*/ 27 w 73"/>
                <a:gd name="T9" fmla="*/ 15 h 75"/>
                <a:gd name="T10" fmla="*/ 9 w 73"/>
                <a:gd name="T11" fmla="*/ 7 h 75"/>
                <a:gd name="T12" fmla="*/ 6 w 73"/>
                <a:gd name="T13" fmla="*/ 6 h 75"/>
                <a:gd name="T14" fmla="*/ 17 w 73"/>
                <a:gd name="T15" fmla="*/ 24 h 75"/>
                <a:gd name="T16" fmla="*/ 13 w 73"/>
                <a:gd name="T17" fmla="*/ 16 h 75"/>
                <a:gd name="T18" fmla="*/ 18 w 73"/>
                <a:gd name="T19" fmla="*/ 29 h 75"/>
                <a:gd name="T20" fmla="*/ 3 w 73"/>
                <a:gd name="T21" fmla="*/ 35 h 75"/>
                <a:gd name="T22" fmla="*/ 12 w 73"/>
                <a:gd name="T23" fmla="*/ 32 h 75"/>
                <a:gd name="T24" fmla="*/ 14 w 73"/>
                <a:gd name="T25" fmla="*/ 48 h 75"/>
                <a:gd name="T26" fmla="*/ 11 w 73"/>
                <a:gd name="T27" fmla="*/ 54 h 75"/>
                <a:gd name="T28" fmla="*/ 16 w 73"/>
                <a:gd name="T29" fmla="*/ 50 h 75"/>
                <a:gd name="T30" fmla="*/ 10 w 73"/>
                <a:gd name="T31" fmla="*/ 63 h 75"/>
                <a:gd name="T32" fmla="*/ 17 w 73"/>
                <a:gd name="T33" fmla="*/ 60 h 75"/>
                <a:gd name="T34" fmla="*/ 16 w 73"/>
                <a:gd name="T35" fmla="*/ 61 h 75"/>
                <a:gd name="T36" fmla="*/ 14 w 73"/>
                <a:gd name="T37" fmla="*/ 69 h 75"/>
                <a:gd name="T38" fmla="*/ 17 w 73"/>
                <a:gd name="T39" fmla="*/ 69 h 75"/>
                <a:gd name="T40" fmla="*/ 24 w 73"/>
                <a:gd name="T41" fmla="*/ 70 h 75"/>
                <a:gd name="T42" fmla="*/ 30 w 73"/>
                <a:gd name="T43" fmla="*/ 70 h 75"/>
                <a:gd name="T44" fmla="*/ 30 w 73"/>
                <a:gd name="T45" fmla="*/ 14 h 75"/>
                <a:gd name="T46" fmla="*/ 28 w 73"/>
                <a:gd name="T47" fmla="*/ 2 h 75"/>
                <a:gd name="T48" fmla="*/ 53 w 73"/>
                <a:gd name="T49" fmla="*/ 2 h 75"/>
                <a:gd name="T50" fmla="*/ 53 w 73"/>
                <a:gd name="T51" fmla="*/ 13 h 75"/>
                <a:gd name="T52" fmla="*/ 53 w 73"/>
                <a:gd name="T53" fmla="*/ 17 h 75"/>
                <a:gd name="T54" fmla="*/ 58 w 73"/>
                <a:gd name="T55" fmla="*/ 16 h 75"/>
                <a:gd name="T56" fmla="*/ 68 w 73"/>
                <a:gd name="T57" fmla="*/ 14 h 75"/>
                <a:gd name="T58" fmla="*/ 66 w 73"/>
                <a:gd name="T59" fmla="*/ 20 h 75"/>
                <a:gd name="T60" fmla="*/ 58 w 73"/>
                <a:gd name="T61" fmla="*/ 25 h 75"/>
                <a:gd name="T62" fmla="*/ 71 w 73"/>
                <a:gd name="T63" fmla="*/ 29 h 75"/>
                <a:gd name="T64" fmla="*/ 46 w 73"/>
                <a:gd name="T65" fmla="*/ 6 h 75"/>
                <a:gd name="T66" fmla="*/ 31 w 73"/>
                <a:gd name="T67" fmla="*/ 16 h 75"/>
                <a:gd name="T68" fmla="*/ 41 w 73"/>
                <a:gd name="T69" fmla="*/ 57 h 75"/>
                <a:gd name="T70" fmla="*/ 19 w 73"/>
                <a:gd name="T71" fmla="*/ 44 h 75"/>
                <a:gd name="T72" fmla="*/ 54 w 73"/>
                <a:gd name="T73" fmla="*/ 54 h 75"/>
                <a:gd name="T74" fmla="*/ 27 w 73"/>
                <a:gd name="T75" fmla="*/ 19 h 75"/>
                <a:gd name="T76" fmla="*/ 36 w 73"/>
                <a:gd name="T77" fmla="*/ 21 h 75"/>
                <a:gd name="T78" fmla="*/ 22 w 73"/>
                <a:gd name="T79" fmla="*/ 32 h 75"/>
                <a:gd name="T80" fmla="*/ 22 w 73"/>
                <a:gd name="T81" fmla="*/ 32 h 75"/>
                <a:gd name="T82" fmla="*/ 46 w 73"/>
                <a:gd name="T83" fmla="*/ 24 h 75"/>
                <a:gd name="T84" fmla="*/ 21 w 73"/>
                <a:gd name="T85" fmla="*/ 27 h 75"/>
                <a:gd name="T86" fmla="*/ 55 w 73"/>
                <a:gd name="T87" fmla="*/ 33 h 75"/>
                <a:gd name="T88" fmla="*/ 37 w 73"/>
                <a:gd name="T89" fmla="*/ 31 h 75"/>
                <a:gd name="T90" fmla="*/ 51 w 73"/>
                <a:gd name="T91" fmla="*/ 38 h 75"/>
                <a:gd name="T92" fmla="*/ 23 w 73"/>
                <a:gd name="T93" fmla="*/ 46 h 75"/>
                <a:gd name="T94" fmla="*/ 23 w 73"/>
                <a:gd name="T95" fmla="*/ 48 h 75"/>
                <a:gd name="T96" fmla="*/ 60 w 73"/>
                <a:gd name="T97" fmla="*/ 50 h 75"/>
                <a:gd name="T98" fmla="*/ 61 w 73"/>
                <a:gd name="T99" fmla="*/ 55 h 75"/>
                <a:gd name="T100" fmla="*/ 63 w 73"/>
                <a:gd name="T101" fmla="*/ 63 h 75"/>
                <a:gd name="T102" fmla="*/ 59 w 73"/>
                <a:gd name="T103" fmla="*/ 67 h 75"/>
                <a:gd name="T104" fmla="*/ 53 w 73"/>
                <a:gd name="T105" fmla="*/ 68 h 75"/>
                <a:gd name="T106" fmla="*/ 50 w 73"/>
                <a:gd name="T107" fmla="*/ 73 h 75"/>
                <a:gd name="T108" fmla="*/ 66 w 73"/>
                <a:gd name="T109" fmla="*/ 40 h 75"/>
                <a:gd name="T110" fmla="*/ 53 w 73"/>
                <a:gd name="T111" fmla="*/ 39 h 75"/>
                <a:gd name="T112" fmla="*/ 46 w 73"/>
                <a:gd name="T113" fmla="*/ 43 h 75"/>
                <a:gd name="T114" fmla="*/ 19 w 73"/>
                <a:gd name="T115" fmla="*/ 41 h 75"/>
                <a:gd name="T116" fmla="*/ 34 w 73"/>
                <a:gd name="T117" fmla="*/ 55 h 75"/>
                <a:gd name="T118" fmla="*/ 29 w 73"/>
                <a:gd name="T119" fmla="*/ 52 h 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
                <a:gd name="T181" fmla="*/ 0 h 75"/>
                <a:gd name="T182" fmla="*/ 73 w 73"/>
                <a:gd name="T183" fmla="*/ 75 h 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 h="75">
                  <a:moveTo>
                    <a:pt x="69" y="5"/>
                  </a:moveTo>
                  <a:cubicBezTo>
                    <a:pt x="70" y="7"/>
                    <a:pt x="70" y="9"/>
                    <a:pt x="71" y="14"/>
                  </a:cubicBezTo>
                  <a:cubicBezTo>
                    <a:pt x="71" y="14"/>
                    <a:pt x="71" y="15"/>
                    <a:pt x="71" y="15"/>
                  </a:cubicBezTo>
                  <a:cubicBezTo>
                    <a:pt x="71" y="16"/>
                    <a:pt x="72" y="16"/>
                    <a:pt x="72" y="16"/>
                  </a:cubicBezTo>
                  <a:cubicBezTo>
                    <a:pt x="72" y="17"/>
                    <a:pt x="71" y="17"/>
                    <a:pt x="71" y="17"/>
                  </a:cubicBezTo>
                  <a:cubicBezTo>
                    <a:pt x="71" y="17"/>
                    <a:pt x="71" y="20"/>
                    <a:pt x="72" y="21"/>
                  </a:cubicBezTo>
                  <a:cubicBezTo>
                    <a:pt x="72" y="25"/>
                    <a:pt x="73" y="30"/>
                    <a:pt x="73" y="36"/>
                  </a:cubicBezTo>
                  <a:cubicBezTo>
                    <a:pt x="73" y="37"/>
                    <a:pt x="72" y="37"/>
                    <a:pt x="72" y="38"/>
                  </a:cubicBezTo>
                  <a:cubicBezTo>
                    <a:pt x="72" y="39"/>
                    <a:pt x="73" y="40"/>
                    <a:pt x="73" y="40"/>
                  </a:cubicBezTo>
                  <a:cubicBezTo>
                    <a:pt x="72" y="41"/>
                    <a:pt x="72" y="42"/>
                    <a:pt x="72" y="43"/>
                  </a:cubicBezTo>
                  <a:cubicBezTo>
                    <a:pt x="71" y="50"/>
                    <a:pt x="73" y="57"/>
                    <a:pt x="72" y="61"/>
                  </a:cubicBezTo>
                  <a:cubicBezTo>
                    <a:pt x="71" y="65"/>
                    <a:pt x="68" y="68"/>
                    <a:pt x="65" y="70"/>
                  </a:cubicBezTo>
                  <a:cubicBezTo>
                    <a:pt x="64" y="71"/>
                    <a:pt x="65" y="71"/>
                    <a:pt x="64" y="71"/>
                  </a:cubicBezTo>
                  <a:cubicBezTo>
                    <a:pt x="64" y="71"/>
                    <a:pt x="63" y="71"/>
                    <a:pt x="63" y="71"/>
                  </a:cubicBezTo>
                  <a:cubicBezTo>
                    <a:pt x="62" y="71"/>
                    <a:pt x="62" y="73"/>
                    <a:pt x="61" y="73"/>
                  </a:cubicBezTo>
                  <a:cubicBezTo>
                    <a:pt x="61" y="73"/>
                    <a:pt x="59" y="73"/>
                    <a:pt x="59" y="74"/>
                  </a:cubicBezTo>
                  <a:cubicBezTo>
                    <a:pt x="40" y="74"/>
                    <a:pt x="27" y="71"/>
                    <a:pt x="10" y="70"/>
                  </a:cubicBezTo>
                  <a:cubicBezTo>
                    <a:pt x="9" y="70"/>
                    <a:pt x="8" y="68"/>
                    <a:pt x="7" y="68"/>
                  </a:cubicBezTo>
                  <a:cubicBezTo>
                    <a:pt x="6" y="66"/>
                    <a:pt x="4" y="65"/>
                    <a:pt x="2" y="63"/>
                  </a:cubicBezTo>
                  <a:cubicBezTo>
                    <a:pt x="2" y="63"/>
                    <a:pt x="2" y="62"/>
                    <a:pt x="2" y="61"/>
                  </a:cubicBezTo>
                  <a:cubicBezTo>
                    <a:pt x="0" y="60"/>
                    <a:pt x="1" y="61"/>
                    <a:pt x="1" y="57"/>
                  </a:cubicBezTo>
                  <a:cubicBezTo>
                    <a:pt x="1" y="55"/>
                    <a:pt x="2" y="50"/>
                    <a:pt x="1" y="47"/>
                  </a:cubicBezTo>
                  <a:cubicBezTo>
                    <a:pt x="1" y="47"/>
                    <a:pt x="0" y="45"/>
                    <a:pt x="0" y="44"/>
                  </a:cubicBezTo>
                  <a:cubicBezTo>
                    <a:pt x="0" y="44"/>
                    <a:pt x="1" y="44"/>
                    <a:pt x="1" y="44"/>
                  </a:cubicBezTo>
                  <a:cubicBezTo>
                    <a:pt x="1" y="43"/>
                    <a:pt x="0" y="43"/>
                    <a:pt x="0" y="43"/>
                  </a:cubicBezTo>
                  <a:cubicBezTo>
                    <a:pt x="1" y="37"/>
                    <a:pt x="1" y="27"/>
                    <a:pt x="2" y="18"/>
                  </a:cubicBezTo>
                  <a:cubicBezTo>
                    <a:pt x="2" y="14"/>
                    <a:pt x="2" y="11"/>
                    <a:pt x="4" y="8"/>
                  </a:cubicBezTo>
                  <a:cubicBezTo>
                    <a:pt x="5" y="6"/>
                    <a:pt x="5" y="5"/>
                    <a:pt x="7" y="3"/>
                  </a:cubicBezTo>
                  <a:cubicBezTo>
                    <a:pt x="9" y="2"/>
                    <a:pt x="9" y="2"/>
                    <a:pt x="11" y="1"/>
                  </a:cubicBezTo>
                  <a:cubicBezTo>
                    <a:pt x="11" y="1"/>
                    <a:pt x="12" y="1"/>
                    <a:pt x="12" y="1"/>
                  </a:cubicBezTo>
                  <a:cubicBezTo>
                    <a:pt x="12" y="0"/>
                    <a:pt x="12" y="1"/>
                    <a:pt x="13" y="1"/>
                  </a:cubicBezTo>
                  <a:cubicBezTo>
                    <a:pt x="22" y="0"/>
                    <a:pt x="33" y="1"/>
                    <a:pt x="43" y="1"/>
                  </a:cubicBezTo>
                  <a:cubicBezTo>
                    <a:pt x="44" y="1"/>
                    <a:pt x="46" y="2"/>
                    <a:pt x="47" y="1"/>
                  </a:cubicBezTo>
                  <a:cubicBezTo>
                    <a:pt x="52" y="1"/>
                    <a:pt x="64" y="1"/>
                    <a:pt x="69" y="5"/>
                  </a:cubicBezTo>
                  <a:close/>
                  <a:moveTo>
                    <a:pt x="24" y="5"/>
                  </a:moveTo>
                  <a:cubicBezTo>
                    <a:pt x="23" y="4"/>
                    <a:pt x="24" y="4"/>
                    <a:pt x="23" y="3"/>
                  </a:cubicBezTo>
                  <a:cubicBezTo>
                    <a:pt x="22" y="3"/>
                    <a:pt x="21" y="4"/>
                    <a:pt x="21" y="4"/>
                  </a:cubicBezTo>
                  <a:cubicBezTo>
                    <a:pt x="24" y="6"/>
                    <a:pt x="24" y="11"/>
                    <a:pt x="27" y="13"/>
                  </a:cubicBezTo>
                  <a:cubicBezTo>
                    <a:pt x="27" y="10"/>
                    <a:pt x="25" y="7"/>
                    <a:pt x="24" y="5"/>
                  </a:cubicBezTo>
                  <a:close/>
                  <a:moveTo>
                    <a:pt x="27" y="15"/>
                  </a:moveTo>
                  <a:cubicBezTo>
                    <a:pt x="24" y="11"/>
                    <a:pt x="23" y="7"/>
                    <a:pt x="19" y="3"/>
                  </a:cubicBezTo>
                  <a:cubicBezTo>
                    <a:pt x="18" y="4"/>
                    <a:pt x="14" y="2"/>
                    <a:pt x="14" y="4"/>
                  </a:cubicBezTo>
                  <a:cubicBezTo>
                    <a:pt x="18" y="8"/>
                    <a:pt x="21" y="13"/>
                    <a:pt x="26" y="17"/>
                  </a:cubicBezTo>
                  <a:cubicBezTo>
                    <a:pt x="24" y="11"/>
                    <a:pt x="19" y="10"/>
                    <a:pt x="17" y="4"/>
                  </a:cubicBezTo>
                  <a:cubicBezTo>
                    <a:pt x="18" y="4"/>
                    <a:pt x="19" y="5"/>
                    <a:pt x="19" y="6"/>
                  </a:cubicBezTo>
                  <a:cubicBezTo>
                    <a:pt x="19" y="7"/>
                    <a:pt x="20" y="8"/>
                    <a:pt x="21" y="8"/>
                  </a:cubicBezTo>
                  <a:cubicBezTo>
                    <a:pt x="22" y="9"/>
                    <a:pt x="21" y="10"/>
                    <a:pt x="21" y="10"/>
                  </a:cubicBezTo>
                  <a:cubicBezTo>
                    <a:pt x="22" y="11"/>
                    <a:pt x="23" y="12"/>
                    <a:pt x="24" y="13"/>
                  </a:cubicBezTo>
                  <a:cubicBezTo>
                    <a:pt x="25" y="14"/>
                    <a:pt x="25" y="16"/>
                    <a:pt x="27" y="15"/>
                  </a:cubicBezTo>
                  <a:cubicBezTo>
                    <a:pt x="29" y="15"/>
                    <a:pt x="27" y="11"/>
                    <a:pt x="27" y="15"/>
                  </a:cubicBezTo>
                  <a:close/>
                  <a:moveTo>
                    <a:pt x="14" y="5"/>
                  </a:moveTo>
                  <a:cubicBezTo>
                    <a:pt x="13" y="4"/>
                    <a:pt x="13" y="2"/>
                    <a:pt x="11" y="3"/>
                  </a:cubicBezTo>
                  <a:cubicBezTo>
                    <a:pt x="12" y="7"/>
                    <a:pt x="14" y="9"/>
                    <a:pt x="18" y="10"/>
                  </a:cubicBezTo>
                  <a:cubicBezTo>
                    <a:pt x="18" y="11"/>
                    <a:pt x="19" y="12"/>
                    <a:pt x="19" y="12"/>
                  </a:cubicBezTo>
                  <a:cubicBezTo>
                    <a:pt x="20" y="13"/>
                    <a:pt x="21" y="14"/>
                    <a:pt x="21" y="13"/>
                  </a:cubicBezTo>
                  <a:cubicBezTo>
                    <a:pt x="18" y="11"/>
                    <a:pt x="17" y="7"/>
                    <a:pt x="14" y="5"/>
                  </a:cubicBezTo>
                  <a:close/>
                  <a:moveTo>
                    <a:pt x="19" y="15"/>
                  </a:moveTo>
                  <a:cubicBezTo>
                    <a:pt x="16" y="11"/>
                    <a:pt x="13" y="7"/>
                    <a:pt x="10" y="4"/>
                  </a:cubicBezTo>
                  <a:cubicBezTo>
                    <a:pt x="9" y="4"/>
                    <a:pt x="8" y="4"/>
                    <a:pt x="8" y="6"/>
                  </a:cubicBezTo>
                  <a:cubicBezTo>
                    <a:pt x="9" y="6"/>
                    <a:pt x="9" y="6"/>
                    <a:pt x="9" y="7"/>
                  </a:cubicBezTo>
                  <a:cubicBezTo>
                    <a:pt x="10" y="8"/>
                    <a:pt x="11" y="8"/>
                    <a:pt x="12" y="9"/>
                  </a:cubicBezTo>
                  <a:cubicBezTo>
                    <a:pt x="13" y="10"/>
                    <a:pt x="14" y="12"/>
                    <a:pt x="15" y="13"/>
                  </a:cubicBezTo>
                  <a:cubicBezTo>
                    <a:pt x="16" y="14"/>
                    <a:pt x="17" y="15"/>
                    <a:pt x="19" y="16"/>
                  </a:cubicBezTo>
                  <a:cubicBezTo>
                    <a:pt x="19" y="17"/>
                    <a:pt x="21" y="17"/>
                    <a:pt x="21" y="17"/>
                  </a:cubicBezTo>
                  <a:cubicBezTo>
                    <a:pt x="22" y="18"/>
                    <a:pt x="22" y="19"/>
                    <a:pt x="24" y="19"/>
                  </a:cubicBezTo>
                  <a:cubicBezTo>
                    <a:pt x="25" y="15"/>
                    <a:pt x="21" y="16"/>
                    <a:pt x="19" y="15"/>
                  </a:cubicBezTo>
                  <a:close/>
                  <a:moveTo>
                    <a:pt x="19" y="17"/>
                  </a:moveTo>
                  <a:cubicBezTo>
                    <a:pt x="15" y="15"/>
                    <a:pt x="13" y="12"/>
                    <a:pt x="10" y="11"/>
                  </a:cubicBezTo>
                  <a:cubicBezTo>
                    <a:pt x="11" y="10"/>
                    <a:pt x="10" y="8"/>
                    <a:pt x="8" y="7"/>
                  </a:cubicBezTo>
                  <a:cubicBezTo>
                    <a:pt x="8" y="6"/>
                    <a:pt x="7" y="5"/>
                    <a:pt x="6" y="6"/>
                  </a:cubicBezTo>
                  <a:cubicBezTo>
                    <a:pt x="5" y="9"/>
                    <a:pt x="9" y="8"/>
                    <a:pt x="10" y="9"/>
                  </a:cubicBezTo>
                  <a:cubicBezTo>
                    <a:pt x="10" y="10"/>
                    <a:pt x="9" y="10"/>
                    <a:pt x="9" y="10"/>
                  </a:cubicBezTo>
                  <a:cubicBezTo>
                    <a:pt x="9" y="12"/>
                    <a:pt x="13" y="14"/>
                    <a:pt x="14" y="15"/>
                  </a:cubicBezTo>
                  <a:cubicBezTo>
                    <a:pt x="16" y="17"/>
                    <a:pt x="17" y="20"/>
                    <a:pt x="19" y="20"/>
                  </a:cubicBezTo>
                  <a:cubicBezTo>
                    <a:pt x="21" y="20"/>
                    <a:pt x="20" y="22"/>
                    <a:pt x="22" y="21"/>
                  </a:cubicBezTo>
                  <a:cubicBezTo>
                    <a:pt x="22" y="19"/>
                    <a:pt x="20" y="18"/>
                    <a:pt x="19" y="17"/>
                  </a:cubicBezTo>
                  <a:close/>
                  <a:moveTo>
                    <a:pt x="8" y="12"/>
                  </a:moveTo>
                  <a:cubicBezTo>
                    <a:pt x="7" y="11"/>
                    <a:pt x="6" y="7"/>
                    <a:pt x="4" y="9"/>
                  </a:cubicBezTo>
                  <a:cubicBezTo>
                    <a:pt x="3" y="14"/>
                    <a:pt x="7" y="16"/>
                    <a:pt x="9" y="18"/>
                  </a:cubicBezTo>
                  <a:cubicBezTo>
                    <a:pt x="11" y="20"/>
                    <a:pt x="14" y="22"/>
                    <a:pt x="17" y="24"/>
                  </a:cubicBezTo>
                  <a:cubicBezTo>
                    <a:pt x="18" y="24"/>
                    <a:pt x="19" y="26"/>
                    <a:pt x="18" y="26"/>
                  </a:cubicBezTo>
                  <a:cubicBezTo>
                    <a:pt x="15" y="24"/>
                    <a:pt x="13" y="22"/>
                    <a:pt x="11" y="21"/>
                  </a:cubicBezTo>
                  <a:cubicBezTo>
                    <a:pt x="9" y="19"/>
                    <a:pt x="7" y="16"/>
                    <a:pt x="4" y="15"/>
                  </a:cubicBezTo>
                  <a:cubicBezTo>
                    <a:pt x="4" y="20"/>
                    <a:pt x="8" y="21"/>
                    <a:pt x="11" y="22"/>
                  </a:cubicBezTo>
                  <a:cubicBezTo>
                    <a:pt x="13" y="24"/>
                    <a:pt x="17" y="27"/>
                    <a:pt x="19" y="26"/>
                  </a:cubicBezTo>
                  <a:cubicBezTo>
                    <a:pt x="20" y="24"/>
                    <a:pt x="18" y="23"/>
                    <a:pt x="17" y="22"/>
                  </a:cubicBezTo>
                  <a:cubicBezTo>
                    <a:pt x="13" y="19"/>
                    <a:pt x="10" y="16"/>
                    <a:pt x="6" y="13"/>
                  </a:cubicBezTo>
                  <a:cubicBezTo>
                    <a:pt x="5" y="13"/>
                    <a:pt x="4" y="11"/>
                    <a:pt x="6" y="11"/>
                  </a:cubicBezTo>
                  <a:cubicBezTo>
                    <a:pt x="7" y="11"/>
                    <a:pt x="8" y="13"/>
                    <a:pt x="9" y="15"/>
                  </a:cubicBezTo>
                  <a:cubicBezTo>
                    <a:pt x="10" y="16"/>
                    <a:pt x="11" y="16"/>
                    <a:pt x="13" y="16"/>
                  </a:cubicBezTo>
                  <a:cubicBezTo>
                    <a:pt x="13" y="16"/>
                    <a:pt x="13" y="18"/>
                    <a:pt x="13" y="18"/>
                  </a:cubicBezTo>
                  <a:cubicBezTo>
                    <a:pt x="14" y="19"/>
                    <a:pt x="16" y="20"/>
                    <a:pt x="18" y="21"/>
                  </a:cubicBezTo>
                  <a:cubicBezTo>
                    <a:pt x="19" y="22"/>
                    <a:pt x="20" y="26"/>
                    <a:pt x="21" y="22"/>
                  </a:cubicBezTo>
                  <a:cubicBezTo>
                    <a:pt x="17" y="20"/>
                    <a:pt x="12" y="15"/>
                    <a:pt x="8" y="12"/>
                  </a:cubicBezTo>
                  <a:close/>
                  <a:moveTo>
                    <a:pt x="13" y="26"/>
                  </a:moveTo>
                  <a:cubicBezTo>
                    <a:pt x="13" y="26"/>
                    <a:pt x="12" y="24"/>
                    <a:pt x="12" y="24"/>
                  </a:cubicBezTo>
                  <a:cubicBezTo>
                    <a:pt x="12" y="24"/>
                    <a:pt x="11" y="24"/>
                    <a:pt x="11" y="24"/>
                  </a:cubicBezTo>
                  <a:cubicBezTo>
                    <a:pt x="10" y="24"/>
                    <a:pt x="10" y="23"/>
                    <a:pt x="10" y="23"/>
                  </a:cubicBezTo>
                  <a:cubicBezTo>
                    <a:pt x="7" y="22"/>
                    <a:pt x="6" y="20"/>
                    <a:pt x="4" y="19"/>
                  </a:cubicBezTo>
                  <a:cubicBezTo>
                    <a:pt x="6" y="25"/>
                    <a:pt x="13" y="26"/>
                    <a:pt x="18" y="29"/>
                  </a:cubicBezTo>
                  <a:cubicBezTo>
                    <a:pt x="15" y="29"/>
                    <a:pt x="10" y="30"/>
                    <a:pt x="8" y="28"/>
                  </a:cubicBezTo>
                  <a:cubicBezTo>
                    <a:pt x="10" y="28"/>
                    <a:pt x="13" y="29"/>
                    <a:pt x="13" y="28"/>
                  </a:cubicBezTo>
                  <a:cubicBezTo>
                    <a:pt x="9" y="27"/>
                    <a:pt x="8" y="23"/>
                    <a:pt x="4" y="22"/>
                  </a:cubicBezTo>
                  <a:cubicBezTo>
                    <a:pt x="4" y="24"/>
                    <a:pt x="3" y="24"/>
                    <a:pt x="3" y="26"/>
                  </a:cubicBezTo>
                  <a:cubicBezTo>
                    <a:pt x="4" y="28"/>
                    <a:pt x="7" y="26"/>
                    <a:pt x="7" y="28"/>
                  </a:cubicBezTo>
                  <a:cubicBezTo>
                    <a:pt x="5" y="29"/>
                    <a:pt x="3" y="25"/>
                    <a:pt x="3" y="29"/>
                  </a:cubicBezTo>
                  <a:cubicBezTo>
                    <a:pt x="2" y="33"/>
                    <a:pt x="10" y="29"/>
                    <a:pt x="11" y="32"/>
                  </a:cubicBezTo>
                  <a:cubicBezTo>
                    <a:pt x="8" y="33"/>
                    <a:pt x="3" y="30"/>
                    <a:pt x="3" y="34"/>
                  </a:cubicBezTo>
                  <a:cubicBezTo>
                    <a:pt x="5" y="34"/>
                    <a:pt x="10" y="33"/>
                    <a:pt x="11" y="35"/>
                  </a:cubicBezTo>
                  <a:cubicBezTo>
                    <a:pt x="8" y="35"/>
                    <a:pt x="4" y="33"/>
                    <a:pt x="3" y="35"/>
                  </a:cubicBezTo>
                  <a:cubicBezTo>
                    <a:pt x="7" y="36"/>
                    <a:pt x="1" y="36"/>
                    <a:pt x="3" y="39"/>
                  </a:cubicBezTo>
                  <a:cubicBezTo>
                    <a:pt x="6" y="39"/>
                    <a:pt x="12" y="38"/>
                    <a:pt x="13" y="40"/>
                  </a:cubicBezTo>
                  <a:cubicBezTo>
                    <a:pt x="10" y="40"/>
                    <a:pt x="6" y="40"/>
                    <a:pt x="3" y="40"/>
                  </a:cubicBezTo>
                  <a:cubicBezTo>
                    <a:pt x="1" y="41"/>
                    <a:pt x="4" y="42"/>
                    <a:pt x="2" y="44"/>
                  </a:cubicBezTo>
                  <a:cubicBezTo>
                    <a:pt x="5" y="44"/>
                    <a:pt x="7" y="44"/>
                    <a:pt x="9" y="43"/>
                  </a:cubicBezTo>
                  <a:cubicBezTo>
                    <a:pt x="10" y="43"/>
                    <a:pt x="11" y="43"/>
                    <a:pt x="11" y="42"/>
                  </a:cubicBezTo>
                  <a:cubicBezTo>
                    <a:pt x="9" y="42"/>
                    <a:pt x="6" y="43"/>
                    <a:pt x="6" y="41"/>
                  </a:cubicBezTo>
                  <a:cubicBezTo>
                    <a:pt x="9" y="41"/>
                    <a:pt x="13" y="41"/>
                    <a:pt x="16" y="41"/>
                  </a:cubicBezTo>
                  <a:cubicBezTo>
                    <a:pt x="18" y="39"/>
                    <a:pt x="15" y="34"/>
                    <a:pt x="17" y="33"/>
                  </a:cubicBezTo>
                  <a:cubicBezTo>
                    <a:pt x="15" y="32"/>
                    <a:pt x="12" y="34"/>
                    <a:pt x="12" y="32"/>
                  </a:cubicBezTo>
                  <a:cubicBezTo>
                    <a:pt x="14" y="32"/>
                    <a:pt x="16" y="32"/>
                    <a:pt x="18" y="32"/>
                  </a:cubicBezTo>
                  <a:cubicBezTo>
                    <a:pt x="18" y="31"/>
                    <a:pt x="18" y="30"/>
                    <a:pt x="19" y="30"/>
                  </a:cubicBezTo>
                  <a:cubicBezTo>
                    <a:pt x="19" y="27"/>
                    <a:pt x="15" y="27"/>
                    <a:pt x="13" y="26"/>
                  </a:cubicBezTo>
                  <a:close/>
                  <a:moveTo>
                    <a:pt x="8" y="54"/>
                  </a:moveTo>
                  <a:cubicBezTo>
                    <a:pt x="8" y="54"/>
                    <a:pt x="7" y="54"/>
                    <a:pt x="6" y="54"/>
                  </a:cubicBezTo>
                  <a:cubicBezTo>
                    <a:pt x="6" y="54"/>
                    <a:pt x="4" y="57"/>
                    <a:pt x="3" y="55"/>
                  </a:cubicBezTo>
                  <a:cubicBezTo>
                    <a:pt x="5" y="55"/>
                    <a:pt x="6" y="53"/>
                    <a:pt x="7" y="53"/>
                  </a:cubicBezTo>
                  <a:cubicBezTo>
                    <a:pt x="8" y="53"/>
                    <a:pt x="10" y="51"/>
                    <a:pt x="11" y="50"/>
                  </a:cubicBezTo>
                  <a:cubicBezTo>
                    <a:pt x="11" y="50"/>
                    <a:pt x="12" y="50"/>
                    <a:pt x="13" y="50"/>
                  </a:cubicBezTo>
                  <a:cubicBezTo>
                    <a:pt x="13" y="50"/>
                    <a:pt x="13" y="49"/>
                    <a:pt x="14" y="48"/>
                  </a:cubicBezTo>
                  <a:cubicBezTo>
                    <a:pt x="15" y="48"/>
                    <a:pt x="17" y="48"/>
                    <a:pt x="18" y="46"/>
                  </a:cubicBezTo>
                  <a:cubicBezTo>
                    <a:pt x="17" y="44"/>
                    <a:pt x="14" y="46"/>
                    <a:pt x="13" y="44"/>
                  </a:cubicBezTo>
                  <a:cubicBezTo>
                    <a:pt x="15" y="44"/>
                    <a:pt x="16" y="44"/>
                    <a:pt x="16" y="42"/>
                  </a:cubicBezTo>
                  <a:cubicBezTo>
                    <a:pt x="12" y="43"/>
                    <a:pt x="8" y="45"/>
                    <a:pt x="3" y="45"/>
                  </a:cubicBezTo>
                  <a:cubicBezTo>
                    <a:pt x="2" y="46"/>
                    <a:pt x="1" y="51"/>
                    <a:pt x="3" y="52"/>
                  </a:cubicBezTo>
                  <a:cubicBezTo>
                    <a:pt x="5" y="51"/>
                    <a:pt x="10" y="48"/>
                    <a:pt x="12" y="48"/>
                  </a:cubicBezTo>
                  <a:cubicBezTo>
                    <a:pt x="13" y="48"/>
                    <a:pt x="15" y="45"/>
                    <a:pt x="16" y="47"/>
                  </a:cubicBezTo>
                  <a:cubicBezTo>
                    <a:pt x="11" y="49"/>
                    <a:pt x="6" y="50"/>
                    <a:pt x="2" y="53"/>
                  </a:cubicBezTo>
                  <a:cubicBezTo>
                    <a:pt x="2" y="55"/>
                    <a:pt x="2" y="56"/>
                    <a:pt x="2" y="58"/>
                  </a:cubicBezTo>
                  <a:cubicBezTo>
                    <a:pt x="5" y="57"/>
                    <a:pt x="8" y="55"/>
                    <a:pt x="11" y="54"/>
                  </a:cubicBezTo>
                  <a:cubicBezTo>
                    <a:pt x="11" y="53"/>
                    <a:pt x="12" y="52"/>
                    <a:pt x="13" y="52"/>
                  </a:cubicBezTo>
                  <a:cubicBezTo>
                    <a:pt x="13" y="52"/>
                    <a:pt x="14" y="52"/>
                    <a:pt x="15" y="51"/>
                  </a:cubicBezTo>
                  <a:cubicBezTo>
                    <a:pt x="16" y="50"/>
                    <a:pt x="18" y="48"/>
                    <a:pt x="17" y="48"/>
                  </a:cubicBezTo>
                  <a:cubicBezTo>
                    <a:pt x="14" y="50"/>
                    <a:pt x="10" y="52"/>
                    <a:pt x="8" y="54"/>
                  </a:cubicBezTo>
                  <a:close/>
                  <a:moveTo>
                    <a:pt x="9" y="55"/>
                  </a:moveTo>
                  <a:cubicBezTo>
                    <a:pt x="7" y="57"/>
                    <a:pt x="3" y="57"/>
                    <a:pt x="3" y="61"/>
                  </a:cubicBezTo>
                  <a:cubicBezTo>
                    <a:pt x="6" y="63"/>
                    <a:pt x="8" y="58"/>
                    <a:pt x="10" y="56"/>
                  </a:cubicBezTo>
                  <a:cubicBezTo>
                    <a:pt x="11" y="56"/>
                    <a:pt x="12" y="56"/>
                    <a:pt x="13" y="55"/>
                  </a:cubicBezTo>
                  <a:cubicBezTo>
                    <a:pt x="13" y="55"/>
                    <a:pt x="14" y="54"/>
                    <a:pt x="14" y="54"/>
                  </a:cubicBezTo>
                  <a:cubicBezTo>
                    <a:pt x="15" y="53"/>
                    <a:pt x="17" y="51"/>
                    <a:pt x="16" y="50"/>
                  </a:cubicBezTo>
                  <a:cubicBezTo>
                    <a:pt x="14" y="53"/>
                    <a:pt x="11" y="54"/>
                    <a:pt x="9" y="55"/>
                  </a:cubicBezTo>
                  <a:close/>
                  <a:moveTo>
                    <a:pt x="8" y="61"/>
                  </a:moveTo>
                  <a:cubicBezTo>
                    <a:pt x="8" y="61"/>
                    <a:pt x="6" y="61"/>
                    <a:pt x="6" y="61"/>
                  </a:cubicBezTo>
                  <a:cubicBezTo>
                    <a:pt x="5" y="62"/>
                    <a:pt x="5" y="63"/>
                    <a:pt x="5" y="64"/>
                  </a:cubicBezTo>
                  <a:cubicBezTo>
                    <a:pt x="7" y="64"/>
                    <a:pt x="10" y="61"/>
                    <a:pt x="12" y="59"/>
                  </a:cubicBezTo>
                  <a:cubicBezTo>
                    <a:pt x="12" y="59"/>
                    <a:pt x="11" y="57"/>
                    <a:pt x="12" y="57"/>
                  </a:cubicBezTo>
                  <a:cubicBezTo>
                    <a:pt x="12" y="56"/>
                    <a:pt x="14" y="56"/>
                    <a:pt x="14" y="55"/>
                  </a:cubicBezTo>
                  <a:cubicBezTo>
                    <a:pt x="15" y="55"/>
                    <a:pt x="15" y="53"/>
                    <a:pt x="14" y="55"/>
                  </a:cubicBezTo>
                  <a:cubicBezTo>
                    <a:pt x="12" y="56"/>
                    <a:pt x="10" y="59"/>
                    <a:pt x="8" y="61"/>
                  </a:cubicBezTo>
                  <a:close/>
                  <a:moveTo>
                    <a:pt x="10" y="63"/>
                  </a:moveTo>
                  <a:cubicBezTo>
                    <a:pt x="13" y="60"/>
                    <a:pt x="16" y="56"/>
                    <a:pt x="19" y="53"/>
                  </a:cubicBezTo>
                  <a:cubicBezTo>
                    <a:pt x="17" y="53"/>
                    <a:pt x="16" y="56"/>
                    <a:pt x="14" y="57"/>
                  </a:cubicBezTo>
                  <a:cubicBezTo>
                    <a:pt x="13" y="59"/>
                    <a:pt x="10" y="60"/>
                    <a:pt x="9" y="61"/>
                  </a:cubicBezTo>
                  <a:cubicBezTo>
                    <a:pt x="8" y="62"/>
                    <a:pt x="9" y="63"/>
                    <a:pt x="8" y="64"/>
                  </a:cubicBezTo>
                  <a:cubicBezTo>
                    <a:pt x="8" y="65"/>
                    <a:pt x="6" y="65"/>
                    <a:pt x="6" y="66"/>
                  </a:cubicBezTo>
                  <a:cubicBezTo>
                    <a:pt x="8" y="66"/>
                    <a:pt x="9" y="64"/>
                    <a:pt x="10" y="63"/>
                  </a:cubicBezTo>
                  <a:close/>
                  <a:moveTo>
                    <a:pt x="13" y="61"/>
                  </a:moveTo>
                  <a:cubicBezTo>
                    <a:pt x="13" y="63"/>
                    <a:pt x="6" y="65"/>
                    <a:pt x="10" y="68"/>
                  </a:cubicBezTo>
                  <a:cubicBezTo>
                    <a:pt x="10" y="65"/>
                    <a:pt x="16" y="63"/>
                    <a:pt x="16" y="61"/>
                  </a:cubicBezTo>
                  <a:cubicBezTo>
                    <a:pt x="16" y="60"/>
                    <a:pt x="17" y="60"/>
                    <a:pt x="17" y="60"/>
                  </a:cubicBezTo>
                  <a:cubicBezTo>
                    <a:pt x="18" y="58"/>
                    <a:pt x="19" y="57"/>
                    <a:pt x="19" y="55"/>
                  </a:cubicBezTo>
                  <a:cubicBezTo>
                    <a:pt x="20" y="55"/>
                    <a:pt x="21" y="54"/>
                    <a:pt x="19" y="54"/>
                  </a:cubicBezTo>
                  <a:cubicBezTo>
                    <a:pt x="19" y="56"/>
                    <a:pt x="13" y="59"/>
                    <a:pt x="13" y="61"/>
                  </a:cubicBezTo>
                  <a:close/>
                  <a:moveTo>
                    <a:pt x="16" y="64"/>
                  </a:moveTo>
                  <a:cubicBezTo>
                    <a:pt x="16" y="64"/>
                    <a:pt x="17" y="63"/>
                    <a:pt x="18" y="62"/>
                  </a:cubicBezTo>
                  <a:cubicBezTo>
                    <a:pt x="19" y="61"/>
                    <a:pt x="19" y="60"/>
                    <a:pt x="20" y="59"/>
                  </a:cubicBezTo>
                  <a:cubicBezTo>
                    <a:pt x="21" y="57"/>
                    <a:pt x="23" y="56"/>
                    <a:pt x="23" y="55"/>
                  </a:cubicBezTo>
                  <a:cubicBezTo>
                    <a:pt x="20" y="54"/>
                    <a:pt x="20" y="57"/>
                    <a:pt x="19" y="58"/>
                  </a:cubicBezTo>
                  <a:cubicBezTo>
                    <a:pt x="19" y="59"/>
                    <a:pt x="18" y="59"/>
                    <a:pt x="18" y="60"/>
                  </a:cubicBezTo>
                  <a:cubicBezTo>
                    <a:pt x="17" y="60"/>
                    <a:pt x="17" y="61"/>
                    <a:pt x="16" y="61"/>
                  </a:cubicBezTo>
                  <a:cubicBezTo>
                    <a:pt x="15" y="64"/>
                    <a:pt x="10" y="67"/>
                    <a:pt x="12" y="69"/>
                  </a:cubicBezTo>
                  <a:cubicBezTo>
                    <a:pt x="14" y="69"/>
                    <a:pt x="15" y="66"/>
                    <a:pt x="16" y="64"/>
                  </a:cubicBezTo>
                  <a:close/>
                  <a:moveTo>
                    <a:pt x="14" y="69"/>
                  </a:moveTo>
                  <a:cubicBezTo>
                    <a:pt x="17" y="70"/>
                    <a:pt x="16" y="68"/>
                    <a:pt x="17" y="67"/>
                  </a:cubicBezTo>
                  <a:cubicBezTo>
                    <a:pt x="17" y="66"/>
                    <a:pt x="18" y="66"/>
                    <a:pt x="19" y="66"/>
                  </a:cubicBezTo>
                  <a:cubicBezTo>
                    <a:pt x="19" y="65"/>
                    <a:pt x="19" y="64"/>
                    <a:pt x="19" y="63"/>
                  </a:cubicBezTo>
                  <a:cubicBezTo>
                    <a:pt x="20" y="63"/>
                    <a:pt x="21" y="63"/>
                    <a:pt x="21" y="62"/>
                  </a:cubicBezTo>
                  <a:cubicBezTo>
                    <a:pt x="22" y="62"/>
                    <a:pt x="22" y="60"/>
                    <a:pt x="22" y="60"/>
                  </a:cubicBezTo>
                  <a:cubicBezTo>
                    <a:pt x="22" y="59"/>
                    <a:pt x="25" y="57"/>
                    <a:pt x="23" y="56"/>
                  </a:cubicBezTo>
                  <a:cubicBezTo>
                    <a:pt x="20" y="61"/>
                    <a:pt x="16" y="64"/>
                    <a:pt x="14" y="69"/>
                  </a:cubicBezTo>
                  <a:close/>
                  <a:moveTo>
                    <a:pt x="20" y="67"/>
                  </a:moveTo>
                  <a:cubicBezTo>
                    <a:pt x="20" y="66"/>
                    <a:pt x="22" y="66"/>
                    <a:pt x="22" y="66"/>
                  </a:cubicBezTo>
                  <a:cubicBezTo>
                    <a:pt x="23" y="65"/>
                    <a:pt x="22" y="63"/>
                    <a:pt x="23" y="62"/>
                  </a:cubicBezTo>
                  <a:cubicBezTo>
                    <a:pt x="23" y="62"/>
                    <a:pt x="24" y="62"/>
                    <a:pt x="24" y="61"/>
                  </a:cubicBezTo>
                  <a:cubicBezTo>
                    <a:pt x="24" y="61"/>
                    <a:pt x="24" y="60"/>
                    <a:pt x="25" y="60"/>
                  </a:cubicBezTo>
                  <a:cubicBezTo>
                    <a:pt x="25" y="60"/>
                    <a:pt x="26" y="59"/>
                    <a:pt x="26" y="58"/>
                  </a:cubicBezTo>
                  <a:cubicBezTo>
                    <a:pt x="25" y="57"/>
                    <a:pt x="25" y="57"/>
                    <a:pt x="24" y="58"/>
                  </a:cubicBezTo>
                  <a:cubicBezTo>
                    <a:pt x="24" y="58"/>
                    <a:pt x="24" y="59"/>
                    <a:pt x="24" y="60"/>
                  </a:cubicBezTo>
                  <a:cubicBezTo>
                    <a:pt x="23" y="61"/>
                    <a:pt x="22" y="61"/>
                    <a:pt x="21" y="62"/>
                  </a:cubicBezTo>
                  <a:cubicBezTo>
                    <a:pt x="20" y="65"/>
                    <a:pt x="18" y="68"/>
                    <a:pt x="17" y="69"/>
                  </a:cubicBezTo>
                  <a:cubicBezTo>
                    <a:pt x="20" y="70"/>
                    <a:pt x="20" y="68"/>
                    <a:pt x="20" y="67"/>
                  </a:cubicBezTo>
                  <a:close/>
                  <a:moveTo>
                    <a:pt x="24" y="67"/>
                  </a:moveTo>
                  <a:cubicBezTo>
                    <a:pt x="25" y="65"/>
                    <a:pt x="26" y="63"/>
                    <a:pt x="26" y="61"/>
                  </a:cubicBezTo>
                  <a:cubicBezTo>
                    <a:pt x="28" y="62"/>
                    <a:pt x="28" y="57"/>
                    <a:pt x="26" y="58"/>
                  </a:cubicBezTo>
                  <a:cubicBezTo>
                    <a:pt x="25" y="63"/>
                    <a:pt x="22" y="65"/>
                    <a:pt x="20" y="70"/>
                  </a:cubicBezTo>
                  <a:cubicBezTo>
                    <a:pt x="23" y="71"/>
                    <a:pt x="23" y="68"/>
                    <a:pt x="24" y="67"/>
                  </a:cubicBezTo>
                  <a:close/>
                  <a:moveTo>
                    <a:pt x="27" y="66"/>
                  </a:moveTo>
                  <a:cubicBezTo>
                    <a:pt x="28" y="64"/>
                    <a:pt x="29" y="61"/>
                    <a:pt x="30" y="60"/>
                  </a:cubicBezTo>
                  <a:cubicBezTo>
                    <a:pt x="27" y="60"/>
                    <a:pt x="27" y="63"/>
                    <a:pt x="26" y="64"/>
                  </a:cubicBezTo>
                  <a:cubicBezTo>
                    <a:pt x="25" y="66"/>
                    <a:pt x="23" y="68"/>
                    <a:pt x="24" y="70"/>
                  </a:cubicBezTo>
                  <a:cubicBezTo>
                    <a:pt x="26" y="70"/>
                    <a:pt x="27" y="67"/>
                    <a:pt x="27" y="66"/>
                  </a:cubicBezTo>
                  <a:close/>
                  <a:moveTo>
                    <a:pt x="31" y="64"/>
                  </a:moveTo>
                  <a:cubicBezTo>
                    <a:pt x="31" y="64"/>
                    <a:pt x="32" y="64"/>
                    <a:pt x="32" y="64"/>
                  </a:cubicBezTo>
                  <a:cubicBezTo>
                    <a:pt x="32" y="63"/>
                    <a:pt x="32" y="60"/>
                    <a:pt x="31" y="60"/>
                  </a:cubicBezTo>
                  <a:cubicBezTo>
                    <a:pt x="29" y="63"/>
                    <a:pt x="28" y="66"/>
                    <a:pt x="26" y="70"/>
                  </a:cubicBezTo>
                  <a:cubicBezTo>
                    <a:pt x="29" y="72"/>
                    <a:pt x="30" y="65"/>
                    <a:pt x="31" y="64"/>
                  </a:cubicBezTo>
                  <a:close/>
                  <a:moveTo>
                    <a:pt x="34" y="61"/>
                  </a:moveTo>
                  <a:cubicBezTo>
                    <a:pt x="31" y="60"/>
                    <a:pt x="33" y="63"/>
                    <a:pt x="33" y="64"/>
                  </a:cubicBezTo>
                  <a:cubicBezTo>
                    <a:pt x="33" y="64"/>
                    <a:pt x="32" y="65"/>
                    <a:pt x="32" y="65"/>
                  </a:cubicBezTo>
                  <a:cubicBezTo>
                    <a:pt x="31" y="67"/>
                    <a:pt x="30" y="68"/>
                    <a:pt x="30" y="70"/>
                  </a:cubicBezTo>
                  <a:cubicBezTo>
                    <a:pt x="32" y="70"/>
                    <a:pt x="32" y="69"/>
                    <a:pt x="33" y="68"/>
                  </a:cubicBezTo>
                  <a:cubicBezTo>
                    <a:pt x="34" y="75"/>
                    <a:pt x="35" y="68"/>
                    <a:pt x="36" y="68"/>
                  </a:cubicBezTo>
                  <a:cubicBezTo>
                    <a:pt x="36" y="68"/>
                    <a:pt x="36" y="74"/>
                    <a:pt x="39" y="71"/>
                  </a:cubicBezTo>
                  <a:cubicBezTo>
                    <a:pt x="39" y="68"/>
                    <a:pt x="39" y="64"/>
                    <a:pt x="39" y="61"/>
                  </a:cubicBezTo>
                  <a:cubicBezTo>
                    <a:pt x="37" y="60"/>
                    <a:pt x="37" y="62"/>
                    <a:pt x="35" y="61"/>
                  </a:cubicBezTo>
                  <a:cubicBezTo>
                    <a:pt x="34" y="62"/>
                    <a:pt x="35" y="65"/>
                    <a:pt x="33" y="65"/>
                  </a:cubicBezTo>
                  <a:cubicBezTo>
                    <a:pt x="33" y="63"/>
                    <a:pt x="35" y="63"/>
                    <a:pt x="34" y="61"/>
                  </a:cubicBezTo>
                  <a:close/>
                  <a:moveTo>
                    <a:pt x="25" y="2"/>
                  </a:moveTo>
                  <a:cubicBezTo>
                    <a:pt x="25" y="5"/>
                    <a:pt x="27" y="8"/>
                    <a:pt x="27" y="9"/>
                  </a:cubicBezTo>
                  <a:cubicBezTo>
                    <a:pt x="28" y="11"/>
                    <a:pt x="28" y="14"/>
                    <a:pt x="30" y="14"/>
                  </a:cubicBezTo>
                  <a:cubicBezTo>
                    <a:pt x="30" y="9"/>
                    <a:pt x="30" y="13"/>
                    <a:pt x="33" y="13"/>
                  </a:cubicBezTo>
                  <a:cubicBezTo>
                    <a:pt x="33" y="11"/>
                    <a:pt x="32" y="10"/>
                    <a:pt x="33" y="9"/>
                  </a:cubicBezTo>
                  <a:cubicBezTo>
                    <a:pt x="33" y="11"/>
                    <a:pt x="34" y="13"/>
                    <a:pt x="35" y="13"/>
                  </a:cubicBezTo>
                  <a:cubicBezTo>
                    <a:pt x="36" y="12"/>
                    <a:pt x="34" y="8"/>
                    <a:pt x="36" y="8"/>
                  </a:cubicBezTo>
                  <a:cubicBezTo>
                    <a:pt x="35" y="10"/>
                    <a:pt x="37" y="14"/>
                    <a:pt x="38" y="11"/>
                  </a:cubicBezTo>
                  <a:cubicBezTo>
                    <a:pt x="36" y="10"/>
                    <a:pt x="37" y="5"/>
                    <a:pt x="37" y="2"/>
                  </a:cubicBezTo>
                  <a:cubicBezTo>
                    <a:pt x="33" y="1"/>
                    <a:pt x="37" y="8"/>
                    <a:pt x="34" y="8"/>
                  </a:cubicBezTo>
                  <a:cubicBezTo>
                    <a:pt x="34" y="4"/>
                    <a:pt x="34" y="2"/>
                    <a:pt x="31" y="2"/>
                  </a:cubicBezTo>
                  <a:cubicBezTo>
                    <a:pt x="30" y="5"/>
                    <a:pt x="34" y="7"/>
                    <a:pt x="32" y="8"/>
                  </a:cubicBezTo>
                  <a:cubicBezTo>
                    <a:pt x="31" y="6"/>
                    <a:pt x="31" y="2"/>
                    <a:pt x="28" y="2"/>
                  </a:cubicBezTo>
                  <a:cubicBezTo>
                    <a:pt x="27" y="6"/>
                    <a:pt x="31" y="8"/>
                    <a:pt x="29" y="10"/>
                  </a:cubicBezTo>
                  <a:cubicBezTo>
                    <a:pt x="28" y="7"/>
                    <a:pt x="28" y="3"/>
                    <a:pt x="25" y="2"/>
                  </a:cubicBezTo>
                  <a:close/>
                  <a:moveTo>
                    <a:pt x="53" y="2"/>
                  </a:moveTo>
                  <a:cubicBezTo>
                    <a:pt x="52" y="2"/>
                    <a:pt x="51" y="2"/>
                    <a:pt x="50" y="2"/>
                  </a:cubicBezTo>
                  <a:cubicBezTo>
                    <a:pt x="49" y="4"/>
                    <a:pt x="50" y="6"/>
                    <a:pt x="49" y="8"/>
                  </a:cubicBezTo>
                  <a:cubicBezTo>
                    <a:pt x="49" y="8"/>
                    <a:pt x="48" y="9"/>
                    <a:pt x="47" y="9"/>
                  </a:cubicBezTo>
                  <a:cubicBezTo>
                    <a:pt x="47" y="11"/>
                    <a:pt x="46" y="13"/>
                    <a:pt x="47" y="14"/>
                  </a:cubicBezTo>
                  <a:cubicBezTo>
                    <a:pt x="49" y="10"/>
                    <a:pt x="51" y="6"/>
                    <a:pt x="53" y="2"/>
                  </a:cubicBezTo>
                  <a:close/>
                  <a:moveTo>
                    <a:pt x="57" y="2"/>
                  </a:moveTo>
                  <a:cubicBezTo>
                    <a:pt x="56" y="2"/>
                    <a:pt x="55" y="2"/>
                    <a:pt x="53" y="2"/>
                  </a:cubicBezTo>
                  <a:cubicBezTo>
                    <a:pt x="53" y="5"/>
                    <a:pt x="52" y="6"/>
                    <a:pt x="51" y="8"/>
                  </a:cubicBezTo>
                  <a:cubicBezTo>
                    <a:pt x="50" y="11"/>
                    <a:pt x="48" y="12"/>
                    <a:pt x="48" y="15"/>
                  </a:cubicBezTo>
                  <a:cubicBezTo>
                    <a:pt x="51" y="15"/>
                    <a:pt x="50" y="17"/>
                    <a:pt x="52" y="17"/>
                  </a:cubicBezTo>
                  <a:cubicBezTo>
                    <a:pt x="52" y="15"/>
                    <a:pt x="54" y="15"/>
                    <a:pt x="55" y="15"/>
                  </a:cubicBezTo>
                  <a:cubicBezTo>
                    <a:pt x="59" y="11"/>
                    <a:pt x="61" y="7"/>
                    <a:pt x="64" y="4"/>
                  </a:cubicBezTo>
                  <a:cubicBezTo>
                    <a:pt x="61" y="4"/>
                    <a:pt x="57" y="8"/>
                    <a:pt x="57" y="9"/>
                  </a:cubicBezTo>
                  <a:cubicBezTo>
                    <a:pt x="57" y="10"/>
                    <a:pt x="56" y="10"/>
                    <a:pt x="56" y="10"/>
                  </a:cubicBezTo>
                  <a:cubicBezTo>
                    <a:pt x="55" y="12"/>
                    <a:pt x="53" y="14"/>
                    <a:pt x="53" y="15"/>
                  </a:cubicBezTo>
                  <a:cubicBezTo>
                    <a:pt x="52" y="15"/>
                    <a:pt x="51" y="17"/>
                    <a:pt x="51" y="15"/>
                  </a:cubicBezTo>
                  <a:cubicBezTo>
                    <a:pt x="52" y="14"/>
                    <a:pt x="52" y="14"/>
                    <a:pt x="53" y="13"/>
                  </a:cubicBezTo>
                  <a:cubicBezTo>
                    <a:pt x="54" y="12"/>
                    <a:pt x="54" y="12"/>
                    <a:pt x="55" y="11"/>
                  </a:cubicBezTo>
                  <a:cubicBezTo>
                    <a:pt x="55" y="11"/>
                    <a:pt x="55" y="10"/>
                    <a:pt x="55" y="9"/>
                  </a:cubicBezTo>
                  <a:cubicBezTo>
                    <a:pt x="57" y="7"/>
                    <a:pt x="60" y="6"/>
                    <a:pt x="60" y="3"/>
                  </a:cubicBezTo>
                  <a:cubicBezTo>
                    <a:pt x="56" y="2"/>
                    <a:pt x="56" y="7"/>
                    <a:pt x="55" y="8"/>
                  </a:cubicBezTo>
                  <a:cubicBezTo>
                    <a:pt x="54" y="10"/>
                    <a:pt x="53" y="10"/>
                    <a:pt x="53" y="11"/>
                  </a:cubicBezTo>
                  <a:cubicBezTo>
                    <a:pt x="52" y="12"/>
                    <a:pt x="52" y="14"/>
                    <a:pt x="50" y="15"/>
                  </a:cubicBezTo>
                  <a:cubicBezTo>
                    <a:pt x="52" y="10"/>
                    <a:pt x="55" y="7"/>
                    <a:pt x="57" y="2"/>
                  </a:cubicBezTo>
                  <a:close/>
                  <a:moveTo>
                    <a:pt x="65" y="5"/>
                  </a:moveTo>
                  <a:cubicBezTo>
                    <a:pt x="62" y="9"/>
                    <a:pt x="58" y="11"/>
                    <a:pt x="55" y="15"/>
                  </a:cubicBezTo>
                  <a:cubicBezTo>
                    <a:pt x="54" y="16"/>
                    <a:pt x="54" y="16"/>
                    <a:pt x="53" y="17"/>
                  </a:cubicBezTo>
                  <a:cubicBezTo>
                    <a:pt x="52" y="17"/>
                    <a:pt x="53" y="18"/>
                    <a:pt x="53" y="17"/>
                  </a:cubicBezTo>
                  <a:cubicBezTo>
                    <a:pt x="55" y="17"/>
                    <a:pt x="55" y="15"/>
                    <a:pt x="58" y="14"/>
                  </a:cubicBezTo>
                  <a:cubicBezTo>
                    <a:pt x="57" y="14"/>
                    <a:pt x="58" y="15"/>
                    <a:pt x="59" y="15"/>
                  </a:cubicBezTo>
                  <a:cubicBezTo>
                    <a:pt x="58" y="15"/>
                    <a:pt x="60" y="14"/>
                    <a:pt x="60" y="14"/>
                  </a:cubicBezTo>
                  <a:cubicBezTo>
                    <a:pt x="61" y="13"/>
                    <a:pt x="61" y="12"/>
                    <a:pt x="62" y="11"/>
                  </a:cubicBezTo>
                  <a:cubicBezTo>
                    <a:pt x="63" y="10"/>
                    <a:pt x="64" y="10"/>
                    <a:pt x="65" y="8"/>
                  </a:cubicBezTo>
                  <a:cubicBezTo>
                    <a:pt x="65" y="9"/>
                    <a:pt x="63" y="5"/>
                    <a:pt x="66" y="6"/>
                  </a:cubicBezTo>
                  <a:cubicBezTo>
                    <a:pt x="67" y="8"/>
                    <a:pt x="65" y="9"/>
                    <a:pt x="64" y="11"/>
                  </a:cubicBezTo>
                  <a:cubicBezTo>
                    <a:pt x="63" y="12"/>
                    <a:pt x="59" y="15"/>
                    <a:pt x="59" y="15"/>
                  </a:cubicBezTo>
                  <a:cubicBezTo>
                    <a:pt x="58" y="15"/>
                    <a:pt x="58" y="16"/>
                    <a:pt x="58" y="16"/>
                  </a:cubicBezTo>
                  <a:cubicBezTo>
                    <a:pt x="56" y="17"/>
                    <a:pt x="54" y="19"/>
                    <a:pt x="53" y="20"/>
                  </a:cubicBezTo>
                  <a:cubicBezTo>
                    <a:pt x="57" y="20"/>
                    <a:pt x="60" y="16"/>
                    <a:pt x="62" y="15"/>
                  </a:cubicBezTo>
                  <a:cubicBezTo>
                    <a:pt x="65" y="13"/>
                    <a:pt x="68" y="11"/>
                    <a:pt x="69" y="8"/>
                  </a:cubicBezTo>
                  <a:cubicBezTo>
                    <a:pt x="68" y="7"/>
                    <a:pt x="67" y="5"/>
                    <a:pt x="65" y="5"/>
                  </a:cubicBezTo>
                  <a:close/>
                  <a:moveTo>
                    <a:pt x="64" y="15"/>
                  </a:moveTo>
                  <a:cubicBezTo>
                    <a:pt x="61" y="16"/>
                    <a:pt x="58" y="19"/>
                    <a:pt x="55" y="21"/>
                  </a:cubicBezTo>
                  <a:cubicBezTo>
                    <a:pt x="57" y="23"/>
                    <a:pt x="59" y="20"/>
                    <a:pt x="60" y="19"/>
                  </a:cubicBezTo>
                  <a:cubicBezTo>
                    <a:pt x="61" y="18"/>
                    <a:pt x="62" y="19"/>
                    <a:pt x="63" y="18"/>
                  </a:cubicBezTo>
                  <a:cubicBezTo>
                    <a:pt x="63" y="18"/>
                    <a:pt x="63" y="17"/>
                    <a:pt x="64" y="16"/>
                  </a:cubicBezTo>
                  <a:cubicBezTo>
                    <a:pt x="65" y="15"/>
                    <a:pt x="67" y="15"/>
                    <a:pt x="68" y="14"/>
                  </a:cubicBezTo>
                  <a:cubicBezTo>
                    <a:pt x="69" y="13"/>
                    <a:pt x="70" y="13"/>
                    <a:pt x="69" y="11"/>
                  </a:cubicBezTo>
                  <a:cubicBezTo>
                    <a:pt x="66" y="11"/>
                    <a:pt x="65" y="14"/>
                    <a:pt x="64" y="15"/>
                  </a:cubicBezTo>
                  <a:close/>
                  <a:moveTo>
                    <a:pt x="67" y="15"/>
                  </a:moveTo>
                  <a:cubicBezTo>
                    <a:pt x="65" y="18"/>
                    <a:pt x="59" y="19"/>
                    <a:pt x="57" y="23"/>
                  </a:cubicBezTo>
                  <a:cubicBezTo>
                    <a:pt x="59" y="23"/>
                    <a:pt x="60" y="22"/>
                    <a:pt x="60" y="21"/>
                  </a:cubicBezTo>
                  <a:cubicBezTo>
                    <a:pt x="61" y="21"/>
                    <a:pt x="62" y="22"/>
                    <a:pt x="62" y="21"/>
                  </a:cubicBezTo>
                  <a:cubicBezTo>
                    <a:pt x="62" y="21"/>
                    <a:pt x="62" y="21"/>
                    <a:pt x="62" y="21"/>
                  </a:cubicBezTo>
                  <a:cubicBezTo>
                    <a:pt x="62" y="20"/>
                    <a:pt x="64" y="21"/>
                    <a:pt x="64" y="21"/>
                  </a:cubicBezTo>
                  <a:cubicBezTo>
                    <a:pt x="64" y="21"/>
                    <a:pt x="64" y="20"/>
                    <a:pt x="64" y="20"/>
                  </a:cubicBezTo>
                  <a:cubicBezTo>
                    <a:pt x="64" y="19"/>
                    <a:pt x="65" y="20"/>
                    <a:pt x="66" y="20"/>
                  </a:cubicBezTo>
                  <a:cubicBezTo>
                    <a:pt x="66" y="20"/>
                    <a:pt x="65" y="19"/>
                    <a:pt x="66" y="19"/>
                  </a:cubicBezTo>
                  <a:cubicBezTo>
                    <a:pt x="66" y="19"/>
                    <a:pt x="67" y="19"/>
                    <a:pt x="67" y="19"/>
                  </a:cubicBezTo>
                  <a:cubicBezTo>
                    <a:pt x="67" y="19"/>
                    <a:pt x="67" y="18"/>
                    <a:pt x="67" y="18"/>
                  </a:cubicBezTo>
                  <a:cubicBezTo>
                    <a:pt x="68" y="18"/>
                    <a:pt x="69" y="18"/>
                    <a:pt x="69" y="18"/>
                  </a:cubicBezTo>
                  <a:cubicBezTo>
                    <a:pt x="69" y="17"/>
                    <a:pt x="69" y="16"/>
                    <a:pt x="69" y="15"/>
                  </a:cubicBezTo>
                  <a:cubicBezTo>
                    <a:pt x="69" y="15"/>
                    <a:pt x="68" y="14"/>
                    <a:pt x="67" y="15"/>
                  </a:cubicBezTo>
                  <a:close/>
                  <a:moveTo>
                    <a:pt x="58" y="25"/>
                  </a:moveTo>
                  <a:cubicBezTo>
                    <a:pt x="63" y="25"/>
                    <a:pt x="66" y="22"/>
                    <a:pt x="70" y="21"/>
                  </a:cubicBezTo>
                  <a:cubicBezTo>
                    <a:pt x="70" y="20"/>
                    <a:pt x="70" y="18"/>
                    <a:pt x="69" y="18"/>
                  </a:cubicBezTo>
                  <a:cubicBezTo>
                    <a:pt x="66" y="21"/>
                    <a:pt x="60" y="21"/>
                    <a:pt x="58" y="25"/>
                  </a:cubicBezTo>
                  <a:close/>
                  <a:moveTo>
                    <a:pt x="64" y="24"/>
                  </a:moveTo>
                  <a:cubicBezTo>
                    <a:pt x="62" y="25"/>
                    <a:pt x="58" y="25"/>
                    <a:pt x="60" y="28"/>
                  </a:cubicBezTo>
                  <a:cubicBezTo>
                    <a:pt x="63" y="25"/>
                    <a:pt x="71" y="28"/>
                    <a:pt x="71" y="22"/>
                  </a:cubicBezTo>
                  <a:cubicBezTo>
                    <a:pt x="69" y="22"/>
                    <a:pt x="66" y="23"/>
                    <a:pt x="64" y="24"/>
                  </a:cubicBezTo>
                  <a:close/>
                  <a:moveTo>
                    <a:pt x="65" y="27"/>
                  </a:moveTo>
                  <a:cubicBezTo>
                    <a:pt x="65" y="27"/>
                    <a:pt x="65" y="28"/>
                    <a:pt x="65" y="28"/>
                  </a:cubicBezTo>
                  <a:cubicBezTo>
                    <a:pt x="63" y="29"/>
                    <a:pt x="59" y="26"/>
                    <a:pt x="60" y="29"/>
                  </a:cubicBezTo>
                  <a:cubicBezTo>
                    <a:pt x="60" y="32"/>
                    <a:pt x="64" y="27"/>
                    <a:pt x="64" y="30"/>
                  </a:cubicBezTo>
                  <a:cubicBezTo>
                    <a:pt x="62" y="30"/>
                    <a:pt x="62" y="31"/>
                    <a:pt x="61" y="32"/>
                  </a:cubicBezTo>
                  <a:cubicBezTo>
                    <a:pt x="63" y="33"/>
                    <a:pt x="71" y="33"/>
                    <a:pt x="71" y="29"/>
                  </a:cubicBezTo>
                  <a:cubicBezTo>
                    <a:pt x="70" y="29"/>
                    <a:pt x="66" y="30"/>
                    <a:pt x="66" y="28"/>
                  </a:cubicBezTo>
                  <a:cubicBezTo>
                    <a:pt x="69" y="28"/>
                    <a:pt x="72" y="29"/>
                    <a:pt x="71" y="26"/>
                  </a:cubicBezTo>
                  <a:cubicBezTo>
                    <a:pt x="69" y="27"/>
                    <a:pt x="67" y="26"/>
                    <a:pt x="65" y="27"/>
                  </a:cubicBezTo>
                  <a:close/>
                  <a:moveTo>
                    <a:pt x="62" y="35"/>
                  </a:moveTo>
                  <a:cubicBezTo>
                    <a:pt x="65" y="35"/>
                    <a:pt x="68" y="35"/>
                    <a:pt x="71" y="35"/>
                  </a:cubicBezTo>
                  <a:cubicBezTo>
                    <a:pt x="71" y="34"/>
                    <a:pt x="71" y="32"/>
                    <a:pt x="70" y="32"/>
                  </a:cubicBezTo>
                  <a:cubicBezTo>
                    <a:pt x="68" y="34"/>
                    <a:pt x="62" y="32"/>
                    <a:pt x="62" y="35"/>
                  </a:cubicBezTo>
                  <a:close/>
                  <a:moveTo>
                    <a:pt x="49" y="2"/>
                  </a:moveTo>
                  <a:cubicBezTo>
                    <a:pt x="48" y="2"/>
                    <a:pt x="47" y="2"/>
                    <a:pt x="46" y="2"/>
                  </a:cubicBezTo>
                  <a:cubicBezTo>
                    <a:pt x="46" y="4"/>
                    <a:pt x="47" y="6"/>
                    <a:pt x="46" y="6"/>
                  </a:cubicBezTo>
                  <a:cubicBezTo>
                    <a:pt x="46" y="5"/>
                    <a:pt x="46" y="4"/>
                    <a:pt x="46" y="2"/>
                  </a:cubicBezTo>
                  <a:cubicBezTo>
                    <a:pt x="44" y="2"/>
                    <a:pt x="43" y="2"/>
                    <a:pt x="41" y="2"/>
                  </a:cubicBezTo>
                  <a:cubicBezTo>
                    <a:pt x="41" y="4"/>
                    <a:pt x="42" y="7"/>
                    <a:pt x="40" y="7"/>
                  </a:cubicBezTo>
                  <a:cubicBezTo>
                    <a:pt x="41" y="4"/>
                    <a:pt x="39" y="1"/>
                    <a:pt x="38" y="3"/>
                  </a:cubicBezTo>
                  <a:cubicBezTo>
                    <a:pt x="40" y="4"/>
                    <a:pt x="37" y="14"/>
                    <a:pt x="39" y="11"/>
                  </a:cubicBezTo>
                  <a:cubicBezTo>
                    <a:pt x="40" y="10"/>
                    <a:pt x="39" y="8"/>
                    <a:pt x="40" y="8"/>
                  </a:cubicBezTo>
                  <a:cubicBezTo>
                    <a:pt x="40" y="10"/>
                    <a:pt x="40" y="12"/>
                    <a:pt x="41" y="13"/>
                  </a:cubicBezTo>
                  <a:cubicBezTo>
                    <a:pt x="43" y="13"/>
                    <a:pt x="44" y="13"/>
                    <a:pt x="46" y="13"/>
                  </a:cubicBezTo>
                  <a:cubicBezTo>
                    <a:pt x="47" y="9"/>
                    <a:pt x="48" y="6"/>
                    <a:pt x="49" y="2"/>
                  </a:cubicBezTo>
                  <a:close/>
                  <a:moveTo>
                    <a:pt x="31" y="16"/>
                  </a:moveTo>
                  <a:cubicBezTo>
                    <a:pt x="37" y="15"/>
                    <a:pt x="44" y="17"/>
                    <a:pt x="50" y="19"/>
                  </a:cubicBezTo>
                  <a:cubicBezTo>
                    <a:pt x="51" y="22"/>
                    <a:pt x="53" y="24"/>
                    <a:pt x="54" y="27"/>
                  </a:cubicBezTo>
                  <a:cubicBezTo>
                    <a:pt x="54" y="27"/>
                    <a:pt x="55" y="27"/>
                    <a:pt x="55" y="28"/>
                  </a:cubicBezTo>
                  <a:cubicBezTo>
                    <a:pt x="57" y="31"/>
                    <a:pt x="59" y="37"/>
                    <a:pt x="58" y="43"/>
                  </a:cubicBezTo>
                  <a:cubicBezTo>
                    <a:pt x="58" y="43"/>
                    <a:pt x="57" y="43"/>
                    <a:pt x="57" y="43"/>
                  </a:cubicBezTo>
                  <a:cubicBezTo>
                    <a:pt x="56" y="44"/>
                    <a:pt x="57" y="46"/>
                    <a:pt x="57" y="47"/>
                  </a:cubicBezTo>
                  <a:cubicBezTo>
                    <a:pt x="57" y="47"/>
                    <a:pt x="55" y="48"/>
                    <a:pt x="55" y="48"/>
                  </a:cubicBezTo>
                  <a:cubicBezTo>
                    <a:pt x="55" y="49"/>
                    <a:pt x="55" y="50"/>
                    <a:pt x="54" y="51"/>
                  </a:cubicBezTo>
                  <a:cubicBezTo>
                    <a:pt x="53" y="52"/>
                    <a:pt x="51" y="54"/>
                    <a:pt x="50" y="55"/>
                  </a:cubicBezTo>
                  <a:cubicBezTo>
                    <a:pt x="47" y="57"/>
                    <a:pt x="45" y="57"/>
                    <a:pt x="41" y="57"/>
                  </a:cubicBezTo>
                  <a:cubicBezTo>
                    <a:pt x="39" y="57"/>
                    <a:pt x="39" y="58"/>
                    <a:pt x="39" y="57"/>
                  </a:cubicBezTo>
                  <a:cubicBezTo>
                    <a:pt x="38" y="56"/>
                    <a:pt x="36" y="57"/>
                    <a:pt x="35" y="56"/>
                  </a:cubicBezTo>
                  <a:cubicBezTo>
                    <a:pt x="35" y="56"/>
                    <a:pt x="34" y="56"/>
                    <a:pt x="33" y="56"/>
                  </a:cubicBezTo>
                  <a:cubicBezTo>
                    <a:pt x="32" y="56"/>
                    <a:pt x="31" y="56"/>
                    <a:pt x="31" y="55"/>
                  </a:cubicBezTo>
                  <a:cubicBezTo>
                    <a:pt x="31" y="55"/>
                    <a:pt x="29" y="56"/>
                    <a:pt x="29" y="55"/>
                  </a:cubicBezTo>
                  <a:cubicBezTo>
                    <a:pt x="29" y="55"/>
                    <a:pt x="29" y="55"/>
                    <a:pt x="29" y="55"/>
                  </a:cubicBezTo>
                  <a:cubicBezTo>
                    <a:pt x="29" y="54"/>
                    <a:pt x="28" y="55"/>
                    <a:pt x="27" y="55"/>
                  </a:cubicBezTo>
                  <a:cubicBezTo>
                    <a:pt x="26" y="53"/>
                    <a:pt x="25" y="51"/>
                    <a:pt x="23" y="51"/>
                  </a:cubicBezTo>
                  <a:cubicBezTo>
                    <a:pt x="23" y="49"/>
                    <a:pt x="20" y="48"/>
                    <a:pt x="20" y="48"/>
                  </a:cubicBezTo>
                  <a:cubicBezTo>
                    <a:pt x="19" y="47"/>
                    <a:pt x="20" y="44"/>
                    <a:pt x="19" y="44"/>
                  </a:cubicBezTo>
                  <a:cubicBezTo>
                    <a:pt x="18" y="47"/>
                    <a:pt x="20" y="48"/>
                    <a:pt x="21" y="49"/>
                  </a:cubicBezTo>
                  <a:cubicBezTo>
                    <a:pt x="21" y="50"/>
                    <a:pt x="21" y="51"/>
                    <a:pt x="21" y="51"/>
                  </a:cubicBezTo>
                  <a:cubicBezTo>
                    <a:pt x="21" y="51"/>
                    <a:pt x="23" y="52"/>
                    <a:pt x="23" y="52"/>
                  </a:cubicBezTo>
                  <a:cubicBezTo>
                    <a:pt x="23" y="52"/>
                    <a:pt x="23" y="53"/>
                    <a:pt x="23" y="54"/>
                  </a:cubicBezTo>
                  <a:cubicBezTo>
                    <a:pt x="25" y="56"/>
                    <a:pt x="27" y="56"/>
                    <a:pt x="28" y="57"/>
                  </a:cubicBezTo>
                  <a:cubicBezTo>
                    <a:pt x="29" y="58"/>
                    <a:pt x="34" y="61"/>
                    <a:pt x="35" y="58"/>
                  </a:cubicBezTo>
                  <a:cubicBezTo>
                    <a:pt x="39" y="62"/>
                    <a:pt x="43" y="58"/>
                    <a:pt x="46" y="60"/>
                  </a:cubicBezTo>
                  <a:cubicBezTo>
                    <a:pt x="46" y="59"/>
                    <a:pt x="47" y="59"/>
                    <a:pt x="47" y="59"/>
                  </a:cubicBezTo>
                  <a:cubicBezTo>
                    <a:pt x="48" y="58"/>
                    <a:pt x="48" y="57"/>
                    <a:pt x="49" y="57"/>
                  </a:cubicBezTo>
                  <a:cubicBezTo>
                    <a:pt x="51" y="57"/>
                    <a:pt x="53" y="55"/>
                    <a:pt x="54" y="54"/>
                  </a:cubicBezTo>
                  <a:cubicBezTo>
                    <a:pt x="55" y="53"/>
                    <a:pt x="57" y="51"/>
                    <a:pt x="58" y="50"/>
                  </a:cubicBezTo>
                  <a:cubicBezTo>
                    <a:pt x="59" y="49"/>
                    <a:pt x="58" y="46"/>
                    <a:pt x="60" y="45"/>
                  </a:cubicBezTo>
                  <a:cubicBezTo>
                    <a:pt x="61" y="40"/>
                    <a:pt x="60" y="35"/>
                    <a:pt x="60" y="32"/>
                  </a:cubicBezTo>
                  <a:cubicBezTo>
                    <a:pt x="60" y="30"/>
                    <a:pt x="58" y="30"/>
                    <a:pt x="58" y="29"/>
                  </a:cubicBezTo>
                  <a:cubicBezTo>
                    <a:pt x="57" y="28"/>
                    <a:pt x="58" y="26"/>
                    <a:pt x="57" y="25"/>
                  </a:cubicBezTo>
                  <a:cubicBezTo>
                    <a:pt x="56" y="24"/>
                    <a:pt x="55" y="23"/>
                    <a:pt x="54" y="22"/>
                  </a:cubicBezTo>
                  <a:cubicBezTo>
                    <a:pt x="52" y="20"/>
                    <a:pt x="49" y="17"/>
                    <a:pt x="46" y="15"/>
                  </a:cubicBezTo>
                  <a:cubicBezTo>
                    <a:pt x="45" y="15"/>
                    <a:pt x="43" y="14"/>
                    <a:pt x="41" y="14"/>
                  </a:cubicBezTo>
                  <a:cubicBezTo>
                    <a:pt x="37" y="13"/>
                    <a:pt x="33" y="15"/>
                    <a:pt x="28" y="16"/>
                  </a:cubicBezTo>
                  <a:cubicBezTo>
                    <a:pt x="27" y="16"/>
                    <a:pt x="26" y="19"/>
                    <a:pt x="27" y="19"/>
                  </a:cubicBezTo>
                  <a:cubicBezTo>
                    <a:pt x="28" y="17"/>
                    <a:pt x="29" y="17"/>
                    <a:pt x="31" y="16"/>
                  </a:cubicBezTo>
                  <a:close/>
                  <a:moveTo>
                    <a:pt x="32" y="19"/>
                  </a:moveTo>
                  <a:cubicBezTo>
                    <a:pt x="32" y="20"/>
                    <a:pt x="32" y="21"/>
                    <a:pt x="33" y="21"/>
                  </a:cubicBezTo>
                  <a:cubicBezTo>
                    <a:pt x="33" y="20"/>
                    <a:pt x="33" y="19"/>
                    <a:pt x="32" y="19"/>
                  </a:cubicBezTo>
                  <a:close/>
                  <a:moveTo>
                    <a:pt x="27" y="21"/>
                  </a:moveTo>
                  <a:cubicBezTo>
                    <a:pt x="27" y="24"/>
                    <a:pt x="30" y="25"/>
                    <a:pt x="32" y="24"/>
                  </a:cubicBezTo>
                  <a:cubicBezTo>
                    <a:pt x="32" y="26"/>
                    <a:pt x="34" y="30"/>
                    <a:pt x="36" y="28"/>
                  </a:cubicBezTo>
                  <a:cubicBezTo>
                    <a:pt x="34" y="27"/>
                    <a:pt x="36" y="25"/>
                    <a:pt x="37" y="25"/>
                  </a:cubicBezTo>
                  <a:cubicBezTo>
                    <a:pt x="37" y="26"/>
                    <a:pt x="37" y="27"/>
                    <a:pt x="38" y="27"/>
                  </a:cubicBezTo>
                  <a:cubicBezTo>
                    <a:pt x="38" y="25"/>
                    <a:pt x="37" y="23"/>
                    <a:pt x="36" y="21"/>
                  </a:cubicBezTo>
                  <a:cubicBezTo>
                    <a:pt x="35" y="19"/>
                    <a:pt x="35" y="15"/>
                    <a:pt x="33" y="18"/>
                  </a:cubicBezTo>
                  <a:cubicBezTo>
                    <a:pt x="34" y="18"/>
                    <a:pt x="34" y="20"/>
                    <a:pt x="34" y="21"/>
                  </a:cubicBezTo>
                  <a:cubicBezTo>
                    <a:pt x="35" y="22"/>
                    <a:pt x="38" y="25"/>
                    <a:pt x="34" y="26"/>
                  </a:cubicBezTo>
                  <a:cubicBezTo>
                    <a:pt x="33" y="24"/>
                    <a:pt x="33" y="20"/>
                    <a:pt x="29" y="20"/>
                  </a:cubicBezTo>
                  <a:cubicBezTo>
                    <a:pt x="29" y="20"/>
                    <a:pt x="28" y="21"/>
                    <a:pt x="27" y="21"/>
                  </a:cubicBezTo>
                  <a:close/>
                  <a:moveTo>
                    <a:pt x="29" y="26"/>
                  </a:moveTo>
                  <a:cubicBezTo>
                    <a:pt x="28" y="25"/>
                    <a:pt x="27" y="23"/>
                    <a:pt x="26" y="23"/>
                  </a:cubicBezTo>
                  <a:cubicBezTo>
                    <a:pt x="26" y="27"/>
                    <a:pt x="30" y="27"/>
                    <a:pt x="32" y="28"/>
                  </a:cubicBezTo>
                  <a:cubicBezTo>
                    <a:pt x="33" y="26"/>
                    <a:pt x="30" y="26"/>
                    <a:pt x="29" y="26"/>
                  </a:cubicBezTo>
                  <a:close/>
                  <a:moveTo>
                    <a:pt x="22" y="32"/>
                  </a:moveTo>
                  <a:cubicBezTo>
                    <a:pt x="21" y="35"/>
                    <a:pt x="25" y="32"/>
                    <a:pt x="25" y="35"/>
                  </a:cubicBezTo>
                  <a:cubicBezTo>
                    <a:pt x="24" y="34"/>
                    <a:pt x="19" y="35"/>
                    <a:pt x="22" y="35"/>
                  </a:cubicBezTo>
                  <a:cubicBezTo>
                    <a:pt x="25" y="36"/>
                    <a:pt x="25" y="34"/>
                    <a:pt x="27" y="35"/>
                  </a:cubicBezTo>
                  <a:cubicBezTo>
                    <a:pt x="27" y="32"/>
                    <a:pt x="29" y="32"/>
                    <a:pt x="30" y="31"/>
                  </a:cubicBezTo>
                  <a:cubicBezTo>
                    <a:pt x="32" y="31"/>
                    <a:pt x="34" y="33"/>
                    <a:pt x="34" y="30"/>
                  </a:cubicBezTo>
                  <a:cubicBezTo>
                    <a:pt x="30" y="30"/>
                    <a:pt x="28" y="24"/>
                    <a:pt x="24" y="27"/>
                  </a:cubicBezTo>
                  <a:cubicBezTo>
                    <a:pt x="24" y="30"/>
                    <a:pt x="28" y="29"/>
                    <a:pt x="29" y="31"/>
                  </a:cubicBezTo>
                  <a:cubicBezTo>
                    <a:pt x="26" y="31"/>
                    <a:pt x="26" y="29"/>
                    <a:pt x="23" y="29"/>
                  </a:cubicBezTo>
                  <a:cubicBezTo>
                    <a:pt x="22" y="33"/>
                    <a:pt x="27" y="31"/>
                    <a:pt x="27" y="33"/>
                  </a:cubicBezTo>
                  <a:cubicBezTo>
                    <a:pt x="25" y="33"/>
                    <a:pt x="25" y="31"/>
                    <a:pt x="22" y="32"/>
                  </a:cubicBezTo>
                  <a:close/>
                  <a:moveTo>
                    <a:pt x="39" y="21"/>
                  </a:moveTo>
                  <a:cubicBezTo>
                    <a:pt x="36" y="22"/>
                    <a:pt x="40" y="16"/>
                    <a:pt x="36" y="17"/>
                  </a:cubicBezTo>
                  <a:cubicBezTo>
                    <a:pt x="36" y="19"/>
                    <a:pt x="37" y="24"/>
                    <a:pt x="39" y="21"/>
                  </a:cubicBezTo>
                  <a:close/>
                  <a:moveTo>
                    <a:pt x="44" y="18"/>
                  </a:moveTo>
                  <a:cubicBezTo>
                    <a:pt x="44" y="20"/>
                    <a:pt x="41" y="23"/>
                    <a:pt x="43" y="24"/>
                  </a:cubicBezTo>
                  <a:cubicBezTo>
                    <a:pt x="43" y="23"/>
                    <a:pt x="46" y="19"/>
                    <a:pt x="44" y="18"/>
                  </a:cubicBezTo>
                  <a:close/>
                  <a:moveTo>
                    <a:pt x="46" y="20"/>
                  </a:moveTo>
                  <a:cubicBezTo>
                    <a:pt x="46" y="22"/>
                    <a:pt x="42" y="24"/>
                    <a:pt x="45" y="25"/>
                  </a:cubicBezTo>
                  <a:cubicBezTo>
                    <a:pt x="44" y="23"/>
                    <a:pt x="49" y="21"/>
                    <a:pt x="46" y="20"/>
                  </a:cubicBezTo>
                  <a:close/>
                  <a:moveTo>
                    <a:pt x="46" y="24"/>
                  </a:moveTo>
                  <a:cubicBezTo>
                    <a:pt x="46" y="25"/>
                    <a:pt x="43" y="27"/>
                    <a:pt x="46" y="28"/>
                  </a:cubicBezTo>
                  <a:cubicBezTo>
                    <a:pt x="46" y="24"/>
                    <a:pt x="49" y="24"/>
                    <a:pt x="49" y="21"/>
                  </a:cubicBezTo>
                  <a:cubicBezTo>
                    <a:pt x="47" y="20"/>
                    <a:pt x="47" y="23"/>
                    <a:pt x="46" y="24"/>
                  </a:cubicBezTo>
                  <a:close/>
                  <a:moveTo>
                    <a:pt x="43" y="18"/>
                  </a:moveTo>
                  <a:cubicBezTo>
                    <a:pt x="41" y="18"/>
                    <a:pt x="40" y="18"/>
                    <a:pt x="39" y="17"/>
                  </a:cubicBezTo>
                  <a:cubicBezTo>
                    <a:pt x="40" y="18"/>
                    <a:pt x="38" y="22"/>
                    <a:pt x="40" y="21"/>
                  </a:cubicBezTo>
                  <a:cubicBezTo>
                    <a:pt x="40" y="20"/>
                    <a:pt x="40" y="19"/>
                    <a:pt x="41" y="19"/>
                  </a:cubicBezTo>
                  <a:cubicBezTo>
                    <a:pt x="41" y="20"/>
                    <a:pt x="41" y="22"/>
                    <a:pt x="42" y="22"/>
                  </a:cubicBezTo>
                  <a:cubicBezTo>
                    <a:pt x="41" y="20"/>
                    <a:pt x="43" y="20"/>
                    <a:pt x="43" y="18"/>
                  </a:cubicBezTo>
                  <a:close/>
                  <a:moveTo>
                    <a:pt x="21" y="27"/>
                  </a:moveTo>
                  <a:cubicBezTo>
                    <a:pt x="20" y="29"/>
                    <a:pt x="18" y="31"/>
                    <a:pt x="20" y="32"/>
                  </a:cubicBezTo>
                  <a:cubicBezTo>
                    <a:pt x="22" y="29"/>
                    <a:pt x="24" y="25"/>
                    <a:pt x="25" y="21"/>
                  </a:cubicBezTo>
                  <a:cubicBezTo>
                    <a:pt x="26" y="21"/>
                    <a:pt x="26" y="17"/>
                    <a:pt x="25" y="20"/>
                  </a:cubicBezTo>
                  <a:cubicBezTo>
                    <a:pt x="23" y="22"/>
                    <a:pt x="22" y="24"/>
                    <a:pt x="21" y="27"/>
                  </a:cubicBezTo>
                  <a:close/>
                  <a:moveTo>
                    <a:pt x="54" y="28"/>
                  </a:moveTo>
                  <a:cubicBezTo>
                    <a:pt x="53" y="28"/>
                    <a:pt x="53" y="27"/>
                    <a:pt x="53" y="27"/>
                  </a:cubicBezTo>
                  <a:cubicBezTo>
                    <a:pt x="52" y="29"/>
                    <a:pt x="44" y="30"/>
                    <a:pt x="47" y="33"/>
                  </a:cubicBezTo>
                  <a:cubicBezTo>
                    <a:pt x="49" y="31"/>
                    <a:pt x="53" y="31"/>
                    <a:pt x="54" y="28"/>
                  </a:cubicBezTo>
                  <a:close/>
                  <a:moveTo>
                    <a:pt x="51" y="33"/>
                  </a:moveTo>
                  <a:cubicBezTo>
                    <a:pt x="52" y="33"/>
                    <a:pt x="54" y="33"/>
                    <a:pt x="55" y="33"/>
                  </a:cubicBezTo>
                  <a:cubicBezTo>
                    <a:pt x="55" y="32"/>
                    <a:pt x="55" y="32"/>
                    <a:pt x="55" y="31"/>
                  </a:cubicBezTo>
                  <a:cubicBezTo>
                    <a:pt x="54" y="29"/>
                    <a:pt x="51" y="32"/>
                    <a:pt x="51" y="33"/>
                  </a:cubicBezTo>
                  <a:close/>
                  <a:moveTo>
                    <a:pt x="51" y="25"/>
                  </a:moveTo>
                  <a:cubicBezTo>
                    <a:pt x="50" y="28"/>
                    <a:pt x="46" y="27"/>
                    <a:pt x="46" y="30"/>
                  </a:cubicBezTo>
                  <a:cubicBezTo>
                    <a:pt x="48" y="29"/>
                    <a:pt x="53" y="27"/>
                    <a:pt x="51" y="25"/>
                  </a:cubicBezTo>
                  <a:close/>
                  <a:moveTo>
                    <a:pt x="36" y="32"/>
                  </a:moveTo>
                  <a:cubicBezTo>
                    <a:pt x="36" y="32"/>
                    <a:pt x="35" y="33"/>
                    <a:pt x="34" y="34"/>
                  </a:cubicBezTo>
                  <a:cubicBezTo>
                    <a:pt x="33" y="36"/>
                    <a:pt x="33" y="37"/>
                    <a:pt x="33" y="39"/>
                  </a:cubicBezTo>
                  <a:cubicBezTo>
                    <a:pt x="32" y="39"/>
                    <a:pt x="29" y="41"/>
                    <a:pt x="32" y="41"/>
                  </a:cubicBezTo>
                  <a:cubicBezTo>
                    <a:pt x="34" y="38"/>
                    <a:pt x="36" y="36"/>
                    <a:pt x="37" y="31"/>
                  </a:cubicBezTo>
                  <a:cubicBezTo>
                    <a:pt x="37" y="31"/>
                    <a:pt x="38" y="30"/>
                    <a:pt x="37" y="30"/>
                  </a:cubicBezTo>
                  <a:cubicBezTo>
                    <a:pt x="37" y="31"/>
                    <a:pt x="36" y="31"/>
                    <a:pt x="36" y="32"/>
                  </a:cubicBezTo>
                  <a:close/>
                  <a:moveTo>
                    <a:pt x="47" y="38"/>
                  </a:moveTo>
                  <a:cubicBezTo>
                    <a:pt x="47" y="36"/>
                    <a:pt x="46" y="34"/>
                    <a:pt x="45" y="33"/>
                  </a:cubicBezTo>
                  <a:cubicBezTo>
                    <a:pt x="45" y="35"/>
                    <a:pt x="45" y="38"/>
                    <a:pt x="47" y="38"/>
                  </a:cubicBezTo>
                  <a:close/>
                  <a:moveTo>
                    <a:pt x="31" y="38"/>
                  </a:moveTo>
                  <a:cubicBezTo>
                    <a:pt x="31" y="36"/>
                    <a:pt x="33" y="36"/>
                    <a:pt x="33" y="34"/>
                  </a:cubicBezTo>
                  <a:cubicBezTo>
                    <a:pt x="32" y="34"/>
                    <a:pt x="31" y="34"/>
                    <a:pt x="30" y="34"/>
                  </a:cubicBezTo>
                  <a:cubicBezTo>
                    <a:pt x="30" y="35"/>
                    <a:pt x="29" y="38"/>
                    <a:pt x="31" y="38"/>
                  </a:cubicBezTo>
                  <a:close/>
                  <a:moveTo>
                    <a:pt x="51" y="38"/>
                  </a:moveTo>
                  <a:cubicBezTo>
                    <a:pt x="51" y="35"/>
                    <a:pt x="50" y="33"/>
                    <a:pt x="47" y="34"/>
                  </a:cubicBezTo>
                  <a:cubicBezTo>
                    <a:pt x="47" y="36"/>
                    <a:pt x="49" y="37"/>
                    <a:pt x="51" y="38"/>
                  </a:cubicBezTo>
                  <a:close/>
                  <a:moveTo>
                    <a:pt x="53" y="35"/>
                  </a:moveTo>
                  <a:cubicBezTo>
                    <a:pt x="54" y="35"/>
                    <a:pt x="57" y="36"/>
                    <a:pt x="56" y="34"/>
                  </a:cubicBezTo>
                  <a:cubicBezTo>
                    <a:pt x="54" y="33"/>
                    <a:pt x="53" y="34"/>
                    <a:pt x="53" y="35"/>
                  </a:cubicBezTo>
                  <a:close/>
                  <a:moveTo>
                    <a:pt x="36" y="38"/>
                  </a:moveTo>
                  <a:cubicBezTo>
                    <a:pt x="39" y="38"/>
                    <a:pt x="42" y="38"/>
                    <a:pt x="45" y="38"/>
                  </a:cubicBezTo>
                  <a:cubicBezTo>
                    <a:pt x="45" y="34"/>
                    <a:pt x="36" y="33"/>
                    <a:pt x="36" y="38"/>
                  </a:cubicBezTo>
                  <a:close/>
                  <a:moveTo>
                    <a:pt x="20" y="37"/>
                  </a:moveTo>
                  <a:cubicBezTo>
                    <a:pt x="21" y="41"/>
                    <a:pt x="19" y="46"/>
                    <a:pt x="23" y="46"/>
                  </a:cubicBezTo>
                  <a:cubicBezTo>
                    <a:pt x="24" y="46"/>
                    <a:pt x="24" y="45"/>
                    <a:pt x="25" y="44"/>
                  </a:cubicBezTo>
                  <a:cubicBezTo>
                    <a:pt x="26" y="43"/>
                    <a:pt x="27" y="43"/>
                    <a:pt x="27" y="41"/>
                  </a:cubicBezTo>
                  <a:cubicBezTo>
                    <a:pt x="25" y="41"/>
                    <a:pt x="23" y="45"/>
                    <a:pt x="21" y="42"/>
                  </a:cubicBezTo>
                  <a:cubicBezTo>
                    <a:pt x="24" y="42"/>
                    <a:pt x="27" y="41"/>
                    <a:pt x="28" y="39"/>
                  </a:cubicBezTo>
                  <a:cubicBezTo>
                    <a:pt x="27" y="39"/>
                    <a:pt x="26" y="39"/>
                    <a:pt x="26" y="38"/>
                  </a:cubicBezTo>
                  <a:cubicBezTo>
                    <a:pt x="26" y="38"/>
                    <a:pt x="27" y="38"/>
                    <a:pt x="27" y="37"/>
                  </a:cubicBezTo>
                  <a:cubicBezTo>
                    <a:pt x="25" y="36"/>
                    <a:pt x="23" y="40"/>
                    <a:pt x="21" y="37"/>
                  </a:cubicBezTo>
                  <a:cubicBezTo>
                    <a:pt x="22" y="37"/>
                    <a:pt x="27" y="37"/>
                    <a:pt x="24" y="36"/>
                  </a:cubicBezTo>
                  <a:cubicBezTo>
                    <a:pt x="22" y="36"/>
                    <a:pt x="21" y="36"/>
                    <a:pt x="20" y="37"/>
                  </a:cubicBezTo>
                  <a:close/>
                  <a:moveTo>
                    <a:pt x="23" y="48"/>
                  </a:moveTo>
                  <a:cubicBezTo>
                    <a:pt x="26" y="49"/>
                    <a:pt x="25" y="46"/>
                    <a:pt x="26" y="45"/>
                  </a:cubicBezTo>
                  <a:cubicBezTo>
                    <a:pt x="27" y="44"/>
                    <a:pt x="30" y="42"/>
                    <a:pt x="28" y="41"/>
                  </a:cubicBezTo>
                  <a:cubicBezTo>
                    <a:pt x="27" y="44"/>
                    <a:pt x="23" y="45"/>
                    <a:pt x="23" y="48"/>
                  </a:cubicBezTo>
                  <a:close/>
                  <a:moveTo>
                    <a:pt x="62" y="41"/>
                  </a:moveTo>
                  <a:cubicBezTo>
                    <a:pt x="60" y="45"/>
                    <a:pt x="71" y="46"/>
                    <a:pt x="71" y="44"/>
                  </a:cubicBezTo>
                  <a:cubicBezTo>
                    <a:pt x="68" y="43"/>
                    <a:pt x="65" y="43"/>
                    <a:pt x="62" y="41"/>
                  </a:cubicBezTo>
                  <a:close/>
                  <a:moveTo>
                    <a:pt x="60" y="50"/>
                  </a:moveTo>
                  <a:cubicBezTo>
                    <a:pt x="65" y="51"/>
                    <a:pt x="67" y="53"/>
                    <a:pt x="71" y="55"/>
                  </a:cubicBezTo>
                  <a:cubicBezTo>
                    <a:pt x="71" y="52"/>
                    <a:pt x="71" y="49"/>
                    <a:pt x="71" y="47"/>
                  </a:cubicBezTo>
                  <a:cubicBezTo>
                    <a:pt x="67" y="45"/>
                    <a:pt x="59" y="43"/>
                    <a:pt x="60" y="50"/>
                  </a:cubicBezTo>
                  <a:close/>
                  <a:moveTo>
                    <a:pt x="60" y="51"/>
                  </a:moveTo>
                  <a:cubicBezTo>
                    <a:pt x="60" y="50"/>
                    <a:pt x="60" y="50"/>
                    <a:pt x="59" y="50"/>
                  </a:cubicBezTo>
                  <a:cubicBezTo>
                    <a:pt x="59" y="51"/>
                    <a:pt x="59" y="52"/>
                    <a:pt x="59" y="53"/>
                  </a:cubicBezTo>
                  <a:cubicBezTo>
                    <a:pt x="64" y="54"/>
                    <a:pt x="65" y="57"/>
                    <a:pt x="70" y="58"/>
                  </a:cubicBezTo>
                  <a:cubicBezTo>
                    <a:pt x="70" y="53"/>
                    <a:pt x="64" y="53"/>
                    <a:pt x="60" y="51"/>
                  </a:cubicBezTo>
                  <a:close/>
                  <a:moveTo>
                    <a:pt x="67" y="60"/>
                  </a:moveTo>
                  <a:cubicBezTo>
                    <a:pt x="68" y="61"/>
                    <a:pt x="71" y="63"/>
                    <a:pt x="70" y="60"/>
                  </a:cubicBezTo>
                  <a:cubicBezTo>
                    <a:pt x="70" y="58"/>
                    <a:pt x="68" y="59"/>
                    <a:pt x="66" y="58"/>
                  </a:cubicBezTo>
                  <a:cubicBezTo>
                    <a:pt x="66" y="58"/>
                    <a:pt x="65" y="56"/>
                    <a:pt x="64" y="55"/>
                  </a:cubicBezTo>
                  <a:cubicBezTo>
                    <a:pt x="63" y="55"/>
                    <a:pt x="61" y="55"/>
                    <a:pt x="61" y="55"/>
                  </a:cubicBezTo>
                  <a:cubicBezTo>
                    <a:pt x="60" y="54"/>
                    <a:pt x="58" y="51"/>
                    <a:pt x="57" y="54"/>
                  </a:cubicBezTo>
                  <a:cubicBezTo>
                    <a:pt x="60" y="56"/>
                    <a:pt x="63" y="58"/>
                    <a:pt x="67" y="60"/>
                  </a:cubicBezTo>
                  <a:close/>
                  <a:moveTo>
                    <a:pt x="61" y="57"/>
                  </a:moveTo>
                  <a:cubicBezTo>
                    <a:pt x="59" y="56"/>
                    <a:pt x="58" y="54"/>
                    <a:pt x="55" y="54"/>
                  </a:cubicBezTo>
                  <a:cubicBezTo>
                    <a:pt x="55" y="56"/>
                    <a:pt x="57" y="57"/>
                    <a:pt x="59" y="58"/>
                  </a:cubicBezTo>
                  <a:cubicBezTo>
                    <a:pt x="61" y="61"/>
                    <a:pt x="64" y="63"/>
                    <a:pt x="67" y="64"/>
                  </a:cubicBezTo>
                  <a:cubicBezTo>
                    <a:pt x="68" y="66"/>
                    <a:pt x="70" y="63"/>
                    <a:pt x="70" y="62"/>
                  </a:cubicBezTo>
                  <a:cubicBezTo>
                    <a:pt x="67" y="61"/>
                    <a:pt x="63" y="58"/>
                    <a:pt x="61" y="57"/>
                  </a:cubicBezTo>
                  <a:close/>
                  <a:moveTo>
                    <a:pt x="67" y="67"/>
                  </a:moveTo>
                  <a:cubicBezTo>
                    <a:pt x="67" y="64"/>
                    <a:pt x="65" y="64"/>
                    <a:pt x="63" y="63"/>
                  </a:cubicBezTo>
                  <a:cubicBezTo>
                    <a:pt x="61" y="61"/>
                    <a:pt x="60" y="58"/>
                    <a:pt x="56" y="58"/>
                  </a:cubicBezTo>
                  <a:cubicBezTo>
                    <a:pt x="56" y="57"/>
                    <a:pt x="55" y="57"/>
                    <a:pt x="55" y="56"/>
                  </a:cubicBezTo>
                  <a:cubicBezTo>
                    <a:pt x="54" y="56"/>
                    <a:pt x="54" y="55"/>
                    <a:pt x="53" y="56"/>
                  </a:cubicBezTo>
                  <a:cubicBezTo>
                    <a:pt x="59" y="59"/>
                    <a:pt x="60" y="69"/>
                    <a:pt x="67" y="67"/>
                  </a:cubicBezTo>
                  <a:close/>
                  <a:moveTo>
                    <a:pt x="58" y="63"/>
                  </a:moveTo>
                  <a:cubicBezTo>
                    <a:pt x="58" y="61"/>
                    <a:pt x="55" y="60"/>
                    <a:pt x="55" y="60"/>
                  </a:cubicBezTo>
                  <a:cubicBezTo>
                    <a:pt x="54" y="59"/>
                    <a:pt x="55" y="56"/>
                    <a:pt x="53" y="57"/>
                  </a:cubicBezTo>
                  <a:cubicBezTo>
                    <a:pt x="51" y="58"/>
                    <a:pt x="53" y="59"/>
                    <a:pt x="54" y="61"/>
                  </a:cubicBezTo>
                  <a:cubicBezTo>
                    <a:pt x="55" y="61"/>
                    <a:pt x="56" y="62"/>
                    <a:pt x="56" y="62"/>
                  </a:cubicBezTo>
                  <a:cubicBezTo>
                    <a:pt x="57" y="64"/>
                    <a:pt x="58" y="65"/>
                    <a:pt x="59" y="67"/>
                  </a:cubicBezTo>
                  <a:cubicBezTo>
                    <a:pt x="60" y="68"/>
                    <a:pt x="61" y="70"/>
                    <a:pt x="62" y="70"/>
                  </a:cubicBezTo>
                  <a:cubicBezTo>
                    <a:pt x="64" y="70"/>
                    <a:pt x="64" y="69"/>
                    <a:pt x="65" y="68"/>
                  </a:cubicBezTo>
                  <a:cubicBezTo>
                    <a:pt x="62" y="68"/>
                    <a:pt x="60" y="65"/>
                    <a:pt x="58" y="63"/>
                  </a:cubicBezTo>
                  <a:close/>
                  <a:moveTo>
                    <a:pt x="58" y="67"/>
                  </a:moveTo>
                  <a:cubicBezTo>
                    <a:pt x="58" y="66"/>
                    <a:pt x="57" y="66"/>
                    <a:pt x="57" y="66"/>
                  </a:cubicBezTo>
                  <a:cubicBezTo>
                    <a:pt x="56" y="63"/>
                    <a:pt x="52" y="58"/>
                    <a:pt x="50" y="60"/>
                  </a:cubicBezTo>
                  <a:cubicBezTo>
                    <a:pt x="51" y="60"/>
                    <a:pt x="51" y="62"/>
                    <a:pt x="52" y="62"/>
                  </a:cubicBezTo>
                  <a:cubicBezTo>
                    <a:pt x="52" y="63"/>
                    <a:pt x="53" y="64"/>
                    <a:pt x="53" y="65"/>
                  </a:cubicBezTo>
                  <a:cubicBezTo>
                    <a:pt x="54" y="66"/>
                    <a:pt x="52" y="66"/>
                    <a:pt x="53" y="67"/>
                  </a:cubicBezTo>
                  <a:cubicBezTo>
                    <a:pt x="53" y="67"/>
                    <a:pt x="53" y="67"/>
                    <a:pt x="53" y="68"/>
                  </a:cubicBezTo>
                  <a:cubicBezTo>
                    <a:pt x="54" y="69"/>
                    <a:pt x="55" y="71"/>
                    <a:pt x="53" y="71"/>
                  </a:cubicBezTo>
                  <a:cubicBezTo>
                    <a:pt x="52" y="67"/>
                    <a:pt x="51" y="63"/>
                    <a:pt x="48" y="60"/>
                  </a:cubicBezTo>
                  <a:cubicBezTo>
                    <a:pt x="48" y="65"/>
                    <a:pt x="50" y="69"/>
                    <a:pt x="51" y="73"/>
                  </a:cubicBezTo>
                  <a:cubicBezTo>
                    <a:pt x="54" y="73"/>
                    <a:pt x="54" y="71"/>
                    <a:pt x="57" y="72"/>
                  </a:cubicBezTo>
                  <a:cubicBezTo>
                    <a:pt x="57" y="69"/>
                    <a:pt x="52" y="68"/>
                    <a:pt x="54" y="66"/>
                  </a:cubicBezTo>
                  <a:cubicBezTo>
                    <a:pt x="56" y="68"/>
                    <a:pt x="58" y="74"/>
                    <a:pt x="60" y="70"/>
                  </a:cubicBezTo>
                  <a:cubicBezTo>
                    <a:pt x="60" y="69"/>
                    <a:pt x="58" y="68"/>
                    <a:pt x="58" y="67"/>
                  </a:cubicBezTo>
                  <a:close/>
                  <a:moveTo>
                    <a:pt x="40" y="61"/>
                  </a:moveTo>
                  <a:cubicBezTo>
                    <a:pt x="39" y="63"/>
                    <a:pt x="40" y="68"/>
                    <a:pt x="39" y="71"/>
                  </a:cubicBezTo>
                  <a:cubicBezTo>
                    <a:pt x="42" y="72"/>
                    <a:pt x="47" y="72"/>
                    <a:pt x="50" y="73"/>
                  </a:cubicBezTo>
                  <a:cubicBezTo>
                    <a:pt x="49" y="69"/>
                    <a:pt x="48" y="66"/>
                    <a:pt x="47" y="61"/>
                  </a:cubicBezTo>
                  <a:cubicBezTo>
                    <a:pt x="45" y="60"/>
                    <a:pt x="45" y="62"/>
                    <a:pt x="42" y="61"/>
                  </a:cubicBezTo>
                  <a:cubicBezTo>
                    <a:pt x="42" y="64"/>
                    <a:pt x="45" y="70"/>
                    <a:pt x="43" y="71"/>
                  </a:cubicBezTo>
                  <a:cubicBezTo>
                    <a:pt x="42" y="68"/>
                    <a:pt x="42" y="63"/>
                    <a:pt x="40" y="61"/>
                  </a:cubicBezTo>
                  <a:close/>
                  <a:moveTo>
                    <a:pt x="71" y="41"/>
                  </a:moveTo>
                  <a:cubicBezTo>
                    <a:pt x="70" y="40"/>
                    <a:pt x="67" y="41"/>
                    <a:pt x="67" y="40"/>
                  </a:cubicBezTo>
                  <a:cubicBezTo>
                    <a:pt x="68" y="40"/>
                    <a:pt x="70" y="40"/>
                    <a:pt x="71" y="40"/>
                  </a:cubicBezTo>
                  <a:cubicBezTo>
                    <a:pt x="71" y="39"/>
                    <a:pt x="71" y="37"/>
                    <a:pt x="71" y="36"/>
                  </a:cubicBezTo>
                  <a:cubicBezTo>
                    <a:pt x="68" y="37"/>
                    <a:pt x="62" y="34"/>
                    <a:pt x="62" y="38"/>
                  </a:cubicBezTo>
                  <a:cubicBezTo>
                    <a:pt x="62" y="40"/>
                    <a:pt x="67" y="37"/>
                    <a:pt x="66" y="40"/>
                  </a:cubicBezTo>
                  <a:cubicBezTo>
                    <a:pt x="65" y="40"/>
                    <a:pt x="62" y="39"/>
                    <a:pt x="62" y="41"/>
                  </a:cubicBezTo>
                  <a:cubicBezTo>
                    <a:pt x="65" y="41"/>
                    <a:pt x="70" y="45"/>
                    <a:pt x="71" y="41"/>
                  </a:cubicBezTo>
                  <a:close/>
                  <a:moveTo>
                    <a:pt x="56" y="40"/>
                  </a:moveTo>
                  <a:cubicBezTo>
                    <a:pt x="56" y="37"/>
                    <a:pt x="54" y="38"/>
                    <a:pt x="53" y="37"/>
                  </a:cubicBezTo>
                  <a:cubicBezTo>
                    <a:pt x="52" y="38"/>
                    <a:pt x="53" y="39"/>
                    <a:pt x="52" y="39"/>
                  </a:cubicBezTo>
                  <a:cubicBezTo>
                    <a:pt x="53" y="42"/>
                    <a:pt x="51" y="46"/>
                    <a:pt x="53" y="48"/>
                  </a:cubicBezTo>
                  <a:cubicBezTo>
                    <a:pt x="54" y="49"/>
                    <a:pt x="54" y="47"/>
                    <a:pt x="55" y="47"/>
                  </a:cubicBezTo>
                  <a:cubicBezTo>
                    <a:pt x="56" y="44"/>
                    <a:pt x="54" y="44"/>
                    <a:pt x="53" y="42"/>
                  </a:cubicBezTo>
                  <a:cubicBezTo>
                    <a:pt x="55" y="42"/>
                    <a:pt x="55" y="43"/>
                    <a:pt x="56" y="43"/>
                  </a:cubicBezTo>
                  <a:cubicBezTo>
                    <a:pt x="56" y="40"/>
                    <a:pt x="53" y="41"/>
                    <a:pt x="53" y="39"/>
                  </a:cubicBezTo>
                  <a:cubicBezTo>
                    <a:pt x="54" y="39"/>
                    <a:pt x="54" y="40"/>
                    <a:pt x="56" y="40"/>
                  </a:cubicBezTo>
                  <a:close/>
                  <a:moveTo>
                    <a:pt x="44" y="41"/>
                  </a:moveTo>
                  <a:cubicBezTo>
                    <a:pt x="43" y="41"/>
                    <a:pt x="42" y="39"/>
                    <a:pt x="42" y="41"/>
                  </a:cubicBezTo>
                  <a:cubicBezTo>
                    <a:pt x="44" y="41"/>
                    <a:pt x="44" y="43"/>
                    <a:pt x="45" y="44"/>
                  </a:cubicBezTo>
                  <a:cubicBezTo>
                    <a:pt x="43" y="46"/>
                    <a:pt x="44" y="44"/>
                    <a:pt x="42" y="43"/>
                  </a:cubicBezTo>
                  <a:cubicBezTo>
                    <a:pt x="43" y="47"/>
                    <a:pt x="41" y="58"/>
                    <a:pt x="47" y="55"/>
                  </a:cubicBezTo>
                  <a:cubicBezTo>
                    <a:pt x="48" y="52"/>
                    <a:pt x="44" y="51"/>
                    <a:pt x="46" y="50"/>
                  </a:cubicBezTo>
                  <a:cubicBezTo>
                    <a:pt x="46" y="53"/>
                    <a:pt x="48" y="52"/>
                    <a:pt x="48" y="54"/>
                  </a:cubicBezTo>
                  <a:cubicBezTo>
                    <a:pt x="51" y="53"/>
                    <a:pt x="53" y="52"/>
                    <a:pt x="53" y="48"/>
                  </a:cubicBezTo>
                  <a:cubicBezTo>
                    <a:pt x="50" y="47"/>
                    <a:pt x="48" y="46"/>
                    <a:pt x="46" y="43"/>
                  </a:cubicBezTo>
                  <a:cubicBezTo>
                    <a:pt x="47" y="42"/>
                    <a:pt x="43" y="41"/>
                    <a:pt x="46" y="41"/>
                  </a:cubicBezTo>
                  <a:cubicBezTo>
                    <a:pt x="46" y="41"/>
                    <a:pt x="46" y="42"/>
                    <a:pt x="46" y="41"/>
                  </a:cubicBezTo>
                  <a:cubicBezTo>
                    <a:pt x="45" y="40"/>
                    <a:pt x="45" y="40"/>
                    <a:pt x="44" y="41"/>
                  </a:cubicBezTo>
                  <a:close/>
                  <a:moveTo>
                    <a:pt x="39" y="41"/>
                  </a:moveTo>
                  <a:cubicBezTo>
                    <a:pt x="40" y="43"/>
                    <a:pt x="39" y="46"/>
                    <a:pt x="39" y="49"/>
                  </a:cubicBezTo>
                  <a:cubicBezTo>
                    <a:pt x="40" y="52"/>
                    <a:pt x="38" y="57"/>
                    <a:pt x="43" y="55"/>
                  </a:cubicBezTo>
                  <a:cubicBezTo>
                    <a:pt x="42" y="51"/>
                    <a:pt x="42" y="47"/>
                    <a:pt x="41" y="42"/>
                  </a:cubicBezTo>
                  <a:cubicBezTo>
                    <a:pt x="42" y="42"/>
                    <a:pt x="42" y="42"/>
                    <a:pt x="41" y="41"/>
                  </a:cubicBezTo>
                  <a:cubicBezTo>
                    <a:pt x="41" y="43"/>
                    <a:pt x="40" y="41"/>
                    <a:pt x="39" y="41"/>
                  </a:cubicBezTo>
                  <a:close/>
                  <a:moveTo>
                    <a:pt x="19" y="41"/>
                  </a:moveTo>
                  <a:cubicBezTo>
                    <a:pt x="19" y="40"/>
                    <a:pt x="18" y="38"/>
                    <a:pt x="18" y="40"/>
                  </a:cubicBezTo>
                  <a:cubicBezTo>
                    <a:pt x="17" y="41"/>
                    <a:pt x="18" y="43"/>
                    <a:pt x="19" y="41"/>
                  </a:cubicBezTo>
                  <a:close/>
                  <a:moveTo>
                    <a:pt x="51" y="45"/>
                  </a:moveTo>
                  <a:cubicBezTo>
                    <a:pt x="51" y="41"/>
                    <a:pt x="50" y="40"/>
                    <a:pt x="47" y="39"/>
                  </a:cubicBezTo>
                  <a:cubicBezTo>
                    <a:pt x="47" y="42"/>
                    <a:pt x="49" y="44"/>
                    <a:pt x="51" y="45"/>
                  </a:cubicBezTo>
                  <a:close/>
                  <a:moveTo>
                    <a:pt x="35" y="42"/>
                  </a:moveTo>
                  <a:cubicBezTo>
                    <a:pt x="34" y="43"/>
                    <a:pt x="33" y="47"/>
                    <a:pt x="33" y="48"/>
                  </a:cubicBezTo>
                  <a:cubicBezTo>
                    <a:pt x="32" y="50"/>
                    <a:pt x="28" y="53"/>
                    <a:pt x="32" y="55"/>
                  </a:cubicBezTo>
                  <a:cubicBezTo>
                    <a:pt x="33" y="52"/>
                    <a:pt x="33" y="48"/>
                    <a:pt x="35" y="46"/>
                  </a:cubicBezTo>
                  <a:cubicBezTo>
                    <a:pt x="36" y="50"/>
                    <a:pt x="31" y="54"/>
                    <a:pt x="34" y="55"/>
                  </a:cubicBezTo>
                  <a:cubicBezTo>
                    <a:pt x="36" y="55"/>
                    <a:pt x="34" y="51"/>
                    <a:pt x="36" y="50"/>
                  </a:cubicBezTo>
                  <a:cubicBezTo>
                    <a:pt x="36" y="51"/>
                    <a:pt x="36" y="57"/>
                    <a:pt x="37" y="55"/>
                  </a:cubicBezTo>
                  <a:cubicBezTo>
                    <a:pt x="35" y="49"/>
                    <a:pt x="38" y="44"/>
                    <a:pt x="35" y="40"/>
                  </a:cubicBezTo>
                  <a:cubicBezTo>
                    <a:pt x="35" y="41"/>
                    <a:pt x="35" y="41"/>
                    <a:pt x="35" y="42"/>
                  </a:cubicBezTo>
                  <a:close/>
                  <a:moveTo>
                    <a:pt x="29" y="52"/>
                  </a:moveTo>
                  <a:cubicBezTo>
                    <a:pt x="29" y="51"/>
                    <a:pt x="30" y="52"/>
                    <a:pt x="30" y="51"/>
                  </a:cubicBezTo>
                  <a:cubicBezTo>
                    <a:pt x="31" y="50"/>
                    <a:pt x="32" y="46"/>
                    <a:pt x="33" y="45"/>
                  </a:cubicBezTo>
                  <a:cubicBezTo>
                    <a:pt x="33" y="44"/>
                    <a:pt x="34" y="43"/>
                    <a:pt x="33" y="42"/>
                  </a:cubicBezTo>
                  <a:cubicBezTo>
                    <a:pt x="32" y="47"/>
                    <a:pt x="27" y="47"/>
                    <a:pt x="27" y="53"/>
                  </a:cubicBezTo>
                  <a:cubicBezTo>
                    <a:pt x="28" y="53"/>
                    <a:pt x="29" y="53"/>
                    <a:pt x="29" y="52"/>
                  </a:cubicBezTo>
                  <a:close/>
                  <a:moveTo>
                    <a:pt x="39" y="55"/>
                  </a:moveTo>
                  <a:cubicBezTo>
                    <a:pt x="38" y="53"/>
                    <a:pt x="39" y="45"/>
                    <a:pt x="38" y="48"/>
                  </a:cubicBezTo>
                  <a:cubicBezTo>
                    <a:pt x="38" y="49"/>
                    <a:pt x="37" y="57"/>
                    <a:pt x="39" y="55"/>
                  </a:cubicBezTo>
                  <a:close/>
                  <a:moveTo>
                    <a:pt x="25" y="50"/>
                  </a:moveTo>
                  <a:cubicBezTo>
                    <a:pt x="26" y="50"/>
                    <a:pt x="27" y="50"/>
                    <a:pt x="27" y="48"/>
                  </a:cubicBezTo>
                  <a:cubicBezTo>
                    <a:pt x="26" y="48"/>
                    <a:pt x="25" y="49"/>
                    <a:pt x="25" y="5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23" name="Freeform 70"/>
            <p:cNvSpPr>
              <a:spLocks noChangeArrowheads="1"/>
            </p:cNvSpPr>
            <p:nvPr/>
          </p:nvSpPr>
          <p:spPr bwMode="auto">
            <a:xfrm>
              <a:off x="1050925" y="1135062"/>
              <a:ext cx="14288" cy="44450"/>
            </a:xfrm>
            <a:custGeom>
              <a:avLst/>
              <a:gdLst>
                <a:gd name="T0" fmla="*/ 3 w 5"/>
                <a:gd name="T1" fmla="*/ 10 h 16"/>
                <a:gd name="T2" fmla="*/ 1 w 5"/>
                <a:gd name="T3" fmla="*/ 15 h 16"/>
                <a:gd name="T4" fmla="*/ 2 w 5"/>
                <a:gd name="T5" fmla="*/ 10 h 16"/>
                <a:gd name="T6" fmla="*/ 2 w 5"/>
                <a:gd name="T7" fmla="*/ 14 h 16"/>
                <a:gd name="T8" fmla="*/ 3 w 5"/>
                <a:gd name="T9" fmla="*/ 10 h 16"/>
                <a:gd name="T10" fmla="*/ 0 60000 65536"/>
                <a:gd name="T11" fmla="*/ 0 60000 65536"/>
                <a:gd name="T12" fmla="*/ 0 60000 65536"/>
                <a:gd name="T13" fmla="*/ 0 60000 65536"/>
                <a:gd name="T14" fmla="*/ 0 60000 65536"/>
                <a:gd name="T15" fmla="*/ 0 w 5"/>
                <a:gd name="T16" fmla="*/ 0 h 16"/>
                <a:gd name="T17" fmla="*/ 5 w 5"/>
                <a:gd name="T18" fmla="*/ 16 h 16"/>
              </a:gdLst>
              <a:ahLst/>
              <a:cxnLst>
                <a:cxn ang="T10">
                  <a:pos x="T0" y="T1"/>
                </a:cxn>
                <a:cxn ang="T11">
                  <a:pos x="T2" y="T3"/>
                </a:cxn>
                <a:cxn ang="T12">
                  <a:pos x="T4" y="T5"/>
                </a:cxn>
                <a:cxn ang="T13">
                  <a:pos x="T6" y="T7"/>
                </a:cxn>
                <a:cxn ang="T14">
                  <a:pos x="T8" y="T9"/>
                </a:cxn>
              </a:cxnLst>
              <a:rect l="T15" t="T16" r="T17" b="T18"/>
              <a:pathLst>
                <a:path w="5" h="16">
                  <a:moveTo>
                    <a:pt x="3" y="10"/>
                  </a:moveTo>
                  <a:cubicBezTo>
                    <a:pt x="5" y="11"/>
                    <a:pt x="3" y="16"/>
                    <a:pt x="1" y="15"/>
                  </a:cubicBezTo>
                  <a:cubicBezTo>
                    <a:pt x="0" y="14"/>
                    <a:pt x="1" y="0"/>
                    <a:pt x="2" y="10"/>
                  </a:cubicBezTo>
                  <a:cubicBezTo>
                    <a:pt x="2" y="11"/>
                    <a:pt x="2" y="13"/>
                    <a:pt x="2" y="14"/>
                  </a:cubicBezTo>
                  <a:cubicBezTo>
                    <a:pt x="4" y="14"/>
                    <a:pt x="2" y="11"/>
                    <a:pt x="3" y="1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24" name="Freeform 71"/>
            <p:cNvSpPr>
              <a:spLocks noChangeArrowheads="1"/>
            </p:cNvSpPr>
            <p:nvPr/>
          </p:nvSpPr>
          <p:spPr bwMode="auto">
            <a:xfrm>
              <a:off x="806450" y="1157287"/>
              <a:ext cx="14288" cy="15875"/>
            </a:xfrm>
            <a:custGeom>
              <a:avLst/>
              <a:gdLst>
                <a:gd name="T0" fmla="*/ 3 w 5"/>
                <a:gd name="T1" fmla="*/ 2 h 6"/>
                <a:gd name="T2" fmla="*/ 3 w 5"/>
                <a:gd name="T3" fmla="*/ 6 h 6"/>
                <a:gd name="T4" fmla="*/ 3 w 5"/>
                <a:gd name="T5" fmla="*/ 2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3" y="2"/>
                  </a:moveTo>
                  <a:cubicBezTo>
                    <a:pt x="5" y="0"/>
                    <a:pt x="3" y="4"/>
                    <a:pt x="3" y="6"/>
                  </a:cubicBezTo>
                  <a:cubicBezTo>
                    <a:pt x="0" y="5"/>
                    <a:pt x="3" y="3"/>
                    <a:pt x="3" y="2"/>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25" name="Freeform 72"/>
            <p:cNvSpPr>
              <a:spLocks noChangeArrowheads="1"/>
            </p:cNvSpPr>
            <p:nvPr/>
          </p:nvSpPr>
          <p:spPr bwMode="auto">
            <a:xfrm>
              <a:off x="1090612" y="1165225"/>
              <a:ext cx="26988" cy="15875"/>
            </a:xfrm>
            <a:custGeom>
              <a:avLst/>
              <a:gdLst>
                <a:gd name="T0" fmla="*/ 6 w 10"/>
                <a:gd name="T1" fmla="*/ 0 h 6"/>
                <a:gd name="T2" fmla="*/ 3 w 10"/>
                <a:gd name="T3" fmla="*/ 6 h 6"/>
                <a:gd name="T4" fmla="*/ 6 w 10"/>
                <a:gd name="T5" fmla="*/ 0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6" y="0"/>
                  </a:moveTo>
                  <a:cubicBezTo>
                    <a:pt x="10" y="0"/>
                    <a:pt x="3" y="5"/>
                    <a:pt x="3" y="6"/>
                  </a:cubicBezTo>
                  <a:cubicBezTo>
                    <a:pt x="0" y="4"/>
                    <a:pt x="6" y="3"/>
                    <a:pt x="6"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26" name="Freeform 73"/>
            <p:cNvSpPr>
              <a:spLocks noChangeArrowheads="1"/>
            </p:cNvSpPr>
            <p:nvPr/>
          </p:nvSpPr>
          <p:spPr bwMode="auto">
            <a:xfrm>
              <a:off x="1014412" y="1201737"/>
              <a:ext cx="6350" cy="7938"/>
            </a:xfrm>
            <a:custGeom>
              <a:avLst/>
              <a:gdLst>
                <a:gd name="T0" fmla="*/ 0 w 2"/>
                <a:gd name="T1" fmla="*/ 0 h 3"/>
                <a:gd name="T2" fmla="*/ 2 w 2"/>
                <a:gd name="T3" fmla="*/ 3 h 3"/>
                <a:gd name="T4" fmla="*/ 0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cubicBezTo>
                    <a:pt x="1" y="0"/>
                    <a:pt x="2" y="1"/>
                    <a:pt x="2" y="3"/>
                  </a:cubicBezTo>
                  <a:cubicBezTo>
                    <a:pt x="1" y="3"/>
                    <a:pt x="0" y="1"/>
                    <a:pt x="0"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27" name="Freeform 74"/>
            <p:cNvSpPr>
              <a:spLocks noChangeArrowheads="1"/>
            </p:cNvSpPr>
            <p:nvPr/>
          </p:nvSpPr>
          <p:spPr bwMode="auto">
            <a:xfrm>
              <a:off x="696912" y="1214437"/>
              <a:ext cx="22225" cy="9525"/>
            </a:xfrm>
            <a:custGeom>
              <a:avLst/>
              <a:gdLst>
                <a:gd name="T0" fmla="*/ 8 w 8"/>
                <a:gd name="T1" fmla="*/ 2 h 3"/>
                <a:gd name="T2" fmla="*/ 2 w 8"/>
                <a:gd name="T3" fmla="*/ 2 h 3"/>
                <a:gd name="T4" fmla="*/ 1 w 8"/>
                <a:gd name="T5" fmla="*/ 1 h 3"/>
                <a:gd name="T6" fmla="*/ 8 w 8"/>
                <a:gd name="T7" fmla="*/ 2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8" y="2"/>
                  </a:moveTo>
                  <a:cubicBezTo>
                    <a:pt x="8" y="3"/>
                    <a:pt x="4" y="2"/>
                    <a:pt x="2" y="2"/>
                  </a:cubicBezTo>
                  <a:cubicBezTo>
                    <a:pt x="1" y="1"/>
                    <a:pt x="0" y="1"/>
                    <a:pt x="1" y="1"/>
                  </a:cubicBezTo>
                  <a:cubicBezTo>
                    <a:pt x="4" y="0"/>
                    <a:pt x="4" y="2"/>
                    <a:pt x="8" y="2"/>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28" name="Freeform 75"/>
            <p:cNvSpPr>
              <a:spLocks noChangeArrowheads="1"/>
            </p:cNvSpPr>
            <p:nvPr/>
          </p:nvSpPr>
          <p:spPr bwMode="auto">
            <a:xfrm>
              <a:off x="1054100" y="1265237"/>
              <a:ext cx="22225" cy="25400"/>
            </a:xfrm>
            <a:custGeom>
              <a:avLst/>
              <a:gdLst>
                <a:gd name="T0" fmla="*/ 2 w 8"/>
                <a:gd name="T1" fmla="*/ 0 h 9"/>
                <a:gd name="T2" fmla="*/ 8 w 8"/>
                <a:gd name="T3" fmla="*/ 6 h 9"/>
                <a:gd name="T4" fmla="*/ 4 w 8"/>
                <a:gd name="T5" fmla="*/ 5 h 9"/>
                <a:gd name="T6" fmla="*/ 3 w 8"/>
                <a:gd name="T7" fmla="*/ 2 h 9"/>
                <a:gd name="T8" fmla="*/ 3 w 8"/>
                <a:gd name="T9" fmla="*/ 4 h 9"/>
                <a:gd name="T10" fmla="*/ 2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2" y="0"/>
                  </a:moveTo>
                  <a:cubicBezTo>
                    <a:pt x="4" y="2"/>
                    <a:pt x="5" y="5"/>
                    <a:pt x="8" y="6"/>
                  </a:cubicBezTo>
                  <a:cubicBezTo>
                    <a:pt x="7" y="9"/>
                    <a:pt x="6" y="4"/>
                    <a:pt x="4" y="5"/>
                  </a:cubicBezTo>
                  <a:cubicBezTo>
                    <a:pt x="4" y="4"/>
                    <a:pt x="3" y="3"/>
                    <a:pt x="3" y="2"/>
                  </a:cubicBezTo>
                  <a:cubicBezTo>
                    <a:pt x="1" y="2"/>
                    <a:pt x="2" y="3"/>
                    <a:pt x="3" y="4"/>
                  </a:cubicBezTo>
                  <a:cubicBezTo>
                    <a:pt x="2" y="7"/>
                    <a:pt x="0" y="1"/>
                    <a:pt x="2"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29" name="Freeform 76"/>
            <p:cNvSpPr>
              <a:spLocks noChangeArrowheads="1"/>
            </p:cNvSpPr>
            <p:nvPr/>
          </p:nvSpPr>
          <p:spPr bwMode="auto">
            <a:xfrm>
              <a:off x="854075" y="1254125"/>
              <a:ext cx="14288" cy="15875"/>
            </a:xfrm>
            <a:custGeom>
              <a:avLst/>
              <a:gdLst>
                <a:gd name="T0" fmla="*/ 0 w 5"/>
                <a:gd name="T1" fmla="*/ 4 h 6"/>
                <a:gd name="T2" fmla="*/ 1 w 5"/>
                <a:gd name="T3" fmla="*/ 4 h 6"/>
                <a:gd name="T4" fmla="*/ 4 w 5"/>
                <a:gd name="T5" fmla="*/ 4 h 6"/>
                <a:gd name="T6" fmla="*/ 0 w 5"/>
                <a:gd name="T7" fmla="*/ 4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0" y="4"/>
                  </a:moveTo>
                  <a:cubicBezTo>
                    <a:pt x="0" y="0"/>
                    <a:pt x="1" y="4"/>
                    <a:pt x="1" y="4"/>
                  </a:cubicBezTo>
                  <a:cubicBezTo>
                    <a:pt x="2" y="4"/>
                    <a:pt x="4" y="4"/>
                    <a:pt x="4" y="4"/>
                  </a:cubicBezTo>
                  <a:cubicBezTo>
                    <a:pt x="5" y="6"/>
                    <a:pt x="1" y="4"/>
                    <a:pt x="0" y="4"/>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30" name="Freeform 77"/>
            <p:cNvSpPr>
              <a:spLocks noChangeArrowheads="1"/>
            </p:cNvSpPr>
            <p:nvPr/>
          </p:nvSpPr>
          <p:spPr bwMode="auto">
            <a:xfrm>
              <a:off x="950912" y="1268412"/>
              <a:ext cx="20638" cy="4763"/>
            </a:xfrm>
            <a:custGeom>
              <a:avLst/>
              <a:gdLst>
                <a:gd name="T0" fmla="*/ 7 w 7"/>
                <a:gd name="T1" fmla="*/ 0 h 2"/>
                <a:gd name="T2" fmla="*/ 2 w 7"/>
                <a:gd name="T3" fmla="*/ 2 h 2"/>
                <a:gd name="T4" fmla="*/ 7 w 7"/>
                <a:gd name="T5" fmla="*/ 0 h 2"/>
                <a:gd name="T6" fmla="*/ 0 60000 65536"/>
                <a:gd name="T7" fmla="*/ 0 60000 65536"/>
                <a:gd name="T8" fmla="*/ 0 60000 65536"/>
                <a:gd name="T9" fmla="*/ 0 w 7"/>
                <a:gd name="T10" fmla="*/ 0 h 2"/>
                <a:gd name="T11" fmla="*/ 7 w 7"/>
                <a:gd name="T12" fmla="*/ 2 h 2"/>
              </a:gdLst>
              <a:ahLst/>
              <a:cxnLst>
                <a:cxn ang="T6">
                  <a:pos x="T0" y="T1"/>
                </a:cxn>
                <a:cxn ang="T7">
                  <a:pos x="T2" y="T3"/>
                </a:cxn>
                <a:cxn ang="T8">
                  <a:pos x="T4" y="T5"/>
                </a:cxn>
              </a:cxnLst>
              <a:rect l="T9" t="T10" r="T11" b="T12"/>
              <a:pathLst>
                <a:path w="7" h="2">
                  <a:moveTo>
                    <a:pt x="7" y="0"/>
                  </a:moveTo>
                  <a:cubicBezTo>
                    <a:pt x="6" y="1"/>
                    <a:pt x="4" y="1"/>
                    <a:pt x="2" y="2"/>
                  </a:cubicBezTo>
                  <a:cubicBezTo>
                    <a:pt x="0" y="1"/>
                    <a:pt x="5" y="0"/>
                    <a:pt x="7"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31" name="Freeform 78"/>
            <p:cNvSpPr>
              <a:spLocks noChangeArrowheads="1"/>
            </p:cNvSpPr>
            <p:nvPr/>
          </p:nvSpPr>
          <p:spPr bwMode="auto">
            <a:xfrm>
              <a:off x="1103312" y="1273175"/>
              <a:ext cx="14288" cy="7938"/>
            </a:xfrm>
            <a:custGeom>
              <a:avLst/>
              <a:gdLst>
                <a:gd name="T0" fmla="*/ 0 w 5"/>
                <a:gd name="T1" fmla="*/ 0 h 3"/>
                <a:gd name="T2" fmla="*/ 4 w 5"/>
                <a:gd name="T3" fmla="*/ 2 h 3"/>
                <a:gd name="T4" fmla="*/ 5 w 5"/>
                <a:gd name="T5" fmla="*/ 3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0" y="0"/>
                  </a:moveTo>
                  <a:cubicBezTo>
                    <a:pt x="2" y="0"/>
                    <a:pt x="2" y="2"/>
                    <a:pt x="4" y="2"/>
                  </a:cubicBezTo>
                  <a:cubicBezTo>
                    <a:pt x="4" y="3"/>
                    <a:pt x="5" y="2"/>
                    <a:pt x="5" y="3"/>
                  </a:cubicBezTo>
                  <a:cubicBezTo>
                    <a:pt x="3" y="3"/>
                    <a:pt x="0" y="3"/>
                    <a:pt x="0"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32" name="Freeform 79"/>
            <p:cNvSpPr>
              <a:spLocks noChangeArrowheads="1"/>
            </p:cNvSpPr>
            <p:nvPr/>
          </p:nvSpPr>
          <p:spPr bwMode="auto">
            <a:xfrm>
              <a:off x="939800" y="1273175"/>
              <a:ext cx="11113" cy="3175"/>
            </a:xfrm>
            <a:custGeom>
              <a:avLst/>
              <a:gdLst>
                <a:gd name="T0" fmla="*/ 4 w 4"/>
                <a:gd name="T1" fmla="*/ 0 h 1"/>
                <a:gd name="T2" fmla="*/ 2 w 4"/>
                <a:gd name="T3" fmla="*/ 1 h 1"/>
                <a:gd name="T4" fmla="*/ 4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cubicBezTo>
                    <a:pt x="4" y="1"/>
                    <a:pt x="3" y="1"/>
                    <a:pt x="2" y="1"/>
                  </a:cubicBezTo>
                  <a:cubicBezTo>
                    <a:pt x="0" y="1"/>
                    <a:pt x="3" y="0"/>
                    <a:pt x="4"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33" name="Freeform 80"/>
            <p:cNvSpPr>
              <a:spLocks noChangeArrowheads="1"/>
            </p:cNvSpPr>
            <p:nvPr/>
          </p:nvSpPr>
          <p:spPr bwMode="auto">
            <a:xfrm>
              <a:off x="685800" y="1284287"/>
              <a:ext cx="42863" cy="14288"/>
            </a:xfrm>
            <a:custGeom>
              <a:avLst/>
              <a:gdLst>
                <a:gd name="T0" fmla="*/ 16 w 16"/>
                <a:gd name="T1" fmla="*/ 0 h 5"/>
                <a:gd name="T2" fmla="*/ 10 w 16"/>
                <a:gd name="T3" fmla="*/ 3 h 5"/>
                <a:gd name="T4" fmla="*/ 9 w 16"/>
                <a:gd name="T5" fmla="*/ 4 h 5"/>
                <a:gd name="T6" fmla="*/ 9 w 16"/>
                <a:gd name="T7" fmla="*/ 4 h 5"/>
                <a:gd name="T8" fmla="*/ 5 w 16"/>
                <a:gd name="T9" fmla="*/ 5 h 5"/>
                <a:gd name="T10" fmla="*/ 9 w 16"/>
                <a:gd name="T11" fmla="*/ 3 h 5"/>
                <a:gd name="T12" fmla="*/ 16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16" y="0"/>
                  </a:moveTo>
                  <a:cubicBezTo>
                    <a:pt x="15" y="2"/>
                    <a:pt x="12" y="2"/>
                    <a:pt x="10" y="3"/>
                  </a:cubicBezTo>
                  <a:cubicBezTo>
                    <a:pt x="10" y="3"/>
                    <a:pt x="10" y="3"/>
                    <a:pt x="9" y="4"/>
                  </a:cubicBezTo>
                  <a:cubicBezTo>
                    <a:pt x="9" y="4"/>
                    <a:pt x="9" y="3"/>
                    <a:pt x="9" y="4"/>
                  </a:cubicBezTo>
                  <a:cubicBezTo>
                    <a:pt x="8" y="4"/>
                    <a:pt x="6" y="4"/>
                    <a:pt x="5" y="5"/>
                  </a:cubicBezTo>
                  <a:cubicBezTo>
                    <a:pt x="0" y="5"/>
                    <a:pt x="9" y="3"/>
                    <a:pt x="9" y="3"/>
                  </a:cubicBezTo>
                  <a:cubicBezTo>
                    <a:pt x="11" y="2"/>
                    <a:pt x="13" y="0"/>
                    <a:pt x="16"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34" name="Freeform 81"/>
            <p:cNvSpPr>
              <a:spLocks noChangeArrowheads="1"/>
            </p:cNvSpPr>
            <p:nvPr/>
          </p:nvSpPr>
          <p:spPr bwMode="auto">
            <a:xfrm>
              <a:off x="1058862" y="1314450"/>
              <a:ext cx="11113" cy="25400"/>
            </a:xfrm>
            <a:custGeom>
              <a:avLst/>
              <a:gdLst>
                <a:gd name="T0" fmla="*/ 0 w 4"/>
                <a:gd name="T1" fmla="*/ 1 h 9"/>
                <a:gd name="T2" fmla="*/ 1 w 4"/>
                <a:gd name="T3" fmla="*/ 2 h 9"/>
                <a:gd name="T4" fmla="*/ 2 w 4"/>
                <a:gd name="T5" fmla="*/ 8 h 9"/>
                <a:gd name="T6" fmla="*/ 1 w 4"/>
                <a:gd name="T7" fmla="*/ 8 h 9"/>
                <a:gd name="T8" fmla="*/ 0 w 4"/>
                <a:gd name="T9" fmla="*/ 4 h 9"/>
                <a:gd name="T10" fmla="*/ 0 w 4"/>
                <a:gd name="T11" fmla="*/ 1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1"/>
                  </a:moveTo>
                  <a:cubicBezTo>
                    <a:pt x="0" y="0"/>
                    <a:pt x="1" y="1"/>
                    <a:pt x="1" y="2"/>
                  </a:cubicBezTo>
                  <a:cubicBezTo>
                    <a:pt x="1" y="5"/>
                    <a:pt x="2" y="6"/>
                    <a:pt x="2" y="8"/>
                  </a:cubicBezTo>
                  <a:cubicBezTo>
                    <a:pt x="4" y="9"/>
                    <a:pt x="2" y="9"/>
                    <a:pt x="1" y="8"/>
                  </a:cubicBezTo>
                  <a:cubicBezTo>
                    <a:pt x="1" y="7"/>
                    <a:pt x="1" y="5"/>
                    <a:pt x="0" y="4"/>
                  </a:cubicBezTo>
                  <a:cubicBezTo>
                    <a:pt x="0" y="3"/>
                    <a:pt x="0" y="2"/>
                    <a:pt x="0" y="1"/>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35" name="Freeform 82"/>
            <p:cNvSpPr>
              <a:spLocks noEditPoints="1" noChangeArrowheads="1"/>
            </p:cNvSpPr>
            <p:nvPr/>
          </p:nvSpPr>
          <p:spPr bwMode="auto">
            <a:xfrm>
              <a:off x="179387" y="1444625"/>
              <a:ext cx="192088" cy="192088"/>
            </a:xfrm>
            <a:custGeom>
              <a:avLst/>
              <a:gdLst>
                <a:gd name="T0" fmla="*/ 65 w 69"/>
                <a:gd name="T1" fmla="*/ 60 h 69"/>
                <a:gd name="T2" fmla="*/ 5 w 69"/>
                <a:gd name="T3" fmla="*/ 61 h 69"/>
                <a:gd name="T4" fmla="*/ 9 w 69"/>
                <a:gd name="T5" fmla="*/ 0 h 69"/>
                <a:gd name="T6" fmla="*/ 42 w 69"/>
                <a:gd name="T7" fmla="*/ 2 h 69"/>
                <a:gd name="T8" fmla="*/ 4 w 69"/>
                <a:gd name="T9" fmla="*/ 8 h 69"/>
                <a:gd name="T10" fmla="*/ 5 w 69"/>
                <a:gd name="T11" fmla="*/ 51 h 69"/>
                <a:gd name="T12" fmla="*/ 15 w 69"/>
                <a:gd name="T13" fmla="*/ 6 h 69"/>
                <a:gd name="T14" fmla="*/ 64 w 69"/>
                <a:gd name="T15" fmla="*/ 9 h 69"/>
                <a:gd name="T16" fmla="*/ 40 w 69"/>
                <a:gd name="T17" fmla="*/ 62 h 69"/>
                <a:gd name="T18" fmla="*/ 6 w 69"/>
                <a:gd name="T19" fmla="*/ 54 h 69"/>
                <a:gd name="T20" fmla="*/ 66 w 69"/>
                <a:gd name="T21" fmla="*/ 54 h 69"/>
                <a:gd name="T22" fmla="*/ 23 w 69"/>
                <a:gd name="T23" fmla="*/ 6 h 69"/>
                <a:gd name="T24" fmla="*/ 9 w 69"/>
                <a:gd name="T25" fmla="*/ 23 h 69"/>
                <a:gd name="T26" fmla="*/ 12 w 69"/>
                <a:gd name="T27" fmla="*/ 14 h 69"/>
                <a:gd name="T28" fmla="*/ 10 w 69"/>
                <a:gd name="T29" fmla="*/ 28 h 69"/>
                <a:gd name="T30" fmla="*/ 9 w 69"/>
                <a:gd name="T31" fmla="*/ 19 h 69"/>
                <a:gd name="T32" fmla="*/ 14 w 69"/>
                <a:gd name="T33" fmla="*/ 24 h 69"/>
                <a:gd name="T34" fmla="*/ 26 w 69"/>
                <a:gd name="T35" fmla="*/ 6 h 69"/>
                <a:gd name="T36" fmla="*/ 19 w 69"/>
                <a:gd name="T37" fmla="*/ 19 h 69"/>
                <a:gd name="T38" fmla="*/ 30 w 69"/>
                <a:gd name="T39" fmla="*/ 6 h 69"/>
                <a:gd name="T40" fmla="*/ 25 w 69"/>
                <a:gd name="T41" fmla="*/ 17 h 69"/>
                <a:gd name="T42" fmla="*/ 36 w 69"/>
                <a:gd name="T43" fmla="*/ 16 h 69"/>
                <a:gd name="T44" fmla="*/ 45 w 69"/>
                <a:gd name="T45" fmla="*/ 6 h 69"/>
                <a:gd name="T46" fmla="*/ 52 w 69"/>
                <a:gd name="T47" fmla="*/ 6 h 69"/>
                <a:gd name="T48" fmla="*/ 51 w 69"/>
                <a:gd name="T49" fmla="*/ 10 h 69"/>
                <a:gd name="T50" fmla="*/ 56 w 69"/>
                <a:gd name="T51" fmla="*/ 8 h 69"/>
                <a:gd name="T52" fmla="*/ 57 w 69"/>
                <a:gd name="T53" fmla="*/ 11 h 69"/>
                <a:gd name="T54" fmla="*/ 63 w 69"/>
                <a:gd name="T55" fmla="*/ 11 h 69"/>
                <a:gd name="T56" fmla="*/ 53 w 69"/>
                <a:gd name="T57" fmla="*/ 26 h 69"/>
                <a:gd name="T58" fmla="*/ 57 w 69"/>
                <a:gd name="T59" fmla="*/ 26 h 69"/>
                <a:gd name="T60" fmla="*/ 62 w 69"/>
                <a:gd name="T61" fmla="*/ 34 h 69"/>
                <a:gd name="T62" fmla="*/ 48 w 69"/>
                <a:gd name="T63" fmla="*/ 41 h 69"/>
                <a:gd name="T64" fmla="*/ 53 w 69"/>
                <a:gd name="T65" fmla="*/ 36 h 69"/>
                <a:gd name="T66" fmla="*/ 51 w 69"/>
                <a:gd name="T67" fmla="*/ 28 h 69"/>
                <a:gd name="T68" fmla="*/ 58 w 69"/>
                <a:gd name="T69" fmla="*/ 40 h 69"/>
                <a:gd name="T70" fmla="*/ 37 w 69"/>
                <a:gd name="T71" fmla="*/ 18 h 69"/>
                <a:gd name="T72" fmla="*/ 11 w 69"/>
                <a:gd name="T73" fmla="*/ 26 h 69"/>
                <a:gd name="T74" fmla="*/ 13 w 69"/>
                <a:gd name="T75" fmla="*/ 36 h 69"/>
                <a:gd name="T76" fmla="*/ 24 w 69"/>
                <a:gd name="T77" fmla="*/ 51 h 69"/>
                <a:gd name="T78" fmla="*/ 39 w 69"/>
                <a:gd name="T79" fmla="*/ 55 h 69"/>
                <a:gd name="T80" fmla="*/ 42 w 69"/>
                <a:gd name="T81" fmla="*/ 36 h 69"/>
                <a:gd name="T82" fmla="*/ 14 w 69"/>
                <a:gd name="T83" fmla="*/ 46 h 69"/>
                <a:gd name="T84" fmla="*/ 19 w 69"/>
                <a:gd name="T85" fmla="*/ 33 h 69"/>
                <a:gd name="T86" fmla="*/ 23 w 69"/>
                <a:gd name="T87" fmla="*/ 36 h 69"/>
                <a:gd name="T88" fmla="*/ 21 w 69"/>
                <a:gd name="T89" fmla="*/ 43 h 69"/>
                <a:gd name="T90" fmla="*/ 20 w 69"/>
                <a:gd name="T91" fmla="*/ 56 h 69"/>
                <a:gd name="T92" fmla="*/ 17 w 69"/>
                <a:gd name="T93" fmla="*/ 33 h 69"/>
                <a:gd name="T94" fmla="*/ 62 w 69"/>
                <a:gd name="T95" fmla="*/ 42 h 69"/>
                <a:gd name="T96" fmla="*/ 50 w 69"/>
                <a:gd name="T97" fmla="*/ 49 h 69"/>
                <a:gd name="T98" fmla="*/ 8 w 69"/>
                <a:gd name="T99" fmla="*/ 52 h 69"/>
                <a:gd name="T100" fmla="*/ 12 w 69"/>
                <a:gd name="T101" fmla="*/ 52 h 69"/>
                <a:gd name="T102" fmla="*/ 54 w 69"/>
                <a:gd name="T103" fmla="*/ 52 h 69"/>
                <a:gd name="T104" fmla="*/ 52 w 69"/>
                <a:gd name="T105" fmla="*/ 55 h 69"/>
                <a:gd name="T106" fmla="*/ 41 w 69"/>
                <a:gd name="T107" fmla="*/ 59 h 69"/>
                <a:gd name="T108" fmla="*/ 36 w 69"/>
                <a:gd name="T109" fmla="*/ 61 h 69"/>
                <a:gd name="T110" fmla="*/ 24 w 69"/>
                <a:gd name="T111" fmla="*/ 62 h 69"/>
                <a:gd name="T112" fmla="*/ 47 w 69"/>
                <a:gd name="T113" fmla="*/ 56 h 69"/>
                <a:gd name="T114" fmla="*/ 45 w 69"/>
                <a:gd name="T115" fmla="*/ 61 h 69"/>
                <a:gd name="T116" fmla="*/ 11 w 69"/>
                <a:gd name="T117" fmla="*/ 62 h 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69"/>
                <a:gd name="T179" fmla="*/ 69 w 69"/>
                <a:gd name="T180" fmla="*/ 69 h 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69">
                  <a:moveTo>
                    <a:pt x="66" y="6"/>
                  </a:moveTo>
                  <a:cubicBezTo>
                    <a:pt x="69" y="9"/>
                    <a:pt x="66" y="13"/>
                    <a:pt x="67" y="18"/>
                  </a:cubicBezTo>
                  <a:cubicBezTo>
                    <a:pt x="68" y="20"/>
                    <a:pt x="68" y="27"/>
                    <a:pt x="68" y="33"/>
                  </a:cubicBezTo>
                  <a:cubicBezTo>
                    <a:pt x="68" y="37"/>
                    <a:pt x="67" y="42"/>
                    <a:pt x="67" y="46"/>
                  </a:cubicBezTo>
                  <a:cubicBezTo>
                    <a:pt x="67" y="52"/>
                    <a:pt x="67" y="56"/>
                    <a:pt x="66" y="59"/>
                  </a:cubicBezTo>
                  <a:cubicBezTo>
                    <a:pt x="66" y="60"/>
                    <a:pt x="65" y="59"/>
                    <a:pt x="65" y="60"/>
                  </a:cubicBezTo>
                  <a:cubicBezTo>
                    <a:pt x="65" y="62"/>
                    <a:pt x="60" y="65"/>
                    <a:pt x="58" y="67"/>
                  </a:cubicBezTo>
                  <a:cubicBezTo>
                    <a:pt x="49" y="68"/>
                    <a:pt x="39" y="68"/>
                    <a:pt x="30" y="68"/>
                  </a:cubicBezTo>
                  <a:cubicBezTo>
                    <a:pt x="25" y="68"/>
                    <a:pt x="20" y="69"/>
                    <a:pt x="14" y="68"/>
                  </a:cubicBezTo>
                  <a:cubicBezTo>
                    <a:pt x="11" y="68"/>
                    <a:pt x="9" y="68"/>
                    <a:pt x="8" y="66"/>
                  </a:cubicBezTo>
                  <a:cubicBezTo>
                    <a:pt x="7" y="65"/>
                    <a:pt x="8" y="64"/>
                    <a:pt x="7" y="63"/>
                  </a:cubicBezTo>
                  <a:cubicBezTo>
                    <a:pt x="7" y="63"/>
                    <a:pt x="5" y="62"/>
                    <a:pt x="5" y="61"/>
                  </a:cubicBezTo>
                  <a:cubicBezTo>
                    <a:pt x="4" y="58"/>
                    <a:pt x="5" y="53"/>
                    <a:pt x="4" y="47"/>
                  </a:cubicBezTo>
                  <a:cubicBezTo>
                    <a:pt x="4" y="43"/>
                    <a:pt x="2" y="38"/>
                    <a:pt x="2" y="33"/>
                  </a:cubicBezTo>
                  <a:cubicBezTo>
                    <a:pt x="1" y="31"/>
                    <a:pt x="1" y="28"/>
                    <a:pt x="1" y="26"/>
                  </a:cubicBezTo>
                  <a:cubicBezTo>
                    <a:pt x="0" y="20"/>
                    <a:pt x="0" y="15"/>
                    <a:pt x="2" y="11"/>
                  </a:cubicBezTo>
                  <a:cubicBezTo>
                    <a:pt x="3" y="7"/>
                    <a:pt x="5" y="6"/>
                    <a:pt x="8" y="3"/>
                  </a:cubicBezTo>
                  <a:cubicBezTo>
                    <a:pt x="8" y="2"/>
                    <a:pt x="9" y="1"/>
                    <a:pt x="9" y="0"/>
                  </a:cubicBezTo>
                  <a:cubicBezTo>
                    <a:pt x="12" y="3"/>
                    <a:pt x="19" y="0"/>
                    <a:pt x="26" y="0"/>
                  </a:cubicBezTo>
                  <a:cubicBezTo>
                    <a:pt x="29" y="0"/>
                    <a:pt x="32" y="1"/>
                    <a:pt x="35" y="1"/>
                  </a:cubicBezTo>
                  <a:cubicBezTo>
                    <a:pt x="45" y="2"/>
                    <a:pt x="54" y="1"/>
                    <a:pt x="63" y="2"/>
                  </a:cubicBezTo>
                  <a:cubicBezTo>
                    <a:pt x="63" y="4"/>
                    <a:pt x="65" y="5"/>
                    <a:pt x="66" y="6"/>
                  </a:cubicBezTo>
                  <a:close/>
                  <a:moveTo>
                    <a:pt x="48" y="3"/>
                  </a:moveTo>
                  <a:cubicBezTo>
                    <a:pt x="46" y="3"/>
                    <a:pt x="44" y="2"/>
                    <a:pt x="42" y="2"/>
                  </a:cubicBezTo>
                  <a:cubicBezTo>
                    <a:pt x="39" y="2"/>
                    <a:pt x="36" y="2"/>
                    <a:pt x="33" y="2"/>
                  </a:cubicBezTo>
                  <a:cubicBezTo>
                    <a:pt x="31" y="2"/>
                    <a:pt x="24" y="1"/>
                    <a:pt x="24" y="1"/>
                  </a:cubicBezTo>
                  <a:cubicBezTo>
                    <a:pt x="23" y="2"/>
                    <a:pt x="23" y="2"/>
                    <a:pt x="21" y="2"/>
                  </a:cubicBezTo>
                  <a:cubicBezTo>
                    <a:pt x="16" y="3"/>
                    <a:pt x="12" y="3"/>
                    <a:pt x="8" y="4"/>
                  </a:cubicBezTo>
                  <a:cubicBezTo>
                    <a:pt x="7" y="6"/>
                    <a:pt x="5" y="6"/>
                    <a:pt x="5" y="7"/>
                  </a:cubicBezTo>
                  <a:cubicBezTo>
                    <a:pt x="5" y="8"/>
                    <a:pt x="5" y="8"/>
                    <a:pt x="4" y="8"/>
                  </a:cubicBezTo>
                  <a:cubicBezTo>
                    <a:pt x="3" y="10"/>
                    <a:pt x="3" y="11"/>
                    <a:pt x="3" y="13"/>
                  </a:cubicBezTo>
                  <a:cubicBezTo>
                    <a:pt x="3" y="14"/>
                    <a:pt x="2" y="14"/>
                    <a:pt x="2" y="14"/>
                  </a:cubicBezTo>
                  <a:cubicBezTo>
                    <a:pt x="1" y="19"/>
                    <a:pt x="2" y="26"/>
                    <a:pt x="3" y="29"/>
                  </a:cubicBezTo>
                  <a:cubicBezTo>
                    <a:pt x="3" y="31"/>
                    <a:pt x="2" y="33"/>
                    <a:pt x="3" y="34"/>
                  </a:cubicBezTo>
                  <a:cubicBezTo>
                    <a:pt x="3" y="36"/>
                    <a:pt x="4" y="37"/>
                    <a:pt x="4" y="39"/>
                  </a:cubicBezTo>
                  <a:cubicBezTo>
                    <a:pt x="6" y="43"/>
                    <a:pt x="5" y="47"/>
                    <a:pt x="5" y="51"/>
                  </a:cubicBezTo>
                  <a:cubicBezTo>
                    <a:pt x="6" y="52"/>
                    <a:pt x="6" y="51"/>
                    <a:pt x="6" y="50"/>
                  </a:cubicBezTo>
                  <a:cubicBezTo>
                    <a:pt x="7" y="44"/>
                    <a:pt x="6" y="36"/>
                    <a:pt x="6" y="32"/>
                  </a:cubicBezTo>
                  <a:cubicBezTo>
                    <a:pt x="6" y="27"/>
                    <a:pt x="6" y="27"/>
                    <a:pt x="6" y="25"/>
                  </a:cubicBezTo>
                  <a:cubicBezTo>
                    <a:pt x="6" y="24"/>
                    <a:pt x="6" y="22"/>
                    <a:pt x="6" y="21"/>
                  </a:cubicBezTo>
                  <a:cubicBezTo>
                    <a:pt x="7" y="15"/>
                    <a:pt x="6" y="9"/>
                    <a:pt x="11" y="6"/>
                  </a:cubicBezTo>
                  <a:cubicBezTo>
                    <a:pt x="13" y="5"/>
                    <a:pt x="14" y="7"/>
                    <a:pt x="15" y="6"/>
                  </a:cubicBezTo>
                  <a:cubicBezTo>
                    <a:pt x="15" y="5"/>
                    <a:pt x="20" y="6"/>
                    <a:pt x="20" y="6"/>
                  </a:cubicBezTo>
                  <a:cubicBezTo>
                    <a:pt x="25" y="5"/>
                    <a:pt x="31" y="4"/>
                    <a:pt x="36" y="4"/>
                  </a:cubicBezTo>
                  <a:cubicBezTo>
                    <a:pt x="36" y="4"/>
                    <a:pt x="37" y="5"/>
                    <a:pt x="37" y="5"/>
                  </a:cubicBezTo>
                  <a:cubicBezTo>
                    <a:pt x="37" y="5"/>
                    <a:pt x="38" y="4"/>
                    <a:pt x="38" y="4"/>
                  </a:cubicBezTo>
                  <a:cubicBezTo>
                    <a:pt x="40" y="4"/>
                    <a:pt x="41" y="5"/>
                    <a:pt x="43" y="5"/>
                  </a:cubicBezTo>
                  <a:cubicBezTo>
                    <a:pt x="51" y="5"/>
                    <a:pt x="59" y="3"/>
                    <a:pt x="64" y="9"/>
                  </a:cubicBezTo>
                  <a:cubicBezTo>
                    <a:pt x="64" y="15"/>
                    <a:pt x="64" y="22"/>
                    <a:pt x="64" y="30"/>
                  </a:cubicBezTo>
                  <a:cubicBezTo>
                    <a:pt x="63" y="36"/>
                    <a:pt x="65" y="52"/>
                    <a:pt x="63" y="53"/>
                  </a:cubicBezTo>
                  <a:cubicBezTo>
                    <a:pt x="63" y="54"/>
                    <a:pt x="63" y="55"/>
                    <a:pt x="63" y="55"/>
                  </a:cubicBezTo>
                  <a:cubicBezTo>
                    <a:pt x="62" y="58"/>
                    <a:pt x="62" y="61"/>
                    <a:pt x="60" y="61"/>
                  </a:cubicBezTo>
                  <a:cubicBezTo>
                    <a:pt x="55" y="64"/>
                    <a:pt x="48" y="61"/>
                    <a:pt x="44" y="62"/>
                  </a:cubicBezTo>
                  <a:cubicBezTo>
                    <a:pt x="41" y="63"/>
                    <a:pt x="42" y="62"/>
                    <a:pt x="40" y="62"/>
                  </a:cubicBezTo>
                  <a:cubicBezTo>
                    <a:pt x="36" y="61"/>
                    <a:pt x="34" y="63"/>
                    <a:pt x="31" y="63"/>
                  </a:cubicBezTo>
                  <a:cubicBezTo>
                    <a:pt x="27" y="63"/>
                    <a:pt x="24" y="64"/>
                    <a:pt x="22" y="64"/>
                  </a:cubicBezTo>
                  <a:cubicBezTo>
                    <a:pt x="18" y="64"/>
                    <a:pt x="15" y="63"/>
                    <a:pt x="11" y="64"/>
                  </a:cubicBezTo>
                  <a:cubicBezTo>
                    <a:pt x="10" y="62"/>
                    <a:pt x="9" y="63"/>
                    <a:pt x="9" y="61"/>
                  </a:cubicBezTo>
                  <a:cubicBezTo>
                    <a:pt x="8" y="60"/>
                    <a:pt x="8" y="59"/>
                    <a:pt x="8" y="59"/>
                  </a:cubicBezTo>
                  <a:cubicBezTo>
                    <a:pt x="7" y="57"/>
                    <a:pt x="7" y="55"/>
                    <a:pt x="6" y="54"/>
                  </a:cubicBezTo>
                  <a:cubicBezTo>
                    <a:pt x="6" y="60"/>
                    <a:pt x="8" y="63"/>
                    <a:pt x="11" y="66"/>
                  </a:cubicBezTo>
                  <a:cubicBezTo>
                    <a:pt x="27" y="69"/>
                    <a:pt x="45" y="66"/>
                    <a:pt x="59" y="66"/>
                  </a:cubicBezTo>
                  <a:cubicBezTo>
                    <a:pt x="61" y="64"/>
                    <a:pt x="63" y="61"/>
                    <a:pt x="64" y="59"/>
                  </a:cubicBezTo>
                  <a:cubicBezTo>
                    <a:pt x="64" y="59"/>
                    <a:pt x="64" y="59"/>
                    <a:pt x="64" y="59"/>
                  </a:cubicBezTo>
                  <a:cubicBezTo>
                    <a:pt x="65" y="58"/>
                    <a:pt x="65" y="57"/>
                    <a:pt x="65" y="55"/>
                  </a:cubicBezTo>
                  <a:cubicBezTo>
                    <a:pt x="65" y="54"/>
                    <a:pt x="66" y="54"/>
                    <a:pt x="66" y="54"/>
                  </a:cubicBezTo>
                  <a:cubicBezTo>
                    <a:pt x="67" y="52"/>
                    <a:pt x="66" y="48"/>
                    <a:pt x="66" y="45"/>
                  </a:cubicBezTo>
                  <a:cubicBezTo>
                    <a:pt x="66" y="42"/>
                    <a:pt x="67" y="39"/>
                    <a:pt x="67" y="36"/>
                  </a:cubicBezTo>
                  <a:cubicBezTo>
                    <a:pt x="67" y="34"/>
                    <a:pt x="66" y="32"/>
                    <a:pt x="66" y="29"/>
                  </a:cubicBezTo>
                  <a:cubicBezTo>
                    <a:pt x="66" y="20"/>
                    <a:pt x="68" y="10"/>
                    <a:pt x="64" y="5"/>
                  </a:cubicBezTo>
                  <a:cubicBezTo>
                    <a:pt x="59" y="2"/>
                    <a:pt x="53" y="3"/>
                    <a:pt x="48" y="3"/>
                  </a:cubicBezTo>
                  <a:close/>
                  <a:moveTo>
                    <a:pt x="23" y="6"/>
                  </a:moveTo>
                  <a:cubicBezTo>
                    <a:pt x="22" y="6"/>
                    <a:pt x="21" y="6"/>
                    <a:pt x="20" y="6"/>
                  </a:cubicBezTo>
                  <a:cubicBezTo>
                    <a:pt x="19" y="8"/>
                    <a:pt x="18" y="10"/>
                    <a:pt x="17" y="13"/>
                  </a:cubicBezTo>
                  <a:cubicBezTo>
                    <a:pt x="15" y="15"/>
                    <a:pt x="13" y="17"/>
                    <a:pt x="16" y="19"/>
                  </a:cubicBezTo>
                  <a:cubicBezTo>
                    <a:pt x="18" y="14"/>
                    <a:pt x="21" y="11"/>
                    <a:pt x="23" y="6"/>
                  </a:cubicBezTo>
                  <a:close/>
                  <a:moveTo>
                    <a:pt x="10" y="28"/>
                  </a:moveTo>
                  <a:cubicBezTo>
                    <a:pt x="10" y="26"/>
                    <a:pt x="8" y="26"/>
                    <a:pt x="9" y="23"/>
                  </a:cubicBezTo>
                  <a:cubicBezTo>
                    <a:pt x="10" y="21"/>
                    <a:pt x="12" y="18"/>
                    <a:pt x="14" y="15"/>
                  </a:cubicBezTo>
                  <a:cubicBezTo>
                    <a:pt x="15" y="14"/>
                    <a:pt x="16" y="12"/>
                    <a:pt x="17" y="11"/>
                  </a:cubicBezTo>
                  <a:cubicBezTo>
                    <a:pt x="17" y="10"/>
                    <a:pt x="20" y="7"/>
                    <a:pt x="17" y="7"/>
                  </a:cubicBezTo>
                  <a:cubicBezTo>
                    <a:pt x="16" y="7"/>
                    <a:pt x="16" y="8"/>
                    <a:pt x="16" y="9"/>
                  </a:cubicBezTo>
                  <a:cubicBezTo>
                    <a:pt x="14" y="9"/>
                    <a:pt x="15" y="11"/>
                    <a:pt x="14" y="13"/>
                  </a:cubicBezTo>
                  <a:cubicBezTo>
                    <a:pt x="14" y="13"/>
                    <a:pt x="12" y="13"/>
                    <a:pt x="12" y="14"/>
                  </a:cubicBezTo>
                  <a:cubicBezTo>
                    <a:pt x="12" y="16"/>
                    <a:pt x="11" y="16"/>
                    <a:pt x="11" y="18"/>
                  </a:cubicBezTo>
                  <a:cubicBezTo>
                    <a:pt x="10" y="19"/>
                    <a:pt x="9" y="20"/>
                    <a:pt x="9" y="21"/>
                  </a:cubicBezTo>
                  <a:cubicBezTo>
                    <a:pt x="9" y="22"/>
                    <a:pt x="8" y="22"/>
                    <a:pt x="8" y="22"/>
                  </a:cubicBezTo>
                  <a:cubicBezTo>
                    <a:pt x="8" y="24"/>
                    <a:pt x="8" y="26"/>
                    <a:pt x="8" y="28"/>
                  </a:cubicBezTo>
                  <a:cubicBezTo>
                    <a:pt x="8" y="29"/>
                    <a:pt x="7" y="33"/>
                    <a:pt x="10" y="33"/>
                  </a:cubicBezTo>
                  <a:cubicBezTo>
                    <a:pt x="11" y="33"/>
                    <a:pt x="11" y="28"/>
                    <a:pt x="10" y="28"/>
                  </a:cubicBezTo>
                  <a:close/>
                  <a:moveTo>
                    <a:pt x="10" y="18"/>
                  </a:moveTo>
                  <a:cubicBezTo>
                    <a:pt x="10" y="16"/>
                    <a:pt x="11" y="16"/>
                    <a:pt x="11" y="14"/>
                  </a:cubicBezTo>
                  <a:cubicBezTo>
                    <a:pt x="11" y="13"/>
                    <a:pt x="13" y="13"/>
                    <a:pt x="13" y="12"/>
                  </a:cubicBezTo>
                  <a:cubicBezTo>
                    <a:pt x="13" y="11"/>
                    <a:pt x="16" y="8"/>
                    <a:pt x="14" y="7"/>
                  </a:cubicBezTo>
                  <a:cubicBezTo>
                    <a:pt x="13" y="9"/>
                    <a:pt x="12" y="11"/>
                    <a:pt x="11" y="13"/>
                  </a:cubicBezTo>
                  <a:cubicBezTo>
                    <a:pt x="10" y="15"/>
                    <a:pt x="7" y="19"/>
                    <a:pt x="9" y="19"/>
                  </a:cubicBezTo>
                  <a:cubicBezTo>
                    <a:pt x="9" y="19"/>
                    <a:pt x="10" y="18"/>
                    <a:pt x="10" y="18"/>
                  </a:cubicBezTo>
                  <a:close/>
                  <a:moveTo>
                    <a:pt x="11" y="9"/>
                  </a:moveTo>
                  <a:cubicBezTo>
                    <a:pt x="10" y="7"/>
                    <a:pt x="6" y="13"/>
                    <a:pt x="9" y="15"/>
                  </a:cubicBezTo>
                  <a:cubicBezTo>
                    <a:pt x="9" y="13"/>
                    <a:pt x="11" y="12"/>
                    <a:pt x="11" y="9"/>
                  </a:cubicBezTo>
                  <a:close/>
                  <a:moveTo>
                    <a:pt x="11" y="24"/>
                  </a:moveTo>
                  <a:cubicBezTo>
                    <a:pt x="12" y="24"/>
                    <a:pt x="13" y="24"/>
                    <a:pt x="14" y="24"/>
                  </a:cubicBezTo>
                  <a:cubicBezTo>
                    <a:pt x="14" y="22"/>
                    <a:pt x="14" y="21"/>
                    <a:pt x="14" y="19"/>
                  </a:cubicBezTo>
                  <a:cubicBezTo>
                    <a:pt x="11" y="19"/>
                    <a:pt x="11" y="22"/>
                    <a:pt x="11" y="24"/>
                  </a:cubicBezTo>
                  <a:close/>
                  <a:moveTo>
                    <a:pt x="19" y="19"/>
                  </a:moveTo>
                  <a:cubicBezTo>
                    <a:pt x="19" y="21"/>
                    <a:pt x="23" y="17"/>
                    <a:pt x="20" y="18"/>
                  </a:cubicBezTo>
                  <a:cubicBezTo>
                    <a:pt x="20" y="18"/>
                    <a:pt x="20" y="19"/>
                    <a:pt x="19" y="19"/>
                  </a:cubicBezTo>
                  <a:cubicBezTo>
                    <a:pt x="21" y="13"/>
                    <a:pt x="25" y="11"/>
                    <a:pt x="26" y="6"/>
                  </a:cubicBezTo>
                  <a:cubicBezTo>
                    <a:pt x="24" y="5"/>
                    <a:pt x="23" y="8"/>
                    <a:pt x="22" y="11"/>
                  </a:cubicBezTo>
                  <a:cubicBezTo>
                    <a:pt x="22" y="11"/>
                    <a:pt x="21" y="11"/>
                    <a:pt x="21" y="12"/>
                  </a:cubicBezTo>
                  <a:cubicBezTo>
                    <a:pt x="21" y="12"/>
                    <a:pt x="20" y="13"/>
                    <a:pt x="20" y="13"/>
                  </a:cubicBezTo>
                  <a:cubicBezTo>
                    <a:pt x="19" y="14"/>
                    <a:pt x="18" y="16"/>
                    <a:pt x="17" y="16"/>
                  </a:cubicBezTo>
                  <a:cubicBezTo>
                    <a:pt x="17" y="17"/>
                    <a:pt x="16" y="20"/>
                    <a:pt x="18" y="20"/>
                  </a:cubicBezTo>
                  <a:cubicBezTo>
                    <a:pt x="19" y="20"/>
                    <a:pt x="18" y="19"/>
                    <a:pt x="19" y="19"/>
                  </a:cubicBezTo>
                  <a:close/>
                  <a:moveTo>
                    <a:pt x="30" y="6"/>
                  </a:moveTo>
                  <a:cubicBezTo>
                    <a:pt x="28" y="6"/>
                    <a:pt x="26" y="7"/>
                    <a:pt x="26" y="8"/>
                  </a:cubicBezTo>
                  <a:cubicBezTo>
                    <a:pt x="26" y="9"/>
                    <a:pt x="25" y="11"/>
                    <a:pt x="24" y="13"/>
                  </a:cubicBezTo>
                  <a:cubicBezTo>
                    <a:pt x="24" y="13"/>
                    <a:pt x="24" y="13"/>
                    <a:pt x="24" y="13"/>
                  </a:cubicBezTo>
                  <a:cubicBezTo>
                    <a:pt x="23" y="14"/>
                    <a:pt x="24" y="15"/>
                    <a:pt x="24" y="15"/>
                  </a:cubicBezTo>
                  <a:cubicBezTo>
                    <a:pt x="26" y="12"/>
                    <a:pt x="29" y="9"/>
                    <a:pt x="30" y="6"/>
                  </a:cubicBezTo>
                  <a:close/>
                  <a:moveTo>
                    <a:pt x="28" y="18"/>
                  </a:moveTo>
                  <a:cubicBezTo>
                    <a:pt x="29" y="18"/>
                    <a:pt x="31" y="15"/>
                    <a:pt x="29" y="15"/>
                  </a:cubicBezTo>
                  <a:cubicBezTo>
                    <a:pt x="29" y="16"/>
                    <a:pt x="28" y="16"/>
                    <a:pt x="28" y="15"/>
                  </a:cubicBezTo>
                  <a:cubicBezTo>
                    <a:pt x="30" y="12"/>
                    <a:pt x="33" y="9"/>
                    <a:pt x="34" y="6"/>
                  </a:cubicBezTo>
                  <a:cubicBezTo>
                    <a:pt x="33" y="6"/>
                    <a:pt x="32" y="6"/>
                    <a:pt x="31" y="6"/>
                  </a:cubicBezTo>
                  <a:cubicBezTo>
                    <a:pt x="30" y="10"/>
                    <a:pt x="26" y="12"/>
                    <a:pt x="25" y="17"/>
                  </a:cubicBezTo>
                  <a:cubicBezTo>
                    <a:pt x="26" y="17"/>
                    <a:pt x="27" y="18"/>
                    <a:pt x="28" y="18"/>
                  </a:cubicBezTo>
                  <a:close/>
                  <a:moveTo>
                    <a:pt x="37" y="6"/>
                  </a:moveTo>
                  <a:cubicBezTo>
                    <a:pt x="35" y="5"/>
                    <a:pt x="34" y="7"/>
                    <a:pt x="33" y="9"/>
                  </a:cubicBezTo>
                  <a:cubicBezTo>
                    <a:pt x="32" y="10"/>
                    <a:pt x="30" y="13"/>
                    <a:pt x="33" y="13"/>
                  </a:cubicBezTo>
                  <a:cubicBezTo>
                    <a:pt x="34" y="11"/>
                    <a:pt x="36" y="9"/>
                    <a:pt x="37" y="6"/>
                  </a:cubicBezTo>
                  <a:close/>
                  <a:moveTo>
                    <a:pt x="36" y="16"/>
                  </a:moveTo>
                  <a:cubicBezTo>
                    <a:pt x="37" y="12"/>
                    <a:pt x="41" y="10"/>
                    <a:pt x="42" y="6"/>
                  </a:cubicBezTo>
                  <a:cubicBezTo>
                    <a:pt x="38" y="5"/>
                    <a:pt x="37" y="7"/>
                    <a:pt x="37" y="9"/>
                  </a:cubicBezTo>
                  <a:cubicBezTo>
                    <a:pt x="37" y="10"/>
                    <a:pt x="36" y="9"/>
                    <a:pt x="36" y="10"/>
                  </a:cubicBezTo>
                  <a:cubicBezTo>
                    <a:pt x="34" y="12"/>
                    <a:pt x="32" y="15"/>
                    <a:pt x="34" y="17"/>
                  </a:cubicBezTo>
                  <a:cubicBezTo>
                    <a:pt x="38" y="17"/>
                    <a:pt x="38" y="15"/>
                    <a:pt x="39" y="13"/>
                  </a:cubicBezTo>
                  <a:cubicBezTo>
                    <a:pt x="43" y="12"/>
                    <a:pt x="44" y="9"/>
                    <a:pt x="45" y="6"/>
                  </a:cubicBezTo>
                  <a:cubicBezTo>
                    <a:pt x="40" y="7"/>
                    <a:pt x="40" y="13"/>
                    <a:pt x="36" y="16"/>
                  </a:cubicBezTo>
                  <a:close/>
                  <a:moveTo>
                    <a:pt x="49" y="6"/>
                  </a:moveTo>
                  <a:cubicBezTo>
                    <a:pt x="47" y="5"/>
                    <a:pt x="47" y="7"/>
                    <a:pt x="46" y="7"/>
                  </a:cubicBezTo>
                  <a:cubicBezTo>
                    <a:pt x="44" y="10"/>
                    <a:pt x="40" y="13"/>
                    <a:pt x="40" y="17"/>
                  </a:cubicBezTo>
                  <a:cubicBezTo>
                    <a:pt x="44" y="20"/>
                    <a:pt x="45" y="15"/>
                    <a:pt x="47" y="13"/>
                  </a:cubicBezTo>
                  <a:cubicBezTo>
                    <a:pt x="49" y="11"/>
                    <a:pt x="52" y="9"/>
                    <a:pt x="52" y="6"/>
                  </a:cubicBezTo>
                  <a:cubicBezTo>
                    <a:pt x="50" y="4"/>
                    <a:pt x="50" y="8"/>
                    <a:pt x="50" y="8"/>
                  </a:cubicBezTo>
                  <a:cubicBezTo>
                    <a:pt x="49" y="9"/>
                    <a:pt x="48" y="10"/>
                    <a:pt x="47" y="11"/>
                  </a:cubicBezTo>
                  <a:cubicBezTo>
                    <a:pt x="45" y="13"/>
                    <a:pt x="44" y="15"/>
                    <a:pt x="42" y="17"/>
                  </a:cubicBezTo>
                  <a:cubicBezTo>
                    <a:pt x="44" y="12"/>
                    <a:pt x="48" y="11"/>
                    <a:pt x="49" y="6"/>
                  </a:cubicBezTo>
                  <a:close/>
                  <a:moveTo>
                    <a:pt x="56" y="6"/>
                  </a:moveTo>
                  <a:cubicBezTo>
                    <a:pt x="54" y="7"/>
                    <a:pt x="52" y="8"/>
                    <a:pt x="51" y="10"/>
                  </a:cubicBezTo>
                  <a:cubicBezTo>
                    <a:pt x="50" y="10"/>
                    <a:pt x="51" y="11"/>
                    <a:pt x="51" y="12"/>
                  </a:cubicBezTo>
                  <a:cubicBezTo>
                    <a:pt x="50" y="12"/>
                    <a:pt x="45" y="15"/>
                    <a:pt x="49" y="16"/>
                  </a:cubicBezTo>
                  <a:cubicBezTo>
                    <a:pt x="51" y="12"/>
                    <a:pt x="55" y="10"/>
                    <a:pt x="56" y="6"/>
                  </a:cubicBezTo>
                  <a:close/>
                  <a:moveTo>
                    <a:pt x="52" y="16"/>
                  </a:moveTo>
                  <a:cubicBezTo>
                    <a:pt x="54" y="13"/>
                    <a:pt x="58" y="11"/>
                    <a:pt x="58" y="7"/>
                  </a:cubicBezTo>
                  <a:cubicBezTo>
                    <a:pt x="57" y="7"/>
                    <a:pt x="56" y="8"/>
                    <a:pt x="56" y="8"/>
                  </a:cubicBezTo>
                  <a:cubicBezTo>
                    <a:pt x="53" y="12"/>
                    <a:pt x="49" y="15"/>
                    <a:pt x="48" y="19"/>
                  </a:cubicBezTo>
                  <a:cubicBezTo>
                    <a:pt x="50" y="20"/>
                    <a:pt x="52" y="17"/>
                    <a:pt x="52" y="16"/>
                  </a:cubicBezTo>
                  <a:close/>
                  <a:moveTo>
                    <a:pt x="56" y="15"/>
                  </a:moveTo>
                  <a:cubicBezTo>
                    <a:pt x="57" y="14"/>
                    <a:pt x="59" y="13"/>
                    <a:pt x="59" y="12"/>
                  </a:cubicBezTo>
                  <a:cubicBezTo>
                    <a:pt x="59" y="10"/>
                    <a:pt x="62" y="10"/>
                    <a:pt x="61" y="8"/>
                  </a:cubicBezTo>
                  <a:cubicBezTo>
                    <a:pt x="59" y="8"/>
                    <a:pt x="58" y="10"/>
                    <a:pt x="57" y="11"/>
                  </a:cubicBezTo>
                  <a:cubicBezTo>
                    <a:pt x="57" y="12"/>
                    <a:pt x="55" y="13"/>
                    <a:pt x="55" y="13"/>
                  </a:cubicBezTo>
                  <a:cubicBezTo>
                    <a:pt x="54" y="14"/>
                    <a:pt x="54" y="16"/>
                    <a:pt x="53" y="17"/>
                  </a:cubicBezTo>
                  <a:cubicBezTo>
                    <a:pt x="52" y="18"/>
                    <a:pt x="50" y="18"/>
                    <a:pt x="51" y="20"/>
                  </a:cubicBezTo>
                  <a:cubicBezTo>
                    <a:pt x="54" y="21"/>
                    <a:pt x="54" y="17"/>
                    <a:pt x="56" y="15"/>
                  </a:cubicBezTo>
                  <a:close/>
                  <a:moveTo>
                    <a:pt x="62" y="15"/>
                  </a:moveTo>
                  <a:cubicBezTo>
                    <a:pt x="61" y="13"/>
                    <a:pt x="63" y="13"/>
                    <a:pt x="63" y="11"/>
                  </a:cubicBezTo>
                  <a:cubicBezTo>
                    <a:pt x="61" y="11"/>
                    <a:pt x="58" y="14"/>
                    <a:pt x="57" y="15"/>
                  </a:cubicBezTo>
                  <a:cubicBezTo>
                    <a:pt x="56" y="15"/>
                    <a:pt x="57" y="17"/>
                    <a:pt x="57" y="17"/>
                  </a:cubicBezTo>
                  <a:cubicBezTo>
                    <a:pt x="56" y="18"/>
                    <a:pt x="54" y="18"/>
                    <a:pt x="54" y="19"/>
                  </a:cubicBezTo>
                  <a:cubicBezTo>
                    <a:pt x="54" y="19"/>
                    <a:pt x="53" y="22"/>
                    <a:pt x="53" y="22"/>
                  </a:cubicBezTo>
                  <a:cubicBezTo>
                    <a:pt x="53" y="23"/>
                    <a:pt x="52" y="22"/>
                    <a:pt x="52" y="24"/>
                  </a:cubicBezTo>
                  <a:cubicBezTo>
                    <a:pt x="52" y="25"/>
                    <a:pt x="53" y="25"/>
                    <a:pt x="53" y="26"/>
                  </a:cubicBezTo>
                  <a:cubicBezTo>
                    <a:pt x="56" y="26"/>
                    <a:pt x="58" y="23"/>
                    <a:pt x="59" y="21"/>
                  </a:cubicBezTo>
                  <a:cubicBezTo>
                    <a:pt x="61" y="20"/>
                    <a:pt x="64" y="18"/>
                    <a:pt x="62" y="15"/>
                  </a:cubicBezTo>
                  <a:cubicBezTo>
                    <a:pt x="61" y="16"/>
                    <a:pt x="60" y="19"/>
                    <a:pt x="58" y="20"/>
                  </a:cubicBezTo>
                  <a:cubicBezTo>
                    <a:pt x="57" y="22"/>
                    <a:pt x="54" y="24"/>
                    <a:pt x="54" y="23"/>
                  </a:cubicBezTo>
                  <a:cubicBezTo>
                    <a:pt x="57" y="21"/>
                    <a:pt x="58" y="17"/>
                    <a:pt x="62" y="15"/>
                  </a:cubicBezTo>
                  <a:close/>
                  <a:moveTo>
                    <a:pt x="57" y="26"/>
                  </a:moveTo>
                  <a:cubicBezTo>
                    <a:pt x="58" y="27"/>
                    <a:pt x="60" y="26"/>
                    <a:pt x="61" y="25"/>
                  </a:cubicBezTo>
                  <a:cubicBezTo>
                    <a:pt x="62" y="24"/>
                    <a:pt x="63" y="20"/>
                    <a:pt x="62" y="19"/>
                  </a:cubicBezTo>
                  <a:cubicBezTo>
                    <a:pt x="60" y="22"/>
                    <a:pt x="57" y="23"/>
                    <a:pt x="57" y="26"/>
                  </a:cubicBezTo>
                  <a:close/>
                  <a:moveTo>
                    <a:pt x="62" y="34"/>
                  </a:moveTo>
                  <a:cubicBezTo>
                    <a:pt x="61" y="31"/>
                    <a:pt x="65" y="25"/>
                    <a:pt x="61" y="25"/>
                  </a:cubicBezTo>
                  <a:cubicBezTo>
                    <a:pt x="61" y="27"/>
                    <a:pt x="56" y="34"/>
                    <a:pt x="62" y="34"/>
                  </a:cubicBezTo>
                  <a:close/>
                  <a:moveTo>
                    <a:pt x="49" y="31"/>
                  </a:moveTo>
                  <a:cubicBezTo>
                    <a:pt x="48" y="31"/>
                    <a:pt x="48" y="33"/>
                    <a:pt x="48" y="33"/>
                  </a:cubicBezTo>
                  <a:cubicBezTo>
                    <a:pt x="46" y="35"/>
                    <a:pt x="44" y="37"/>
                    <a:pt x="44" y="39"/>
                  </a:cubicBezTo>
                  <a:cubicBezTo>
                    <a:pt x="48" y="38"/>
                    <a:pt x="49" y="34"/>
                    <a:pt x="51" y="32"/>
                  </a:cubicBezTo>
                  <a:cubicBezTo>
                    <a:pt x="50" y="32"/>
                    <a:pt x="50" y="30"/>
                    <a:pt x="49" y="31"/>
                  </a:cubicBezTo>
                  <a:close/>
                  <a:moveTo>
                    <a:pt x="48" y="41"/>
                  </a:moveTo>
                  <a:cubicBezTo>
                    <a:pt x="48" y="38"/>
                    <a:pt x="56" y="35"/>
                    <a:pt x="51" y="33"/>
                  </a:cubicBezTo>
                  <a:cubicBezTo>
                    <a:pt x="51" y="35"/>
                    <a:pt x="44" y="39"/>
                    <a:pt x="48" y="41"/>
                  </a:cubicBezTo>
                  <a:close/>
                  <a:moveTo>
                    <a:pt x="53" y="36"/>
                  </a:moveTo>
                  <a:cubicBezTo>
                    <a:pt x="52" y="38"/>
                    <a:pt x="50" y="40"/>
                    <a:pt x="48" y="41"/>
                  </a:cubicBezTo>
                  <a:cubicBezTo>
                    <a:pt x="49" y="43"/>
                    <a:pt x="45" y="44"/>
                    <a:pt x="48" y="45"/>
                  </a:cubicBezTo>
                  <a:cubicBezTo>
                    <a:pt x="49" y="41"/>
                    <a:pt x="58" y="39"/>
                    <a:pt x="53" y="36"/>
                  </a:cubicBezTo>
                  <a:close/>
                  <a:moveTo>
                    <a:pt x="49" y="46"/>
                  </a:moveTo>
                  <a:cubicBezTo>
                    <a:pt x="52" y="45"/>
                    <a:pt x="55" y="43"/>
                    <a:pt x="56" y="39"/>
                  </a:cubicBezTo>
                  <a:cubicBezTo>
                    <a:pt x="52" y="41"/>
                    <a:pt x="50" y="43"/>
                    <a:pt x="49" y="46"/>
                  </a:cubicBezTo>
                  <a:close/>
                  <a:moveTo>
                    <a:pt x="46" y="27"/>
                  </a:moveTo>
                  <a:cubicBezTo>
                    <a:pt x="47" y="27"/>
                    <a:pt x="47" y="26"/>
                    <a:pt x="49" y="26"/>
                  </a:cubicBezTo>
                  <a:cubicBezTo>
                    <a:pt x="48" y="28"/>
                    <a:pt x="50" y="28"/>
                    <a:pt x="51" y="28"/>
                  </a:cubicBezTo>
                  <a:cubicBezTo>
                    <a:pt x="51" y="28"/>
                    <a:pt x="50" y="30"/>
                    <a:pt x="51" y="30"/>
                  </a:cubicBezTo>
                  <a:cubicBezTo>
                    <a:pt x="52" y="31"/>
                    <a:pt x="53" y="31"/>
                    <a:pt x="54" y="33"/>
                  </a:cubicBezTo>
                  <a:cubicBezTo>
                    <a:pt x="56" y="35"/>
                    <a:pt x="56" y="37"/>
                    <a:pt x="57" y="40"/>
                  </a:cubicBezTo>
                  <a:cubicBezTo>
                    <a:pt x="56" y="41"/>
                    <a:pt x="56" y="43"/>
                    <a:pt x="57" y="46"/>
                  </a:cubicBezTo>
                  <a:cubicBezTo>
                    <a:pt x="58" y="47"/>
                    <a:pt x="59" y="45"/>
                    <a:pt x="62" y="46"/>
                  </a:cubicBezTo>
                  <a:cubicBezTo>
                    <a:pt x="62" y="42"/>
                    <a:pt x="58" y="43"/>
                    <a:pt x="58" y="40"/>
                  </a:cubicBezTo>
                  <a:cubicBezTo>
                    <a:pt x="60" y="36"/>
                    <a:pt x="58" y="31"/>
                    <a:pt x="57" y="27"/>
                  </a:cubicBezTo>
                  <a:cubicBezTo>
                    <a:pt x="53" y="28"/>
                    <a:pt x="50" y="27"/>
                    <a:pt x="51" y="22"/>
                  </a:cubicBezTo>
                  <a:cubicBezTo>
                    <a:pt x="48" y="22"/>
                    <a:pt x="47" y="21"/>
                    <a:pt x="46" y="19"/>
                  </a:cubicBezTo>
                  <a:cubicBezTo>
                    <a:pt x="44" y="18"/>
                    <a:pt x="42" y="19"/>
                    <a:pt x="40" y="19"/>
                  </a:cubicBezTo>
                  <a:cubicBezTo>
                    <a:pt x="39" y="18"/>
                    <a:pt x="39" y="17"/>
                    <a:pt x="38" y="17"/>
                  </a:cubicBezTo>
                  <a:cubicBezTo>
                    <a:pt x="39" y="17"/>
                    <a:pt x="37" y="18"/>
                    <a:pt x="37" y="18"/>
                  </a:cubicBezTo>
                  <a:cubicBezTo>
                    <a:pt x="33" y="18"/>
                    <a:pt x="32" y="17"/>
                    <a:pt x="31" y="17"/>
                  </a:cubicBezTo>
                  <a:cubicBezTo>
                    <a:pt x="30" y="18"/>
                    <a:pt x="30" y="19"/>
                    <a:pt x="29" y="19"/>
                  </a:cubicBezTo>
                  <a:cubicBezTo>
                    <a:pt x="26" y="19"/>
                    <a:pt x="25" y="18"/>
                    <a:pt x="23" y="17"/>
                  </a:cubicBezTo>
                  <a:cubicBezTo>
                    <a:pt x="23" y="21"/>
                    <a:pt x="20" y="22"/>
                    <a:pt x="16" y="21"/>
                  </a:cubicBezTo>
                  <a:cubicBezTo>
                    <a:pt x="15" y="23"/>
                    <a:pt x="15" y="25"/>
                    <a:pt x="14" y="26"/>
                  </a:cubicBezTo>
                  <a:cubicBezTo>
                    <a:pt x="13" y="26"/>
                    <a:pt x="11" y="25"/>
                    <a:pt x="11" y="26"/>
                  </a:cubicBezTo>
                  <a:cubicBezTo>
                    <a:pt x="13" y="29"/>
                    <a:pt x="13" y="35"/>
                    <a:pt x="8" y="34"/>
                  </a:cubicBezTo>
                  <a:cubicBezTo>
                    <a:pt x="8" y="37"/>
                    <a:pt x="7" y="41"/>
                    <a:pt x="8" y="44"/>
                  </a:cubicBezTo>
                  <a:cubicBezTo>
                    <a:pt x="8" y="44"/>
                    <a:pt x="9" y="44"/>
                    <a:pt x="9" y="44"/>
                  </a:cubicBezTo>
                  <a:cubicBezTo>
                    <a:pt x="9" y="44"/>
                    <a:pt x="8" y="48"/>
                    <a:pt x="10" y="47"/>
                  </a:cubicBezTo>
                  <a:cubicBezTo>
                    <a:pt x="11" y="44"/>
                    <a:pt x="12" y="39"/>
                    <a:pt x="12" y="38"/>
                  </a:cubicBezTo>
                  <a:cubicBezTo>
                    <a:pt x="13" y="37"/>
                    <a:pt x="12" y="37"/>
                    <a:pt x="13" y="36"/>
                  </a:cubicBezTo>
                  <a:cubicBezTo>
                    <a:pt x="13" y="36"/>
                    <a:pt x="13" y="35"/>
                    <a:pt x="13" y="34"/>
                  </a:cubicBezTo>
                  <a:cubicBezTo>
                    <a:pt x="13" y="34"/>
                    <a:pt x="15" y="33"/>
                    <a:pt x="15" y="33"/>
                  </a:cubicBezTo>
                  <a:cubicBezTo>
                    <a:pt x="16" y="31"/>
                    <a:pt x="15" y="27"/>
                    <a:pt x="17" y="28"/>
                  </a:cubicBezTo>
                  <a:cubicBezTo>
                    <a:pt x="20" y="31"/>
                    <a:pt x="23" y="34"/>
                    <a:pt x="24" y="37"/>
                  </a:cubicBezTo>
                  <a:cubicBezTo>
                    <a:pt x="25" y="38"/>
                    <a:pt x="25" y="39"/>
                    <a:pt x="26" y="40"/>
                  </a:cubicBezTo>
                  <a:cubicBezTo>
                    <a:pt x="24" y="42"/>
                    <a:pt x="23" y="46"/>
                    <a:pt x="24" y="51"/>
                  </a:cubicBezTo>
                  <a:cubicBezTo>
                    <a:pt x="26" y="52"/>
                    <a:pt x="28" y="55"/>
                    <a:pt x="31" y="56"/>
                  </a:cubicBezTo>
                  <a:cubicBezTo>
                    <a:pt x="31" y="56"/>
                    <a:pt x="30" y="55"/>
                    <a:pt x="31" y="55"/>
                  </a:cubicBezTo>
                  <a:cubicBezTo>
                    <a:pt x="31" y="55"/>
                    <a:pt x="31" y="56"/>
                    <a:pt x="31" y="56"/>
                  </a:cubicBezTo>
                  <a:cubicBezTo>
                    <a:pt x="33" y="56"/>
                    <a:pt x="34" y="57"/>
                    <a:pt x="34" y="56"/>
                  </a:cubicBezTo>
                  <a:cubicBezTo>
                    <a:pt x="34" y="56"/>
                    <a:pt x="35" y="56"/>
                    <a:pt x="36" y="56"/>
                  </a:cubicBezTo>
                  <a:cubicBezTo>
                    <a:pt x="37" y="56"/>
                    <a:pt x="38" y="55"/>
                    <a:pt x="39" y="55"/>
                  </a:cubicBezTo>
                  <a:cubicBezTo>
                    <a:pt x="41" y="55"/>
                    <a:pt x="42" y="54"/>
                    <a:pt x="43" y="53"/>
                  </a:cubicBezTo>
                  <a:cubicBezTo>
                    <a:pt x="43" y="53"/>
                    <a:pt x="44" y="52"/>
                    <a:pt x="44" y="52"/>
                  </a:cubicBezTo>
                  <a:cubicBezTo>
                    <a:pt x="45" y="51"/>
                    <a:pt x="44" y="50"/>
                    <a:pt x="44" y="50"/>
                  </a:cubicBezTo>
                  <a:cubicBezTo>
                    <a:pt x="46" y="48"/>
                    <a:pt x="44" y="45"/>
                    <a:pt x="45" y="42"/>
                  </a:cubicBezTo>
                  <a:cubicBezTo>
                    <a:pt x="45" y="42"/>
                    <a:pt x="44" y="41"/>
                    <a:pt x="44" y="40"/>
                  </a:cubicBezTo>
                  <a:cubicBezTo>
                    <a:pt x="44" y="38"/>
                    <a:pt x="41" y="39"/>
                    <a:pt x="42" y="36"/>
                  </a:cubicBezTo>
                  <a:cubicBezTo>
                    <a:pt x="43" y="34"/>
                    <a:pt x="44" y="30"/>
                    <a:pt x="46" y="29"/>
                  </a:cubicBezTo>
                  <a:cubicBezTo>
                    <a:pt x="46" y="32"/>
                    <a:pt x="42" y="35"/>
                    <a:pt x="44" y="37"/>
                  </a:cubicBezTo>
                  <a:cubicBezTo>
                    <a:pt x="46" y="35"/>
                    <a:pt x="47" y="32"/>
                    <a:pt x="49" y="31"/>
                  </a:cubicBezTo>
                  <a:cubicBezTo>
                    <a:pt x="50" y="28"/>
                    <a:pt x="47" y="29"/>
                    <a:pt x="46" y="27"/>
                  </a:cubicBezTo>
                  <a:close/>
                  <a:moveTo>
                    <a:pt x="16" y="39"/>
                  </a:moveTo>
                  <a:cubicBezTo>
                    <a:pt x="15" y="41"/>
                    <a:pt x="12" y="44"/>
                    <a:pt x="14" y="46"/>
                  </a:cubicBezTo>
                  <a:cubicBezTo>
                    <a:pt x="14" y="45"/>
                    <a:pt x="16" y="43"/>
                    <a:pt x="17" y="43"/>
                  </a:cubicBezTo>
                  <a:cubicBezTo>
                    <a:pt x="17" y="43"/>
                    <a:pt x="16" y="42"/>
                    <a:pt x="17" y="41"/>
                  </a:cubicBezTo>
                  <a:cubicBezTo>
                    <a:pt x="17" y="41"/>
                    <a:pt x="17" y="41"/>
                    <a:pt x="17" y="41"/>
                  </a:cubicBezTo>
                  <a:cubicBezTo>
                    <a:pt x="18" y="41"/>
                    <a:pt x="17" y="40"/>
                    <a:pt x="17" y="39"/>
                  </a:cubicBezTo>
                  <a:cubicBezTo>
                    <a:pt x="18" y="39"/>
                    <a:pt x="19" y="39"/>
                    <a:pt x="19" y="38"/>
                  </a:cubicBezTo>
                  <a:cubicBezTo>
                    <a:pt x="19" y="36"/>
                    <a:pt x="23" y="33"/>
                    <a:pt x="19" y="33"/>
                  </a:cubicBezTo>
                  <a:cubicBezTo>
                    <a:pt x="19" y="36"/>
                    <a:pt x="17" y="37"/>
                    <a:pt x="16" y="39"/>
                  </a:cubicBezTo>
                  <a:close/>
                  <a:moveTo>
                    <a:pt x="16" y="47"/>
                  </a:moveTo>
                  <a:cubicBezTo>
                    <a:pt x="17" y="46"/>
                    <a:pt x="19" y="45"/>
                    <a:pt x="19" y="44"/>
                  </a:cubicBezTo>
                  <a:cubicBezTo>
                    <a:pt x="19" y="43"/>
                    <a:pt x="21" y="41"/>
                    <a:pt x="22" y="40"/>
                  </a:cubicBezTo>
                  <a:cubicBezTo>
                    <a:pt x="22" y="40"/>
                    <a:pt x="22" y="39"/>
                    <a:pt x="22" y="39"/>
                  </a:cubicBezTo>
                  <a:cubicBezTo>
                    <a:pt x="22" y="38"/>
                    <a:pt x="23" y="38"/>
                    <a:pt x="23" y="36"/>
                  </a:cubicBezTo>
                  <a:cubicBezTo>
                    <a:pt x="20" y="37"/>
                    <a:pt x="19" y="40"/>
                    <a:pt x="17" y="42"/>
                  </a:cubicBezTo>
                  <a:cubicBezTo>
                    <a:pt x="16" y="44"/>
                    <a:pt x="14" y="47"/>
                    <a:pt x="13" y="50"/>
                  </a:cubicBezTo>
                  <a:cubicBezTo>
                    <a:pt x="15" y="51"/>
                    <a:pt x="15" y="48"/>
                    <a:pt x="16" y="47"/>
                  </a:cubicBezTo>
                  <a:close/>
                  <a:moveTo>
                    <a:pt x="21" y="46"/>
                  </a:moveTo>
                  <a:cubicBezTo>
                    <a:pt x="22" y="44"/>
                    <a:pt x="23" y="42"/>
                    <a:pt x="24" y="39"/>
                  </a:cubicBezTo>
                  <a:cubicBezTo>
                    <a:pt x="22" y="39"/>
                    <a:pt x="22" y="42"/>
                    <a:pt x="21" y="43"/>
                  </a:cubicBezTo>
                  <a:cubicBezTo>
                    <a:pt x="21" y="44"/>
                    <a:pt x="20" y="44"/>
                    <a:pt x="19" y="45"/>
                  </a:cubicBezTo>
                  <a:cubicBezTo>
                    <a:pt x="18" y="47"/>
                    <a:pt x="17" y="49"/>
                    <a:pt x="17" y="52"/>
                  </a:cubicBezTo>
                  <a:cubicBezTo>
                    <a:pt x="19" y="51"/>
                    <a:pt x="20" y="48"/>
                    <a:pt x="21" y="46"/>
                  </a:cubicBezTo>
                  <a:close/>
                  <a:moveTo>
                    <a:pt x="19" y="50"/>
                  </a:moveTo>
                  <a:cubicBezTo>
                    <a:pt x="18" y="53"/>
                    <a:pt x="21" y="50"/>
                    <a:pt x="21" y="52"/>
                  </a:cubicBezTo>
                  <a:cubicBezTo>
                    <a:pt x="21" y="53"/>
                    <a:pt x="20" y="55"/>
                    <a:pt x="20" y="56"/>
                  </a:cubicBezTo>
                  <a:cubicBezTo>
                    <a:pt x="21" y="56"/>
                    <a:pt x="22" y="56"/>
                    <a:pt x="24" y="56"/>
                  </a:cubicBezTo>
                  <a:cubicBezTo>
                    <a:pt x="24" y="53"/>
                    <a:pt x="25" y="54"/>
                    <a:pt x="24" y="53"/>
                  </a:cubicBezTo>
                  <a:cubicBezTo>
                    <a:pt x="23" y="51"/>
                    <a:pt x="22" y="47"/>
                    <a:pt x="21" y="47"/>
                  </a:cubicBezTo>
                  <a:cubicBezTo>
                    <a:pt x="22" y="49"/>
                    <a:pt x="19" y="49"/>
                    <a:pt x="19" y="50"/>
                  </a:cubicBezTo>
                  <a:close/>
                  <a:moveTo>
                    <a:pt x="17" y="30"/>
                  </a:moveTo>
                  <a:cubicBezTo>
                    <a:pt x="17" y="31"/>
                    <a:pt x="17" y="32"/>
                    <a:pt x="17" y="33"/>
                  </a:cubicBezTo>
                  <a:cubicBezTo>
                    <a:pt x="14" y="32"/>
                    <a:pt x="15" y="34"/>
                    <a:pt x="15" y="36"/>
                  </a:cubicBezTo>
                  <a:cubicBezTo>
                    <a:pt x="15" y="36"/>
                    <a:pt x="13" y="37"/>
                    <a:pt x="13" y="38"/>
                  </a:cubicBezTo>
                  <a:cubicBezTo>
                    <a:pt x="13" y="39"/>
                    <a:pt x="12" y="42"/>
                    <a:pt x="13" y="42"/>
                  </a:cubicBezTo>
                  <a:cubicBezTo>
                    <a:pt x="15" y="39"/>
                    <a:pt x="16" y="35"/>
                    <a:pt x="19" y="33"/>
                  </a:cubicBezTo>
                  <a:cubicBezTo>
                    <a:pt x="19" y="31"/>
                    <a:pt x="18" y="31"/>
                    <a:pt x="17" y="30"/>
                  </a:cubicBezTo>
                  <a:close/>
                  <a:moveTo>
                    <a:pt x="62" y="42"/>
                  </a:moveTo>
                  <a:cubicBezTo>
                    <a:pt x="61" y="40"/>
                    <a:pt x="63" y="36"/>
                    <a:pt x="61" y="36"/>
                  </a:cubicBezTo>
                  <a:cubicBezTo>
                    <a:pt x="60" y="37"/>
                    <a:pt x="59" y="42"/>
                    <a:pt x="62" y="42"/>
                  </a:cubicBezTo>
                  <a:close/>
                  <a:moveTo>
                    <a:pt x="52" y="46"/>
                  </a:moveTo>
                  <a:cubicBezTo>
                    <a:pt x="55" y="48"/>
                    <a:pt x="57" y="44"/>
                    <a:pt x="55" y="43"/>
                  </a:cubicBezTo>
                  <a:cubicBezTo>
                    <a:pt x="55" y="45"/>
                    <a:pt x="53" y="45"/>
                    <a:pt x="52" y="46"/>
                  </a:cubicBezTo>
                  <a:close/>
                  <a:moveTo>
                    <a:pt x="50" y="49"/>
                  </a:moveTo>
                  <a:cubicBezTo>
                    <a:pt x="51" y="49"/>
                    <a:pt x="56" y="50"/>
                    <a:pt x="55" y="47"/>
                  </a:cubicBezTo>
                  <a:cubicBezTo>
                    <a:pt x="52" y="47"/>
                    <a:pt x="50" y="47"/>
                    <a:pt x="47" y="47"/>
                  </a:cubicBezTo>
                  <a:cubicBezTo>
                    <a:pt x="47" y="51"/>
                    <a:pt x="49" y="49"/>
                    <a:pt x="50" y="49"/>
                  </a:cubicBezTo>
                  <a:close/>
                  <a:moveTo>
                    <a:pt x="57" y="48"/>
                  </a:moveTo>
                  <a:cubicBezTo>
                    <a:pt x="60" y="51"/>
                    <a:pt x="60" y="45"/>
                    <a:pt x="57" y="48"/>
                  </a:cubicBezTo>
                  <a:close/>
                  <a:moveTo>
                    <a:pt x="8" y="52"/>
                  </a:moveTo>
                  <a:cubicBezTo>
                    <a:pt x="10" y="51"/>
                    <a:pt x="11" y="54"/>
                    <a:pt x="13" y="53"/>
                  </a:cubicBezTo>
                  <a:cubicBezTo>
                    <a:pt x="15" y="56"/>
                    <a:pt x="17" y="57"/>
                    <a:pt x="18" y="59"/>
                  </a:cubicBezTo>
                  <a:cubicBezTo>
                    <a:pt x="19" y="60"/>
                    <a:pt x="19" y="63"/>
                    <a:pt x="21" y="62"/>
                  </a:cubicBezTo>
                  <a:cubicBezTo>
                    <a:pt x="22" y="58"/>
                    <a:pt x="19" y="58"/>
                    <a:pt x="19" y="54"/>
                  </a:cubicBezTo>
                  <a:cubicBezTo>
                    <a:pt x="18" y="54"/>
                    <a:pt x="18" y="53"/>
                    <a:pt x="16" y="53"/>
                  </a:cubicBezTo>
                  <a:cubicBezTo>
                    <a:pt x="16" y="49"/>
                    <a:pt x="14" y="53"/>
                    <a:pt x="12" y="52"/>
                  </a:cubicBezTo>
                  <a:cubicBezTo>
                    <a:pt x="11" y="51"/>
                    <a:pt x="11" y="46"/>
                    <a:pt x="8" y="48"/>
                  </a:cubicBezTo>
                  <a:cubicBezTo>
                    <a:pt x="8" y="49"/>
                    <a:pt x="8" y="50"/>
                    <a:pt x="8" y="52"/>
                  </a:cubicBezTo>
                  <a:close/>
                  <a:moveTo>
                    <a:pt x="54" y="52"/>
                  </a:moveTo>
                  <a:cubicBezTo>
                    <a:pt x="55" y="52"/>
                    <a:pt x="55" y="52"/>
                    <a:pt x="56" y="52"/>
                  </a:cubicBezTo>
                  <a:cubicBezTo>
                    <a:pt x="57" y="50"/>
                    <a:pt x="53" y="49"/>
                    <a:pt x="53" y="51"/>
                  </a:cubicBezTo>
                  <a:cubicBezTo>
                    <a:pt x="54" y="51"/>
                    <a:pt x="54" y="51"/>
                    <a:pt x="54" y="52"/>
                  </a:cubicBezTo>
                  <a:close/>
                  <a:moveTo>
                    <a:pt x="52" y="53"/>
                  </a:moveTo>
                  <a:cubicBezTo>
                    <a:pt x="51" y="52"/>
                    <a:pt x="48" y="49"/>
                    <a:pt x="46" y="52"/>
                  </a:cubicBezTo>
                  <a:cubicBezTo>
                    <a:pt x="47" y="53"/>
                    <a:pt x="51" y="55"/>
                    <a:pt x="52" y="53"/>
                  </a:cubicBezTo>
                  <a:close/>
                  <a:moveTo>
                    <a:pt x="57" y="53"/>
                  </a:moveTo>
                  <a:cubicBezTo>
                    <a:pt x="56" y="53"/>
                    <a:pt x="55" y="52"/>
                    <a:pt x="54" y="53"/>
                  </a:cubicBezTo>
                  <a:cubicBezTo>
                    <a:pt x="53" y="53"/>
                    <a:pt x="53" y="55"/>
                    <a:pt x="52" y="55"/>
                  </a:cubicBezTo>
                  <a:cubicBezTo>
                    <a:pt x="51" y="55"/>
                    <a:pt x="50" y="55"/>
                    <a:pt x="49" y="55"/>
                  </a:cubicBezTo>
                  <a:cubicBezTo>
                    <a:pt x="49" y="57"/>
                    <a:pt x="50" y="58"/>
                    <a:pt x="50" y="60"/>
                  </a:cubicBezTo>
                  <a:cubicBezTo>
                    <a:pt x="54" y="60"/>
                    <a:pt x="53" y="55"/>
                    <a:pt x="57" y="54"/>
                  </a:cubicBezTo>
                  <a:cubicBezTo>
                    <a:pt x="58" y="53"/>
                    <a:pt x="62" y="54"/>
                    <a:pt x="62" y="51"/>
                  </a:cubicBezTo>
                  <a:cubicBezTo>
                    <a:pt x="58" y="50"/>
                    <a:pt x="57" y="52"/>
                    <a:pt x="57" y="53"/>
                  </a:cubicBezTo>
                  <a:close/>
                  <a:moveTo>
                    <a:pt x="41" y="59"/>
                  </a:moveTo>
                  <a:cubicBezTo>
                    <a:pt x="42" y="58"/>
                    <a:pt x="45" y="55"/>
                    <a:pt x="43" y="54"/>
                  </a:cubicBezTo>
                  <a:cubicBezTo>
                    <a:pt x="41" y="57"/>
                    <a:pt x="37" y="58"/>
                    <a:pt x="37" y="61"/>
                  </a:cubicBezTo>
                  <a:cubicBezTo>
                    <a:pt x="38" y="62"/>
                    <a:pt x="40" y="60"/>
                    <a:pt x="41" y="59"/>
                  </a:cubicBezTo>
                  <a:close/>
                  <a:moveTo>
                    <a:pt x="33" y="58"/>
                  </a:moveTo>
                  <a:cubicBezTo>
                    <a:pt x="29" y="57"/>
                    <a:pt x="29" y="59"/>
                    <a:pt x="28" y="61"/>
                  </a:cubicBezTo>
                  <a:cubicBezTo>
                    <a:pt x="31" y="61"/>
                    <a:pt x="33" y="61"/>
                    <a:pt x="36" y="61"/>
                  </a:cubicBezTo>
                  <a:cubicBezTo>
                    <a:pt x="35" y="59"/>
                    <a:pt x="37" y="59"/>
                    <a:pt x="37" y="58"/>
                  </a:cubicBezTo>
                  <a:cubicBezTo>
                    <a:pt x="34" y="57"/>
                    <a:pt x="34" y="59"/>
                    <a:pt x="32" y="60"/>
                  </a:cubicBezTo>
                  <a:cubicBezTo>
                    <a:pt x="32" y="59"/>
                    <a:pt x="33" y="58"/>
                    <a:pt x="33" y="58"/>
                  </a:cubicBezTo>
                  <a:close/>
                  <a:moveTo>
                    <a:pt x="24" y="62"/>
                  </a:moveTo>
                  <a:cubicBezTo>
                    <a:pt x="27" y="62"/>
                    <a:pt x="28" y="60"/>
                    <a:pt x="29" y="57"/>
                  </a:cubicBezTo>
                  <a:cubicBezTo>
                    <a:pt x="26" y="57"/>
                    <a:pt x="25" y="60"/>
                    <a:pt x="24" y="62"/>
                  </a:cubicBezTo>
                  <a:close/>
                  <a:moveTo>
                    <a:pt x="26" y="55"/>
                  </a:moveTo>
                  <a:cubicBezTo>
                    <a:pt x="24" y="55"/>
                    <a:pt x="22" y="60"/>
                    <a:pt x="24" y="61"/>
                  </a:cubicBezTo>
                  <a:cubicBezTo>
                    <a:pt x="24" y="59"/>
                    <a:pt x="28" y="57"/>
                    <a:pt x="26" y="55"/>
                  </a:cubicBezTo>
                  <a:close/>
                  <a:moveTo>
                    <a:pt x="45" y="59"/>
                  </a:moveTo>
                  <a:cubicBezTo>
                    <a:pt x="46" y="58"/>
                    <a:pt x="45" y="57"/>
                    <a:pt x="45" y="57"/>
                  </a:cubicBezTo>
                  <a:cubicBezTo>
                    <a:pt x="45" y="57"/>
                    <a:pt x="47" y="56"/>
                    <a:pt x="47" y="56"/>
                  </a:cubicBezTo>
                  <a:cubicBezTo>
                    <a:pt x="47" y="55"/>
                    <a:pt x="46" y="53"/>
                    <a:pt x="45" y="53"/>
                  </a:cubicBezTo>
                  <a:cubicBezTo>
                    <a:pt x="44" y="56"/>
                    <a:pt x="42" y="58"/>
                    <a:pt x="40" y="61"/>
                  </a:cubicBezTo>
                  <a:cubicBezTo>
                    <a:pt x="42" y="62"/>
                    <a:pt x="44" y="60"/>
                    <a:pt x="45" y="59"/>
                  </a:cubicBezTo>
                  <a:close/>
                  <a:moveTo>
                    <a:pt x="45" y="61"/>
                  </a:moveTo>
                  <a:cubicBezTo>
                    <a:pt x="46" y="60"/>
                    <a:pt x="50" y="58"/>
                    <a:pt x="47" y="57"/>
                  </a:cubicBezTo>
                  <a:cubicBezTo>
                    <a:pt x="47" y="58"/>
                    <a:pt x="43" y="60"/>
                    <a:pt x="45" y="61"/>
                  </a:cubicBezTo>
                  <a:close/>
                  <a:moveTo>
                    <a:pt x="11" y="62"/>
                  </a:moveTo>
                  <a:cubicBezTo>
                    <a:pt x="13" y="62"/>
                    <a:pt x="15" y="62"/>
                    <a:pt x="17" y="63"/>
                  </a:cubicBezTo>
                  <a:cubicBezTo>
                    <a:pt x="20" y="61"/>
                    <a:pt x="16" y="61"/>
                    <a:pt x="16" y="59"/>
                  </a:cubicBezTo>
                  <a:cubicBezTo>
                    <a:pt x="14" y="58"/>
                    <a:pt x="14" y="56"/>
                    <a:pt x="12" y="54"/>
                  </a:cubicBezTo>
                  <a:cubicBezTo>
                    <a:pt x="11" y="54"/>
                    <a:pt x="10" y="54"/>
                    <a:pt x="10" y="53"/>
                  </a:cubicBezTo>
                  <a:cubicBezTo>
                    <a:pt x="8" y="56"/>
                    <a:pt x="10" y="60"/>
                    <a:pt x="11" y="62"/>
                  </a:cubicBezTo>
                  <a:close/>
                  <a:moveTo>
                    <a:pt x="57" y="55"/>
                  </a:moveTo>
                  <a:cubicBezTo>
                    <a:pt x="56" y="57"/>
                    <a:pt x="52" y="59"/>
                    <a:pt x="54" y="61"/>
                  </a:cubicBezTo>
                  <a:cubicBezTo>
                    <a:pt x="59" y="62"/>
                    <a:pt x="62" y="59"/>
                    <a:pt x="62" y="54"/>
                  </a:cubicBezTo>
                  <a:cubicBezTo>
                    <a:pt x="59" y="54"/>
                    <a:pt x="59" y="55"/>
                    <a:pt x="57" y="55"/>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36" name="Freeform 83"/>
            <p:cNvSpPr>
              <a:spLocks noEditPoints="1" noChangeArrowheads="1"/>
            </p:cNvSpPr>
            <p:nvPr/>
          </p:nvSpPr>
          <p:spPr bwMode="auto">
            <a:xfrm>
              <a:off x="233362" y="1500187"/>
              <a:ext cx="71438" cy="47625"/>
            </a:xfrm>
            <a:custGeom>
              <a:avLst/>
              <a:gdLst>
                <a:gd name="T0" fmla="*/ 20 w 26"/>
                <a:gd name="T1" fmla="*/ 16 h 17"/>
                <a:gd name="T2" fmla="*/ 9 w 26"/>
                <a:gd name="T3" fmla="*/ 17 h 17"/>
                <a:gd name="T4" fmla="*/ 7 w 26"/>
                <a:gd name="T5" fmla="*/ 15 h 17"/>
                <a:gd name="T6" fmla="*/ 6 w 26"/>
                <a:gd name="T7" fmla="*/ 14 h 17"/>
                <a:gd name="T8" fmla="*/ 5 w 26"/>
                <a:gd name="T9" fmla="*/ 14 h 17"/>
                <a:gd name="T10" fmla="*/ 4 w 26"/>
                <a:gd name="T11" fmla="*/ 11 h 17"/>
                <a:gd name="T12" fmla="*/ 1 w 26"/>
                <a:gd name="T13" fmla="*/ 9 h 17"/>
                <a:gd name="T14" fmla="*/ 0 w 26"/>
                <a:gd name="T15" fmla="*/ 5 h 17"/>
                <a:gd name="T16" fmla="*/ 3 w 26"/>
                <a:gd name="T17" fmla="*/ 3 h 17"/>
                <a:gd name="T18" fmla="*/ 7 w 26"/>
                <a:gd name="T19" fmla="*/ 1 h 17"/>
                <a:gd name="T20" fmla="*/ 9 w 26"/>
                <a:gd name="T21" fmla="*/ 0 h 17"/>
                <a:gd name="T22" fmla="*/ 21 w 26"/>
                <a:gd name="T23" fmla="*/ 1 h 17"/>
                <a:gd name="T24" fmla="*/ 26 w 26"/>
                <a:gd name="T25" fmla="*/ 4 h 17"/>
                <a:gd name="T26" fmla="*/ 20 w 26"/>
                <a:gd name="T27" fmla="*/ 16 h 17"/>
                <a:gd name="T28" fmla="*/ 18 w 26"/>
                <a:gd name="T29" fmla="*/ 14 h 17"/>
                <a:gd name="T30" fmla="*/ 22 w 26"/>
                <a:gd name="T31" fmla="*/ 9 h 17"/>
                <a:gd name="T32" fmla="*/ 24 w 26"/>
                <a:gd name="T33" fmla="*/ 7 h 17"/>
                <a:gd name="T34" fmla="*/ 25 w 26"/>
                <a:gd name="T35" fmla="*/ 6 h 17"/>
                <a:gd name="T36" fmla="*/ 23 w 26"/>
                <a:gd name="T37" fmla="*/ 3 h 17"/>
                <a:gd name="T38" fmla="*/ 18 w 26"/>
                <a:gd name="T39" fmla="*/ 8 h 17"/>
                <a:gd name="T40" fmla="*/ 13 w 26"/>
                <a:gd name="T41" fmla="*/ 14 h 17"/>
                <a:gd name="T42" fmla="*/ 24 w 26"/>
                <a:gd name="T43" fmla="*/ 5 h 17"/>
                <a:gd name="T44" fmla="*/ 18 w 26"/>
                <a:gd name="T45" fmla="*/ 14 h 17"/>
                <a:gd name="T46" fmla="*/ 12 w 26"/>
                <a:gd name="T47" fmla="*/ 13 h 17"/>
                <a:gd name="T48" fmla="*/ 16 w 26"/>
                <a:gd name="T49" fmla="*/ 9 h 17"/>
                <a:gd name="T50" fmla="*/ 17 w 26"/>
                <a:gd name="T51" fmla="*/ 8 h 17"/>
                <a:gd name="T52" fmla="*/ 20 w 26"/>
                <a:gd name="T53" fmla="*/ 2 h 17"/>
                <a:gd name="T54" fmla="*/ 18 w 26"/>
                <a:gd name="T55" fmla="*/ 2 h 17"/>
                <a:gd name="T56" fmla="*/ 13 w 26"/>
                <a:gd name="T57" fmla="*/ 8 h 17"/>
                <a:gd name="T58" fmla="*/ 11 w 26"/>
                <a:gd name="T59" fmla="*/ 11 h 17"/>
                <a:gd name="T60" fmla="*/ 11 w 26"/>
                <a:gd name="T61" fmla="*/ 12 h 17"/>
                <a:gd name="T62" fmla="*/ 9 w 26"/>
                <a:gd name="T63" fmla="*/ 15 h 17"/>
                <a:gd name="T64" fmla="*/ 12 w 26"/>
                <a:gd name="T65" fmla="*/ 13 h 17"/>
                <a:gd name="T66" fmla="*/ 12 w 26"/>
                <a:gd name="T67" fmla="*/ 9 h 17"/>
                <a:gd name="T68" fmla="*/ 15 w 26"/>
                <a:gd name="T69" fmla="*/ 4 h 17"/>
                <a:gd name="T70" fmla="*/ 16 w 26"/>
                <a:gd name="T71" fmla="*/ 2 h 17"/>
                <a:gd name="T72" fmla="*/ 13 w 26"/>
                <a:gd name="T73" fmla="*/ 2 h 17"/>
                <a:gd name="T74" fmla="*/ 7 w 26"/>
                <a:gd name="T75" fmla="*/ 13 h 17"/>
                <a:gd name="T76" fmla="*/ 12 w 26"/>
                <a:gd name="T77" fmla="*/ 9 h 17"/>
                <a:gd name="T78" fmla="*/ 12 w 26"/>
                <a:gd name="T79" fmla="*/ 2 h 17"/>
                <a:gd name="T80" fmla="*/ 7 w 26"/>
                <a:gd name="T81" fmla="*/ 6 h 17"/>
                <a:gd name="T82" fmla="*/ 6 w 26"/>
                <a:gd name="T83" fmla="*/ 12 h 17"/>
                <a:gd name="T84" fmla="*/ 12 w 26"/>
                <a:gd name="T85" fmla="*/ 2 h 17"/>
                <a:gd name="T86" fmla="*/ 4 w 26"/>
                <a:gd name="T87" fmla="*/ 6 h 17"/>
                <a:gd name="T88" fmla="*/ 3 w 26"/>
                <a:gd name="T89" fmla="*/ 6 h 17"/>
                <a:gd name="T90" fmla="*/ 4 w 26"/>
                <a:gd name="T91" fmla="*/ 6 h 17"/>
                <a:gd name="T92" fmla="*/ 5 w 26"/>
                <a:gd name="T93" fmla="*/ 9 h 17"/>
                <a:gd name="T94" fmla="*/ 7 w 26"/>
                <a:gd name="T95" fmla="*/ 2 h 17"/>
                <a:gd name="T96" fmla="*/ 4 w 26"/>
                <a:gd name="T97" fmla="*/ 6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17"/>
                <a:gd name="T149" fmla="*/ 26 w 26"/>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17">
                  <a:moveTo>
                    <a:pt x="20" y="16"/>
                  </a:moveTo>
                  <a:cubicBezTo>
                    <a:pt x="16" y="14"/>
                    <a:pt x="14" y="17"/>
                    <a:pt x="9" y="17"/>
                  </a:cubicBezTo>
                  <a:cubicBezTo>
                    <a:pt x="8" y="17"/>
                    <a:pt x="8" y="15"/>
                    <a:pt x="7" y="15"/>
                  </a:cubicBezTo>
                  <a:cubicBezTo>
                    <a:pt x="7" y="15"/>
                    <a:pt x="7" y="14"/>
                    <a:pt x="6" y="14"/>
                  </a:cubicBezTo>
                  <a:cubicBezTo>
                    <a:pt x="6" y="14"/>
                    <a:pt x="5" y="14"/>
                    <a:pt x="5" y="14"/>
                  </a:cubicBezTo>
                  <a:cubicBezTo>
                    <a:pt x="4" y="14"/>
                    <a:pt x="4" y="11"/>
                    <a:pt x="4" y="11"/>
                  </a:cubicBezTo>
                  <a:cubicBezTo>
                    <a:pt x="3" y="10"/>
                    <a:pt x="1" y="10"/>
                    <a:pt x="1" y="9"/>
                  </a:cubicBezTo>
                  <a:cubicBezTo>
                    <a:pt x="2" y="7"/>
                    <a:pt x="0" y="7"/>
                    <a:pt x="0" y="5"/>
                  </a:cubicBezTo>
                  <a:cubicBezTo>
                    <a:pt x="2" y="5"/>
                    <a:pt x="2" y="4"/>
                    <a:pt x="3" y="3"/>
                  </a:cubicBezTo>
                  <a:cubicBezTo>
                    <a:pt x="4" y="2"/>
                    <a:pt x="4" y="2"/>
                    <a:pt x="7" y="1"/>
                  </a:cubicBezTo>
                  <a:cubicBezTo>
                    <a:pt x="8" y="1"/>
                    <a:pt x="8" y="0"/>
                    <a:pt x="9" y="0"/>
                  </a:cubicBezTo>
                  <a:cubicBezTo>
                    <a:pt x="13" y="0"/>
                    <a:pt x="19" y="1"/>
                    <a:pt x="21" y="1"/>
                  </a:cubicBezTo>
                  <a:cubicBezTo>
                    <a:pt x="23" y="2"/>
                    <a:pt x="24" y="3"/>
                    <a:pt x="26" y="4"/>
                  </a:cubicBezTo>
                  <a:cubicBezTo>
                    <a:pt x="25" y="8"/>
                    <a:pt x="22" y="12"/>
                    <a:pt x="20" y="16"/>
                  </a:cubicBezTo>
                  <a:close/>
                  <a:moveTo>
                    <a:pt x="18" y="14"/>
                  </a:moveTo>
                  <a:cubicBezTo>
                    <a:pt x="21" y="15"/>
                    <a:pt x="21" y="11"/>
                    <a:pt x="22" y="9"/>
                  </a:cubicBezTo>
                  <a:cubicBezTo>
                    <a:pt x="22" y="8"/>
                    <a:pt x="24" y="8"/>
                    <a:pt x="24" y="7"/>
                  </a:cubicBezTo>
                  <a:cubicBezTo>
                    <a:pt x="24" y="7"/>
                    <a:pt x="25" y="6"/>
                    <a:pt x="25" y="6"/>
                  </a:cubicBezTo>
                  <a:cubicBezTo>
                    <a:pt x="25" y="4"/>
                    <a:pt x="24" y="5"/>
                    <a:pt x="23" y="3"/>
                  </a:cubicBezTo>
                  <a:cubicBezTo>
                    <a:pt x="20" y="3"/>
                    <a:pt x="20" y="7"/>
                    <a:pt x="18" y="8"/>
                  </a:cubicBezTo>
                  <a:cubicBezTo>
                    <a:pt x="16" y="10"/>
                    <a:pt x="14" y="11"/>
                    <a:pt x="13" y="14"/>
                  </a:cubicBezTo>
                  <a:cubicBezTo>
                    <a:pt x="19" y="14"/>
                    <a:pt x="20" y="8"/>
                    <a:pt x="24" y="5"/>
                  </a:cubicBezTo>
                  <a:cubicBezTo>
                    <a:pt x="23" y="9"/>
                    <a:pt x="19" y="10"/>
                    <a:pt x="18" y="14"/>
                  </a:cubicBezTo>
                  <a:close/>
                  <a:moveTo>
                    <a:pt x="12" y="13"/>
                  </a:moveTo>
                  <a:cubicBezTo>
                    <a:pt x="14" y="11"/>
                    <a:pt x="16" y="10"/>
                    <a:pt x="16" y="9"/>
                  </a:cubicBezTo>
                  <a:cubicBezTo>
                    <a:pt x="16" y="8"/>
                    <a:pt x="16" y="9"/>
                    <a:pt x="17" y="8"/>
                  </a:cubicBezTo>
                  <a:cubicBezTo>
                    <a:pt x="18" y="6"/>
                    <a:pt x="20" y="5"/>
                    <a:pt x="20" y="2"/>
                  </a:cubicBezTo>
                  <a:cubicBezTo>
                    <a:pt x="19" y="2"/>
                    <a:pt x="18" y="2"/>
                    <a:pt x="18" y="2"/>
                  </a:cubicBezTo>
                  <a:cubicBezTo>
                    <a:pt x="16" y="4"/>
                    <a:pt x="15" y="6"/>
                    <a:pt x="13" y="8"/>
                  </a:cubicBezTo>
                  <a:cubicBezTo>
                    <a:pt x="13" y="9"/>
                    <a:pt x="11" y="10"/>
                    <a:pt x="11" y="11"/>
                  </a:cubicBezTo>
                  <a:cubicBezTo>
                    <a:pt x="11" y="11"/>
                    <a:pt x="11" y="11"/>
                    <a:pt x="11" y="12"/>
                  </a:cubicBezTo>
                  <a:cubicBezTo>
                    <a:pt x="11" y="14"/>
                    <a:pt x="8" y="13"/>
                    <a:pt x="9" y="15"/>
                  </a:cubicBezTo>
                  <a:cubicBezTo>
                    <a:pt x="12" y="16"/>
                    <a:pt x="11" y="13"/>
                    <a:pt x="12" y="13"/>
                  </a:cubicBezTo>
                  <a:close/>
                  <a:moveTo>
                    <a:pt x="12" y="9"/>
                  </a:moveTo>
                  <a:cubicBezTo>
                    <a:pt x="13" y="7"/>
                    <a:pt x="14" y="6"/>
                    <a:pt x="15" y="4"/>
                  </a:cubicBezTo>
                  <a:cubicBezTo>
                    <a:pt x="16" y="4"/>
                    <a:pt x="16" y="3"/>
                    <a:pt x="16" y="2"/>
                  </a:cubicBezTo>
                  <a:cubicBezTo>
                    <a:pt x="15" y="2"/>
                    <a:pt x="14" y="2"/>
                    <a:pt x="13" y="2"/>
                  </a:cubicBezTo>
                  <a:cubicBezTo>
                    <a:pt x="11" y="6"/>
                    <a:pt x="8" y="8"/>
                    <a:pt x="7" y="13"/>
                  </a:cubicBezTo>
                  <a:cubicBezTo>
                    <a:pt x="10" y="13"/>
                    <a:pt x="10" y="11"/>
                    <a:pt x="12" y="9"/>
                  </a:cubicBezTo>
                  <a:close/>
                  <a:moveTo>
                    <a:pt x="12" y="2"/>
                  </a:moveTo>
                  <a:cubicBezTo>
                    <a:pt x="10" y="1"/>
                    <a:pt x="8" y="4"/>
                    <a:pt x="7" y="6"/>
                  </a:cubicBezTo>
                  <a:cubicBezTo>
                    <a:pt x="6" y="7"/>
                    <a:pt x="4" y="10"/>
                    <a:pt x="6" y="12"/>
                  </a:cubicBezTo>
                  <a:cubicBezTo>
                    <a:pt x="8" y="8"/>
                    <a:pt x="10" y="5"/>
                    <a:pt x="12" y="2"/>
                  </a:cubicBezTo>
                  <a:close/>
                  <a:moveTo>
                    <a:pt x="4" y="6"/>
                  </a:moveTo>
                  <a:cubicBezTo>
                    <a:pt x="4" y="3"/>
                    <a:pt x="0" y="7"/>
                    <a:pt x="3" y="6"/>
                  </a:cubicBezTo>
                  <a:cubicBezTo>
                    <a:pt x="3" y="6"/>
                    <a:pt x="3" y="5"/>
                    <a:pt x="4" y="6"/>
                  </a:cubicBezTo>
                  <a:cubicBezTo>
                    <a:pt x="4" y="8"/>
                    <a:pt x="2" y="8"/>
                    <a:pt x="5" y="9"/>
                  </a:cubicBezTo>
                  <a:cubicBezTo>
                    <a:pt x="4" y="6"/>
                    <a:pt x="10" y="4"/>
                    <a:pt x="7" y="2"/>
                  </a:cubicBezTo>
                  <a:cubicBezTo>
                    <a:pt x="6" y="4"/>
                    <a:pt x="5" y="5"/>
                    <a:pt x="4" y="6"/>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37" name="Freeform 84"/>
            <p:cNvSpPr>
              <a:spLocks noEditPoints="1" noChangeArrowheads="1"/>
            </p:cNvSpPr>
            <p:nvPr/>
          </p:nvSpPr>
          <p:spPr bwMode="auto">
            <a:xfrm>
              <a:off x="100012" y="423862"/>
              <a:ext cx="1109663" cy="1643063"/>
            </a:xfrm>
            <a:custGeom>
              <a:avLst/>
              <a:gdLst>
                <a:gd name="T0" fmla="*/ 398 w 400"/>
                <a:gd name="T1" fmla="*/ 266 h 592"/>
                <a:gd name="T2" fmla="*/ 392 w 400"/>
                <a:gd name="T3" fmla="*/ 576 h 592"/>
                <a:gd name="T4" fmla="*/ 108 w 400"/>
                <a:gd name="T5" fmla="*/ 591 h 592"/>
                <a:gd name="T6" fmla="*/ 6 w 400"/>
                <a:gd name="T7" fmla="*/ 273 h 592"/>
                <a:gd name="T8" fmla="*/ 12 w 400"/>
                <a:gd name="T9" fmla="*/ 35 h 592"/>
                <a:gd name="T10" fmla="*/ 251 w 400"/>
                <a:gd name="T11" fmla="*/ 4 h 592"/>
                <a:gd name="T12" fmla="*/ 46 w 400"/>
                <a:gd name="T13" fmla="*/ 495 h 592"/>
                <a:gd name="T14" fmla="*/ 34 w 400"/>
                <a:gd name="T15" fmla="*/ 502 h 592"/>
                <a:gd name="T16" fmla="*/ 307 w 400"/>
                <a:gd name="T17" fmla="*/ 6 h 592"/>
                <a:gd name="T18" fmla="*/ 15 w 400"/>
                <a:gd name="T19" fmla="*/ 33 h 592"/>
                <a:gd name="T20" fmla="*/ 320 w 400"/>
                <a:gd name="T21" fmla="*/ 29 h 592"/>
                <a:gd name="T22" fmla="*/ 385 w 400"/>
                <a:gd name="T23" fmla="*/ 16 h 592"/>
                <a:gd name="T24" fmla="*/ 386 w 400"/>
                <a:gd name="T25" fmla="*/ 23 h 592"/>
                <a:gd name="T26" fmla="*/ 245 w 400"/>
                <a:gd name="T27" fmla="*/ 33 h 592"/>
                <a:gd name="T28" fmla="*/ 6 w 400"/>
                <a:gd name="T29" fmla="*/ 309 h 592"/>
                <a:gd name="T30" fmla="*/ 20 w 400"/>
                <a:gd name="T31" fmla="*/ 534 h 592"/>
                <a:gd name="T32" fmla="*/ 115 w 400"/>
                <a:gd name="T33" fmla="*/ 533 h 592"/>
                <a:gd name="T34" fmla="*/ 212 w 400"/>
                <a:gd name="T35" fmla="*/ 531 h 592"/>
                <a:gd name="T36" fmla="*/ 301 w 400"/>
                <a:gd name="T37" fmla="*/ 529 h 592"/>
                <a:gd name="T38" fmla="*/ 373 w 400"/>
                <a:gd name="T39" fmla="*/ 519 h 592"/>
                <a:gd name="T40" fmla="*/ 389 w 400"/>
                <a:gd name="T41" fmla="*/ 402 h 592"/>
                <a:gd name="T42" fmla="*/ 393 w 400"/>
                <a:gd name="T43" fmla="*/ 32 h 592"/>
                <a:gd name="T44" fmla="*/ 271 w 400"/>
                <a:gd name="T45" fmla="*/ 561 h 592"/>
                <a:gd name="T46" fmla="*/ 274 w 400"/>
                <a:gd name="T47" fmla="*/ 494 h 592"/>
                <a:gd name="T48" fmla="*/ 303 w 400"/>
                <a:gd name="T49" fmla="*/ 528 h 592"/>
                <a:gd name="T50" fmla="*/ 368 w 400"/>
                <a:gd name="T51" fmla="*/ 556 h 592"/>
                <a:gd name="T52" fmla="*/ 180 w 400"/>
                <a:gd name="T53" fmla="*/ 494 h 592"/>
                <a:gd name="T54" fmla="*/ 126 w 400"/>
                <a:gd name="T55" fmla="*/ 558 h 592"/>
                <a:gd name="T56" fmla="*/ 187 w 400"/>
                <a:gd name="T57" fmla="*/ 536 h 592"/>
                <a:gd name="T58" fmla="*/ 37 w 400"/>
                <a:gd name="T59" fmla="*/ 522 h 592"/>
                <a:gd name="T60" fmla="*/ 35 w 400"/>
                <a:gd name="T61" fmla="*/ 515 h 592"/>
                <a:gd name="T62" fmla="*/ 49 w 400"/>
                <a:gd name="T63" fmla="*/ 509 h 592"/>
                <a:gd name="T64" fmla="*/ 47 w 400"/>
                <a:gd name="T65" fmla="*/ 506 h 592"/>
                <a:gd name="T66" fmla="*/ 35 w 400"/>
                <a:gd name="T67" fmla="*/ 526 h 592"/>
                <a:gd name="T68" fmla="*/ 37 w 400"/>
                <a:gd name="T69" fmla="*/ 541 h 592"/>
                <a:gd name="T70" fmla="*/ 45 w 400"/>
                <a:gd name="T71" fmla="*/ 530 h 592"/>
                <a:gd name="T72" fmla="*/ 52 w 400"/>
                <a:gd name="T73" fmla="*/ 532 h 592"/>
                <a:gd name="T74" fmla="*/ 40 w 400"/>
                <a:gd name="T75" fmla="*/ 559 h 592"/>
                <a:gd name="T76" fmla="*/ 53 w 400"/>
                <a:gd name="T77" fmla="*/ 554 h 592"/>
                <a:gd name="T78" fmla="*/ 70 w 400"/>
                <a:gd name="T79" fmla="*/ 544 h 592"/>
                <a:gd name="T80" fmla="*/ 74 w 400"/>
                <a:gd name="T81" fmla="*/ 554 h 592"/>
                <a:gd name="T82" fmla="*/ 97 w 400"/>
                <a:gd name="T83" fmla="*/ 534 h 592"/>
                <a:gd name="T84" fmla="*/ 96 w 400"/>
                <a:gd name="T85" fmla="*/ 546 h 592"/>
                <a:gd name="T86" fmla="*/ 95 w 400"/>
                <a:gd name="T87" fmla="*/ 548 h 592"/>
                <a:gd name="T88" fmla="*/ 64 w 400"/>
                <a:gd name="T89" fmla="*/ 533 h 592"/>
                <a:gd name="T90" fmla="*/ 71 w 400"/>
                <a:gd name="T91" fmla="*/ 534 h 592"/>
                <a:gd name="T92" fmla="*/ 62 w 400"/>
                <a:gd name="T93" fmla="*/ 523 h 592"/>
                <a:gd name="T94" fmla="*/ 66 w 400"/>
                <a:gd name="T95" fmla="*/ 511 h 592"/>
                <a:gd name="T96" fmla="*/ 64 w 400"/>
                <a:gd name="T97" fmla="*/ 494 h 592"/>
                <a:gd name="T98" fmla="*/ 53 w 400"/>
                <a:gd name="T99" fmla="*/ 530 h 592"/>
                <a:gd name="T100" fmla="*/ 80 w 400"/>
                <a:gd name="T101" fmla="*/ 541 h 592"/>
                <a:gd name="T102" fmla="*/ 56 w 400"/>
                <a:gd name="T103" fmla="*/ 522 h 592"/>
                <a:gd name="T104" fmla="*/ 59 w 400"/>
                <a:gd name="T105" fmla="*/ 510 h 592"/>
                <a:gd name="T106" fmla="*/ 216 w 400"/>
                <a:gd name="T107" fmla="*/ 559 h 592"/>
                <a:gd name="T108" fmla="*/ 165 w 400"/>
                <a:gd name="T109" fmla="*/ 561 h 592"/>
                <a:gd name="T110" fmla="*/ 95 w 400"/>
                <a:gd name="T111" fmla="*/ 558 h 592"/>
                <a:gd name="T112" fmla="*/ 27 w 400"/>
                <a:gd name="T113" fmla="*/ 534 h 592"/>
                <a:gd name="T114" fmla="*/ 224 w 400"/>
                <a:gd name="T115" fmla="*/ 583 h 592"/>
                <a:gd name="T116" fmla="*/ 374 w 400"/>
                <a:gd name="T117" fmla="*/ 541 h 592"/>
                <a:gd name="T118" fmla="*/ 317 w 400"/>
                <a:gd name="T119" fmla="*/ 563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0"/>
                <a:gd name="T181" fmla="*/ 0 h 592"/>
                <a:gd name="T182" fmla="*/ 400 w 400"/>
                <a:gd name="T183" fmla="*/ 592 h 5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0" h="592">
                  <a:moveTo>
                    <a:pt x="393" y="5"/>
                  </a:moveTo>
                  <a:cubicBezTo>
                    <a:pt x="396" y="10"/>
                    <a:pt x="393" y="16"/>
                    <a:pt x="394" y="23"/>
                  </a:cubicBezTo>
                  <a:cubicBezTo>
                    <a:pt x="395" y="24"/>
                    <a:pt x="395" y="24"/>
                    <a:pt x="395" y="25"/>
                  </a:cubicBezTo>
                  <a:cubicBezTo>
                    <a:pt x="396" y="32"/>
                    <a:pt x="396" y="39"/>
                    <a:pt x="396" y="46"/>
                  </a:cubicBezTo>
                  <a:cubicBezTo>
                    <a:pt x="396" y="47"/>
                    <a:pt x="397" y="48"/>
                    <a:pt x="397" y="49"/>
                  </a:cubicBezTo>
                  <a:cubicBezTo>
                    <a:pt x="397" y="49"/>
                    <a:pt x="396" y="55"/>
                    <a:pt x="397" y="56"/>
                  </a:cubicBezTo>
                  <a:cubicBezTo>
                    <a:pt x="399" y="58"/>
                    <a:pt x="398" y="73"/>
                    <a:pt x="398" y="79"/>
                  </a:cubicBezTo>
                  <a:cubicBezTo>
                    <a:pt x="398" y="92"/>
                    <a:pt x="400" y="111"/>
                    <a:pt x="399" y="127"/>
                  </a:cubicBezTo>
                  <a:cubicBezTo>
                    <a:pt x="399" y="128"/>
                    <a:pt x="399" y="129"/>
                    <a:pt x="399" y="130"/>
                  </a:cubicBezTo>
                  <a:cubicBezTo>
                    <a:pt x="396" y="142"/>
                    <a:pt x="398" y="162"/>
                    <a:pt x="398" y="176"/>
                  </a:cubicBezTo>
                  <a:cubicBezTo>
                    <a:pt x="398" y="206"/>
                    <a:pt x="399" y="236"/>
                    <a:pt x="398" y="266"/>
                  </a:cubicBezTo>
                  <a:cubicBezTo>
                    <a:pt x="398" y="265"/>
                    <a:pt x="397" y="266"/>
                    <a:pt x="397" y="267"/>
                  </a:cubicBezTo>
                  <a:cubicBezTo>
                    <a:pt x="396" y="269"/>
                    <a:pt x="397" y="273"/>
                    <a:pt x="397" y="276"/>
                  </a:cubicBezTo>
                  <a:cubicBezTo>
                    <a:pt x="396" y="292"/>
                    <a:pt x="396" y="313"/>
                    <a:pt x="395" y="330"/>
                  </a:cubicBezTo>
                  <a:cubicBezTo>
                    <a:pt x="395" y="337"/>
                    <a:pt x="394" y="343"/>
                    <a:pt x="394" y="350"/>
                  </a:cubicBezTo>
                  <a:cubicBezTo>
                    <a:pt x="393" y="360"/>
                    <a:pt x="394" y="371"/>
                    <a:pt x="394" y="382"/>
                  </a:cubicBezTo>
                  <a:cubicBezTo>
                    <a:pt x="394" y="383"/>
                    <a:pt x="394" y="384"/>
                    <a:pt x="394" y="385"/>
                  </a:cubicBezTo>
                  <a:cubicBezTo>
                    <a:pt x="392" y="389"/>
                    <a:pt x="393" y="398"/>
                    <a:pt x="393" y="404"/>
                  </a:cubicBezTo>
                  <a:cubicBezTo>
                    <a:pt x="392" y="409"/>
                    <a:pt x="391" y="414"/>
                    <a:pt x="391" y="420"/>
                  </a:cubicBezTo>
                  <a:cubicBezTo>
                    <a:pt x="390" y="432"/>
                    <a:pt x="392" y="444"/>
                    <a:pt x="392" y="456"/>
                  </a:cubicBezTo>
                  <a:cubicBezTo>
                    <a:pt x="392" y="480"/>
                    <a:pt x="394" y="504"/>
                    <a:pt x="393" y="530"/>
                  </a:cubicBezTo>
                  <a:cubicBezTo>
                    <a:pt x="392" y="546"/>
                    <a:pt x="389" y="561"/>
                    <a:pt x="392" y="576"/>
                  </a:cubicBezTo>
                  <a:cubicBezTo>
                    <a:pt x="394" y="578"/>
                    <a:pt x="395" y="581"/>
                    <a:pt x="394" y="584"/>
                  </a:cubicBezTo>
                  <a:cubicBezTo>
                    <a:pt x="388" y="585"/>
                    <a:pt x="383" y="584"/>
                    <a:pt x="378" y="584"/>
                  </a:cubicBezTo>
                  <a:cubicBezTo>
                    <a:pt x="364" y="584"/>
                    <a:pt x="346" y="583"/>
                    <a:pt x="329" y="583"/>
                  </a:cubicBezTo>
                  <a:cubicBezTo>
                    <a:pt x="324" y="583"/>
                    <a:pt x="318" y="584"/>
                    <a:pt x="313" y="584"/>
                  </a:cubicBezTo>
                  <a:cubicBezTo>
                    <a:pt x="302" y="584"/>
                    <a:pt x="291" y="585"/>
                    <a:pt x="280" y="585"/>
                  </a:cubicBezTo>
                  <a:cubicBezTo>
                    <a:pt x="275" y="585"/>
                    <a:pt x="269" y="585"/>
                    <a:pt x="264" y="585"/>
                  </a:cubicBezTo>
                  <a:cubicBezTo>
                    <a:pt x="258" y="585"/>
                    <a:pt x="251" y="586"/>
                    <a:pt x="245" y="587"/>
                  </a:cubicBezTo>
                  <a:cubicBezTo>
                    <a:pt x="238" y="587"/>
                    <a:pt x="231" y="586"/>
                    <a:pt x="224" y="587"/>
                  </a:cubicBezTo>
                  <a:cubicBezTo>
                    <a:pt x="219" y="587"/>
                    <a:pt x="214" y="589"/>
                    <a:pt x="208" y="589"/>
                  </a:cubicBezTo>
                  <a:cubicBezTo>
                    <a:pt x="200" y="590"/>
                    <a:pt x="191" y="590"/>
                    <a:pt x="183" y="590"/>
                  </a:cubicBezTo>
                  <a:cubicBezTo>
                    <a:pt x="160" y="592"/>
                    <a:pt x="134" y="591"/>
                    <a:pt x="108" y="591"/>
                  </a:cubicBezTo>
                  <a:cubicBezTo>
                    <a:pt x="75" y="591"/>
                    <a:pt x="41" y="591"/>
                    <a:pt x="7" y="590"/>
                  </a:cubicBezTo>
                  <a:cubicBezTo>
                    <a:pt x="7" y="590"/>
                    <a:pt x="5" y="587"/>
                    <a:pt x="7" y="587"/>
                  </a:cubicBezTo>
                  <a:cubicBezTo>
                    <a:pt x="9" y="586"/>
                    <a:pt x="9" y="585"/>
                    <a:pt x="9" y="583"/>
                  </a:cubicBezTo>
                  <a:cubicBezTo>
                    <a:pt x="8" y="573"/>
                    <a:pt x="7" y="562"/>
                    <a:pt x="6" y="552"/>
                  </a:cubicBezTo>
                  <a:cubicBezTo>
                    <a:pt x="6" y="541"/>
                    <a:pt x="6" y="530"/>
                    <a:pt x="6" y="519"/>
                  </a:cubicBezTo>
                  <a:cubicBezTo>
                    <a:pt x="5" y="515"/>
                    <a:pt x="4" y="511"/>
                    <a:pt x="4" y="508"/>
                  </a:cubicBezTo>
                  <a:cubicBezTo>
                    <a:pt x="0" y="481"/>
                    <a:pt x="2" y="449"/>
                    <a:pt x="2" y="419"/>
                  </a:cubicBezTo>
                  <a:cubicBezTo>
                    <a:pt x="2" y="402"/>
                    <a:pt x="2" y="385"/>
                    <a:pt x="3" y="367"/>
                  </a:cubicBezTo>
                  <a:cubicBezTo>
                    <a:pt x="4" y="355"/>
                    <a:pt x="4" y="343"/>
                    <a:pt x="4" y="329"/>
                  </a:cubicBezTo>
                  <a:cubicBezTo>
                    <a:pt x="3" y="320"/>
                    <a:pt x="3" y="308"/>
                    <a:pt x="5" y="298"/>
                  </a:cubicBezTo>
                  <a:cubicBezTo>
                    <a:pt x="6" y="291"/>
                    <a:pt x="5" y="280"/>
                    <a:pt x="6" y="273"/>
                  </a:cubicBezTo>
                  <a:cubicBezTo>
                    <a:pt x="6" y="273"/>
                    <a:pt x="6" y="272"/>
                    <a:pt x="6" y="272"/>
                  </a:cubicBezTo>
                  <a:cubicBezTo>
                    <a:pt x="7" y="264"/>
                    <a:pt x="7" y="255"/>
                    <a:pt x="7" y="247"/>
                  </a:cubicBezTo>
                  <a:cubicBezTo>
                    <a:pt x="7" y="247"/>
                    <a:pt x="8" y="246"/>
                    <a:pt x="8" y="246"/>
                  </a:cubicBezTo>
                  <a:cubicBezTo>
                    <a:pt x="8" y="244"/>
                    <a:pt x="8" y="241"/>
                    <a:pt x="8" y="238"/>
                  </a:cubicBezTo>
                  <a:cubicBezTo>
                    <a:pt x="9" y="233"/>
                    <a:pt x="9" y="227"/>
                    <a:pt x="9" y="220"/>
                  </a:cubicBezTo>
                  <a:cubicBezTo>
                    <a:pt x="9" y="218"/>
                    <a:pt x="9" y="216"/>
                    <a:pt x="9" y="214"/>
                  </a:cubicBezTo>
                  <a:cubicBezTo>
                    <a:pt x="10" y="204"/>
                    <a:pt x="10" y="187"/>
                    <a:pt x="10" y="173"/>
                  </a:cubicBezTo>
                  <a:cubicBezTo>
                    <a:pt x="10" y="149"/>
                    <a:pt x="12" y="124"/>
                    <a:pt x="12" y="100"/>
                  </a:cubicBezTo>
                  <a:cubicBezTo>
                    <a:pt x="12" y="90"/>
                    <a:pt x="12" y="81"/>
                    <a:pt x="12" y="71"/>
                  </a:cubicBezTo>
                  <a:cubicBezTo>
                    <a:pt x="11" y="64"/>
                    <a:pt x="11" y="53"/>
                    <a:pt x="11" y="44"/>
                  </a:cubicBezTo>
                  <a:cubicBezTo>
                    <a:pt x="11" y="41"/>
                    <a:pt x="11" y="38"/>
                    <a:pt x="12" y="35"/>
                  </a:cubicBezTo>
                  <a:cubicBezTo>
                    <a:pt x="12" y="35"/>
                    <a:pt x="10" y="33"/>
                    <a:pt x="11" y="33"/>
                  </a:cubicBezTo>
                  <a:cubicBezTo>
                    <a:pt x="14" y="29"/>
                    <a:pt x="10" y="16"/>
                    <a:pt x="10" y="10"/>
                  </a:cubicBezTo>
                  <a:cubicBezTo>
                    <a:pt x="19" y="10"/>
                    <a:pt x="29" y="8"/>
                    <a:pt x="38" y="7"/>
                  </a:cubicBezTo>
                  <a:cubicBezTo>
                    <a:pt x="39" y="7"/>
                    <a:pt x="40" y="7"/>
                    <a:pt x="41" y="6"/>
                  </a:cubicBezTo>
                  <a:cubicBezTo>
                    <a:pt x="44" y="6"/>
                    <a:pt x="48" y="7"/>
                    <a:pt x="53" y="6"/>
                  </a:cubicBezTo>
                  <a:cubicBezTo>
                    <a:pt x="54" y="6"/>
                    <a:pt x="54" y="6"/>
                    <a:pt x="56" y="6"/>
                  </a:cubicBezTo>
                  <a:cubicBezTo>
                    <a:pt x="67" y="4"/>
                    <a:pt x="82" y="4"/>
                    <a:pt x="95" y="4"/>
                  </a:cubicBezTo>
                  <a:cubicBezTo>
                    <a:pt x="124" y="3"/>
                    <a:pt x="154" y="5"/>
                    <a:pt x="184" y="5"/>
                  </a:cubicBezTo>
                  <a:cubicBezTo>
                    <a:pt x="204" y="5"/>
                    <a:pt x="224" y="6"/>
                    <a:pt x="244" y="5"/>
                  </a:cubicBezTo>
                  <a:cubicBezTo>
                    <a:pt x="245" y="5"/>
                    <a:pt x="248" y="5"/>
                    <a:pt x="248" y="5"/>
                  </a:cubicBezTo>
                  <a:cubicBezTo>
                    <a:pt x="249" y="4"/>
                    <a:pt x="249" y="4"/>
                    <a:pt x="251" y="4"/>
                  </a:cubicBezTo>
                  <a:cubicBezTo>
                    <a:pt x="251" y="4"/>
                    <a:pt x="252" y="4"/>
                    <a:pt x="253" y="4"/>
                  </a:cubicBezTo>
                  <a:cubicBezTo>
                    <a:pt x="254" y="2"/>
                    <a:pt x="257" y="4"/>
                    <a:pt x="260" y="3"/>
                  </a:cubicBezTo>
                  <a:cubicBezTo>
                    <a:pt x="273" y="0"/>
                    <a:pt x="294" y="3"/>
                    <a:pt x="309" y="3"/>
                  </a:cubicBezTo>
                  <a:cubicBezTo>
                    <a:pt x="328" y="3"/>
                    <a:pt x="347" y="1"/>
                    <a:pt x="363" y="4"/>
                  </a:cubicBezTo>
                  <a:cubicBezTo>
                    <a:pt x="363" y="4"/>
                    <a:pt x="364" y="5"/>
                    <a:pt x="364" y="5"/>
                  </a:cubicBezTo>
                  <a:cubicBezTo>
                    <a:pt x="366" y="5"/>
                    <a:pt x="371" y="5"/>
                    <a:pt x="374" y="6"/>
                  </a:cubicBezTo>
                  <a:cubicBezTo>
                    <a:pt x="374" y="6"/>
                    <a:pt x="374" y="6"/>
                    <a:pt x="374" y="6"/>
                  </a:cubicBezTo>
                  <a:cubicBezTo>
                    <a:pt x="378" y="7"/>
                    <a:pt x="383" y="8"/>
                    <a:pt x="388" y="8"/>
                  </a:cubicBezTo>
                  <a:cubicBezTo>
                    <a:pt x="392" y="9"/>
                    <a:pt x="388" y="3"/>
                    <a:pt x="393" y="5"/>
                  </a:cubicBezTo>
                  <a:close/>
                  <a:moveTo>
                    <a:pt x="33" y="518"/>
                  </a:moveTo>
                  <a:cubicBezTo>
                    <a:pt x="37" y="509"/>
                    <a:pt x="42" y="504"/>
                    <a:pt x="46" y="495"/>
                  </a:cubicBezTo>
                  <a:cubicBezTo>
                    <a:pt x="46" y="495"/>
                    <a:pt x="47" y="495"/>
                    <a:pt x="46" y="494"/>
                  </a:cubicBezTo>
                  <a:cubicBezTo>
                    <a:pt x="44" y="494"/>
                    <a:pt x="42" y="494"/>
                    <a:pt x="40" y="494"/>
                  </a:cubicBezTo>
                  <a:cubicBezTo>
                    <a:pt x="41" y="496"/>
                    <a:pt x="38" y="497"/>
                    <a:pt x="38" y="498"/>
                  </a:cubicBezTo>
                  <a:cubicBezTo>
                    <a:pt x="37" y="499"/>
                    <a:pt x="37" y="502"/>
                    <a:pt x="36" y="503"/>
                  </a:cubicBezTo>
                  <a:cubicBezTo>
                    <a:pt x="36" y="504"/>
                    <a:pt x="35" y="504"/>
                    <a:pt x="34" y="505"/>
                  </a:cubicBezTo>
                  <a:cubicBezTo>
                    <a:pt x="34" y="506"/>
                    <a:pt x="34" y="507"/>
                    <a:pt x="33" y="508"/>
                  </a:cubicBezTo>
                  <a:cubicBezTo>
                    <a:pt x="33" y="508"/>
                    <a:pt x="32" y="509"/>
                    <a:pt x="32" y="509"/>
                  </a:cubicBezTo>
                  <a:cubicBezTo>
                    <a:pt x="31" y="511"/>
                    <a:pt x="31" y="514"/>
                    <a:pt x="31" y="516"/>
                  </a:cubicBezTo>
                  <a:cubicBezTo>
                    <a:pt x="31" y="517"/>
                    <a:pt x="30" y="520"/>
                    <a:pt x="32" y="521"/>
                  </a:cubicBezTo>
                  <a:cubicBezTo>
                    <a:pt x="32" y="519"/>
                    <a:pt x="32" y="518"/>
                    <a:pt x="33" y="518"/>
                  </a:cubicBezTo>
                  <a:close/>
                  <a:moveTo>
                    <a:pt x="34" y="502"/>
                  </a:moveTo>
                  <a:cubicBezTo>
                    <a:pt x="34" y="502"/>
                    <a:pt x="36" y="502"/>
                    <a:pt x="36" y="501"/>
                  </a:cubicBezTo>
                  <a:cubicBezTo>
                    <a:pt x="36" y="501"/>
                    <a:pt x="37" y="499"/>
                    <a:pt x="37" y="499"/>
                  </a:cubicBezTo>
                  <a:cubicBezTo>
                    <a:pt x="37" y="497"/>
                    <a:pt x="39" y="498"/>
                    <a:pt x="39" y="495"/>
                  </a:cubicBezTo>
                  <a:cubicBezTo>
                    <a:pt x="39" y="495"/>
                    <a:pt x="40" y="495"/>
                    <a:pt x="40" y="494"/>
                  </a:cubicBezTo>
                  <a:cubicBezTo>
                    <a:pt x="32" y="494"/>
                    <a:pt x="29" y="500"/>
                    <a:pt x="30" y="509"/>
                  </a:cubicBezTo>
                  <a:cubicBezTo>
                    <a:pt x="33" y="509"/>
                    <a:pt x="33" y="505"/>
                    <a:pt x="34" y="502"/>
                  </a:cubicBezTo>
                  <a:close/>
                  <a:moveTo>
                    <a:pt x="386" y="12"/>
                  </a:moveTo>
                  <a:cubicBezTo>
                    <a:pt x="383" y="11"/>
                    <a:pt x="378" y="10"/>
                    <a:pt x="375" y="10"/>
                  </a:cubicBezTo>
                  <a:cubicBezTo>
                    <a:pt x="374" y="10"/>
                    <a:pt x="372" y="9"/>
                    <a:pt x="371" y="9"/>
                  </a:cubicBezTo>
                  <a:cubicBezTo>
                    <a:pt x="365" y="8"/>
                    <a:pt x="360" y="7"/>
                    <a:pt x="355" y="6"/>
                  </a:cubicBezTo>
                  <a:cubicBezTo>
                    <a:pt x="341" y="5"/>
                    <a:pt x="324" y="7"/>
                    <a:pt x="307" y="6"/>
                  </a:cubicBezTo>
                  <a:cubicBezTo>
                    <a:pt x="290" y="6"/>
                    <a:pt x="271" y="5"/>
                    <a:pt x="258" y="6"/>
                  </a:cubicBezTo>
                  <a:cubicBezTo>
                    <a:pt x="253" y="7"/>
                    <a:pt x="248" y="8"/>
                    <a:pt x="243" y="8"/>
                  </a:cubicBezTo>
                  <a:cubicBezTo>
                    <a:pt x="235" y="9"/>
                    <a:pt x="227" y="8"/>
                    <a:pt x="219" y="7"/>
                  </a:cubicBezTo>
                  <a:cubicBezTo>
                    <a:pt x="193" y="6"/>
                    <a:pt x="167" y="7"/>
                    <a:pt x="141" y="7"/>
                  </a:cubicBezTo>
                  <a:cubicBezTo>
                    <a:pt x="113" y="7"/>
                    <a:pt x="83" y="7"/>
                    <a:pt x="60" y="9"/>
                  </a:cubicBezTo>
                  <a:cubicBezTo>
                    <a:pt x="57" y="9"/>
                    <a:pt x="55" y="9"/>
                    <a:pt x="54" y="9"/>
                  </a:cubicBezTo>
                  <a:cubicBezTo>
                    <a:pt x="51" y="10"/>
                    <a:pt x="45" y="10"/>
                    <a:pt x="40" y="10"/>
                  </a:cubicBezTo>
                  <a:cubicBezTo>
                    <a:pt x="38" y="10"/>
                    <a:pt x="34" y="11"/>
                    <a:pt x="33" y="12"/>
                  </a:cubicBezTo>
                  <a:cubicBezTo>
                    <a:pt x="33" y="12"/>
                    <a:pt x="32" y="12"/>
                    <a:pt x="32" y="12"/>
                  </a:cubicBezTo>
                  <a:cubicBezTo>
                    <a:pt x="25" y="12"/>
                    <a:pt x="20" y="13"/>
                    <a:pt x="14" y="13"/>
                  </a:cubicBezTo>
                  <a:cubicBezTo>
                    <a:pt x="14" y="20"/>
                    <a:pt x="16" y="26"/>
                    <a:pt x="15" y="33"/>
                  </a:cubicBezTo>
                  <a:cubicBezTo>
                    <a:pt x="41" y="34"/>
                    <a:pt x="67" y="33"/>
                    <a:pt x="93" y="33"/>
                  </a:cubicBezTo>
                  <a:cubicBezTo>
                    <a:pt x="101" y="33"/>
                    <a:pt x="110" y="32"/>
                    <a:pt x="118" y="32"/>
                  </a:cubicBezTo>
                  <a:cubicBezTo>
                    <a:pt x="127" y="32"/>
                    <a:pt x="136" y="33"/>
                    <a:pt x="145" y="33"/>
                  </a:cubicBezTo>
                  <a:cubicBezTo>
                    <a:pt x="145" y="33"/>
                    <a:pt x="145" y="32"/>
                    <a:pt x="146" y="32"/>
                  </a:cubicBezTo>
                  <a:cubicBezTo>
                    <a:pt x="148" y="31"/>
                    <a:pt x="149" y="32"/>
                    <a:pt x="151" y="32"/>
                  </a:cubicBezTo>
                  <a:cubicBezTo>
                    <a:pt x="168" y="31"/>
                    <a:pt x="183" y="31"/>
                    <a:pt x="199" y="31"/>
                  </a:cubicBezTo>
                  <a:cubicBezTo>
                    <a:pt x="208" y="31"/>
                    <a:pt x="217" y="29"/>
                    <a:pt x="227" y="30"/>
                  </a:cubicBezTo>
                  <a:cubicBezTo>
                    <a:pt x="231" y="30"/>
                    <a:pt x="235" y="31"/>
                    <a:pt x="240" y="32"/>
                  </a:cubicBezTo>
                  <a:cubicBezTo>
                    <a:pt x="251" y="32"/>
                    <a:pt x="263" y="32"/>
                    <a:pt x="274" y="32"/>
                  </a:cubicBezTo>
                  <a:cubicBezTo>
                    <a:pt x="279" y="31"/>
                    <a:pt x="284" y="30"/>
                    <a:pt x="289" y="30"/>
                  </a:cubicBezTo>
                  <a:cubicBezTo>
                    <a:pt x="300" y="29"/>
                    <a:pt x="313" y="30"/>
                    <a:pt x="320" y="29"/>
                  </a:cubicBezTo>
                  <a:cubicBezTo>
                    <a:pt x="325" y="29"/>
                    <a:pt x="330" y="29"/>
                    <a:pt x="334" y="29"/>
                  </a:cubicBezTo>
                  <a:cubicBezTo>
                    <a:pt x="350" y="30"/>
                    <a:pt x="371" y="31"/>
                    <a:pt x="387" y="30"/>
                  </a:cubicBezTo>
                  <a:cubicBezTo>
                    <a:pt x="388" y="30"/>
                    <a:pt x="392" y="31"/>
                    <a:pt x="392" y="28"/>
                  </a:cubicBezTo>
                  <a:cubicBezTo>
                    <a:pt x="392" y="26"/>
                    <a:pt x="392" y="23"/>
                    <a:pt x="391" y="21"/>
                  </a:cubicBezTo>
                  <a:cubicBezTo>
                    <a:pt x="390" y="19"/>
                    <a:pt x="387" y="22"/>
                    <a:pt x="387" y="24"/>
                  </a:cubicBezTo>
                  <a:cubicBezTo>
                    <a:pt x="382" y="24"/>
                    <a:pt x="375" y="25"/>
                    <a:pt x="370" y="25"/>
                  </a:cubicBezTo>
                  <a:cubicBezTo>
                    <a:pt x="367" y="25"/>
                    <a:pt x="364" y="26"/>
                    <a:pt x="363" y="23"/>
                  </a:cubicBezTo>
                  <a:cubicBezTo>
                    <a:pt x="363" y="20"/>
                    <a:pt x="363" y="18"/>
                    <a:pt x="363" y="15"/>
                  </a:cubicBezTo>
                  <a:cubicBezTo>
                    <a:pt x="365" y="14"/>
                    <a:pt x="369" y="14"/>
                    <a:pt x="373" y="14"/>
                  </a:cubicBezTo>
                  <a:cubicBezTo>
                    <a:pt x="376" y="14"/>
                    <a:pt x="384" y="14"/>
                    <a:pt x="385" y="14"/>
                  </a:cubicBezTo>
                  <a:cubicBezTo>
                    <a:pt x="385" y="15"/>
                    <a:pt x="385" y="16"/>
                    <a:pt x="385" y="16"/>
                  </a:cubicBezTo>
                  <a:cubicBezTo>
                    <a:pt x="385" y="17"/>
                    <a:pt x="387" y="18"/>
                    <a:pt x="387" y="16"/>
                  </a:cubicBezTo>
                  <a:cubicBezTo>
                    <a:pt x="389" y="16"/>
                    <a:pt x="390" y="22"/>
                    <a:pt x="391" y="18"/>
                  </a:cubicBezTo>
                  <a:cubicBezTo>
                    <a:pt x="392" y="10"/>
                    <a:pt x="389" y="13"/>
                    <a:pt x="386" y="12"/>
                  </a:cubicBezTo>
                  <a:close/>
                  <a:moveTo>
                    <a:pt x="366" y="24"/>
                  </a:moveTo>
                  <a:cubicBezTo>
                    <a:pt x="369" y="23"/>
                    <a:pt x="374" y="23"/>
                    <a:pt x="378" y="23"/>
                  </a:cubicBezTo>
                  <a:cubicBezTo>
                    <a:pt x="378" y="20"/>
                    <a:pt x="378" y="18"/>
                    <a:pt x="379" y="16"/>
                  </a:cubicBezTo>
                  <a:cubicBezTo>
                    <a:pt x="374" y="17"/>
                    <a:pt x="371" y="15"/>
                    <a:pt x="366" y="15"/>
                  </a:cubicBezTo>
                  <a:cubicBezTo>
                    <a:pt x="364" y="17"/>
                    <a:pt x="364" y="22"/>
                    <a:pt x="366" y="24"/>
                  </a:cubicBezTo>
                  <a:close/>
                  <a:moveTo>
                    <a:pt x="380" y="17"/>
                  </a:moveTo>
                  <a:cubicBezTo>
                    <a:pt x="380" y="20"/>
                    <a:pt x="378" y="20"/>
                    <a:pt x="379" y="23"/>
                  </a:cubicBezTo>
                  <a:cubicBezTo>
                    <a:pt x="381" y="23"/>
                    <a:pt x="383" y="23"/>
                    <a:pt x="386" y="23"/>
                  </a:cubicBezTo>
                  <a:cubicBezTo>
                    <a:pt x="386" y="21"/>
                    <a:pt x="388" y="20"/>
                    <a:pt x="388" y="19"/>
                  </a:cubicBezTo>
                  <a:cubicBezTo>
                    <a:pt x="386" y="18"/>
                    <a:pt x="386" y="20"/>
                    <a:pt x="384" y="20"/>
                  </a:cubicBezTo>
                  <a:cubicBezTo>
                    <a:pt x="384" y="18"/>
                    <a:pt x="385" y="14"/>
                    <a:pt x="382" y="15"/>
                  </a:cubicBezTo>
                  <a:cubicBezTo>
                    <a:pt x="382" y="16"/>
                    <a:pt x="381" y="17"/>
                    <a:pt x="380" y="17"/>
                  </a:cubicBezTo>
                  <a:close/>
                  <a:moveTo>
                    <a:pt x="376" y="32"/>
                  </a:moveTo>
                  <a:cubicBezTo>
                    <a:pt x="374" y="32"/>
                    <a:pt x="372" y="31"/>
                    <a:pt x="370" y="31"/>
                  </a:cubicBezTo>
                  <a:cubicBezTo>
                    <a:pt x="363" y="30"/>
                    <a:pt x="356" y="31"/>
                    <a:pt x="349" y="31"/>
                  </a:cubicBezTo>
                  <a:cubicBezTo>
                    <a:pt x="339" y="31"/>
                    <a:pt x="325" y="29"/>
                    <a:pt x="318" y="31"/>
                  </a:cubicBezTo>
                  <a:cubicBezTo>
                    <a:pt x="312" y="32"/>
                    <a:pt x="304" y="32"/>
                    <a:pt x="297" y="32"/>
                  </a:cubicBezTo>
                  <a:cubicBezTo>
                    <a:pt x="285" y="32"/>
                    <a:pt x="274" y="32"/>
                    <a:pt x="262" y="33"/>
                  </a:cubicBezTo>
                  <a:cubicBezTo>
                    <a:pt x="256" y="33"/>
                    <a:pt x="250" y="34"/>
                    <a:pt x="245" y="33"/>
                  </a:cubicBezTo>
                  <a:cubicBezTo>
                    <a:pt x="240" y="33"/>
                    <a:pt x="234" y="32"/>
                    <a:pt x="229" y="32"/>
                  </a:cubicBezTo>
                  <a:cubicBezTo>
                    <a:pt x="214" y="31"/>
                    <a:pt x="199" y="32"/>
                    <a:pt x="183" y="33"/>
                  </a:cubicBezTo>
                  <a:cubicBezTo>
                    <a:pt x="127" y="34"/>
                    <a:pt x="70" y="34"/>
                    <a:pt x="14" y="35"/>
                  </a:cubicBezTo>
                  <a:cubicBezTo>
                    <a:pt x="14" y="56"/>
                    <a:pt x="15" y="77"/>
                    <a:pt x="15" y="97"/>
                  </a:cubicBezTo>
                  <a:cubicBezTo>
                    <a:pt x="15" y="117"/>
                    <a:pt x="14" y="137"/>
                    <a:pt x="13" y="158"/>
                  </a:cubicBezTo>
                  <a:cubicBezTo>
                    <a:pt x="13" y="189"/>
                    <a:pt x="13" y="221"/>
                    <a:pt x="11" y="249"/>
                  </a:cubicBezTo>
                  <a:cubicBezTo>
                    <a:pt x="10" y="259"/>
                    <a:pt x="10" y="272"/>
                    <a:pt x="8" y="280"/>
                  </a:cubicBezTo>
                  <a:cubicBezTo>
                    <a:pt x="8" y="282"/>
                    <a:pt x="8" y="284"/>
                    <a:pt x="8" y="286"/>
                  </a:cubicBezTo>
                  <a:cubicBezTo>
                    <a:pt x="8" y="292"/>
                    <a:pt x="8" y="296"/>
                    <a:pt x="7" y="300"/>
                  </a:cubicBezTo>
                  <a:cubicBezTo>
                    <a:pt x="7" y="303"/>
                    <a:pt x="7" y="306"/>
                    <a:pt x="7" y="308"/>
                  </a:cubicBezTo>
                  <a:cubicBezTo>
                    <a:pt x="7" y="308"/>
                    <a:pt x="7" y="309"/>
                    <a:pt x="6" y="309"/>
                  </a:cubicBezTo>
                  <a:cubicBezTo>
                    <a:pt x="5" y="314"/>
                    <a:pt x="6" y="319"/>
                    <a:pt x="6" y="323"/>
                  </a:cubicBezTo>
                  <a:cubicBezTo>
                    <a:pt x="7" y="338"/>
                    <a:pt x="8" y="353"/>
                    <a:pt x="6" y="368"/>
                  </a:cubicBezTo>
                  <a:cubicBezTo>
                    <a:pt x="6" y="379"/>
                    <a:pt x="6" y="389"/>
                    <a:pt x="6" y="399"/>
                  </a:cubicBezTo>
                  <a:cubicBezTo>
                    <a:pt x="6" y="409"/>
                    <a:pt x="5" y="419"/>
                    <a:pt x="5" y="429"/>
                  </a:cubicBezTo>
                  <a:cubicBezTo>
                    <a:pt x="5" y="451"/>
                    <a:pt x="5" y="472"/>
                    <a:pt x="6" y="491"/>
                  </a:cubicBezTo>
                  <a:cubicBezTo>
                    <a:pt x="6" y="501"/>
                    <a:pt x="8" y="510"/>
                    <a:pt x="9" y="520"/>
                  </a:cubicBezTo>
                  <a:cubicBezTo>
                    <a:pt x="9" y="524"/>
                    <a:pt x="9" y="529"/>
                    <a:pt x="9" y="534"/>
                  </a:cubicBezTo>
                  <a:cubicBezTo>
                    <a:pt x="9" y="538"/>
                    <a:pt x="10" y="543"/>
                    <a:pt x="10" y="548"/>
                  </a:cubicBezTo>
                  <a:cubicBezTo>
                    <a:pt x="10" y="553"/>
                    <a:pt x="10" y="560"/>
                    <a:pt x="11" y="562"/>
                  </a:cubicBezTo>
                  <a:cubicBezTo>
                    <a:pt x="12" y="566"/>
                    <a:pt x="9" y="572"/>
                    <a:pt x="13" y="574"/>
                  </a:cubicBezTo>
                  <a:cubicBezTo>
                    <a:pt x="14" y="559"/>
                    <a:pt x="20" y="549"/>
                    <a:pt x="20" y="534"/>
                  </a:cubicBezTo>
                  <a:cubicBezTo>
                    <a:pt x="23" y="533"/>
                    <a:pt x="29" y="535"/>
                    <a:pt x="29" y="532"/>
                  </a:cubicBezTo>
                  <a:cubicBezTo>
                    <a:pt x="32" y="518"/>
                    <a:pt x="24" y="502"/>
                    <a:pt x="33" y="494"/>
                  </a:cubicBezTo>
                  <a:cubicBezTo>
                    <a:pt x="38" y="490"/>
                    <a:pt x="46" y="493"/>
                    <a:pt x="53" y="493"/>
                  </a:cubicBezTo>
                  <a:cubicBezTo>
                    <a:pt x="54" y="493"/>
                    <a:pt x="56" y="493"/>
                    <a:pt x="58" y="493"/>
                  </a:cubicBezTo>
                  <a:cubicBezTo>
                    <a:pt x="61" y="492"/>
                    <a:pt x="62" y="492"/>
                    <a:pt x="66" y="493"/>
                  </a:cubicBezTo>
                  <a:cubicBezTo>
                    <a:pt x="67" y="493"/>
                    <a:pt x="68" y="493"/>
                    <a:pt x="69" y="493"/>
                  </a:cubicBezTo>
                  <a:cubicBezTo>
                    <a:pt x="70" y="493"/>
                    <a:pt x="70" y="494"/>
                    <a:pt x="70" y="494"/>
                  </a:cubicBezTo>
                  <a:cubicBezTo>
                    <a:pt x="76" y="494"/>
                    <a:pt x="81" y="494"/>
                    <a:pt x="84" y="494"/>
                  </a:cubicBezTo>
                  <a:cubicBezTo>
                    <a:pt x="89" y="495"/>
                    <a:pt x="93" y="496"/>
                    <a:pt x="96" y="498"/>
                  </a:cubicBezTo>
                  <a:cubicBezTo>
                    <a:pt x="96" y="510"/>
                    <a:pt x="98" y="520"/>
                    <a:pt x="99" y="532"/>
                  </a:cubicBezTo>
                  <a:cubicBezTo>
                    <a:pt x="104" y="532"/>
                    <a:pt x="110" y="533"/>
                    <a:pt x="115" y="533"/>
                  </a:cubicBezTo>
                  <a:cubicBezTo>
                    <a:pt x="117" y="533"/>
                    <a:pt x="119" y="534"/>
                    <a:pt x="120" y="533"/>
                  </a:cubicBezTo>
                  <a:cubicBezTo>
                    <a:pt x="120" y="519"/>
                    <a:pt x="118" y="503"/>
                    <a:pt x="122" y="494"/>
                  </a:cubicBezTo>
                  <a:cubicBezTo>
                    <a:pt x="130" y="493"/>
                    <a:pt x="141" y="492"/>
                    <a:pt x="153" y="492"/>
                  </a:cubicBezTo>
                  <a:cubicBezTo>
                    <a:pt x="160" y="492"/>
                    <a:pt x="172" y="491"/>
                    <a:pt x="179" y="492"/>
                  </a:cubicBezTo>
                  <a:cubicBezTo>
                    <a:pt x="181" y="492"/>
                    <a:pt x="186" y="495"/>
                    <a:pt x="187" y="496"/>
                  </a:cubicBezTo>
                  <a:cubicBezTo>
                    <a:pt x="187" y="497"/>
                    <a:pt x="187" y="499"/>
                    <a:pt x="187" y="501"/>
                  </a:cubicBezTo>
                  <a:cubicBezTo>
                    <a:pt x="187" y="501"/>
                    <a:pt x="188" y="500"/>
                    <a:pt x="188" y="501"/>
                  </a:cubicBezTo>
                  <a:cubicBezTo>
                    <a:pt x="188" y="501"/>
                    <a:pt x="188" y="503"/>
                    <a:pt x="188" y="503"/>
                  </a:cubicBezTo>
                  <a:cubicBezTo>
                    <a:pt x="188" y="504"/>
                    <a:pt x="189" y="504"/>
                    <a:pt x="189" y="504"/>
                  </a:cubicBezTo>
                  <a:cubicBezTo>
                    <a:pt x="191" y="513"/>
                    <a:pt x="187" y="521"/>
                    <a:pt x="188" y="530"/>
                  </a:cubicBezTo>
                  <a:cubicBezTo>
                    <a:pt x="195" y="531"/>
                    <a:pt x="204" y="531"/>
                    <a:pt x="212" y="531"/>
                  </a:cubicBezTo>
                  <a:cubicBezTo>
                    <a:pt x="212" y="518"/>
                    <a:pt x="210" y="507"/>
                    <a:pt x="213" y="496"/>
                  </a:cubicBezTo>
                  <a:cubicBezTo>
                    <a:pt x="215" y="494"/>
                    <a:pt x="218" y="493"/>
                    <a:pt x="220" y="490"/>
                  </a:cubicBezTo>
                  <a:cubicBezTo>
                    <a:pt x="221" y="492"/>
                    <a:pt x="224" y="491"/>
                    <a:pt x="227" y="491"/>
                  </a:cubicBezTo>
                  <a:cubicBezTo>
                    <a:pt x="235" y="491"/>
                    <a:pt x="243" y="492"/>
                    <a:pt x="251" y="492"/>
                  </a:cubicBezTo>
                  <a:cubicBezTo>
                    <a:pt x="259" y="492"/>
                    <a:pt x="272" y="491"/>
                    <a:pt x="277" y="494"/>
                  </a:cubicBezTo>
                  <a:cubicBezTo>
                    <a:pt x="278" y="494"/>
                    <a:pt x="280" y="495"/>
                    <a:pt x="280" y="496"/>
                  </a:cubicBezTo>
                  <a:cubicBezTo>
                    <a:pt x="281" y="497"/>
                    <a:pt x="281" y="497"/>
                    <a:pt x="281" y="497"/>
                  </a:cubicBezTo>
                  <a:cubicBezTo>
                    <a:pt x="282" y="499"/>
                    <a:pt x="281" y="501"/>
                    <a:pt x="281" y="504"/>
                  </a:cubicBezTo>
                  <a:cubicBezTo>
                    <a:pt x="281" y="509"/>
                    <a:pt x="282" y="514"/>
                    <a:pt x="282" y="516"/>
                  </a:cubicBezTo>
                  <a:cubicBezTo>
                    <a:pt x="283" y="521"/>
                    <a:pt x="282" y="525"/>
                    <a:pt x="282" y="529"/>
                  </a:cubicBezTo>
                  <a:cubicBezTo>
                    <a:pt x="287" y="531"/>
                    <a:pt x="296" y="530"/>
                    <a:pt x="301" y="529"/>
                  </a:cubicBezTo>
                  <a:cubicBezTo>
                    <a:pt x="303" y="521"/>
                    <a:pt x="298" y="508"/>
                    <a:pt x="301" y="506"/>
                  </a:cubicBezTo>
                  <a:cubicBezTo>
                    <a:pt x="302" y="506"/>
                    <a:pt x="301" y="504"/>
                    <a:pt x="301" y="504"/>
                  </a:cubicBezTo>
                  <a:cubicBezTo>
                    <a:pt x="302" y="502"/>
                    <a:pt x="302" y="498"/>
                    <a:pt x="303" y="496"/>
                  </a:cubicBezTo>
                  <a:cubicBezTo>
                    <a:pt x="303" y="496"/>
                    <a:pt x="305" y="495"/>
                    <a:pt x="307" y="494"/>
                  </a:cubicBezTo>
                  <a:cubicBezTo>
                    <a:pt x="308" y="492"/>
                    <a:pt x="309" y="491"/>
                    <a:pt x="310" y="491"/>
                  </a:cubicBezTo>
                  <a:cubicBezTo>
                    <a:pt x="314" y="490"/>
                    <a:pt x="319" y="491"/>
                    <a:pt x="326" y="491"/>
                  </a:cubicBezTo>
                  <a:cubicBezTo>
                    <a:pt x="331" y="491"/>
                    <a:pt x="337" y="491"/>
                    <a:pt x="342" y="492"/>
                  </a:cubicBezTo>
                  <a:cubicBezTo>
                    <a:pt x="350" y="492"/>
                    <a:pt x="359" y="492"/>
                    <a:pt x="366" y="493"/>
                  </a:cubicBezTo>
                  <a:cubicBezTo>
                    <a:pt x="367" y="493"/>
                    <a:pt x="366" y="494"/>
                    <a:pt x="367" y="494"/>
                  </a:cubicBezTo>
                  <a:cubicBezTo>
                    <a:pt x="369" y="494"/>
                    <a:pt x="372" y="494"/>
                    <a:pt x="373" y="497"/>
                  </a:cubicBezTo>
                  <a:cubicBezTo>
                    <a:pt x="375" y="504"/>
                    <a:pt x="373" y="511"/>
                    <a:pt x="373" y="519"/>
                  </a:cubicBezTo>
                  <a:cubicBezTo>
                    <a:pt x="373" y="523"/>
                    <a:pt x="374" y="527"/>
                    <a:pt x="374" y="531"/>
                  </a:cubicBezTo>
                  <a:cubicBezTo>
                    <a:pt x="373" y="534"/>
                    <a:pt x="380" y="531"/>
                    <a:pt x="380" y="534"/>
                  </a:cubicBezTo>
                  <a:cubicBezTo>
                    <a:pt x="381" y="538"/>
                    <a:pt x="382" y="542"/>
                    <a:pt x="383" y="546"/>
                  </a:cubicBezTo>
                  <a:cubicBezTo>
                    <a:pt x="383" y="546"/>
                    <a:pt x="384" y="546"/>
                    <a:pt x="384" y="547"/>
                  </a:cubicBezTo>
                  <a:cubicBezTo>
                    <a:pt x="384" y="548"/>
                    <a:pt x="385" y="548"/>
                    <a:pt x="385" y="549"/>
                  </a:cubicBezTo>
                  <a:cubicBezTo>
                    <a:pt x="385" y="550"/>
                    <a:pt x="386" y="551"/>
                    <a:pt x="386" y="552"/>
                  </a:cubicBezTo>
                  <a:cubicBezTo>
                    <a:pt x="386" y="554"/>
                    <a:pt x="386" y="556"/>
                    <a:pt x="387" y="556"/>
                  </a:cubicBezTo>
                  <a:cubicBezTo>
                    <a:pt x="390" y="539"/>
                    <a:pt x="389" y="522"/>
                    <a:pt x="389" y="505"/>
                  </a:cubicBezTo>
                  <a:cubicBezTo>
                    <a:pt x="389" y="487"/>
                    <a:pt x="388" y="470"/>
                    <a:pt x="388" y="453"/>
                  </a:cubicBezTo>
                  <a:cubicBezTo>
                    <a:pt x="388" y="444"/>
                    <a:pt x="387" y="436"/>
                    <a:pt x="387" y="427"/>
                  </a:cubicBezTo>
                  <a:cubicBezTo>
                    <a:pt x="388" y="419"/>
                    <a:pt x="389" y="411"/>
                    <a:pt x="389" y="402"/>
                  </a:cubicBezTo>
                  <a:cubicBezTo>
                    <a:pt x="390" y="385"/>
                    <a:pt x="389" y="367"/>
                    <a:pt x="390" y="350"/>
                  </a:cubicBezTo>
                  <a:cubicBezTo>
                    <a:pt x="390" y="345"/>
                    <a:pt x="392" y="341"/>
                    <a:pt x="392" y="336"/>
                  </a:cubicBezTo>
                  <a:cubicBezTo>
                    <a:pt x="392" y="330"/>
                    <a:pt x="391" y="320"/>
                    <a:pt x="393" y="316"/>
                  </a:cubicBezTo>
                  <a:cubicBezTo>
                    <a:pt x="393" y="315"/>
                    <a:pt x="393" y="314"/>
                    <a:pt x="393" y="314"/>
                  </a:cubicBezTo>
                  <a:cubicBezTo>
                    <a:pt x="393" y="308"/>
                    <a:pt x="393" y="304"/>
                    <a:pt x="393" y="299"/>
                  </a:cubicBezTo>
                  <a:cubicBezTo>
                    <a:pt x="393" y="286"/>
                    <a:pt x="394" y="274"/>
                    <a:pt x="394" y="261"/>
                  </a:cubicBezTo>
                  <a:cubicBezTo>
                    <a:pt x="395" y="239"/>
                    <a:pt x="393" y="215"/>
                    <a:pt x="394" y="193"/>
                  </a:cubicBezTo>
                  <a:cubicBezTo>
                    <a:pt x="395" y="190"/>
                    <a:pt x="395" y="187"/>
                    <a:pt x="395" y="184"/>
                  </a:cubicBezTo>
                  <a:cubicBezTo>
                    <a:pt x="395" y="181"/>
                    <a:pt x="395" y="178"/>
                    <a:pt x="394" y="175"/>
                  </a:cubicBezTo>
                  <a:cubicBezTo>
                    <a:pt x="393" y="152"/>
                    <a:pt x="395" y="129"/>
                    <a:pt x="395" y="107"/>
                  </a:cubicBezTo>
                  <a:cubicBezTo>
                    <a:pt x="395" y="82"/>
                    <a:pt x="394" y="57"/>
                    <a:pt x="393" y="32"/>
                  </a:cubicBezTo>
                  <a:cubicBezTo>
                    <a:pt x="387" y="30"/>
                    <a:pt x="382" y="32"/>
                    <a:pt x="376" y="32"/>
                  </a:cubicBezTo>
                  <a:close/>
                  <a:moveTo>
                    <a:pt x="274" y="494"/>
                  </a:moveTo>
                  <a:cubicBezTo>
                    <a:pt x="274" y="493"/>
                    <a:pt x="273" y="494"/>
                    <a:pt x="273" y="494"/>
                  </a:cubicBezTo>
                  <a:cubicBezTo>
                    <a:pt x="258" y="492"/>
                    <a:pt x="239" y="493"/>
                    <a:pt x="225" y="492"/>
                  </a:cubicBezTo>
                  <a:cubicBezTo>
                    <a:pt x="223" y="492"/>
                    <a:pt x="223" y="492"/>
                    <a:pt x="221" y="493"/>
                  </a:cubicBezTo>
                  <a:cubicBezTo>
                    <a:pt x="218" y="494"/>
                    <a:pt x="216" y="495"/>
                    <a:pt x="214" y="496"/>
                  </a:cubicBezTo>
                  <a:cubicBezTo>
                    <a:pt x="211" y="511"/>
                    <a:pt x="213" y="531"/>
                    <a:pt x="214" y="544"/>
                  </a:cubicBezTo>
                  <a:cubicBezTo>
                    <a:pt x="215" y="549"/>
                    <a:pt x="215" y="554"/>
                    <a:pt x="218" y="558"/>
                  </a:cubicBezTo>
                  <a:cubicBezTo>
                    <a:pt x="227" y="561"/>
                    <a:pt x="243" y="560"/>
                    <a:pt x="255" y="561"/>
                  </a:cubicBezTo>
                  <a:cubicBezTo>
                    <a:pt x="261" y="561"/>
                    <a:pt x="266" y="562"/>
                    <a:pt x="270" y="561"/>
                  </a:cubicBezTo>
                  <a:cubicBezTo>
                    <a:pt x="270" y="561"/>
                    <a:pt x="271" y="561"/>
                    <a:pt x="271" y="561"/>
                  </a:cubicBezTo>
                  <a:cubicBezTo>
                    <a:pt x="271" y="560"/>
                    <a:pt x="272" y="561"/>
                    <a:pt x="272" y="561"/>
                  </a:cubicBezTo>
                  <a:cubicBezTo>
                    <a:pt x="273" y="561"/>
                    <a:pt x="272" y="560"/>
                    <a:pt x="273" y="560"/>
                  </a:cubicBezTo>
                  <a:cubicBezTo>
                    <a:pt x="274" y="559"/>
                    <a:pt x="275" y="560"/>
                    <a:pt x="276" y="559"/>
                  </a:cubicBezTo>
                  <a:cubicBezTo>
                    <a:pt x="278" y="558"/>
                    <a:pt x="278" y="555"/>
                    <a:pt x="280" y="554"/>
                  </a:cubicBezTo>
                  <a:cubicBezTo>
                    <a:pt x="281" y="549"/>
                    <a:pt x="280" y="543"/>
                    <a:pt x="280" y="538"/>
                  </a:cubicBezTo>
                  <a:cubicBezTo>
                    <a:pt x="281" y="534"/>
                    <a:pt x="281" y="530"/>
                    <a:pt x="281" y="526"/>
                  </a:cubicBezTo>
                  <a:cubicBezTo>
                    <a:pt x="281" y="523"/>
                    <a:pt x="281" y="521"/>
                    <a:pt x="280" y="519"/>
                  </a:cubicBezTo>
                  <a:cubicBezTo>
                    <a:pt x="280" y="516"/>
                    <a:pt x="281" y="514"/>
                    <a:pt x="280" y="511"/>
                  </a:cubicBezTo>
                  <a:cubicBezTo>
                    <a:pt x="280" y="508"/>
                    <a:pt x="280" y="506"/>
                    <a:pt x="280" y="504"/>
                  </a:cubicBezTo>
                  <a:cubicBezTo>
                    <a:pt x="279" y="502"/>
                    <a:pt x="281" y="499"/>
                    <a:pt x="280" y="497"/>
                  </a:cubicBezTo>
                  <a:cubicBezTo>
                    <a:pt x="277" y="496"/>
                    <a:pt x="276" y="494"/>
                    <a:pt x="274" y="494"/>
                  </a:cubicBezTo>
                  <a:close/>
                  <a:moveTo>
                    <a:pt x="357" y="494"/>
                  </a:moveTo>
                  <a:cubicBezTo>
                    <a:pt x="353" y="494"/>
                    <a:pt x="352" y="494"/>
                    <a:pt x="348" y="494"/>
                  </a:cubicBezTo>
                  <a:cubicBezTo>
                    <a:pt x="346" y="493"/>
                    <a:pt x="345" y="494"/>
                    <a:pt x="343" y="494"/>
                  </a:cubicBezTo>
                  <a:cubicBezTo>
                    <a:pt x="334" y="493"/>
                    <a:pt x="321" y="490"/>
                    <a:pt x="314" y="492"/>
                  </a:cubicBezTo>
                  <a:cubicBezTo>
                    <a:pt x="312" y="492"/>
                    <a:pt x="313" y="493"/>
                    <a:pt x="312" y="494"/>
                  </a:cubicBezTo>
                  <a:cubicBezTo>
                    <a:pt x="311" y="494"/>
                    <a:pt x="309" y="493"/>
                    <a:pt x="308" y="494"/>
                  </a:cubicBezTo>
                  <a:cubicBezTo>
                    <a:pt x="308" y="494"/>
                    <a:pt x="307" y="495"/>
                    <a:pt x="307" y="495"/>
                  </a:cubicBezTo>
                  <a:cubicBezTo>
                    <a:pt x="306" y="496"/>
                    <a:pt x="304" y="498"/>
                    <a:pt x="304" y="499"/>
                  </a:cubicBezTo>
                  <a:cubicBezTo>
                    <a:pt x="304" y="500"/>
                    <a:pt x="303" y="499"/>
                    <a:pt x="303" y="500"/>
                  </a:cubicBezTo>
                  <a:cubicBezTo>
                    <a:pt x="303" y="501"/>
                    <a:pt x="302" y="504"/>
                    <a:pt x="302" y="506"/>
                  </a:cubicBezTo>
                  <a:cubicBezTo>
                    <a:pt x="302" y="514"/>
                    <a:pt x="303" y="520"/>
                    <a:pt x="303" y="528"/>
                  </a:cubicBezTo>
                  <a:cubicBezTo>
                    <a:pt x="303" y="531"/>
                    <a:pt x="304" y="529"/>
                    <a:pt x="303" y="531"/>
                  </a:cubicBezTo>
                  <a:cubicBezTo>
                    <a:pt x="303" y="531"/>
                    <a:pt x="303" y="532"/>
                    <a:pt x="303" y="533"/>
                  </a:cubicBezTo>
                  <a:cubicBezTo>
                    <a:pt x="303" y="540"/>
                    <a:pt x="304" y="551"/>
                    <a:pt x="307" y="554"/>
                  </a:cubicBezTo>
                  <a:cubicBezTo>
                    <a:pt x="308" y="555"/>
                    <a:pt x="309" y="556"/>
                    <a:pt x="309" y="556"/>
                  </a:cubicBezTo>
                  <a:cubicBezTo>
                    <a:pt x="310" y="558"/>
                    <a:pt x="311" y="559"/>
                    <a:pt x="312" y="561"/>
                  </a:cubicBezTo>
                  <a:cubicBezTo>
                    <a:pt x="316" y="561"/>
                    <a:pt x="321" y="563"/>
                    <a:pt x="326" y="563"/>
                  </a:cubicBezTo>
                  <a:cubicBezTo>
                    <a:pt x="329" y="563"/>
                    <a:pt x="334" y="562"/>
                    <a:pt x="338" y="561"/>
                  </a:cubicBezTo>
                  <a:cubicBezTo>
                    <a:pt x="342" y="561"/>
                    <a:pt x="346" y="562"/>
                    <a:pt x="348" y="561"/>
                  </a:cubicBezTo>
                  <a:cubicBezTo>
                    <a:pt x="350" y="561"/>
                    <a:pt x="351" y="561"/>
                    <a:pt x="352" y="561"/>
                  </a:cubicBezTo>
                  <a:cubicBezTo>
                    <a:pt x="355" y="560"/>
                    <a:pt x="357" y="561"/>
                    <a:pt x="360" y="561"/>
                  </a:cubicBezTo>
                  <a:cubicBezTo>
                    <a:pt x="364" y="560"/>
                    <a:pt x="367" y="558"/>
                    <a:pt x="368" y="556"/>
                  </a:cubicBezTo>
                  <a:cubicBezTo>
                    <a:pt x="370" y="554"/>
                    <a:pt x="371" y="552"/>
                    <a:pt x="371" y="550"/>
                  </a:cubicBezTo>
                  <a:cubicBezTo>
                    <a:pt x="371" y="549"/>
                    <a:pt x="372" y="549"/>
                    <a:pt x="372" y="549"/>
                  </a:cubicBezTo>
                  <a:cubicBezTo>
                    <a:pt x="372" y="548"/>
                    <a:pt x="372" y="547"/>
                    <a:pt x="372" y="546"/>
                  </a:cubicBezTo>
                  <a:cubicBezTo>
                    <a:pt x="372" y="545"/>
                    <a:pt x="373" y="545"/>
                    <a:pt x="373" y="545"/>
                  </a:cubicBezTo>
                  <a:cubicBezTo>
                    <a:pt x="373" y="542"/>
                    <a:pt x="373" y="537"/>
                    <a:pt x="373" y="534"/>
                  </a:cubicBezTo>
                  <a:cubicBezTo>
                    <a:pt x="373" y="534"/>
                    <a:pt x="372" y="534"/>
                    <a:pt x="372" y="534"/>
                  </a:cubicBezTo>
                  <a:cubicBezTo>
                    <a:pt x="372" y="532"/>
                    <a:pt x="373" y="531"/>
                    <a:pt x="373" y="530"/>
                  </a:cubicBezTo>
                  <a:cubicBezTo>
                    <a:pt x="373" y="529"/>
                    <a:pt x="372" y="528"/>
                    <a:pt x="372" y="527"/>
                  </a:cubicBezTo>
                  <a:cubicBezTo>
                    <a:pt x="370" y="515"/>
                    <a:pt x="374" y="504"/>
                    <a:pt x="371" y="496"/>
                  </a:cubicBezTo>
                  <a:cubicBezTo>
                    <a:pt x="367" y="495"/>
                    <a:pt x="362" y="493"/>
                    <a:pt x="357" y="494"/>
                  </a:cubicBezTo>
                  <a:close/>
                  <a:moveTo>
                    <a:pt x="180" y="494"/>
                  </a:moveTo>
                  <a:cubicBezTo>
                    <a:pt x="180" y="493"/>
                    <a:pt x="179" y="494"/>
                    <a:pt x="178" y="494"/>
                  </a:cubicBezTo>
                  <a:cubicBezTo>
                    <a:pt x="177" y="493"/>
                    <a:pt x="177" y="493"/>
                    <a:pt x="176" y="493"/>
                  </a:cubicBezTo>
                  <a:cubicBezTo>
                    <a:pt x="172" y="492"/>
                    <a:pt x="164" y="493"/>
                    <a:pt x="162" y="494"/>
                  </a:cubicBezTo>
                  <a:cubicBezTo>
                    <a:pt x="156" y="494"/>
                    <a:pt x="148" y="493"/>
                    <a:pt x="143" y="494"/>
                  </a:cubicBezTo>
                  <a:cubicBezTo>
                    <a:pt x="142" y="494"/>
                    <a:pt x="142" y="494"/>
                    <a:pt x="142" y="494"/>
                  </a:cubicBezTo>
                  <a:cubicBezTo>
                    <a:pt x="137" y="495"/>
                    <a:pt x="131" y="494"/>
                    <a:pt x="126" y="494"/>
                  </a:cubicBezTo>
                  <a:cubicBezTo>
                    <a:pt x="125" y="495"/>
                    <a:pt x="124" y="496"/>
                    <a:pt x="122" y="496"/>
                  </a:cubicBezTo>
                  <a:cubicBezTo>
                    <a:pt x="119" y="510"/>
                    <a:pt x="122" y="525"/>
                    <a:pt x="121" y="541"/>
                  </a:cubicBezTo>
                  <a:cubicBezTo>
                    <a:pt x="121" y="545"/>
                    <a:pt x="120" y="549"/>
                    <a:pt x="120" y="554"/>
                  </a:cubicBezTo>
                  <a:cubicBezTo>
                    <a:pt x="122" y="555"/>
                    <a:pt x="122" y="556"/>
                    <a:pt x="123" y="557"/>
                  </a:cubicBezTo>
                  <a:cubicBezTo>
                    <a:pt x="124" y="558"/>
                    <a:pt x="125" y="557"/>
                    <a:pt x="126" y="558"/>
                  </a:cubicBezTo>
                  <a:cubicBezTo>
                    <a:pt x="126" y="558"/>
                    <a:pt x="126" y="559"/>
                    <a:pt x="127" y="560"/>
                  </a:cubicBezTo>
                  <a:cubicBezTo>
                    <a:pt x="131" y="561"/>
                    <a:pt x="135" y="561"/>
                    <a:pt x="140" y="561"/>
                  </a:cubicBezTo>
                  <a:cubicBezTo>
                    <a:pt x="149" y="561"/>
                    <a:pt x="158" y="560"/>
                    <a:pt x="165" y="560"/>
                  </a:cubicBezTo>
                  <a:cubicBezTo>
                    <a:pt x="168" y="560"/>
                    <a:pt x="170" y="561"/>
                    <a:pt x="173" y="561"/>
                  </a:cubicBezTo>
                  <a:cubicBezTo>
                    <a:pt x="172" y="561"/>
                    <a:pt x="173" y="560"/>
                    <a:pt x="173" y="560"/>
                  </a:cubicBezTo>
                  <a:cubicBezTo>
                    <a:pt x="176" y="559"/>
                    <a:pt x="179" y="560"/>
                    <a:pt x="181" y="560"/>
                  </a:cubicBezTo>
                  <a:cubicBezTo>
                    <a:pt x="181" y="557"/>
                    <a:pt x="184" y="558"/>
                    <a:pt x="185" y="557"/>
                  </a:cubicBezTo>
                  <a:cubicBezTo>
                    <a:pt x="185" y="557"/>
                    <a:pt x="185" y="555"/>
                    <a:pt x="186" y="554"/>
                  </a:cubicBezTo>
                  <a:cubicBezTo>
                    <a:pt x="186" y="554"/>
                    <a:pt x="187" y="553"/>
                    <a:pt x="187" y="553"/>
                  </a:cubicBezTo>
                  <a:cubicBezTo>
                    <a:pt x="187" y="548"/>
                    <a:pt x="188" y="541"/>
                    <a:pt x="187" y="537"/>
                  </a:cubicBezTo>
                  <a:cubicBezTo>
                    <a:pt x="187" y="537"/>
                    <a:pt x="186" y="536"/>
                    <a:pt x="187" y="536"/>
                  </a:cubicBezTo>
                  <a:cubicBezTo>
                    <a:pt x="186" y="533"/>
                    <a:pt x="186" y="531"/>
                    <a:pt x="187" y="530"/>
                  </a:cubicBezTo>
                  <a:cubicBezTo>
                    <a:pt x="187" y="530"/>
                    <a:pt x="186" y="529"/>
                    <a:pt x="187" y="528"/>
                  </a:cubicBezTo>
                  <a:cubicBezTo>
                    <a:pt x="187" y="520"/>
                    <a:pt x="189" y="513"/>
                    <a:pt x="188" y="506"/>
                  </a:cubicBezTo>
                  <a:cubicBezTo>
                    <a:pt x="188" y="506"/>
                    <a:pt x="188" y="505"/>
                    <a:pt x="187" y="505"/>
                  </a:cubicBezTo>
                  <a:cubicBezTo>
                    <a:pt x="187" y="504"/>
                    <a:pt x="187" y="503"/>
                    <a:pt x="187" y="502"/>
                  </a:cubicBezTo>
                  <a:cubicBezTo>
                    <a:pt x="186" y="499"/>
                    <a:pt x="185" y="497"/>
                    <a:pt x="184" y="495"/>
                  </a:cubicBezTo>
                  <a:cubicBezTo>
                    <a:pt x="183" y="496"/>
                    <a:pt x="182" y="494"/>
                    <a:pt x="180" y="494"/>
                  </a:cubicBezTo>
                  <a:close/>
                  <a:moveTo>
                    <a:pt x="33" y="528"/>
                  </a:moveTo>
                  <a:cubicBezTo>
                    <a:pt x="33" y="528"/>
                    <a:pt x="34" y="527"/>
                    <a:pt x="34" y="527"/>
                  </a:cubicBezTo>
                  <a:cubicBezTo>
                    <a:pt x="35" y="526"/>
                    <a:pt x="35" y="525"/>
                    <a:pt x="35" y="524"/>
                  </a:cubicBezTo>
                  <a:cubicBezTo>
                    <a:pt x="36" y="523"/>
                    <a:pt x="36" y="523"/>
                    <a:pt x="37" y="522"/>
                  </a:cubicBezTo>
                  <a:cubicBezTo>
                    <a:pt x="37" y="521"/>
                    <a:pt x="37" y="521"/>
                    <a:pt x="38" y="520"/>
                  </a:cubicBezTo>
                  <a:cubicBezTo>
                    <a:pt x="38" y="519"/>
                    <a:pt x="39" y="519"/>
                    <a:pt x="40" y="518"/>
                  </a:cubicBezTo>
                  <a:cubicBezTo>
                    <a:pt x="40" y="517"/>
                    <a:pt x="40" y="516"/>
                    <a:pt x="40" y="515"/>
                  </a:cubicBezTo>
                  <a:cubicBezTo>
                    <a:pt x="41" y="514"/>
                    <a:pt x="42" y="512"/>
                    <a:pt x="43" y="511"/>
                  </a:cubicBezTo>
                  <a:cubicBezTo>
                    <a:pt x="43" y="510"/>
                    <a:pt x="44" y="510"/>
                    <a:pt x="45" y="509"/>
                  </a:cubicBezTo>
                  <a:cubicBezTo>
                    <a:pt x="46" y="508"/>
                    <a:pt x="46" y="506"/>
                    <a:pt x="47" y="505"/>
                  </a:cubicBezTo>
                  <a:cubicBezTo>
                    <a:pt x="48" y="504"/>
                    <a:pt x="49" y="504"/>
                    <a:pt x="49" y="503"/>
                  </a:cubicBezTo>
                  <a:cubicBezTo>
                    <a:pt x="51" y="501"/>
                    <a:pt x="52" y="499"/>
                    <a:pt x="53" y="496"/>
                  </a:cubicBezTo>
                  <a:cubicBezTo>
                    <a:pt x="53" y="496"/>
                    <a:pt x="54" y="495"/>
                    <a:pt x="53" y="494"/>
                  </a:cubicBezTo>
                  <a:cubicBezTo>
                    <a:pt x="51" y="495"/>
                    <a:pt x="49" y="494"/>
                    <a:pt x="47" y="494"/>
                  </a:cubicBezTo>
                  <a:cubicBezTo>
                    <a:pt x="44" y="502"/>
                    <a:pt x="39" y="509"/>
                    <a:pt x="35" y="515"/>
                  </a:cubicBezTo>
                  <a:cubicBezTo>
                    <a:pt x="34" y="518"/>
                    <a:pt x="33" y="520"/>
                    <a:pt x="31" y="522"/>
                  </a:cubicBezTo>
                  <a:cubicBezTo>
                    <a:pt x="31" y="525"/>
                    <a:pt x="30" y="530"/>
                    <a:pt x="32" y="531"/>
                  </a:cubicBezTo>
                  <a:cubicBezTo>
                    <a:pt x="32" y="530"/>
                    <a:pt x="32" y="529"/>
                    <a:pt x="33" y="528"/>
                  </a:cubicBezTo>
                  <a:close/>
                  <a:moveTo>
                    <a:pt x="41" y="524"/>
                  </a:moveTo>
                  <a:cubicBezTo>
                    <a:pt x="42" y="524"/>
                    <a:pt x="41" y="523"/>
                    <a:pt x="41" y="522"/>
                  </a:cubicBezTo>
                  <a:cubicBezTo>
                    <a:pt x="41" y="522"/>
                    <a:pt x="42" y="522"/>
                    <a:pt x="42" y="522"/>
                  </a:cubicBezTo>
                  <a:cubicBezTo>
                    <a:pt x="42" y="522"/>
                    <a:pt x="42" y="521"/>
                    <a:pt x="42" y="521"/>
                  </a:cubicBezTo>
                  <a:cubicBezTo>
                    <a:pt x="42" y="520"/>
                    <a:pt x="43" y="521"/>
                    <a:pt x="43" y="521"/>
                  </a:cubicBezTo>
                  <a:cubicBezTo>
                    <a:pt x="43" y="520"/>
                    <a:pt x="43" y="519"/>
                    <a:pt x="43" y="519"/>
                  </a:cubicBezTo>
                  <a:cubicBezTo>
                    <a:pt x="43" y="518"/>
                    <a:pt x="44" y="518"/>
                    <a:pt x="45" y="517"/>
                  </a:cubicBezTo>
                  <a:cubicBezTo>
                    <a:pt x="46" y="515"/>
                    <a:pt x="49" y="512"/>
                    <a:pt x="49" y="509"/>
                  </a:cubicBezTo>
                  <a:cubicBezTo>
                    <a:pt x="52" y="509"/>
                    <a:pt x="53" y="506"/>
                    <a:pt x="53" y="505"/>
                  </a:cubicBezTo>
                  <a:cubicBezTo>
                    <a:pt x="54" y="504"/>
                    <a:pt x="55" y="504"/>
                    <a:pt x="55" y="503"/>
                  </a:cubicBezTo>
                  <a:cubicBezTo>
                    <a:pt x="57" y="501"/>
                    <a:pt x="59" y="498"/>
                    <a:pt x="60" y="495"/>
                  </a:cubicBezTo>
                  <a:cubicBezTo>
                    <a:pt x="61" y="495"/>
                    <a:pt x="61" y="495"/>
                    <a:pt x="61" y="494"/>
                  </a:cubicBezTo>
                  <a:cubicBezTo>
                    <a:pt x="59" y="494"/>
                    <a:pt x="57" y="494"/>
                    <a:pt x="55" y="494"/>
                  </a:cubicBezTo>
                  <a:cubicBezTo>
                    <a:pt x="56" y="495"/>
                    <a:pt x="54" y="495"/>
                    <a:pt x="53" y="496"/>
                  </a:cubicBezTo>
                  <a:cubicBezTo>
                    <a:pt x="53" y="497"/>
                    <a:pt x="53" y="499"/>
                    <a:pt x="53" y="500"/>
                  </a:cubicBezTo>
                  <a:cubicBezTo>
                    <a:pt x="52" y="500"/>
                    <a:pt x="52" y="500"/>
                    <a:pt x="52" y="501"/>
                  </a:cubicBezTo>
                  <a:cubicBezTo>
                    <a:pt x="51" y="502"/>
                    <a:pt x="50" y="502"/>
                    <a:pt x="49" y="503"/>
                  </a:cubicBezTo>
                  <a:cubicBezTo>
                    <a:pt x="49" y="503"/>
                    <a:pt x="49" y="505"/>
                    <a:pt x="49" y="505"/>
                  </a:cubicBezTo>
                  <a:cubicBezTo>
                    <a:pt x="49" y="505"/>
                    <a:pt x="48" y="506"/>
                    <a:pt x="47" y="506"/>
                  </a:cubicBezTo>
                  <a:cubicBezTo>
                    <a:pt x="47" y="506"/>
                    <a:pt x="48" y="507"/>
                    <a:pt x="47" y="508"/>
                  </a:cubicBezTo>
                  <a:cubicBezTo>
                    <a:pt x="47" y="508"/>
                    <a:pt x="46" y="508"/>
                    <a:pt x="46" y="508"/>
                  </a:cubicBezTo>
                  <a:cubicBezTo>
                    <a:pt x="45" y="509"/>
                    <a:pt x="46" y="510"/>
                    <a:pt x="46" y="510"/>
                  </a:cubicBezTo>
                  <a:cubicBezTo>
                    <a:pt x="45" y="511"/>
                    <a:pt x="44" y="511"/>
                    <a:pt x="43" y="512"/>
                  </a:cubicBezTo>
                  <a:cubicBezTo>
                    <a:pt x="43" y="512"/>
                    <a:pt x="43" y="513"/>
                    <a:pt x="43" y="514"/>
                  </a:cubicBezTo>
                  <a:cubicBezTo>
                    <a:pt x="43" y="514"/>
                    <a:pt x="41" y="514"/>
                    <a:pt x="41" y="514"/>
                  </a:cubicBezTo>
                  <a:cubicBezTo>
                    <a:pt x="41" y="516"/>
                    <a:pt x="41" y="517"/>
                    <a:pt x="40" y="518"/>
                  </a:cubicBezTo>
                  <a:cubicBezTo>
                    <a:pt x="40" y="518"/>
                    <a:pt x="40" y="519"/>
                    <a:pt x="40" y="519"/>
                  </a:cubicBezTo>
                  <a:cubicBezTo>
                    <a:pt x="39" y="520"/>
                    <a:pt x="38" y="522"/>
                    <a:pt x="38" y="522"/>
                  </a:cubicBezTo>
                  <a:cubicBezTo>
                    <a:pt x="38" y="524"/>
                    <a:pt x="36" y="524"/>
                    <a:pt x="36" y="525"/>
                  </a:cubicBezTo>
                  <a:cubicBezTo>
                    <a:pt x="36" y="526"/>
                    <a:pt x="35" y="525"/>
                    <a:pt x="35" y="526"/>
                  </a:cubicBezTo>
                  <a:cubicBezTo>
                    <a:pt x="34" y="527"/>
                    <a:pt x="34" y="528"/>
                    <a:pt x="33" y="530"/>
                  </a:cubicBezTo>
                  <a:cubicBezTo>
                    <a:pt x="33" y="530"/>
                    <a:pt x="32" y="531"/>
                    <a:pt x="32" y="531"/>
                  </a:cubicBezTo>
                  <a:cubicBezTo>
                    <a:pt x="31" y="533"/>
                    <a:pt x="30" y="536"/>
                    <a:pt x="32" y="538"/>
                  </a:cubicBezTo>
                  <a:cubicBezTo>
                    <a:pt x="35" y="533"/>
                    <a:pt x="38" y="527"/>
                    <a:pt x="41" y="524"/>
                  </a:cubicBezTo>
                  <a:close/>
                  <a:moveTo>
                    <a:pt x="40" y="528"/>
                  </a:moveTo>
                  <a:cubicBezTo>
                    <a:pt x="39" y="528"/>
                    <a:pt x="38" y="529"/>
                    <a:pt x="37" y="530"/>
                  </a:cubicBezTo>
                  <a:cubicBezTo>
                    <a:pt x="37" y="530"/>
                    <a:pt x="37" y="531"/>
                    <a:pt x="37" y="531"/>
                  </a:cubicBezTo>
                  <a:cubicBezTo>
                    <a:pt x="37" y="532"/>
                    <a:pt x="36" y="533"/>
                    <a:pt x="35" y="534"/>
                  </a:cubicBezTo>
                  <a:cubicBezTo>
                    <a:pt x="34" y="536"/>
                    <a:pt x="32" y="538"/>
                    <a:pt x="32" y="541"/>
                  </a:cubicBezTo>
                  <a:cubicBezTo>
                    <a:pt x="31" y="542"/>
                    <a:pt x="31" y="544"/>
                    <a:pt x="33" y="546"/>
                  </a:cubicBezTo>
                  <a:cubicBezTo>
                    <a:pt x="33" y="543"/>
                    <a:pt x="36" y="542"/>
                    <a:pt x="37" y="541"/>
                  </a:cubicBezTo>
                  <a:cubicBezTo>
                    <a:pt x="37" y="540"/>
                    <a:pt x="37" y="539"/>
                    <a:pt x="37" y="539"/>
                  </a:cubicBezTo>
                  <a:cubicBezTo>
                    <a:pt x="37" y="539"/>
                    <a:pt x="38" y="538"/>
                    <a:pt x="39" y="538"/>
                  </a:cubicBezTo>
                  <a:cubicBezTo>
                    <a:pt x="39" y="537"/>
                    <a:pt x="40" y="536"/>
                    <a:pt x="40" y="534"/>
                  </a:cubicBezTo>
                  <a:cubicBezTo>
                    <a:pt x="41" y="534"/>
                    <a:pt x="42" y="534"/>
                    <a:pt x="42" y="534"/>
                  </a:cubicBezTo>
                  <a:cubicBezTo>
                    <a:pt x="42" y="533"/>
                    <a:pt x="42" y="532"/>
                    <a:pt x="42" y="532"/>
                  </a:cubicBezTo>
                  <a:cubicBezTo>
                    <a:pt x="43" y="531"/>
                    <a:pt x="44" y="530"/>
                    <a:pt x="45" y="529"/>
                  </a:cubicBezTo>
                  <a:cubicBezTo>
                    <a:pt x="46" y="527"/>
                    <a:pt x="48" y="525"/>
                    <a:pt x="48" y="523"/>
                  </a:cubicBezTo>
                  <a:cubicBezTo>
                    <a:pt x="49" y="521"/>
                    <a:pt x="46" y="518"/>
                    <a:pt x="47" y="515"/>
                  </a:cubicBezTo>
                  <a:cubicBezTo>
                    <a:pt x="48" y="515"/>
                    <a:pt x="48" y="515"/>
                    <a:pt x="47" y="514"/>
                  </a:cubicBezTo>
                  <a:cubicBezTo>
                    <a:pt x="45" y="518"/>
                    <a:pt x="42" y="523"/>
                    <a:pt x="40" y="528"/>
                  </a:cubicBezTo>
                  <a:close/>
                  <a:moveTo>
                    <a:pt x="45" y="530"/>
                  </a:moveTo>
                  <a:cubicBezTo>
                    <a:pt x="44" y="531"/>
                    <a:pt x="44" y="531"/>
                    <a:pt x="43" y="532"/>
                  </a:cubicBezTo>
                  <a:cubicBezTo>
                    <a:pt x="43" y="532"/>
                    <a:pt x="43" y="533"/>
                    <a:pt x="43" y="534"/>
                  </a:cubicBezTo>
                  <a:cubicBezTo>
                    <a:pt x="42" y="535"/>
                    <a:pt x="41" y="535"/>
                    <a:pt x="40" y="536"/>
                  </a:cubicBezTo>
                  <a:cubicBezTo>
                    <a:pt x="39" y="538"/>
                    <a:pt x="37" y="540"/>
                    <a:pt x="36" y="541"/>
                  </a:cubicBezTo>
                  <a:cubicBezTo>
                    <a:pt x="36" y="542"/>
                    <a:pt x="36" y="543"/>
                    <a:pt x="36" y="543"/>
                  </a:cubicBezTo>
                  <a:cubicBezTo>
                    <a:pt x="35" y="544"/>
                    <a:pt x="33" y="545"/>
                    <a:pt x="33" y="546"/>
                  </a:cubicBezTo>
                  <a:cubicBezTo>
                    <a:pt x="31" y="549"/>
                    <a:pt x="31" y="552"/>
                    <a:pt x="33" y="554"/>
                  </a:cubicBezTo>
                  <a:cubicBezTo>
                    <a:pt x="36" y="550"/>
                    <a:pt x="39" y="547"/>
                    <a:pt x="42" y="543"/>
                  </a:cubicBezTo>
                  <a:cubicBezTo>
                    <a:pt x="43" y="542"/>
                    <a:pt x="47" y="538"/>
                    <a:pt x="47" y="537"/>
                  </a:cubicBezTo>
                  <a:cubicBezTo>
                    <a:pt x="47" y="535"/>
                    <a:pt x="49" y="535"/>
                    <a:pt x="50" y="534"/>
                  </a:cubicBezTo>
                  <a:cubicBezTo>
                    <a:pt x="51" y="534"/>
                    <a:pt x="50" y="532"/>
                    <a:pt x="52" y="532"/>
                  </a:cubicBezTo>
                  <a:cubicBezTo>
                    <a:pt x="51" y="529"/>
                    <a:pt x="50" y="526"/>
                    <a:pt x="48" y="525"/>
                  </a:cubicBezTo>
                  <a:cubicBezTo>
                    <a:pt x="47" y="527"/>
                    <a:pt x="46" y="528"/>
                    <a:pt x="45" y="530"/>
                  </a:cubicBezTo>
                  <a:close/>
                  <a:moveTo>
                    <a:pt x="52" y="533"/>
                  </a:moveTo>
                  <a:cubicBezTo>
                    <a:pt x="49" y="537"/>
                    <a:pt x="45" y="541"/>
                    <a:pt x="41" y="546"/>
                  </a:cubicBezTo>
                  <a:cubicBezTo>
                    <a:pt x="40" y="547"/>
                    <a:pt x="38" y="549"/>
                    <a:pt x="37" y="550"/>
                  </a:cubicBezTo>
                  <a:cubicBezTo>
                    <a:pt x="36" y="551"/>
                    <a:pt x="36" y="552"/>
                    <a:pt x="36" y="553"/>
                  </a:cubicBezTo>
                  <a:cubicBezTo>
                    <a:pt x="36" y="553"/>
                    <a:pt x="35" y="553"/>
                    <a:pt x="35" y="553"/>
                  </a:cubicBezTo>
                  <a:cubicBezTo>
                    <a:pt x="35" y="553"/>
                    <a:pt x="35" y="554"/>
                    <a:pt x="35" y="554"/>
                  </a:cubicBezTo>
                  <a:cubicBezTo>
                    <a:pt x="35" y="555"/>
                    <a:pt x="34" y="555"/>
                    <a:pt x="33" y="556"/>
                  </a:cubicBezTo>
                  <a:cubicBezTo>
                    <a:pt x="33" y="558"/>
                    <a:pt x="33" y="558"/>
                    <a:pt x="33" y="561"/>
                  </a:cubicBezTo>
                  <a:cubicBezTo>
                    <a:pt x="38" y="561"/>
                    <a:pt x="38" y="560"/>
                    <a:pt x="40" y="559"/>
                  </a:cubicBezTo>
                  <a:cubicBezTo>
                    <a:pt x="40" y="558"/>
                    <a:pt x="41" y="557"/>
                    <a:pt x="41" y="557"/>
                  </a:cubicBezTo>
                  <a:cubicBezTo>
                    <a:pt x="43" y="556"/>
                    <a:pt x="43" y="555"/>
                    <a:pt x="44" y="554"/>
                  </a:cubicBezTo>
                  <a:cubicBezTo>
                    <a:pt x="45" y="552"/>
                    <a:pt x="47" y="551"/>
                    <a:pt x="47" y="550"/>
                  </a:cubicBezTo>
                  <a:cubicBezTo>
                    <a:pt x="47" y="548"/>
                    <a:pt x="50" y="548"/>
                    <a:pt x="50" y="547"/>
                  </a:cubicBezTo>
                  <a:cubicBezTo>
                    <a:pt x="50" y="545"/>
                    <a:pt x="52" y="545"/>
                    <a:pt x="53" y="543"/>
                  </a:cubicBezTo>
                  <a:cubicBezTo>
                    <a:pt x="53" y="542"/>
                    <a:pt x="53" y="543"/>
                    <a:pt x="53" y="542"/>
                  </a:cubicBezTo>
                  <a:cubicBezTo>
                    <a:pt x="55" y="540"/>
                    <a:pt x="56" y="538"/>
                    <a:pt x="57" y="536"/>
                  </a:cubicBezTo>
                  <a:cubicBezTo>
                    <a:pt x="55" y="536"/>
                    <a:pt x="55" y="533"/>
                    <a:pt x="52" y="533"/>
                  </a:cubicBezTo>
                  <a:close/>
                  <a:moveTo>
                    <a:pt x="57" y="538"/>
                  </a:moveTo>
                  <a:cubicBezTo>
                    <a:pt x="52" y="547"/>
                    <a:pt x="45" y="553"/>
                    <a:pt x="40" y="561"/>
                  </a:cubicBezTo>
                  <a:cubicBezTo>
                    <a:pt x="47" y="562"/>
                    <a:pt x="49" y="557"/>
                    <a:pt x="53" y="554"/>
                  </a:cubicBezTo>
                  <a:cubicBezTo>
                    <a:pt x="54" y="552"/>
                    <a:pt x="55" y="551"/>
                    <a:pt x="56" y="549"/>
                  </a:cubicBezTo>
                  <a:cubicBezTo>
                    <a:pt x="57" y="548"/>
                    <a:pt x="59" y="546"/>
                    <a:pt x="60" y="544"/>
                  </a:cubicBezTo>
                  <a:cubicBezTo>
                    <a:pt x="61" y="545"/>
                    <a:pt x="62" y="541"/>
                    <a:pt x="62" y="543"/>
                  </a:cubicBezTo>
                  <a:cubicBezTo>
                    <a:pt x="61" y="545"/>
                    <a:pt x="60" y="546"/>
                    <a:pt x="59" y="548"/>
                  </a:cubicBezTo>
                  <a:cubicBezTo>
                    <a:pt x="57" y="549"/>
                    <a:pt x="56" y="550"/>
                    <a:pt x="54" y="552"/>
                  </a:cubicBezTo>
                  <a:cubicBezTo>
                    <a:pt x="54" y="553"/>
                    <a:pt x="54" y="554"/>
                    <a:pt x="53" y="554"/>
                  </a:cubicBezTo>
                  <a:cubicBezTo>
                    <a:pt x="51" y="557"/>
                    <a:pt x="48" y="558"/>
                    <a:pt x="47" y="561"/>
                  </a:cubicBezTo>
                  <a:cubicBezTo>
                    <a:pt x="50" y="561"/>
                    <a:pt x="53" y="561"/>
                    <a:pt x="56" y="561"/>
                  </a:cubicBezTo>
                  <a:cubicBezTo>
                    <a:pt x="57" y="560"/>
                    <a:pt x="59" y="558"/>
                    <a:pt x="60" y="557"/>
                  </a:cubicBezTo>
                  <a:cubicBezTo>
                    <a:pt x="62" y="554"/>
                    <a:pt x="65" y="552"/>
                    <a:pt x="66" y="548"/>
                  </a:cubicBezTo>
                  <a:cubicBezTo>
                    <a:pt x="68" y="547"/>
                    <a:pt x="70" y="547"/>
                    <a:pt x="70" y="544"/>
                  </a:cubicBezTo>
                  <a:cubicBezTo>
                    <a:pt x="64" y="544"/>
                    <a:pt x="62" y="539"/>
                    <a:pt x="57" y="538"/>
                  </a:cubicBezTo>
                  <a:close/>
                  <a:moveTo>
                    <a:pt x="83" y="535"/>
                  </a:moveTo>
                  <a:cubicBezTo>
                    <a:pt x="83" y="540"/>
                    <a:pt x="80" y="542"/>
                    <a:pt x="78" y="544"/>
                  </a:cubicBezTo>
                  <a:cubicBezTo>
                    <a:pt x="75" y="544"/>
                    <a:pt x="74" y="546"/>
                    <a:pt x="71" y="545"/>
                  </a:cubicBezTo>
                  <a:cubicBezTo>
                    <a:pt x="70" y="546"/>
                    <a:pt x="69" y="548"/>
                    <a:pt x="68" y="549"/>
                  </a:cubicBezTo>
                  <a:cubicBezTo>
                    <a:pt x="67" y="551"/>
                    <a:pt x="65" y="551"/>
                    <a:pt x="64" y="553"/>
                  </a:cubicBezTo>
                  <a:cubicBezTo>
                    <a:pt x="63" y="553"/>
                    <a:pt x="63" y="555"/>
                    <a:pt x="63" y="555"/>
                  </a:cubicBezTo>
                  <a:cubicBezTo>
                    <a:pt x="61" y="558"/>
                    <a:pt x="58" y="558"/>
                    <a:pt x="58" y="561"/>
                  </a:cubicBezTo>
                  <a:cubicBezTo>
                    <a:pt x="60" y="561"/>
                    <a:pt x="63" y="562"/>
                    <a:pt x="66" y="561"/>
                  </a:cubicBezTo>
                  <a:cubicBezTo>
                    <a:pt x="66" y="561"/>
                    <a:pt x="68" y="560"/>
                    <a:pt x="70" y="558"/>
                  </a:cubicBezTo>
                  <a:cubicBezTo>
                    <a:pt x="71" y="557"/>
                    <a:pt x="73" y="555"/>
                    <a:pt x="74" y="554"/>
                  </a:cubicBezTo>
                  <a:cubicBezTo>
                    <a:pt x="75" y="553"/>
                    <a:pt x="75" y="552"/>
                    <a:pt x="75" y="551"/>
                  </a:cubicBezTo>
                  <a:cubicBezTo>
                    <a:pt x="77" y="549"/>
                    <a:pt x="80" y="547"/>
                    <a:pt x="81" y="546"/>
                  </a:cubicBezTo>
                  <a:cubicBezTo>
                    <a:pt x="82" y="546"/>
                    <a:pt x="81" y="544"/>
                    <a:pt x="81" y="544"/>
                  </a:cubicBezTo>
                  <a:cubicBezTo>
                    <a:pt x="87" y="538"/>
                    <a:pt x="96" y="532"/>
                    <a:pt x="97" y="527"/>
                  </a:cubicBezTo>
                  <a:cubicBezTo>
                    <a:pt x="97" y="525"/>
                    <a:pt x="98" y="522"/>
                    <a:pt x="95" y="521"/>
                  </a:cubicBezTo>
                  <a:cubicBezTo>
                    <a:pt x="91" y="526"/>
                    <a:pt x="88" y="531"/>
                    <a:pt x="83" y="535"/>
                  </a:cubicBezTo>
                  <a:close/>
                  <a:moveTo>
                    <a:pt x="78" y="555"/>
                  </a:moveTo>
                  <a:cubicBezTo>
                    <a:pt x="80" y="553"/>
                    <a:pt x="83" y="551"/>
                    <a:pt x="86" y="549"/>
                  </a:cubicBezTo>
                  <a:cubicBezTo>
                    <a:pt x="87" y="548"/>
                    <a:pt x="88" y="547"/>
                    <a:pt x="89" y="546"/>
                  </a:cubicBezTo>
                  <a:cubicBezTo>
                    <a:pt x="90" y="545"/>
                    <a:pt x="91" y="544"/>
                    <a:pt x="93" y="542"/>
                  </a:cubicBezTo>
                  <a:cubicBezTo>
                    <a:pt x="94" y="540"/>
                    <a:pt x="98" y="538"/>
                    <a:pt x="97" y="534"/>
                  </a:cubicBezTo>
                  <a:cubicBezTo>
                    <a:pt x="93" y="533"/>
                    <a:pt x="91" y="537"/>
                    <a:pt x="88" y="539"/>
                  </a:cubicBezTo>
                  <a:cubicBezTo>
                    <a:pt x="86" y="541"/>
                    <a:pt x="83" y="544"/>
                    <a:pt x="81" y="546"/>
                  </a:cubicBezTo>
                  <a:cubicBezTo>
                    <a:pt x="80" y="547"/>
                    <a:pt x="79" y="548"/>
                    <a:pt x="78" y="549"/>
                  </a:cubicBezTo>
                  <a:cubicBezTo>
                    <a:pt x="77" y="550"/>
                    <a:pt x="76" y="552"/>
                    <a:pt x="75" y="554"/>
                  </a:cubicBezTo>
                  <a:cubicBezTo>
                    <a:pt x="74" y="555"/>
                    <a:pt x="73" y="556"/>
                    <a:pt x="72" y="557"/>
                  </a:cubicBezTo>
                  <a:cubicBezTo>
                    <a:pt x="71" y="558"/>
                    <a:pt x="69" y="560"/>
                    <a:pt x="68" y="561"/>
                  </a:cubicBezTo>
                  <a:cubicBezTo>
                    <a:pt x="73" y="561"/>
                    <a:pt x="76" y="562"/>
                    <a:pt x="80" y="562"/>
                  </a:cubicBezTo>
                  <a:cubicBezTo>
                    <a:pt x="83" y="558"/>
                    <a:pt x="89" y="555"/>
                    <a:pt x="92" y="552"/>
                  </a:cubicBezTo>
                  <a:cubicBezTo>
                    <a:pt x="92" y="551"/>
                    <a:pt x="92" y="550"/>
                    <a:pt x="93" y="549"/>
                  </a:cubicBezTo>
                  <a:cubicBezTo>
                    <a:pt x="93" y="548"/>
                    <a:pt x="95" y="548"/>
                    <a:pt x="95" y="547"/>
                  </a:cubicBezTo>
                  <a:cubicBezTo>
                    <a:pt x="95" y="546"/>
                    <a:pt x="96" y="546"/>
                    <a:pt x="96" y="546"/>
                  </a:cubicBezTo>
                  <a:cubicBezTo>
                    <a:pt x="97" y="544"/>
                    <a:pt x="96" y="543"/>
                    <a:pt x="97" y="542"/>
                  </a:cubicBezTo>
                  <a:cubicBezTo>
                    <a:pt x="97" y="542"/>
                    <a:pt x="97" y="539"/>
                    <a:pt x="96" y="540"/>
                  </a:cubicBezTo>
                  <a:cubicBezTo>
                    <a:pt x="91" y="547"/>
                    <a:pt x="83" y="551"/>
                    <a:pt x="78" y="558"/>
                  </a:cubicBezTo>
                  <a:cubicBezTo>
                    <a:pt x="77" y="558"/>
                    <a:pt x="76" y="561"/>
                    <a:pt x="75" y="559"/>
                  </a:cubicBezTo>
                  <a:cubicBezTo>
                    <a:pt x="78" y="559"/>
                    <a:pt x="77" y="556"/>
                    <a:pt x="78" y="555"/>
                  </a:cubicBezTo>
                  <a:close/>
                  <a:moveTo>
                    <a:pt x="91" y="553"/>
                  </a:moveTo>
                  <a:cubicBezTo>
                    <a:pt x="90" y="554"/>
                    <a:pt x="89" y="555"/>
                    <a:pt x="88" y="556"/>
                  </a:cubicBezTo>
                  <a:cubicBezTo>
                    <a:pt x="86" y="558"/>
                    <a:pt x="83" y="559"/>
                    <a:pt x="82" y="562"/>
                  </a:cubicBezTo>
                  <a:cubicBezTo>
                    <a:pt x="89" y="566"/>
                    <a:pt x="93" y="561"/>
                    <a:pt x="94" y="557"/>
                  </a:cubicBezTo>
                  <a:cubicBezTo>
                    <a:pt x="94" y="556"/>
                    <a:pt x="95" y="556"/>
                    <a:pt x="95" y="556"/>
                  </a:cubicBezTo>
                  <a:cubicBezTo>
                    <a:pt x="96" y="554"/>
                    <a:pt x="97" y="549"/>
                    <a:pt x="95" y="548"/>
                  </a:cubicBezTo>
                  <a:cubicBezTo>
                    <a:pt x="94" y="550"/>
                    <a:pt x="92" y="551"/>
                    <a:pt x="91" y="553"/>
                  </a:cubicBezTo>
                  <a:close/>
                  <a:moveTo>
                    <a:pt x="80" y="515"/>
                  </a:moveTo>
                  <a:cubicBezTo>
                    <a:pt x="80" y="515"/>
                    <a:pt x="80" y="514"/>
                    <a:pt x="80" y="513"/>
                  </a:cubicBezTo>
                  <a:cubicBezTo>
                    <a:pt x="81" y="512"/>
                    <a:pt x="82" y="512"/>
                    <a:pt x="83" y="511"/>
                  </a:cubicBezTo>
                  <a:cubicBezTo>
                    <a:pt x="84" y="510"/>
                    <a:pt x="85" y="508"/>
                    <a:pt x="86" y="507"/>
                  </a:cubicBezTo>
                  <a:cubicBezTo>
                    <a:pt x="89" y="504"/>
                    <a:pt x="93" y="502"/>
                    <a:pt x="94" y="498"/>
                  </a:cubicBezTo>
                  <a:cubicBezTo>
                    <a:pt x="92" y="498"/>
                    <a:pt x="91" y="496"/>
                    <a:pt x="87" y="497"/>
                  </a:cubicBezTo>
                  <a:cubicBezTo>
                    <a:pt x="83" y="502"/>
                    <a:pt x="78" y="508"/>
                    <a:pt x="73" y="511"/>
                  </a:cubicBezTo>
                  <a:cubicBezTo>
                    <a:pt x="73" y="511"/>
                    <a:pt x="74" y="512"/>
                    <a:pt x="73" y="513"/>
                  </a:cubicBezTo>
                  <a:cubicBezTo>
                    <a:pt x="69" y="518"/>
                    <a:pt x="62" y="522"/>
                    <a:pt x="59" y="528"/>
                  </a:cubicBezTo>
                  <a:cubicBezTo>
                    <a:pt x="61" y="530"/>
                    <a:pt x="61" y="533"/>
                    <a:pt x="64" y="533"/>
                  </a:cubicBezTo>
                  <a:cubicBezTo>
                    <a:pt x="65" y="534"/>
                    <a:pt x="67" y="536"/>
                    <a:pt x="70" y="536"/>
                  </a:cubicBezTo>
                  <a:cubicBezTo>
                    <a:pt x="74" y="536"/>
                    <a:pt x="74" y="532"/>
                    <a:pt x="77" y="531"/>
                  </a:cubicBezTo>
                  <a:cubicBezTo>
                    <a:pt x="77" y="532"/>
                    <a:pt x="78" y="531"/>
                    <a:pt x="79" y="532"/>
                  </a:cubicBezTo>
                  <a:cubicBezTo>
                    <a:pt x="80" y="533"/>
                    <a:pt x="80" y="536"/>
                    <a:pt x="83" y="535"/>
                  </a:cubicBezTo>
                  <a:cubicBezTo>
                    <a:pt x="84" y="532"/>
                    <a:pt x="87" y="530"/>
                    <a:pt x="89" y="528"/>
                  </a:cubicBezTo>
                  <a:cubicBezTo>
                    <a:pt x="91" y="525"/>
                    <a:pt x="94" y="522"/>
                    <a:pt x="96" y="520"/>
                  </a:cubicBezTo>
                  <a:cubicBezTo>
                    <a:pt x="96" y="516"/>
                    <a:pt x="96" y="512"/>
                    <a:pt x="95" y="509"/>
                  </a:cubicBezTo>
                  <a:cubicBezTo>
                    <a:pt x="94" y="509"/>
                    <a:pt x="94" y="510"/>
                    <a:pt x="93" y="510"/>
                  </a:cubicBezTo>
                  <a:cubicBezTo>
                    <a:pt x="88" y="516"/>
                    <a:pt x="82" y="522"/>
                    <a:pt x="77" y="528"/>
                  </a:cubicBezTo>
                  <a:cubicBezTo>
                    <a:pt x="75" y="529"/>
                    <a:pt x="73" y="531"/>
                    <a:pt x="73" y="532"/>
                  </a:cubicBezTo>
                  <a:cubicBezTo>
                    <a:pt x="72" y="533"/>
                    <a:pt x="73" y="534"/>
                    <a:pt x="71" y="534"/>
                  </a:cubicBezTo>
                  <a:cubicBezTo>
                    <a:pt x="75" y="529"/>
                    <a:pt x="78" y="525"/>
                    <a:pt x="83" y="520"/>
                  </a:cubicBezTo>
                  <a:cubicBezTo>
                    <a:pt x="85" y="517"/>
                    <a:pt x="89" y="514"/>
                    <a:pt x="91" y="512"/>
                  </a:cubicBezTo>
                  <a:cubicBezTo>
                    <a:pt x="93" y="508"/>
                    <a:pt x="97" y="507"/>
                    <a:pt x="95" y="501"/>
                  </a:cubicBezTo>
                  <a:cubicBezTo>
                    <a:pt x="95" y="500"/>
                    <a:pt x="94" y="501"/>
                    <a:pt x="93" y="501"/>
                  </a:cubicBezTo>
                  <a:cubicBezTo>
                    <a:pt x="91" y="504"/>
                    <a:pt x="89" y="507"/>
                    <a:pt x="86" y="509"/>
                  </a:cubicBezTo>
                  <a:cubicBezTo>
                    <a:pt x="86" y="510"/>
                    <a:pt x="85" y="510"/>
                    <a:pt x="84" y="510"/>
                  </a:cubicBezTo>
                  <a:cubicBezTo>
                    <a:pt x="83" y="511"/>
                    <a:pt x="83" y="512"/>
                    <a:pt x="82" y="513"/>
                  </a:cubicBezTo>
                  <a:cubicBezTo>
                    <a:pt x="77" y="518"/>
                    <a:pt x="71" y="524"/>
                    <a:pt x="66" y="528"/>
                  </a:cubicBezTo>
                  <a:cubicBezTo>
                    <a:pt x="65" y="529"/>
                    <a:pt x="64" y="533"/>
                    <a:pt x="63" y="531"/>
                  </a:cubicBezTo>
                  <a:cubicBezTo>
                    <a:pt x="68" y="526"/>
                    <a:pt x="74" y="521"/>
                    <a:pt x="80" y="515"/>
                  </a:cubicBezTo>
                  <a:close/>
                  <a:moveTo>
                    <a:pt x="62" y="523"/>
                  </a:moveTo>
                  <a:cubicBezTo>
                    <a:pt x="63" y="522"/>
                    <a:pt x="65" y="521"/>
                    <a:pt x="66" y="520"/>
                  </a:cubicBezTo>
                  <a:cubicBezTo>
                    <a:pt x="67" y="519"/>
                    <a:pt x="68" y="517"/>
                    <a:pt x="69" y="516"/>
                  </a:cubicBezTo>
                  <a:cubicBezTo>
                    <a:pt x="69" y="516"/>
                    <a:pt x="69" y="515"/>
                    <a:pt x="69" y="514"/>
                  </a:cubicBezTo>
                  <a:cubicBezTo>
                    <a:pt x="69" y="514"/>
                    <a:pt x="71" y="515"/>
                    <a:pt x="71" y="514"/>
                  </a:cubicBezTo>
                  <a:cubicBezTo>
                    <a:pt x="71" y="514"/>
                    <a:pt x="71" y="513"/>
                    <a:pt x="71" y="513"/>
                  </a:cubicBezTo>
                  <a:cubicBezTo>
                    <a:pt x="71" y="513"/>
                    <a:pt x="72" y="512"/>
                    <a:pt x="73" y="512"/>
                  </a:cubicBezTo>
                  <a:cubicBezTo>
                    <a:pt x="75" y="509"/>
                    <a:pt x="77" y="507"/>
                    <a:pt x="80" y="504"/>
                  </a:cubicBezTo>
                  <a:cubicBezTo>
                    <a:pt x="82" y="502"/>
                    <a:pt x="86" y="500"/>
                    <a:pt x="86" y="496"/>
                  </a:cubicBezTo>
                  <a:cubicBezTo>
                    <a:pt x="85" y="495"/>
                    <a:pt x="83" y="495"/>
                    <a:pt x="81" y="495"/>
                  </a:cubicBezTo>
                  <a:cubicBezTo>
                    <a:pt x="78" y="496"/>
                    <a:pt x="75" y="501"/>
                    <a:pt x="72" y="506"/>
                  </a:cubicBezTo>
                  <a:cubicBezTo>
                    <a:pt x="70" y="507"/>
                    <a:pt x="68" y="509"/>
                    <a:pt x="66" y="511"/>
                  </a:cubicBezTo>
                  <a:cubicBezTo>
                    <a:pt x="64" y="513"/>
                    <a:pt x="61" y="516"/>
                    <a:pt x="61" y="520"/>
                  </a:cubicBezTo>
                  <a:cubicBezTo>
                    <a:pt x="59" y="519"/>
                    <a:pt x="60" y="521"/>
                    <a:pt x="58" y="521"/>
                  </a:cubicBezTo>
                  <a:cubicBezTo>
                    <a:pt x="55" y="522"/>
                    <a:pt x="58" y="524"/>
                    <a:pt x="58" y="526"/>
                  </a:cubicBezTo>
                  <a:cubicBezTo>
                    <a:pt x="59" y="526"/>
                    <a:pt x="61" y="524"/>
                    <a:pt x="62" y="523"/>
                  </a:cubicBezTo>
                  <a:close/>
                  <a:moveTo>
                    <a:pt x="59" y="509"/>
                  </a:moveTo>
                  <a:cubicBezTo>
                    <a:pt x="59" y="509"/>
                    <a:pt x="60" y="508"/>
                    <a:pt x="60" y="508"/>
                  </a:cubicBezTo>
                  <a:cubicBezTo>
                    <a:pt x="61" y="507"/>
                    <a:pt x="61" y="506"/>
                    <a:pt x="61" y="505"/>
                  </a:cubicBezTo>
                  <a:cubicBezTo>
                    <a:pt x="62" y="504"/>
                    <a:pt x="63" y="504"/>
                    <a:pt x="64" y="503"/>
                  </a:cubicBezTo>
                  <a:cubicBezTo>
                    <a:pt x="64" y="502"/>
                    <a:pt x="64" y="501"/>
                    <a:pt x="65" y="501"/>
                  </a:cubicBezTo>
                  <a:cubicBezTo>
                    <a:pt x="67" y="498"/>
                    <a:pt x="70" y="497"/>
                    <a:pt x="71" y="494"/>
                  </a:cubicBezTo>
                  <a:cubicBezTo>
                    <a:pt x="68" y="495"/>
                    <a:pt x="67" y="493"/>
                    <a:pt x="64" y="494"/>
                  </a:cubicBezTo>
                  <a:cubicBezTo>
                    <a:pt x="63" y="494"/>
                    <a:pt x="60" y="496"/>
                    <a:pt x="60" y="497"/>
                  </a:cubicBezTo>
                  <a:cubicBezTo>
                    <a:pt x="60" y="499"/>
                    <a:pt x="58" y="499"/>
                    <a:pt x="58" y="501"/>
                  </a:cubicBezTo>
                  <a:cubicBezTo>
                    <a:pt x="58" y="502"/>
                    <a:pt x="57" y="501"/>
                    <a:pt x="57" y="501"/>
                  </a:cubicBezTo>
                  <a:cubicBezTo>
                    <a:pt x="57" y="502"/>
                    <a:pt x="57" y="503"/>
                    <a:pt x="56" y="504"/>
                  </a:cubicBezTo>
                  <a:cubicBezTo>
                    <a:pt x="55" y="505"/>
                    <a:pt x="53" y="506"/>
                    <a:pt x="53" y="507"/>
                  </a:cubicBezTo>
                  <a:cubicBezTo>
                    <a:pt x="52" y="508"/>
                    <a:pt x="52" y="509"/>
                    <a:pt x="52" y="510"/>
                  </a:cubicBezTo>
                  <a:cubicBezTo>
                    <a:pt x="51" y="511"/>
                    <a:pt x="50" y="511"/>
                    <a:pt x="50" y="512"/>
                  </a:cubicBezTo>
                  <a:cubicBezTo>
                    <a:pt x="50" y="513"/>
                    <a:pt x="49" y="512"/>
                    <a:pt x="49" y="513"/>
                  </a:cubicBezTo>
                  <a:cubicBezTo>
                    <a:pt x="48" y="515"/>
                    <a:pt x="48" y="517"/>
                    <a:pt x="48" y="519"/>
                  </a:cubicBezTo>
                  <a:cubicBezTo>
                    <a:pt x="48" y="520"/>
                    <a:pt x="49" y="521"/>
                    <a:pt x="50" y="523"/>
                  </a:cubicBezTo>
                  <a:cubicBezTo>
                    <a:pt x="51" y="526"/>
                    <a:pt x="51" y="530"/>
                    <a:pt x="53" y="530"/>
                  </a:cubicBezTo>
                  <a:cubicBezTo>
                    <a:pt x="54" y="530"/>
                    <a:pt x="53" y="530"/>
                    <a:pt x="53" y="531"/>
                  </a:cubicBezTo>
                  <a:cubicBezTo>
                    <a:pt x="54" y="532"/>
                    <a:pt x="54" y="532"/>
                    <a:pt x="55" y="533"/>
                  </a:cubicBezTo>
                  <a:cubicBezTo>
                    <a:pt x="55" y="533"/>
                    <a:pt x="55" y="534"/>
                    <a:pt x="55" y="534"/>
                  </a:cubicBezTo>
                  <a:cubicBezTo>
                    <a:pt x="55" y="535"/>
                    <a:pt x="57" y="534"/>
                    <a:pt x="57" y="534"/>
                  </a:cubicBezTo>
                  <a:cubicBezTo>
                    <a:pt x="58" y="535"/>
                    <a:pt x="57" y="537"/>
                    <a:pt x="59" y="537"/>
                  </a:cubicBezTo>
                  <a:cubicBezTo>
                    <a:pt x="60" y="537"/>
                    <a:pt x="59" y="538"/>
                    <a:pt x="60" y="538"/>
                  </a:cubicBezTo>
                  <a:cubicBezTo>
                    <a:pt x="62" y="540"/>
                    <a:pt x="63" y="541"/>
                    <a:pt x="65" y="541"/>
                  </a:cubicBezTo>
                  <a:cubicBezTo>
                    <a:pt x="65" y="542"/>
                    <a:pt x="66" y="542"/>
                    <a:pt x="66" y="542"/>
                  </a:cubicBezTo>
                  <a:cubicBezTo>
                    <a:pt x="67" y="542"/>
                    <a:pt x="67" y="543"/>
                    <a:pt x="67" y="543"/>
                  </a:cubicBezTo>
                  <a:cubicBezTo>
                    <a:pt x="71" y="544"/>
                    <a:pt x="75" y="543"/>
                    <a:pt x="79" y="543"/>
                  </a:cubicBezTo>
                  <a:cubicBezTo>
                    <a:pt x="79" y="542"/>
                    <a:pt x="80" y="542"/>
                    <a:pt x="80" y="541"/>
                  </a:cubicBezTo>
                  <a:cubicBezTo>
                    <a:pt x="80" y="540"/>
                    <a:pt x="84" y="538"/>
                    <a:pt x="81" y="537"/>
                  </a:cubicBezTo>
                  <a:cubicBezTo>
                    <a:pt x="81" y="538"/>
                    <a:pt x="80" y="538"/>
                    <a:pt x="80" y="539"/>
                  </a:cubicBezTo>
                  <a:cubicBezTo>
                    <a:pt x="83" y="536"/>
                    <a:pt x="79" y="533"/>
                    <a:pt x="76" y="532"/>
                  </a:cubicBezTo>
                  <a:cubicBezTo>
                    <a:pt x="74" y="535"/>
                    <a:pt x="72" y="537"/>
                    <a:pt x="69" y="537"/>
                  </a:cubicBezTo>
                  <a:cubicBezTo>
                    <a:pt x="67" y="537"/>
                    <a:pt x="67" y="536"/>
                    <a:pt x="66" y="535"/>
                  </a:cubicBezTo>
                  <a:cubicBezTo>
                    <a:pt x="66" y="535"/>
                    <a:pt x="65" y="536"/>
                    <a:pt x="65" y="535"/>
                  </a:cubicBezTo>
                  <a:cubicBezTo>
                    <a:pt x="64" y="535"/>
                    <a:pt x="64" y="534"/>
                    <a:pt x="64" y="534"/>
                  </a:cubicBezTo>
                  <a:cubicBezTo>
                    <a:pt x="63" y="533"/>
                    <a:pt x="63" y="534"/>
                    <a:pt x="62" y="534"/>
                  </a:cubicBezTo>
                  <a:cubicBezTo>
                    <a:pt x="62" y="534"/>
                    <a:pt x="62" y="532"/>
                    <a:pt x="61" y="532"/>
                  </a:cubicBezTo>
                  <a:cubicBezTo>
                    <a:pt x="60" y="531"/>
                    <a:pt x="60" y="531"/>
                    <a:pt x="59" y="529"/>
                  </a:cubicBezTo>
                  <a:cubicBezTo>
                    <a:pt x="57" y="527"/>
                    <a:pt x="57" y="524"/>
                    <a:pt x="56" y="522"/>
                  </a:cubicBezTo>
                  <a:cubicBezTo>
                    <a:pt x="56" y="520"/>
                    <a:pt x="60" y="520"/>
                    <a:pt x="60" y="518"/>
                  </a:cubicBezTo>
                  <a:cubicBezTo>
                    <a:pt x="58" y="518"/>
                    <a:pt x="57" y="513"/>
                    <a:pt x="55" y="513"/>
                  </a:cubicBezTo>
                  <a:cubicBezTo>
                    <a:pt x="54" y="513"/>
                    <a:pt x="52" y="511"/>
                    <a:pt x="52" y="510"/>
                  </a:cubicBezTo>
                  <a:cubicBezTo>
                    <a:pt x="57" y="510"/>
                    <a:pt x="56" y="516"/>
                    <a:pt x="60" y="516"/>
                  </a:cubicBezTo>
                  <a:cubicBezTo>
                    <a:pt x="63" y="515"/>
                    <a:pt x="65" y="513"/>
                    <a:pt x="66" y="510"/>
                  </a:cubicBezTo>
                  <a:cubicBezTo>
                    <a:pt x="68" y="508"/>
                    <a:pt x="71" y="506"/>
                    <a:pt x="73" y="503"/>
                  </a:cubicBezTo>
                  <a:cubicBezTo>
                    <a:pt x="74" y="503"/>
                    <a:pt x="74" y="501"/>
                    <a:pt x="74" y="501"/>
                  </a:cubicBezTo>
                  <a:cubicBezTo>
                    <a:pt x="76" y="499"/>
                    <a:pt x="80" y="497"/>
                    <a:pt x="78" y="494"/>
                  </a:cubicBezTo>
                  <a:cubicBezTo>
                    <a:pt x="76" y="494"/>
                    <a:pt x="74" y="494"/>
                    <a:pt x="72" y="494"/>
                  </a:cubicBezTo>
                  <a:cubicBezTo>
                    <a:pt x="69" y="498"/>
                    <a:pt x="67" y="501"/>
                    <a:pt x="64" y="503"/>
                  </a:cubicBezTo>
                  <a:cubicBezTo>
                    <a:pt x="62" y="506"/>
                    <a:pt x="61" y="508"/>
                    <a:pt x="59" y="510"/>
                  </a:cubicBezTo>
                  <a:cubicBezTo>
                    <a:pt x="58" y="511"/>
                    <a:pt x="57" y="512"/>
                    <a:pt x="57" y="511"/>
                  </a:cubicBezTo>
                  <a:cubicBezTo>
                    <a:pt x="58" y="511"/>
                    <a:pt x="58" y="510"/>
                    <a:pt x="59" y="509"/>
                  </a:cubicBezTo>
                  <a:close/>
                  <a:moveTo>
                    <a:pt x="282" y="532"/>
                  </a:moveTo>
                  <a:cubicBezTo>
                    <a:pt x="282" y="541"/>
                    <a:pt x="281" y="545"/>
                    <a:pt x="282" y="554"/>
                  </a:cubicBezTo>
                  <a:cubicBezTo>
                    <a:pt x="281" y="555"/>
                    <a:pt x="280" y="557"/>
                    <a:pt x="279" y="558"/>
                  </a:cubicBezTo>
                  <a:cubicBezTo>
                    <a:pt x="278" y="559"/>
                    <a:pt x="277" y="559"/>
                    <a:pt x="276" y="560"/>
                  </a:cubicBezTo>
                  <a:cubicBezTo>
                    <a:pt x="270" y="564"/>
                    <a:pt x="263" y="563"/>
                    <a:pt x="253" y="562"/>
                  </a:cubicBezTo>
                  <a:cubicBezTo>
                    <a:pt x="249" y="562"/>
                    <a:pt x="245" y="562"/>
                    <a:pt x="240" y="561"/>
                  </a:cubicBezTo>
                  <a:cubicBezTo>
                    <a:pt x="235" y="561"/>
                    <a:pt x="227" y="562"/>
                    <a:pt x="226" y="561"/>
                  </a:cubicBezTo>
                  <a:cubicBezTo>
                    <a:pt x="226" y="560"/>
                    <a:pt x="224" y="561"/>
                    <a:pt x="224" y="561"/>
                  </a:cubicBezTo>
                  <a:cubicBezTo>
                    <a:pt x="220" y="560"/>
                    <a:pt x="218" y="560"/>
                    <a:pt x="216" y="559"/>
                  </a:cubicBezTo>
                  <a:cubicBezTo>
                    <a:pt x="216" y="557"/>
                    <a:pt x="214" y="556"/>
                    <a:pt x="213" y="554"/>
                  </a:cubicBezTo>
                  <a:cubicBezTo>
                    <a:pt x="213" y="551"/>
                    <a:pt x="214" y="549"/>
                    <a:pt x="213" y="548"/>
                  </a:cubicBezTo>
                  <a:cubicBezTo>
                    <a:pt x="213" y="547"/>
                    <a:pt x="213" y="547"/>
                    <a:pt x="213" y="547"/>
                  </a:cubicBezTo>
                  <a:cubicBezTo>
                    <a:pt x="212" y="542"/>
                    <a:pt x="213" y="536"/>
                    <a:pt x="212" y="532"/>
                  </a:cubicBezTo>
                  <a:cubicBezTo>
                    <a:pt x="204" y="532"/>
                    <a:pt x="196" y="532"/>
                    <a:pt x="188" y="532"/>
                  </a:cubicBezTo>
                  <a:cubicBezTo>
                    <a:pt x="189" y="540"/>
                    <a:pt x="189" y="544"/>
                    <a:pt x="189" y="550"/>
                  </a:cubicBezTo>
                  <a:cubicBezTo>
                    <a:pt x="189" y="551"/>
                    <a:pt x="188" y="551"/>
                    <a:pt x="188" y="551"/>
                  </a:cubicBezTo>
                  <a:cubicBezTo>
                    <a:pt x="188" y="552"/>
                    <a:pt x="189" y="554"/>
                    <a:pt x="188" y="554"/>
                  </a:cubicBezTo>
                  <a:cubicBezTo>
                    <a:pt x="188" y="554"/>
                    <a:pt x="186" y="556"/>
                    <a:pt x="186" y="557"/>
                  </a:cubicBezTo>
                  <a:cubicBezTo>
                    <a:pt x="185" y="558"/>
                    <a:pt x="184" y="559"/>
                    <a:pt x="183" y="560"/>
                  </a:cubicBezTo>
                  <a:cubicBezTo>
                    <a:pt x="179" y="562"/>
                    <a:pt x="172" y="561"/>
                    <a:pt x="165" y="561"/>
                  </a:cubicBezTo>
                  <a:cubicBezTo>
                    <a:pt x="159" y="561"/>
                    <a:pt x="152" y="561"/>
                    <a:pt x="147" y="561"/>
                  </a:cubicBezTo>
                  <a:cubicBezTo>
                    <a:pt x="140" y="562"/>
                    <a:pt x="135" y="563"/>
                    <a:pt x="131" y="562"/>
                  </a:cubicBezTo>
                  <a:cubicBezTo>
                    <a:pt x="131" y="562"/>
                    <a:pt x="130" y="562"/>
                    <a:pt x="130" y="561"/>
                  </a:cubicBezTo>
                  <a:cubicBezTo>
                    <a:pt x="129" y="561"/>
                    <a:pt x="128" y="562"/>
                    <a:pt x="127" y="561"/>
                  </a:cubicBezTo>
                  <a:cubicBezTo>
                    <a:pt x="126" y="561"/>
                    <a:pt x="126" y="560"/>
                    <a:pt x="125" y="560"/>
                  </a:cubicBezTo>
                  <a:cubicBezTo>
                    <a:pt x="122" y="558"/>
                    <a:pt x="121" y="558"/>
                    <a:pt x="120" y="555"/>
                  </a:cubicBezTo>
                  <a:cubicBezTo>
                    <a:pt x="118" y="550"/>
                    <a:pt x="120" y="542"/>
                    <a:pt x="120" y="535"/>
                  </a:cubicBezTo>
                  <a:cubicBezTo>
                    <a:pt x="113" y="534"/>
                    <a:pt x="106" y="533"/>
                    <a:pt x="99" y="534"/>
                  </a:cubicBezTo>
                  <a:cubicBezTo>
                    <a:pt x="99" y="536"/>
                    <a:pt x="100" y="536"/>
                    <a:pt x="99" y="537"/>
                  </a:cubicBezTo>
                  <a:cubicBezTo>
                    <a:pt x="99" y="537"/>
                    <a:pt x="98" y="539"/>
                    <a:pt x="98" y="538"/>
                  </a:cubicBezTo>
                  <a:cubicBezTo>
                    <a:pt x="97" y="545"/>
                    <a:pt x="98" y="555"/>
                    <a:pt x="95" y="558"/>
                  </a:cubicBezTo>
                  <a:cubicBezTo>
                    <a:pt x="95" y="558"/>
                    <a:pt x="95" y="559"/>
                    <a:pt x="95" y="560"/>
                  </a:cubicBezTo>
                  <a:cubicBezTo>
                    <a:pt x="95" y="560"/>
                    <a:pt x="94" y="561"/>
                    <a:pt x="93" y="561"/>
                  </a:cubicBezTo>
                  <a:cubicBezTo>
                    <a:pt x="92" y="563"/>
                    <a:pt x="91" y="564"/>
                    <a:pt x="89" y="564"/>
                  </a:cubicBezTo>
                  <a:cubicBezTo>
                    <a:pt x="83" y="566"/>
                    <a:pt x="77" y="563"/>
                    <a:pt x="73" y="562"/>
                  </a:cubicBezTo>
                  <a:cubicBezTo>
                    <a:pt x="66" y="562"/>
                    <a:pt x="54" y="562"/>
                    <a:pt x="47" y="562"/>
                  </a:cubicBezTo>
                  <a:cubicBezTo>
                    <a:pt x="46" y="562"/>
                    <a:pt x="44" y="564"/>
                    <a:pt x="44" y="564"/>
                  </a:cubicBezTo>
                  <a:cubicBezTo>
                    <a:pt x="44" y="564"/>
                    <a:pt x="44" y="562"/>
                    <a:pt x="44" y="562"/>
                  </a:cubicBezTo>
                  <a:cubicBezTo>
                    <a:pt x="44" y="562"/>
                    <a:pt x="42" y="562"/>
                    <a:pt x="42" y="562"/>
                  </a:cubicBezTo>
                  <a:cubicBezTo>
                    <a:pt x="38" y="562"/>
                    <a:pt x="34" y="563"/>
                    <a:pt x="32" y="561"/>
                  </a:cubicBezTo>
                  <a:cubicBezTo>
                    <a:pt x="32" y="557"/>
                    <a:pt x="30" y="552"/>
                    <a:pt x="30" y="548"/>
                  </a:cubicBezTo>
                  <a:cubicBezTo>
                    <a:pt x="29" y="543"/>
                    <a:pt x="32" y="535"/>
                    <a:pt x="27" y="534"/>
                  </a:cubicBezTo>
                  <a:cubicBezTo>
                    <a:pt x="21" y="533"/>
                    <a:pt x="21" y="541"/>
                    <a:pt x="20" y="544"/>
                  </a:cubicBezTo>
                  <a:cubicBezTo>
                    <a:pt x="19" y="548"/>
                    <a:pt x="18" y="553"/>
                    <a:pt x="17" y="557"/>
                  </a:cubicBezTo>
                  <a:cubicBezTo>
                    <a:pt x="15" y="566"/>
                    <a:pt x="12" y="576"/>
                    <a:pt x="13" y="586"/>
                  </a:cubicBezTo>
                  <a:cubicBezTo>
                    <a:pt x="22" y="588"/>
                    <a:pt x="31" y="586"/>
                    <a:pt x="41" y="587"/>
                  </a:cubicBezTo>
                  <a:cubicBezTo>
                    <a:pt x="43" y="587"/>
                    <a:pt x="46" y="587"/>
                    <a:pt x="47" y="588"/>
                  </a:cubicBezTo>
                  <a:cubicBezTo>
                    <a:pt x="68" y="589"/>
                    <a:pt x="90" y="588"/>
                    <a:pt x="113" y="588"/>
                  </a:cubicBezTo>
                  <a:cubicBezTo>
                    <a:pt x="137" y="588"/>
                    <a:pt x="164" y="588"/>
                    <a:pt x="185" y="587"/>
                  </a:cubicBezTo>
                  <a:cubicBezTo>
                    <a:pt x="187" y="586"/>
                    <a:pt x="189" y="587"/>
                    <a:pt x="191" y="587"/>
                  </a:cubicBezTo>
                  <a:cubicBezTo>
                    <a:pt x="191" y="587"/>
                    <a:pt x="192" y="586"/>
                    <a:pt x="192" y="586"/>
                  </a:cubicBezTo>
                  <a:cubicBezTo>
                    <a:pt x="197" y="585"/>
                    <a:pt x="203" y="586"/>
                    <a:pt x="208" y="586"/>
                  </a:cubicBezTo>
                  <a:cubicBezTo>
                    <a:pt x="214" y="585"/>
                    <a:pt x="219" y="584"/>
                    <a:pt x="224" y="583"/>
                  </a:cubicBezTo>
                  <a:cubicBezTo>
                    <a:pt x="233" y="582"/>
                    <a:pt x="242" y="584"/>
                    <a:pt x="252" y="583"/>
                  </a:cubicBezTo>
                  <a:cubicBezTo>
                    <a:pt x="256" y="583"/>
                    <a:pt x="259" y="582"/>
                    <a:pt x="263" y="581"/>
                  </a:cubicBezTo>
                  <a:cubicBezTo>
                    <a:pt x="274" y="581"/>
                    <a:pt x="288" y="581"/>
                    <a:pt x="297" y="581"/>
                  </a:cubicBezTo>
                  <a:cubicBezTo>
                    <a:pt x="309" y="580"/>
                    <a:pt x="323" y="580"/>
                    <a:pt x="332" y="580"/>
                  </a:cubicBezTo>
                  <a:cubicBezTo>
                    <a:pt x="351" y="578"/>
                    <a:pt x="371" y="582"/>
                    <a:pt x="390" y="581"/>
                  </a:cubicBezTo>
                  <a:cubicBezTo>
                    <a:pt x="387" y="573"/>
                    <a:pt x="387" y="563"/>
                    <a:pt x="385" y="554"/>
                  </a:cubicBezTo>
                  <a:cubicBezTo>
                    <a:pt x="384" y="550"/>
                    <a:pt x="381" y="544"/>
                    <a:pt x="380" y="541"/>
                  </a:cubicBezTo>
                  <a:cubicBezTo>
                    <a:pt x="380" y="540"/>
                    <a:pt x="380" y="538"/>
                    <a:pt x="380" y="538"/>
                  </a:cubicBezTo>
                  <a:cubicBezTo>
                    <a:pt x="380" y="537"/>
                    <a:pt x="379" y="538"/>
                    <a:pt x="379" y="537"/>
                  </a:cubicBezTo>
                  <a:cubicBezTo>
                    <a:pt x="378" y="535"/>
                    <a:pt x="377" y="533"/>
                    <a:pt x="374" y="534"/>
                  </a:cubicBezTo>
                  <a:cubicBezTo>
                    <a:pt x="373" y="535"/>
                    <a:pt x="374" y="539"/>
                    <a:pt x="374" y="541"/>
                  </a:cubicBezTo>
                  <a:cubicBezTo>
                    <a:pt x="373" y="544"/>
                    <a:pt x="373" y="548"/>
                    <a:pt x="373" y="549"/>
                  </a:cubicBezTo>
                  <a:cubicBezTo>
                    <a:pt x="372" y="550"/>
                    <a:pt x="372" y="551"/>
                    <a:pt x="372" y="552"/>
                  </a:cubicBezTo>
                  <a:cubicBezTo>
                    <a:pt x="372" y="553"/>
                    <a:pt x="372" y="553"/>
                    <a:pt x="371" y="554"/>
                  </a:cubicBezTo>
                  <a:cubicBezTo>
                    <a:pt x="371" y="554"/>
                    <a:pt x="371" y="555"/>
                    <a:pt x="371" y="555"/>
                  </a:cubicBezTo>
                  <a:cubicBezTo>
                    <a:pt x="370" y="556"/>
                    <a:pt x="369" y="557"/>
                    <a:pt x="367" y="558"/>
                  </a:cubicBezTo>
                  <a:cubicBezTo>
                    <a:pt x="367" y="558"/>
                    <a:pt x="367" y="559"/>
                    <a:pt x="367" y="560"/>
                  </a:cubicBezTo>
                  <a:cubicBezTo>
                    <a:pt x="364" y="562"/>
                    <a:pt x="360" y="561"/>
                    <a:pt x="355" y="561"/>
                  </a:cubicBezTo>
                  <a:cubicBezTo>
                    <a:pt x="352" y="562"/>
                    <a:pt x="349" y="563"/>
                    <a:pt x="347" y="563"/>
                  </a:cubicBezTo>
                  <a:cubicBezTo>
                    <a:pt x="343" y="564"/>
                    <a:pt x="339" y="563"/>
                    <a:pt x="336" y="563"/>
                  </a:cubicBezTo>
                  <a:cubicBezTo>
                    <a:pt x="335" y="563"/>
                    <a:pt x="333" y="564"/>
                    <a:pt x="333" y="564"/>
                  </a:cubicBezTo>
                  <a:cubicBezTo>
                    <a:pt x="326" y="564"/>
                    <a:pt x="319" y="564"/>
                    <a:pt x="317" y="563"/>
                  </a:cubicBezTo>
                  <a:cubicBezTo>
                    <a:pt x="316" y="563"/>
                    <a:pt x="315" y="563"/>
                    <a:pt x="314" y="562"/>
                  </a:cubicBezTo>
                  <a:cubicBezTo>
                    <a:pt x="314" y="562"/>
                    <a:pt x="313" y="563"/>
                    <a:pt x="312" y="562"/>
                  </a:cubicBezTo>
                  <a:cubicBezTo>
                    <a:pt x="310" y="560"/>
                    <a:pt x="307" y="556"/>
                    <a:pt x="306" y="554"/>
                  </a:cubicBezTo>
                  <a:cubicBezTo>
                    <a:pt x="305" y="554"/>
                    <a:pt x="305" y="554"/>
                    <a:pt x="305" y="553"/>
                  </a:cubicBezTo>
                  <a:cubicBezTo>
                    <a:pt x="302" y="547"/>
                    <a:pt x="303" y="539"/>
                    <a:pt x="301" y="531"/>
                  </a:cubicBezTo>
                  <a:cubicBezTo>
                    <a:pt x="295" y="531"/>
                    <a:pt x="290" y="532"/>
                    <a:pt x="282" y="532"/>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38" name="Freeform 85"/>
            <p:cNvSpPr>
              <a:spLocks noEditPoints="1" noChangeArrowheads="1"/>
            </p:cNvSpPr>
            <p:nvPr/>
          </p:nvSpPr>
          <p:spPr bwMode="auto">
            <a:xfrm>
              <a:off x="728662" y="1795462"/>
              <a:ext cx="111125" cy="157163"/>
            </a:xfrm>
            <a:custGeom>
              <a:avLst/>
              <a:gdLst>
                <a:gd name="T0" fmla="*/ 1 w 40"/>
                <a:gd name="T1" fmla="*/ 28 h 57"/>
                <a:gd name="T2" fmla="*/ 4 w 40"/>
                <a:gd name="T3" fmla="*/ 31 h 57"/>
                <a:gd name="T4" fmla="*/ 3 w 40"/>
                <a:gd name="T5" fmla="*/ 27 h 57"/>
                <a:gd name="T6" fmla="*/ 9 w 40"/>
                <a:gd name="T7" fmla="*/ 23 h 57"/>
                <a:gd name="T8" fmla="*/ 8 w 40"/>
                <a:gd name="T9" fmla="*/ 18 h 57"/>
                <a:gd name="T10" fmla="*/ 10 w 40"/>
                <a:gd name="T11" fmla="*/ 22 h 57"/>
                <a:gd name="T12" fmla="*/ 18 w 40"/>
                <a:gd name="T13" fmla="*/ 17 h 57"/>
                <a:gd name="T14" fmla="*/ 19 w 40"/>
                <a:gd name="T15" fmla="*/ 4 h 57"/>
                <a:gd name="T16" fmla="*/ 21 w 40"/>
                <a:gd name="T17" fmla="*/ 0 h 57"/>
                <a:gd name="T18" fmla="*/ 22 w 40"/>
                <a:gd name="T19" fmla="*/ 20 h 57"/>
                <a:gd name="T20" fmla="*/ 36 w 40"/>
                <a:gd name="T21" fmla="*/ 8 h 57"/>
                <a:gd name="T22" fmla="*/ 27 w 40"/>
                <a:gd name="T23" fmla="*/ 24 h 57"/>
                <a:gd name="T24" fmla="*/ 24 w 40"/>
                <a:gd name="T25" fmla="*/ 39 h 57"/>
                <a:gd name="T26" fmla="*/ 33 w 40"/>
                <a:gd name="T27" fmla="*/ 34 h 57"/>
                <a:gd name="T28" fmla="*/ 32 w 40"/>
                <a:gd name="T29" fmla="*/ 31 h 57"/>
                <a:gd name="T30" fmla="*/ 39 w 40"/>
                <a:gd name="T31" fmla="*/ 33 h 57"/>
                <a:gd name="T32" fmla="*/ 26 w 40"/>
                <a:gd name="T33" fmla="*/ 40 h 57"/>
                <a:gd name="T34" fmla="*/ 16 w 40"/>
                <a:gd name="T35" fmla="*/ 40 h 57"/>
                <a:gd name="T36" fmla="*/ 18 w 40"/>
                <a:gd name="T37" fmla="*/ 53 h 57"/>
                <a:gd name="T38" fmla="*/ 16 w 40"/>
                <a:gd name="T39" fmla="*/ 50 h 57"/>
                <a:gd name="T40" fmla="*/ 1 w 40"/>
                <a:gd name="T41" fmla="*/ 57 h 57"/>
                <a:gd name="T42" fmla="*/ 4 w 40"/>
                <a:gd name="T43" fmla="*/ 50 h 57"/>
                <a:gd name="T44" fmla="*/ 6 w 40"/>
                <a:gd name="T45" fmla="*/ 46 h 57"/>
                <a:gd name="T46" fmla="*/ 9 w 40"/>
                <a:gd name="T47" fmla="*/ 41 h 57"/>
                <a:gd name="T48" fmla="*/ 6 w 40"/>
                <a:gd name="T49" fmla="*/ 40 h 57"/>
                <a:gd name="T50" fmla="*/ 8 w 40"/>
                <a:gd name="T51" fmla="*/ 37 h 57"/>
                <a:gd name="T52" fmla="*/ 8 w 40"/>
                <a:gd name="T53" fmla="*/ 27 h 57"/>
                <a:gd name="T54" fmla="*/ 25 w 40"/>
                <a:gd name="T55" fmla="*/ 19 h 57"/>
                <a:gd name="T56" fmla="*/ 20 w 40"/>
                <a:gd name="T57" fmla="*/ 27 h 57"/>
                <a:gd name="T58" fmla="*/ 20 w 40"/>
                <a:gd name="T59" fmla="*/ 29 h 57"/>
                <a:gd name="T60" fmla="*/ 25 w 40"/>
                <a:gd name="T61" fmla="*/ 25 h 57"/>
                <a:gd name="T62" fmla="*/ 28 w 40"/>
                <a:gd name="T63" fmla="*/ 21 h 57"/>
                <a:gd name="T64" fmla="*/ 38 w 40"/>
                <a:gd name="T65" fmla="*/ 7 h 57"/>
                <a:gd name="T66" fmla="*/ 14 w 40"/>
                <a:gd name="T67" fmla="*/ 30 h 57"/>
                <a:gd name="T68" fmla="*/ 22 w 40"/>
                <a:gd name="T69" fmla="*/ 20 h 57"/>
                <a:gd name="T70" fmla="*/ 10 w 40"/>
                <a:gd name="T71" fmla="*/ 23 h 57"/>
                <a:gd name="T72" fmla="*/ 8 w 40"/>
                <a:gd name="T73" fmla="*/ 27 h 57"/>
                <a:gd name="T74" fmla="*/ 11 w 40"/>
                <a:gd name="T75" fmla="*/ 36 h 57"/>
                <a:gd name="T76" fmla="*/ 18 w 40"/>
                <a:gd name="T77" fmla="*/ 19 h 57"/>
                <a:gd name="T78" fmla="*/ 20 w 40"/>
                <a:gd name="T79" fmla="*/ 14 h 57"/>
                <a:gd name="T80" fmla="*/ 13 w 40"/>
                <a:gd name="T81" fmla="*/ 34 h 57"/>
                <a:gd name="T82" fmla="*/ 10 w 40"/>
                <a:gd name="T83" fmla="*/ 40 h 57"/>
                <a:gd name="T84" fmla="*/ 8 w 40"/>
                <a:gd name="T85" fmla="*/ 45 h 57"/>
                <a:gd name="T86" fmla="*/ 7 w 40"/>
                <a:gd name="T87" fmla="*/ 47 h 57"/>
                <a:gd name="T88" fmla="*/ 6 w 40"/>
                <a:gd name="T89" fmla="*/ 49 h 57"/>
                <a:gd name="T90" fmla="*/ 14 w 40"/>
                <a:gd name="T91" fmla="*/ 40 h 57"/>
                <a:gd name="T92" fmla="*/ 19 w 40"/>
                <a:gd name="T93" fmla="*/ 34 h 57"/>
                <a:gd name="T94" fmla="*/ 13 w 40"/>
                <a:gd name="T95" fmla="*/ 34 h 57"/>
                <a:gd name="T96" fmla="*/ 27 w 40"/>
                <a:gd name="T97" fmla="*/ 34 h 57"/>
                <a:gd name="T98" fmla="*/ 22 w 40"/>
                <a:gd name="T99" fmla="*/ 29 h 57"/>
                <a:gd name="T100" fmla="*/ 20 w 40"/>
                <a:gd name="T101" fmla="*/ 34 h 57"/>
                <a:gd name="T102" fmla="*/ 26 w 40"/>
                <a:gd name="T103" fmla="*/ 34 h 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
                <a:gd name="T157" fmla="*/ 0 h 57"/>
                <a:gd name="T158" fmla="*/ 40 w 40"/>
                <a:gd name="T159" fmla="*/ 57 h 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 h="57">
                  <a:moveTo>
                    <a:pt x="8" y="27"/>
                  </a:moveTo>
                  <a:cubicBezTo>
                    <a:pt x="6" y="24"/>
                    <a:pt x="4" y="29"/>
                    <a:pt x="1" y="28"/>
                  </a:cubicBezTo>
                  <a:cubicBezTo>
                    <a:pt x="3" y="30"/>
                    <a:pt x="6" y="30"/>
                    <a:pt x="6" y="34"/>
                  </a:cubicBezTo>
                  <a:cubicBezTo>
                    <a:pt x="5" y="33"/>
                    <a:pt x="4" y="32"/>
                    <a:pt x="4" y="31"/>
                  </a:cubicBezTo>
                  <a:cubicBezTo>
                    <a:pt x="3" y="30"/>
                    <a:pt x="1" y="31"/>
                    <a:pt x="0" y="29"/>
                  </a:cubicBezTo>
                  <a:cubicBezTo>
                    <a:pt x="0" y="27"/>
                    <a:pt x="2" y="28"/>
                    <a:pt x="3" y="27"/>
                  </a:cubicBezTo>
                  <a:cubicBezTo>
                    <a:pt x="3" y="27"/>
                    <a:pt x="3" y="27"/>
                    <a:pt x="4" y="27"/>
                  </a:cubicBezTo>
                  <a:cubicBezTo>
                    <a:pt x="6" y="26"/>
                    <a:pt x="7" y="24"/>
                    <a:pt x="9" y="23"/>
                  </a:cubicBezTo>
                  <a:cubicBezTo>
                    <a:pt x="9" y="22"/>
                    <a:pt x="9" y="22"/>
                    <a:pt x="10" y="21"/>
                  </a:cubicBezTo>
                  <a:cubicBezTo>
                    <a:pt x="10" y="19"/>
                    <a:pt x="10" y="18"/>
                    <a:pt x="8" y="18"/>
                  </a:cubicBezTo>
                  <a:cubicBezTo>
                    <a:pt x="9" y="15"/>
                    <a:pt x="11" y="19"/>
                    <a:pt x="12" y="19"/>
                  </a:cubicBezTo>
                  <a:cubicBezTo>
                    <a:pt x="11" y="20"/>
                    <a:pt x="10" y="21"/>
                    <a:pt x="10" y="22"/>
                  </a:cubicBezTo>
                  <a:cubicBezTo>
                    <a:pt x="11" y="22"/>
                    <a:pt x="12" y="21"/>
                    <a:pt x="12" y="20"/>
                  </a:cubicBezTo>
                  <a:cubicBezTo>
                    <a:pt x="15" y="20"/>
                    <a:pt x="16" y="18"/>
                    <a:pt x="18" y="17"/>
                  </a:cubicBezTo>
                  <a:cubicBezTo>
                    <a:pt x="18" y="13"/>
                    <a:pt x="20" y="10"/>
                    <a:pt x="20" y="7"/>
                  </a:cubicBezTo>
                  <a:cubicBezTo>
                    <a:pt x="21" y="5"/>
                    <a:pt x="19" y="5"/>
                    <a:pt x="19" y="4"/>
                  </a:cubicBezTo>
                  <a:cubicBezTo>
                    <a:pt x="19" y="3"/>
                    <a:pt x="19" y="2"/>
                    <a:pt x="19" y="0"/>
                  </a:cubicBezTo>
                  <a:cubicBezTo>
                    <a:pt x="20" y="1"/>
                    <a:pt x="22" y="5"/>
                    <a:pt x="21" y="0"/>
                  </a:cubicBezTo>
                  <a:cubicBezTo>
                    <a:pt x="24" y="1"/>
                    <a:pt x="21" y="6"/>
                    <a:pt x="21" y="7"/>
                  </a:cubicBezTo>
                  <a:cubicBezTo>
                    <a:pt x="21" y="12"/>
                    <a:pt x="21" y="16"/>
                    <a:pt x="22" y="20"/>
                  </a:cubicBezTo>
                  <a:cubicBezTo>
                    <a:pt x="27" y="18"/>
                    <a:pt x="29" y="14"/>
                    <a:pt x="32" y="11"/>
                  </a:cubicBezTo>
                  <a:cubicBezTo>
                    <a:pt x="33" y="10"/>
                    <a:pt x="35" y="9"/>
                    <a:pt x="36" y="8"/>
                  </a:cubicBezTo>
                  <a:cubicBezTo>
                    <a:pt x="38" y="7"/>
                    <a:pt x="38" y="5"/>
                    <a:pt x="40" y="6"/>
                  </a:cubicBezTo>
                  <a:cubicBezTo>
                    <a:pt x="37" y="13"/>
                    <a:pt x="31" y="17"/>
                    <a:pt x="27" y="24"/>
                  </a:cubicBezTo>
                  <a:cubicBezTo>
                    <a:pt x="27" y="27"/>
                    <a:pt x="29" y="27"/>
                    <a:pt x="29" y="28"/>
                  </a:cubicBezTo>
                  <a:cubicBezTo>
                    <a:pt x="29" y="33"/>
                    <a:pt x="26" y="36"/>
                    <a:pt x="24" y="39"/>
                  </a:cubicBezTo>
                  <a:cubicBezTo>
                    <a:pt x="26" y="39"/>
                    <a:pt x="26" y="36"/>
                    <a:pt x="27" y="35"/>
                  </a:cubicBezTo>
                  <a:cubicBezTo>
                    <a:pt x="30" y="35"/>
                    <a:pt x="30" y="33"/>
                    <a:pt x="33" y="34"/>
                  </a:cubicBezTo>
                  <a:cubicBezTo>
                    <a:pt x="34" y="30"/>
                    <a:pt x="30" y="33"/>
                    <a:pt x="29" y="31"/>
                  </a:cubicBezTo>
                  <a:cubicBezTo>
                    <a:pt x="30" y="29"/>
                    <a:pt x="31" y="31"/>
                    <a:pt x="32" y="31"/>
                  </a:cubicBezTo>
                  <a:cubicBezTo>
                    <a:pt x="34" y="31"/>
                    <a:pt x="35" y="32"/>
                    <a:pt x="38" y="32"/>
                  </a:cubicBezTo>
                  <a:cubicBezTo>
                    <a:pt x="39" y="32"/>
                    <a:pt x="40" y="33"/>
                    <a:pt x="39" y="33"/>
                  </a:cubicBezTo>
                  <a:cubicBezTo>
                    <a:pt x="35" y="33"/>
                    <a:pt x="33" y="34"/>
                    <a:pt x="30" y="35"/>
                  </a:cubicBezTo>
                  <a:cubicBezTo>
                    <a:pt x="28" y="37"/>
                    <a:pt x="26" y="37"/>
                    <a:pt x="26" y="40"/>
                  </a:cubicBezTo>
                  <a:cubicBezTo>
                    <a:pt x="24" y="39"/>
                    <a:pt x="19" y="40"/>
                    <a:pt x="20" y="43"/>
                  </a:cubicBezTo>
                  <a:cubicBezTo>
                    <a:pt x="18" y="42"/>
                    <a:pt x="21" y="38"/>
                    <a:pt x="16" y="40"/>
                  </a:cubicBezTo>
                  <a:cubicBezTo>
                    <a:pt x="16" y="42"/>
                    <a:pt x="18" y="43"/>
                    <a:pt x="17" y="46"/>
                  </a:cubicBezTo>
                  <a:cubicBezTo>
                    <a:pt x="21" y="41"/>
                    <a:pt x="16" y="52"/>
                    <a:pt x="18" y="53"/>
                  </a:cubicBezTo>
                  <a:cubicBezTo>
                    <a:pt x="18" y="53"/>
                    <a:pt x="15" y="53"/>
                    <a:pt x="15" y="53"/>
                  </a:cubicBezTo>
                  <a:cubicBezTo>
                    <a:pt x="15" y="51"/>
                    <a:pt x="16" y="51"/>
                    <a:pt x="16" y="50"/>
                  </a:cubicBezTo>
                  <a:cubicBezTo>
                    <a:pt x="16" y="47"/>
                    <a:pt x="17" y="43"/>
                    <a:pt x="15" y="41"/>
                  </a:cubicBezTo>
                  <a:cubicBezTo>
                    <a:pt x="10" y="46"/>
                    <a:pt x="6" y="52"/>
                    <a:pt x="1" y="57"/>
                  </a:cubicBezTo>
                  <a:cubicBezTo>
                    <a:pt x="0" y="56"/>
                    <a:pt x="1" y="55"/>
                    <a:pt x="1" y="54"/>
                  </a:cubicBezTo>
                  <a:cubicBezTo>
                    <a:pt x="2" y="53"/>
                    <a:pt x="3" y="52"/>
                    <a:pt x="4" y="50"/>
                  </a:cubicBezTo>
                  <a:cubicBezTo>
                    <a:pt x="4" y="49"/>
                    <a:pt x="4" y="48"/>
                    <a:pt x="5" y="47"/>
                  </a:cubicBezTo>
                  <a:cubicBezTo>
                    <a:pt x="5" y="47"/>
                    <a:pt x="6" y="46"/>
                    <a:pt x="6" y="46"/>
                  </a:cubicBezTo>
                  <a:cubicBezTo>
                    <a:pt x="7" y="45"/>
                    <a:pt x="7" y="44"/>
                    <a:pt x="7" y="43"/>
                  </a:cubicBezTo>
                  <a:cubicBezTo>
                    <a:pt x="8" y="43"/>
                    <a:pt x="9" y="42"/>
                    <a:pt x="9" y="41"/>
                  </a:cubicBezTo>
                  <a:cubicBezTo>
                    <a:pt x="10" y="40"/>
                    <a:pt x="9" y="40"/>
                    <a:pt x="10" y="39"/>
                  </a:cubicBezTo>
                  <a:cubicBezTo>
                    <a:pt x="10" y="37"/>
                    <a:pt x="5" y="38"/>
                    <a:pt x="6" y="40"/>
                  </a:cubicBezTo>
                  <a:cubicBezTo>
                    <a:pt x="3" y="39"/>
                    <a:pt x="7" y="37"/>
                    <a:pt x="6" y="34"/>
                  </a:cubicBezTo>
                  <a:cubicBezTo>
                    <a:pt x="8" y="34"/>
                    <a:pt x="5" y="38"/>
                    <a:pt x="8" y="37"/>
                  </a:cubicBezTo>
                  <a:cubicBezTo>
                    <a:pt x="10" y="36"/>
                    <a:pt x="6" y="34"/>
                    <a:pt x="6" y="33"/>
                  </a:cubicBezTo>
                  <a:cubicBezTo>
                    <a:pt x="6" y="30"/>
                    <a:pt x="7" y="28"/>
                    <a:pt x="8" y="27"/>
                  </a:cubicBezTo>
                  <a:close/>
                  <a:moveTo>
                    <a:pt x="32" y="12"/>
                  </a:moveTo>
                  <a:cubicBezTo>
                    <a:pt x="29" y="14"/>
                    <a:pt x="27" y="17"/>
                    <a:pt x="25" y="19"/>
                  </a:cubicBezTo>
                  <a:cubicBezTo>
                    <a:pt x="24" y="19"/>
                    <a:pt x="25" y="20"/>
                    <a:pt x="25" y="20"/>
                  </a:cubicBezTo>
                  <a:cubicBezTo>
                    <a:pt x="23" y="23"/>
                    <a:pt x="20" y="24"/>
                    <a:pt x="20" y="27"/>
                  </a:cubicBezTo>
                  <a:cubicBezTo>
                    <a:pt x="19" y="27"/>
                    <a:pt x="19" y="26"/>
                    <a:pt x="19" y="27"/>
                  </a:cubicBezTo>
                  <a:cubicBezTo>
                    <a:pt x="19" y="28"/>
                    <a:pt x="19" y="28"/>
                    <a:pt x="20" y="29"/>
                  </a:cubicBezTo>
                  <a:cubicBezTo>
                    <a:pt x="21" y="29"/>
                    <a:pt x="22" y="29"/>
                    <a:pt x="23" y="28"/>
                  </a:cubicBezTo>
                  <a:cubicBezTo>
                    <a:pt x="24" y="27"/>
                    <a:pt x="24" y="25"/>
                    <a:pt x="25" y="25"/>
                  </a:cubicBezTo>
                  <a:cubicBezTo>
                    <a:pt x="26" y="24"/>
                    <a:pt x="27" y="23"/>
                    <a:pt x="27" y="22"/>
                  </a:cubicBezTo>
                  <a:cubicBezTo>
                    <a:pt x="27" y="21"/>
                    <a:pt x="28" y="22"/>
                    <a:pt x="28" y="21"/>
                  </a:cubicBezTo>
                  <a:cubicBezTo>
                    <a:pt x="31" y="17"/>
                    <a:pt x="35" y="13"/>
                    <a:pt x="38" y="8"/>
                  </a:cubicBezTo>
                  <a:cubicBezTo>
                    <a:pt x="38" y="8"/>
                    <a:pt x="39" y="8"/>
                    <a:pt x="38" y="7"/>
                  </a:cubicBezTo>
                  <a:cubicBezTo>
                    <a:pt x="36" y="10"/>
                    <a:pt x="33" y="10"/>
                    <a:pt x="32" y="12"/>
                  </a:cubicBezTo>
                  <a:close/>
                  <a:moveTo>
                    <a:pt x="14" y="30"/>
                  </a:moveTo>
                  <a:cubicBezTo>
                    <a:pt x="17" y="28"/>
                    <a:pt x="19" y="25"/>
                    <a:pt x="21" y="22"/>
                  </a:cubicBezTo>
                  <a:cubicBezTo>
                    <a:pt x="22" y="22"/>
                    <a:pt x="22" y="21"/>
                    <a:pt x="22" y="20"/>
                  </a:cubicBezTo>
                  <a:cubicBezTo>
                    <a:pt x="17" y="18"/>
                    <a:pt x="13" y="21"/>
                    <a:pt x="12" y="23"/>
                  </a:cubicBezTo>
                  <a:cubicBezTo>
                    <a:pt x="11" y="23"/>
                    <a:pt x="10" y="23"/>
                    <a:pt x="10" y="23"/>
                  </a:cubicBezTo>
                  <a:cubicBezTo>
                    <a:pt x="9" y="24"/>
                    <a:pt x="10" y="26"/>
                    <a:pt x="9" y="27"/>
                  </a:cubicBezTo>
                  <a:cubicBezTo>
                    <a:pt x="9" y="27"/>
                    <a:pt x="8" y="26"/>
                    <a:pt x="8" y="27"/>
                  </a:cubicBezTo>
                  <a:cubicBezTo>
                    <a:pt x="8" y="27"/>
                    <a:pt x="8" y="28"/>
                    <a:pt x="8" y="28"/>
                  </a:cubicBezTo>
                  <a:cubicBezTo>
                    <a:pt x="7" y="31"/>
                    <a:pt x="7" y="36"/>
                    <a:pt x="11" y="36"/>
                  </a:cubicBezTo>
                  <a:cubicBezTo>
                    <a:pt x="13" y="35"/>
                    <a:pt x="14" y="33"/>
                    <a:pt x="14" y="30"/>
                  </a:cubicBezTo>
                  <a:close/>
                  <a:moveTo>
                    <a:pt x="18" y="19"/>
                  </a:moveTo>
                  <a:cubicBezTo>
                    <a:pt x="19" y="19"/>
                    <a:pt x="20" y="19"/>
                    <a:pt x="20" y="19"/>
                  </a:cubicBezTo>
                  <a:cubicBezTo>
                    <a:pt x="20" y="17"/>
                    <a:pt x="21" y="14"/>
                    <a:pt x="20" y="14"/>
                  </a:cubicBezTo>
                  <a:cubicBezTo>
                    <a:pt x="20" y="16"/>
                    <a:pt x="18" y="16"/>
                    <a:pt x="18" y="19"/>
                  </a:cubicBezTo>
                  <a:close/>
                  <a:moveTo>
                    <a:pt x="13" y="34"/>
                  </a:moveTo>
                  <a:cubicBezTo>
                    <a:pt x="13" y="37"/>
                    <a:pt x="10" y="38"/>
                    <a:pt x="13" y="40"/>
                  </a:cubicBezTo>
                  <a:cubicBezTo>
                    <a:pt x="11" y="39"/>
                    <a:pt x="11" y="39"/>
                    <a:pt x="10" y="40"/>
                  </a:cubicBezTo>
                  <a:cubicBezTo>
                    <a:pt x="10" y="42"/>
                    <a:pt x="9" y="43"/>
                    <a:pt x="8" y="43"/>
                  </a:cubicBezTo>
                  <a:cubicBezTo>
                    <a:pt x="8" y="43"/>
                    <a:pt x="8" y="45"/>
                    <a:pt x="8" y="45"/>
                  </a:cubicBezTo>
                  <a:cubicBezTo>
                    <a:pt x="8" y="45"/>
                    <a:pt x="7" y="45"/>
                    <a:pt x="7" y="45"/>
                  </a:cubicBezTo>
                  <a:cubicBezTo>
                    <a:pt x="7" y="45"/>
                    <a:pt x="8" y="46"/>
                    <a:pt x="7" y="47"/>
                  </a:cubicBezTo>
                  <a:cubicBezTo>
                    <a:pt x="7" y="47"/>
                    <a:pt x="6" y="47"/>
                    <a:pt x="6" y="47"/>
                  </a:cubicBezTo>
                  <a:cubicBezTo>
                    <a:pt x="5" y="48"/>
                    <a:pt x="6" y="49"/>
                    <a:pt x="6" y="49"/>
                  </a:cubicBezTo>
                  <a:cubicBezTo>
                    <a:pt x="5" y="50"/>
                    <a:pt x="3" y="51"/>
                    <a:pt x="5" y="52"/>
                  </a:cubicBezTo>
                  <a:cubicBezTo>
                    <a:pt x="7" y="48"/>
                    <a:pt x="13" y="43"/>
                    <a:pt x="14" y="40"/>
                  </a:cubicBezTo>
                  <a:cubicBezTo>
                    <a:pt x="15" y="38"/>
                    <a:pt x="17" y="39"/>
                    <a:pt x="17" y="38"/>
                  </a:cubicBezTo>
                  <a:cubicBezTo>
                    <a:pt x="17" y="36"/>
                    <a:pt x="19" y="36"/>
                    <a:pt x="19" y="34"/>
                  </a:cubicBezTo>
                  <a:cubicBezTo>
                    <a:pt x="19" y="32"/>
                    <a:pt x="22" y="31"/>
                    <a:pt x="20" y="29"/>
                  </a:cubicBezTo>
                  <a:cubicBezTo>
                    <a:pt x="17" y="29"/>
                    <a:pt x="13" y="34"/>
                    <a:pt x="13" y="34"/>
                  </a:cubicBezTo>
                  <a:close/>
                  <a:moveTo>
                    <a:pt x="26" y="34"/>
                  </a:moveTo>
                  <a:cubicBezTo>
                    <a:pt x="27" y="34"/>
                    <a:pt x="27" y="34"/>
                    <a:pt x="27" y="34"/>
                  </a:cubicBezTo>
                  <a:cubicBezTo>
                    <a:pt x="28" y="31"/>
                    <a:pt x="28" y="27"/>
                    <a:pt x="26" y="26"/>
                  </a:cubicBezTo>
                  <a:cubicBezTo>
                    <a:pt x="25" y="28"/>
                    <a:pt x="23" y="28"/>
                    <a:pt x="22" y="29"/>
                  </a:cubicBezTo>
                  <a:cubicBezTo>
                    <a:pt x="22" y="30"/>
                    <a:pt x="23" y="32"/>
                    <a:pt x="22" y="33"/>
                  </a:cubicBezTo>
                  <a:cubicBezTo>
                    <a:pt x="22" y="33"/>
                    <a:pt x="20" y="33"/>
                    <a:pt x="20" y="34"/>
                  </a:cubicBezTo>
                  <a:cubicBezTo>
                    <a:pt x="20" y="36"/>
                    <a:pt x="18" y="37"/>
                    <a:pt x="18" y="39"/>
                  </a:cubicBezTo>
                  <a:cubicBezTo>
                    <a:pt x="21" y="39"/>
                    <a:pt x="26" y="36"/>
                    <a:pt x="26" y="34"/>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39" name="Freeform 86"/>
            <p:cNvSpPr>
              <a:spLocks noChangeArrowheads="1"/>
            </p:cNvSpPr>
            <p:nvPr/>
          </p:nvSpPr>
          <p:spPr bwMode="auto">
            <a:xfrm>
              <a:off x="1001712" y="1825625"/>
              <a:ext cx="26988" cy="85725"/>
            </a:xfrm>
            <a:custGeom>
              <a:avLst/>
              <a:gdLst>
                <a:gd name="T0" fmla="*/ 7 w 10"/>
                <a:gd name="T1" fmla="*/ 0 h 31"/>
                <a:gd name="T2" fmla="*/ 2 w 10"/>
                <a:gd name="T3" fmla="*/ 2 h 31"/>
                <a:gd name="T4" fmla="*/ 2 w 10"/>
                <a:gd name="T5" fmla="*/ 16 h 31"/>
                <a:gd name="T6" fmla="*/ 2 w 10"/>
                <a:gd name="T7" fmla="*/ 31 h 31"/>
                <a:gd name="T8" fmla="*/ 2 w 10"/>
                <a:gd name="T9" fmla="*/ 24 h 31"/>
                <a:gd name="T10" fmla="*/ 2 w 10"/>
                <a:gd name="T11" fmla="*/ 17 h 31"/>
                <a:gd name="T12" fmla="*/ 2 w 10"/>
                <a:gd name="T13" fmla="*/ 3 h 31"/>
                <a:gd name="T14" fmla="*/ 2 w 10"/>
                <a:gd name="T15" fmla="*/ 1 h 31"/>
                <a:gd name="T16" fmla="*/ 7 w 10"/>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1"/>
                <a:gd name="T29" fmla="*/ 10 w 1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1">
                  <a:moveTo>
                    <a:pt x="7" y="0"/>
                  </a:moveTo>
                  <a:cubicBezTo>
                    <a:pt x="10" y="1"/>
                    <a:pt x="3" y="0"/>
                    <a:pt x="2" y="2"/>
                  </a:cubicBezTo>
                  <a:cubicBezTo>
                    <a:pt x="2" y="7"/>
                    <a:pt x="2" y="12"/>
                    <a:pt x="2" y="16"/>
                  </a:cubicBezTo>
                  <a:cubicBezTo>
                    <a:pt x="2" y="21"/>
                    <a:pt x="2" y="26"/>
                    <a:pt x="2" y="31"/>
                  </a:cubicBezTo>
                  <a:cubicBezTo>
                    <a:pt x="0" y="31"/>
                    <a:pt x="2" y="26"/>
                    <a:pt x="2" y="24"/>
                  </a:cubicBezTo>
                  <a:cubicBezTo>
                    <a:pt x="2" y="22"/>
                    <a:pt x="2" y="20"/>
                    <a:pt x="2" y="17"/>
                  </a:cubicBezTo>
                  <a:cubicBezTo>
                    <a:pt x="2" y="12"/>
                    <a:pt x="2" y="7"/>
                    <a:pt x="2" y="3"/>
                  </a:cubicBezTo>
                  <a:cubicBezTo>
                    <a:pt x="1" y="2"/>
                    <a:pt x="2" y="1"/>
                    <a:pt x="2" y="1"/>
                  </a:cubicBezTo>
                  <a:cubicBezTo>
                    <a:pt x="3" y="0"/>
                    <a:pt x="5" y="0"/>
                    <a:pt x="7"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40" name="Freeform 87"/>
            <p:cNvSpPr>
              <a:spLocks noChangeArrowheads="1"/>
            </p:cNvSpPr>
            <p:nvPr/>
          </p:nvSpPr>
          <p:spPr bwMode="auto">
            <a:xfrm>
              <a:off x="1046162" y="1825625"/>
              <a:ext cx="30163" cy="14288"/>
            </a:xfrm>
            <a:custGeom>
              <a:avLst/>
              <a:gdLst>
                <a:gd name="T0" fmla="*/ 9 w 11"/>
                <a:gd name="T1" fmla="*/ 1 h 5"/>
                <a:gd name="T2" fmla="*/ 0 w 11"/>
                <a:gd name="T3" fmla="*/ 0 h 5"/>
                <a:gd name="T4" fmla="*/ 10 w 11"/>
                <a:gd name="T5" fmla="*/ 0 h 5"/>
                <a:gd name="T6" fmla="*/ 11 w 11"/>
                <a:gd name="T7" fmla="*/ 4 h 5"/>
                <a:gd name="T8" fmla="*/ 9 w 11"/>
                <a:gd name="T9" fmla="*/ 1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9" y="1"/>
                  </a:moveTo>
                  <a:cubicBezTo>
                    <a:pt x="6" y="0"/>
                    <a:pt x="2" y="2"/>
                    <a:pt x="0" y="0"/>
                  </a:cubicBezTo>
                  <a:cubicBezTo>
                    <a:pt x="4" y="0"/>
                    <a:pt x="7" y="0"/>
                    <a:pt x="10" y="0"/>
                  </a:cubicBezTo>
                  <a:cubicBezTo>
                    <a:pt x="11" y="1"/>
                    <a:pt x="11" y="2"/>
                    <a:pt x="11" y="4"/>
                  </a:cubicBezTo>
                  <a:cubicBezTo>
                    <a:pt x="8" y="5"/>
                    <a:pt x="11" y="0"/>
                    <a:pt x="9" y="1"/>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41" name="Freeform 88"/>
            <p:cNvSpPr>
              <a:spLocks noEditPoints="1" noChangeArrowheads="1"/>
            </p:cNvSpPr>
            <p:nvPr/>
          </p:nvSpPr>
          <p:spPr bwMode="auto">
            <a:xfrm>
              <a:off x="1014412" y="1830387"/>
              <a:ext cx="53975" cy="44450"/>
            </a:xfrm>
            <a:custGeom>
              <a:avLst/>
              <a:gdLst>
                <a:gd name="T0" fmla="*/ 18 w 19"/>
                <a:gd name="T1" fmla="*/ 16 h 16"/>
                <a:gd name="T2" fmla="*/ 1 w 19"/>
                <a:gd name="T3" fmla="*/ 16 h 16"/>
                <a:gd name="T4" fmla="*/ 2 w 19"/>
                <a:gd name="T5" fmla="*/ 2 h 16"/>
                <a:gd name="T6" fmla="*/ 17 w 19"/>
                <a:gd name="T7" fmla="*/ 1 h 16"/>
                <a:gd name="T8" fmla="*/ 18 w 19"/>
                <a:gd name="T9" fmla="*/ 16 h 16"/>
                <a:gd name="T10" fmla="*/ 4 w 19"/>
                <a:gd name="T11" fmla="*/ 2 h 16"/>
                <a:gd name="T12" fmla="*/ 2 w 19"/>
                <a:gd name="T13" fmla="*/ 15 h 16"/>
                <a:gd name="T14" fmla="*/ 17 w 19"/>
                <a:gd name="T15" fmla="*/ 15 h 16"/>
                <a:gd name="T16" fmla="*/ 17 w 19"/>
                <a:gd name="T17" fmla="*/ 2 h 16"/>
                <a:gd name="T18" fmla="*/ 4 w 19"/>
                <a:gd name="T19" fmla="*/ 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6"/>
                <a:gd name="T32" fmla="*/ 19 w 19"/>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6">
                  <a:moveTo>
                    <a:pt x="18" y="16"/>
                  </a:moveTo>
                  <a:cubicBezTo>
                    <a:pt x="13" y="16"/>
                    <a:pt x="7" y="16"/>
                    <a:pt x="1" y="16"/>
                  </a:cubicBezTo>
                  <a:cubicBezTo>
                    <a:pt x="1" y="12"/>
                    <a:pt x="0" y="5"/>
                    <a:pt x="2" y="2"/>
                  </a:cubicBezTo>
                  <a:cubicBezTo>
                    <a:pt x="5" y="0"/>
                    <a:pt x="12" y="2"/>
                    <a:pt x="17" y="1"/>
                  </a:cubicBezTo>
                  <a:cubicBezTo>
                    <a:pt x="19" y="5"/>
                    <a:pt x="18" y="11"/>
                    <a:pt x="18" y="16"/>
                  </a:cubicBezTo>
                  <a:close/>
                  <a:moveTo>
                    <a:pt x="4" y="2"/>
                  </a:moveTo>
                  <a:cubicBezTo>
                    <a:pt x="1" y="5"/>
                    <a:pt x="2" y="10"/>
                    <a:pt x="2" y="15"/>
                  </a:cubicBezTo>
                  <a:cubicBezTo>
                    <a:pt x="7" y="15"/>
                    <a:pt x="12" y="15"/>
                    <a:pt x="17" y="15"/>
                  </a:cubicBezTo>
                  <a:cubicBezTo>
                    <a:pt x="17" y="11"/>
                    <a:pt x="17" y="7"/>
                    <a:pt x="17" y="2"/>
                  </a:cubicBezTo>
                  <a:cubicBezTo>
                    <a:pt x="13" y="2"/>
                    <a:pt x="8" y="2"/>
                    <a:pt x="4" y="2"/>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42" name="Freeform 89"/>
            <p:cNvSpPr>
              <a:spLocks noChangeArrowheads="1"/>
            </p:cNvSpPr>
            <p:nvPr/>
          </p:nvSpPr>
          <p:spPr bwMode="auto">
            <a:xfrm>
              <a:off x="460375" y="1844675"/>
              <a:ext cx="138113" cy="88900"/>
            </a:xfrm>
            <a:custGeom>
              <a:avLst/>
              <a:gdLst>
                <a:gd name="T0" fmla="*/ 46 w 50"/>
                <a:gd name="T1" fmla="*/ 2 h 32"/>
                <a:gd name="T2" fmla="*/ 30 w 50"/>
                <a:gd name="T3" fmla="*/ 2 h 32"/>
                <a:gd name="T4" fmla="*/ 21 w 50"/>
                <a:gd name="T5" fmla="*/ 2 h 32"/>
                <a:gd name="T6" fmla="*/ 17 w 50"/>
                <a:gd name="T7" fmla="*/ 2 h 32"/>
                <a:gd name="T8" fmla="*/ 19 w 50"/>
                <a:gd name="T9" fmla="*/ 2 h 32"/>
                <a:gd name="T10" fmla="*/ 36 w 50"/>
                <a:gd name="T11" fmla="*/ 2 h 32"/>
                <a:gd name="T12" fmla="*/ 43 w 50"/>
                <a:gd name="T13" fmla="*/ 2 h 32"/>
                <a:gd name="T14" fmla="*/ 50 w 50"/>
                <a:gd name="T15" fmla="*/ 2 h 32"/>
                <a:gd name="T16" fmla="*/ 50 w 50"/>
                <a:gd name="T17" fmla="*/ 12 h 32"/>
                <a:gd name="T18" fmla="*/ 49 w 50"/>
                <a:gd name="T19" fmla="*/ 3 h 32"/>
                <a:gd name="T20" fmla="*/ 44 w 50"/>
                <a:gd name="T21" fmla="*/ 6 h 32"/>
                <a:gd name="T22" fmla="*/ 41 w 50"/>
                <a:gd name="T23" fmla="*/ 10 h 32"/>
                <a:gd name="T24" fmla="*/ 36 w 50"/>
                <a:gd name="T25" fmla="*/ 13 h 32"/>
                <a:gd name="T26" fmla="*/ 41 w 50"/>
                <a:gd name="T27" fmla="*/ 18 h 32"/>
                <a:gd name="T28" fmla="*/ 42 w 50"/>
                <a:gd name="T29" fmla="*/ 20 h 32"/>
                <a:gd name="T30" fmla="*/ 44 w 50"/>
                <a:gd name="T31" fmla="*/ 21 h 32"/>
                <a:gd name="T32" fmla="*/ 49 w 50"/>
                <a:gd name="T33" fmla="*/ 25 h 32"/>
                <a:gd name="T34" fmla="*/ 35 w 50"/>
                <a:gd name="T35" fmla="*/ 15 h 32"/>
                <a:gd name="T36" fmla="*/ 29 w 50"/>
                <a:gd name="T37" fmla="*/ 20 h 32"/>
                <a:gd name="T38" fmla="*/ 21 w 50"/>
                <a:gd name="T39" fmla="*/ 16 h 32"/>
                <a:gd name="T40" fmla="*/ 3 w 50"/>
                <a:gd name="T41" fmla="*/ 27 h 32"/>
                <a:gd name="T42" fmla="*/ 18 w 50"/>
                <a:gd name="T43" fmla="*/ 15 h 32"/>
                <a:gd name="T44" fmla="*/ 17 w 50"/>
                <a:gd name="T45" fmla="*/ 13 h 32"/>
                <a:gd name="T46" fmla="*/ 15 w 50"/>
                <a:gd name="T47" fmla="*/ 11 h 32"/>
                <a:gd name="T48" fmla="*/ 10 w 50"/>
                <a:gd name="T49" fmla="*/ 9 h 32"/>
                <a:gd name="T50" fmla="*/ 3 w 50"/>
                <a:gd name="T51" fmla="*/ 5 h 32"/>
                <a:gd name="T52" fmla="*/ 2 w 50"/>
                <a:gd name="T53" fmla="*/ 11 h 32"/>
                <a:gd name="T54" fmla="*/ 1 w 50"/>
                <a:gd name="T55" fmla="*/ 16 h 32"/>
                <a:gd name="T56" fmla="*/ 1 w 50"/>
                <a:gd name="T57" fmla="*/ 29 h 32"/>
                <a:gd name="T58" fmla="*/ 6 w 50"/>
                <a:gd name="T59" fmla="*/ 30 h 32"/>
                <a:gd name="T60" fmla="*/ 1 w 50"/>
                <a:gd name="T61" fmla="*/ 31 h 32"/>
                <a:gd name="T62" fmla="*/ 1 w 50"/>
                <a:gd name="T63" fmla="*/ 3 h 32"/>
                <a:gd name="T64" fmla="*/ 5 w 50"/>
                <a:gd name="T65" fmla="*/ 6 h 32"/>
                <a:gd name="T66" fmla="*/ 9 w 50"/>
                <a:gd name="T67" fmla="*/ 8 h 32"/>
                <a:gd name="T68" fmla="*/ 10 w 50"/>
                <a:gd name="T69" fmla="*/ 9 h 32"/>
                <a:gd name="T70" fmla="*/ 15 w 50"/>
                <a:gd name="T71" fmla="*/ 10 h 32"/>
                <a:gd name="T72" fmla="*/ 16 w 50"/>
                <a:gd name="T73" fmla="*/ 12 h 32"/>
                <a:gd name="T74" fmla="*/ 17 w 50"/>
                <a:gd name="T75" fmla="*/ 12 h 32"/>
                <a:gd name="T76" fmla="*/ 21 w 50"/>
                <a:gd name="T77" fmla="*/ 15 h 32"/>
                <a:gd name="T78" fmla="*/ 23 w 50"/>
                <a:gd name="T79" fmla="*/ 16 h 32"/>
                <a:gd name="T80" fmla="*/ 28 w 50"/>
                <a:gd name="T81" fmla="*/ 18 h 32"/>
                <a:gd name="T82" fmla="*/ 32 w 50"/>
                <a:gd name="T83" fmla="*/ 15 h 32"/>
                <a:gd name="T84" fmla="*/ 37 w 50"/>
                <a:gd name="T85" fmla="*/ 12 h 32"/>
                <a:gd name="T86" fmla="*/ 44 w 50"/>
                <a:gd name="T87" fmla="*/ 5 h 32"/>
                <a:gd name="T88" fmla="*/ 46 w 50"/>
                <a:gd name="T89" fmla="*/ 2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32"/>
                <a:gd name="T137" fmla="*/ 50 w 50"/>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32">
                  <a:moveTo>
                    <a:pt x="46" y="2"/>
                  </a:moveTo>
                  <a:cubicBezTo>
                    <a:pt x="41" y="2"/>
                    <a:pt x="35" y="2"/>
                    <a:pt x="30" y="2"/>
                  </a:cubicBezTo>
                  <a:cubicBezTo>
                    <a:pt x="27" y="2"/>
                    <a:pt x="24" y="2"/>
                    <a:pt x="21" y="2"/>
                  </a:cubicBezTo>
                  <a:cubicBezTo>
                    <a:pt x="19" y="2"/>
                    <a:pt x="18" y="2"/>
                    <a:pt x="17" y="2"/>
                  </a:cubicBezTo>
                  <a:cubicBezTo>
                    <a:pt x="17" y="1"/>
                    <a:pt x="18" y="2"/>
                    <a:pt x="19" y="2"/>
                  </a:cubicBezTo>
                  <a:cubicBezTo>
                    <a:pt x="25" y="2"/>
                    <a:pt x="30" y="2"/>
                    <a:pt x="36" y="2"/>
                  </a:cubicBezTo>
                  <a:cubicBezTo>
                    <a:pt x="38" y="2"/>
                    <a:pt x="41" y="2"/>
                    <a:pt x="43" y="2"/>
                  </a:cubicBezTo>
                  <a:cubicBezTo>
                    <a:pt x="47" y="2"/>
                    <a:pt x="48" y="0"/>
                    <a:pt x="50" y="2"/>
                  </a:cubicBezTo>
                  <a:cubicBezTo>
                    <a:pt x="50" y="5"/>
                    <a:pt x="50" y="9"/>
                    <a:pt x="50" y="12"/>
                  </a:cubicBezTo>
                  <a:cubicBezTo>
                    <a:pt x="47" y="11"/>
                    <a:pt x="50" y="6"/>
                    <a:pt x="49" y="3"/>
                  </a:cubicBezTo>
                  <a:cubicBezTo>
                    <a:pt x="48" y="2"/>
                    <a:pt x="46" y="5"/>
                    <a:pt x="44" y="6"/>
                  </a:cubicBezTo>
                  <a:cubicBezTo>
                    <a:pt x="43" y="7"/>
                    <a:pt x="41" y="9"/>
                    <a:pt x="41" y="10"/>
                  </a:cubicBezTo>
                  <a:cubicBezTo>
                    <a:pt x="39" y="11"/>
                    <a:pt x="38" y="13"/>
                    <a:pt x="36" y="13"/>
                  </a:cubicBezTo>
                  <a:cubicBezTo>
                    <a:pt x="35" y="16"/>
                    <a:pt x="39" y="16"/>
                    <a:pt x="41" y="18"/>
                  </a:cubicBezTo>
                  <a:cubicBezTo>
                    <a:pt x="41" y="19"/>
                    <a:pt x="41" y="20"/>
                    <a:pt x="42" y="20"/>
                  </a:cubicBezTo>
                  <a:cubicBezTo>
                    <a:pt x="42" y="20"/>
                    <a:pt x="44" y="20"/>
                    <a:pt x="44" y="21"/>
                  </a:cubicBezTo>
                  <a:cubicBezTo>
                    <a:pt x="45" y="21"/>
                    <a:pt x="47" y="24"/>
                    <a:pt x="49" y="25"/>
                  </a:cubicBezTo>
                  <a:cubicBezTo>
                    <a:pt x="43" y="22"/>
                    <a:pt x="39" y="18"/>
                    <a:pt x="35" y="15"/>
                  </a:cubicBezTo>
                  <a:cubicBezTo>
                    <a:pt x="32" y="16"/>
                    <a:pt x="30" y="18"/>
                    <a:pt x="29" y="20"/>
                  </a:cubicBezTo>
                  <a:cubicBezTo>
                    <a:pt x="26" y="18"/>
                    <a:pt x="24" y="17"/>
                    <a:pt x="21" y="16"/>
                  </a:cubicBezTo>
                  <a:cubicBezTo>
                    <a:pt x="13" y="18"/>
                    <a:pt x="11" y="24"/>
                    <a:pt x="3" y="27"/>
                  </a:cubicBezTo>
                  <a:cubicBezTo>
                    <a:pt x="8" y="23"/>
                    <a:pt x="14" y="19"/>
                    <a:pt x="18" y="15"/>
                  </a:cubicBezTo>
                  <a:cubicBezTo>
                    <a:pt x="18" y="14"/>
                    <a:pt x="17" y="13"/>
                    <a:pt x="17" y="13"/>
                  </a:cubicBezTo>
                  <a:cubicBezTo>
                    <a:pt x="16" y="13"/>
                    <a:pt x="15" y="11"/>
                    <a:pt x="15" y="11"/>
                  </a:cubicBezTo>
                  <a:cubicBezTo>
                    <a:pt x="14" y="11"/>
                    <a:pt x="11" y="11"/>
                    <a:pt x="10" y="9"/>
                  </a:cubicBezTo>
                  <a:cubicBezTo>
                    <a:pt x="8" y="8"/>
                    <a:pt x="5" y="7"/>
                    <a:pt x="3" y="5"/>
                  </a:cubicBezTo>
                  <a:cubicBezTo>
                    <a:pt x="1" y="7"/>
                    <a:pt x="2" y="9"/>
                    <a:pt x="2" y="11"/>
                  </a:cubicBezTo>
                  <a:cubicBezTo>
                    <a:pt x="2" y="13"/>
                    <a:pt x="1" y="14"/>
                    <a:pt x="1" y="16"/>
                  </a:cubicBezTo>
                  <a:cubicBezTo>
                    <a:pt x="1" y="19"/>
                    <a:pt x="2" y="24"/>
                    <a:pt x="1" y="29"/>
                  </a:cubicBezTo>
                  <a:cubicBezTo>
                    <a:pt x="1" y="31"/>
                    <a:pt x="4" y="30"/>
                    <a:pt x="6" y="30"/>
                  </a:cubicBezTo>
                  <a:cubicBezTo>
                    <a:pt x="6" y="32"/>
                    <a:pt x="2" y="31"/>
                    <a:pt x="1" y="31"/>
                  </a:cubicBezTo>
                  <a:cubicBezTo>
                    <a:pt x="0" y="22"/>
                    <a:pt x="1" y="14"/>
                    <a:pt x="1" y="3"/>
                  </a:cubicBezTo>
                  <a:cubicBezTo>
                    <a:pt x="4" y="2"/>
                    <a:pt x="3" y="6"/>
                    <a:pt x="5" y="6"/>
                  </a:cubicBezTo>
                  <a:cubicBezTo>
                    <a:pt x="6" y="6"/>
                    <a:pt x="7" y="8"/>
                    <a:pt x="9" y="8"/>
                  </a:cubicBezTo>
                  <a:cubicBezTo>
                    <a:pt x="10" y="8"/>
                    <a:pt x="10" y="9"/>
                    <a:pt x="10" y="9"/>
                  </a:cubicBezTo>
                  <a:cubicBezTo>
                    <a:pt x="12" y="10"/>
                    <a:pt x="14" y="10"/>
                    <a:pt x="15" y="10"/>
                  </a:cubicBezTo>
                  <a:cubicBezTo>
                    <a:pt x="15" y="11"/>
                    <a:pt x="15" y="12"/>
                    <a:pt x="16" y="12"/>
                  </a:cubicBezTo>
                  <a:cubicBezTo>
                    <a:pt x="16" y="12"/>
                    <a:pt x="17" y="12"/>
                    <a:pt x="17" y="12"/>
                  </a:cubicBezTo>
                  <a:cubicBezTo>
                    <a:pt x="19" y="13"/>
                    <a:pt x="18" y="14"/>
                    <a:pt x="21" y="15"/>
                  </a:cubicBezTo>
                  <a:cubicBezTo>
                    <a:pt x="21" y="15"/>
                    <a:pt x="23" y="15"/>
                    <a:pt x="23" y="16"/>
                  </a:cubicBezTo>
                  <a:cubicBezTo>
                    <a:pt x="24" y="16"/>
                    <a:pt x="26" y="17"/>
                    <a:pt x="28" y="18"/>
                  </a:cubicBezTo>
                  <a:cubicBezTo>
                    <a:pt x="30" y="19"/>
                    <a:pt x="31" y="16"/>
                    <a:pt x="32" y="15"/>
                  </a:cubicBezTo>
                  <a:cubicBezTo>
                    <a:pt x="33" y="14"/>
                    <a:pt x="35" y="13"/>
                    <a:pt x="37" y="12"/>
                  </a:cubicBezTo>
                  <a:cubicBezTo>
                    <a:pt x="39" y="10"/>
                    <a:pt x="41" y="7"/>
                    <a:pt x="44" y="5"/>
                  </a:cubicBezTo>
                  <a:cubicBezTo>
                    <a:pt x="44" y="5"/>
                    <a:pt x="49" y="2"/>
                    <a:pt x="46" y="2"/>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43" name="Freeform 90"/>
            <p:cNvSpPr>
              <a:spLocks noChangeArrowheads="1"/>
            </p:cNvSpPr>
            <p:nvPr/>
          </p:nvSpPr>
          <p:spPr bwMode="auto">
            <a:xfrm>
              <a:off x="704850" y="1863725"/>
              <a:ext cx="19050" cy="11113"/>
            </a:xfrm>
            <a:custGeom>
              <a:avLst/>
              <a:gdLst>
                <a:gd name="T0" fmla="*/ 2 w 7"/>
                <a:gd name="T1" fmla="*/ 2 h 4"/>
                <a:gd name="T2" fmla="*/ 6 w 7"/>
                <a:gd name="T3" fmla="*/ 3 h 4"/>
                <a:gd name="T4" fmla="*/ 2 w 7"/>
                <a:gd name="T5" fmla="*/ 2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2" y="2"/>
                  </a:moveTo>
                  <a:cubicBezTo>
                    <a:pt x="0" y="0"/>
                    <a:pt x="7" y="1"/>
                    <a:pt x="6" y="3"/>
                  </a:cubicBezTo>
                  <a:cubicBezTo>
                    <a:pt x="4" y="4"/>
                    <a:pt x="4" y="2"/>
                    <a:pt x="2" y="2"/>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44" name="Freeform 91"/>
            <p:cNvSpPr>
              <a:spLocks noChangeArrowheads="1"/>
            </p:cNvSpPr>
            <p:nvPr/>
          </p:nvSpPr>
          <p:spPr bwMode="auto">
            <a:xfrm>
              <a:off x="709612" y="1878012"/>
              <a:ext cx="17463" cy="11113"/>
            </a:xfrm>
            <a:custGeom>
              <a:avLst/>
              <a:gdLst>
                <a:gd name="T0" fmla="*/ 6 w 6"/>
                <a:gd name="T1" fmla="*/ 0 h 4"/>
                <a:gd name="T2" fmla="*/ 0 w 6"/>
                <a:gd name="T3" fmla="*/ 4 h 4"/>
                <a:gd name="T4" fmla="*/ 3 w 6"/>
                <a:gd name="T5" fmla="*/ 2 h 4"/>
                <a:gd name="T6" fmla="*/ 6 w 6"/>
                <a:gd name="T7" fmla="*/ 0 h 4"/>
                <a:gd name="T8" fmla="*/ 0 60000 65536"/>
                <a:gd name="T9" fmla="*/ 0 60000 65536"/>
                <a:gd name="T10" fmla="*/ 0 60000 65536"/>
                <a:gd name="T11" fmla="*/ 0 60000 65536"/>
                <a:gd name="T12" fmla="*/ 0 w 6"/>
                <a:gd name="T13" fmla="*/ 0 h 4"/>
                <a:gd name="T14" fmla="*/ 6 w 6"/>
                <a:gd name="T15" fmla="*/ 4 h 4"/>
              </a:gdLst>
              <a:ahLst/>
              <a:cxnLst>
                <a:cxn ang="T8">
                  <a:pos x="T0" y="T1"/>
                </a:cxn>
                <a:cxn ang="T9">
                  <a:pos x="T2" y="T3"/>
                </a:cxn>
                <a:cxn ang="T10">
                  <a:pos x="T4" y="T5"/>
                </a:cxn>
                <a:cxn ang="T11">
                  <a:pos x="T6" y="T7"/>
                </a:cxn>
              </a:cxnLst>
              <a:rect l="T12" t="T13" r="T14" b="T15"/>
              <a:pathLst>
                <a:path w="6" h="4">
                  <a:moveTo>
                    <a:pt x="6" y="0"/>
                  </a:moveTo>
                  <a:cubicBezTo>
                    <a:pt x="5" y="3"/>
                    <a:pt x="3" y="3"/>
                    <a:pt x="0" y="4"/>
                  </a:cubicBezTo>
                  <a:cubicBezTo>
                    <a:pt x="0" y="0"/>
                    <a:pt x="2" y="4"/>
                    <a:pt x="3" y="2"/>
                  </a:cubicBezTo>
                  <a:cubicBezTo>
                    <a:pt x="4" y="1"/>
                    <a:pt x="4" y="0"/>
                    <a:pt x="6" y="0"/>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45" name="Freeform 92"/>
            <p:cNvSpPr>
              <a:spLocks noChangeArrowheads="1"/>
            </p:cNvSpPr>
            <p:nvPr/>
          </p:nvSpPr>
          <p:spPr bwMode="auto">
            <a:xfrm>
              <a:off x="596900" y="1874837"/>
              <a:ext cx="7938" cy="39688"/>
            </a:xfrm>
            <a:custGeom>
              <a:avLst/>
              <a:gdLst>
                <a:gd name="T0" fmla="*/ 1 w 3"/>
                <a:gd name="T1" fmla="*/ 3 h 14"/>
                <a:gd name="T2" fmla="*/ 1 w 3"/>
                <a:gd name="T3" fmla="*/ 5 h 14"/>
                <a:gd name="T4" fmla="*/ 2 w 3"/>
                <a:gd name="T5" fmla="*/ 14 h 14"/>
                <a:gd name="T6" fmla="*/ 1 w 3"/>
                <a:gd name="T7" fmla="*/ 7 h 14"/>
                <a:gd name="T8" fmla="*/ 1 w 3"/>
                <a:gd name="T9" fmla="*/ 3 h 14"/>
                <a:gd name="T10" fmla="*/ 0 60000 65536"/>
                <a:gd name="T11" fmla="*/ 0 60000 65536"/>
                <a:gd name="T12" fmla="*/ 0 60000 65536"/>
                <a:gd name="T13" fmla="*/ 0 60000 65536"/>
                <a:gd name="T14" fmla="*/ 0 60000 65536"/>
                <a:gd name="T15" fmla="*/ 0 w 3"/>
                <a:gd name="T16" fmla="*/ 0 h 14"/>
                <a:gd name="T17" fmla="*/ 3 w 3"/>
                <a:gd name="T18" fmla="*/ 14 h 14"/>
              </a:gdLst>
              <a:ahLst/>
              <a:cxnLst>
                <a:cxn ang="T10">
                  <a:pos x="T0" y="T1"/>
                </a:cxn>
                <a:cxn ang="T11">
                  <a:pos x="T2" y="T3"/>
                </a:cxn>
                <a:cxn ang="T12">
                  <a:pos x="T4" y="T5"/>
                </a:cxn>
                <a:cxn ang="T13">
                  <a:pos x="T6" y="T7"/>
                </a:cxn>
                <a:cxn ang="T14">
                  <a:pos x="T8" y="T9"/>
                </a:cxn>
              </a:cxnLst>
              <a:rect l="T15" t="T16" r="T17" b="T18"/>
              <a:pathLst>
                <a:path w="3" h="14">
                  <a:moveTo>
                    <a:pt x="1" y="3"/>
                  </a:moveTo>
                  <a:cubicBezTo>
                    <a:pt x="2" y="0"/>
                    <a:pt x="1" y="4"/>
                    <a:pt x="1" y="5"/>
                  </a:cubicBezTo>
                  <a:cubicBezTo>
                    <a:pt x="2" y="7"/>
                    <a:pt x="3" y="11"/>
                    <a:pt x="2" y="14"/>
                  </a:cubicBezTo>
                  <a:cubicBezTo>
                    <a:pt x="0" y="14"/>
                    <a:pt x="3" y="8"/>
                    <a:pt x="1" y="7"/>
                  </a:cubicBezTo>
                  <a:cubicBezTo>
                    <a:pt x="1" y="7"/>
                    <a:pt x="0" y="5"/>
                    <a:pt x="1" y="3"/>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46" name="Freeform 93"/>
            <p:cNvSpPr>
              <a:spLocks noEditPoints="1" noChangeArrowheads="1"/>
            </p:cNvSpPr>
            <p:nvPr/>
          </p:nvSpPr>
          <p:spPr bwMode="auto">
            <a:xfrm>
              <a:off x="1020762" y="1885950"/>
              <a:ext cx="47625" cy="47625"/>
            </a:xfrm>
            <a:custGeom>
              <a:avLst/>
              <a:gdLst>
                <a:gd name="T0" fmla="*/ 13 w 17"/>
                <a:gd name="T1" fmla="*/ 17 h 17"/>
                <a:gd name="T2" fmla="*/ 2 w 17"/>
                <a:gd name="T3" fmla="*/ 15 h 17"/>
                <a:gd name="T4" fmla="*/ 2 w 17"/>
                <a:gd name="T5" fmla="*/ 7 h 17"/>
                <a:gd name="T6" fmla="*/ 2 w 17"/>
                <a:gd name="T7" fmla="*/ 5 h 17"/>
                <a:gd name="T8" fmla="*/ 3 w 17"/>
                <a:gd name="T9" fmla="*/ 2 h 17"/>
                <a:gd name="T10" fmla="*/ 12 w 17"/>
                <a:gd name="T11" fmla="*/ 1 h 17"/>
                <a:gd name="T12" fmla="*/ 15 w 17"/>
                <a:gd name="T13" fmla="*/ 3 h 17"/>
                <a:gd name="T14" fmla="*/ 15 w 17"/>
                <a:gd name="T15" fmla="*/ 5 h 17"/>
                <a:gd name="T16" fmla="*/ 16 w 17"/>
                <a:gd name="T17" fmla="*/ 7 h 17"/>
                <a:gd name="T18" fmla="*/ 13 w 17"/>
                <a:gd name="T19" fmla="*/ 17 h 17"/>
                <a:gd name="T20" fmla="*/ 15 w 17"/>
                <a:gd name="T21" fmla="*/ 7 h 17"/>
                <a:gd name="T22" fmla="*/ 13 w 17"/>
                <a:gd name="T23" fmla="*/ 2 h 17"/>
                <a:gd name="T24" fmla="*/ 3 w 17"/>
                <a:gd name="T25" fmla="*/ 3 h 17"/>
                <a:gd name="T26" fmla="*/ 2 w 17"/>
                <a:gd name="T27" fmla="*/ 14 h 17"/>
                <a:gd name="T28" fmla="*/ 13 w 17"/>
                <a:gd name="T29" fmla="*/ 16 h 17"/>
                <a:gd name="T30" fmla="*/ 15 w 17"/>
                <a:gd name="T31" fmla="*/ 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13" y="17"/>
                  </a:moveTo>
                  <a:cubicBezTo>
                    <a:pt x="8" y="17"/>
                    <a:pt x="4" y="17"/>
                    <a:pt x="2" y="15"/>
                  </a:cubicBezTo>
                  <a:cubicBezTo>
                    <a:pt x="0" y="12"/>
                    <a:pt x="1" y="10"/>
                    <a:pt x="2" y="7"/>
                  </a:cubicBezTo>
                  <a:cubicBezTo>
                    <a:pt x="2" y="6"/>
                    <a:pt x="1" y="5"/>
                    <a:pt x="2" y="5"/>
                  </a:cubicBezTo>
                  <a:cubicBezTo>
                    <a:pt x="2" y="4"/>
                    <a:pt x="2" y="3"/>
                    <a:pt x="3" y="2"/>
                  </a:cubicBezTo>
                  <a:cubicBezTo>
                    <a:pt x="5" y="0"/>
                    <a:pt x="10" y="0"/>
                    <a:pt x="12" y="1"/>
                  </a:cubicBezTo>
                  <a:cubicBezTo>
                    <a:pt x="13" y="2"/>
                    <a:pt x="14" y="2"/>
                    <a:pt x="15" y="3"/>
                  </a:cubicBezTo>
                  <a:cubicBezTo>
                    <a:pt x="15" y="3"/>
                    <a:pt x="14" y="5"/>
                    <a:pt x="15" y="5"/>
                  </a:cubicBezTo>
                  <a:cubicBezTo>
                    <a:pt x="15" y="5"/>
                    <a:pt x="16" y="5"/>
                    <a:pt x="16" y="7"/>
                  </a:cubicBezTo>
                  <a:cubicBezTo>
                    <a:pt x="17" y="11"/>
                    <a:pt x="15" y="14"/>
                    <a:pt x="13" y="17"/>
                  </a:cubicBezTo>
                  <a:close/>
                  <a:moveTo>
                    <a:pt x="15" y="7"/>
                  </a:moveTo>
                  <a:cubicBezTo>
                    <a:pt x="15" y="5"/>
                    <a:pt x="13" y="4"/>
                    <a:pt x="13" y="2"/>
                  </a:cubicBezTo>
                  <a:cubicBezTo>
                    <a:pt x="8" y="2"/>
                    <a:pt x="7" y="2"/>
                    <a:pt x="3" y="3"/>
                  </a:cubicBezTo>
                  <a:cubicBezTo>
                    <a:pt x="3" y="7"/>
                    <a:pt x="1" y="9"/>
                    <a:pt x="2" y="14"/>
                  </a:cubicBezTo>
                  <a:cubicBezTo>
                    <a:pt x="4" y="17"/>
                    <a:pt x="8" y="16"/>
                    <a:pt x="13" y="16"/>
                  </a:cubicBezTo>
                  <a:cubicBezTo>
                    <a:pt x="14" y="14"/>
                    <a:pt x="16" y="10"/>
                    <a:pt x="15" y="7"/>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47" name="Freeform 94"/>
            <p:cNvSpPr>
              <a:spLocks noEditPoints="1" noChangeArrowheads="1"/>
            </p:cNvSpPr>
            <p:nvPr/>
          </p:nvSpPr>
          <p:spPr bwMode="auto">
            <a:xfrm>
              <a:off x="1035050" y="1897062"/>
              <a:ext cx="15875" cy="22225"/>
            </a:xfrm>
            <a:custGeom>
              <a:avLst/>
              <a:gdLst>
                <a:gd name="T0" fmla="*/ 0 w 6"/>
                <a:gd name="T1" fmla="*/ 4 h 8"/>
                <a:gd name="T2" fmla="*/ 5 w 6"/>
                <a:gd name="T3" fmla="*/ 1 h 8"/>
                <a:gd name="T4" fmla="*/ 6 w 6"/>
                <a:gd name="T5" fmla="*/ 7 h 8"/>
                <a:gd name="T6" fmla="*/ 0 w 6"/>
                <a:gd name="T7" fmla="*/ 4 h 8"/>
                <a:gd name="T8" fmla="*/ 4 w 6"/>
                <a:gd name="T9" fmla="*/ 2 h 8"/>
                <a:gd name="T10" fmla="*/ 3 w 6"/>
                <a:gd name="T11" fmla="*/ 3 h 8"/>
                <a:gd name="T12" fmla="*/ 3 w 6"/>
                <a:gd name="T13" fmla="*/ 6 h 8"/>
                <a:gd name="T14" fmla="*/ 5 w 6"/>
                <a:gd name="T15" fmla="*/ 6 h 8"/>
                <a:gd name="T16" fmla="*/ 4 w 6"/>
                <a:gd name="T17" fmla="*/ 2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0" y="4"/>
                  </a:moveTo>
                  <a:cubicBezTo>
                    <a:pt x="1" y="3"/>
                    <a:pt x="2" y="0"/>
                    <a:pt x="5" y="1"/>
                  </a:cubicBezTo>
                  <a:cubicBezTo>
                    <a:pt x="6" y="2"/>
                    <a:pt x="6" y="5"/>
                    <a:pt x="6" y="7"/>
                  </a:cubicBezTo>
                  <a:cubicBezTo>
                    <a:pt x="2" y="8"/>
                    <a:pt x="3" y="4"/>
                    <a:pt x="0" y="4"/>
                  </a:cubicBezTo>
                  <a:close/>
                  <a:moveTo>
                    <a:pt x="4" y="2"/>
                  </a:moveTo>
                  <a:cubicBezTo>
                    <a:pt x="4" y="3"/>
                    <a:pt x="4" y="4"/>
                    <a:pt x="3" y="3"/>
                  </a:cubicBezTo>
                  <a:cubicBezTo>
                    <a:pt x="3" y="4"/>
                    <a:pt x="3" y="5"/>
                    <a:pt x="3" y="6"/>
                  </a:cubicBezTo>
                  <a:cubicBezTo>
                    <a:pt x="3" y="6"/>
                    <a:pt x="4" y="6"/>
                    <a:pt x="5" y="6"/>
                  </a:cubicBezTo>
                  <a:cubicBezTo>
                    <a:pt x="5" y="5"/>
                    <a:pt x="6" y="2"/>
                    <a:pt x="4" y="2"/>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48" name="Freeform 95"/>
            <p:cNvSpPr>
              <a:spLocks noChangeArrowheads="1"/>
            </p:cNvSpPr>
            <p:nvPr/>
          </p:nvSpPr>
          <p:spPr bwMode="auto">
            <a:xfrm>
              <a:off x="1068387" y="1922462"/>
              <a:ext cx="12700" cy="28575"/>
            </a:xfrm>
            <a:custGeom>
              <a:avLst/>
              <a:gdLst>
                <a:gd name="T0" fmla="*/ 0 w 5"/>
                <a:gd name="T1" fmla="*/ 9 h 10"/>
                <a:gd name="T2" fmla="*/ 4 w 5"/>
                <a:gd name="T3" fmla="*/ 8 h 10"/>
                <a:gd name="T4" fmla="*/ 5 w 5"/>
                <a:gd name="T5" fmla="*/ 0 h 10"/>
                <a:gd name="T6" fmla="*/ 5 w 5"/>
                <a:gd name="T7" fmla="*/ 8 h 10"/>
                <a:gd name="T8" fmla="*/ 0 w 5"/>
                <a:gd name="T9" fmla="*/ 9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9"/>
                  </a:moveTo>
                  <a:cubicBezTo>
                    <a:pt x="0" y="8"/>
                    <a:pt x="3" y="9"/>
                    <a:pt x="4" y="8"/>
                  </a:cubicBezTo>
                  <a:cubicBezTo>
                    <a:pt x="4" y="5"/>
                    <a:pt x="3" y="1"/>
                    <a:pt x="5" y="0"/>
                  </a:cubicBezTo>
                  <a:cubicBezTo>
                    <a:pt x="5" y="2"/>
                    <a:pt x="5" y="5"/>
                    <a:pt x="5" y="8"/>
                  </a:cubicBezTo>
                  <a:cubicBezTo>
                    <a:pt x="3" y="8"/>
                    <a:pt x="3" y="10"/>
                    <a:pt x="0" y="9"/>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49" name="Freeform 96"/>
            <p:cNvSpPr>
              <a:spLocks noChangeArrowheads="1"/>
            </p:cNvSpPr>
            <p:nvPr/>
          </p:nvSpPr>
          <p:spPr bwMode="auto">
            <a:xfrm>
              <a:off x="563562" y="1930400"/>
              <a:ext cx="44450" cy="11113"/>
            </a:xfrm>
            <a:custGeom>
              <a:avLst/>
              <a:gdLst>
                <a:gd name="T0" fmla="*/ 1 w 16"/>
                <a:gd name="T1" fmla="*/ 1 h 4"/>
                <a:gd name="T2" fmla="*/ 3 w 16"/>
                <a:gd name="T3" fmla="*/ 0 h 4"/>
                <a:gd name="T4" fmla="*/ 16 w 16"/>
                <a:gd name="T5" fmla="*/ 0 h 4"/>
                <a:gd name="T6" fmla="*/ 1 w 16"/>
                <a:gd name="T7" fmla="*/ 1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1" y="1"/>
                  </a:moveTo>
                  <a:cubicBezTo>
                    <a:pt x="0" y="0"/>
                    <a:pt x="2" y="0"/>
                    <a:pt x="3" y="0"/>
                  </a:cubicBezTo>
                  <a:cubicBezTo>
                    <a:pt x="6" y="1"/>
                    <a:pt x="13" y="1"/>
                    <a:pt x="16" y="0"/>
                  </a:cubicBezTo>
                  <a:cubicBezTo>
                    <a:pt x="14" y="4"/>
                    <a:pt x="5" y="1"/>
                    <a:pt x="1" y="1"/>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50" name="Freeform 97"/>
            <p:cNvSpPr>
              <a:spLocks noChangeArrowheads="1"/>
            </p:cNvSpPr>
            <p:nvPr/>
          </p:nvSpPr>
          <p:spPr bwMode="auto">
            <a:xfrm>
              <a:off x="768350" y="1939925"/>
              <a:ext cx="14288" cy="23813"/>
            </a:xfrm>
            <a:custGeom>
              <a:avLst/>
              <a:gdLst>
                <a:gd name="T0" fmla="*/ 0 w 5"/>
                <a:gd name="T1" fmla="*/ 3 h 9"/>
                <a:gd name="T2" fmla="*/ 5 w 5"/>
                <a:gd name="T3" fmla="*/ 5 h 9"/>
                <a:gd name="T4" fmla="*/ 3 w 5"/>
                <a:gd name="T5" fmla="*/ 8 h 9"/>
                <a:gd name="T6" fmla="*/ 2 w 5"/>
                <a:gd name="T7" fmla="*/ 8 h 9"/>
                <a:gd name="T8" fmla="*/ 4 w 5"/>
                <a:gd name="T9" fmla="*/ 6 h 9"/>
                <a:gd name="T10" fmla="*/ 0 w 5"/>
                <a:gd name="T11" fmla="*/ 3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0" y="3"/>
                  </a:moveTo>
                  <a:cubicBezTo>
                    <a:pt x="0" y="0"/>
                    <a:pt x="4" y="4"/>
                    <a:pt x="5" y="5"/>
                  </a:cubicBezTo>
                  <a:cubicBezTo>
                    <a:pt x="5" y="7"/>
                    <a:pt x="3" y="7"/>
                    <a:pt x="3" y="8"/>
                  </a:cubicBezTo>
                  <a:cubicBezTo>
                    <a:pt x="1" y="9"/>
                    <a:pt x="1" y="5"/>
                    <a:pt x="2" y="8"/>
                  </a:cubicBezTo>
                  <a:cubicBezTo>
                    <a:pt x="3" y="7"/>
                    <a:pt x="4" y="7"/>
                    <a:pt x="4" y="6"/>
                  </a:cubicBezTo>
                  <a:cubicBezTo>
                    <a:pt x="4" y="2"/>
                    <a:pt x="0" y="5"/>
                    <a:pt x="0" y="3"/>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51" name="Freeform 98"/>
            <p:cNvSpPr>
              <a:spLocks noEditPoints="1" noChangeArrowheads="1"/>
            </p:cNvSpPr>
            <p:nvPr/>
          </p:nvSpPr>
          <p:spPr bwMode="auto">
            <a:xfrm>
              <a:off x="538162" y="212725"/>
              <a:ext cx="244475" cy="53975"/>
            </a:xfrm>
            <a:custGeom>
              <a:avLst/>
              <a:gdLst>
                <a:gd name="T0" fmla="*/ 82 w 88"/>
                <a:gd name="T1" fmla="*/ 17 h 19"/>
                <a:gd name="T2" fmla="*/ 34 w 88"/>
                <a:gd name="T3" fmla="*/ 17 h 19"/>
                <a:gd name="T4" fmla="*/ 16 w 88"/>
                <a:gd name="T5" fmla="*/ 18 h 19"/>
                <a:gd name="T6" fmla="*/ 2 w 88"/>
                <a:gd name="T7" fmla="*/ 15 h 19"/>
                <a:gd name="T8" fmla="*/ 9 w 88"/>
                <a:gd name="T9" fmla="*/ 2 h 19"/>
                <a:gd name="T10" fmla="*/ 16 w 88"/>
                <a:gd name="T11" fmla="*/ 2 h 19"/>
                <a:gd name="T12" fmla="*/ 41 w 88"/>
                <a:gd name="T13" fmla="*/ 3 h 19"/>
                <a:gd name="T14" fmla="*/ 52 w 88"/>
                <a:gd name="T15" fmla="*/ 2 h 19"/>
                <a:gd name="T16" fmla="*/ 86 w 88"/>
                <a:gd name="T17" fmla="*/ 7 h 19"/>
                <a:gd name="T18" fmla="*/ 82 w 88"/>
                <a:gd name="T19" fmla="*/ 17 h 19"/>
                <a:gd name="T20" fmla="*/ 80 w 88"/>
                <a:gd name="T21" fmla="*/ 6 h 19"/>
                <a:gd name="T22" fmla="*/ 75 w 88"/>
                <a:gd name="T23" fmla="*/ 6 h 19"/>
                <a:gd name="T24" fmla="*/ 80 w 88"/>
                <a:gd name="T25" fmla="*/ 6 h 19"/>
                <a:gd name="T26" fmla="*/ 7 w 88"/>
                <a:gd name="T27" fmla="*/ 8 h 19"/>
                <a:gd name="T28" fmla="*/ 20 w 88"/>
                <a:gd name="T29" fmla="*/ 6 h 19"/>
                <a:gd name="T30" fmla="*/ 7 w 88"/>
                <a:gd name="T31" fmla="*/ 8 h 19"/>
                <a:gd name="T32" fmla="*/ 59 w 88"/>
                <a:gd name="T33" fmla="*/ 8 h 19"/>
                <a:gd name="T34" fmla="*/ 45 w 88"/>
                <a:gd name="T35" fmla="*/ 7 h 19"/>
                <a:gd name="T36" fmla="*/ 20 w 88"/>
                <a:gd name="T37" fmla="*/ 9 h 19"/>
                <a:gd name="T38" fmla="*/ 16 w 88"/>
                <a:gd name="T39" fmla="*/ 9 h 19"/>
                <a:gd name="T40" fmla="*/ 9 w 88"/>
                <a:gd name="T41" fmla="*/ 11 h 19"/>
                <a:gd name="T42" fmla="*/ 62 w 88"/>
                <a:gd name="T43" fmla="*/ 12 h 19"/>
                <a:gd name="T44" fmla="*/ 71 w 88"/>
                <a:gd name="T45" fmla="*/ 10 h 19"/>
                <a:gd name="T46" fmla="*/ 80 w 88"/>
                <a:gd name="T47" fmla="*/ 8 h 19"/>
                <a:gd name="T48" fmla="*/ 59 w 88"/>
                <a:gd name="T49" fmla="*/ 8 h 19"/>
                <a:gd name="T50" fmla="*/ 79 w 88"/>
                <a:gd name="T51" fmla="*/ 11 h 19"/>
                <a:gd name="T52" fmla="*/ 55 w 88"/>
                <a:gd name="T53" fmla="*/ 13 h 19"/>
                <a:gd name="T54" fmla="*/ 56 w 88"/>
                <a:gd name="T55" fmla="*/ 14 h 19"/>
                <a:gd name="T56" fmla="*/ 81 w 88"/>
                <a:gd name="T57" fmla="*/ 14 h 19"/>
                <a:gd name="T58" fmla="*/ 82 w 88"/>
                <a:gd name="T59" fmla="*/ 8 h 19"/>
                <a:gd name="T60" fmla="*/ 79 w 88"/>
                <a:gd name="T61" fmla="*/ 11 h 19"/>
                <a:gd name="T62" fmla="*/ 7 w 88"/>
                <a:gd name="T63" fmla="*/ 15 h 19"/>
                <a:gd name="T64" fmla="*/ 31 w 88"/>
                <a:gd name="T65" fmla="*/ 15 h 19"/>
                <a:gd name="T66" fmla="*/ 21 w 88"/>
                <a:gd name="T67" fmla="*/ 12 h 19"/>
                <a:gd name="T68" fmla="*/ 7 w 88"/>
                <a:gd name="T69" fmla="*/ 12 h 19"/>
                <a:gd name="T70" fmla="*/ 5 w 88"/>
                <a:gd name="T71" fmla="*/ 12 h 19"/>
                <a:gd name="T72" fmla="*/ 7 w 88"/>
                <a:gd name="T73" fmla="*/ 15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9"/>
                <a:gd name="T113" fmla="*/ 88 w 88"/>
                <a:gd name="T114" fmla="*/ 19 h 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9">
                  <a:moveTo>
                    <a:pt x="82" y="17"/>
                  </a:moveTo>
                  <a:cubicBezTo>
                    <a:pt x="67" y="18"/>
                    <a:pt x="50" y="17"/>
                    <a:pt x="34" y="17"/>
                  </a:cubicBezTo>
                  <a:cubicBezTo>
                    <a:pt x="28" y="17"/>
                    <a:pt x="22" y="18"/>
                    <a:pt x="16" y="18"/>
                  </a:cubicBezTo>
                  <a:cubicBezTo>
                    <a:pt x="11" y="18"/>
                    <a:pt x="6" y="19"/>
                    <a:pt x="2" y="15"/>
                  </a:cubicBezTo>
                  <a:cubicBezTo>
                    <a:pt x="0" y="12"/>
                    <a:pt x="3" y="3"/>
                    <a:pt x="9" y="2"/>
                  </a:cubicBezTo>
                  <a:cubicBezTo>
                    <a:pt x="10" y="1"/>
                    <a:pt x="13" y="2"/>
                    <a:pt x="16" y="2"/>
                  </a:cubicBezTo>
                  <a:cubicBezTo>
                    <a:pt x="22" y="3"/>
                    <a:pt x="32" y="4"/>
                    <a:pt x="41" y="3"/>
                  </a:cubicBezTo>
                  <a:cubicBezTo>
                    <a:pt x="45" y="3"/>
                    <a:pt x="49" y="2"/>
                    <a:pt x="52" y="2"/>
                  </a:cubicBezTo>
                  <a:cubicBezTo>
                    <a:pt x="64" y="1"/>
                    <a:pt x="84" y="0"/>
                    <a:pt x="86" y="7"/>
                  </a:cubicBezTo>
                  <a:cubicBezTo>
                    <a:pt x="88" y="12"/>
                    <a:pt x="83" y="14"/>
                    <a:pt x="82" y="17"/>
                  </a:cubicBezTo>
                  <a:close/>
                  <a:moveTo>
                    <a:pt x="80" y="6"/>
                  </a:moveTo>
                  <a:cubicBezTo>
                    <a:pt x="78" y="6"/>
                    <a:pt x="75" y="3"/>
                    <a:pt x="75" y="6"/>
                  </a:cubicBezTo>
                  <a:cubicBezTo>
                    <a:pt x="76" y="6"/>
                    <a:pt x="79" y="8"/>
                    <a:pt x="80" y="6"/>
                  </a:cubicBezTo>
                  <a:close/>
                  <a:moveTo>
                    <a:pt x="7" y="8"/>
                  </a:moveTo>
                  <a:cubicBezTo>
                    <a:pt x="12" y="9"/>
                    <a:pt x="17" y="9"/>
                    <a:pt x="20" y="6"/>
                  </a:cubicBezTo>
                  <a:cubicBezTo>
                    <a:pt x="16" y="7"/>
                    <a:pt x="8" y="4"/>
                    <a:pt x="7" y="8"/>
                  </a:cubicBezTo>
                  <a:close/>
                  <a:moveTo>
                    <a:pt x="59" y="8"/>
                  </a:moveTo>
                  <a:cubicBezTo>
                    <a:pt x="54" y="8"/>
                    <a:pt x="50" y="7"/>
                    <a:pt x="45" y="7"/>
                  </a:cubicBezTo>
                  <a:cubicBezTo>
                    <a:pt x="37" y="7"/>
                    <a:pt x="26" y="7"/>
                    <a:pt x="20" y="9"/>
                  </a:cubicBezTo>
                  <a:cubicBezTo>
                    <a:pt x="19" y="9"/>
                    <a:pt x="17" y="8"/>
                    <a:pt x="16" y="9"/>
                  </a:cubicBezTo>
                  <a:cubicBezTo>
                    <a:pt x="13" y="9"/>
                    <a:pt x="10" y="9"/>
                    <a:pt x="9" y="11"/>
                  </a:cubicBezTo>
                  <a:cubicBezTo>
                    <a:pt x="25" y="10"/>
                    <a:pt x="46" y="13"/>
                    <a:pt x="62" y="12"/>
                  </a:cubicBezTo>
                  <a:cubicBezTo>
                    <a:pt x="65" y="12"/>
                    <a:pt x="70" y="10"/>
                    <a:pt x="71" y="10"/>
                  </a:cubicBezTo>
                  <a:cubicBezTo>
                    <a:pt x="74" y="10"/>
                    <a:pt x="79" y="12"/>
                    <a:pt x="80" y="8"/>
                  </a:cubicBezTo>
                  <a:cubicBezTo>
                    <a:pt x="73" y="6"/>
                    <a:pt x="65" y="7"/>
                    <a:pt x="59" y="8"/>
                  </a:cubicBezTo>
                  <a:close/>
                  <a:moveTo>
                    <a:pt x="79" y="11"/>
                  </a:moveTo>
                  <a:cubicBezTo>
                    <a:pt x="72" y="13"/>
                    <a:pt x="62" y="13"/>
                    <a:pt x="55" y="13"/>
                  </a:cubicBezTo>
                  <a:cubicBezTo>
                    <a:pt x="50" y="13"/>
                    <a:pt x="55" y="14"/>
                    <a:pt x="56" y="14"/>
                  </a:cubicBezTo>
                  <a:cubicBezTo>
                    <a:pt x="64" y="14"/>
                    <a:pt x="75" y="13"/>
                    <a:pt x="81" y="14"/>
                  </a:cubicBezTo>
                  <a:cubicBezTo>
                    <a:pt x="81" y="12"/>
                    <a:pt x="84" y="9"/>
                    <a:pt x="82" y="8"/>
                  </a:cubicBezTo>
                  <a:cubicBezTo>
                    <a:pt x="82" y="11"/>
                    <a:pt x="81" y="11"/>
                    <a:pt x="79" y="11"/>
                  </a:cubicBezTo>
                  <a:close/>
                  <a:moveTo>
                    <a:pt x="7" y="15"/>
                  </a:moveTo>
                  <a:cubicBezTo>
                    <a:pt x="15" y="15"/>
                    <a:pt x="23" y="15"/>
                    <a:pt x="31" y="15"/>
                  </a:cubicBezTo>
                  <a:cubicBezTo>
                    <a:pt x="30" y="11"/>
                    <a:pt x="25" y="12"/>
                    <a:pt x="21" y="12"/>
                  </a:cubicBezTo>
                  <a:cubicBezTo>
                    <a:pt x="16" y="12"/>
                    <a:pt x="11" y="12"/>
                    <a:pt x="7" y="12"/>
                  </a:cubicBezTo>
                  <a:cubicBezTo>
                    <a:pt x="6" y="12"/>
                    <a:pt x="6" y="12"/>
                    <a:pt x="5" y="12"/>
                  </a:cubicBezTo>
                  <a:cubicBezTo>
                    <a:pt x="5" y="14"/>
                    <a:pt x="6" y="14"/>
                    <a:pt x="7" y="15"/>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52" name="Freeform 99"/>
            <p:cNvSpPr>
              <a:spLocks noEditPoints="1" noChangeArrowheads="1"/>
            </p:cNvSpPr>
            <p:nvPr/>
          </p:nvSpPr>
          <p:spPr bwMode="auto">
            <a:xfrm>
              <a:off x="409575" y="211137"/>
              <a:ext cx="65088" cy="68263"/>
            </a:xfrm>
            <a:custGeom>
              <a:avLst/>
              <a:gdLst>
                <a:gd name="T0" fmla="*/ 6 w 23"/>
                <a:gd name="T1" fmla="*/ 1 h 25"/>
                <a:gd name="T2" fmla="*/ 7 w 23"/>
                <a:gd name="T3" fmla="*/ 0 h 25"/>
                <a:gd name="T4" fmla="*/ 15 w 23"/>
                <a:gd name="T5" fmla="*/ 1 h 25"/>
                <a:gd name="T6" fmla="*/ 21 w 23"/>
                <a:gd name="T7" fmla="*/ 7 h 25"/>
                <a:gd name="T8" fmla="*/ 18 w 23"/>
                <a:gd name="T9" fmla="*/ 23 h 25"/>
                <a:gd name="T10" fmla="*/ 16 w 23"/>
                <a:gd name="T11" fmla="*/ 24 h 25"/>
                <a:gd name="T12" fmla="*/ 1 w 23"/>
                <a:gd name="T13" fmla="*/ 20 h 25"/>
                <a:gd name="T14" fmla="*/ 0 w 23"/>
                <a:gd name="T15" fmla="*/ 18 h 25"/>
                <a:gd name="T16" fmla="*/ 2 w 23"/>
                <a:gd name="T17" fmla="*/ 4 h 25"/>
                <a:gd name="T18" fmla="*/ 4 w 23"/>
                <a:gd name="T19" fmla="*/ 3 h 25"/>
                <a:gd name="T20" fmla="*/ 6 w 23"/>
                <a:gd name="T21" fmla="*/ 1 h 25"/>
                <a:gd name="T22" fmla="*/ 17 w 23"/>
                <a:gd name="T23" fmla="*/ 19 h 25"/>
                <a:gd name="T24" fmla="*/ 18 w 23"/>
                <a:gd name="T25" fmla="*/ 16 h 25"/>
                <a:gd name="T26" fmla="*/ 18 w 23"/>
                <a:gd name="T27" fmla="*/ 10 h 25"/>
                <a:gd name="T28" fmla="*/ 18 w 23"/>
                <a:gd name="T29" fmla="*/ 9 h 25"/>
                <a:gd name="T30" fmla="*/ 14 w 23"/>
                <a:gd name="T31" fmla="*/ 4 h 25"/>
                <a:gd name="T32" fmla="*/ 8 w 23"/>
                <a:gd name="T33" fmla="*/ 4 h 25"/>
                <a:gd name="T34" fmla="*/ 5 w 23"/>
                <a:gd name="T35" fmla="*/ 11 h 25"/>
                <a:gd name="T36" fmla="*/ 11 w 23"/>
                <a:gd name="T37" fmla="*/ 8 h 25"/>
                <a:gd name="T38" fmla="*/ 14 w 23"/>
                <a:gd name="T39" fmla="*/ 17 h 25"/>
                <a:gd name="T40" fmla="*/ 12 w 23"/>
                <a:gd name="T41" fmla="*/ 19 h 25"/>
                <a:gd name="T42" fmla="*/ 10 w 23"/>
                <a:gd name="T43" fmla="*/ 21 h 25"/>
                <a:gd name="T44" fmla="*/ 17 w 23"/>
                <a:gd name="T45" fmla="*/ 19 h 25"/>
                <a:gd name="T46" fmla="*/ 8 w 23"/>
                <a:gd name="T47" fmla="*/ 16 h 25"/>
                <a:gd name="T48" fmla="*/ 10 w 23"/>
                <a:gd name="T49" fmla="*/ 16 h 25"/>
                <a:gd name="T50" fmla="*/ 8 w 23"/>
                <a:gd name="T51" fmla="*/ 12 h 25"/>
                <a:gd name="T52" fmla="*/ 8 w 23"/>
                <a:gd name="T53" fmla="*/ 16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25"/>
                <a:gd name="T83" fmla="*/ 23 w 23"/>
                <a:gd name="T84" fmla="*/ 25 h 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25">
                  <a:moveTo>
                    <a:pt x="6" y="1"/>
                  </a:moveTo>
                  <a:cubicBezTo>
                    <a:pt x="6" y="0"/>
                    <a:pt x="6" y="0"/>
                    <a:pt x="7" y="0"/>
                  </a:cubicBezTo>
                  <a:cubicBezTo>
                    <a:pt x="10" y="0"/>
                    <a:pt x="11" y="2"/>
                    <a:pt x="15" y="1"/>
                  </a:cubicBezTo>
                  <a:cubicBezTo>
                    <a:pt x="17" y="3"/>
                    <a:pt x="19" y="5"/>
                    <a:pt x="21" y="7"/>
                  </a:cubicBezTo>
                  <a:cubicBezTo>
                    <a:pt x="23" y="14"/>
                    <a:pt x="22" y="20"/>
                    <a:pt x="18" y="23"/>
                  </a:cubicBezTo>
                  <a:cubicBezTo>
                    <a:pt x="17" y="23"/>
                    <a:pt x="16" y="24"/>
                    <a:pt x="16" y="24"/>
                  </a:cubicBezTo>
                  <a:cubicBezTo>
                    <a:pt x="9" y="25"/>
                    <a:pt x="4" y="23"/>
                    <a:pt x="1" y="20"/>
                  </a:cubicBezTo>
                  <a:cubicBezTo>
                    <a:pt x="1" y="19"/>
                    <a:pt x="0" y="18"/>
                    <a:pt x="0" y="18"/>
                  </a:cubicBezTo>
                  <a:cubicBezTo>
                    <a:pt x="0" y="13"/>
                    <a:pt x="0" y="7"/>
                    <a:pt x="2" y="4"/>
                  </a:cubicBezTo>
                  <a:cubicBezTo>
                    <a:pt x="3" y="4"/>
                    <a:pt x="3" y="3"/>
                    <a:pt x="4" y="3"/>
                  </a:cubicBezTo>
                  <a:cubicBezTo>
                    <a:pt x="5" y="2"/>
                    <a:pt x="5" y="1"/>
                    <a:pt x="6" y="1"/>
                  </a:cubicBezTo>
                  <a:close/>
                  <a:moveTo>
                    <a:pt x="17" y="19"/>
                  </a:moveTo>
                  <a:cubicBezTo>
                    <a:pt x="18" y="19"/>
                    <a:pt x="18" y="17"/>
                    <a:pt x="18" y="16"/>
                  </a:cubicBezTo>
                  <a:cubicBezTo>
                    <a:pt x="18" y="14"/>
                    <a:pt x="20" y="12"/>
                    <a:pt x="18" y="10"/>
                  </a:cubicBezTo>
                  <a:cubicBezTo>
                    <a:pt x="18" y="10"/>
                    <a:pt x="18" y="9"/>
                    <a:pt x="18" y="9"/>
                  </a:cubicBezTo>
                  <a:cubicBezTo>
                    <a:pt x="17" y="7"/>
                    <a:pt x="14" y="6"/>
                    <a:pt x="14" y="4"/>
                  </a:cubicBezTo>
                  <a:cubicBezTo>
                    <a:pt x="12" y="4"/>
                    <a:pt x="10" y="4"/>
                    <a:pt x="8" y="4"/>
                  </a:cubicBezTo>
                  <a:cubicBezTo>
                    <a:pt x="8" y="7"/>
                    <a:pt x="2" y="8"/>
                    <a:pt x="5" y="11"/>
                  </a:cubicBezTo>
                  <a:cubicBezTo>
                    <a:pt x="6" y="9"/>
                    <a:pt x="7" y="7"/>
                    <a:pt x="11" y="8"/>
                  </a:cubicBezTo>
                  <a:cubicBezTo>
                    <a:pt x="14" y="8"/>
                    <a:pt x="14" y="13"/>
                    <a:pt x="14" y="17"/>
                  </a:cubicBezTo>
                  <a:cubicBezTo>
                    <a:pt x="12" y="17"/>
                    <a:pt x="13" y="19"/>
                    <a:pt x="12" y="19"/>
                  </a:cubicBezTo>
                  <a:cubicBezTo>
                    <a:pt x="12" y="20"/>
                    <a:pt x="10" y="20"/>
                    <a:pt x="10" y="21"/>
                  </a:cubicBezTo>
                  <a:cubicBezTo>
                    <a:pt x="14" y="21"/>
                    <a:pt x="16" y="20"/>
                    <a:pt x="17" y="19"/>
                  </a:cubicBezTo>
                  <a:close/>
                  <a:moveTo>
                    <a:pt x="8" y="16"/>
                  </a:moveTo>
                  <a:cubicBezTo>
                    <a:pt x="8" y="16"/>
                    <a:pt x="9" y="16"/>
                    <a:pt x="10" y="16"/>
                  </a:cubicBezTo>
                  <a:cubicBezTo>
                    <a:pt x="10" y="15"/>
                    <a:pt x="11" y="11"/>
                    <a:pt x="8" y="12"/>
                  </a:cubicBezTo>
                  <a:cubicBezTo>
                    <a:pt x="8" y="14"/>
                    <a:pt x="6" y="15"/>
                    <a:pt x="8" y="16"/>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53" name="Freeform 100"/>
            <p:cNvSpPr>
              <a:spLocks noEditPoints="1" noChangeArrowheads="1"/>
            </p:cNvSpPr>
            <p:nvPr/>
          </p:nvSpPr>
          <p:spPr bwMode="auto">
            <a:xfrm>
              <a:off x="527050" y="568325"/>
              <a:ext cx="55563" cy="30163"/>
            </a:xfrm>
            <a:custGeom>
              <a:avLst/>
              <a:gdLst>
                <a:gd name="T0" fmla="*/ 16 w 20"/>
                <a:gd name="T1" fmla="*/ 1 h 11"/>
                <a:gd name="T2" fmla="*/ 18 w 20"/>
                <a:gd name="T3" fmla="*/ 8 h 11"/>
                <a:gd name="T4" fmla="*/ 17 w 20"/>
                <a:gd name="T5" fmla="*/ 5 h 11"/>
                <a:gd name="T6" fmla="*/ 13 w 20"/>
                <a:gd name="T7" fmla="*/ 8 h 11"/>
                <a:gd name="T8" fmla="*/ 8 w 20"/>
                <a:gd name="T9" fmla="*/ 8 h 11"/>
                <a:gd name="T10" fmla="*/ 0 w 20"/>
                <a:gd name="T11" fmla="*/ 8 h 11"/>
                <a:gd name="T12" fmla="*/ 1 w 20"/>
                <a:gd name="T13" fmla="*/ 1 h 11"/>
                <a:gd name="T14" fmla="*/ 6 w 20"/>
                <a:gd name="T15" fmla="*/ 1 h 11"/>
                <a:gd name="T16" fmla="*/ 7 w 20"/>
                <a:gd name="T17" fmla="*/ 3 h 11"/>
                <a:gd name="T18" fmla="*/ 12 w 20"/>
                <a:gd name="T19" fmla="*/ 4 h 11"/>
                <a:gd name="T20" fmla="*/ 13 w 20"/>
                <a:gd name="T21" fmla="*/ 1 h 11"/>
                <a:gd name="T22" fmla="*/ 16 w 20"/>
                <a:gd name="T23" fmla="*/ 1 h 11"/>
                <a:gd name="T24" fmla="*/ 2 w 20"/>
                <a:gd name="T25" fmla="*/ 7 h 11"/>
                <a:gd name="T26" fmla="*/ 6 w 20"/>
                <a:gd name="T27" fmla="*/ 2 h 11"/>
                <a:gd name="T28" fmla="*/ 3 w 20"/>
                <a:gd name="T29" fmla="*/ 2 h 11"/>
                <a:gd name="T30" fmla="*/ 2 w 20"/>
                <a:gd name="T31" fmla="*/ 7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1"/>
                <a:gd name="T50" fmla="*/ 20 w 20"/>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1">
                  <a:moveTo>
                    <a:pt x="16" y="1"/>
                  </a:moveTo>
                  <a:cubicBezTo>
                    <a:pt x="20" y="0"/>
                    <a:pt x="17" y="6"/>
                    <a:pt x="18" y="8"/>
                  </a:cubicBezTo>
                  <a:cubicBezTo>
                    <a:pt x="17" y="11"/>
                    <a:pt x="17" y="6"/>
                    <a:pt x="17" y="5"/>
                  </a:cubicBezTo>
                  <a:cubicBezTo>
                    <a:pt x="14" y="5"/>
                    <a:pt x="12" y="5"/>
                    <a:pt x="13" y="8"/>
                  </a:cubicBezTo>
                  <a:cubicBezTo>
                    <a:pt x="10" y="6"/>
                    <a:pt x="11" y="8"/>
                    <a:pt x="8" y="8"/>
                  </a:cubicBezTo>
                  <a:cubicBezTo>
                    <a:pt x="5" y="9"/>
                    <a:pt x="3" y="8"/>
                    <a:pt x="0" y="8"/>
                  </a:cubicBezTo>
                  <a:cubicBezTo>
                    <a:pt x="0" y="5"/>
                    <a:pt x="0" y="3"/>
                    <a:pt x="1" y="1"/>
                  </a:cubicBezTo>
                  <a:cubicBezTo>
                    <a:pt x="3" y="2"/>
                    <a:pt x="4" y="1"/>
                    <a:pt x="6" y="1"/>
                  </a:cubicBezTo>
                  <a:cubicBezTo>
                    <a:pt x="6" y="2"/>
                    <a:pt x="7" y="3"/>
                    <a:pt x="7" y="3"/>
                  </a:cubicBezTo>
                  <a:cubicBezTo>
                    <a:pt x="7" y="3"/>
                    <a:pt x="12" y="0"/>
                    <a:pt x="12" y="4"/>
                  </a:cubicBezTo>
                  <a:cubicBezTo>
                    <a:pt x="13" y="4"/>
                    <a:pt x="13" y="2"/>
                    <a:pt x="13" y="1"/>
                  </a:cubicBezTo>
                  <a:cubicBezTo>
                    <a:pt x="14" y="1"/>
                    <a:pt x="16" y="2"/>
                    <a:pt x="16" y="1"/>
                  </a:cubicBezTo>
                  <a:close/>
                  <a:moveTo>
                    <a:pt x="2" y="7"/>
                  </a:moveTo>
                  <a:cubicBezTo>
                    <a:pt x="5" y="7"/>
                    <a:pt x="6" y="6"/>
                    <a:pt x="6" y="2"/>
                  </a:cubicBezTo>
                  <a:cubicBezTo>
                    <a:pt x="5" y="2"/>
                    <a:pt x="4" y="2"/>
                    <a:pt x="3" y="2"/>
                  </a:cubicBezTo>
                  <a:cubicBezTo>
                    <a:pt x="2" y="3"/>
                    <a:pt x="2" y="5"/>
                    <a:pt x="2" y="7"/>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54" name="Freeform 101"/>
            <p:cNvSpPr>
              <a:spLocks noEditPoints="1" noChangeArrowheads="1"/>
            </p:cNvSpPr>
            <p:nvPr/>
          </p:nvSpPr>
          <p:spPr bwMode="auto">
            <a:xfrm>
              <a:off x="1003300" y="615950"/>
              <a:ext cx="76200" cy="71438"/>
            </a:xfrm>
            <a:custGeom>
              <a:avLst/>
              <a:gdLst>
                <a:gd name="T0" fmla="*/ 21 w 27"/>
                <a:gd name="T1" fmla="*/ 2 h 26"/>
                <a:gd name="T2" fmla="*/ 27 w 27"/>
                <a:gd name="T3" fmla="*/ 15 h 26"/>
                <a:gd name="T4" fmla="*/ 26 w 27"/>
                <a:gd name="T5" fmla="*/ 19 h 26"/>
                <a:gd name="T6" fmla="*/ 24 w 27"/>
                <a:gd name="T7" fmla="*/ 20 h 26"/>
                <a:gd name="T8" fmla="*/ 24 w 27"/>
                <a:gd name="T9" fmla="*/ 22 h 26"/>
                <a:gd name="T10" fmla="*/ 21 w 27"/>
                <a:gd name="T11" fmla="*/ 23 h 26"/>
                <a:gd name="T12" fmla="*/ 19 w 27"/>
                <a:gd name="T13" fmla="*/ 24 h 26"/>
                <a:gd name="T14" fmla="*/ 7 w 27"/>
                <a:gd name="T15" fmla="*/ 24 h 26"/>
                <a:gd name="T16" fmla="*/ 1 w 27"/>
                <a:gd name="T17" fmla="*/ 9 h 26"/>
                <a:gd name="T18" fmla="*/ 2 w 27"/>
                <a:gd name="T19" fmla="*/ 8 h 26"/>
                <a:gd name="T20" fmla="*/ 4 w 27"/>
                <a:gd name="T21" fmla="*/ 5 h 26"/>
                <a:gd name="T22" fmla="*/ 8 w 27"/>
                <a:gd name="T23" fmla="*/ 3 h 26"/>
                <a:gd name="T24" fmla="*/ 9 w 27"/>
                <a:gd name="T25" fmla="*/ 1 h 26"/>
                <a:gd name="T26" fmla="*/ 21 w 27"/>
                <a:gd name="T27" fmla="*/ 2 h 26"/>
                <a:gd name="T28" fmla="*/ 8 w 27"/>
                <a:gd name="T29" fmla="*/ 11 h 26"/>
                <a:gd name="T30" fmla="*/ 8 w 27"/>
                <a:gd name="T31" fmla="*/ 7 h 26"/>
                <a:gd name="T32" fmla="*/ 19 w 27"/>
                <a:gd name="T33" fmla="*/ 4 h 26"/>
                <a:gd name="T34" fmla="*/ 20 w 27"/>
                <a:gd name="T35" fmla="*/ 4 h 26"/>
                <a:gd name="T36" fmla="*/ 13 w 27"/>
                <a:gd name="T37" fmla="*/ 2 h 26"/>
                <a:gd name="T38" fmla="*/ 12 w 27"/>
                <a:gd name="T39" fmla="*/ 4 h 26"/>
                <a:gd name="T40" fmla="*/ 6 w 27"/>
                <a:gd name="T41" fmla="*/ 6 h 26"/>
                <a:gd name="T42" fmla="*/ 6 w 27"/>
                <a:gd name="T43" fmla="*/ 12 h 26"/>
                <a:gd name="T44" fmla="*/ 8 w 27"/>
                <a:gd name="T45" fmla="*/ 14 h 26"/>
                <a:gd name="T46" fmla="*/ 8 w 27"/>
                <a:gd name="T47" fmla="*/ 16 h 26"/>
                <a:gd name="T48" fmla="*/ 12 w 27"/>
                <a:gd name="T49" fmla="*/ 18 h 26"/>
                <a:gd name="T50" fmla="*/ 21 w 27"/>
                <a:gd name="T51" fmla="*/ 18 h 26"/>
                <a:gd name="T52" fmla="*/ 21 w 27"/>
                <a:gd name="T53" fmla="*/ 5 h 26"/>
                <a:gd name="T54" fmla="*/ 13 w 27"/>
                <a:gd name="T55" fmla="*/ 5 h 26"/>
                <a:gd name="T56" fmla="*/ 10 w 27"/>
                <a:gd name="T57" fmla="*/ 7 h 26"/>
                <a:gd name="T58" fmla="*/ 9 w 27"/>
                <a:gd name="T59" fmla="*/ 9 h 26"/>
                <a:gd name="T60" fmla="*/ 10 w 27"/>
                <a:gd name="T61" fmla="*/ 14 h 26"/>
                <a:gd name="T62" fmla="*/ 13 w 27"/>
                <a:gd name="T63" fmla="*/ 14 h 26"/>
                <a:gd name="T64" fmla="*/ 14 w 27"/>
                <a:gd name="T65" fmla="*/ 11 h 26"/>
                <a:gd name="T66" fmla="*/ 18 w 27"/>
                <a:gd name="T67" fmla="*/ 14 h 26"/>
                <a:gd name="T68" fmla="*/ 15 w 27"/>
                <a:gd name="T69" fmla="*/ 17 h 26"/>
                <a:gd name="T70" fmla="*/ 8 w 27"/>
                <a:gd name="T71" fmla="*/ 11 h 26"/>
                <a:gd name="T72" fmla="*/ 13 w 27"/>
                <a:gd name="T73" fmla="*/ 24 h 26"/>
                <a:gd name="T74" fmla="*/ 19 w 27"/>
                <a:gd name="T75" fmla="*/ 23 h 26"/>
                <a:gd name="T76" fmla="*/ 21 w 27"/>
                <a:gd name="T77" fmla="*/ 23 h 26"/>
                <a:gd name="T78" fmla="*/ 23 w 27"/>
                <a:gd name="T79" fmla="*/ 19 h 26"/>
                <a:gd name="T80" fmla="*/ 24 w 27"/>
                <a:gd name="T81" fmla="*/ 15 h 26"/>
                <a:gd name="T82" fmla="*/ 11 w 27"/>
                <a:gd name="T83" fmla="*/ 20 h 26"/>
                <a:gd name="T84" fmla="*/ 4 w 27"/>
                <a:gd name="T85" fmla="*/ 10 h 26"/>
                <a:gd name="T86" fmla="*/ 3 w 27"/>
                <a:gd name="T87" fmla="*/ 9 h 26"/>
                <a:gd name="T88" fmla="*/ 13 w 27"/>
                <a:gd name="T89" fmla="*/ 24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
                <a:gd name="T136" fmla="*/ 0 h 26"/>
                <a:gd name="T137" fmla="*/ 27 w 2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 h="26">
                  <a:moveTo>
                    <a:pt x="21" y="2"/>
                  </a:moveTo>
                  <a:cubicBezTo>
                    <a:pt x="24" y="6"/>
                    <a:pt x="27" y="10"/>
                    <a:pt x="27" y="15"/>
                  </a:cubicBezTo>
                  <a:cubicBezTo>
                    <a:pt x="27" y="16"/>
                    <a:pt x="26" y="18"/>
                    <a:pt x="26" y="19"/>
                  </a:cubicBezTo>
                  <a:cubicBezTo>
                    <a:pt x="26" y="20"/>
                    <a:pt x="24" y="20"/>
                    <a:pt x="24" y="20"/>
                  </a:cubicBezTo>
                  <a:cubicBezTo>
                    <a:pt x="24" y="20"/>
                    <a:pt x="24" y="22"/>
                    <a:pt x="24" y="22"/>
                  </a:cubicBezTo>
                  <a:cubicBezTo>
                    <a:pt x="23" y="23"/>
                    <a:pt x="22" y="22"/>
                    <a:pt x="21" y="23"/>
                  </a:cubicBezTo>
                  <a:cubicBezTo>
                    <a:pt x="20" y="24"/>
                    <a:pt x="21" y="24"/>
                    <a:pt x="19" y="24"/>
                  </a:cubicBezTo>
                  <a:cubicBezTo>
                    <a:pt x="17" y="25"/>
                    <a:pt x="12" y="26"/>
                    <a:pt x="7" y="24"/>
                  </a:cubicBezTo>
                  <a:cubicBezTo>
                    <a:pt x="3" y="20"/>
                    <a:pt x="0" y="15"/>
                    <a:pt x="1" y="9"/>
                  </a:cubicBezTo>
                  <a:cubicBezTo>
                    <a:pt x="1" y="9"/>
                    <a:pt x="2" y="9"/>
                    <a:pt x="2" y="8"/>
                  </a:cubicBezTo>
                  <a:cubicBezTo>
                    <a:pt x="2" y="7"/>
                    <a:pt x="4" y="7"/>
                    <a:pt x="4" y="5"/>
                  </a:cubicBezTo>
                  <a:cubicBezTo>
                    <a:pt x="4" y="4"/>
                    <a:pt x="6" y="4"/>
                    <a:pt x="8" y="3"/>
                  </a:cubicBezTo>
                  <a:cubicBezTo>
                    <a:pt x="8" y="2"/>
                    <a:pt x="9" y="1"/>
                    <a:pt x="9" y="1"/>
                  </a:cubicBezTo>
                  <a:cubicBezTo>
                    <a:pt x="13" y="0"/>
                    <a:pt x="18" y="1"/>
                    <a:pt x="21" y="2"/>
                  </a:cubicBezTo>
                  <a:close/>
                  <a:moveTo>
                    <a:pt x="8" y="11"/>
                  </a:moveTo>
                  <a:cubicBezTo>
                    <a:pt x="7" y="11"/>
                    <a:pt x="8" y="8"/>
                    <a:pt x="8" y="7"/>
                  </a:cubicBezTo>
                  <a:cubicBezTo>
                    <a:pt x="10" y="5"/>
                    <a:pt x="16" y="3"/>
                    <a:pt x="19" y="4"/>
                  </a:cubicBezTo>
                  <a:cubicBezTo>
                    <a:pt x="20" y="4"/>
                    <a:pt x="21" y="5"/>
                    <a:pt x="20" y="4"/>
                  </a:cubicBezTo>
                  <a:cubicBezTo>
                    <a:pt x="18" y="2"/>
                    <a:pt x="16" y="2"/>
                    <a:pt x="13" y="2"/>
                  </a:cubicBezTo>
                  <a:cubicBezTo>
                    <a:pt x="11" y="2"/>
                    <a:pt x="13" y="3"/>
                    <a:pt x="12" y="4"/>
                  </a:cubicBezTo>
                  <a:cubicBezTo>
                    <a:pt x="9" y="3"/>
                    <a:pt x="8" y="5"/>
                    <a:pt x="6" y="6"/>
                  </a:cubicBezTo>
                  <a:cubicBezTo>
                    <a:pt x="6" y="8"/>
                    <a:pt x="5" y="10"/>
                    <a:pt x="6" y="12"/>
                  </a:cubicBezTo>
                  <a:cubicBezTo>
                    <a:pt x="6" y="13"/>
                    <a:pt x="7" y="13"/>
                    <a:pt x="8" y="14"/>
                  </a:cubicBezTo>
                  <a:cubicBezTo>
                    <a:pt x="8" y="14"/>
                    <a:pt x="7" y="15"/>
                    <a:pt x="8" y="16"/>
                  </a:cubicBezTo>
                  <a:cubicBezTo>
                    <a:pt x="9" y="18"/>
                    <a:pt x="11" y="18"/>
                    <a:pt x="12" y="18"/>
                  </a:cubicBezTo>
                  <a:cubicBezTo>
                    <a:pt x="15" y="19"/>
                    <a:pt x="19" y="20"/>
                    <a:pt x="21" y="18"/>
                  </a:cubicBezTo>
                  <a:cubicBezTo>
                    <a:pt x="24" y="15"/>
                    <a:pt x="25" y="9"/>
                    <a:pt x="21" y="5"/>
                  </a:cubicBezTo>
                  <a:cubicBezTo>
                    <a:pt x="18" y="5"/>
                    <a:pt x="15" y="5"/>
                    <a:pt x="13" y="5"/>
                  </a:cubicBezTo>
                  <a:cubicBezTo>
                    <a:pt x="12" y="6"/>
                    <a:pt x="12" y="7"/>
                    <a:pt x="10" y="7"/>
                  </a:cubicBezTo>
                  <a:cubicBezTo>
                    <a:pt x="10" y="8"/>
                    <a:pt x="10" y="9"/>
                    <a:pt x="9" y="9"/>
                  </a:cubicBezTo>
                  <a:cubicBezTo>
                    <a:pt x="9" y="11"/>
                    <a:pt x="9" y="13"/>
                    <a:pt x="10" y="14"/>
                  </a:cubicBezTo>
                  <a:cubicBezTo>
                    <a:pt x="11" y="14"/>
                    <a:pt x="12" y="16"/>
                    <a:pt x="13" y="14"/>
                  </a:cubicBezTo>
                  <a:cubicBezTo>
                    <a:pt x="11" y="13"/>
                    <a:pt x="12" y="10"/>
                    <a:pt x="14" y="11"/>
                  </a:cubicBezTo>
                  <a:cubicBezTo>
                    <a:pt x="16" y="11"/>
                    <a:pt x="17" y="12"/>
                    <a:pt x="18" y="14"/>
                  </a:cubicBezTo>
                  <a:cubicBezTo>
                    <a:pt x="17" y="15"/>
                    <a:pt x="17" y="16"/>
                    <a:pt x="15" y="17"/>
                  </a:cubicBezTo>
                  <a:cubicBezTo>
                    <a:pt x="11" y="17"/>
                    <a:pt x="8" y="14"/>
                    <a:pt x="8" y="11"/>
                  </a:cubicBezTo>
                  <a:close/>
                  <a:moveTo>
                    <a:pt x="13" y="24"/>
                  </a:moveTo>
                  <a:cubicBezTo>
                    <a:pt x="15" y="25"/>
                    <a:pt x="18" y="23"/>
                    <a:pt x="19" y="23"/>
                  </a:cubicBezTo>
                  <a:cubicBezTo>
                    <a:pt x="19" y="22"/>
                    <a:pt x="20" y="23"/>
                    <a:pt x="21" y="23"/>
                  </a:cubicBezTo>
                  <a:cubicBezTo>
                    <a:pt x="21" y="22"/>
                    <a:pt x="22" y="21"/>
                    <a:pt x="23" y="19"/>
                  </a:cubicBezTo>
                  <a:cubicBezTo>
                    <a:pt x="24" y="19"/>
                    <a:pt x="27" y="16"/>
                    <a:pt x="24" y="15"/>
                  </a:cubicBezTo>
                  <a:cubicBezTo>
                    <a:pt x="23" y="20"/>
                    <a:pt x="16" y="22"/>
                    <a:pt x="11" y="20"/>
                  </a:cubicBezTo>
                  <a:cubicBezTo>
                    <a:pt x="8" y="19"/>
                    <a:pt x="4" y="13"/>
                    <a:pt x="4" y="10"/>
                  </a:cubicBezTo>
                  <a:cubicBezTo>
                    <a:pt x="4" y="9"/>
                    <a:pt x="4" y="9"/>
                    <a:pt x="3" y="9"/>
                  </a:cubicBezTo>
                  <a:cubicBezTo>
                    <a:pt x="0" y="16"/>
                    <a:pt x="6" y="24"/>
                    <a:pt x="13" y="24"/>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55" name="Freeform 102"/>
            <p:cNvSpPr>
              <a:spLocks noEditPoints="1" noChangeArrowheads="1"/>
            </p:cNvSpPr>
            <p:nvPr/>
          </p:nvSpPr>
          <p:spPr bwMode="auto">
            <a:xfrm>
              <a:off x="801687" y="893762"/>
              <a:ext cx="38100" cy="26988"/>
            </a:xfrm>
            <a:custGeom>
              <a:avLst/>
              <a:gdLst>
                <a:gd name="T0" fmla="*/ 6 w 14"/>
                <a:gd name="T1" fmla="*/ 0 h 10"/>
                <a:gd name="T2" fmla="*/ 11 w 14"/>
                <a:gd name="T3" fmla="*/ 0 h 10"/>
                <a:gd name="T4" fmla="*/ 14 w 14"/>
                <a:gd name="T5" fmla="*/ 7 h 10"/>
                <a:gd name="T6" fmla="*/ 0 w 14"/>
                <a:gd name="T7" fmla="*/ 8 h 10"/>
                <a:gd name="T8" fmla="*/ 2 w 14"/>
                <a:gd name="T9" fmla="*/ 4 h 10"/>
                <a:gd name="T10" fmla="*/ 2 w 14"/>
                <a:gd name="T11" fmla="*/ 1 h 10"/>
                <a:gd name="T12" fmla="*/ 2 w 14"/>
                <a:gd name="T13" fmla="*/ 7 h 10"/>
                <a:gd name="T14" fmla="*/ 6 w 14"/>
                <a:gd name="T15" fmla="*/ 0 h 10"/>
                <a:gd name="T16" fmla="*/ 12 w 14"/>
                <a:gd name="T17" fmla="*/ 6 h 10"/>
                <a:gd name="T18" fmla="*/ 11 w 14"/>
                <a:gd name="T19" fmla="*/ 3 h 10"/>
                <a:gd name="T20" fmla="*/ 12 w 14"/>
                <a:gd name="T21" fmla="*/ 6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0"/>
                <a:gd name="T35" fmla="*/ 14 w 1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0">
                  <a:moveTo>
                    <a:pt x="6" y="0"/>
                  </a:moveTo>
                  <a:cubicBezTo>
                    <a:pt x="9" y="0"/>
                    <a:pt x="8" y="1"/>
                    <a:pt x="11" y="0"/>
                  </a:cubicBezTo>
                  <a:cubicBezTo>
                    <a:pt x="13" y="1"/>
                    <a:pt x="14" y="3"/>
                    <a:pt x="14" y="7"/>
                  </a:cubicBezTo>
                  <a:cubicBezTo>
                    <a:pt x="9" y="7"/>
                    <a:pt x="4" y="10"/>
                    <a:pt x="0" y="8"/>
                  </a:cubicBezTo>
                  <a:cubicBezTo>
                    <a:pt x="0" y="6"/>
                    <a:pt x="2" y="5"/>
                    <a:pt x="2" y="4"/>
                  </a:cubicBezTo>
                  <a:cubicBezTo>
                    <a:pt x="2" y="2"/>
                    <a:pt x="1" y="1"/>
                    <a:pt x="2" y="1"/>
                  </a:cubicBezTo>
                  <a:cubicBezTo>
                    <a:pt x="6" y="1"/>
                    <a:pt x="3" y="6"/>
                    <a:pt x="2" y="7"/>
                  </a:cubicBezTo>
                  <a:cubicBezTo>
                    <a:pt x="6" y="8"/>
                    <a:pt x="4" y="2"/>
                    <a:pt x="6" y="0"/>
                  </a:cubicBezTo>
                  <a:close/>
                  <a:moveTo>
                    <a:pt x="12" y="6"/>
                  </a:moveTo>
                  <a:cubicBezTo>
                    <a:pt x="13" y="5"/>
                    <a:pt x="13" y="3"/>
                    <a:pt x="11" y="3"/>
                  </a:cubicBezTo>
                  <a:cubicBezTo>
                    <a:pt x="10" y="4"/>
                    <a:pt x="10" y="6"/>
                    <a:pt x="12" y="6"/>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56" name="Freeform 103"/>
            <p:cNvSpPr>
              <a:spLocks noEditPoints="1" noChangeArrowheads="1"/>
            </p:cNvSpPr>
            <p:nvPr/>
          </p:nvSpPr>
          <p:spPr bwMode="auto">
            <a:xfrm>
              <a:off x="430212" y="1143000"/>
              <a:ext cx="196850" cy="193675"/>
            </a:xfrm>
            <a:custGeom>
              <a:avLst/>
              <a:gdLst>
                <a:gd name="T0" fmla="*/ 70 w 71"/>
                <a:gd name="T1" fmla="*/ 27 h 70"/>
                <a:gd name="T2" fmla="*/ 69 w 71"/>
                <a:gd name="T3" fmla="*/ 51 h 70"/>
                <a:gd name="T4" fmla="*/ 23 w 71"/>
                <a:gd name="T5" fmla="*/ 68 h 70"/>
                <a:gd name="T6" fmla="*/ 2 w 71"/>
                <a:gd name="T7" fmla="*/ 9 h 70"/>
                <a:gd name="T8" fmla="*/ 51 w 71"/>
                <a:gd name="T9" fmla="*/ 1 h 70"/>
                <a:gd name="T10" fmla="*/ 68 w 71"/>
                <a:gd name="T11" fmla="*/ 5 h 70"/>
                <a:gd name="T12" fmla="*/ 66 w 71"/>
                <a:gd name="T13" fmla="*/ 61 h 70"/>
                <a:gd name="T14" fmla="*/ 68 w 71"/>
                <a:gd name="T15" fmla="*/ 55 h 70"/>
                <a:gd name="T16" fmla="*/ 67 w 71"/>
                <a:gd name="T17" fmla="*/ 8 h 70"/>
                <a:gd name="T18" fmla="*/ 52 w 71"/>
                <a:gd name="T19" fmla="*/ 2 h 70"/>
                <a:gd name="T20" fmla="*/ 27 w 71"/>
                <a:gd name="T21" fmla="*/ 4 h 70"/>
                <a:gd name="T22" fmla="*/ 65 w 71"/>
                <a:gd name="T23" fmla="*/ 8 h 70"/>
                <a:gd name="T24" fmla="*/ 3 w 71"/>
                <a:gd name="T25" fmla="*/ 29 h 70"/>
                <a:gd name="T26" fmla="*/ 48 w 71"/>
                <a:gd name="T27" fmla="*/ 66 h 70"/>
                <a:gd name="T28" fmla="*/ 5 w 71"/>
                <a:gd name="T29" fmla="*/ 56 h 70"/>
                <a:gd name="T30" fmla="*/ 6 w 71"/>
                <a:gd name="T31" fmla="*/ 14 h 70"/>
                <a:gd name="T32" fmla="*/ 10 w 71"/>
                <a:gd name="T33" fmla="*/ 7 h 70"/>
                <a:gd name="T34" fmla="*/ 6 w 71"/>
                <a:gd name="T35" fmla="*/ 41 h 70"/>
                <a:gd name="T36" fmla="*/ 20 w 71"/>
                <a:gd name="T37" fmla="*/ 46 h 70"/>
                <a:gd name="T38" fmla="*/ 28 w 71"/>
                <a:gd name="T39" fmla="*/ 50 h 70"/>
                <a:gd name="T40" fmla="*/ 45 w 71"/>
                <a:gd name="T41" fmla="*/ 64 h 70"/>
                <a:gd name="T42" fmla="*/ 51 w 71"/>
                <a:gd name="T43" fmla="*/ 64 h 70"/>
                <a:gd name="T44" fmla="*/ 55 w 71"/>
                <a:gd name="T45" fmla="*/ 65 h 70"/>
                <a:gd name="T46" fmla="*/ 64 w 71"/>
                <a:gd name="T47" fmla="*/ 62 h 70"/>
                <a:gd name="T48" fmla="*/ 66 w 71"/>
                <a:gd name="T49" fmla="*/ 41 h 70"/>
                <a:gd name="T50" fmla="*/ 62 w 71"/>
                <a:gd name="T51" fmla="*/ 59 h 70"/>
                <a:gd name="T52" fmla="*/ 59 w 71"/>
                <a:gd name="T53" fmla="*/ 23 h 70"/>
                <a:gd name="T54" fmla="*/ 55 w 71"/>
                <a:gd name="T55" fmla="*/ 21 h 70"/>
                <a:gd name="T56" fmla="*/ 54 w 71"/>
                <a:gd name="T57" fmla="*/ 27 h 70"/>
                <a:gd name="T58" fmla="*/ 49 w 71"/>
                <a:gd name="T59" fmla="*/ 50 h 70"/>
                <a:gd name="T60" fmla="*/ 42 w 71"/>
                <a:gd name="T61" fmla="*/ 16 h 70"/>
                <a:gd name="T62" fmla="*/ 40 w 71"/>
                <a:gd name="T63" fmla="*/ 18 h 70"/>
                <a:gd name="T64" fmla="*/ 37 w 71"/>
                <a:gd name="T65" fmla="*/ 21 h 70"/>
                <a:gd name="T66" fmla="*/ 28 w 71"/>
                <a:gd name="T67" fmla="*/ 21 h 70"/>
                <a:gd name="T68" fmla="*/ 24 w 71"/>
                <a:gd name="T69" fmla="*/ 9 h 70"/>
                <a:gd name="T70" fmla="*/ 21 w 71"/>
                <a:gd name="T71" fmla="*/ 38 h 70"/>
                <a:gd name="T72" fmla="*/ 13 w 71"/>
                <a:gd name="T73" fmla="*/ 42 h 70"/>
                <a:gd name="T74" fmla="*/ 9 w 71"/>
                <a:gd name="T75" fmla="*/ 61 h 70"/>
                <a:gd name="T76" fmla="*/ 15 w 71"/>
                <a:gd name="T77" fmla="*/ 8 h 70"/>
                <a:gd name="T78" fmla="*/ 7 w 71"/>
                <a:gd name="T79" fmla="*/ 11 h 70"/>
                <a:gd name="T80" fmla="*/ 7 w 71"/>
                <a:gd name="T81" fmla="*/ 26 h 70"/>
                <a:gd name="T82" fmla="*/ 31 w 71"/>
                <a:gd name="T83" fmla="*/ 6 h 70"/>
                <a:gd name="T84" fmla="*/ 32 w 71"/>
                <a:gd name="T85" fmla="*/ 6 h 70"/>
                <a:gd name="T86" fmla="*/ 36 w 71"/>
                <a:gd name="T87" fmla="*/ 6 h 70"/>
                <a:gd name="T88" fmla="*/ 50 w 71"/>
                <a:gd name="T89" fmla="*/ 8 h 70"/>
                <a:gd name="T90" fmla="*/ 63 w 71"/>
                <a:gd name="T91" fmla="*/ 9 h 70"/>
                <a:gd name="T92" fmla="*/ 18 w 71"/>
                <a:gd name="T93" fmla="*/ 10 h 70"/>
                <a:gd name="T94" fmla="*/ 61 w 71"/>
                <a:gd name="T95" fmla="*/ 18 h 70"/>
                <a:gd name="T96" fmla="*/ 31 w 71"/>
                <a:gd name="T97" fmla="*/ 11 h 70"/>
                <a:gd name="T98" fmla="*/ 32 w 71"/>
                <a:gd name="T99" fmla="*/ 12 h 70"/>
                <a:gd name="T100" fmla="*/ 54 w 71"/>
                <a:gd name="T101" fmla="*/ 11 h 70"/>
                <a:gd name="T102" fmla="*/ 14 w 71"/>
                <a:gd name="T103" fmla="*/ 16 h 70"/>
                <a:gd name="T104" fmla="*/ 47 w 71"/>
                <a:gd name="T105" fmla="*/ 15 h 70"/>
                <a:gd name="T106" fmla="*/ 46 w 71"/>
                <a:gd name="T107" fmla="*/ 15 h 70"/>
                <a:gd name="T108" fmla="*/ 18 w 71"/>
                <a:gd name="T109" fmla="*/ 25 h 70"/>
                <a:gd name="T110" fmla="*/ 10 w 71"/>
                <a:gd name="T111" fmla="*/ 25 h 70"/>
                <a:gd name="T112" fmla="*/ 13 w 71"/>
                <a:gd name="T113" fmla="*/ 21 h 70"/>
                <a:gd name="T114" fmla="*/ 14 w 71"/>
                <a:gd name="T115" fmla="*/ 26 h 70"/>
                <a:gd name="T116" fmla="*/ 19 w 71"/>
                <a:gd name="T117" fmla="*/ 32 h 70"/>
                <a:gd name="T118" fmla="*/ 49 w 71"/>
                <a:gd name="T119" fmla="*/ 66 h 70"/>
                <a:gd name="T120" fmla="*/ 58 w 71"/>
                <a:gd name="T121" fmla="*/ 68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70"/>
                <a:gd name="T185" fmla="*/ 71 w 71"/>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70">
                  <a:moveTo>
                    <a:pt x="68" y="5"/>
                  </a:moveTo>
                  <a:cubicBezTo>
                    <a:pt x="68" y="7"/>
                    <a:pt x="69" y="9"/>
                    <a:pt x="69" y="12"/>
                  </a:cubicBezTo>
                  <a:cubicBezTo>
                    <a:pt x="70" y="15"/>
                    <a:pt x="69" y="18"/>
                    <a:pt x="69" y="21"/>
                  </a:cubicBezTo>
                  <a:cubicBezTo>
                    <a:pt x="69" y="22"/>
                    <a:pt x="71" y="24"/>
                    <a:pt x="70" y="27"/>
                  </a:cubicBezTo>
                  <a:cubicBezTo>
                    <a:pt x="70" y="27"/>
                    <a:pt x="69" y="28"/>
                    <a:pt x="69" y="28"/>
                  </a:cubicBezTo>
                  <a:cubicBezTo>
                    <a:pt x="69" y="28"/>
                    <a:pt x="70" y="28"/>
                    <a:pt x="70" y="29"/>
                  </a:cubicBezTo>
                  <a:cubicBezTo>
                    <a:pt x="70" y="30"/>
                    <a:pt x="69" y="29"/>
                    <a:pt x="69" y="30"/>
                  </a:cubicBezTo>
                  <a:cubicBezTo>
                    <a:pt x="69" y="36"/>
                    <a:pt x="70" y="44"/>
                    <a:pt x="69" y="51"/>
                  </a:cubicBezTo>
                  <a:cubicBezTo>
                    <a:pt x="69" y="56"/>
                    <a:pt x="69" y="62"/>
                    <a:pt x="67" y="65"/>
                  </a:cubicBezTo>
                  <a:cubicBezTo>
                    <a:pt x="66" y="66"/>
                    <a:pt x="61" y="69"/>
                    <a:pt x="58" y="69"/>
                  </a:cubicBezTo>
                  <a:cubicBezTo>
                    <a:pt x="54" y="70"/>
                    <a:pt x="50" y="69"/>
                    <a:pt x="46" y="68"/>
                  </a:cubicBezTo>
                  <a:cubicBezTo>
                    <a:pt x="40" y="68"/>
                    <a:pt x="31" y="68"/>
                    <a:pt x="23" y="68"/>
                  </a:cubicBezTo>
                  <a:cubicBezTo>
                    <a:pt x="15" y="68"/>
                    <a:pt x="8" y="69"/>
                    <a:pt x="4" y="66"/>
                  </a:cubicBezTo>
                  <a:cubicBezTo>
                    <a:pt x="0" y="58"/>
                    <a:pt x="1" y="45"/>
                    <a:pt x="1" y="34"/>
                  </a:cubicBezTo>
                  <a:cubicBezTo>
                    <a:pt x="1" y="26"/>
                    <a:pt x="1" y="18"/>
                    <a:pt x="2" y="13"/>
                  </a:cubicBezTo>
                  <a:cubicBezTo>
                    <a:pt x="2" y="12"/>
                    <a:pt x="2" y="10"/>
                    <a:pt x="2" y="9"/>
                  </a:cubicBezTo>
                  <a:cubicBezTo>
                    <a:pt x="3" y="9"/>
                    <a:pt x="5" y="6"/>
                    <a:pt x="6" y="4"/>
                  </a:cubicBezTo>
                  <a:cubicBezTo>
                    <a:pt x="14" y="1"/>
                    <a:pt x="24" y="3"/>
                    <a:pt x="34" y="2"/>
                  </a:cubicBezTo>
                  <a:cubicBezTo>
                    <a:pt x="36" y="2"/>
                    <a:pt x="38" y="2"/>
                    <a:pt x="41" y="1"/>
                  </a:cubicBezTo>
                  <a:cubicBezTo>
                    <a:pt x="43" y="1"/>
                    <a:pt x="47" y="0"/>
                    <a:pt x="51" y="1"/>
                  </a:cubicBezTo>
                  <a:cubicBezTo>
                    <a:pt x="53" y="1"/>
                    <a:pt x="55" y="1"/>
                    <a:pt x="57" y="1"/>
                  </a:cubicBezTo>
                  <a:cubicBezTo>
                    <a:pt x="59" y="2"/>
                    <a:pt x="60" y="1"/>
                    <a:pt x="61" y="2"/>
                  </a:cubicBezTo>
                  <a:cubicBezTo>
                    <a:pt x="62" y="3"/>
                    <a:pt x="63" y="3"/>
                    <a:pt x="64" y="3"/>
                  </a:cubicBezTo>
                  <a:cubicBezTo>
                    <a:pt x="65" y="4"/>
                    <a:pt x="65" y="5"/>
                    <a:pt x="68" y="5"/>
                  </a:cubicBezTo>
                  <a:close/>
                  <a:moveTo>
                    <a:pt x="66" y="28"/>
                  </a:moveTo>
                  <a:cubicBezTo>
                    <a:pt x="66" y="30"/>
                    <a:pt x="66" y="32"/>
                    <a:pt x="67" y="34"/>
                  </a:cubicBezTo>
                  <a:cubicBezTo>
                    <a:pt x="67" y="42"/>
                    <a:pt x="66" y="51"/>
                    <a:pt x="67" y="60"/>
                  </a:cubicBezTo>
                  <a:cubicBezTo>
                    <a:pt x="66" y="60"/>
                    <a:pt x="66" y="60"/>
                    <a:pt x="66" y="61"/>
                  </a:cubicBezTo>
                  <a:cubicBezTo>
                    <a:pt x="65" y="63"/>
                    <a:pt x="64" y="64"/>
                    <a:pt x="63" y="64"/>
                  </a:cubicBezTo>
                  <a:cubicBezTo>
                    <a:pt x="63" y="67"/>
                    <a:pt x="65" y="65"/>
                    <a:pt x="65" y="64"/>
                  </a:cubicBezTo>
                  <a:cubicBezTo>
                    <a:pt x="66" y="64"/>
                    <a:pt x="66" y="62"/>
                    <a:pt x="67" y="61"/>
                  </a:cubicBezTo>
                  <a:cubicBezTo>
                    <a:pt x="68" y="60"/>
                    <a:pt x="67" y="58"/>
                    <a:pt x="68" y="55"/>
                  </a:cubicBezTo>
                  <a:cubicBezTo>
                    <a:pt x="68" y="47"/>
                    <a:pt x="68" y="39"/>
                    <a:pt x="68" y="30"/>
                  </a:cubicBezTo>
                  <a:cubicBezTo>
                    <a:pt x="68" y="22"/>
                    <a:pt x="69" y="13"/>
                    <a:pt x="68" y="10"/>
                  </a:cubicBezTo>
                  <a:cubicBezTo>
                    <a:pt x="68" y="10"/>
                    <a:pt x="67" y="9"/>
                    <a:pt x="67" y="9"/>
                  </a:cubicBezTo>
                  <a:cubicBezTo>
                    <a:pt x="66" y="9"/>
                    <a:pt x="67" y="8"/>
                    <a:pt x="67" y="8"/>
                  </a:cubicBezTo>
                  <a:cubicBezTo>
                    <a:pt x="66" y="7"/>
                    <a:pt x="65" y="6"/>
                    <a:pt x="65" y="5"/>
                  </a:cubicBezTo>
                  <a:cubicBezTo>
                    <a:pt x="63" y="4"/>
                    <a:pt x="61" y="3"/>
                    <a:pt x="60" y="3"/>
                  </a:cubicBezTo>
                  <a:cubicBezTo>
                    <a:pt x="59" y="3"/>
                    <a:pt x="59" y="2"/>
                    <a:pt x="59" y="2"/>
                  </a:cubicBezTo>
                  <a:cubicBezTo>
                    <a:pt x="57" y="2"/>
                    <a:pt x="54" y="3"/>
                    <a:pt x="52" y="2"/>
                  </a:cubicBezTo>
                  <a:cubicBezTo>
                    <a:pt x="52" y="2"/>
                    <a:pt x="51" y="2"/>
                    <a:pt x="51" y="1"/>
                  </a:cubicBezTo>
                  <a:cubicBezTo>
                    <a:pt x="45" y="0"/>
                    <a:pt x="42" y="3"/>
                    <a:pt x="38" y="3"/>
                  </a:cubicBezTo>
                  <a:cubicBezTo>
                    <a:pt x="35" y="3"/>
                    <a:pt x="32" y="3"/>
                    <a:pt x="29" y="3"/>
                  </a:cubicBezTo>
                  <a:cubicBezTo>
                    <a:pt x="27" y="3"/>
                    <a:pt x="23" y="3"/>
                    <a:pt x="27" y="4"/>
                  </a:cubicBezTo>
                  <a:cubicBezTo>
                    <a:pt x="34" y="6"/>
                    <a:pt x="49" y="2"/>
                    <a:pt x="52" y="6"/>
                  </a:cubicBezTo>
                  <a:cubicBezTo>
                    <a:pt x="52" y="6"/>
                    <a:pt x="53" y="6"/>
                    <a:pt x="54" y="6"/>
                  </a:cubicBezTo>
                  <a:cubicBezTo>
                    <a:pt x="57" y="6"/>
                    <a:pt x="59" y="6"/>
                    <a:pt x="61" y="7"/>
                  </a:cubicBezTo>
                  <a:cubicBezTo>
                    <a:pt x="62" y="7"/>
                    <a:pt x="64" y="7"/>
                    <a:pt x="65" y="8"/>
                  </a:cubicBezTo>
                  <a:cubicBezTo>
                    <a:pt x="67" y="15"/>
                    <a:pt x="65" y="22"/>
                    <a:pt x="66" y="28"/>
                  </a:cubicBezTo>
                  <a:close/>
                  <a:moveTo>
                    <a:pt x="8" y="4"/>
                  </a:moveTo>
                  <a:cubicBezTo>
                    <a:pt x="8" y="4"/>
                    <a:pt x="6" y="7"/>
                    <a:pt x="6" y="7"/>
                  </a:cubicBezTo>
                  <a:cubicBezTo>
                    <a:pt x="1" y="11"/>
                    <a:pt x="4" y="21"/>
                    <a:pt x="3" y="29"/>
                  </a:cubicBezTo>
                  <a:cubicBezTo>
                    <a:pt x="3" y="31"/>
                    <a:pt x="2" y="33"/>
                    <a:pt x="2" y="35"/>
                  </a:cubicBezTo>
                  <a:cubicBezTo>
                    <a:pt x="1" y="48"/>
                    <a:pt x="3" y="60"/>
                    <a:pt x="5" y="65"/>
                  </a:cubicBezTo>
                  <a:cubicBezTo>
                    <a:pt x="14" y="69"/>
                    <a:pt x="28" y="67"/>
                    <a:pt x="40" y="67"/>
                  </a:cubicBezTo>
                  <a:cubicBezTo>
                    <a:pt x="43" y="67"/>
                    <a:pt x="47" y="67"/>
                    <a:pt x="48" y="66"/>
                  </a:cubicBezTo>
                  <a:cubicBezTo>
                    <a:pt x="45" y="66"/>
                    <a:pt x="42" y="64"/>
                    <a:pt x="38" y="64"/>
                  </a:cubicBezTo>
                  <a:cubicBezTo>
                    <a:pt x="28" y="63"/>
                    <a:pt x="15" y="66"/>
                    <a:pt x="9" y="63"/>
                  </a:cubicBezTo>
                  <a:cubicBezTo>
                    <a:pt x="9" y="63"/>
                    <a:pt x="8" y="62"/>
                    <a:pt x="7" y="61"/>
                  </a:cubicBezTo>
                  <a:cubicBezTo>
                    <a:pt x="5" y="60"/>
                    <a:pt x="5" y="59"/>
                    <a:pt x="5" y="56"/>
                  </a:cubicBezTo>
                  <a:cubicBezTo>
                    <a:pt x="4" y="50"/>
                    <a:pt x="4" y="44"/>
                    <a:pt x="4" y="35"/>
                  </a:cubicBezTo>
                  <a:cubicBezTo>
                    <a:pt x="4" y="28"/>
                    <a:pt x="3" y="20"/>
                    <a:pt x="4" y="16"/>
                  </a:cubicBezTo>
                  <a:cubicBezTo>
                    <a:pt x="4" y="16"/>
                    <a:pt x="5" y="16"/>
                    <a:pt x="5" y="15"/>
                  </a:cubicBezTo>
                  <a:cubicBezTo>
                    <a:pt x="5" y="14"/>
                    <a:pt x="5" y="14"/>
                    <a:pt x="6" y="14"/>
                  </a:cubicBezTo>
                  <a:cubicBezTo>
                    <a:pt x="6" y="13"/>
                    <a:pt x="6" y="12"/>
                    <a:pt x="6" y="12"/>
                  </a:cubicBezTo>
                  <a:cubicBezTo>
                    <a:pt x="6" y="12"/>
                    <a:pt x="7" y="12"/>
                    <a:pt x="7" y="12"/>
                  </a:cubicBezTo>
                  <a:cubicBezTo>
                    <a:pt x="7" y="12"/>
                    <a:pt x="6" y="10"/>
                    <a:pt x="7" y="10"/>
                  </a:cubicBezTo>
                  <a:cubicBezTo>
                    <a:pt x="8" y="9"/>
                    <a:pt x="10" y="8"/>
                    <a:pt x="10" y="7"/>
                  </a:cubicBezTo>
                  <a:cubicBezTo>
                    <a:pt x="12" y="7"/>
                    <a:pt x="14" y="5"/>
                    <a:pt x="16" y="5"/>
                  </a:cubicBezTo>
                  <a:cubicBezTo>
                    <a:pt x="18" y="5"/>
                    <a:pt x="20" y="6"/>
                    <a:pt x="21" y="4"/>
                  </a:cubicBezTo>
                  <a:cubicBezTo>
                    <a:pt x="16" y="5"/>
                    <a:pt x="12" y="3"/>
                    <a:pt x="8" y="4"/>
                  </a:cubicBezTo>
                  <a:close/>
                  <a:moveTo>
                    <a:pt x="6" y="41"/>
                  </a:moveTo>
                  <a:cubicBezTo>
                    <a:pt x="6" y="44"/>
                    <a:pt x="7" y="47"/>
                    <a:pt x="7" y="50"/>
                  </a:cubicBezTo>
                  <a:cubicBezTo>
                    <a:pt x="7" y="53"/>
                    <a:pt x="6" y="57"/>
                    <a:pt x="7" y="60"/>
                  </a:cubicBezTo>
                  <a:cubicBezTo>
                    <a:pt x="10" y="62"/>
                    <a:pt x="14" y="64"/>
                    <a:pt x="20" y="63"/>
                  </a:cubicBezTo>
                  <a:cubicBezTo>
                    <a:pt x="20" y="58"/>
                    <a:pt x="20" y="51"/>
                    <a:pt x="20" y="46"/>
                  </a:cubicBezTo>
                  <a:cubicBezTo>
                    <a:pt x="20" y="44"/>
                    <a:pt x="19" y="42"/>
                    <a:pt x="21" y="41"/>
                  </a:cubicBezTo>
                  <a:cubicBezTo>
                    <a:pt x="21" y="48"/>
                    <a:pt x="21" y="56"/>
                    <a:pt x="21" y="63"/>
                  </a:cubicBezTo>
                  <a:cubicBezTo>
                    <a:pt x="23" y="63"/>
                    <a:pt x="25" y="62"/>
                    <a:pt x="28" y="62"/>
                  </a:cubicBezTo>
                  <a:cubicBezTo>
                    <a:pt x="28" y="58"/>
                    <a:pt x="26" y="52"/>
                    <a:pt x="28" y="50"/>
                  </a:cubicBezTo>
                  <a:cubicBezTo>
                    <a:pt x="28" y="54"/>
                    <a:pt x="28" y="58"/>
                    <a:pt x="28" y="62"/>
                  </a:cubicBezTo>
                  <a:cubicBezTo>
                    <a:pt x="34" y="62"/>
                    <a:pt x="38" y="63"/>
                    <a:pt x="41" y="63"/>
                  </a:cubicBezTo>
                  <a:cubicBezTo>
                    <a:pt x="42" y="63"/>
                    <a:pt x="43" y="62"/>
                    <a:pt x="43" y="62"/>
                  </a:cubicBezTo>
                  <a:cubicBezTo>
                    <a:pt x="43" y="62"/>
                    <a:pt x="44" y="64"/>
                    <a:pt x="45" y="64"/>
                  </a:cubicBezTo>
                  <a:cubicBezTo>
                    <a:pt x="46" y="64"/>
                    <a:pt x="47" y="64"/>
                    <a:pt x="48" y="64"/>
                  </a:cubicBezTo>
                  <a:cubicBezTo>
                    <a:pt x="49" y="61"/>
                    <a:pt x="47" y="55"/>
                    <a:pt x="49" y="53"/>
                  </a:cubicBezTo>
                  <a:cubicBezTo>
                    <a:pt x="50" y="55"/>
                    <a:pt x="49" y="58"/>
                    <a:pt x="49" y="61"/>
                  </a:cubicBezTo>
                  <a:cubicBezTo>
                    <a:pt x="50" y="64"/>
                    <a:pt x="48" y="64"/>
                    <a:pt x="51" y="64"/>
                  </a:cubicBezTo>
                  <a:cubicBezTo>
                    <a:pt x="52" y="64"/>
                    <a:pt x="52" y="65"/>
                    <a:pt x="53" y="65"/>
                  </a:cubicBezTo>
                  <a:cubicBezTo>
                    <a:pt x="53" y="61"/>
                    <a:pt x="52" y="54"/>
                    <a:pt x="54" y="52"/>
                  </a:cubicBezTo>
                  <a:cubicBezTo>
                    <a:pt x="54" y="54"/>
                    <a:pt x="53" y="56"/>
                    <a:pt x="54" y="59"/>
                  </a:cubicBezTo>
                  <a:cubicBezTo>
                    <a:pt x="54" y="61"/>
                    <a:pt x="52" y="65"/>
                    <a:pt x="55" y="65"/>
                  </a:cubicBezTo>
                  <a:cubicBezTo>
                    <a:pt x="59" y="66"/>
                    <a:pt x="55" y="60"/>
                    <a:pt x="58" y="61"/>
                  </a:cubicBezTo>
                  <a:cubicBezTo>
                    <a:pt x="58" y="62"/>
                    <a:pt x="57" y="65"/>
                    <a:pt x="60" y="64"/>
                  </a:cubicBezTo>
                  <a:cubicBezTo>
                    <a:pt x="62" y="65"/>
                    <a:pt x="61" y="61"/>
                    <a:pt x="63" y="61"/>
                  </a:cubicBezTo>
                  <a:cubicBezTo>
                    <a:pt x="63" y="61"/>
                    <a:pt x="64" y="63"/>
                    <a:pt x="64" y="62"/>
                  </a:cubicBezTo>
                  <a:cubicBezTo>
                    <a:pt x="65" y="61"/>
                    <a:pt x="65" y="57"/>
                    <a:pt x="65" y="55"/>
                  </a:cubicBezTo>
                  <a:cubicBezTo>
                    <a:pt x="65" y="55"/>
                    <a:pt x="66" y="54"/>
                    <a:pt x="66" y="55"/>
                  </a:cubicBezTo>
                  <a:cubicBezTo>
                    <a:pt x="66" y="53"/>
                    <a:pt x="65" y="52"/>
                    <a:pt x="65" y="50"/>
                  </a:cubicBezTo>
                  <a:cubicBezTo>
                    <a:pt x="65" y="46"/>
                    <a:pt x="66" y="43"/>
                    <a:pt x="66" y="41"/>
                  </a:cubicBezTo>
                  <a:cubicBezTo>
                    <a:pt x="66" y="37"/>
                    <a:pt x="65" y="34"/>
                    <a:pt x="65" y="31"/>
                  </a:cubicBezTo>
                  <a:cubicBezTo>
                    <a:pt x="65" y="27"/>
                    <a:pt x="66" y="22"/>
                    <a:pt x="63" y="21"/>
                  </a:cubicBezTo>
                  <a:cubicBezTo>
                    <a:pt x="63" y="30"/>
                    <a:pt x="63" y="41"/>
                    <a:pt x="63" y="49"/>
                  </a:cubicBezTo>
                  <a:cubicBezTo>
                    <a:pt x="63" y="53"/>
                    <a:pt x="64" y="57"/>
                    <a:pt x="62" y="59"/>
                  </a:cubicBezTo>
                  <a:cubicBezTo>
                    <a:pt x="62" y="49"/>
                    <a:pt x="63" y="37"/>
                    <a:pt x="62" y="28"/>
                  </a:cubicBezTo>
                  <a:cubicBezTo>
                    <a:pt x="62" y="25"/>
                    <a:pt x="64" y="20"/>
                    <a:pt x="61" y="20"/>
                  </a:cubicBezTo>
                  <a:cubicBezTo>
                    <a:pt x="61" y="21"/>
                    <a:pt x="59" y="20"/>
                    <a:pt x="59" y="21"/>
                  </a:cubicBezTo>
                  <a:cubicBezTo>
                    <a:pt x="58" y="21"/>
                    <a:pt x="59" y="23"/>
                    <a:pt x="59" y="23"/>
                  </a:cubicBezTo>
                  <a:cubicBezTo>
                    <a:pt x="57" y="33"/>
                    <a:pt x="59" y="46"/>
                    <a:pt x="59" y="55"/>
                  </a:cubicBezTo>
                  <a:cubicBezTo>
                    <a:pt x="59" y="56"/>
                    <a:pt x="60" y="59"/>
                    <a:pt x="58" y="60"/>
                  </a:cubicBezTo>
                  <a:cubicBezTo>
                    <a:pt x="58" y="51"/>
                    <a:pt x="58" y="38"/>
                    <a:pt x="58" y="29"/>
                  </a:cubicBezTo>
                  <a:cubicBezTo>
                    <a:pt x="58" y="26"/>
                    <a:pt x="60" y="20"/>
                    <a:pt x="55" y="21"/>
                  </a:cubicBezTo>
                  <a:cubicBezTo>
                    <a:pt x="54" y="23"/>
                    <a:pt x="55" y="26"/>
                    <a:pt x="54" y="28"/>
                  </a:cubicBezTo>
                  <a:cubicBezTo>
                    <a:pt x="54" y="33"/>
                    <a:pt x="55" y="38"/>
                    <a:pt x="54" y="43"/>
                  </a:cubicBezTo>
                  <a:cubicBezTo>
                    <a:pt x="54" y="46"/>
                    <a:pt x="55" y="49"/>
                    <a:pt x="54" y="50"/>
                  </a:cubicBezTo>
                  <a:cubicBezTo>
                    <a:pt x="53" y="43"/>
                    <a:pt x="54" y="33"/>
                    <a:pt x="54" y="27"/>
                  </a:cubicBezTo>
                  <a:cubicBezTo>
                    <a:pt x="53" y="24"/>
                    <a:pt x="55" y="20"/>
                    <a:pt x="51" y="21"/>
                  </a:cubicBezTo>
                  <a:cubicBezTo>
                    <a:pt x="49" y="22"/>
                    <a:pt x="50" y="25"/>
                    <a:pt x="50" y="28"/>
                  </a:cubicBezTo>
                  <a:cubicBezTo>
                    <a:pt x="50" y="33"/>
                    <a:pt x="50" y="38"/>
                    <a:pt x="50" y="43"/>
                  </a:cubicBezTo>
                  <a:cubicBezTo>
                    <a:pt x="50" y="45"/>
                    <a:pt x="51" y="49"/>
                    <a:pt x="49" y="50"/>
                  </a:cubicBezTo>
                  <a:cubicBezTo>
                    <a:pt x="49" y="43"/>
                    <a:pt x="50" y="33"/>
                    <a:pt x="49" y="27"/>
                  </a:cubicBezTo>
                  <a:cubicBezTo>
                    <a:pt x="49" y="25"/>
                    <a:pt x="51" y="21"/>
                    <a:pt x="48" y="21"/>
                  </a:cubicBezTo>
                  <a:cubicBezTo>
                    <a:pt x="43" y="19"/>
                    <a:pt x="46" y="25"/>
                    <a:pt x="44" y="25"/>
                  </a:cubicBezTo>
                  <a:cubicBezTo>
                    <a:pt x="44" y="22"/>
                    <a:pt x="45" y="17"/>
                    <a:pt x="42" y="16"/>
                  </a:cubicBezTo>
                  <a:cubicBezTo>
                    <a:pt x="42" y="19"/>
                    <a:pt x="43" y="24"/>
                    <a:pt x="41" y="26"/>
                  </a:cubicBezTo>
                  <a:cubicBezTo>
                    <a:pt x="41" y="21"/>
                    <a:pt x="42" y="14"/>
                    <a:pt x="41" y="10"/>
                  </a:cubicBezTo>
                  <a:cubicBezTo>
                    <a:pt x="41" y="9"/>
                    <a:pt x="42" y="5"/>
                    <a:pt x="40" y="6"/>
                  </a:cubicBezTo>
                  <a:cubicBezTo>
                    <a:pt x="39" y="10"/>
                    <a:pt x="40" y="14"/>
                    <a:pt x="40" y="18"/>
                  </a:cubicBezTo>
                  <a:cubicBezTo>
                    <a:pt x="39" y="20"/>
                    <a:pt x="38" y="20"/>
                    <a:pt x="38" y="21"/>
                  </a:cubicBezTo>
                  <a:cubicBezTo>
                    <a:pt x="37" y="27"/>
                    <a:pt x="38" y="35"/>
                    <a:pt x="38" y="39"/>
                  </a:cubicBezTo>
                  <a:cubicBezTo>
                    <a:pt x="38" y="40"/>
                    <a:pt x="39" y="42"/>
                    <a:pt x="37" y="43"/>
                  </a:cubicBezTo>
                  <a:cubicBezTo>
                    <a:pt x="37" y="36"/>
                    <a:pt x="37" y="29"/>
                    <a:pt x="37" y="21"/>
                  </a:cubicBezTo>
                  <a:cubicBezTo>
                    <a:pt x="34" y="20"/>
                    <a:pt x="33" y="22"/>
                    <a:pt x="29" y="21"/>
                  </a:cubicBezTo>
                  <a:cubicBezTo>
                    <a:pt x="29" y="27"/>
                    <a:pt x="29" y="35"/>
                    <a:pt x="29" y="40"/>
                  </a:cubicBezTo>
                  <a:cubicBezTo>
                    <a:pt x="29" y="42"/>
                    <a:pt x="30" y="44"/>
                    <a:pt x="28" y="46"/>
                  </a:cubicBezTo>
                  <a:cubicBezTo>
                    <a:pt x="27" y="39"/>
                    <a:pt x="30" y="27"/>
                    <a:pt x="28" y="21"/>
                  </a:cubicBezTo>
                  <a:cubicBezTo>
                    <a:pt x="28" y="20"/>
                    <a:pt x="25" y="20"/>
                    <a:pt x="25" y="19"/>
                  </a:cubicBezTo>
                  <a:cubicBezTo>
                    <a:pt x="25" y="27"/>
                    <a:pt x="25" y="37"/>
                    <a:pt x="25" y="45"/>
                  </a:cubicBezTo>
                  <a:cubicBezTo>
                    <a:pt x="25" y="48"/>
                    <a:pt x="26" y="52"/>
                    <a:pt x="24" y="54"/>
                  </a:cubicBezTo>
                  <a:cubicBezTo>
                    <a:pt x="24" y="39"/>
                    <a:pt x="24" y="24"/>
                    <a:pt x="24" y="9"/>
                  </a:cubicBezTo>
                  <a:cubicBezTo>
                    <a:pt x="26" y="10"/>
                    <a:pt x="28" y="10"/>
                    <a:pt x="28" y="7"/>
                  </a:cubicBezTo>
                  <a:cubicBezTo>
                    <a:pt x="27" y="5"/>
                    <a:pt x="23" y="6"/>
                    <a:pt x="21" y="6"/>
                  </a:cubicBezTo>
                  <a:cubicBezTo>
                    <a:pt x="22" y="14"/>
                    <a:pt x="21" y="24"/>
                    <a:pt x="21" y="31"/>
                  </a:cubicBezTo>
                  <a:cubicBezTo>
                    <a:pt x="22" y="34"/>
                    <a:pt x="23" y="36"/>
                    <a:pt x="21" y="38"/>
                  </a:cubicBezTo>
                  <a:cubicBezTo>
                    <a:pt x="19" y="38"/>
                    <a:pt x="17" y="37"/>
                    <a:pt x="14" y="38"/>
                  </a:cubicBezTo>
                  <a:cubicBezTo>
                    <a:pt x="13" y="44"/>
                    <a:pt x="14" y="51"/>
                    <a:pt x="14" y="55"/>
                  </a:cubicBezTo>
                  <a:cubicBezTo>
                    <a:pt x="14" y="57"/>
                    <a:pt x="14" y="60"/>
                    <a:pt x="13" y="61"/>
                  </a:cubicBezTo>
                  <a:cubicBezTo>
                    <a:pt x="13" y="55"/>
                    <a:pt x="13" y="47"/>
                    <a:pt x="13" y="42"/>
                  </a:cubicBezTo>
                  <a:cubicBezTo>
                    <a:pt x="13" y="41"/>
                    <a:pt x="14" y="37"/>
                    <a:pt x="11" y="37"/>
                  </a:cubicBezTo>
                  <a:cubicBezTo>
                    <a:pt x="9" y="38"/>
                    <a:pt x="10" y="41"/>
                    <a:pt x="10" y="42"/>
                  </a:cubicBezTo>
                  <a:cubicBezTo>
                    <a:pt x="10" y="47"/>
                    <a:pt x="10" y="51"/>
                    <a:pt x="10" y="55"/>
                  </a:cubicBezTo>
                  <a:cubicBezTo>
                    <a:pt x="10" y="57"/>
                    <a:pt x="11" y="59"/>
                    <a:pt x="9" y="61"/>
                  </a:cubicBezTo>
                  <a:cubicBezTo>
                    <a:pt x="9" y="53"/>
                    <a:pt x="9" y="45"/>
                    <a:pt x="9" y="37"/>
                  </a:cubicBezTo>
                  <a:cubicBezTo>
                    <a:pt x="9" y="29"/>
                    <a:pt x="10" y="21"/>
                    <a:pt x="8" y="14"/>
                  </a:cubicBezTo>
                  <a:cubicBezTo>
                    <a:pt x="11" y="14"/>
                    <a:pt x="10" y="11"/>
                    <a:pt x="12" y="10"/>
                  </a:cubicBezTo>
                  <a:cubicBezTo>
                    <a:pt x="13" y="9"/>
                    <a:pt x="14" y="9"/>
                    <a:pt x="15" y="8"/>
                  </a:cubicBezTo>
                  <a:cubicBezTo>
                    <a:pt x="16" y="9"/>
                    <a:pt x="17" y="10"/>
                    <a:pt x="19" y="9"/>
                  </a:cubicBezTo>
                  <a:cubicBezTo>
                    <a:pt x="19" y="10"/>
                    <a:pt x="20" y="11"/>
                    <a:pt x="21" y="12"/>
                  </a:cubicBezTo>
                  <a:cubicBezTo>
                    <a:pt x="21" y="10"/>
                    <a:pt x="21" y="8"/>
                    <a:pt x="21" y="6"/>
                  </a:cubicBezTo>
                  <a:cubicBezTo>
                    <a:pt x="15" y="6"/>
                    <a:pt x="11" y="9"/>
                    <a:pt x="7" y="11"/>
                  </a:cubicBezTo>
                  <a:cubicBezTo>
                    <a:pt x="7" y="13"/>
                    <a:pt x="7" y="16"/>
                    <a:pt x="7" y="19"/>
                  </a:cubicBezTo>
                  <a:cubicBezTo>
                    <a:pt x="8" y="25"/>
                    <a:pt x="8" y="32"/>
                    <a:pt x="7" y="38"/>
                  </a:cubicBezTo>
                  <a:cubicBezTo>
                    <a:pt x="7" y="42"/>
                    <a:pt x="8" y="46"/>
                    <a:pt x="7" y="48"/>
                  </a:cubicBezTo>
                  <a:cubicBezTo>
                    <a:pt x="7" y="41"/>
                    <a:pt x="7" y="32"/>
                    <a:pt x="7" y="26"/>
                  </a:cubicBezTo>
                  <a:cubicBezTo>
                    <a:pt x="7" y="24"/>
                    <a:pt x="7" y="20"/>
                    <a:pt x="6" y="19"/>
                  </a:cubicBezTo>
                  <a:cubicBezTo>
                    <a:pt x="4" y="27"/>
                    <a:pt x="5" y="34"/>
                    <a:pt x="6" y="41"/>
                  </a:cubicBezTo>
                  <a:close/>
                  <a:moveTo>
                    <a:pt x="31" y="9"/>
                  </a:moveTo>
                  <a:cubicBezTo>
                    <a:pt x="31" y="8"/>
                    <a:pt x="31" y="7"/>
                    <a:pt x="31" y="6"/>
                  </a:cubicBezTo>
                  <a:cubicBezTo>
                    <a:pt x="30" y="6"/>
                    <a:pt x="29" y="6"/>
                    <a:pt x="28" y="6"/>
                  </a:cubicBezTo>
                  <a:cubicBezTo>
                    <a:pt x="28" y="8"/>
                    <a:pt x="28" y="10"/>
                    <a:pt x="31" y="9"/>
                  </a:cubicBezTo>
                  <a:close/>
                  <a:moveTo>
                    <a:pt x="35" y="8"/>
                  </a:moveTo>
                  <a:cubicBezTo>
                    <a:pt x="36" y="6"/>
                    <a:pt x="34" y="6"/>
                    <a:pt x="32" y="6"/>
                  </a:cubicBezTo>
                  <a:cubicBezTo>
                    <a:pt x="31" y="9"/>
                    <a:pt x="34" y="10"/>
                    <a:pt x="35" y="8"/>
                  </a:cubicBezTo>
                  <a:close/>
                  <a:moveTo>
                    <a:pt x="39" y="9"/>
                  </a:moveTo>
                  <a:cubicBezTo>
                    <a:pt x="39" y="8"/>
                    <a:pt x="39" y="7"/>
                    <a:pt x="39" y="6"/>
                  </a:cubicBezTo>
                  <a:cubicBezTo>
                    <a:pt x="38" y="6"/>
                    <a:pt x="37" y="6"/>
                    <a:pt x="36" y="6"/>
                  </a:cubicBezTo>
                  <a:cubicBezTo>
                    <a:pt x="36" y="8"/>
                    <a:pt x="36" y="10"/>
                    <a:pt x="39" y="9"/>
                  </a:cubicBezTo>
                  <a:close/>
                  <a:moveTo>
                    <a:pt x="42" y="11"/>
                  </a:moveTo>
                  <a:cubicBezTo>
                    <a:pt x="44" y="12"/>
                    <a:pt x="45" y="11"/>
                    <a:pt x="46" y="10"/>
                  </a:cubicBezTo>
                  <a:cubicBezTo>
                    <a:pt x="48" y="9"/>
                    <a:pt x="47" y="8"/>
                    <a:pt x="50" y="8"/>
                  </a:cubicBezTo>
                  <a:cubicBezTo>
                    <a:pt x="51" y="7"/>
                    <a:pt x="52" y="8"/>
                    <a:pt x="53" y="8"/>
                  </a:cubicBezTo>
                  <a:cubicBezTo>
                    <a:pt x="56" y="9"/>
                    <a:pt x="57" y="9"/>
                    <a:pt x="61" y="9"/>
                  </a:cubicBezTo>
                  <a:cubicBezTo>
                    <a:pt x="61" y="12"/>
                    <a:pt x="60" y="16"/>
                    <a:pt x="63" y="16"/>
                  </a:cubicBezTo>
                  <a:cubicBezTo>
                    <a:pt x="63" y="14"/>
                    <a:pt x="63" y="12"/>
                    <a:pt x="63" y="9"/>
                  </a:cubicBezTo>
                  <a:cubicBezTo>
                    <a:pt x="57" y="7"/>
                    <a:pt x="50" y="6"/>
                    <a:pt x="42" y="6"/>
                  </a:cubicBezTo>
                  <a:cubicBezTo>
                    <a:pt x="42" y="8"/>
                    <a:pt x="42" y="9"/>
                    <a:pt x="42" y="11"/>
                  </a:cubicBezTo>
                  <a:close/>
                  <a:moveTo>
                    <a:pt x="18" y="15"/>
                  </a:moveTo>
                  <a:cubicBezTo>
                    <a:pt x="20" y="14"/>
                    <a:pt x="17" y="13"/>
                    <a:pt x="18" y="10"/>
                  </a:cubicBezTo>
                  <a:cubicBezTo>
                    <a:pt x="17" y="10"/>
                    <a:pt x="15" y="10"/>
                    <a:pt x="14" y="11"/>
                  </a:cubicBezTo>
                  <a:cubicBezTo>
                    <a:pt x="16" y="12"/>
                    <a:pt x="14" y="16"/>
                    <a:pt x="18" y="15"/>
                  </a:cubicBezTo>
                  <a:close/>
                  <a:moveTo>
                    <a:pt x="58" y="18"/>
                  </a:moveTo>
                  <a:cubicBezTo>
                    <a:pt x="58" y="17"/>
                    <a:pt x="59" y="18"/>
                    <a:pt x="61" y="18"/>
                  </a:cubicBezTo>
                  <a:cubicBezTo>
                    <a:pt x="59" y="16"/>
                    <a:pt x="61" y="11"/>
                    <a:pt x="58" y="10"/>
                  </a:cubicBezTo>
                  <a:cubicBezTo>
                    <a:pt x="57" y="11"/>
                    <a:pt x="56" y="17"/>
                    <a:pt x="58" y="18"/>
                  </a:cubicBezTo>
                  <a:close/>
                  <a:moveTo>
                    <a:pt x="28" y="18"/>
                  </a:moveTo>
                  <a:cubicBezTo>
                    <a:pt x="34" y="19"/>
                    <a:pt x="29" y="13"/>
                    <a:pt x="31" y="11"/>
                  </a:cubicBezTo>
                  <a:cubicBezTo>
                    <a:pt x="28" y="11"/>
                    <a:pt x="28" y="13"/>
                    <a:pt x="27" y="11"/>
                  </a:cubicBezTo>
                  <a:cubicBezTo>
                    <a:pt x="26" y="14"/>
                    <a:pt x="28" y="15"/>
                    <a:pt x="28" y="18"/>
                  </a:cubicBezTo>
                  <a:close/>
                  <a:moveTo>
                    <a:pt x="35" y="11"/>
                  </a:moveTo>
                  <a:cubicBezTo>
                    <a:pt x="35" y="10"/>
                    <a:pt x="32" y="12"/>
                    <a:pt x="32" y="12"/>
                  </a:cubicBezTo>
                  <a:cubicBezTo>
                    <a:pt x="31" y="15"/>
                    <a:pt x="39" y="15"/>
                    <a:pt x="38" y="12"/>
                  </a:cubicBezTo>
                  <a:cubicBezTo>
                    <a:pt x="36" y="10"/>
                    <a:pt x="36" y="12"/>
                    <a:pt x="35" y="11"/>
                  </a:cubicBezTo>
                  <a:close/>
                  <a:moveTo>
                    <a:pt x="56" y="12"/>
                  </a:moveTo>
                  <a:cubicBezTo>
                    <a:pt x="56" y="11"/>
                    <a:pt x="55" y="11"/>
                    <a:pt x="54" y="11"/>
                  </a:cubicBezTo>
                  <a:cubicBezTo>
                    <a:pt x="54" y="13"/>
                    <a:pt x="50" y="11"/>
                    <a:pt x="49" y="13"/>
                  </a:cubicBezTo>
                  <a:cubicBezTo>
                    <a:pt x="49" y="14"/>
                    <a:pt x="49" y="16"/>
                    <a:pt x="49" y="17"/>
                  </a:cubicBezTo>
                  <a:cubicBezTo>
                    <a:pt x="53" y="20"/>
                    <a:pt x="58" y="17"/>
                    <a:pt x="56" y="12"/>
                  </a:cubicBezTo>
                  <a:close/>
                  <a:moveTo>
                    <a:pt x="14" y="16"/>
                  </a:moveTo>
                  <a:cubicBezTo>
                    <a:pt x="10" y="15"/>
                    <a:pt x="14" y="14"/>
                    <a:pt x="14" y="12"/>
                  </a:cubicBezTo>
                  <a:cubicBezTo>
                    <a:pt x="10" y="12"/>
                    <a:pt x="11" y="20"/>
                    <a:pt x="14" y="16"/>
                  </a:cubicBezTo>
                  <a:close/>
                  <a:moveTo>
                    <a:pt x="46" y="15"/>
                  </a:moveTo>
                  <a:cubicBezTo>
                    <a:pt x="46" y="15"/>
                    <a:pt x="47" y="15"/>
                    <a:pt x="47" y="15"/>
                  </a:cubicBezTo>
                  <a:cubicBezTo>
                    <a:pt x="47" y="17"/>
                    <a:pt x="46" y="20"/>
                    <a:pt x="48" y="19"/>
                  </a:cubicBezTo>
                  <a:cubicBezTo>
                    <a:pt x="47" y="16"/>
                    <a:pt x="47" y="14"/>
                    <a:pt x="48" y="12"/>
                  </a:cubicBezTo>
                  <a:cubicBezTo>
                    <a:pt x="48" y="12"/>
                    <a:pt x="47" y="12"/>
                    <a:pt x="46" y="12"/>
                  </a:cubicBezTo>
                  <a:cubicBezTo>
                    <a:pt x="46" y="13"/>
                    <a:pt x="46" y="14"/>
                    <a:pt x="46" y="15"/>
                  </a:cubicBezTo>
                  <a:close/>
                  <a:moveTo>
                    <a:pt x="18" y="25"/>
                  </a:moveTo>
                  <a:cubicBezTo>
                    <a:pt x="20" y="26"/>
                    <a:pt x="20" y="24"/>
                    <a:pt x="21" y="21"/>
                  </a:cubicBezTo>
                  <a:cubicBezTo>
                    <a:pt x="21" y="20"/>
                    <a:pt x="21" y="16"/>
                    <a:pt x="20" y="15"/>
                  </a:cubicBezTo>
                  <a:cubicBezTo>
                    <a:pt x="18" y="17"/>
                    <a:pt x="18" y="21"/>
                    <a:pt x="18" y="25"/>
                  </a:cubicBezTo>
                  <a:close/>
                  <a:moveTo>
                    <a:pt x="35" y="17"/>
                  </a:moveTo>
                  <a:cubicBezTo>
                    <a:pt x="36" y="18"/>
                    <a:pt x="40" y="17"/>
                    <a:pt x="37" y="15"/>
                  </a:cubicBezTo>
                  <a:cubicBezTo>
                    <a:pt x="38" y="16"/>
                    <a:pt x="35" y="17"/>
                    <a:pt x="35" y="17"/>
                  </a:cubicBezTo>
                  <a:close/>
                  <a:moveTo>
                    <a:pt x="10" y="25"/>
                  </a:moveTo>
                  <a:cubicBezTo>
                    <a:pt x="13" y="26"/>
                    <a:pt x="12" y="24"/>
                    <a:pt x="14" y="23"/>
                  </a:cubicBezTo>
                  <a:cubicBezTo>
                    <a:pt x="14" y="25"/>
                    <a:pt x="15" y="25"/>
                    <a:pt x="17" y="25"/>
                  </a:cubicBezTo>
                  <a:cubicBezTo>
                    <a:pt x="17" y="23"/>
                    <a:pt x="17" y="21"/>
                    <a:pt x="17" y="20"/>
                  </a:cubicBezTo>
                  <a:cubicBezTo>
                    <a:pt x="15" y="19"/>
                    <a:pt x="15" y="21"/>
                    <a:pt x="13" y="21"/>
                  </a:cubicBezTo>
                  <a:cubicBezTo>
                    <a:pt x="13" y="19"/>
                    <a:pt x="12" y="18"/>
                    <a:pt x="10" y="18"/>
                  </a:cubicBezTo>
                  <a:cubicBezTo>
                    <a:pt x="10" y="20"/>
                    <a:pt x="10" y="23"/>
                    <a:pt x="10" y="25"/>
                  </a:cubicBezTo>
                  <a:close/>
                  <a:moveTo>
                    <a:pt x="20" y="29"/>
                  </a:moveTo>
                  <a:cubicBezTo>
                    <a:pt x="20" y="25"/>
                    <a:pt x="18" y="27"/>
                    <a:pt x="14" y="26"/>
                  </a:cubicBezTo>
                  <a:cubicBezTo>
                    <a:pt x="15" y="29"/>
                    <a:pt x="18" y="29"/>
                    <a:pt x="20" y="29"/>
                  </a:cubicBezTo>
                  <a:close/>
                  <a:moveTo>
                    <a:pt x="19" y="32"/>
                  </a:moveTo>
                  <a:cubicBezTo>
                    <a:pt x="16" y="31"/>
                    <a:pt x="15" y="30"/>
                    <a:pt x="13" y="29"/>
                  </a:cubicBezTo>
                  <a:cubicBezTo>
                    <a:pt x="11" y="35"/>
                    <a:pt x="18" y="36"/>
                    <a:pt x="19" y="32"/>
                  </a:cubicBezTo>
                  <a:close/>
                  <a:moveTo>
                    <a:pt x="54" y="68"/>
                  </a:moveTo>
                  <a:cubicBezTo>
                    <a:pt x="54" y="68"/>
                    <a:pt x="54" y="68"/>
                    <a:pt x="54" y="68"/>
                  </a:cubicBezTo>
                  <a:cubicBezTo>
                    <a:pt x="54" y="69"/>
                    <a:pt x="59" y="68"/>
                    <a:pt x="57" y="67"/>
                  </a:cubicBezTo>
                  <a:cubicBezTo>
                    <a:pt x="56" y="65"/>
                    <a:pt x="52" y="66"/>
                    <a:pt x="49" y="66"/>
                  </a:cubicBezTo>
                  <a:cubicBezTo>
                    <a:pt x="48" y="68"/>
                    <a:pt x="52" y="67"/>
                    <a:pt x="54" y="68"/>
                  </a:cubicBezTo>
                  <a:close/>
                  <a:moveTo>
                    <a:pt x="58" y="68"/>
                  </a:moveTo>
                  <a:cubicBezTo>
                    <a:pt x="60" y="68"/>
                    <a:pt x="61" y="67"/>
                    <a:pt x="61" y="66"/>
                  </a:cubicBezTo>
                  <a:cubicBezTo>
                    <a:pt x="60" y="66"/>
                    <a:pt x="57" y="65"/>
                    <a:pt x="58" y="68"/>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sp>
          <p:nvSpPr>
            <p:cNvPr id="157" name="Freeform 104"/>
            <p:cNvSpPr>
              <a:spLocks noEditPoints="1" noChangeArrowheads="1"/>
            </p:cNvSpPr>
            <p:nvPr/>
          </p:nvSpPr>
          <p:spPr bwMode="auto">
            <a:xfrm>
              <a:off x="0" y="0"/>
              <a:ext cx="1312863" cy="2505075"/>
            </a:xfrm>
            <a:custGeom>
              <a:avLst/>
              <a:gdLst>
                <a:gd name="T0" fmla="*/ 9 w 473"/>
                <a:gd name="T1" fmla="*/ 89 h 903"/>
                <a:gd name="T2" fmla="*/ 28 w 473"/>
                <a:gd name="T3" fmla="*/ 27 h 903"/>
                <a:gd name="T4" fmla="*/ 62 w 473"/>
                <a:gd name="T5" fmla="*/ 9 h 903"/>
                <a:gd name="T6" fmla="*/ 287 w 473"/>
                <a:gd name="T7" fmla="*/ 6 h 903"/>
                <a:gd name="T8" fmla="*/ 410 w 473"/>
                <a:gd name="T9" fmla="*/ 10 h 903"/>
                <a:gd name="T10" fmla="*/ 450 w 473"/>
                <a:gd name="T11" fmla="*/ 34 h 903"/>
                <a:gd name="T12" fmla="*/ 466 w 473"/>
                <a:gd name="T13" fmla="*/ 246 h 903"/>
                <a:gd name="T14" fmla="*/ 472 w 473"/>
                <a:gd name="T15" fmla="*/ 514 h 903"/>
                <a:gd name="T16" fmla="*/ 463 w 473"/>
                <a:gd name="T17" fmla="*/ 789 h 903"/>
                <a:gd name="T18" fmla="*/ 452 w 473"/>
                <a:gd name="T19" fmla="*/ 863 h 903"/>
                <a:gd name="T20" fmla="*/ 416 w 473"/>
                <a:gd name="T21" fmla="*/ 891 h 903"/>
                <a:gd name="T22" fmla="*/ 261 w 473"/>
                <a:gd name="T23" fmla="*/ 895 h 903"/>
                <a:gd name="T24" fmla="*/ 107 w 473"/>
                <a:gd name="T25" fmla="*/ 893 h 903"/>
                <a:gd name="T26" fmla="*/ 49 w 473"/>
                <a:gd name="T27" fmla="*/ 887 h 903"/>
                <a:gd name="T28" fmla="*/ 12 w 473"/>
                <a:gd name="T29" fmla="*/ 843 h 903"/>
                <a:gd name="T30" fmla="*/ 10 w 473"/>
                <a:gd name="T31" fmla="*/ 657 h 903"/>
                <a:gd name="T32" fmla="*/ 4 w 473"/>
                <a:gd name="T33" fmla="*/ 290 h 903"/>
                <a:gd name="T34" fmla="*/ 330 w 473"/>
                <a:gd name="T35" fmla="*/ 4 h 903"/>
                <a:gd name="T36" fmla="*/ 16 w 473"/>
                <a:gd name="T37" fmla="*/ 360 h 903"/>
                <a:gd name="T38" fmla="*/ 21 w 473"/>
                <a:gd name="T39" fmla="*/ 399 h 903"/>
                <a:gd name="T40" fmla="*/ 20 w 473"/>
                <a:gd name="T41" fmla="*/ 62 h 903"/>
                <a:gd name="T42" fmla="*/ 71 w 473"/>
                <a:gd name="T43" fmla="*/ 16 h 903"/>
                <a:gd name="T44" fmla="*/ 71 w 473"/>
                <a:gd name="T45" fmla="*/ 10 h 903"/>
                <a:gd name="T46" fmla="*/ 27 w 473"/>
                <a:gd name="T47" fmla="*/ 36 h 903"/>
                <a:gd name="T48" fmla="*/ 11 w 473"/>
                <a:gd name="T49" fmla="*/ 97 h 903"/>
                <a:gd name="T50" fmla="*/ 15 w 473"/>
                <a:gd name="T51" fmla="*/ 229 h 903"/>
                <a:gd name="T52" fmla="*/ 217 w 473"/>
                <a:gd name="T53" fmla="*/ 11 h 903"/>
                <a:gd name="T54" fmla="*/ 216 w 473"/>
                <a:gd name="T55" fmla="*/ 11 h 903"/>
                <a:gd name="T56" fmla="*/ 243 w 473"/>
                <a:gd name="T57" fmla="*/ 12 h 903"/>
                <a:gd name="T58" fmla="*/ 49 w 473"/>
                <a:gd name="T59" fmla="*/ 27 h 903"/>
                <a:gd name="T60" fmla="*/ 16 w 473"/>
                <a:gd name="T61" fmla="*/ 104 h 903"/>
                <a:gd name="T62" fmla="*/ 22 w 473"/>
                <a:gd name="T63" fmla="*/ 392 h 903"/>
                <a:gd name="T64" fmla="*/ 15 w 473"/>
                <a:gd name="T65" fmla="*/ 594 h 903"/>
                <a:gd name="T66" fmla="*/ 21 w 473"/>
                <a:gd name="T67" fmla="*/ 781 h 903"/>
                <a:gd name="T68" fmla="*/ 37 w 473"/>
                <a:gd name="T69" fmla="*/ 866 h 903"/>
                <a:gd name="T70" fmla="*/ 89 w 473"/>
                <a:gd name="T71" fmla="*/ 886 h 903"/>
                <a:gd name="T72" fmla="*/ 299 w 473"/>
                <a:gd name="T73" fmla="*/ 888 h 903"/>
                <a:gd name="T74" fmla="*/ 410 w 473"/>
                <a:gd name="T75" fmla="*/ 889 h 903"/>
                <a:gd name="T76" fmla="*/ 447 w 473"/>
                <a:gd name="T77" fmla="*/ 854 h 903"/>
                <a:gd name="T78" fmla="*/ 460 w 473"/>
                <a:gd name="T79" fmla="*/ 546 h 903"/>
                <a:gd name="T80" fmla="*/ 460 w 473"/>
                <a:gd name="T81" fmla="*/ 291 h 903"/>
                <a:gd name="T82" fmla="*/ 455 w 473"/>
                <a:gd name="T83" fmla="*/ 125 h 903"/>
                <a:gd name="T84" fmla="*/ 438 w 473"/>
                <a:gd name="T85" fmla="*/ 31 h 903"/>
                <a:gd name="T86" fmla="*/ 350 w 473"/>
                <a:gd name="T87" fmla="*/ 16 h 903"/>
                <a:gd name="T88" fmla="*/ 458 w 473"/>
                <a:gd name="T89" fmla="*/ 81 h 903"/>
                <a:gd name="T90" fmla="*/ 459 w 473"/>
                <a:gd name="T91" fmla="*/ 174 h 903"/>
                <a:gd name="T92" fmla="*/ 460 w 473"/>
                <a:gd name="T93" fmla="*/ 231 h 903"/>
                <a:gd name="T94" fmla="*/ 461 w 473"/>
                <a:gd name="T95" fmla="*/ 450 h 903"/>
                <a:gd name="T96" fmla="*/ 456 w 473"/>
                <a:gd name="T97" fmla="*/ 753 h 903"/>
                <a:gd name="T98" fmla="*/ 448 w 473"/>
                <a:gd name="T99" fmla="*/ 863 h 903"/>
                <a:gd name="T100" fmla="*/ 462 w 473"/>
                <a:gd name="T101" fmla="*/ 661 h 903"/>
                <a:gd name="T102" fmla="*/ 465 w 473"/>
                <a:gd name="T103" fmla="*/ 446 h 903"/>
                <a:gd name="T104" fmla="*/ 15 w 473"/>
                <a:gd name="T105" fmla="*/ 833 h 903"/>
                <a:gd name="T106" fmla="*/ 34 w 473"/>
                <a:gd name="T107" fmla="*/ 868 h 903"/>
                <a:gd name="T108" fmla="*/ 18 w 473"/>
                <a:gd name="T109" fmla="*/ 772 h 903"/>
                <a:gd name="T110" fmla="*/ 38 w 473"/>
                <a:gd name="T111" fmla="*/ 870 h 903"/>
                <a:gd name="T112" fmla="*/ 48 w 473"/>
                <a:gd name="T113" fmla="*/ 882 h 903"/>
                <a:gd name="T114" fmla="*/ 62 w 473"/>
                <a:gd name="T115" fmla="*/ 888 h 903"/>
                <a:gd name="T116" fmla="*/ 184 w 473"/>
                <a:gd name="T117" fmla="*/ 887 h 903"/>
                <a:gd name="T118" fmla="*/ 254 w 473"/>
                <a:gd name="T119" fmla="*/ 889 h 903"/>
                <a:gd name="T120" fmla="*/ 374 w 473"/>
                <a:gd name="T121" fmla="*/ 895 h 9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3"/>
                <a:gd name="T184" fmla="*/ 0 h 903"/>
                <a:gd name="T185" fmla="*/ 473 w 473"/>
                <a:gd name="T186" fmla="*/ 903 h 9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3" h="903">
                  <a:moveTo>
                    <a:pt x="3" y="212"/>
                  </a:moveTo>
                  <a:cubicBezTo>
                    <a:pt x="1" y="205"/>
                    <a:pt x="3" y="194"/>
                    <a:pt x="2" y="186"/>
                  </a:cubicBezTo>
                  <a:cubicBezTo>
                    <a:pt x="0" y="180"/>
                    <a:pt x="9" y="184"/>
                    <a:pt x="9" y="180"/>
                  </a:cubicBezTo>
                  <a:cubicBezTo>
                    <a:pt x="10" y="175"/>
                    <a:pt x="9" y="170"/>
                    <a:pt x="9" y="163"/>
                  </a:cubicBezTo>
                  <a:cubicBezTo>
                    <a:pt x="10" y="161"/>
                    <a:pt x="10" y="160"/>
                    <a:pt x="10" y="159"/>
                  </a:cubicBezTo>
                  <a:cubicBezTo>
                    <a:pt x="11" y="151"/>
                    <a:pt x="9" y="144"/>
                    <a:pt x="11" y="137"/>
                  </a:cubicBezTo>
                  <a:cubicBezTo>
                    <a:pt x="12" y="134"/>
                    <a:pt x="9" y="133"/>
                    <a:pt x="8" y="133"/>
                  </a:cubicBezTo>
                  <a:cubicBezTo>
                    <a:pt x="6" y="130"/>
                    <a:pt x="7" y="127"/>
                    <a:pt x="6" y="123"/>
                  </a:cubicBezTo>
                  <a:cubicBezTo>
                    <a:pt x="6" y="121"/>
                    <a:pt x="5" y="120"/>
                    <a:pt x="5" y="117"/>
                  </a:cubicBezTo>
                  <a:cubicBezTo>
                    <a:pt x="4" y="112"/>
                    <a:pt x="4" y="101"/>
                    <a:pt x="5" y="96"/>
                  </a:cubicBezTo>
                  <a:cubicBezTo>
                    <a:pt x="5" y="95"/>
                    <a:pt x="5" y="93"/>
                    <a:pt x="6" y="93"/>
                  </a:cubicBezTo>
                  <a:cubicBezTo>
                    <a:pt x="7" y="92"/>
                    <a:pt x="9" y="92"/>
                    <a:pt x="9" y="89"/>
                  </a:cubicBezTo>
                  <a:cubicBezTo>
                    <a:pt x="8" y="81"/>
                    <a:pt x="8" y="74"/>
                    <a:pt x="9" y="66"/>
                  </a:cubicBezTo>
                  <a:cubicBezTo>
                    <a:pt x="10" y="64"/>
                    <a:pt x="11" y="61"/>
                    <a:pt x="11" y="59"/>
                  </a:cubicBezTo>
                  <a:cubicBezTo>
                    <a:pt x="11" y="59"/>
                    <a:pt x="11" y="58"/>
                    <a:pt x="11" y="58"/>
                  </a:cubicBezTo>
                  <a:cubicBezTo>
                    <a:pt x="11" y="57"/>
                    <a:pt x="13" y="56"/>
                    <a:pt x="13" y="56"/>
                  </a:cubicBezTo>
                  <a:cubicBezTo>
                    <a:pt x="13" y="55"/>
                    <a:pt x="13" y="55"/>
                    <a:pt x="13" y="54"/>
                  </a:cubicBezTo>
                  <a:cubicBezTo>
                    <a:pt x="13" y="53"/>
                    <a:pt x="14" y="52"/>
                    <a:pt x="15" y="51"/>
                  </a:cubicBezTo>
                  <a:cubicBezTo>
                    <a:pt x="16" y="48"/>
                    <a:pt x="17" y="45"/>
                    <a:pt x="19" y="42"/>
                  </a:cubicBezTo>
                  <a:cubicBezTo>
                    <a:pt x="20" y="41"/>
                    <a:pt x="21" y="39"/>
                    <a:pt x="22" y="38"/>
                  </a:cubicBezTo>
                  <a:cubicBezTo>
                    <a:pt x="22" y="37"/>
                    <a:pt x="23" y="36"/>
                    <a:pt x="23" y="36"/>
                  </a:cubicBezTo>
                  <a:cubicBezTo>
                    <a:pt x="24" y="35"/>
                    <a:pt x="23" y="34"/>
                    <a:pt x="23" y="33"/>
                  </a:cubicBezTo>
                  <a:cubicBezTo>
                    <a:pt x="24" y="33"/>
                    <a:pt x="25" y="32"/>
                    <a:pt x="25" y="32"/>
                  </a:cubicBezTo>
                  <a:cubicBezTo>
                    <a:pt x="26" y="30"/>
                    <a:pt x="27" y="29"/>
                    <a:pt x="28" y="27"/>
                  </a:cubicBezTo>
                  <a:cubicBezTo>
                    <a:pt x="28" y="26"/>
                    <a:pt x="29" y="25"/>
                    <a:pt x="31" y="24"/>
                  </a:cubicBezTo>
                  <a:cubicBezTo>
                    <a:pt x="32" y="23"/>
                    <a:pt x="32" y="22"/>
                    <a:pt x="33" y="22"/>
                  </a:cubicBezTo>
                  <a:cubicBezTo>
                    <a:pt x="33" y="22"/>
                    <a:pt x="34" y="22"/>
                    <a:pt x="35" y="22"/>
                  </a:cubicBezTo>
                  <a:cubicBezTo>
                    <a:pt x="36" y="21"/>
                    <a:pt x="36" y="21"/>
                    <a:pt x="38" y="19"/>
                  </a:cubicBezTo>
                  <a:cubicBezTo>
                    <a:pt x="39" y="19"/>
                    <a:pt x="38" y="19"/>
                    <a:pt x="39" y="19"/>
                  </a:cubicBezTo>
                  <a:cubicBezTo>
                    <a:pt x="39" y="19"/>
                    <a:pt x="40" y="18"/>
                    <a:pt x="41" y="18"/>
                  </a:cubicBezTo>
                  <a:cubicBezTo>
                    <a:pt x="42" y="17"/>
                    <a:pt x="43" y="16"/>
                    <a:pt x="44" y="16"/>
                  </a:cubicBezTo>
                  <a:cubicBezTo>
                    <a:pt x="45" y="16"/>
                    <a:pt x="45" y="16"/>
                    <a:pt x="46" y="16"/>
                  </a:cubicBezTo>
                  <a:cubicBezTo>
                    <a:pt x="46" y="16"/>
                    <a:pt x="47" y="14"/>
                    <a:pt x="48" y="14"/>
                  </a:cubicBezTo>
                  <a:cubicBezTo>
                    <a:pt x="49" y="13"/>
                    <a:pt x="52" y="13"/>
                    <a:pt x="54" y="12"/>
                  </a:cubicBezTo>
                  <a:cubicBezTo>
                    <a:pt x="54" y="12"/>
                    <a:pt x="55" y="11"/>
                    <a:pt x="56" y="11"/>
                  </a:cubicBezTo>
                  <a:cubicBezTo>
                    <a:pt x="57" y="10"/>
                    <a:pt x="59" y="10"/>
                    <a:pt x="62" y="9"/>
                  </a:cubicBezTo>
                  <a:cubicBezTo>
                    <a:pt x="62" y="9"/>
                    <a:pt x="62" y="8"/>
                    <a:pt x="62" y="8"/>
                  </a:cubicBezTo>
                  <a:cubicBezTo>
                    <a:pt x="64" y="8"/>
                    <a:pt x="64" y="7"/>
                    <a:pt x="66" y="6"/>
                  </a:cubicBezTo>
                  <a:cubicBezTo>
                    <a:pt x="66" y="6"/>
                    <a:pt x="67" y="7"/>
                    <a:pt x="68" y="6"/>
                  </a:cubicBezTo>
                  <a:cubicBezTo>
                    <a:pt x="68" y="6"/>
                    <a:pt x="68" y="6"/>
                    <a:pt x="69" y="6"/>
                  </a:cubicBezTo>
                  <a:cubicBezTo>
                    <a:pt x="73" y="5"/>
                    <a:pt x="78" y="5"/>
                    <a:pt x="84" y="5"/>
                  </a:cubicBezTo>
                  <a:cubicBezTo>
                    <a:pt x="87" y="4"/>
                    <a:pt x="90" y="4"/>
                    <a:pt x="92" y="4"/>
                  </a:cubicBezTo>
                  <a:cubicBezTo>
                    <a:pt x="107" y="3"/>
                    <a:pt x="127" y="3"/>
                    <a:pt x="142" y="5"/>
                  </a:cubicBezTo>
                  <a:cubicBezTo>
                    <a:pt x="142" y="5"/>
                    <a:pt x="142" y="5"/>
                    <a:pt x="142" y="6"/>
                  </a:cubicBezTo>
                  <a:cubicBezTo>
                    <a:pt x="162" y="7"/>
                    <a:pt x="185" y="7"/>
                    <a:pt x="206" y="7"/>
                  </a:cubicBezTo>
                  <a:cubicBezTo>
                    <a:pt x="219" y="7"/>
                    <a:pt x="231" y="7"/>
                    <a:pt x="243" y="6"/>
                  </a:cubicBezTo>
                  <a:cubicBezTo>
                    <a:pt x="245" y="6"/>
                    <a:pt x="246" y="6"/>
                    <a:pt x="248" y="6"/>
                  </a:cubicBezTo>
                  <a:cubicBezTo>
                    <a:pt x="259" y="5"/>
                    <a:pt x="276" y="4"/>
                    <a:pt x="287" y="6"/>
                  </a:cubicBezTo>
                  <a:cubicBezTo>
                    <a:pt x="288" y="6"/>
                    <a:pt x="288" y="6"/>
                    <a:pt x="289" y="6"/>
                  </a:cubicBezTo>
                  <a:cubicBezTo>
                    <a:pt x="294" y="7"/>
                    <a:pt x="301" y="8"/>
                    <a:pt x="306" y="8"/>
                  </a:cubicBezTo>
                  <a:cubicBezTo>
                    <a:pt x="308" y="7"/>
                    <a:pt x="307" y="3"/>
                    <a:pt x="309" y="2"/>
                  </a:cubicBezTo>
                  <a:cubicBezTo>
                    <a:pt x="310" y="1"/>
                    <a:pt x="311" y="1"/>
                    <a:pt x="312" y="0"/>
                  </a:cubicBezTo>
                  <a:cubicBezTo>
                    <a:pt x="322" y="0"/>
                    <a:pt x="333" y="0"/>
                    <a:pt x="343" y="1"/>
                  </a:cubicBezTo>
                  <a:cubicBezTo>
                    <a:pt x="348" y="2"/>
                    <a:pt x="358" y="2"/>
                    <a:pt x="365" y="2"/>
                  </a:cubicBezTo>
                  <a:cubicBezTo>
                    <a:pt x="372" y="2"/>
                    <a:pt x="385" y="0"/>
                    <a:pt x="387" y="4"/>
                  </a:cubicBezTo>
                  <a:cubicBezTo>
                    <a:pt x="388" y="5"/>
                    <a:pt x="385" y="8"/>
                    <a:pt x="389" y="8"/>
                  </a:cubicBezTo>
                  <a:cubicBezTo>
                    <a:pt x="393" y="9"/>
                    <a:pt x="399" y="7"/>
                    <a:pt x="403" y="8"/>
                  </a:cubicBezTo>
                  <a:cubicBezTo>
                    <a:pt x="404" y="8"/>
                    <a:pt x="404" y="9"/>
                    <a:pt x="404" y="9"/>
                  </a:cubicBezTo>
                  <a:cubicBezTo>
                    <a:pt x="405" y="9"/>
                    <a:pt x="405" y="10"/>
                    <a:pt x="406" y="10"/>
                  </a:cubicBezTo>
                  <a:cubicBezTo>
                    <a:pt x="407" y="10"/>
                    <a:pt x="410" y="9"/>
                    <a:pt x="410" y="10"/>
                  </a:cubicBezTo>
                  <a:cubicBezTo>
                    <a:pt x="411" y="11"/>
                    <a:pt x="415" y="12"/>
                    <a:pt x="417" y="12"/>
                  </a:cubicBezTo>
                  <a:cubicBezTo>
                    <a:pt x="419" y="13"/>
                    <a:pt x="421" y="13"/>
                    <a:pt x="423" y="14"/>
                  </a:cubicBezTo>
                  <a:cubicBezTo>
                    <a:pt x="423" y="14"/>
                    <a:pt x="423" y="15"/>
                    <a:pt x="423" y="15"/>
                  </a:cubicBezTo>
                  <a:cubicBezTo>
                    <a:pt x="424" y="15"/>
                    <a:pt x="426" y="16"/>
                    <a:pt x="427" y="17"/>
                  </a:cubicBezTo>
                  <a:cubicBezTo>
                    <a:pt x="429" y="18"/>
                    <a:pt x="431" y="18"/>
                    <a:pt x="433" y="19"/>
                  </a:cubicBezTo>
                  <a:cubicBezTo>
                    <a:pt x="435" y="20"/>
                    <a:pt x="437" y="22"/>
                    <a:pt x="439" y="23"/>
                  </a:cubicBezTo>
                  <a:cubicBezTo>
                    <a:pt x="440" y="23"/>
                    <a:pt x="439" y="24"/>
                    <a:pt x="440" y="24"/>
                  </a:cubicBezTo>
                  <a:cubicBezTo>
                    <a:pt x="440" y="24"/>
                    <a:pt x="441" y="24"/>
                    <a:pt x="442" y="25"/>
                  </a:cubicBezTo>
                  <a:cubicBezTo>
                    <a:pt x="442" y="25"/>
                    <a:pt x="442" y="26"/>
                    <a:pt x="443" y="26"/>
                  </a:cubicBezTo>
                  <a:cubicBezTo>
                    <a:pt x="444" y="27"/>
                    <a:pt x="445" y="27"/>
                    <a:pt x="446" y="29"/>
                  </a:cubicBezTo>
                  <a:cubicBezTo>
                    <a:pt x="446" y="30"/>
                    <a:pt x="447" y="30"/>
                    <a:pt x="447" y="31"/>
                  </a:cubicBezTo>
                  <a:cubicBezTo>
                    <a:pt x="447" y="31"/>
                    <a:pt x="449" y="33"/>
                    <a:pt x="450" y="34"/>
                  </a:cubicBezTo>
                  <a:cubicBezTo>
                    <a:pt x="452" y="37"/>
                    <a:pt x="455" y="43"/>
                    <a:pt x="457" y="46"/>
                  </a:cubicBezTo>
                  <a:cubicBezTo>
                    <a:pt x="457" y="49"/>
                    <a:pt x="458" y="51"/>
                    <a:pt x="458" y="53"/>
                  </a:cubicBezTo>
                  <a:cubicBezTo>
                    <a:pt x="459" y="55"/>
                    <a:pt x="460" y="58"/>
                    <a:pt x="460" y="60"/>
                  </a:cubicBezTo>
                  <a:cubicBezTo>
                    <a:pt x="460" y="63"/>
                    <a:pt x="460" y="65"/>
                    <a:pt x="461" y="68"/>
                  </a:cubicBezTo>
                  <a:cubicBezTo>
                    <a:pt x="462" y="79"/>
                    <a:pt x="460" y="94"/>
                    <a:pt x="461" y="108"/>
                  </a:cubicBezTo>
                  <a:cubicBezTo>
                    <a:pt x="461" y="110"/>
                    <a:pt x="460" y="112"/>
                    <a:pt x="462" y="114"/>
                  </a:cubicBezTo>
                  <a:cubicBezTo>
                    <a:pt x="463" y="115"/>
                    <a:pt x="465" y="115"/>
                    <a:pt x="464" y="118"/>
                  </a:cubicBezTo>
                  <a:cubicBezTo>
                    <a:pt x="463" y="119"/>
                    <a:pt x="463" y="122"/>
                    <a:pt x="463" y="123"/>
                  </a:cubicBezTo>
                  <a:cubicBezTo>
                    <a:pt x="463" y="149"/>
                    <a:pt x="464" y="179"/>
                    <a:pt x="464" y="206"/>
                  </a:cubicBezTo>
                  <a:cubicBezTo>
                    <a:pt x="464" y="213"/>
                    <a:pt x="464" y="223"/>
                    <a:pt x="465" y="229"/>
                  </a:cubicBezTo>
                  <a:cubicBezTo>
                    <a:pt x="465" y="230"/>
                    <a:pt x="464" y="237"/>
                    <a:pt x="465" y="238"/>
                  </a:cubicBezTo>
                  <a:cubicBezTo>
                    <a:pt x="467" y="239"/>
                    <a:pt x="466" y="242"/>
                    <a:pt x="466" y="246"/>
                  </a:cubicBezTo>
                  <a:cubicBezTo>
                    <a:pt x="466" y="246"/>
                    <a:pt x="466" y="247"/>
                    <a:pt x="466" y="247"/>
                  </a:cubicBezTo>
                  <a:cubicBezTo>
                    <a:pt x="469" y="249"/>
                    <a:pt x="467" y="264"/>
                    <a:pt x="467" y="270"/>
                  </a:cubicBezTo>
                  <a:cubicBezTo>
                    <a:pt x="467" y="275"/>
                    <a:pt x="468" y="279"/>
                    <a:pt x="468" y="286"/>
                  </a:cubicBezTo>
                  <a:cubicBezTo>
                    <a:pt x="468" y="286"/>
                    <a:pt x="467" y="290"/>
                    <a:pt x="468" y="290"/>
                  </a:cubicBezTo>
                  <a:cubicBezTo>
                    <a:pt x="468" y="290"/>
                    <a:pt x="469" y="290"/>
                    <a:pt x="469" y="290"/>
                  </a:cubicBezTo>
                  <a:cubicBezTo>
                    <a:pt x="469" y="304"/>
                    <a:pt x="469" y="320"/>
                    <a:pt x="469" y="334"/>
                  </a:cubicBezTo>
                  <a:cubicBezTo>
                    <a:pt x="468" y="342"/>
                    <a:pt x="468" y="349"/>
                    <a:pt x="468" y="356"/>
                  </a:cubicBezTo>
                  <a:cubicBezTo>
                    <a:pt x="468" y="363"/>
                    <a:pt x="469" y="370"/>
                    <a:pt x="469" y="377"/>
                  </a:cubicBezTo>
                  <a:cubicBezTo>
                    <a:pt x="469" y="399"/>
                    <a:pt x="468" y="421"/>
                    <a:pt x="469" y="444"/>
                  </a:cubicBezTo>
                  <a:cubicBezTo>
                    <a:pt x="469" y="451"/>
                    <a:pt x="470" y="457"/>
                    <a:pt x="470" y="464"/>
                  </a:cubicBezTo>
                  <a:cubicBezTo>
                    <a:pt x="471" y="473"/>
                    <a:pt x="470" y="481"/>
                    <a:pt x="470" y="490"/>
                  </a:cubicBezTo>
                  <a:cubicBezTo>
                    <a:pt x="471" y="498"/>
                    <a:pt x="472" y="506"/>
                    <a:pt x="472" y="514"/>
                  </a:cubicBezTo>
                  <a:cubicBezTo>
                    <a:pt x="473" y="527"/>
                    <a:pt x="473" y="539"/>
                    <a:pt x="473" y="553"/>
                  </a:cubicBezTo>
                  <a:cubicBezTo>
                    <a:pt x="473" y="555"/>
                    <a:pt x="473" y="557"/>
                    <a:pt x="473" y="560"/>
                  </a:cubicBezTo>
                  <a:cubicBezTo>
                    <a:pt x="473" y="561"/>
                    <a:pt x="472" y="563"/>
                    <a:pt x="472" y="565"/>
                  </a:cubicBezTo>
                  <a:cubicBezTo>
                    <a:pt x="471" y="582"/>
                    <a:pt x="472" y="602"/>
                    <a:pt x="470" y="618"/>
                  </a:cubicBezTo>
                  <a:cubicBezTo>
                    <a:pt x="469" y="624"/>
                    <a:pt x="470" y="633"/>
                    <a:pt x="469" y="640"/>
                  </a:cubicBezTo>
                  <a:cubicBezTo>
                    <a:pt x="469" y="639"/>
                    <a:pt x="468" y="640"/>
                    <a:pt x="468" y="641"/>
                  </a:cubicBezTo>
                  <a:cubicBezTo>
                    <a:pt x="467" y="643"/>
                    <a:pt x="467" y="647"/>
                    <a:pt x="467" y="651"/>
                  </a:cubicBezTo>
                  <a:cubicBezTo>
                    <a:pt x="467" y="652"/>
                    <a:pt x="466" y="652"/>
                    <a:pt x="466" y="654"/>
                  </a:cubicBezTo>
                  <a:cubicBezTo>
                    <a:pt x="463" y="679"/>
                    <a:pt x="466" y="712"/>
                    <a:pt x="465" y="741"/>
                  </a:cubicBezTo>
                  <a:cubicBezTo>
                    <a:pt x="465" y="754"/>
                    <a:pt x="465" y="767"/>
                    <a:pt x="463" y="780"/>
                  </a:cubicBezTo>
                  <a:cubicBezTo>
                    <a:pt x="463" y="780"/>
                    <a:pt x="463" y="780"/>
                    <a:pt x="463" y="781"/>
                  </a:cubicBezTo>
                  <a:cubicBezTo>
                    <a:pt x="462" y="783"/>
                    <a:pt x="463" y="786"/>
                    <a:pt x="463" y="789"/>
                  </a:cubicBezTo>
                  <a:cubicBezTo>
                    <a:pt x="463" y="789"/>
                    <a:pt x="462" y="790"/>
                    <a:pt x="462" y="790"/>
                  </a:cubicBezTo>
                  <a:cubicBezTo>
                    <a:pt x="461" y="795"/>
                    <a:pt x="462" y="802"/>
                    <a:pt x="462" y="808"/>
                  </a:cubicBezTo>
                  <a:cubicBezTo>
                    <a:pt x="462" y="808"/>
                    <a:pt x="462" y="810"/>
                    <a:pt x="462" y="810"/>
                  </a:cubicBezTo>
                  <a:cubicBezTo>
                    <a:pt x="462" y="810"/>
                    <a:pt x="460" y="811"/>
                    <a:pt x="460" y="811"/>
                  </a:cubicBezTo>
                  <a:cubicBezTo>
                    <a:pt x="459" y="816"/>
                    <a:pt x="461" y="829"/>
                    <a:pt x="460" y="835"/>
                  </a:cubicBezTo>
                  <a:cubicBezTo>
                    <a:pt x="460" y="836"/>
                    <a:pt x="460" y="837"/>
                    <a:pt x="460" y="837"/>
                  </a:cubicBezTo>
                  <a:cubicBezTo>
                    <a:pt x="459" y="838"/>
                    <a:pt x="459" y="844"/>
                    <a:pt x="458" y="848"/>
                  </a:cubicBezTo>
                  <a:cubicBezTo>
                    <a:pt x="458" y="850"/>
                    <a:pt x="457" y="853"/>
                    <a:pt x="457" y="854"/>
                  </a:cubicBezTo>
                  <a:cubicBezTo>
                    <a:pt x="456" y="855"/>
                    <a:pt x="457" y="856"/>
                    <a:pt x="457" y="857"/>
                  </a:cubicBezTo>
                  <a:cubicBezTo>
                    <a:pt x="456" y="857"/>
                    <a:pt x="456" y="857"/>
                    <a:pt x="456" y="858"/>
                  </a:cubicBezTo>
                  <a:cubicBezTo>
                    <a:pt x="456" y="858"/>
                    <a:pt x="455" y="860"/>
                    <a:pt x="455" y="861"/>
                  </a:cubicBezTo>
                  <a:cubicBezTo>
                    <a:pt x="454" y="861"/>
                    <a:pt x="453" y="862"/>
                    <a:pt x="452" y="863"/>
                  </a:cubicBezTo>
                  <a:cubicBezTo>
                    <a:pt x="452" y="864"/>
                    <a:pt x="450" y="865"/>
                    <a:pt x="450" y="866"/>
                  </a:cubicBezTo>
                  <a:cubicBezTo>
                    <a:pt x="450" y="867"/>
                    <a:pt x="449" y="867"/>
                    <a:pt x="449" y="868"/>
                  </a:cubicBezTo>
                  <a:cubicBezTo>
                    <a:pt x="448" y="869"/>
                    <a:pt x="448" y="872"/>
                    <a:pt x="445" y="872"/>
                  </a:cubicBezTo>
                  <a:cubicBezTo>
                    <a:pt x="445" y="872"/>
                    <a:pt x="444" y="873"/>
                    <a:pt x="443" y="873"/>
                  </a:cubicBezTo>
                  <a:cubicBezTo>
                    <a:pt x="443" y="873"/>
                    <a:pt x="443" y="874"/>
                    <a:pt x="443" y="875"/>
                  </a:cubicBezTo>
                  <a:cubicBezTo>
                    <a:pt x="442" y="875"/>
                    <a:pt x="441" y="874"/>
                    <a:pt x="441" y="875"/>
                  </a:cubicBezTo>
                  <a:cubicBezTo>
                    <a:pt x="440" y="875"/>
                    <a:pt x="440" y="877"/>
                    <a:pt x="439" y="877"/>
                  </a:cubicBezTo>
                  <a:cubicBezTo>
                    <a:pt x="439" y="877"/>
                    <a:pt x="438" y="877"/>
                    <a:pt x="437" y="877"/>
                  </a:cubicBezTo>
                  <a:cubicBezTo>
                    <a:pt x="437" y="878"/>
                    <a:pt x="436" y="879"/>
                    <a:pt x="435" y="880"/>
                  </a:cubicBezTo>
                  <a:cubicBezTo>
                    <a:pt x="434" y="880"/>
                    <a:pt x="433" y="881"/>
                    <a:pt x="432" y="881"/>
                  </a:cubicBezTo>
                  <a:cubicBezTo>
                    <a:pt x="432" y="882"/>
                    <a:pt x="430" y="882"/>
                    <a:pt x="429" y="883"/>
                  </a:cubicBezTo>
                  <a:cubicBezTo>
                    <a:pt x="425" y="886"/>
                    <a:pt x="421" y="888"/>
                    <a:pt x="416" y="891"/>
                  </a:cubicBezTo>
                  <a:cubicBezTo>
                    <a:pt x="416" y="891"/>
                    <a:pt x="416" y="892"/>
                    <a:pt x="416" y="892"/>
                  </a:cubicBezTo>
                  <a:cubicBezTo>
                    <a:pt x="414" y="892"/>
                    <a:pt x="413" y="892"/>
                    <a:pt x="412" y="893"/>
                  </a:cubicBezTo>
                  <a:cubicBezTo>
                    <a:pt x="411" y="893"/>
                    <a:pt x="411" y="895"/>
                    <a:pt x="410" y="895"/>
                  </a:cubicBezTo>
                  <a:cubicBezTo>
                    <a:pt x="410" y="896"/>
                    <a:pt x="409" y="895"/>
                    <a:pt x="409" y="895"/>
                  </a:cubicBezTo>
                  <a:cubicBezTo>
                    <a:pt x="408" y="896"/>
                    <a:pt x="407" y="896"/>
                    <a:pt x="406" y="896"/>
                  </a:cubicBezTo>
                  <a:cubicBezTo>
                    <a:pt x="405" y="896"/>
                    <a:pt x="404" y="897"/>
                    <a:pt x="403" y="898"/>
                  </a:cubicBezTo>
                  <a:cubicBezTo>
                    <a:pt x="395" y="901"/>
                    <a:pt x="383" y="903"/>
                    <a:pt x="368" y="901"/>
                  </a:cubicBezTo>
                  <a:cubicBezTo>
                    <a:pt x="365" y="901"/>
                    <a:pt x="362" y="900"/>
                    <a:pt x="359" y="900"/>
                  </a:cubicBezTo>
                  <a:cubicBezTo>
                    <a:pt x="356" y="899"/>
                    <a:pt x="353" y="899"/>
                    <a:pt x="350" y="899"/>
                  </a:cubicBezTo>
                  <a:cubicBezTo>
                    <a:pt x="343" y="898"/>
                    <a:pt x="337" y="898"/>
                    <a:pt x="330" y="897"/>
                  </a:cubicBezTo>
                  <a:cubicBezTo>
                    <a:pt x="324" y="896"/>
                    <a:pt x="318" y="896"/>
                    <a:pt x="311" y="895"/>
                  </a:cubicBezTo>
                  <a:cubicBezTo>
                    <a:pt x="295" y="895"/>
                    <a:pt x="278" y="895"/>
                    <a:pt x="261" y="895"/>
                  </a:cubicBezTo>
                  <a:cubicBezTo>
                    <a:pt x="259" y="894"/>
                    <a:pt x="258" y="895"/>
                    <a:pt x="256" y="895"/>
                  </a:cubicBezTo>
                  <a:cubicBezTo>
                    <a:pt x="244" y="893"/>
                    <a:pt x="226" y="893"/>
                    <a:pt x="212" y="893"/>
                  </a:cubicBezTo>
                  <a:cubicBezTo>
                    <a:pt x="182" y="893"/>
                    <a:pt x="156" y="893"/>
                    <a:pt x="131" y="893"/>
                  </a:cubicBezTo>
                  <a:cubicBezTo>
                    <a:pt x="131" y="893"/>
                    <a:pt x="131" y="891"/>
                    <a:pt x="130" y="892"/>
                  </a:cubicBezTo>
                  <a:cubicBezTo>
                    <a:pt x="129" y="893"/>
                    <a:pt x="126" y="893"/>
                    <a:pt x="122" y="893"/>
                  </a:cubicBezTo>
                  <a:cubicBezTo>
                    <a:pt x="123" y="893"/>
                    <a:pt x="122" y="891"/>
                    <a:pt x="122" y="892"/>
                  </a:cubicBezTo>
                  <a:cubicBezTo>
                    <a:pt x="122" y="892"/>
                    <a:pt x="120" y="893"/>
                    <a:pt x="120" y="893"/>
                  </a:cubicBezTo>
                  <a:cubicBezTo>
                    <a:pt x="119" y="892"/>
                    <a:pt x="119" y="892"/>
                    <a:pt x="117" y="892"/>
                  </a:cubicBezTo>
                  <a:cubicBezTo>
                    <a:pt x="117" y="892"/>
                    <a:pt x="116" y="892"/>
                    <a:pt x="116" y="892"/>
                  </a:cubicBezTo>
                  <a:cubicBezTo>
                    <a:pt x="115" y="893"/>
                    <a:pt x="113" y="893"/>
                    <a:pt x="110" y="893"/>
                  </a:cubicBezTo>
                  <a:cubicBezTo>
                    <a:pt x="111" y="893"/>
                    <a:pt x="110" y="891"/>
                    <a:pt x="109" y="892"/>
                  </a:cubicBezTo>
                  <a:cubicBezTo>
                    <a:pt x="109" y="893"/>
                    <a:pt x="108" y="893"/>
                    <a:pt x="107" y="893"/>
                  </a:cubicBezTo>
                  <a:cubicBezTo>
                    <a:pt x="107" y="893"/>
                    <a:pt x="105" y="893"/>
                    <a:pt x="105" y="893"/>
                  </a:cubicBezTo>
                  <a:cubicBezTo>
                    <a:pt x="104" y="892"/>
                    <a:pt x="105" y="893"/>
                    <a:pt x="103" y="893"/>
                  </a:cubicBezTo>
                  <a:cubicBezTo>
                    <a:pt x="104" y="893"/>
                    <a:pt x="103" y="891"/>
                    <a:pt x="102" y="892"/>
                  </a:cubicBezTo>
                  <a:cubicBezTo>
                    <a:pt x="102" y="893"/>
                    <a:pt x="102" y="892"/>
                    <a:pt x="102" y="892"/>
                  </a:cubicBezTo>
                  <a:cubicBezTo>
                    <a:pt x="101" y="892"/>
                    <a:pt x="101" y="893"/>
                    <a:pt x="100" y="893"/>
                  </a:cubicBezTo>
                  <a:cubicBezTo>
                    <a:pt x="100" y="893"/>
                    <a:pt x="99" y="891"/>
                    <a:pt x="99" y="892"/>
                  </a:cubicBezTo>
                  <a:cubicBezTo>
                    <a:pt x="98" y="894"/>
                    <a:pt x="88" y="893"/>
                    <a:pt x="83" y="893"/>
                  </a:cubicBezTo>
                  <a:cubicBezTo>
                    <a:pt x="77" y="893"/>
                    <a:pt x="70" y="894"/>
                    <a:pt x="65" y="893"/>
                  </a:cubicBezTo>
                  <a:cubicBezTo>
                    <a:pt x="65" y="893"/>
                    <a:pt x="65" y="892"/>
                    <a:pt x="64" y="892"/>
                  </a:cubicBezTo>
                  <a:cubicBezTo>
                    <a:pt x="62" y="892"/>
                    <a:pt x="60" y="891"/>
                    <a:pt x="58" y="890"/>
                  </a:cubicBezTo>
                  <a:cubicBezTo>
                    <a:pt x="57" y="890"/>
                    <a:pt x="56" y="889"/>
                    <a:pt x="54" y="888"/>
                  </a:cubicBezTo>
                  <a:cubicBezTo>
                    <a:pt x="52" y="888"/>
                    <a:pt x="50" y="887"/>
                    <a:pt x="49" y="887"/>
                  </a:cubicBezTo>
                  <a:cubicBezTo>
                    <a:pt x="48" y="886"/>
                    <a:pt x="48" y="886"/>
                    <a:pt x="48" y="886"/>
                  </a:cubicBezTo>
                  <a:cubicBezTo>
                    <a:pt x="46" y="885"/>
                    <a:pt x="45" y="886"/>
                    <a:pt x="44" y="885"/>
                  </a:cubicBezTo>
                  <a:cubicBezTo>
                    <a:pt x="44" y="885"/>
                    <a:pt x="44" y="884"/>
                    <a:pt x="43" y="884"/>
                  </a:cubicBezTo>
                  <a:cubicBezTo>
                    <a:pt x="43" y="884"/>
                    <a:pt x="42" y="883"/>
                    <a:pt x="42" y="883"/>
                  </a:cubicBezTo>
                  <a:cubicBezTo>
                    <a:pt x="41" y="883"/>
                    <a:pt x="40" y="883"/>
                    <a:pt x="39" y="882"/>
                  </a:cubicBezTo>
                  <a:cubicBezTo>
                    <a:pt x="38" y="882"/>
                    <a:pt x="38" y="880"/>
                    <a:pt x="37" y="880"/>
                  </a:cubicBezTo>
                  <a:cubicBezTo>
                    <a:pt x="37" y="879"/>
                    <a:pt x="36" y="880"/>
                    <a:pt x="35" y="880"/>
                  </a:cubicBezTo>
                  <a:cubicBezTo>
                    <a:pt x="34" y="878"/>
                    <a:pt x="32" y="876"/>
                    <a:pt x="30" y="875"/>
                  </a:cubicBezTo>
                  <a:cubicBezTo>
                    <a:pt x="28" y="872"/>
                    <a:pt x="26" y="868"/>
                    <a:pt x="23" y="865"/>
                  </a:cubicBezTo>
                  <a:cubicBezTo>
                    <a:pt x="22" y="863"/>
                    <a:pt x="20" y="860"/>
                    <a:pt x="18" y="857"/>
                  </a:cubicBezTo>
                  <a:cubicBezTo>
                    <a:pt x="17" y="855"/>
                    <a:pt x="16" y="852"/>
                    <a:pt x="15" y="848"/>
                  </a:cubicBezTo>
                  <a:cubicBezTo>
                    <a:pt x="14" y="847"/>
                    <a:pt x="12" y="845"/>
                    <a:pt x="12" y="843"/>
                  </a:cubicBezTo>
                  <a:cubicBezTo>
                    <a:pt x="11" y="840"/>
                    <a:pt x="12" y="837"/>
                    <a:pt x="11" y="834"/>
                  </a:cubicBezTo>
                  <a:cubicBezTo>
                    <a:pt x="11" y="831"/>
                    <a:pt x="10" y="828"/>
                    <a:pt x="9" y="826"/>
                  </a:cubicBezTo>
                  <a:cubicBezTo>
                    <a:pt x="9" y="817"/>
                    <a:pt x="9" y="807"/>
                    <a:pt x="9" y="798"/>
                  </a:cubicBezTo>
                  <a:cubicBezTo>
                    <a:pt x="9" y="797"/>
                    <a:pt x="9" y="794"/>
                    <a:pt x="9" y="794"/>
                  </a:cubicBezTo>
                  <a:cubicBezTo>
                    <a:pt x="10" y="793"/>
                    <a:pt x="10" y="791"/>
                    <a:pt x="10" y="788"/>
                  </a:cubicBezTo>
                  <a:cubicBezTo>
                    <a:pt x="10" y="787"/>
                    <a:pt x="11" y="786"/>
                    <a:pt x="11" y="784"/>
                  </a:cubicBezTo>
                  <a:cubicBezTo>
                    <a:pt x="11" y="782"/>
                    <a:pt x="10" y="779"/>
                    <a:pt x="10" y="777"/>
                  </a:cubicBezTo>
                  <a:cubicBezTo>
                    <a:pt x="9" y="762"/>
                    <a:pt x="9" y="744"/>
                    <a:pt x="9" y="727"/>
                  </a:cubicBezTo>
                  <a:cubicBezTo>
                    <a:pt x="9" y="707"/>
                    <a:pt x="8" y="687"/>
                    <a:pt x="9" y="667"/>
                  </a:cubicBezTo>
                  <a:cubicBezTo>
                    <a:pt x="9" y="666"/>
                    <a:pt x="9" y="665"/>
                    <a:pt x="9" y="664"/>
                  </a:cubicBezTo>
                  <a:cubicBezTo>
                    <a:pt x="10" y="663"/>
                    <a:pt x="10" y="662"/>
                    <a:pt x="10" y="659"/>
                  </a:cubicBezTo>
                  <a:cubicBezTo>
                    <a:pt x="10" y="659"/>
                    <a:pt x="10" y="657"/>
                    <a:pt x="10" y="657"/>
                  </a:cubicBezTo>
                  <a:cubicBezTo>
                    <a:pt x="12" y="656"/>
                    <a:pt x="11" y="650"/>
                    <a:pt x="11" y="646"/>
                  </a:cubicBezTo>
                  <a:cubicBezTo>
                    <a:pt x="12" y="628"/>
                    <a:pt x="11" y="608"/>
                    <a:pt x="12" y="588"/>
                  </a:cubicBezTo>
                  <a:cubicBezTo>
                    <a:pt x="12" y="585"/>
                    <a:pt x="13" y="581"/>
                    <a:pt x="13" y="578"/>
                  </a:cubicBezTo>
                  <a:cubicBezTo>
                    <a:pt x="13" y="573"/>
                    <a:pt x="12" y="568"/>
                    <a:pt x="12" y="563"/>
                  </a:cubicBezTo>
                  <a:cubicBezTo>
                    <a:pt x="12" y="557"/>
                    <a:pt x="13" y="552"/>
                    <a:pt x="13" y="547"/>
                  </a:cubicBezTo>
                  <a:cubicBezTo>
                    <a:pt x="13" y="541"/>
                    <a:pt x="13" y="536"/>
                    <a:pt x="13" y="530"/>
                  </a:cubicBezTo>
                  <a:cubicBezTo>
                    <a:pt x="13" y="504"/>
                    <a:pt x="14" y="476"/>
                    <a:pt x="14" y="447"/>
                  </a:cubicBezTo>
                  <a:cubicBezTo>
                    <a:pt x="14" y="442"/>
                    <a:pt x="13" y="437"/>
                    <a:pt x="13" y="432"/>
                  </a:cubicBezTo>
                  <a:cubicBezTo>
                    <a:pt x="12" y="410"/>
                    <a:pt x="13" y="387"/>
                    <a:pt x="13" y="365"/>
                  </a:cubicBezTo>
                  <a:cubicBezTo>
                    <a:pt x="12" y="343"/>
                    <a:pt x="11" y="321"/>
                    <a:pt x="12" y="299"/>
                  </a:cubicBezTo>
                  <a:cubicBezTo>
                    <a:pt x="15" y="296"/>
                    <a:pt x="8" y="297"/>
                    <a:pt x="8" y="294"/>
                  </a:cubicBezTo>
                  <a:cubicBezTo>
                    <a:pt x="6" y="295"/>
                    <a:pt x="5" y="292"/>
                    <a:pt x="4" y="290"/>
                  </a:cubicBezTo>
                  <a:cubicBezTo>
                    <a:pt x="3" y="288"/>
                    <a:pt x="3" y="274"/>
                    <a:pt x="3" y="268"/>
                  </a:cubicBezTo>
                  <a:cubicBezTo>
                    <a:pt x="3" y="267"/>
                    <a:pt x="3" y="265"/>
                    <a:pt x="4" y="265"/>
                  </a:cubicBezTo>
                  <a:cubicBezTo>
                    <a:pt x="4" y="263"/>
                    <a:pt x="7" y="264"/>
                    <a:pt x="8" y="263"/>
                  </a:cubicBezTo>
                  <a:cubicBezTo>
                    <a:pt x="9" y="262"/>
                    <a:pt x="8" y="261"/>
                    <a:pt x="9" y="260"/>
                  </a:cubicBezTo>
                  <a:cubicBezTo>
                    <a:pt x="10" y="254"/>
                    <a:pt x="9" y="248"/>
                    <a:pt x="9" y="242"/>
                  </a:cubicBezTo>
                  <a:cubicBezTo>
                    <a:pt x="10" y="238"/>
                    <a:pt x="11" y="235"/>
                    <a:pt x="11" y="231"/>
                  </a:cubicBezTo>
                  <a:cubicBezTo>
                    <a:pt x="12" y="226"/>
                    <a:pt x="12" y="219"/>
                    <a:pt x="11" y="216"/>
                  </a:cubicBezTo>
                  <a:cubicBezTo>
                    <a:pt x="11" y="214"/>
                    <a:pt x="10" y="215"/>
                    <a:pt x="8" y="214"/>
                  </a:cubicBezTo>
                  <a:cubicBezTo>
                    <a:pt x="7" y="214"/>
                    <a:pt x="4" y="215"/>
                    <a:pt x="3" y="212"/>
                  </a:cubicBezTo>
                  <a:close/>
                  <a:moveTo>
                    <a:pt x="380" y="6"/>
                  </a:moveTo>
                  <a:cubicBezTo>
                    <a:pt x="369" y="5"/>
                    <a:pt x="358" y="6"/>
                    <a:pt x="348" y="6"/>
                  </a:cubicBezTo>
                  <a:cubicBezTo>
                    <a:pt x="342" y="5"/>
                    <a:pt x="336" y="4"/>
                    <a:pt x="330" y="4"/>
                  </a:cubicBezTo>
                  <a:cubicBezTo>
                    <a:pt x="325" y="4"/>
                    <a:pt x="319" y="4"/>
                    <a:pt x="313" y="4"/>
                  </a:cubicBezTo>
                  <a:cubicBezTo>
                    <a:pt x="312" y="4"/>
                    <a:pt x="312" y="4"/>
                    <a:pt x="311" y="5"/>
                  </a:cubicBezTo>
                  <a:cubicBezTo>
                    <a:pt x="311" y="5"/>
                    <a:pt x="311" y="6"/>
                    <a:pt x="310" y="6"/>
                  </a:cubicBezTo>
                  <a:cubicBezTo>
                    <a:pt x="311" y="11"/>
                    <a:pt x="318" y="8"/>
                    <a:pt x="319" y="10"/>
                  </a:cubicBezTo>
                  <a:cubicBezTo>
                    <a:pt x="320" y="11"/>
                    <a:pt x="322" y="9"/>
                    <a:pt x="323" y="9"/>
                  </a:cubicBezTo>
                  <a:cubicBezTo>
                    <a:pt x="334" y="8"/>
                    <a:pt x="348" y="9"/>
                    <a:pt x="357" y="10"/>
                  </a:cubicBezTo>
                  <a:cubicBezTo>
                    <a:pt x="365" y="10"/>
                    <a:pt x="373" y="10"/>
                    <a:pt x="378" y="9"/>
                  </a:cubicBezTo>
                  <a:cubicBezTo>
                    <a:pt x="380" y="9"/>
                    <a:pt x="385" y="10"/>
                    <a:pt x="383" y="6"/>
                  </a:cubicBezTo>
                  <a:cubicBezTo>
                    <a:pt x="383" y="5"/>
                    <a:pt x="381" y="6"/>
                    <a:pt x="380" y="6"/>
                  </a:cubicBezTo>
                  <a:close/>
                  <a:moveTo>
                    <a:pt x="15" y="326"/>
                  </a:moveTo>
                  <a:cubicBezTo>
                    <a:pt x="15" y="337"/>
                    <a:pt x="15" y="351"/>
                    <a:pt x="16" y="358"/>
                  </a:cubicBezTo>
                  <a:cubicBezTo>
                    <a:pt x="16" y="358"/>
                    <a:pt x="16" y="359"/>
                    <a:pt x="16" y="360"/>
                  </a:cubicBezTo>
                  <a:cubicBezTo>
                    <a:pt x="18" y="379"/>
                    <a:pt x="16" y="398"/>
                    <a:pt x="16" y="417"/>
                  </a:cubicBezTo>
                  <a:cubicBezTo>
                    <a:pt x="16" y="447"/>
                    <a:pt x="19" y="477"/>
                    <a:pt x="17" y="507"/>
                  </a:cubicBezTo>
                  <a:cubicBezTo>
                    <a:pt x="17" y="507"/>
                    <a:pt x="16" y="508"/>
                    <a:pt x="16" y="508"/>
                  </a:cubicBezTo>
                  <a:cubicBezTo>
                    <a:pt x="16" y="510"/>
                    <a:pt x="16" y="513"/>
                    <a:pt x="16" y="514"/>
                  </a:cubicBezTo>
                  <a:cubicBezTo>
                    <a:pt x="16" y="522"/>
                    <a:pt x="15" y="531"/>
                    <a:pt x="16" y="538"/>
                  </a:cubicBezTo>
                  <a:cubicBezTo>
                    <a:pt x="17" y="539"/>
                    <a:pt x="17" y="538"/>
                    <a:pt x="17" y="537"/>
                  </a:cubicBezTo>
                  <a:cubicBezTo>
                    <a:pt x="18" y="534"/>
                    <a:pt x="16" y="526"/>
                    <a:pt x="18" y="525"/>
                  </a:cubicBezTo>
                  <a:cubicBezTo>
                    <a:pt x="19" y="524"/>
                    <a:pt x="18" y="520"/>
                    <a:pt x="18" y="520"/>
                  </a:cubicBezTo>
                  <a:cubicBezTo>
                    <a:pt x="19" y="499"/>
                    <a:pt x="19" y="481"/>
                    <a:pt x="20" y="462"/>
                  </a:cubicBezTo>
                  <a:cubicBezTo>
                    <a:pt x="20" y="458"/>
                    <a:pt x="19" y="453"/>
                    <a:pt x="20" y="451"/>
                  </a:cubicBezTo>
                  <a:cubicBezTo>
                    <a:pt x="20" y="451"/>
                    <a:pt x="21" y="450"/>
                    <a:pt x="21" y="450"/>
                  </a:cubicBezTo>
                  <a:cubicBezTo>
                    <a:pt x="22" y="435"/>
                    <a:pt x="23" y="412"/>
                    <a:pt x="21" y="399"/>
                  </a:cubicBezTo>
                  <a:cubicBezTo>
                    <a:pt x="20" y="394"/>
                    <a:pt x="20" y="390"/>
                    <a:pt x="20" y="384"/>
                  </a:cubicBezTo>
                  <a:cubicBezTo>
                    <a:pt x="19" y="364"/>
                    <a:pt x="20" y="340"/>
                    <a:pt x="19" y="320"/>
                  </a:cubicBezTo>
                  <a:cubicBezTo>
                    <a:pt x="19" y="315"/>
                    <a:pt x="18" y="311"/>
                    <a:pt x="17" y="306"/>
                  </a:cubicBezTo>
                  <a:cubicBezTo>
                    <a:pt x="17" y="301"/>
                    <a:pt x="17" y="293"/>
                    <a:pt x="16" y="290"/>
                  </a:cubicBezTo>
                  <a:cubicBezTo>
                    <a:pt x="16" y="288"/>
                    <a:pt x="16" y="286"/>
                    <a:pt x="16" y="285"/>
                  </a:cubicBezTo>
                  <a:cubicBezTo>
                    <a:pt x="16" y="256"/>
                    <a:pt x="18" y="230"/>
                    <a:pt x="18" y="202"/>
                  </a:cubicBezTo>
                  <a:cubicBezTo>
                    <a:pt x="18" y="192"/>
                    <a:pt x="18" y="182"/>
                    <a:pt x="18" y="172"/>
                  </a:cubicBezTo>
                  <a:cubicBezTo>
                    <a:pt x="18" y="157"/>
                    <a:pt x="17" y="142"/>
                    <a:pt x="15" y="129"/>
                  </a:cubicBezTo>
                  <a:cubicBezTo>
                    <a:pt x="14" y="114"/>
                    <a:pt x="14" y="92"/>
                    <a:pt x="15" y="78"/>
                  </a:cubicBezTo>
                  <a:cubicBezTo>
                    <a:pt x="16" y="74"/>
                    <a:pt x="17" y="71"/>
                    <a:pt x="17" y="68"/>
                  </a:cubicBezTo>
                  <a:cubicBezTo>
                    <a:pt x="17" y="68"/>
                    <a:pt x="18" y="67"/>
                    <a:pt x="18" y="67"/>
                  </a:cubicBezTo>
                  <a:cubicBezTo>
                    <a:pt x="19" y="65"/>
                    <a:pt x="19" y="63"/>
                    <a:pt x="20" y="62"/>
                  </a:cubicBezTo>
                  <a:cubicBezTo>
                    <a:pt x="20" y="62"/>
                    <a:pt x="20" y="61"/>
                    <a:pt x="20" y="60"/>
                  </a:cubicBezTo>
                  <a:cubicBezTo>
                    <a:pt x="22" y="55"/>
                    <a:pt x="24" y="47"/>
                    <a:pt x="27" y="43"/>
                  </a:cubicBezTo>
                  <a:cubicBezTo>
                    <a:pt x="27" y="42"/>
                    <a:pt x="28" y="42"/>
                    <a:pt x="29" y="41"/>
                  </a:cubicBezTo>
                  <a:cubicBezTo>
                    <a:pt x="29" y="40"/>
                    <a:pt x="30" y="38"/>
                    <a:pt x="30" y="37"/>
                  </a:cubicBezTo>
                  <a:cubicBezTo>
                    <a:pt x="32" y="35"/>
                    <a:pt x="34" y="34"/>
                    <a:pt x="35" y="32"/>
                  </a:cubicBezTo>
                  <a:cubicBezTo>
                    <a:pt x="35" y="32"/>
                    <a:pt x="36" y="33"/>
                    <a:pt x="36" y="32"/>
                  </a:cubicBezTo>
                  <a:cubicBezTo>
                    <a:pt x="38" y="32"/>
                    <a:pt x="38" y="31"/>
                    <a:pt x="39" y="30"/>
                  </a:cubicBezTo>
                  <a:cubicBezTo>
                    <a:pt x="41" y="29"/>
                    <a:pt x="43" y="27"/>
                    <a:pt x="44" y="26"/>
                  </a:cubicBezTo>
                  <a:cubicBezTo>
                    <a:pt x="46" y="26"/>
                    <a:pt x="48" y="25"/>
                    <a:pt x="50" y="24"/>
                  </a:cubicBezTo>
                  <a:cubicBezTo>
                    <a:pt x="53" y="23"/>
                    <a:pt x="56" y="21"/>
                    <a:pt x="58" y="20"/>
                  </a:cubicBezTo>
                  <a:cubicBezTo>
                    <a:pt x="61" y="19"/>
                    <a:pt x="64" y="18"/>
                    <a:pt x="67" y="18"/>
                  </a:cubicBezTo>
                  <a:cubicBezTo>
                    <a:pt x="69" y="17"/>
                    <a:pt x="71" y="16"/>
                    <a:pt x="71" y="16"/>
                  </a:cubicBezTo>
                  <a:cubicBezTo>
                    <a:pt x="72" y="15"/>
                    <a:pt x="76" y="16"/>
                    <a:pt x="76" y="16"/>
                  </a:cubicBezTo>
                  <a:cubicBezTo>
                    <a:pt x="83" y="15"/>
                    <a:pt x="89" y="12"/>
                    <a:pt x="95" y="12"/>
                  </a:cubicBezTo>
                  <a:cubicBezTo>
                    <a:pt x="105" y="10"/>
                    <a:pt x="115" y="12"/>
                    <a:pt x="125" y="12"/>
                  </a:cubicBezTo>
                  <a:cubicBezTo>
                    <a:pt x="130" y="11"/>
                    <a:pt x="135" y="11"/>
                    <a:pt x="140" y="11"/>
                  </a:cubicBezTo>
                  <a:cubicBezTo>
                    <a:pt x="145" y="10"/>
                    <a:pt x="151" y="10"/>
                    <a:pt x="156" y="10"/>
                  </a:cubicBezTo>
                  <a:cubicBezTo>
                    <a:pt x="156" y="10"/>
                    <a:pt x="156" y="9"/>
                    <a:pt x="155" y="9"/>
                  </a:cubicBezTo>
                  <a:cubicBezTo>
                    <a:pt x="146" y="10"/>
                    <a:pt x="139" y="8"/>
                    <a:pt x="134" y="7"/>
                  </a:cubicBezTo>
                  <a:cubicBezTo>
                    <a:pt x="126" y="7"/>
                    <a:pt x="118" y="7"/>
                    <a:pt x="110" y="7"/>
                  </a:cubicBezTo>
                  <a:cubicBezTo>
                    <a:pt x="103" y="7"/>
                    <a:pt x="94" y="6"/>
                    <a:pt x="87" y="7"/>
                  </a:cubicBezTo>
                  <a:cubicBezTo>
                    <a:pt x="86" y="7"/>
                    <a:pt x="86" y="8"/>
                    <a:pt x="84" y="8"/>
                  </a:cubicBezTo>
                  <a:cubicBezTo>
                    <a:pt x="81" y="8"/>
                    <a:pt x="79" y="8"/>
                    <a:pt x="76" y="8"/>
                  </a:cubicBezTo>
                  <a:cubicBezTo>
                    <a:pt x="74" y="8"/>
                    <a:pt x="73" y="9"/>
                    <a:pt x="71" y="10"/>
                  </a:cubicBezTo>
                  <a:cubicBezTo>
                    <a:pt x="70" y="10"/>
                    <a:pt x="67" y="10"/>
                    <a:pt x="66" y="11"/>
                  </a:cubicBezTo>
                  <a:cubicBezTo>
                    <a:pt x="63" y="12"/>
                    <a:pt x="58" y="14"/>
                    <a:pt x="56" y="15"/>
                  </a:cubicBezTo>
                  <a:cubicBezTo>
                    <a:pt x="56" y="15"/>
                    <a:pt x="55" y="15"/>
                    <a:pt x="55" y="15"/>
                  </a:cubicBezTo>
                  <a:cubicBezTo>
                    <a:pt x="54" y="15"/>
                    <a:pt x="53" y="17"/>
                    <a:pt x="53" y="17"/>
                  </a:cubicBezTo>
                  <a:cubicBezTo>
                    <a:pt x="52" y="17"/>
                    <a:pt x="51" y="17"/>
                    <a:pt x="50" y="17"/>
                  </a:cubicBezTo>
                  <a:cubicBezTo>
                    <a:pt x="50" y="17"/>
                    <a:pt x="49" y="18"/>
                    <a:pt x="49" y="19"/>
                  </a:cubicBezTo>
                  <a:cubicBezTo>
                    <a:pt x="47" y="19"/>
                    <a:pt x="46" y="19"/>
                    <a:pt x="45" y="19"/>
                  </a:cubicBezTo>
                  <a:cubicBezTo>
                    <a:pt x="42" y="20"/>
                    <a:pt x="38" y="23"/>
                    <a:pt x="37" y="24"/>
                  </a:cubicBezTo>
                  <a:cubicBezTo>
                    <a:pt x="35" y="25"/>
                    <a:pt x="32" y="27"/>
                    <a:pt x="31" y="28"/>
                  </a:cubicBezTo>
                  <a:cubicBezTo>
                    <a:pt x="31" y="29"/>
                    <a:pt x="31" y="29"/>
                    <a:pt x="30" y="30"/>
                  </a:cubicBezTo>
                  <a:cubicBezTo>
                    <a:pt x="30" y="31"/>
                    <a:pt x="29" y="31"/>
                    <a:pt x="29" y="32"/>
                  </a:cubicBezTo>
                  <a:cubicBezTo>
                    <a:pt x="28" y="33"/>
                    <a:pt x="28" y="35"/>
                    <a:pt x="27" y="36"/>
                  </a:cubicBezTo>
                  <a:cubicBezTo>
                    <a:pt x="25" y="38"/>
                    <a:pt x="24" y="40"/>
                    <a:pt x="23" y="42"/>
                  </a:cubicBezTo>
                  <a:cubicBezTo>
                    <a:pt x="23" y="43"/>
                    <a:pt x="22" y="44"/>
                    <a:pt x="22" y="45"/>
                  </a:cubicBezTo>
                  <a:cubicBezTo>
                    <a:pt x="22" y="46"/>
                    <a:pt x="19" y="48"/>
                    <a:pt x="19" y="48"/>
                  </a:cubicBezTo>
                  <a:cubicBezTo>
                    <a:pt x="19" y="48"/>
                    <a:pt x="19" y="50"/>
                    <a:pt x="19" y="50"/>
                  </a:cubicBezTo>
                  <a:cubicBezTo>
                    <a:pt x="19" y="51"/>
                    <a:pt x="18" y="52"/>
                    <a:pt x="17" y="52"/>
                  </a:cubicBezTo>
                  <a:cubicBezTo>
                    <a:pt x="17" y="53"/>
                    <a:pt x="16" y="55"/>
                    <a:pt x="16" y="55"/>
                  </a:cubicBezTo>
                  <a:cubicBezTo>
                    <a:pt x="16" y="56"/>
                    <a:pt x="17" y="56"/>
                    <a:pt x="16" y="57"/>
                  </a:cubicBezTo>
                  <a:cubicBezTo>
                    <a:pt x="16" y="57"/>
                    <a:pt x="15" y="58"/>
                    <a:pt x="15" y="59"/>
                  </a:cubicBezTo>
                  <a:cubicBezTo>
                    <a:pt x="14" y="59"/>
                    <a:pt x="15" y="60"/>
                    <a:pt x="15" y="60"/>
                  </a:cubicBezTo>
                  <a:cubicBezTo>
                    <a:pt x="14" y="62"/>
                    <a:pt x="13" y="65"/>
                    <a:pt x="13" y="67"/>
                  </a:cubicBezTo>
                  <a:cubicBezTo>
                    <a:pt x="12" y="76"/>
                    <a:pt x="12" y="83"/>
                    <a:pt x="13" y="92"/>
                  </a:cubicBezTo>
                  <a:cubicBezTo>
                    <a:pt x="13" y="94"/>
                    <a:pt x="11" y="95"/>
                    <a:pt x="11" y="97"/>
                  </a:cubicBezTo>
                  <a:cubicBezTo>
                    <a:pt x="10" y="98"/>
                    <a:pt x="7" y="97"/>
                    <a:pt x="8" y="100"/>
                  </a:cubicBezTo>
                  <a:cubicBezTo>
                    <a:pt x="7" y="111"/>
                    <a:pt x="9" y="118"/>
                    <a:pt x="9" y="127"/>
                  </a:cubicBezTo>
                  <a:cubicBezTo>
                    <a:pt x="9" y="131"/>
                    <a:pt x="15" y="128"/>
                    <a:pt x="14" y="133"/>
                  </a:cubicBezTo>
                  <a:cubicBezTo>
                    <a:pt x="14" y="151"/>
                    <a:pt x="13" y="167"/>
                    <a:pt x="12" y="184"/>
                  </a:cubicBezTo>
                  <a:cubicBezTo>
                    <a:pt x="12" y="187"/>
                    <a:pt x="6" y="185"/>
                    <a:pt x="5" y="186"/>
                  </a:cubicBezTo>
                  <a:cubicBezTo>
                    <a:pt x="7" y="193"/>
                    <a:pt x="6" y="201"/>
                    <a:pt x="6" y="209"/>
                  </a:cubicBezTo>
                  <a:cubicBezTo>
                    <a:pt x="7" y="212"/>
                    <a:pt x="13" y="210"/>
                    <a:pt x="14" y="213"/>
                  </a:cubicBezTo>
                  <a:cubicBezTo>
                    <a:pt x="13" y="217"/>
                    <a:pt x="15" y="218"/>
                    <a:pt x="15" y="219"/>
                  </a:cubicBezTo>
                  <a:cubicBezTo>
                    <a:pt x="16" y="220"/>
                    <a:pt x="16" y="221"/>
                    <a:pt x="15" y="222"/>
                  </a:cubicBezTo>
                  <a:cubicBezTo>
                    <a:pt x="15" y="223"/>
                    <a:pt x="15" y="223"/>
                    <a:pt x="15" y="223"/>
                  </a:cubicBezTo>
                  <a:cubicBezTo>
                    <a:pt x="14" y="224"/>
                    <a:pt x="15" y="224"/>
                    <a:pt x="15" y="224"/>
                  </a:cubicBezTo>
                  <a:cubicBezTo>
                    <a:pt x="15" y="227"/>
                    <a:pt x="15" y="228"/>
                    <a:pt x="15" y="229"/>
                  </a:cubicBezTo>
                  <a:cubicBezTo>
                    <a:pt x="13" y="240"/>
                    <a:pt x="12" y="252"/>
                    <a:pt x="12" y="265"/>
                  </a:cubicBezTo>
                  <a:cubicBezTo>
                    <a:pt x="13" y="268"/>
                    <a:pt x="6" y="265"/>
                    <a:pt x="7" y="268"/>
                  </a:cubicBezTo>
                  <a:cubicBezTo>
                    <a:pt x="7" y="275"/>
                    <a:pt x="6" y="285"/>
                    <a:pt x="8" y="288"/>
                  </a:cubicBezTo>
                  <a:cubicBezTo>
                    <a:pt x="8" y="289"/>
                    <a:pt x="8" y="290"/>
                    <a:pt x="9" y="290"/>
                  </a:cubicBezTo>
                  <a:cubicBezTo>
                    <a:pt x="9" y="293"/>
                    <a:pt x="13" y="292"/>
                    <a:pt x="14" y="294"/>
                  </a:cubicBezTo>
                  <a:cubicBezTo>
                    <a:pt x="15" y="295"/>
                    <a:pt x="16" y="296"/>
                    <a:pt x="16" y="297"/>
                  </a:cubicBezTo>
                  <a:cubicBezTo>
                    <a:pt x="15" y="307"/>
                    <a:pt x="15" y="317"/>
                    <a:pt x="15" y="326"/>
                  </a:cubicBezTo>
                  <a:close/>
                  <a:moveTo>
                    <a:pt x="305" y="12"/>
                  </a:moveTo>
                  <a:cubicBezTo>
                    <a:pt x="301" y="11"/>
                    <a:pt x="297" y="11"/>
                    <a:pt x="294" y="11"/>
                  </a:cubicBezTo>
                  <a:cubicBezTo>
                    <a:pt x="292" y="10"/>
                    <a:pt x="290" y="9"/>
                    <a:pt x="288" y="9"/>
                  </a:cubicBezTo>
                  <a:cubicBezTo>
                    <a:pt x="285" y="9"/>
                    <a:pt x="282" y="8"/>
                    <a:pt x="280" y="8"/>
                  </a:cubicBezTo>
                  <a:cubicBezTo>
                    <a:pt x="260" y="7"/>
                    <a:pt x="239" y="11"/>
                    <a:pt x="217" y="11"/>
                  </a:cubicBezTo>
                  <a:cubicBezTo>
                    <a:pt x="217" y="12"/>
                    <a:pt x="219" y="11"/>
                    <a:pt x="220" y="12"/>
                  </a:cubicBezTo>
                  <a:cubicBezTo>
                    <a:pt x="232" y="13"/>
                    <a:pt x="246" y="12"/>
                    <a:pt x="256" y="12"/>
                  </a:cubicBezTo>
                  <a:cubicBezTo>
                    <a:pt x="271" y="14"/>
                    <a:pt x="290" y="12"/>
                    <a:pt x="303" y="13"/>
                  </a:cubicBezTo>
                  <a:cubicBezTo>
                    <a:pt x="305" y="14"/>
                    <a:pt x="307" y="13"/>
                    <a:pt x="309" y="13"/>
                  </a:cubicBezTo>
                  <a:cubicBezTo>
                    <a:pt x="312" y="13"/>
                    <a:pt x="316" y="14"/>
                    <a:pt x="316" y="12"/>
                  </a:cubicBezTo>
                  <a:cubicBezTo>
                    <a:pt x="313" y="12"/>
                    <a:pt x="309" y="12"/>
                    <a:pt x="305" y="12"/>
                  </a:cubicBezTo>
                  <a:close/>
                  <a:moveTo>
                    <a:pt x="206" y="11"/>
                  </a:moveTo>
                  <a:cubicBezTo>
                    <a:pt x="195" y="11"/>
                    <a:pt x="210" y="13"/>
                    <a:pt x="210" y="11"/>
                  </a:cubicBezTo>
                  <a:cubicBezTo>
                    <a:pt x="209" y="11"/>
                    <a:pt x="207" y="11"/>
                    <a:pt x="206" y="11"/>
                  </a:cubicBezTo>
                  <a:close/>
                  <a:moveTo>
                    <a:pt x="216" y="11"/>
                  </a:moveTo>
                  <a:cubicBezTo>
                    <a:pt x="216" y="11"/>
                    <a:pt x="215" y="11"/>
                    <a:pt x="214" y="11"/>
                  </a:cubicBezTo>
                  <a:cubicBezTo>
                    <a:pt x="207" y="10"/>
                    <a:pt x="216" y="13"/>
                    <a:pt x="216" y="11"/>
                  </a:cubicBezTo>
                  <a:close/>
                  <a:moveTo>
                    <a:pt x="430" y="24"/>
                  </a:moveTo>
                  <a:cubicBezTo>
                    <a:pt x="430" y="23"/>
                    <a:pt x="430" y="23"/>
                    <a:pt x="429" y="22"/>
                  </a:cubicBezTo>
                  <a:cubicBezTo>
                    <a:pt x="427" y="21"/>
                    <a:pt x="426" y="20"/>
                    <a:pt x="424" y="19"/>
                  </a:cubicBezTo>
                  <a:cubicBezTo>
                    <a:pt x="422" y="18"/>
                    <a:pt x="422" y="19"/>
                    <a:pt x="421" y="18"/>
                  </a:cubicBezTo>
                  <a:cubicBezTo>
                    <a:pt x="421" y="17"/>
                    <a:pt x="419" y="18"/>
                    <a:pt x="419" y="18"/>
                  </a:cubicBezTo>
                  <a:cubicBezTo>
                    <a:pt x="410" y="15"/>
                    <a:pt x="397" y="17"/>
                    <a:pt x="384" y="17"/>
                  </a:cubicBezTo>
                  <a:cubicBezTo>
                    <a:pt x="373" y="17"/>
                    <a:pt x="360" y="17"/>
                    <a:pt x="348" y="17"/>
                  </a:cubicBezTo>
                  <a:cubicBezTo>
                    <a:pt x="342" y="17"/>
                    <a:pt x="337" y="16"/>
                    <a:pt x="331" y="15"/>
                  </a:cubicBezTo>
                  <a:cubicBezTo>
                    <a:pt x="315" y="14"/>
                    <a:pt x="295" y="15"/>
                    <a:pt x="279" y="14"/>
                  </a:cubicBezTo>
                  <a:cubicBezTo>
                    <a:pt x="279" y="14"/>
                    <a:pt x="278" y="13"/>
                    <a:pt x="278" y="13"/>
                  </a:cubicBezTo>
                  <a:cubicBezTo>
                    <a:pt x="272" y="13"/>
                    <a:pt x="267" y="13"/>
                    <a:pt x="261" y="13"/>
                  </a:cubicBezTo>
                  <a:cubicBezTo>
                    <a:pt x="255" y="13"/>
                    <a:pt x="249" y="13"/>
                    <a:pt x="243" y="12"/>
                  </a:cubicBezTo>
                  <a:cubicBezTo>
                    <a:pt x="231" y="12"/>
                    <a:pt x="219" y="12"/>
                    <a:pt x="207" y="12"/>
                  </a:cubicBezTo>
                  <a:cubicBezTo>
                    <a:pt x="195" y="12"/>
                    <a:pt x="183" y="12"/>
                    <a:pt x="171" y="12"/>
                  </a:cubicBezTo>
                  <a:cubicBezTo>
                    <a:pt x="158" y="11"/>
                    <a:pt x="145" y="10"/>
                    <a:pt x="135" y="12"/>
                  </a:cubicBezTo>
                  <a:cubicBezTo>
                    <a:pt x="134" y="12"/>
                    <a:pt x="133" y="12"/>
                    <a:pt x="132" y="12"/>
                  </a:cubicBezTo>
                  <a:cubicBezTo>
                    <a:pt x="119" y="13"/>
                    <a:pt x="104" y="11"/>
                    <a:pt x="95" y="13"/>
                  </a:cubicBezTo>
                  <a:cubicBezTo>
                    <a:pt x="92" y="14"/>
                    <a:pt x="91" y="14"/>
                    <a:pt x="90" y="14"/>
                  </a:cubicBezTo>
                  <a:cubicBezTo>
                    <a:pt x="89" y="14"/>
                    <a:pt x="88" y="14"/>
                    <a:pt x="87" y="14"/>
                  </a:cubicBezTo>
                  <a:cubicBezTo>
                    <a:pt x="84" y="15"/>
                    <a:pt x="81" y="16"/>
                    <a:pt x="78" y="17"/>
                  </a:cubicBezTo>
                  <a:cubicBezTo>
                    <a:pt x="75" y="18"/>
                    <a:pt x="72" y="18"/>
                    <a:pt x="69" y="19"/>
                  </a:cubicBezTo>
                  <a:cubicBezTo>
                    <a:pt x="62" y="20"/>
                    <a:pt x="53" y="22"/>
                    <a:pt x="50" y="26"/>
                  </a:cubicBezTo>
                  <a:cubicBezTo>
                    <a:pt x="50" y="27"/>
                    <a:pt x="49" y="26"/>
                    <a:pt x="49" y="26"/>
                  </a:cubicBezTo>
                  <a:cubicBezTo>
                    <a:pt x="48" y="26"/>
                    <a:pt x="49" y="27"/>
                    <a:pt x="49" y="27"/>
                  </a:cubicBezTo>
                  <a:cubicBezTo>
                    <a:pt x="48" y="27"/>
                    <a:pt x="47" y="27"/>
                    <a:pt x="47" y="27"/>
                  </a:cubicBezTo>
                  <a:cubicBezTo>
                    <a:pt x="40" y="29"/>
                    <a:pt x="37" y="35"/>
                    <a:pt x="31" y="38"/>
                  </a:cubicBezTo>
                  <a:cubicBezTo>
                    <a:pt x="31" y="39"/>
                    <a:pt x="31" y="40"/>
                    <a:pt x="30" y="40"/>
                  </a:cubicBezTo>
                  <a:cubicBezTo>
                    <a:pt x="30" y="41"/>
                    <a:pt x="29" y="41"/>
                    <a:pt x="29" y="42"/>
                  </a:cubicBezTo>
                  <a:cubicBezTo>
                    <a:pt x="28" y="43"/>
                    <a:pt x="28" y="44"/>
                    <a:pt x="28" y="45"/>
                  </a:cubicBezTo>
                  <a:cubicBezTo>
                    <a:pt x="27" y="45"/>
                    <a:pt x="26" y="46"/>
                    <a:pt x="26" y="46"/>
                  </a:cubicBezTo>
                  <a:cubicBezTo>
                    <a:pt x="26" y="47"/>
                    <a:pt x="26" y="48"/>
                    <a:pt x="26" y="48"/>
                  </a:cubicBezTo>
                  <a:cubicBezTo>
                    <a:pt x="26" y="50"/>
                    <a:pt x="25" y="50"/>
                    <a:pt x="24" y="52"/>
                  </a:cubicBezTo>
                  <a:cubicBezTo>
                    <a:pt x="23" y="54"/>
                    <a:pt x="22" y="57"/>
                    <a:pt x="22" y="59"/>
                  </a:cubicBezTo>
                  <a:cubicBezTo>
                    <a:pt x="21" y="62"/>
                    <a:pt x="20" y="65"/>
                    <a:pt x="19" y="68"/>
                  </a:cubicBezTo>
                  <a:cubicBezTo>
                    <a:pt x="18" y="72"/>
                    <a:pt x="17" y="76"/>
                    <a:pt x="16" y="80"/>
                  </a:cubicBezTo>
                  <a:cubicBezTo>
                    <a:pt x="16" y="88"/>
                    <a:pt x="16" y="96"/>
                    <a:pt x="16" y="104"/>
                  </a:cubicBezTo>
                  <a:cubicBezTo>
                    <a:pt x="16" y="111"/>
                    <a:pt x="16" y="119"/>
                    <a:pt x="16" y="125"/>
                  </a:cubicBezTo>
                  <a:cubicBezTo>
                    <a:pt x="16" y="126"/>
                    <a:pt x="17" y="127"/>
                    <a:pt x="17" y="127"/>
                  </a:cubicBezTo>
                  <a:cubicBezTo>
                    <a:pt x="18" y="139"/>
                    <a:pt x="18" y="152"/>
                    <a:pt x="19" y="162"/>
                  </a:cubicBezTo>
                  <a:cubicBezTo>
                    <a:pt x="19" y="162"/>
                    <a:pt x="20" y="162"/>
                    <a:pt x="20" y="162"/>
                  </a:cubicBezTo>
                  <a:cubicBezTo>
                    <a:pt x="20" y="163"/>
                    <a:pt x="20" y="167"/>
                    <a:pt x="20" y="167"/>
                  </a:cubicBezTo>
                  <a:cubicBezTo>
                    <a:pt x="21" y="212"/>
                    <a:pt x="16" y="262"/>
                    <a:pt x="19" y="305"/>
                  </a:cubicBezTo>
                  <a:cubicBezTo>
                    <a:pt x="19" y="307"/>
                    <a:pt x="19" y="309"/>
                    <a:pt x="19" y="311"/>
                  </a:cubicBezTo>
                  <a:cubicBezTo>
                    <a:pt x="19" y="312"/>
                    <a:pt x="21" y="314"/>
                    <a:pt x="21" y="315"/>
                  </a:cubicBezTo>
                  <a:cubicBezTo>
                    <a:pt x="21" y="319"/>
                    <a:pt x="20" y="323"/>
                    <a:pt x="20" y="326"/>
                  </a:cubicBezTo>
                  <a:cubicBezTo>
                    <a:pt x="20" y="327"/>
                    <a:pt x="21" y="328"/>
                    <a:pt x="21" y="328"/>
                  </a:cubicBezTo>
                  <a:cubicBezTo>
                    <a:pt x="21" y="329"/>
                    <a:pt x="21" y="331"/>
                    <a:pt x="21" y="332"/>
                  </a:cubicBezTo>
                  <a:cubicBezTo>
                    <a:pt x="22" y="351"/>
                    <a:pt x="20" y="375"/>
                    <a:pt x="22" y="392"/>
                  </a:cubicBezTo>
                  <a:cubicBezTo>
                    <a:pt x="22" y="393"/>
                    <a:pt x="21" y="395"/>
                    <a:pt x="22" y="396"/>
                  </a:cubicBezTo>
                  <a:cubicBezTo>
                    <a:pt x="23" y="403"/>
                    <a:pt x="22" y="414"/>
                    <a:pt x="22" y="421"/>
                  </a:cubicBezTo>
                  <a:cubicBezTo>
                    <a:pt x="22" y="422"/>
                    <a:pt x="23" y="422"/>
                    <a:pt x="23" y="423"/>
                  </a:cubicBezTo>
                  <a:cubicBezTo>
                    <a:pt x="24" y="427"/>
                    <a:pt x="23" y="429"/>
                    <a:pt x="22" y="432"/>
                  </a:cubicBezTo>
                  <a:cubicBezTo>
                    <a:pt x="22" y="439"/>
                    <a:pt x="22" y="447"/>
                    <a:pt x="22" y="455"/>
                  </a:cubicBezTo>
                  <a:cubicBezTo>
                    <a:pt x="21" y="459"/>
                    <a:pt x="21" y="462"/>
                    <a:pt x="21" y="466"/>
                  </a:cubicBezTo>
                  <a:cubicBezTo>
                    <a:pt x="20" y="469"/>
                    <a:pt x="21" y="473"/>
                    <a:pt x="21" y="476"/>
                  </a:cubicBezTo>
                  <a:cubicBezTo>
                    <a:pt x="19" y="482"/>
                    <a:pt x="20" y="492"/>
                    <a:pt x="20" y="498"/>
                  </a:cubicBezTo>
                  <a:cubicBezTo>
                    <a:pt x="20" y="499"/>
                    <a:pt x="19" y="500"/>
                    <a:pt x="19" y="500"/>
                  </a:cubicBezTo>
                  <a:cubicBezTo>
                    <a:pt x="19" y="509"/>
                    <a:pt x="19" y="517"/>
                    <a:pt x="19" y="525"/>
                  </a:cubicBezTo>
                  <a:cubicBezTo>
                    <a:pt x="19" y="532"/>
                    <a:pt x="18" y="540"/>
                    <a:pt x="17" y="547"/>
                  </a:cubicBezTo>
                  <a:cubicBezTo>
                    <a:pt x="16" y="563"/>
                    <a:pt x="15" y="579"/>
                    <a:pt x="15" y="594"/>
                  </a:cubicBezTo>
                  <a:cubicBezTo>
                    <a:pt x="15" y="610"/>
                    <a:pt x="15" y="626"/>
                    <a:pt x="15" y="642"/>
                  </a:cubicBezTo>
                  <a:cubicBezTo>
                    <a:pt x="14" y="650"/>
                    <a:pt x="14" y="658"/>
                    <a:pt x="14" y="666"/>
                  </a:cubicBezTo>
                  <a:cubicBezTo>
                    <a:pt x="14" y="672"/>
                    <a:pt x="12" y="683"/>
                    <a:pt x="14" y="688"/>
                  </a:cubicBezTo>
                  <a:cubicBezTo>
                    <a:pt x="15" y="695"/>
                    <a:pt x="15" y="705"/>
                    <a:pt x="15" y="713"/>
                  </a:cubicBezTo>
                  <a:cubicBezTo>
                    <a:pt x="15" y="713"/>
                    <a:pt x="16" y="713"/>
                    <a:pt x="16" y="713"/>
                  </a:cubicBezTo>
                  <a:cubicBezTo>
                    <a:pt x="17" y="713"/>
                    <a:pt x="16" y="718"/>
                    <a:pt x="16" y="718"/>
                  </a:cubicBezTo>
                  <a:cubicBezTo>
                    <a:pt x="16" y="721"/>
                    <a:pt x="17" y="724"/>
                    <a:pt x="17" y="726"/>
                  </a:cubicBezTo>
                  <a:cubicBezTo>
                    <a:pt x="17" y="727"/>
                    <a:pt x="17" y="728"/>
                    <a:pt x="17" y="729"/>
                  </a:cubicBezTo>
                  <a:cubicBezTo>
                    <a:pt x="18" y="744"/>
                    <a:pt x="18" y="758"/>
                    <a:pt x="19" y="770"/>
                  </a:cubicBezTo>
                  <a:cubicBezTo>
                    <a:pt x="19" y="770"/>
                    <a:pt x="20" y="770"/>
                    <a:pt x="20" y="770"/>
                  </a:cubicBezTo>
                  <a:cubicBezTo>
                    <a:pt x="21" y="771"/>
                    <a:pt x="20" y="779"/>
                    <a:pt x="20" y="780"/>
                  </a:cubicBezTo>
                  <a:cubicBezTo>
                    <a:pt x="20" y="780"/>
                    <a:pt x="21" y="781"/>
                    <a:pt x="21" y="781"/>
                  </a:cubicBezTo>
                  <a:cubicBezTo>
                    <a:pt x="22" y="792"/>
                    <a:pt x="22" y="805"/>
                    <a:pt x="22" y="815"/>
                  </a:cubicBezTo>
                  <a:cubicBezTo>
                    <a:pt x="23" y="820"/>
                    <a:pt x="22" y="824"/>
                    <a:pt x="22" y="828"/>
                  </a:cubicBezTo>
                  <a:cubicBezTo>
                    <a:pt x="23" y="830"/>
                    <a:pt x="24" y="833"/>
                    <a:pt x="25" y="835"/>
                  </a:cubicBezTo>
                  <a:cubicBezTo>
                    <a:pt x="26" y="839"/>
                    <a:pt x="26" y="842"/>
                    <a:pt x="27" y="845"/>
                  </a:cubicBezTo>
                  <a:cubicBezTo>
                    <a:pt x="27" y="846"/>
                    <a:pt x="28" y="846"/>
                    <a:pt x="28" y="848"/>
                  </a:cubicBezTo>
                  <a:cubicBezTo>
                    <a:pt x="28" y="848"/>
                    <a:pt x="28" y="848"/>
                    <a:pt x="29" y="848"/>
                  </a:cubicBezTo>
                  <a:cubicBezTo>
                    <a:pt x="29" y="850"/>
                    <a:pt x="29" y="852"/>
                    <a:pt x="29" y="854"/>
                  </a:cubicBezTo>
                  <a:cubicBezTo>
                    <a:pt x="30" y="855"/>
                    <a:pt x="31" y="857"/>
                    <a:pt x="31" y="858"/>
                  </a:cubicBezTo>
                  <a:cubicBezTo>
                    <a:pt x="31" y="859"/>
                    <a:pt x="32" y="858"/>
                    <a:pt x="32" y="859"/>
                  </a:cubicBezTo>
                  <a:cubicBezTo>
                    <a:pt x="33" y="861"/>
                    <a:pt x="33" y="861"/>
                    <a:pt x="35" y="862"/>
                  </a:cubicBezTo>
                  <a:cubicBezTo>
                    <a:pt x="35" y="863"/>
                    <a:pt x="34" y="864"/>
                    <a:pt x="35" y="864"/>
                  </a:cubicBezTo>
                  <a:cubicBezTo>
                    <a:pt x="35" y="865"/>
                    <a:pt x="37" y="865"/>
                    <a:pt x="37" y="866"/>
                  </a:cubicBezTo>
                  <a:cubicBezTo>
                    <a:pt x="38" y="866"/>
                    <a:pt x="37" y="867"/>
                    <a:pt x="37" y="868"/>
                  </a:cubicBezTo>
                  <a:cubicBezTo>
                    <a:pt x="37" y="868"/>
                    <a:pt x="39" y="868"/>
                    <a:pt x="39" y="868"/>
                  </a:cubicBezTo>
                  <a:cubicBezTo>
                    <a:pt x="40" y="869"/>
                    <a:pt x="41" y="870"/>
                    <a:pt x="42" y="871"/>
                  </a:cubicBezTo>
                  <a:cubicBezTo>
                    <a:pt x="43" y="873"/>
                    <a:pt x="44" y="874"/>
                    <a:pt x="46" y="875"/>
                  </a:cubicBezTo>
                  <a:cubicBezTo>
                    <a:pt x="47" y="877"/>
                    <a:pt x="48" y="880"/>
                    <a:pt x="51" y="880"/>
                  </a:cubicBezTo>
                  <a:cubicBezTo>
                    <a:pt x="52" y="882"/>
                    <a:pt x="56" y="880"/>
                    <a:pt x="58" y="881"/>
                  </a:cubicBezTo>
                  <a:cubicBezTo>
                    <a:pt x="59" y="881"/>
                    <a:pt x="61" y="882"/>
                    <a:pt x="62" y="882"/>
                  </a:cubicBezTo>
                  <a:cubicBezTo>
                    <a:pt x="65" y="883"/>
                    <a:pt x="68" y="882"/>
                    <a:pt x="70" y="882"/>
                  </a:cubicBezTo>
                  <a:cubicBezTo>
                    <a:pt x="71" y="882"/>
                    <a:pt x="71" y="883"/>
                    <a:pt x="71" y="883"/>
                  </a:cubicBezTo>
                  <a:cubicBezTo>
                    <a:pt x="74" y="884"/>
                    <a:pt x="78" y="883"/>
                    <a:pt x="80" y="883"/>
                  </a:cubicBezTo>
                  <a:cubicBezTo>
                    <a:pt x="81" y="883"/>
                    <a:pt x="81" y="884"/>
                    <a:pt x="81" y="884"/>
                  </a:cubicBezTo>
                  <a:cubicBezTo>
                    <a:pt x="83" y="885"/>
                    <a:pt x="86" y="885"/>
                    <a:pt x="89" y="886"/>
                  </a:cubicBezTo>
                  <a:cubicBezTo>
                    <a:pt x="93" y="886"/>
                    <a:pt x="97" y="885"/>
                    <a:pt x="99" y="888"/>
                  </a:cubicBezTo>
                  <a:cubicBezTo>
                    <a:pt x="99" y="888"/>
                    <a:pt x="100" y="888"/>
                    <a:pt x="101" y="888"/>
                  </a:cubicBezTo>
                  <a:cubicBezTo>
                    <a:pt x="116" y="889"/>
                    <a:pt x="134" y="888"/>
                    <a:pt x="149" y="888"/>
                  </a:cubicBezTo>
                  <a:cubicBezTo>
                    <a:pt x="152" y="888"/>
                    <a:pt x="156" y="888"/>
                    <a:pt x="159" y="888"/>
                  </a:cubicBezTo>
                  <a:cubicBezTo>
                    <a:pt x="162" y="887"/>
                    <a:pt x="165" y="887"/>
                    <a:pt x="169" y="887"/>
                  </a:cubicBezTo>
                  <a:cubicBezTo>
                    <a:pt x="182" y="885"/>
                    <a:pt x="195" y="886"/>
                    <a:pt x="209" y="887"/>
                  </a:cubicBezTo>
                  <a:cubicBezTo>
                    <a:pt x="209" y="887"/>
                    <a:pt x="209" y="888"/>
                    <a:pt x="209" y="888"/>
                  </a:cubicBezTo>
                  <a:cubicBezTo>
                    <a:pt x="209" y="888"/>
                    <a:pt x="212" y="888"/>
                    <a:pt x="213" y="888"/>
                  </a:cubicBezTo>
                  <a:cubicBezTo>
                    <a:pt x="239" y="888"/>
                    <a:pt x="266" y="887"/>
                    <a:pt x="291" y="888"/>
                  </a:cubicBezTo>
                  <a:cubicBezTo>
                    <a:pt x="294" y="888"/>
                    <a:pt x="295" y="888"/>
                    <a:pt x="296" y="888"/>
                  </a:cubicBezTo>
                  <a:cubicBezTo>
                    <a:pt x="296" y="887"/>
                    <a:pt x="298" y="888"/>
                    <a:pt x="298" y="888"/>
                  </a:cubicBezTo>
                  <a:cubicBezTo>
                    <a:pt x="299" y="888"/>
                    <a:pt x="299" y="888"/>
                    <a:pt x="299" y="888"/>
                  </a:cubicBezTo>
                  <a:cubicBezTo>
                    <a:pt x="301" y="889"/>
                    <a:pt x="303" y="888"/>
                    <a:pt x="304" y="888"/>
                  </a:cubicBezTo>
                  <a:cubicBezTo>
                    <a:pt x="307" y="889"/>
                    <a:pt x="308" y="889"/>
                    <a:pt x="309" y="889"/>
                  </a:cubicBezTo>
                  <a:cubicBezTo>
                    <a:pt x="314" y="890"/>
                    <a:pt x="328" y="890"/>
                    <a:pt x="330" y="888"/>
                  </a:cubicBezTo>
                  <a:cubicBezTo>
                    <a:pt x="330" y="888"/>
                    <a:pt x="333" y="888"/>
                    <a:pt x="334" y="888"/>
                  </a:cubicBezTo>
                  <a:cubicBezTo>
                    <a:pt x="338" y="889"/>
                    <a:pt x="340" y="889"/>
                    <a:pt x="343" y="889"/>
                  </a:cubicBezTo>
                  <a:cubicBezTo>
                    <a:pt x="346" y="889"/>
                    <a:pt x="347" y="890"/>
                    <a:pt x="348" y="890"/>
                  </a:cubicBezTo>
                  <a:cubicBezTo>
                    <a:pt x="354" y="891"/>
                    <a:pt x="360" y="889"/>
                    <a:pt x="365" y="894"/>
                  </a:cubicBezTo>
                  <a:cubicBezTo>
                    <a:pt x="371" y="895"/>
                    <a:pt x="378" y="895"/>
                    <a:pt x="383" y="895"/>
                  </a:cubicBezTo>
                  <a:cubicBezTo>
                    <a:pt x="386" y="894"/>
                    <a:pt x="387" y="894"/>
                    <a:pt x="389" y="894"/>
                  </a:cubicBezTo>
                  <a:cubicBezTo>
                    <a:pt x="391" y="894"/>
                    <a:pt x="394" y="891"/>
                    <a:pt x="395" y="891"/>
                  </a:cubicBezTo>
                  <a:cubicBezTo>
                    <a:pt x="396" y="891"/>
                    <a:pt x="397" y="890"/>
                    <a:pt x="398" y="890"/>
                  </a:cubicBezTo>
                  <a:cubicBezTo>
                    <a:pt x="402" y="889"/>
                    <a:pt x="406" y="890"/>
                    <a:pt x="410" y="889"/>
                  </a:cubicBezTo>
                  <a:cubicBezTo>
                    <a:pt x="411" y="889"/>
                    <a:pt x="414" y="888"/>
                    <a:pt x="416" y="887"/>
                  </a:cubicBezTo>
                  <a:cubicBezTo>
                    <a:pt x="417" y="885"/>
                    <a:pt x="417" y="883"/>
                    <a:pt x="418" y="882"/>
                  </a:cubicBezTo>
                  <a:cubicBezTo>
                    <a:pt x="421" y="883"/>
                    <a:pt x="420" y="880"/>
                    <a:pt x="423" y="881"/>
                  </a:cubicBezTo>
                  <a:cubicBezTo>
                    <a:pt x="424" y="879"/>
                    <a:pt x="425" y="878"/>
                    <a:pt x="427" y="877"/>
                  </a:cubicBezTo>
                  <a:cubicBezTo>
                    <a:pt x="430" y="876"/>
                    <a:pt x="433" y="874"/>
                    <a:pt x="435" y="871"/>
                  </a:cubicBezTo>
                  <a:cubicBezTo>
                    <a:pt x="437" y="871"/>
                    <a:pt x="438" y="870"/>
                    <a:pt x="439" y="868"/>
                  </a:cubicBezTo>
                  <a:cubicBezTo>
                    <a:pt x="440" y="868"/>
                    <a:pt x="440" y="867"/>
                    <a:pt x="441" y="867"/>
                  </a:cubicBezTo>
                  <a:cubicBezTo>
                    <a:pt x="441" y="866"/>
                    <a:pt x="441" y="865"/>
                    <a:pt x="442" y="864"/>
                  </a:cubicBezTo>
                  <a:cubicBezTo>
                    <a:pt x="442" y="864"/>
                    <a:pt x="443" y="864"/>
                    <a:pt x="443" y="863"/>
                  </a:cubicBezTo>
                  <a:cubicBezTo>
                    <a:pt x="444" y="863"/>
                    <a:pt x="444" y="861"/>
                    <a:pt x="444" y="861"/>
                  </a:cubicBezTo>
                  <a:cubicBezTo>
                    <a:pt x="445" y="859"/>
                    <a:pt x="446" y="857"/>
                    <a:pt x="447" y="856"/>
                  </a:cubicBezTo>
                  <a:cubicBezTo>
                    <a:pt x="447" y="856"/>
                    <a:pt x="447" y="855"/>
                    <a:pt x="447" y="854"/>
                  </a:cubicBezTo>
                  <a:cubicBezTo>
                    <a:pt x="447" y="854"/>
                    <a:pt x="448" y="854"/>
                    <a:pt x="449" y="853"/>
                  </a:cubicBezTo>
                  <a:cubicBezTo>
                    <a:pt x="450" y="851"/>
                    <a:pt x="450" y="850"/>
                    <a:pt x="450" y="848"/>
                  </a:cubicBezTo>
                  <a:cubicBezTo>
                    <a:pt x="451" y="847"/>
                    <a:pt x="451" y="847"/>
                    <a:pt x="451" y="847"/>
                  </a:cubicBezTo>
                  <a:cubicBezTo>
                    <a:pt x="453" y="840"/>
                    <a:pt x="452" y="832"/>
                    <a:pt x="452" y="824"/>
                  </a:cubicBezTo>
                  <a:cubicBezTo>
                    <a:pt x="452" y="802"/>
                    <a:pt x="453" y="777"/>
                    <a:pt x="454" y="755"/>
                  </a:cubicBezTo>
                  <a:cubicBezTo>
                    <a:pt x="454" y="741"/>
                    <a:pt x="456" y="726"/>
                    <a:pt x="457" y="711"/>
                  </a:cubicBezTo>
                  <a:cubicBezTo>
                    <a:pt x="457" y="694"/>
                    <a:pt x="457" y="674"/>
                    <a:pt x="458" y="661"/>
                  </a:cubicBezTo>
                  <a:cubicBezTo>
                    <a:pt x="458" y="660"/>
                    <a:pt x="458" y="659"/>
                    <a:pt x="458" y="658"/>
                  </a:cubicBezTo>
                  <a:cubicBezTo>
                    <a:pt x="459" y="655"/>
                    <a:pt x="460" y="651"/>
                    <a:pt x="460" y="650"/>
                  </a:cubicBezTo>
                  <a:cubicBezTo>
                    <a:pt x="461" y="645"/>
                    <a:pt x="461" y="642"/>
                    <a:pt x="461" y="637"/>
                  </a:cubicBezTo>
                  <a:cubicBezTo>
                    <a:pt x="462" y="627"/>
                    <a:pt x="462" y="617"/>
                    <a:pt x="462" y="607"/>
                  </a:cubicBezTo>
                  <a:cubicBezTo>
                    <a:pt x="461" y="587"/>
                    <a:pt x="462" y="566"/>
                    <a:pt x="460" y="546"/>
                  </a:cubicBezTo>
                  <a:cubicBezTo>
                    <a:pt x="460" y="545"/>
                    <a:pt x="459" y="544"/>
                    <a:pt x="459" y="543"/>
                  </a:cubicBezTo>
                  <a:cubicBezTo>
                    <a:pt x="459" y="542"/>
                    <a:pt x="459" y="541"/>
                    <a:pt x="459" y="540"/>
                  </a:cubicBezTo>
                  <a:cubicBezTo>
                    <a:pt x="458" y="523"/>
                    <a:pt x="458" y="502"/>
                    <a:pt x="459" y="487"/>
                  </a:cubicBezTo>
                  <a:cubicBezTo>
                    <a:pt x="459" y="486"/>
                    <a:pt x="460" y="486"/>
                    <a:pt x="460" y="486"/>
                  </a:cubicBezTo>
                  <a:cubicBezTo>
                    <a:pt x="460" y="475"/>
                    <a:pt x="460" y="465"/>
                    <a:pt x="460" y="454"/>
                  </a:cubicBezTo>
                  <a:cubicBezTo>
                    <a:pt x="460" y="444"/>
                    <a:pt x="461" y="431"/>
                    <a:pt x="463" y="424"/>
                  </a:cubicBezTo>
                  <a:cubicBezTo>
                    <a:pt x="463" y="421"/>
                    <a:pt x="462" y="417"/>
                    <a:pt x="463" y="415"/>
                  </a:cubicBezTo>
                  <a:cubicBezTo>
                    <a:pt x="463" y="414"/>
                    <a:pt x="463" y="413"/>
                    <a:pt x="463" y="412"/>
                  </a:cubicBezTo>
                  <a:cubicBezTo>
                    <a:pt x="464" y="396"/>
                    <a:pt x="465" y="382"/>
                    <a:pt x="464" y="366"/>
                  </a:cubicBezTo>
                  <a:cubicBezTo>
                    <a:pt x="464" y="356"/>
                    <a:pt x="463" y="346"/>
                    <a:pt x="463" y="336"/>
                  </a:cubicBezTo>
                  <a:cubicBezTo>
                    <a:pt x="462" y="321"/>
                    <a:pt x="462" y="305"/>
                    <a:pt x="461" y="292"/>
                  </a:cubicBezTo>
                  <a:cubicBezTo>
                    <a:pt x="461" y="292"/>
                    <a:pt x="460" y="291"/>
                    <a:pt x="460" y="291"/>
                  </a:cubicBezTo>
                  <a:cubicBezTo>
                    <a:pt x="459" y="288"/>
                    <a:pt x="461" y="285"/>
                    <a:pt x="461" y="284"/>
                  </a:cubicBezTo>
                  <a:cubicBezTo>
                    <a:pt x="461" y="283"/>
                    <a:pt x="461" y="283"/>
                    <a:pt x="461" y="282"/>
                  </a:cubicBezTo>
                  <a:cubicBezTo>
                    <a:pt x="462" y="271"/>
                    <a:pt x="461" y="258"/>
                    <a:pt x="461" y="246"/>
                  </a:cubicBezTo>
                  <a:cubicBezTo>
                    <a:pt x="461" y="242"/>
                    <a:pt x="459" y="237"/>
                    <a:pt x="459" y="233"/>
                  </a:cubicBezTo>
                  <a:cubicBezTo>
                    <a:pt x="459" y="227"/>
                    <a:pt x="459" y="222"/>
                    <a:pt x="459" y="217"/>
                  </a:cubicBezTo>
                  <a:cubicBezTo>
                    <a:pt x="459" y="207"/>
                    <a:pt x="460" y="197"/>
                    <a:pt x="459" y="187"/>
                  </a:cubicBezTo>
                  <a:cubicBezTo>
                    <a:pt x="459" y="181"/>
                    <a:pt x="457" y="174"/>
                    <a:pt x="457" y="169"/>
                  </a:cubicBezTo>
                  <a:cubicBezTo>
                    <a:pt x="456" y="168"/>
                    <a:pt x="457" y="167"/>
                    <a:pt x="457" y="166"/>
                  </a:cubicBezTo>
                  <a:cubicBezTo>
                    <a:pt x="456" y="166"/>
                    <a:pt x="456" y="166"/>
                    <a:pt x="456" y="166"/>
                  </a:cubicBezTo>
                  <a:cubicBezTo>
                    <a:pt x="455" y="163"/>
                    <a:pt x="456" y="160"/>
                    <a:pt x="456" y="159"/>
                  </a:cubicBezTo>
                  <a:cubicBezTo>
                    <a:pt x="456" y="158"/>
                    <a:pt x="455" y="158"/>
                    <a:pt x="455" y="158"/>
                  </a:cubicBezTo>
                  <a:cubicBezTo>
                    <a:pt x="454" y="147"/>
                    <a:pt x="454" y="134"/>
                    <a:pt x="455" y="125"/>
                  </a:cubicBezTo>
                  <a:cubicBezTo>
                    <a:pt x="455" y="124"/>
                    <a:pt x="456" y="124"/>
                    <a:pt x="456" y="124"/>
                  </a:cubicBezTo>
                  <a:cubicBezTo>
                    <a:pt x="456" y="113"/>
                    <a:pt x="457" y="101"/>
                    <a:pt x="457" y="90"/>
                  </a:cubicBezTo>
                  <a:cubicBezTo>
                    <a:pt x="456" y="83"/>
                    <a:pt x="456" y="74"/>
                    <a:pt x="455" y="70"/>
                  </a:cubicBezTo>
                  <a:cubicBezTo>
                    <a:pt x="454" y="66"/>
                    <a:pt x="454" y="62"/>
                    <a:pt x="453" y="59"/>
                  </a:cubicBezTo>
                  <a:cubicBezTo>
                    <a:pt x="453" y="57"/>
                    <a:pt x="451" y="55"/>
                    <a:pt x="450" y="53"/>
                  </a:cubicBezTo>
                  <a:cubicBezTo>
                    <a:pt x="450" y="51"/>
                    <a:pt x="449" y="50"/>
                    <a:pt x="449" y="49"/>
                  </a:cubicBezTo>
                  <a:cubicBezTo>
                    <a:pt x="448" y="48"/>
                    <a:pt x="447" y="47"/>
                    <a:pt x="447" y="46"/>
                  </a:cubicBezTo>
                  <a:cubicBezTo>
                    <a:pt x="446" y="44"/>
                    <a:pt x="447" y="43"/>
                    <a:pt x="446" y="41"/>
                  </a:cubicBezTo>
                  <a:cubicBezTo>
                    <a:pt x="445" y="38"/>
                    <a:pt x="443" y="36"/>
                    <a:pt x="441" y="35"/>
                  </a:cubicBezTo>
                  <a:cubicBezTo>
                    <a:pt x="441" y="35"/>
                    <a:pt x="441" y="34"/>
                    <a:pt x="441" y="33"/>
                  </a:cubicBezTo>
                  <a:cubicBezTo>
                    <a:pt x="441" y="33"/>
                    <a:pt x="440" y="33"/>
                    <a:pt x="440" y="33"/>
                  </a:cubicBezTo>
                  <a:cubicBezTo>
                    <a:pt x="439" y="33"/>
                    <a:pt x="440" y="30"/>
                    <a:pt x="438" y="31"/>
                  </a:cubicBezTo>
                  <a:cubicBezTo>
                    <a:pt x="435" y="28"/>
                    <a:pt x="433" y="26"/>
                    <a:pt x="430" y="24"/>
                  </a:cubicBezTo>
                  <a:close/>
                  <a:moveTo>
                    <a:pt x="402" y="13"/>
                  </a:moveTo>
                  <a:cubicBezTo>
                    <a:pt x="399" y="13"/>
                    <a:pt x="400" y="12"/>
                    <a:pt x="398" y="12"/>
                  </a:cubicBezTo>
                  <a:cubicBezTo>
                    <a:pt x="395" y="11"/>
                    <a:pt x="392" y="12"/>
                    <a:pt x="389" y="12"/>
                  </a:cubicBezTo>
                  <a:cubicBezTo>
                    <a:pt x="387" y="12"/>
                    <a:pt x="387" y="13"/>
                    <a:pt x="385" y="13"/>
                  </a:cubicBezTo>
                  <a:cubicBezTo>
                    <a:pt x="384" y="13"/>
                    <a:pt x="384" y="13"/>
                    <a:pt x="383" y="12"/>
                  </a:cubicBezTo>
                  <a:cubicBezTo>
                    <a:pt x="378" y="11"/>
                    <a:pt x="372" y="13"/>
                    <a:pt x="369" y="13"/>
                  </a:cubicBezTo>
                  <a:cubicBezTo>
                    <a:pt x="362" y="14"/>
                    <a:pt x="357" y="13"/>
                    <a:pt x="350" y="12"/>
                  </a:cubicBezTo>
                  <a:cubicBezTo>
                    <a:pt x="343" y="12"/>
                    <a:pt x="336" y="12"/>
                    <a:pt x="330" y="12"/>
                  </a:cubicBezTo>
                  <a:cubicBezTo>
                    <a:pt x="328" y="13"/>
                    <a:pt x="325" y="12"/>
                    <a:pt x="323" y="13"/>
                  </a:cubicBezTo>
                  <a:cubicBezTo>
                    <a:pt x="328" y="15"/>
                    <a:pt x="334" y="14"/>
                    <a:pt x="339" y="14"/>
                  </a:cubicBezTo>
                  <a:cubicBezTo>
                    <a:pt x="343" y="15"/>
                    <a:pt x="346" y="16"/>
                    <a:pt x="350" y="16"/>
                  </a:cubicBezTo>
                  <a:cubicBezTo>
                    <a:pt x="367" y="17"/>
                    <a:pt x="385" y="15"/>
                    <a:pt x="403" y="16"/>
                  </a:cubicBezTo>
                  <a:cubicBezTo>
                    <a:pt x="404" y="16"/>
                    <a:pt x="404" y="15"/>
                    <a:pt x="405" y="14"/>
                  </a:cubicBezTo>
                  <a:cubicBezTo>
                    <a:pt x="406" y="11"/>
                    <a:pt x="403" y="14"/>
                    <a:pt x="402" y="13"/>
                  </a:cubicBezTo>
                  <a:close/>
                  <a:moveTo>
                    <a:pt x="438" y="29"/>
                  </a:moveTo>
                  <a:cubicBezTo>
                    <a:pt x="439" y="30"/>
                    <a:pt x="441" y="31"/>
                    <a:pt x="442" y="32"/>
                  </a:cubicBezTo>
                  <a:cubicBezTo>
                    <a:pt x="441" y="37"/>
                    <a:pt x="447" y="36"/>
                    <a:pt x="447" y="40"/>
                  </a:cubicBezTo>
                  <a:cubicBezTo>
                    <a:pt x="448" y="41"/>
                    <a:pt x="448" y="43"/>
                    <a:pt x="448" y="46"/>
                  </a:cubicBezTo>
                  <a:cubicBezTo>
                    <a:pt x="449" y="47"/>
                    <a:pt x="450" y="49"/>
                    <a:pt x="450" y="50"/>
                  </a:cubicBezTo>
                  <a:cubicBezTo>
                    <a:pt x="450" y="51"/>
                    <a:pt x="453" y="55"/>
                    <a:pt x="453" y="55"/>
                  </a:cubicBezTo>
                  <a:cubicBezTo>
                    <a:pt x="454" y="57"/>
                    <a:pt x="454" y="59"/>
                    <a:pt x="455" y="60"/>
                  </a:cubicBezTo>
                  <a:cubicBezTo>
                    <a:pt x="456" y="65"/>
                    <a:pt x="455" y="72"/>
                    <a:pt x="457" y="77"/>
                  </a:cubicBezTo>
                  <a:cubicBezTo>
                    <a:pt x="458" y="78"/>
                    <a:pt x="456" y="81"/>
                    <a:pt x="458" y="81"/>
                  </a:cubicBezTo>
                  <a:cubicBezTo>
                    <a:pt x="459" y="76"/>
                    <a:pt x="458" y="70"/>
                    <a:pt x="457" y="68"/>
                  </a:cubicBezTo>
                  <a:cubicBezTo>
                    <a:pt x="457" y="66"/>
                    <a:pt x="457" y="65"/>
                    <a:pt x="457" y="64"/>
                  </a:cubicBezTo>
                  <a:cubicBezTo>
                    <a:pt x="456" y="63"/>
                    <a:pt x="457" y="63"/>
                    <a:pt x="457" y="62"/>
                  </a:cubicBezTo>
                  <a:cubicBezTo>
                    <a:pt x="456" y="58"/>
                    <a:pt x="455" y="57"/>
                    <a:pt x="455" y="54"/>
                  </a:cubicBezTo>
                  <a:cubicBezTo>
                    <a:pt x="454" y="51"/>
                    <a:pt x="454" y="48"/>
                    <a:pt x="453" y="47"/>
                  </a:cubicBezTo>
                  <a:cubicBezTo>
                    <a:pt x="451" y="44"/>
                    <a:pt x="450" y="41"/>
                    <a:pt x="449" y="39"/>
                  </a:cubicBezTo>
                  <a:cubicBezTo>
                    <a:pt x="448" y="38"/>
                    <a:pt x="447" y="37"/>
                    <a:pt x="446" y="36"/>
                  </a:cubicBezTo>
                  <a:cubicBezTo>
                    <a:pt x="445" y="35"/>
                    <a:pt x="445" y="33"/>
                    <a:pt x="444" y="32"/>
                  </a:cubicBezTo>
                  <a:cubicBezTo>
                    <a:pt x="444" y="32"/>
                    <a:pt x="442" y="31"/>
                    <a:pt x="442" y="30"/>
                  </a:cubicBezTo>
                  <a:cubicBezTo>
                    <a:pt x="440" y="28"/>
                    <a:pt x="438" y="27"/>
                    <a:pt x="436" y="26"/>
                  </a:cubicBezTo>
                  <a:cubicBezTo>
                    <a:pt x="435" y="28"/>
                    <a:pt x="437" y="28"/>
                    <a:pt x="438" y="29"/>
                  </a:cubicBezTo>
                  <a:close/>
                  <a:moveTo>
                    <a:pt x="459" y="174"/>
                  </a:moveTo>
                  <a:cubicBezTo>
                    <a:pt x="460" y="176"/>
                    <a:pt x="458" y="179"/>
                    <a:pt x="460" y="179"/>
                  </a:cubicBezTo>
                  <a:cubicBezTo>
                    <a:pt x="459" y="161"/>
                    <a:pt x="462" y="143"/>
                    <a:pt x="460" y="126"/>
                  </a:cubicBezTo>
                  <a:cubicBezTo>
                    <a:pt x="460" y="123"/>
                    <a:pt x="459" y="124"/>
                    <a:pt x="458" y="123"/>
                  </a:cubicBezTo>
                  <a:cubicBezTo>
                    <a:pt x="457" y="122"/>
                    <a:pt x="459" y="117"/>
                    <a:pt x="458" y="116"/>
                  </a:cubicBezTo>
                  <a:cubicBezTo>
                    <a:pt x="458" y="115"/>
                    <a:pt x="458" y="114"/>
                    <a:pt x="457" y="115"/>
                  </a:cubicBezTo>
                  <a:cubicBezTo>
                    <a:pt x="456" y="133"/>
                    <a:pt x="455" y="158"/>
                    <a:pt x="459" y="174"/>
                  </a:cubicBezTo>
                  <a:close/>
                  <a:moveTo>
                    <a:pt x="463" y="268"/>
                  </a:moveTo>
                  <a:cubicBezTo>
                    <a:pt x="463" y="261"/>
                    <a:pt x="464" y="254"/>
                    <a:pt x="463" y="247"/>
                  </a:cubicBezTo>
                  <a:cubicBezTo>
                    <a:pt x="463" y="244"/>
                    <a:pt x="462" y="240"/>
                    <a:pt x="462" y="236"/>
                  </a:cubicBezTo>
                  <a:cubicBezTo>
                    <a:pt x="461" y="228"/>
                    <a:pt x="461" y="222"/>
                    <a:pt x="461" y="214"/>
                  </a:cubicBezTo>
                  <a:cubicBezTo>
                    <a:pt x="460" y="214"/>
                    <a:pt x="460" y="216"/>
                    <a:pt x="460" y="218"/>
                  </a:cubicBezTo>
                  <a:cubicBezTo>
                    <a:pt x="460" y="222"/>
                    <a:pt x="460" y="227"/>
                    <a:pt x="460" y="231"/>
                  </a:cubicBezTo>
                  <a:cubicBezTo>
                    <a:pt x="460" y="234"/>
                    <a:pt x="461" y="237"/>
                    <a:pt x="462" y="240"/>
                  </a:cubicBezTo>
                  <a:cubicBezTo>
                    <a:pt x="463" y="251"/>
                    <a:pt x="462" y="264"/>
                    <a:pt x="463" y="273"/>
                  </a:cubicBezTo>
                  <a:cubicBezTo>
                    <a:pt x="463" y="275"/>
                    <a:pt x="462" y="280"/>
                    <a:pt x="463" y="280"/>
                  </a:cubicBezTo>
                  <a:cubicBezTo>
                    <a:pt x="466" y="276"/>
                    <a:pt x="464" y="272"/>
                    <a:pt x="463" y="268"/>
                  </a:cubicBezTo>
                  <a:close/>
                  <a:moveTo>
                    <a:pt x="463" y="300"/>
                  </a:moveTo>
                  <a:cubicBezTo>
                    <a:pt x="465" y="313"/>
                    <a:pt x="463" y="327"/>
                    <a:pt x="464" y="339"/>
                  </a:cubicBezTo>
                  <a:cubicBezTo>
                    <a:pt x="464" y="340"/>
                    <a:pt x="465" y="339"/>
                    <a:pt x="465" y="338"/>
                  </a:cubicBezTo>
                  <a:cubicBezTo>
                    <a:pt x="464" y="322"/>
                    <a:pt x="467" y="298"/>
                    <a:pt x="464" y="286"/>
                  </a:cubicBezTo>
                  <a:cubicBezTo>
                    <a:pt x="464" y="284"/>
                    <a:pt x="465" y="282"/>
                    <a:pt x="463" y="282"/>
                  </a:cubicBezTo>
                  <a:cubicBezTo>
                    <a:pt x="460" y="288"/>
                    <a:pt x="463" y="294"/>
                    <a:pt x="463" y="300"/>
                  </a:cubicBezTo>
                  <a:close/>
                  <a:moveTo>
                    <a:pt x="463" y="428"/>
                  </a:moveTo>
                  <a:cubicBezTo>
                    <a:pt x="463" y="435"/>
                    <a:pt x="461" y="443"/>
                    <a:pt x="461" y="450"/>
                  </a:cubicBezTo>
                  <a:cubicBezTo>
                    <a:pt x="460" y="457"/>
                    <a:pt x="461" y="465"/>
                    <a:pt x="461" y="472"/>
                  </a:cubicBezTo>
                  <a:cubicBezTo>
                    <a:pt x="461" y="494"/>
                    <a:pt x="458" y="517"/>
                    <a:pt x="460" y="539"/>
                  </a:cubicBezTo>
                  <a:cubicBezTo>
                    <a:pt x="460" y="543"/>
                    <a:pt x="461" y="547"/>
                    <a:pt x="462" y="552"/>
                  </a:cubicBezTo>
                  <a:cubicBezTo>
                    <a:pt x="462" y="561"/>
                    <a:pt x="461" y="570"/>
                    <a:pt x="462" y="580"/>
                  </a:cubicBezTo>
                  <a:cubicBezTo>
                    <a:pt x="462" y="584"/>
                    <a:pt x="462" y="588"/>
                    <a:pt x="463" y="593"/>
                  </a:cubicBezTo>
                  <a:cubicBezTo>
                    <a:pt x="463" y="609"/>
                    <a:pt x="462" y="629"/>
                    <a:pt x="462" y="642"/>
                  </a:cubicBezTo>
                  <a:cubicBezTo>
                    <a:pt x="462" y="646"/>
                    <a:pt x="461" y="649"/>
                    <a:pt x="461" y="650"/>
                  </a:cubicBezTo>
                  <a:cubicBezTo>
                    <a:pt x="461" y="651"/>
                    <a:pt x="461" y="651"/>
                    <a:pt x="461" y="652"/>
                  </a:cubicBezTo>
                  <a:cubicBezTo>
                    <a:pt x="460" y="655"/>
                    <a:pt x="459" y="658"/>
                    <a:pt x="459" y="661"/>
                  </a:cubicBezTo>
                  <a:cubicBezTo>
                    <a:pt x="458" y="677"/>
                    <a:pt x="459" y="692"/>
                    <a:pt x="458" y="707"/>
                  </a:cubicBezTo>
                  <a:cubicBezTo>
                    <a:pt x="458" y="715"/>
                    <a:pt x="457" y="722"/>
                    <a:pt x="457" y="729"/>
                  </a:cubicBezTo>
                  <a:cubicBezTo>
                    <a:pt x="456" y="737"/>
                    <a:pt x="456" y="745"/>
                    <a:pt x="456" y="753"/>
                  </a:cubicBezTo>
                  <a:cubicBezTo>
                    <a:pt x="455" y="768"/>
                    <a:pt x="456" y="784"/>
                    <a:pt x="455" y="800"/>
                  </a:cubicBezTo>
                  <a:cubicBezTo>
                    <a:pt x="455" y="801"/>
                    <a:pt x="454" y="801"/>
                    <a:pt x="454" y="801"/>
                  </a:cubicBezTo>
                  <a:cubicBezTo>
                    <a:pt x="454" y="802"/>
                    <a:pt x="454" y="803"/>
                    <a:pt x="454" y="804"/>
                  </a:cubicBezTo>
                  <a:cubicBezTo>
                    <a:pt x="453" y="811"/>
                    <a:pt x="453" y="816"/>
                    <a:pt x="453" y="821"/>
                  </a:cubicBezTo>
                  <a:cubicBezTo>
                    <a:pt x="453" y="830"/>
                    <a:pt x="454" y="842"/>
                    <a:pt x="452" y="847"/>
                  </a:cubicBezTo>
                  <a:cubicBezTo>
                    <a:pt x="452" y="848"/>
                    <a:pt x="452" y="849"/>
                    <a:pt x="451" y="850"/>
                  </a:cubicBezTo>
                  <a:cubicBezTo>
                    <a:pt x="451" y="851"/>
                    <a:pt x="451" y="851"/>
                    <a:pt x="450" y="852"/>
                  </a:cubicBezTo>
                  <a:cubicBezTo>
                    <a:pt x="449" y="854"/>
                    <a:pt x="448" y="856"/>
                    <a:pt x="447" y="858"/>
                  </a:cubicBezTo>
                  <a:cubicBezTo>
                    <a:pt x="445" y="862"/>
                    <a:pt x="443" y="866"/>
                    <a:pt x="440" y="870"/>
                  </a:cubicBezTo>
                  <a:cubicBezTo>
                    <a:pt x="440" y="871"/>
                    <a:pt x="439" y="872"/>
                    <a:pt x="440" y="872"/>
                  </a:cubicBezTo>
                  <a:cubicBezTo>
                    <a:pt x="440" y="871"/>
                    <a:pt x="441" y="871"/>
                    <a:pt x="442" y="870"/>
                  </a:cubicBezTo>
                  <a:cubicBezTo>
                    <a:pt x="444" y="868"/>
                    <a:pt x="446" y="866"/>
                    <a:pt x="448" y="863"/>
                  </a:cubicBezTo>
                  <a:cubicBezTo>
                    <a:pt x="448" y="863"/>
                    <a:pt x="449" y="862"/>
                    <a:pt x="450" y="861"/>
                  </a:cubicBezTo>
                  <a:cubicBezTo>
                    <a:pt x="451" y="860"/>
                    <a:pt x="451" y="858"/>
                    <a:pt x="452" y="857"/>
                  </a:cubicBezTo>
                  <a:cubicBezTo>
                    <a:pt x="453" y="856"/>
                    <a:pt x="453" y="856"/>
                    <a:pt x="453" y="854"/>
                  </a:cubicBezTo>
                  <a:cubicBezTo>
                    <a:pt x="454" y="851"/>
                    <a:pt x="455" y="845"/>
                    <a:pt x="456" y="843"/>
                  </a:cubicBezTo>
                  <a:cubicBezTo>
                    <a:pt x="456" y="842"/>
                    <a:pt x="455" y="841"/>
                    <a:pt x="456" y="840"/>
                  </a:cubicBezTo>
                  <a:cubicBezTo>
                    <a:pt x="457" y="831"/>
                    <a:pt x="455" y="821"/>
                    <a:pt x="457" y="811"/>
                  </a:cubicBezTo>
                  <a:cubicBezTo>
                    <a:pt x="457" y="810"/>
                    <a:pt x="456" y="809"/>
                    <a:pt x="457" y="808"/>
                  </a:cubicBezTo>
                  <a:cubicBezTo>
                    <a:pt x="457" y="807"/>
                    <a:pt x="458" y="806"/>
                    <a:pt x="458" y="806"/>
                  </a:cubicBezTo>
                  <a:cubicBezTo>
                    <a:pt x="461" y="799"/>
                    <a:pt x="459" y="790"/>
                    <a:pt x="459" y="782"/>
                  </a:cubicBezTo>
                  <a:cubicBezTo>
                    <a:pt x="459" y="777"/>
                    <a:pt x="461" y="772"/>
                    <a:pt x="461" y="767"/>
                  </a:cubicBezTo>
                  <a:cubicBezTo>
                    <a:pt x="461" y="755"/>
                    <a:pt x="462" y="743"/>
                    <a:pt x="462" y="732"/>
                  </a:cubicBezTo>
                  <a:cubicBezTo>
                    <a:pt x="462" y="708"/>
                    <a:pt x="460" y="684"/>
                    <a:pt x="462" y="661"/>
                  </a:cubicBezTo>
                  <a:cubicBezTo>
                    <a:pt x="462" y="655"/>
                    <a:pt x="464" y="648"/>
                    <a:pt x="464" y="643"/>
                  </a:cubicBezTo>
                  <a:cubicBezTo>
                    <a:pt x="464" y="642"/>
                    <a:pt x="464" y="641"/>
                    <a:pt x="464" y="641"/>
                  </a:cubicBezTo>
                  <a:cubicBezTo>
                    <a:pt x="464" y="640"/>
                    <a:pt x="465" y="640"/>
                    <a:pt x="465" y="640"/>
                  </a:cubicBezTo>
                  <a:cubicBezTo>
                    <a:pt x="465" y="638"/>
                    <a:pt x="465" y="637"/>
                    <a:pt x="465" y="635"/>
                  </a:cubicBezTo>
                  <a:cubicBezTo>
                    <a:pt x="466" y="628"/>
                    <a:pt x="466" y="619"/>
                    <a:pt x="467" y="611"/>
                  </a:cubicBezTo>
                  <a:cubicBezTo>
                    <a:pt x="467" y="604"/>
                    <a:pt x="468" y="597"/>
                    <a:pt x="468" y="590"/>
                  </a:cubicBezTo>
                  <a:cubicBezTo>
                    <a:pt x="468" y="570"/>
                    <a:pt x="472" y="549"/>
                    <a:pt x="470" y="529"/>
                  </a:cubicBezTo>
                  <a:cubicBezTo>
                    <a:pt x="469" y="528"/>
                    <a:pt x="469" y="527"/>
                    <a:pt x="469" y="527"/>
                  </a:cubicBezTo>
                  <a:cubicBezTo>
                    <a:pt x="468" y="521"/>
                    <a:pt x="469" y="515"/>
                    <a:pt x="469" y="511"/>
                  </a:cubicBezTo>
                  <a:cubicBezTo>
                    <a:pt x="469" y="509"/>
                    <a:pt x="468" y="508"/>
                    <a:pt x="468" y="506"/>
                  </a:cubicBezTo>
                  <a:cubicBezTo>
                    <a:pt x="467" y="491"/>
                    <a:pt x="468" y="476"/>
                    <a:pt x="467" y="462"/>
                  </a:cubicBezTo>
                  <a:cubicBezTo>
                    <a:pt x="467" y="457"/>
                    <a:pt x="465" y="451"/>
                    <a:pt x="465" y="446"/>
                  </a:cubicBezTo>
                  <a:cubicBezTo>
                    <a:pt x="465" y="433"/>
                    <a:pt x="466" y="422"/>
                    <a:pt x="466" y="411"/>
                  </a:cubicBezTo>
                  <a:cubicBezTo>
                    <a:pt x="466" y="409"/>
                    <a:pt x="467" y="408"/>
                    <a:pt x="465" y="407"/>
                  </a:cubicBezTo>
                  <a:cubicBezTo>
                    <a:pt x="464" y="414"/>
                    <a:pt x="464" y="421"/>
                    <a:pt x="463" y="428"/>
                  </a:cubicBezTo>
                  <a:close/>
                  <a:moveTo>
                    <a:pt x="13" y="768"/>
                  </a:moveTo>
                  <a:cubicBezTo>
                    <a:pt x="13" y="775"/>
                    <a:pt x="15" y="781"/>
                    <a:pt x="15" y="788"/>
                  </a:cubicBezTo>
                  <a:cubicBezTo>
                    <a:pt x="15" y="789"/>
                    <a:pt x="15" y="790"/>
                    <a:pt x="15" y="791"/>
                  </a:cubicBezTo>
                  <a:cubicBezTo>
                    <a:pt x="15" y="792"/>
                    <a:pt x="14" y="792"/>
                    <a:pt x="14" y="792"/>
                  </a:cubicBezTo>
                  <a:cubicBezTo>
                    <a:pt x="13" y="796"/>
                    <a:pt x="13" y="800"/>
                    <a:pt x="13" y="804"/>
                  </a:cubicBezTo>
                  <a:cubicBezTo>
                    <a:pt x="13" y="807"/>
                    <a:pt x="12" y="809"/>
                    <a:pt x="12" y="812"/>
                  </a:cubicBezTo>
                  <a:cubicBezTo>
                    <a:pt x="12" y="814"/>
                    <a:pt x="13" y="817"/>
                    <a:pt x="13" y="819"/>
                  </a:cubicBezTo>
                  <a:cubicBezTo>
                    <a:pt x="13" y="821"/>
                    <a:pt x="13" y="824"/>
                    <a:pt x="13" y="827"/>
                  </a:cubicBezTo>
                  <a:cubicBezTo>
                    <a:pt x="13" y="829"/>
                    <a:pt x="14" y="831"/>
                    <a:pt x="15" y="833"/>
                  </a:cubicBezTo>
                  <a:cubicBezTo>
                    <a:pt x="15" y="837"/>
                    <a:pt x="14" y="839"/>
                    <a:pt x="15" y="841"/>
                  </a:cubicBezTo>
                  <a:cubicBezTo>
                    <a:pt x="16" y="841"/>
                    <a:pt x="15" y="842"/>
                    <a:pt x="15" y="842"/>
                  </a:cubicBezTo>
                  <a:cubicBezTo>
                    <a:pt x="16" y="845"/>
                    <a:pt x="18" y="848"/>
                    <a:pt x="19" y="848"/>
                  </a:cubicBezTo>
                  <a:cubicBezTo>
                    <a:pt x="19" y="849"/>
                    <a:pt x="19" y="850"/>
                    <a:pt x="19" y="850"/>
                  </a:cubicBezTo>
                  <a:cubicBezTo>
                    <a:pt x="19" y="851"/>
                    <a:pt x="20" y="852"/>
                    <a:pt x="21" y="853"/>
                  </a:cubicBezTo>
                  <a:cubicBezTo>
                    <a:pt x="21" y="853"/>
                    <a:pt x="21" y="854"/>
                    <a:pt x="21" y="854"/>
                  </a:cubicBezTo>
                  <a:cubicBezTo>
                    <a:pt x="21" y="855"/>
                    <a:pt x="22" y="856"/>
                    <a:pt x="22" y="856"/>
                  </a:cubicBezTo>
                  <a:cubicBezTo>
                    <a:pt x="23" y="857"/>
                    <a:pt x="23" y="859"/>
                    <a:pt x="23" y="859"/>
                  </a:cubicBezTo>
                  <a:cubicBezTo>
                    <a:pt x="23" y="860"/>
                    <a:pt x="25" y="861"/>
                    <a:pt x="25" y="861"/>
                  </a:cubicBezTo>
                  <a:cubicBezTo>
                    <a:pt x="26" y="862"/>
                    <a:pt x="26" y="863"/>
                    <a:pt x="27" y="863"/>
                  </a:cubicBezTo>
                  <a:cubicBezTo>
                    <a:pt x="28" y="866"/>
                    <a:pt x="29" y="869"/>
                    <a:pt x="32" y="870"/>
                  </a:cubicBezTo>
                  <a:cubicBezTo>
                    <a:pt x="33" y="870"/>
                    <a:pt x="33" y="869"/>
                    <a:pt x="34" y="868"/>
                  </a:cubicBezTo>
                  <a:cubicBezTo>
                    <a:pt x="35" y="868"/>
                    <a:pt x="35" y="870"/>
                    <a:pt x="36" y="869"/>
                  </a:cubicBezTo>
                  <a:cubicBezTo>
                    <a:pt x="38" y="868"/>
                    <a:pt x="36" y="867"/>
                    <a:pt x="35" y="867"/>
                  </a:cubicBezTo>
                  <a:cubicBezTo>
                    <a:pt x="33" y="863"/>
                    <a:pt x="30" y="860"/>
                    <a:pt x="29" y="855"/>
                  </a:cubicBezTo>
                  <a:cubicBezTo>
                    <a:pt x="28" y="853"/>
                    <a:pt x="28" y="851"/>
                    <a:pt x="27" y="848"/>
                  </a:cubicBezTo>
                  <a:cubicBezTo>
                    <a:pt x="26" y="846"/>
                    <a:pt x="25" y="844"/>
                    <a:pt x="24" y="841"/>
                  </a:cubicBezTo>
                  <a:cubicBezTo>
                    <a:pt x="24" y="839"/>
                    <a:pt x="24" y="836"/>
                    <a:pt x="23" y="833"/>
                  </a:cubicBezTo>
                  <a:cubicBezTo>
                    <a:pt x="23" y="833"/>
                    <a:pt x="22" y="832"/>
                    <a:pt x="22" y="832"/>
                  </a:cubicBezTo>
                  <a:cubicBezTo>
                    <a:pt x="19" y="826"/>
                    <a:pt x="22" y="812"/>
                    <a:pt x="20" y="806"/>
                  </a:cubicBezTo>
                  <a:cubicBezTo>
                    <a:pt x="20" y="805"/>
                    <a:pt x="20" y="804"/>
                    <a:pt x="20" y="803"/>
                  </a:cubicBezTo>
                  <a:cubicBezTo>
                    <a:pt x="19" y="794"/>
                    <a:pt x="20" y="785"/>
                    <a:pt x="19" y="777"/>
                  </a:cubicBezTo>
                  <a:cubicBezTo>
                    <a:pt x="19" y="777"/>
                    <a:pt x="18" y="777"/>
                    <a:pt x="18" y="777"/>
                  </a:cubicBezTo>
                  <a:cubicBezTo>
                    <a:pt x="17" y="777"/>
                    <a:pt x="18" y="772"/>
                    <a:pt x="18" y="772"/>
                  </a:cubicBezTo>
                  <a:cubicBezTo>
                    <a:pt x="18" y="767"/>
                    <a:pt x="17" y="764"/>
                    <a:pt x="17" y="761"/>
                  </a:cubicBezTo>
                  <a:cubicBezTo>
                    <a:pt x="16" y="748"/>
                    <a:pt x="17" y="730"/>
                    <a:pt x="15" y="720"/>
                  </a:cubicBezTo>
                  <a:cubicBezTo>
                    <a:pt x="14" y="717"/>
                    <a:pt x="15" y="714"/>
                    <a:pt x="15" y="711"/>
                  </a:cubicBezTo>
                  <a:cubicBezTo>
                    <a:pt x="14" y="708"/>
                    <a:pt x="14" y="707"/>
                    <a:pt x="14" y="706"/>
                  </a:cubicBezTo>
                  <a:cubicBezTo>
                    <a:pt x="14" y="704"/>
                    <a:pt x="15" y="702"/>
                    <a:pt x="13" y="701"/>
                  </a:cubicBezTo>
                  <a:cubicBezTo>
                    <a:pt x="14" y="722"/>
                    <a:pt x="12" y="745"/>
                    <a:pt x="13" y="768"/>
                  </a:cubicBezTo>
                  <a:close/>
                  <a:moveTo>
                    <a:pt x="35" y="875"/>
                  </a:moveTo>
                  <a:cubicBezTo>
                    <a:pt x="36" y="875"/>
                    <a:pt x="37" y="874"/>
                    <a:pt x="37" y="875"/>
                  </a:cubicBezTo>
                  <a:cubicBezTo>
                    <a:pt x="38" y="875"/>
                    <a:pt x="38" y="876"/>
                    <a:pt x="38" y="876"/>
                  </a:cubicBezTo>
                  <a:cubicBezTo>
                    <a:pt x="39" y="877"/>
                    <a:pt x="42" y="877"/>
                    <a:pt x="43" y="877"/>
                  </a:cubicBezTo>
                  <a:cubicBezTo>
                    <a:pt x="44" y="877"/>
                    <a:pt x="46" y="880"/>
                    <a:pt x="46" y="878"/>
                  </a:cubicBezTo>
                  <a:cubicBezTo>
                    <a:pt x="43" y="876"/>
                    <a:pt x="41" y="872"/>
                    <a:pt x="38" y="870"/>
                  </a:cubicBezTo>
                  <a:cubicBezTo>
                    <a:pt x="37" y="873"/>
                    <a:pt x="35" y="870"/>
                    <a:pt x="34" y="870"/>
                  </a:cubicBezTo>
                  <a:cubicBezTo>
                    <a:pt x="34" y="872"/>
                    <a:pt x="35" y="874"/>
                    <a:pt x="35" y="875"/>
                  </a:cubicBezTo>
                  <a:close/>
                  <a:moveTo>
                    <a:pt x="433" y="875"/>
                  </a:moveTo>
                  <a:cubicBezTo>
                    <a:pt x="430" y="877"/>
                    <a:pt x="427" y="878"/>
                    <a:pt x="425" y="881"/>
                  </a:cubicBezTo>
                  <a:cubicBezTo>
                    <a:pt x="430" y="878"/>
                    <a:pt x="435" y="876"/>
                    <a:pt x="438" y="872"/>
                  </a:cubicBezTo>
                  <a:cubicBezTo>
                    <a:pt x="436" y="872"/>
                    <a:pt x="435" y="874"/>
                    <a:pt x="433" y="875"/>
                  </a:cubicBezTo>
                  <a:close/>
                  <a:moveTo>
                    <a:pt x="48" y="882"/>
                  </a:moveTo>
                  <a:cubicBezTo>
                    <a:pt x="49" y="883"/>
                    <a:pt x="52" y="885"/>
                    <a:pt x="53" y="883"/>
                  </a:cubicBezTo>
                  <a:cubicBezTo>
                    <a:pt x="51" y="883"/>
                    <a:pt x="50" y="882"/>
                    <a:pt x="49" y="881"/>
                  </a:cubicBezTo>
                  <a:cubicBezTo>
                    <a:pt x="47" y="881"/>
                    <a:pt x="46" y="881"/>
                    <a:pt x="45" y="881"/>
                  </a:cubicBezTo>
                  <a:cubicBezTo>
                    <a:pt x="44" y="880"/>
                    <a:pt x="42" y="876"/>
                    <a:pt x="41" y="879"/>
                  </a:cubicBezTo>
                  <a:cubicBezTo>
                    <a:pt x="43" y="880"/>
                    <a:pt x="47" y="882"/>
                    <a:pt x="48" y="882"/>
                  </a:cubicBezTo>
                  <a:close/>
                  <a:moveTo>
                    <a:pt x="62" y="888"/>
                  </a:moveTo>
                  <a:cubicBezTo>
                    <a:pt x="62" y="888"/>
                    <a:pt x="62" y="888"/>
                    <a:pt x="62" y="888"/>
                  </a:cubicBezTo>
                  <a:cubicBezTo>
                    <a:pt x="64" y="889"/>
                    <a:pt x="65" y="888"/>
                    <a:pt x="67" y="888"/>
                  </a:cubicBezTo>
                  <a:cubicBezTo>
                    <a:pt x="67" y="889"/>
                    <a:pt x="68" y="889"/>
                    <a:pt x="68" y="889"/>
                  </a:cubicBezTo>
                  <a:cubicBezTo>
                    <a:pt x="73" y="890"/>
                    <a:pt x="75" y="890"/>
                    <a:pt x="79" y="889"/>
                  </a:cubicBezTo>
                  <a:cubicBezTo>
                    <a:pt x="85" y="889"/>
                    <a:pt x="92" y="890"/>
                    <a:pt x="98" y="889"/>
                  </a:cubicBezTo>
                  <a:cubicBezTo>
                    <a:pt x="98" y="887"/>
                    <a:pt x="94" y="887"/>
                    <a:pt x="93" y="887"/>
                  </a:cubicBezTo>
                  <a:cubicBezTo>
                    <a:pt x="90" y="886"/>
                    <a:pt x="87" y="887"/>
                    <a:pt x="85" y="887"/>
                  </a:cubicBezTo>
                  <a:cubicBezTo>
                    <a:pt x="83" y="886"/>
                    <a:pt x="82" y="885"/>
                    <a:pt x="80" y="885"/>
                  </a:cubicBezTo>
                  <a:cubicBezTo>
                    <a:pt x="74" y="884"/>
                    <a:pt x="68" y="884"/>
                    <a:pt x="62" y="884"/>
                  </a:cubicBezTo>
                  <a:cubicBezTo>
                    <a:pt x="59" y="883"/>
                    <a:pt x="56" y="880"/>
                    <a:pt x="53" y="882"/>
                  </a:cubicBezTo>
                  <a:cubicBezTo>
                    <a:pt x="57" y="882"/>
                    <a:pt x="59" y="887"/>
                    <a:pt x="62" y="888"/>
                  </a:cubicBezTo>
                  <a:close/>
                  <a:moveTo>
                    <a:pt x="419" y="884"/>
                  </a:moveTo>
                  <a:cubicBezTo>
                    <a:pt x="415" y="888"/>
                    <a:pt x="423" y="883"/>
                    <a:pt x="423" y="882"/>
                  </a:cubicBezTo>
                  <a:cubicBezTo>
                    <a:pt x="422" y="882"/>
                    <a:pt x="421" y="883"/>
                    <a:pt x="421" y="883"/>
                  </a:cubicBezTo>
                  <a:cubicBezTo>
                    <a:pt x="420" y="884"/>
                    <a:pt x="420" y="884"/>
                    <a:pt x="419" y="884"/>
                  </a:cubicBezTo>
                  <a:close/>
                  <a:moveTo>
                    <a:pt x="184" y="887"/>
                  </a:moveTo>
                  <a:cubicBezTo>
                    <a:pt x="179" y="887"/>
                    <a:pt x="171" y="888"/>
                    <a:pt x="167" y="888"/>
                  </a:cubicBezTo>
                  <a:cubicBezTo>
                    <a:pt x="161" y="890"/>
                    <a:pt x="154" y="889"/>
                    <a:pt x="148" y="889"/>
                  </a:cubicBezTo>
                  <a:cubicBezTo>
                    <a:pt x="144" y="890"/>
                    <a:pt x="148" y="890"/>
                    <a:pt x="149" y="890"/>
                  </a:cubicBezTo>
                  <a:cubicBezTo>
                    <a:pt x="159" y="891"/>
                    <a:pt x="169" y="890"/>
                    <a:pt x="176" y="889"/>
                  </a:cubicBezTo>
                  <a:cubicBezTo>
                    <a:pt x="185" y="889"/>
                    <a:pt x="195" y="889"/>
                    <a:pt x="203" y="889"/>
                  </a:cubicBezTo>
                  <a:cubicBezTo>
                    <a:pt x="207" y="889"/>
                    <a:pt x="210" y="890"/>
                    <a:pt x="212" y="888"/>
                  </a:cubicBezTo>
                  <a:cubicBezTo>
                    <a:pt x="202" y="888"/>
                    <a:pt x="193" y="886"/>
                    <a:pt x="184" y="887"/>
                  </a:cubicBezTo>
                  <a:close/>
                  <a:moveTo>
                    <a:pt x="353" y="891"/>
                  </a:moveTo>
                  <a:cubicBezTo>
                    <a:pt x="351" y="891"/>
                    <a:pt x="348" y="891"/>
                    <a:pt x="345" y="891"/>
                  </a:cubicBezTo>
                  <a:cubicBezTo>
                    <a:pt x="322" y="890"/>
                    <a:pt x="295" y="890"/>
                    <a:pt x="272" y="889"/>
                  </a:cubicBezTo>
                  <a:cubicBezTo>
                    <a:pt x="272" y="889"/>
                    <a:pt x="272" y="888"/>
                    <a:pt x="271" y="888"/>
                  </a:cubicBezTo>
                  <a:cubicBezTo>
                    <a:pt x="271" y="888"/>
                    <a:pt x="271" y="889"/>
                    <a:pt x="270" y="889"/>
                  </a:cubicBezTo>
                  <a:cubicBezTo>
                    <a:pt x="270" y="889"/>
                    <a:pt x="270" y="888"/>
                    <a:pt x="269" y="888"/>
                  </a:cubicBezTo>
                  <a:cubicBezTo>
                    <a:pt x="269" y="888"/>
                    <a:pt x="268" y="889"/>
                    <a:pt x="269" y="889"/>
                  </a:cubicBezTo>
                  <a:cubicBezTo>
                    <a:pt x="267" y="889"/>
                    <a:pt x="266" y="889"/>
                    <a:pt x="265" y="889"/>
                  </a:cubicBezTo>
                  <a:cubicBezTo>
                    <a:pt x="262" y="889"/>
                    <a:pt x="263" y="889"/>
                    <a:pt x="261" y="889"/>
                  </a:cubicBezTo>
                  <a:cubicBezTo>
                    <a:pt x="259" y="890"/>
                    <a:pt x="257" y="889"/>
                    <a:pt x="256" y="889"/>
                  </a:cubicBezTo>
                  <a:cubicBezTo>
                    <a:pt x="255" y="889"/>
                    <a:pt x="255" y="888"/>
                    <a:pt x="255" y="888"/>
                  </a:cubicBezTo>
                  <a:cubicBezTo>
                    <a:pt x="254" y="888"/>
                    <a:pt x="254" y="889"/>
                    <a:pt x="254" y="889"/>
                  </a:cubicBezTo>
                  <a:cubicBezTo>
                    <a:pt x="252" y="889"/>
                    <a:pt x="251" y="888"/>
                    <a:pt x="250" y="888"/>
                  </a:cubicBezTo>
                  <a:cubicBezTo>
                    <a:pt x="249" y="888"/>
                    <a:pt x="245" y="890"/>
                    <a:pt x="244" y="889"/>
                  </a:cubicBezTo>
                  <a:cubicBezTo>
                    <a:pt x="243" y="889"/>
                    <a:pt x="242" y="889"/>
                    <a:pt x="241" y="889"/>
                  </a:cubicBezTo>
                  <a:cubicBezTo>
                    <a:pt x="240" y="889"/>
                    <a:pt x="237" y="889"/>
                    <a:pt x="239" y="890"/>
                  </a:cubicBezTo>
                  <a:cubicBezTo>
                    <a:pt x="264" y="892"/>
                    <a:pt x="291" y="891"/>
                    <a:pt x="315" y="892"/>
                  </a:cubicBezTo>
                  <a:cubicBezTo>
                    <a:pt x="319" y="892"/>
                    <a:pt x="324" y="893"/>
                    <a:pt x="328" y="894"/>
                  </a:cubicBezTo>
                  <a:cubicBezTo>
                    <a:pt x="340" y="895"/>
                    <a:pt x="352" y="896"/>
                    <a:pt x="363" y="897"/>
                  </a:cubicBezTo>
                  <a:cubicBezTo>
                    <a:pt x="364" y="897"/>
                    <a:pt x="367" y="899"/>
                    <a:pt x="369" y="897"/>
                  </a:cubicBezTo>
                  <a:cubicBezTo>
                    <a:pt x="364" y="894"/>
                    <a:pt x="359" y="892"/>
                    <a:pt x="353" y="891"/>
                  </a:cubicBezTo>
                  <a:close/>
                  <a:moveTo>
                    <a:pt x="395" y="892"/>
                  </a:moveTo>
                  <a:cubicBezTo>
                    <a:pt x="393" y="894"/>
                    <a:pt x="391" y="894"/>
                    <a:pt x="389" y="895"/>
                  </a:cubicBezTo>
                  <a:cubicBezTo>
                    <a:pt x="384" y="895"/>
                    <a:pt x="377" y="895"/>
                    <a:pt x="374" y="895"/>
                  </a:cubicBezTo>
                  <a:cubicBezTo>
                    <a:pt x="372" y="895"/>
                    <a:pt x="370" y="895"/>
                    <a:pt x="370" y="896"/>
                  </a:cubicBezTo>
                  <a:cubicBezTo>
                    <a:pt x="374" y="899"/>
                    <a:pt x="382" y="899"/>
                    <a:pt x="388" y="898"/>
                  </a:cubicBezTo>
                  <a:cubicBezTo>
                    <a:pt x="395" y="897"/>
                    <a:pt x="402" y="895"/>
                    <a:pt x="405" y="892"/>
                  </a:cubicBezTo>
                  <a:cubicBezTo>
                    <a:pt x="402" y="892"/>
                    <a:pt x="398" y="892"/>
                    <a:pt x="395" y="892"/>
                  </a:cubicBezTo>
                  <a:close/>
                </a:path>
              </a:pathLst>
            </a:custGeom>
            <a:solidFill>
              <a:schemeClr val="bg1"/>
            </a:solidFill>
            <a:ln w="9525" cmpd="sng">
              <a:solidFill>
                <a:schemeClr val="tx1">
                  <a:lumMod val="75000"/>
                  <a:lumOff val="25000"/>
                </a:schemeClr>
              </a:solidFill>
              <a:bevel/>
            </a:ln>
          </p:spPr>
          <p:txBody>
            <a:bodyPr/>
            <a:lstStyle/>
            <a:p>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grpSp>
      <p:sp>
        <p:nvSpPr>
          <p:cNvPr id="158" name="文本框 37"/>
          <p:cNvSpPr txBox="1"/>
          <p:nvPr/>
        </p:nvSpPr>
        <p:spPr>
          <a:xfrm>
            <a:off x="411981" y="198800"/>
            <a:ext cx="3259160" cy="464185"/>
          </a:xfrm>
          <a:prstGeom prst="rect">
            <a:avLst/>
          </a:prstGeom>
          <a:noFill/>
        </p:spPr>
        <p:txBody>
          <a:bodyPr wrap="square" lIns="96434" tIns="48217" rIns="96434" bIns="48217" rtlCol="0">
            <a:spAutoFit/>
          </a:bodyPr>
          <a:lstStyle/>
          <a:p>
            <a:pPr defTabSz="964565"/>
            <a:r>
              <a:rPr lang="zh-CN" altLang="en-US" sz="2800" b="1" dirty="0">
                <a:solidFill>
                  <a:schemeClr val="tx1">
                    <a:lumMod val="75000"/>
                    <a:lumOff val="25000"/>
                  </a:schemeClr>
                </a:solidFill>
                <a:effectLst>
                  <a:outerShdw blurRad="38100" dist="38100" dir="2700000" algn="tl">
                    <a:srgbClr val="000000">
                      <a:alpha val="43137"/>
                    </a:srgbClr>
                  </a:outerShdw>
                </a:effectLst>
                <a:latin typeface="方正隶二_GBK" panose="03000509000000000000" charset="-122"/>
                <a:ea typeface="方正隶二_GBK" panose="03000509000000000000" charset="-122"/>
                <a:cs typeface="博洋行书 7000" panose="02000600000000000000" pitchFamily="2" charset="-122"/>
                <a:sym typeface="+mn-lt"/>
              </a:rPr>
              <a:t>Accuracy</a:t>
            </a:r>
            <a:endParaRPr lang="zh-CN" altLang="en-US" sz="2400" b="1" dirty="0">
              <a:solidFill>
                <a:schemeClr val="tx1">
                  <a:lumMod val="75000"/>
                  <a:lumOff val="25000"/>
                </a:schemeClr>
              </a:solidFill>
              <a:effectLst>
                <a:outerShdw blurRad="38100" dist="38100" dir="2700000" algn="tl">
                  <a:srgbClr val="000000">
                    <a:alpha val="43137"/>
                  </a:srgbClr>
                </a:outerShdw>
              </a:effectLst>
              <a:latin typeface="博洋行书 7000" panose="02000600000000000000" pitchFamily="2" charset="-122"/>
              <a:ea typeface="博洋行书 7000" panose="02000600000000000000" pitchFamily="2" charset="-122"/>
              <a:cs typeface="博洋行书 7000" panose="02000600000000000000" pitchFamily="2" charset="-122"/>
              <a:sym typeface="+mn-lt"/>
            </a:endParaRPr>
          </a:p>
        </p:txBody>
      </p:sp>
      <p:sp>
        <p:nvSpPr>
          <p:cNvPr id="3" name="文本框 2"/>
          <p:cNvSpPr txBox="1"/>
          <p:nvPr/>
        </p:nvSpPr>
        <p:spPr>
          <a:xfrm>
            <a:off x="2771775" y="1008380"/>
            <a:ext cx="5664835" cy="922020"/>
          </a:xfrm>
          <a:prstGeom prst="rect">
            <a:avLst/>
          </a:prstGeom>
          <a:noFill/>
          <a:ln w="9525">
            <a:noFill/>
          </a:ln>
        </p:spPr>
        <p:txBody>
          <a:bodyPr wrap="square">
            <a:spAutoFit/>
          </a:bodyPr>
          <a:p>
            <a:pPr indent="304800"/>
            <a:r>
              <a:rPr lang="zh-CN" altLang="en-US"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The accurate principle refers to</a:t>
            </a:r>
            <a:r>
              <a:rPr lang="zh-CN" altLang="en-US" sz="1800" b="1" dirty="0">
                <a:solidFill>
                  <a:srgbClr val="FF0000"/>
                </a:solidFill>
                <a:latin typeface="Times New Roman" panose="02020603050405020304" charset="0"/>
                <a:ea typeface="微软雅黑" panose="020B0503020204020204" pitchFamily="34" charset="-122"/>
                <a:cs typeface="Times New Roman" panose="02020603050405020304" charset="0"/>
              </a:rPr>
              <a:t> the accuracy of diction.</a:t>
            </a:r>
            <a:r>
              <a:rPr lang="zh-CN" altLang="en-US"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 Improper words can not express lexical meaning and will cause readers</a:t>
            </a:r>
            <a:r>
              <a:rPr lang="en-US" altLang="zh-CN"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a:t>
            </a:r>
            <a:r>
              <a:rPr lang="zh-CN" altLang="en-US"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 misunderstanding. </a:t>
            </a:r>
            <a:endParaRPr lang="zh-CN" altLang="en-US"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10" name="文本框 9"/>
          <p:cNvSpPr txBox="1"/>
          <p:nvPr/>
        </p:nvSpPr>
        <p:spPr>
          <a:xfrm>
            <a:off x="2778125" y="3700145"/>
            <a:ext cx="5080000" cy="1076325"/>
          </a:xfrm>
          <a:prstGeom prst="rect">
            <a:avLst/>
          </a:prstGeom>
          <a:noFill/>
          <a:ln w="9525">
            <a:noFill/>
          </a:ln>
        </p:spPr>
        <p:txBody>
          <a:bodyPr>
            <a:spAutoFit/>
          </a:bodyPr>
          <a:p>
            <a:pPr indent="0"/>
            <a:r>
              <a:rPr lang="zh-CN" altLang="en-US" sz="1600" b="0" dirty="0">
                <a:solidFill>
                  <a:schemeClr val="tx2"/>
                </a:solidFill>
                <a:latin typeface="方正楷体_GBK" panose="02000000000000000000" charset="-122"/>
                <a:ea typeface="方正楷体_GBK" panose="02000000000000000000" charset="-122"/>
                <a:cs typeface="方正楷体_GBK" panose="02000000000000000000" charset="-122"/>
              </a:rPr>
              <a:t>because“毛泽东思想”is the crystallization of collective wisdom of the first generation leaders of Communist Party of China. Mao Zedong’s thought means Mao Zedong’s individual ideas</a:t>
            </a:r>
            <a:endParaRPr lang="zh-CN" altLang="en-US" sz="1600" b="0" dirty="0">
              <a:solidFill>
                <a:schemeClr val="tx2"/>
              </a:solidFill>
              <a:latin typeface="方正楷体_GBK" panose="02000000000000000000" charset="-122"/>
              <a:ea typeface="方正楷体_GBK" panose="02000000000000000000" charset="-122"/>
              <a:cs typeface="方正楷体_GBK" panose="02000000000000000000" charset="-122"/>
            </a:endParaRPr>
          </a:p>
        </p:txBody>
      </p:sp>
      <p:sp>
        <p:nvSpPr>
          <p:cNvPr id="12" name="文本框 11"/>
          <p:cNvSpPr txBox="1"/>
          <p:nvPr/>
        </p:nvSpPr>
        <p:spPr>
          <a:xfrm>
            <a:off x="2696210" y="2323465"/>
            <a:ext cx="5080000" cy="368300"/>
          </a:xfrm>
          <a:prstGeom prst="rect">
            <a:avLst/>
          </a:prstGeom>
          <a:noFill/>
          <a:ln w="9525">
            <a:noFill/>
          </a:ln>
        </p:spPr>
        <p:txBody>
          <a:bodyPr>
            <a:spAutoFit/>
          </a:bodyPr>
          <a:p>
            <a:pPr indent="0"/>
            <a:r>
              <a:rPr lang="zh-CN" b="0">
                <a:solidFill>
                  <a:srgbClr val="FF0000"/>
                </a:solidFill>
                <a:ea typeface="宋体" panose="02010600030101010101" pitchFamily="2" charset="-122"/>
              </a:rPr>
              <a:t>毛泽东思想</a:t>
            </a:r>
            <a:endParaRPr lang="zh-CN" altLang="en-US" b="0">
              <a:solidFill>
                <a:srgbClr val="FF0000"/>
              </a:solidFill>
              <a:ea typeface="宋体" panose="02010600030101010101" pitchFamily="2" charset="-122"/>
            </a:endParaRPr>
          </a:p>
        </p:txBody>
      </p:sp>
      <p:sp>
        <p:nvSpPr>
          <p:cNvPr id="13" name="文本框 12"/>
          <p:cNvSpPr txBox="1"/>
          <p:nvPr/>
        </p:nvSpPr>
        <p:spPr>
          <a:xfrm>
            <a:off x="4396105" y="2283460"/>
            <a:ext cx="5080000" cy="368300"/>
          </a:xfrm>
          <a:prstGeom prst="rect">
            <a:avLst/>
          </a:prstGeom>
          <a:noFill/>
          <a:ln w="9525">
            <a:noFill/>
          </a:ln>
        </p:spPr>
        <p:txBody>
          <a:bodyPr>
            <a:spAutoFit/>
          </a:bodyPr>
          <a:p>
            <a:pPr indent="0"/>
            <a:r>
              <a:rPr lang="en-US" b="0">
                <a:solidFill>
                  <a:srgbClr val="000000"/>
                </a:solidFill>
                <a:latin typeface="TimesNewRomanPSMT" charset="0"/>
                <a:ea typeface="宋体" panose="02010600030101010101" pitchFamily="2" charset="-122"/>
              </a:rPr>
              <a:t>Mao Zedong thought     </a:t>
            </a:r>
            <a:r>
              <a:rPr lang="zh-CN" altLang="en-US" sz="2000" b="1">
                <a:solidFill>
                  <a:srgbClr val="FF0000"/>
                </a:solidFill>
                <a:latin typeface="阿里巴巴普惠体 Heavy" panose="00020600040101010101" charset="-122"/>
                <a:ea typeface="阿里巴巴普惠体 Heavy" panose="00020600040101010101" charset="-122"/>
              </a:rPr>
              <a:t>√</a:t>
            </a:r>
            <a:endParaRPr lang="zh-CN" altLang="en-US" sz="2000" b="1">
              <a:solidFill>
                <a:srgbClr val="FF0000"/>
              </a:solidFill>
              <a:latin typeface="阿里巴巴普惠体 Heavy" panose="00020600040101010101" charset="-122"/>
              <a:ea typeface="阿里巴巴普惠体 Heavy" panose="00020600040101010101" charset="-122"/>
            </a:endParaRPr>
          </a:p>
        </p:txBody>
      </p:sp>
      <p:sp>
        <p:nvSpPr>
          <p:cNvPr id="14" name="文本框 13"/>
          <p:cNvSpPr txBox="1"/>
          <p:nvPr/>
        </p:nvSpPr>
        <p:spPr>
          <a:xfrm>
            <a:off x="4396105" y="2727960"/>
            <a:ext cx="5080000" cy="398780"/>
          </a:xfrm>
          <a:prstGeom prst="rect">
            <a:avLst/>
          </a:prstGeom>
          <a:noFill/>
          <a:ln w="9525">
            <a:noFill/>
          </a:ln>
        </p:spPr>
        <p:txBody>
          <a:bodyPr>
            <a:spAutoFit/>
          </a:bodyPr>
          <a:p>
            <a:pPr indent="0"/>
            <a:r>
              <a:rPr lang="en-US" b="0">
                <a:solidFill>
                  <a:srgbClr val="000000"/>
                </a:solidFill>
                <a:latin typeface="TimesNewRomanPSMT" charset="0"/>
                <a:ea typeface="宋体" panose="02010600030101010101" pitchFamily="2" charset="-122"/>
              </a:rPr>
              <a:t>Mao Zedong’s thought   </a:t>
            </a:r>
            <a:r>
              <a:rPr lang="zh-CN" altLang="en-US" sz="2000" b="1">
                <a:solidFill>
                  <a:srgbClr val="FF0000"/>
                </a:solidFill>
                <a:latin typeface="阿里巴巴普惠体 Heavy" panose="00020600040101010101" charset="-122"/>
                <a:ea typeface="阿里巴巴普惠体 Heavy" panose="00020600040101010101" charset="-122"/>
              </a:rPr>
              <a:t>×</a:t>
            </a:r>
            <a:endParaRPr lang="zh-CN" altLang="en-US" sz="2000" b="1">
              <a:solidFill>
                <a:srgbClr val="FF0000"/>
              </a:solidFill>
              <a:latin typeface="阿里巴巴普惠体 Heavy" panose="00020600040101010101" charset="-122"/>
              <a:ea typeface="阿里巴巴普惠体 Heavy" panose="00020600040101010101" charset="-122"/>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slide(fromBottom)">
                                      <p:cBhvr>
                                        <p:cTn id="12" dur="500"/>
                                        <p:tgtEl>
                                          <p:spTgt spid="56"/>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slide(fromBottom)">
                                      <p:cBhvr>
                                        <p:cTn id="16" dur="500"/>
                                        <p:tgtEl>
                                          <p:spTgt spid="57"/>
                                        </p:tgtEl>
                                      </p:cBhvr>
                                    </p:animEffect>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slide(fromBottom)">
                                      <p:cBhvr>
                                        <p:cTn id="20" dur="500"/>
                                        <p:tgtEl>
                                          <p:spTgt spid="45"/>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slide(fromBottom)">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24"/>
          <p:cNvSpPr>
            <a:spLocks noEditPoints="1"/>
          </p:cNvSpPr>
          <p:nvPr/>
        </p:nvSpPr>
        <p:spPr bwMode="auto">
          <a:xfrm>
            <a:off x="8419482" y="-69341"/>
            <a:ext cx="614363" cy="1264040"/>
          </a:xfrm>
          <a:custGeom>
            <a:avLst/>
            <a:gdLst/>
            <a:ahLst/>
            <a:cxnLst>
              <a:cxn ang="0">
                <a:pos x="317" y="1182"/>
              </a:cxn>
              <a:cxn ang="0">
                <a:pos x="127" y="621"/>
              </a:cxn>
              <a:cxn ang="0">
                <a:pos x="227" y="428"/>
              </a:cxn>
              <a:cxn ang="0">
                <a:pos x="284" y="66"/>
              </a:cxn>
              <a:cxn ang="0">
                <a:pos x="660" y="982"/>
              </a:cxn>
              <a:cxn ang="0">
                <a:pos x="734" y="462"/>
              </a:cxn>
              <a:cxn ang="0">
                <a:pos x="805" y="5"/>
              </a:cxn>
              <a:cxn ang="0">
                <a:pos x="834" y="613"/>
              </a:cxn>
              <a:cxn ang="0">
                <a:pos x="922" y="708"/>
              </a:cxn>
              <a:cxn ang="0">
                <a:pos x="1130" y="377"/>
              </a:cxn>
              <a:cxn ang="0">
                <a:pos x="1047" y="917"/>
              </a:cxn>
              <a:cxn ang="0">
                <a:pos x="1089" y="1928"/>
              </a:cxn>
              <a:cxn ang="0">
                <a:pos x="801" y="112"/>
              </a:cxn>
              <a:cxn ang="0">
                <a:pos x="725" y="419"/>
              </a:cxn>
              <a:cxn ang="0">
                <a:pos x="836" y="138"/>
              </a:cxn>
              <a:cxn ang="0">
                <a:pos x="232" y="305"/>
              </a:cxn>
              <a:cxn ang="0">
                <a:pos x="357" y="533"/>
              </a:cxn>
              <a:cxn ang="0">
                <a:pos x="381" y="411"/>
              </a:cxn>
              <a:cxn ang="0">
                <a:pos x="341" y="302"/>
              </a:cxn>
              <a:cxn ang="0">
                <a:pos x="273" y="243"/>
              </a:cxn>
              <a:cxn ang="0">
                <a:pos x="1048" y="457"/>
              </a:cxn>
              <a:cxn ang="0">
                <a:pos x="1062" y="351"/>
              </a:cxn>
              <a:cxn ang="0">
                <a:pos x="821" y="448"/>
              </a:cxn>
              <a:cxn ang="0">
                <a:pos x="1053" y="476"/>
              </a:cxn>
              <a:cxn ang="0">
                <a:pos x="452" y="503"/>
              </a:cxn>
              <a:cxn ang="0">
                <a:pos x="524" y="576"/>
              </a:cxn>
              <a:cxn ang="0">
                <a:pos x="447" y="1210"/>
              </a:cxn>
              <a:cxn ang="0">
                <a:pos x="732" y="625"/>
              </a:cxn>
              <a:cxn ang="0">
                <a:pos x="43" y="689"/>
              </a:cxn>
              <a:cxn ang="0">
                <a:pos x="420" y="1312"/>
              </a:cxn>
              <a:cxn ang="0">
                <a:pos x="691" y="825"/>
              </a:cxn>
              <a:cxn ang="0">
                <a:pos x="734" y="1142"/>
              </a:cxn>
              <a:cxn ang="0">
                <a:pos x="938" y="683"/>
              </a:cxn>
              <a:cxn ang="0">
                <a:pos x="940" y="717"/>
              </a:cxn>
              <a:cxn ang="0">
                <a:pos x="985" y="810"/>
              </a:cxn>
              <a:cxn ang="0">
                <a:pos x="900" y="941"/>
              </a:cxn>
              <a:cxn ang="0">
                <a:pos x="1004" y="868"/>
              </a:cxn>
              <a:cxn ang="0">
                <a:pos x="1029" y="982"/>
              </a:cxn>
              <a:cxn ang="0">
                <a:pos x="814" y="914"/>
              </a:cxn>
              <a:cxn ang="0">
                <a:pos x="850" y="927"/>
              </a:cxn>
              <a:cxn ang="0">
                <a:pos x="1096" y="1016"/>
              </a:cxn>
              <a:cxn ang="0">
                <a:pos x="759" y="1286"/>
              </a:cxn>
              <a:cxn ang="0">
                <a:pos x="842" y="1045"/>
              </a:cxn>
              <a:cxn ang="0">
                <a:pos x="573" y="1261"/>
              </a:cxn>
              <a:cxn ang="0">
                <a:pos x="622" y="1076"/>
              </a:cxn>
              <a:cxn ang="0">
                <a:pos x="1020" y="1144"/>
              </a:cxn>
              <a:cxn ang="0">
                <a:pos x="643" y="1531"/>
              </a:cxn>
              <a:cxn ang="0">
                <a:pos x="322" y="1327"/>
              </a:cxn>
              <a:cxn ang="0">
                <a:pos x="950" y="1247"/>
              </a:cxn>
              <a:cxn ang="0">
                <a:pos x="439" y="1482"/>
              </a:cxn>
              <a:cxn ang="0">
                <a:pos x="417" y="1545"/>
              </a:cxn>
              <a:cxn ang="0">
                <a:pos x="439" y="1371"/>
              </a:cxn>
              <a:cxn ang="0">
                <a:pos x="773" y="1659"/>
              </a:cxn>
              <a:cxn ang="0">
                <a:pos x="832" y="1788"/>
              </a:cxn>
              <a:cxn ang="0">
                <a:pos x="810" y="1533"/>
              </a:cxn>
              <a:cxn ang="0">
                <a:pos x="743" y="1641"/>
              </a:cxn>
              <a:cxn ang="0">
                <a:pos x="408" y="2090"/>
              </a:cxn>
              <a:cxn ang="0">
                <a:pos x="1074" y="1832"/>
              </a:cxn>
              <a:cxn ang="0">
                <a:pos x="800" y="2062"/>
              </a:cxn>
              <a:cxn ang="0">
                <a:pos x="584" y="1658"/>
              </a:cxn>
              <a:cxn ang="0">
                <a:pos x="810" y="1813"/>
              </a:cxn>
              <a:cxn ang="0">
                <a:pos x="635" y="1789"/>
              </a:cxn>
              <a:cxn ang="0">
                <a:pos x="907" y="1780"/>
              </a:cxn>
            </a:cxnLst>
            <a:rect l="0" t="0" r="r" b="b"/>
            <a:pathLst>
              <a:path w="1161" h="2388">
                <a:moveTo>
                  <a:pt x="410" y="2315"/>
                </a:moveTo>
                <a:lnTo>
                  <a:pt x="410" y="2315"/>
                </a:lnTo>
                <a:lnTo>
                  <a:pt x="408" y="2269"/>
                </a:lnTo>
                <a:lnTo>
                  <a:pt x="403" y="2224"/>
                </a:lnTo>
                <a:lnTo>
                  <a:pt x="398" y="2180"/>
                </a:lnTo>
                <a:lnTo>
                  <a:pt x="393" y="2135"/>
                </a:lnTo>
                <a:lnTo>
                  <a:pt x="381" y="2043"/>
                </a:lnTo>
                <a:lnTo>
                  <a:pt x="377" y="1994"/>
                </a:lnTo>
                <a:lnTo>
                  <a:pt x="372" y="1944"/>
                </a:lnTo>
                <a:lnTo>
                  <a:pt x="372" y="1944"/>
                </a:lnTo>
                <a:lnTo>
                  <a:pt x="371" y="1924"/>
                </a:lnTo>
                <a:lnTo>
                  <a:pt x="372" y="1902"/>
                </a:lnTo>
                <a:lnTo>
                  <a:pt x="372" y="1881"/>
                </a:lnTo>
                <a:lnTo>
                  <a:pt x="371" y="1870"/>
                </a:lnTo>
                <a:lnTo>
                  <a:pt x="370" y="1859"/>
                </a:lnTo>
                <a:lnTo>
                  <a:pt x="370" y="1859"/>
                </a:lnTo>
                <a:lnTo>
                  <a:pt x="361" y="1794"/>
                </a:lnTo>
                <a:lnTo>
                  <a:pt x="351" y="1726"/>
                </a:lnTo>
                <a:lnTo>
                  <a:pt x="342" y="1658"/>
                </a:lnTo>
                <a:lnTo>
                  <a:pt x="337" y="1595"/>
                </a:lnTo>
                <a:lnTo>
                  <a:pt x="337" y="1595"/>
                </a:lnTo>
                <a:lnTo>
                  <a:pt x="337" y="1592"/>
                </a:lnTo>
                <a:lnTo>
                  <a:pt x="338" y="1588"/>
                </a:lnTo>
                <a:lnTo>
                  <a:pt x="339" y="1583"/>
                </a:lnTo>
                <a:lnTo>
                  <a:pt x="339" y="1579"/>
                </a:lnTo>
                <a:lnTo>
                  <a:pt x="339" y="1579"/>
                </a:lnTo>
                <a:lnTo>
                  <a:pt x="337" y="1568"/>
                </a:lnTo>
                <a:lnTo>
                  <a:pt x="335" y="1559"/>
                </a:lnTo>
                <a:lnTo>
                  <a:pt x="333" y="1549"/>
                </a:lnTo>
                <a:lnTo>
                  <a:pt x="333" y="1544"/>
                </a:lnTo>
                <a:lnTo>
                  <a:pt x="333" y="1539"/>
                </a:lnTo>
                <a:lnTo>
                  <a:pt x="333" y="1539"/>
                </a:lnTo>
                <a:lnTo>
                  <a:pt x="334" y="1533"/>
                </a:lnTo>
                <a:lnTo>
                  <a:pt x="336" y="1528"/>
                </a:lnTo>
                <a:lnTo>
                  <a:pt x="338" y="1521"/>
                </a:lnTo>
                <a:lnTo>
                  <a:pt x="341" y="1516"/>
                </a:lnTo>
                <a:lnTo>
                  <a:pt x="346" y="1510"/>
                </a:lnTo>
                <a:lnTo>
                  <a:pt x="350" y="1505"/>
                </a:lnTo>
                <a:lnTo>
                  <a:pt x="355" y="1502"/>
                </a:lnTo>
                <a:lnTo>
                  <a:pt x="362" y="1498"/>
                </a:lnTo>
                <a:lnTo>
                  <a:pt x="362" y="1498"/>
                </a:lnTo>
                <a:lnTo>
                  <a:pt x="347" y="1452"/>
                </a:lnTo>
                <a:lnTo>
                  <a:pt x="332" y="1406"/>
                </a:lnTo>
                <a:lnTo>
                  <a:pt x="324" y="1383"/>
                </a:lnTo>
                <a:lnTo>
                  <a:pt x="316" y="1361"/>
                </a:lnTo>
                <a:lnTo>
                  <a:pt x="306" y="1339"/>
                </a:lnTo>
                <a:lnTo>
                  <a:pt x="295" y="1319"/>
                </a:lnTo>
                <a:lnTo>
                  <a:pt x="295" y="1319"/>
                </a:lnTo>
                <a:lnTo>
                  <a:pt x="297" y="1314"/>
                </a:lnTo>
                <a:lnTo>
                  <a:pt x="299" y="1311"/>
                </a:lnTo>
                <a:lnTo>
                  <a:pt x="302" y="1307"/>
                </a:lnTo>
                <a:lnTo>
                  <a:pt x="304" y="1303"/>
                </a:lnTo>
                <a:lnTo>
                  <a:pt x="304" y="1303"/>
                </a:lnTo>
                <a:lnTo>
                  <a:pt x="303" y="1286"/>
                </a:lnTo>
                <a:lnTo>
                  <a:pt x="303" y="1270"/>
                </a:lnTo>
                <a:lnTo>
                  <a:pt x="306" y="1253"/>
                </a:lnTo>
                <a:lnTo>
                  <a:pt x="309" y="1238"/>
                </a:lnTo>
                <a:lnTo>
                  <a:pt x="314" y="1210"/>
                </a:lnTo>
                <a:lnTo>
                  <a:pt x="317" y="1196"/>
                </a:lnTo>
                <a:lnTo>
                  <a:pt x="317" y="1182"/>
                </a:lnTo>
                <a:lnTo>
                  <a:pt x="317" y="1182"/>
                </a:lnTo>
                <a:lnTo>
                  <a:pt x="309" y="1179"/>
                </a:lnTo>
                <a:lnTo>
                  <a:pt x="303" y="1174"/>
                </a:lnTo>
                <a:lnTo>
                  <a:pt x="287" y="1169"/>
                </a:lnTo>
                <a:lnTo>
                  <a:pt x="270" y="1165"/>
                </a:lnTo>
                <a:lnTo>
                  <a:pt x="251" y="1162"/>
                </a:lnTo>
                <a:lnTo>
                  <a:pt x="232" y="1160"/>
                </a:lnTo>
                <a:lnTo>
                  <a:pt x="215" y="1159"/>
                </a:lnTo>
                <a:lnTo>
                  <a:pt x="183" y="1159"/>
                </a:lnTo>
                <a:lnTo>
                  <a:pt x="183" y="1159"/>
                </a:lnTo>
                <a:lnTo>
                  <a:pt x="175" y="1157"/>
                </a:lnTo>
                <a:lnTo>
                  <a:pt x="168" y="1154"/>
                </a:lnTo>
                <a:lnTo>
                  <a:pt x="154" y="1145"/>
                </a:lnTo>
                <a:lnTo>
                  <a:pt x="140" y="1138"/>
                </a:lnTo>
                <a:lnTo>
                  <a:pt x="132" y="1135"/>
                </a:lnTo>
                <a:lnTo>
                  <a:pt x="125" y="1132"/>
                </a:lnTo>
                <a:lnTo>
                  <a:pt x="125" y="1132"/>
                </a:lnTo>
                <a:lnTo>
                  <a:pt x="114" y="1124"/>
                </a:lnTo>
                <a:lnTo>
                  <a:pt x="104" y="1115"/>
                </a:lnTo>
                <a:lnTo>
                  <a:pt x="94" y="1106"/>
                </a:lnTo>
                <a:lnTo>
                  <a:pt x="84" y="1095"/>
                </a:lnTo>
                <a:lnTo>
                  <a:pt x="75" y="1084"/>
                </a:lnTo>
                <a:lnTo>
                  <a:pt x="66" y="1073"/>
                </a:lnTo>
                <a:lnTo>
                  <a:pt x="58" y="1060"/>
                </a:lnTo>
                <a:lnTo>
                  <a:pt x="49" y="1046"/>
                </a:lnTo>
                <a:lnTo>
                  <a:pt x="41" y="1032"/>
                </a:lnTo>
                <a:lnTo>
                  <a:pt x="35" y="1018"/>
                </a:lnTo>
                <a:lnTo>
                  <a:pt x="29" y="1003"/>
                </a:lnTo>
                <a:lnTo>
                  <a:pt x="22" y="987"/>
                </a:lnTo>
                <a:lnTo>
                  <a:pt x="18" y="971"/>
                </a:lnTo>
                <a:lnTo>
                  <a:pt x="13" y="955"/>
                </a:lnTo>
                <a:lnTo>
                  <a:pt x="9" y="938"/>
                </a:lnTo>
                <a:lnTo>
                  <a:pt x="6" y="920"/>
                </a:lnTo>
                <a:lnTo>
                  <a:pt x="6" y="920"/>
                </a:lnTo>
                <a:lnTo>
                  <a:pt x="4" y="900"/>
                </a:lnTo>
                <a:lnTo>
                  <a:pt x="2" y="878"/>
                </a:lnTo>
                <a:lnTo>
                  <a:pt x="0" y="853"/>
                </a:lnTo>
                <a:lnTo>
                  <a:pt x="0" y="828"/>
                </a:lnTo>
                <a:lnTo>
                  <a:pt x="0" y="804"/>
                </a:lnTo>
                <a:lnTo>
                  <a:pt x="1" y="779"/>
                </a:lnTo>
                <a:lnTo>
                  <a:pt x="3" y="755"/>
                </a:lnTo>
                <a:lnTo>
                  <a:pt x="6" y="731"/>
                </a:lnTo>
                <a:lnTo>
                  <a:pt x="6" y="731"/>
                </a:lnTo>
                <a:lnTo>
                  <a:pt x="9" y="719"/>
                </a:lnTo>
                <a:lnTo>
                  <a:pt x="14" y="707"/>
                </a:lnTo>
                <a:lnTo>
                  <a:pt x="18" y="697"/>
                </a:lnTo>
                <a:lnTo>
                  <a:pt x="23" y="687"/>
                </a:lnTo>
                <a:lnTo>
                  <a:pt x="29" y="677"/>
                </a:lnTo>
                <a:lnTo>
                  <a:pt x="35" y="669"/>
                </a:lnTo>
                <a:lnTo>
                  <a:pt x="48" y="653"/>
                </a:lnTo>
                <a:lnTo>
                  <a:pt x="48" y="653"/>
                </a:lnTo>
                <a:lnTo>
                  <a:pt x="55" y="650"/>
                </a:lnTo>
                <a:lnTo>
                  <a:pt x="63" y="647"/>
                </a:lnTo>
                <a:lnTo>
                  <a:pt x="77" y="639"/>
                </a:lnTo>
                <a:lnTo>
                  <a:pt x="91" y="631"/>
                </a:lnTo>
                <a:lnTo>
                  <a:pt x="97" y="628"/>
                </a:lnTo>
                <a:lnTo>
                  <a:pt x="105" y="625"/>
                </a:lnTo>
                <a:lnTo>
                  <a:pt x="105" y="625"/>
                </a:lnTo>
                <a:lnTo>
                  <a:pt x="115" y="623"/>
                </a:lnTo>
                <a:lnTo>
                  <a:pt x="127" y="621"/>
                </a:lnTo>
                <a:lnTo>
                  <a:pt x="139" y="619"/>
                </a:lnTo>
                <a:lnTo>
                  <a:pt x="151" y="619"/>
                </a:lnTo>
                <a:lnTo>
                  <a:pt x="162" y="619"/>
                </a:lnTo>
                <a:lnTo>
                  <a:pt x="173" y="621"/>
                </a:lnTo>
                <a:lnTo>
                  <a:pt x="184" y="623"/>
                </a:lnTo>
                <a:lnTo>
                  <a:pt x="193" y="627"/>
                </a:lnTo>
                <a:lnTo>
                  <a:pt x="193" y="627"/>
                </a:lnTo>
                <a:lnTo>
                  <a:pt x="206" y="636"/>
                </a:lnTo>
                <a:lnTo>
                  <a:pt x="218" y="645"/>
                </a:lnTo>
                <a:lnTo>
                  <a:pt x="229" y="655"/>
                </a:lnTo>
                <a:lnTo>
                  <a:pt x="240" y="667"/>
                </a:lnTo>
                <a:lnTo>
                  <a:pt x="248" y="680"/>
                </a:lnTo>
                <a:lnTo>
                  <a:pt x="257" y="692"/>
                </a:lnTo>
                <a:lnTo>
                  <a:pt x="264" y="705"/>
                </a:lnTo>
                <a:lnTo>
                  <a:pt x="271" y="719"/>
                </a:lnTo>
                <a:lnTo>
                  <a:pt x="271" y="719"/>
                </a:lnTo>
                <a:lnTo>
                  <a:pt x="271" y="698"/>
                </a:lnTo>
                <a:lnTo>
                  <a:pt x="272" y="678"/>
                </a:lnTo>
                <a:lnTo>
                  <a:pt x="274" y="659"/>
                </a:lnTo>
                <a:lnTo>
                  <a:pt x="278" y="642"/>
                </a:lnTo>
                <a:lnTo>
                  <a:pt x="283" y="625"/>
                </a:lnTo>
                <a:lnTo>
                  <a:pt x="291" y="609"/>
                </a:lnTo>
                <a:lnTo>
                  <a:pt x="298" y="594"/>
                </a:lnTo>
                <a:lnTo>
                  <a:pt x="308" y="580"/>
                </a:lnTo>
                <a:lnTo>
                  <a:pt x="308" y="580"/>
                </a:lnTo>
                <a:lnTo>
                  <a:pt x="305" y="576"/>
                </a:lnTo>
                <a:lnTo>
                  <a:pt x="301" y="572"/>
                </a:lnTo>
                <a:lnTo>
                  <a:pt x="296" y="571"/>
                </a:lnTo>
                <a:lnTo>
                  <a:pt x="291" y="570"/>
                </a:lnTo>
                <a:lnTo>
                  <a:pt x="282" y="568"/>
                </a:lnTo>
                <a:lnTo>
                  <a:pt x="279" y="566"/>
                </a:lnTo>
                <a:lnTo>
                  <a:pt x="277" y="563"/>
                </a:lnTo>
                <a:lnTo>
                  <a:pt x="277" y="563"/>
                </a:lnTo>
                <a:lnTo>
                  <a:pt x="276" y="561"/>
                </a:lnTo>
                <a:lnTo>
                  <a:pt x="276" y="559"/>
                </a:lnTo>
                <a:lnTo>
                  <a:pt x="277" y="553"/>
                </a:lnTo>
                <a:lnTo>
                  <a:pt x="279" y="548"/>
                </a:lnTo>
                <a:lnTo>
                  <a:pt x="282" y="543"/>
                </a:lnTo>
                <a:lnTo>
                  <a:pt x="287" y="536"/>
                </a:lnTo>
                <a:lnTo>
                  <a:pt x="289" y="530"/>
                </a:lnTo>
                <a:lnTo>
                  <a:pt x="291" y="522"/>
                </a:lnTo>
                <a:lnTo>
                  <a:pt x="291" y="515"/>
                </a:lnTo>
                <a:lnTo>
                  <a:pt x="291" y="515"/>
                </a:lnTo>
                <a:lnTo>
                  <a:pt x="286" y="511"/>
                </a:lnTo>
                <a:lnTo>
                  <a:pt x="279" y="508"/>
                </a:lnTo>
                <a:lnTo>
                  <a:pt x="266" y="504"/>
                </a:lnTo>
                <a:lnTo>
                  <a:pt x="253" y="498"/>
                </a:lnTo>
                <a:lnTo>
                  <a:pt x="248" y="494"/>
                </a:lnTo>
                <a:lnTo>
                  <a:pt x="244" y="490"/>
                </a:lnTo>
                <a:lnTo>
                  <a:pt x="244" y="490"/>
                </a:lnTo>
                <a:lnTo>
                  <a:pt x="244" y="486"/>
                </a:lnTo>
                <a:lnTo>
                  <a:pt x="245" y="481"/>
                </a:lnTo>
                <a:lnTo>
                  <a:pt x="248" y="471"/>
                </a:lnTo>
                <a:lnTo>
                  <a:pt x="252" y="459"/>
                </a:lnTo>
                <a:lnTo>
                  <a:pt x="256" y="448"/>
                </a:lnTo>
                <a:lnTo>
                  <a:pt x="256" y="448"/>
                </a:lnTo>
                <a:lnTo>
                  <a:pt x="252" y="444"/>
                </a:lnTo>
                <a:lnTo>
                  <a:pt x="248" y="440"/>
                </a:lnTo>
                <a:lnTo>
                  <a:pt x="237" y="433"/>
                </a:lnTo>
                <a:lnTo>
                  <a:pt x="227" y="428"/>
                </a:lnTo>
                <a:lnTo>
                  <a:pt x="221" y="425"/>
                </a:lnTo>
                <a:lnTo>
                  <a:pt x="216" y="422"/>
                </a:lnTo>
                <a:lnTo>
                  <a:pt x="216" y="422"/>
                </a:lnTo>
                <a:lnTo>
                  <a:pt x="222" y="411"/>
                </a:lnTo>
                <a:lnTo>
                  <a:pt x="228" y="399"/>
                </a:lnTo>
                <a:lnTo>
                  <a:pt x="232" y="387"/>
                </a:lnTo>
                <a:lnTo>
                  <a:pt x="235" y="373"/>
                </a:lnTo>
                <a:lnTo>
                  <a:pt x="235" y="373"/>
                </a:lnTo>
                <a:lnTo>
                  <a:pt x="232" y="368"/>
                </a:lnTo>
                <a:lnTo>
                  <a:pt x="227" y="363"/>
                </a:lnTo>
                <a:lnTo>
                  <a:pt x="221" y="359"/>
                </a:lnTo>
                <a:lnTo>
                  <a:pt x="215" y="356"/>
                </a:lnTo>
                <a:lnTo>
                  <a:pt x="202" y="350"/>
                </a:lnTo>
                <a:lnTo>
                  <a:pt x="197" y="345"/>
                </a:lnTo>
                <a:lnTo>
                  <a:pt x="191" y="340"/>
                </a:lnTo>
                <a:lnTo>
                  <a:pt x="191" y="340"/>
                </a:lnTo>
                <a:lnTo>
                  <a:pt x="193" y="335"/>
                </a:lnTo>
                <a:lnTo>
                  <a:pt x="196" y="329"/>
                </a:lnTo>
                <a:lnTo>
                  <a:pt x="198" y="324"/>
                </a:lnTo>
                <a:lnTo>
                  <a:pt x="202" y="320"/>
                </a:lnTo>
                <a:lnTo>
                  <a:pt x="210" y="311"/>
                </a:lnTo>
                <a:lnTo>
                  <a:pt x="216" y="304"/>
                </a:lnTo>
                <a:lnTo>
                  <a:pt x="216" y="304"/>
                </a:lnTo>
                <a:lnTo>
                  <a:pt x="214" y="299"/>
                </a:lnTo>
                <a:lnTo>
                  <a:pt x="210" y="296"/>
                </a:lnTo>
                <a:lnTo>
                  <a:pt x="202" y="291"/>
                </a:lnTo>
                <a:lnTo>
                  <a:pt x="192" y="287"/>
                </a:lnTo>
                <a:lnTo>
                  <a:pt x="183" y="282"/>
                </a:lnTo>
                <a:lnTo>
                  <a:pt x="183" y="282"/>
                </a:lnTo>
                <a:lnTo>
                  <a:pt x="176" y="265"/>
                </a:lnTo>
                <a:lnTo>
                  <a:pt x="168" y="248"/>
                </a:lnTo>
                <a:lnTo>
                  <a:pt x="150" y="214"/>
                </a:lnTo>
                <a:lnTo>
                  <a:pt x="142" y="198"/>
                </a:lnTo>
                <a:lnTo>
                  <a:pt x="136" y="181"/>
                </a:lnTo>
                <a:lnTo>
                  <a:pt x="134" y="172"/>
                </a:lnTo>
                <a:lnTo>
                  <a:pt x="132" y="163"/>
                </a:lnTo>
                <a:lnTo>
                  <a:pt x="131" y="154"/>
                </a:lnTo>
                <a:lnTo>
                  <a:pt x="131" y="145"/>
                </a:lnTo>
                <a:lnTo>
                  <a:pt x="131" y="145"/>
                </a:lnTo>
                <a:lnTo>
                  <a:pt x="137" y="141"/>
                </a:lnTo>
                <a:lnTo>
                  <a:pt x="140" y="136"/>
                </a:lnTo>
                <a:lnTo>
                  <a:pt x="143" y="128"/>
                </a:lnTo>
                <a:lnTo>
                  <a:pt x="146" y="122"/>
                </a:lnTo>
                <a:lnTo>
                  <a:pt x="150" y="107"/>
                </a:lnTo>
                <a:lnTo>
                  <a:pt x="152" y="94"/>
                </a:lnTo>
                <a:lnTo>
                  <a:pt x="152" y="94"/>
                </a:lnTo>
                <a:lnTo>
                  <a:pt x="164" y="89"/>
                </a:lnTo>
                <a:lnTo>
                  <a:pt x="173" y="83"/>
                </a:lnTo>
                <a:lnTo>
                  <a:pt x="190" y="70"/>
                </a:lnTo>
                <a:lnTo>
                  <a:pt x="199" y="64"/>
                </a:lnTo>
                <a:lnTo>
                  <a:pt x="208" y="59"/>
                </a:lnTo>
                <a:lnTo>
                  <a:pt x="219" y="54"/>
                </a:lnTo>
                <a:lnTo>
                  <a:pt x="231" y="52"/>
                </a:lnTo>
                <a:lnTo>
                  <a:pt x="231" y="52"/>
                </a:lnTo>
                <a:lnTo>
                  <a:pt x="238" y="51"/>
                </a:lnTo>
                <a:lnTo>
                  <a:pt x="246" y="52"/>
                </a:lnTo>
                <a:lnTo>
                  <a:pt x="253" y="53"/>
                </a:lnTo>
                <a:lnTo>
                  <a:pt x="260" y="54"/>
                </a:lnTo>
                <a:lnTo>
                  <a:pt x="273" y="59"/>
                </a:lnTo>
                <a:lnTo>
                  <a:pt x="284" y="66"/>
                </a:lnTo>
                <a:lnTo>
                  <a:pt x="296" y="74"/>
                </a:lnTo>
                <a:lnTo>
                  <a:pt x="307" y="82"/>
                </a:lnTo>
                <a:lnTo>
                  <a:pt x="328" y="99"/>
                </a:lnTo>
                <a:lnTo>
                  <a:pt x="328" y="99"/>
                </a:lnTo>
                <a:lnTo>
                  <a:pt x="336" y="128"/>
                </a:lnTo>
                <a:lnTo>
                  <a:pt x="343" y="156"/>
                </a:lnTo>
                <a:lnTo>
                  <a:pt x="353" y="183"/>
                </a:lnTo>
                <a:lnTo>
                  <a:pt x="362" y="210"/>
                </a:lnTo>
                <a:lnTo>
                  <a:pt x="383" y="262"/>
                </a:lnTo>
                <a:lnTo>
                  <a:pt x="404" y="313"/>
                </a:lnTo>
                <a:lnTo>
                  <a:pt x="426" y="364"/>
                </a:lnTo>
                <a:lnTo>
                  <a:pt x="446" y="415"/>
                </a:lnTo>
                <a:lnTo>
                  <a:pt x="455" y="441"/>
                </a:lnTo>
                <a:lnTo>
                  <a:pt x="463" y="468"/>
                </a:lnTo>
                <a:lnTo>
                  <a:pt x="472" y="494"/>
                </a:lnTo>
                <a:lnTo>
                  <a:pt x="478" y="521"/>
                </a:lnTo>
                <a:lnTo>
                  <a:pt x="478" y="521"/>
                </a:lnTo>
                <a:lnTo>
                  <a:pt x="490" y="528"/>
                </a:lnTo>
                <a:lnTo>
                  <a:pt x="502" y="534"/>
                </a:lnTo>
                <a:lnTo>
                  <a:pt x="514" y="540"/>
                </a:lnTo>
                <a:lnTo>
                  <a:pt x="526" y="547"/>
                </a:lnTo>
                <a:lnTo>
                  <a:pt x="526" y="547"/>
                </a:lnTo>
                <a:lnTo>
                  <a:pt x="560" y="612"/>
                </a:lnTo>
                <a:lnTo>
                  <a:pt x="595" y="680"/>
                </a:lnTo>
                <a:lnTo>
                  <a:pt x="595" y="680"/>
                </a:lnTo>
                <a:lnTo>
                  <a:pt x="613" y="747"/>
                </a:lnTo>
                <a:lnTo>
                  <a:pt x="631" y="817"/>
                </a:lnTo>
                <a:lnTo>
                  <a:pt x="631" y="817"/>
                </a:lnTo>
                <a:lnTo>
                  <a:pt x="630" y="826"/>
                </a:lnTo>
                <a:lnTo>
                  <a:pt x="630" y="836"/>
                </a:lnTo>
                <a:lnTo>
                  <a:pt x="630" y="855"/>
                </a:lnTo>
                <a:lnTo>
                  <a:pt x="632" y="899"/>
                </a:lnTo>
                <a:lnTo>
                  <a:pt x="632" y="920"/>
                </a:lnTo>
                <a:lnTo>
                  <a:pt x="630" y="943"/>
                </a:lnTo>
                <a:lnTo>
                  <a:pt x="628" y="955"/>
                </a:lnTo>
                <a:lnTo>
                  <a:pt x="626" y="965"/>
                </a:lnTo>
                <a:lnTo>
                  <a:pt x="622" y="976"/>
                </a:lnTo>
                <a:lnTo>
                  <a:pt x="617" y="987"/>
                </a:lnTo>
                <a:lnTo>
                  <a:pt x="617" y="987"/>
                </a:lnTo>
                <a:lnTo>
                  <a:pt x="620" y="989"/>
                </a:lnTo>
                <a:lnTo>
                  <a:pt x="623" y="992"/>
                </a:lnTo>
                <a:lnTo>
                  <a:pt x="626" y="1001"/>
                </a:lnTo>
                <a:lnTo>
                  <a:pt x="628" y="1011"/>
                </a:lnTo>
                <a:lnTo>
                  <a:pt x="631" y="1022"/>
                </a:lnTo>
                <a:lnTo>
                  <a:pt x="634" y="1034"/>
                </a:lnTo>
                <a:lnTo>
                  <a:pt x="637" y="1045"/>
                </a:lnTo>
                <a:lnTo>
                  <a:pt x="641" y="1054"/>
                </a:lnTo>
                <a:lnTo>
                  <a:pt x="643" y="1059"/>
                </a:lnTo>
                <a:lnTo>
                  <a:pt x="646" y="1062"/>
                </a:lnTo>
                <a:lnTo>
                  <a:pt x="646" y="1062"/>
                </a:lnTo>
                <a:lnTo>
                  <a:pt x="644" y="1069"/>
                </a:lnTo>
                <a:lnTo>
                  <a:pt x="645" y="1076"/>
                </a:lnTo>
                <a:lnTo>
                  <a:pt x="646" y="1082"/>
                </a:lnTo>
                <a:lnTo>
                  <a:pt x="651" y="1089"/>
                </a:lnTo>
                <a:lnTo>
                  <a:pt x="651" y="1089"/>
                </a:lnTo>
                <a:lnTo>
                  <a:pt x="655" y="1073"/>
                </a:lnTo>
                <a:lnTo>
                  <a:pt x="657" y="1054"/>
                </a:lnTo>
                <a:lnTo>
                  <a:pt x="659" y="1036"/>
                </a:lnTo>
                <a:lnTo>
                  <a:pt x="659" y="1018"/>
                </a:lnTo>
                <a:lnTo>
                  <a:pt x="660" y="982"/>
                </a:lnTo>
                <a:lnTo>
                  <a:pt x="660" y="964"/>
                </a:lnTo>
                <a:lnTo>
                  <a:pt x="661" y="947"/>
                </a:lnTo>
                <a:lnTo>
                  <a:pt x="661" y="947"/>
                </a:lnTo>
                <a:lnTo>
                  <a:pt x="664" y="931"/>
                </a:lnTo>
                <a:lnTo>
                  <a:pt x="667" y="915"/>
                </a:lnTo>
                <a:lnTo>
                  <a:pt x="670" y="898"/>
                </a:lnTo>
                <a:lnTo>
                  <a:pt x="671" y="881"/>
                </a:lnTo>
                <a:lnTo>
                  <a:pt x="671" y="881"/>
                </a:lnTo>
                <a:lnTo>
                  <a:pt x="672" y="852"/>
                </a:lnTo>
                <a:lnTo>
                  <a:pt x="671" y="823"/>
                </a:lnTo>
                <a:lnTo>
                  <a:pt x="672" y="795"/>
                </a:lnTo>
                <a:lnTo>
                  <a:pt x="673" y="781"/>
                </a:lnTo>
                <a:lnTo>
                  <a:pt x="675" y="768"/>
                </a:lnTo>
                <a:lnTo>
                  <a:pt x="675" y="768"/>
                </a:lnTo>
                <a:lnTo>
                  <a:pt x="677" y="765"/>
                </a:lnTo>
                <a:lnTo>
                  <a:pt x="680" y="761"/>
                </a:lnTo>
                <a:lnTo>
                  <a:pt x="682" y="758"/>
                </a:lnTo>
                <a:lnTo>
                  <a:pt x="684" y="755"/>
                </a:lnTo>
                <a:lnTo>
                  <a:pt x="684" y="755"/>
                </a:lnTo>
                <a:lnTo>
                  <a:pt x="685" y="747"/>
                </a:lnTo>
                <a:lnTo>
                  <a:pt x="686" y="740"/>
                </a:lnTo>
                <a:lnTo>
                  <a:pt x="686" y="726"/>
                </a:lnTo>
                <a:lnTo>
                  <a:pt x="687" y="718"/>
                </a:lnTo>
                <a:lnTo>
                  <a:pt x="688" y="711"/>
                </a:lnTo>
                <a:lnTo>
                  <a:pt x="690" y="704"/>
                </a:lnTo>
                <a:lnTo>
                  <a:pt x="695" y="698"/>
                </a:lnTo>
                <a:lnTo>
                  <a:pt x="695" y="698"/>
                </a:lnTo>
                <a:lnTo>
                  <a:pt x="692" y="687"/>
                </a:lnTo>
                <a:lnTo>
                  <a:pt x="692" y="677"/>
                </a:lnTo>
                <a:lnTo>
                  <a:pt x="694" y="668"/>
                </a:lnTo>
                <a:lnTo>
                  <a:pt x="699" y="658"/>
                </a:lnTo>
                <a:lnTo>
                  <a:pt x="699" y="658"/>
                </a:lnTo>
                <a:lnTo>
                  <a:pt x="692" y="651"/>
                </a:lnTo>
                <a:lnTo>
                  <a:pt x="690" y="646"/>
                </a:lnTo>
                <a:lnTo>
                  <a:pt x="688" y="642"/>
                </a:lnTo>
                <a:lnTo>
                  <a:pt x="688" y="642"/>
                </a:lnTo>
                <a:lnTo>
                  <a:pt x="688" y="635"/>
                </a:lnTo>
                <a:lnTo>
                  <a:pt x="690" y="629"/>
                </a:lnTo>
                <a:lnTo>
                  <a:pt x="694" y="625"/>
                </a:lnTo>
                <a:lnTo>
                  <a:pt x="698" y="622"/>
                </a:lnTo>
                <a:lnTo>
                  <a:pt x="706" y="614"/>
                </a:lnTo>
                <a:lnTo>
                  <a:pt x="710" y="611"/>
                </a:lnTo>
                <a:lnTo>
                  <a:pt x="713" y="607"/>
                </a:lnTo>
                <a:lnTo>
                  <a:pt x="713" y="607"/>
                </a:lnTo>
                <a:lnTo>
                  <a:pt x="713" y="600"/>
                </a:lnTo>
                <a:lnTo>
                  <a:pt x="712" y="594"/>
                </a:lnTo>
                <a:lnTo>
                  <a:pt x="714" y="580"/>
                </a:lnTo>
                <a:lnTo>
                  <a:pt x="716" y="565"/>
                </a:lnTo>
                <a:lnTo>
                  <a:pt x="720" y="549"/>
                </a:lnTo>
                <a:lnTo>
                  <a:pt x="723" y="532"/>
                </a:lnTo>
                <a:lnTo>
                  <a:pt x="727" y="515"/>
                </a:lnTo>
                <a:lnTo>
                  <a:pt x="729" y="496"/>
                </a:lnTo>
                <a:lnTo>
                  <a:pt x="730" y="478"/>
                </a:lnTo>
                <a:lnTo>
                  <a:pt x="730" y="478"/>
                </a:lnTo>
                <a:lnTo>
                  <a:pt x="734" y="472"/>
                </a:lnTo>
                <a:lnTo>
                  <a:pt x="736" y="470"/>
                </a:lnTo>
                <a:lnTo>
                  <a:pt x="740" y="468"/>
                </a:lnTo>
                <a:lnTo>
                  <a:pt x="740" y="468"/>
                </a:lnTo>
                <a:lnTo>
                  <a:pt x="736" y="465"/>
                </a:lnTo>
                <a:lnTo>
                  <a:pt x="734" y="462"/>
                </a:lnTo>
                <a:lnTo>
                  <a:pt x="732" y="459"/>
                </a:lnTo>
                <a:lnTo>
                  <a:pt x="730" y="456"/>
                </a:lnTo>
                <a:lnTo>
                  <a:pt x="729" y="448"/>
                </a:lnTo>
                <a:lnTo>
                  <a:pt x="730" y="443"/>
                </a:lnTo>
                <a:lnTo>
                  <a:pt x="730" y="443"/>
                </a:lnTo>
                <a:lnTo>
                  <a:pt x="713" y="426"/>
                </a:lnTo>
                <a:lnTo>
                  <a:pt x="697" y="408"/>
                </a:lnTo>
                <a:lnTo>
                  <a:pt x="682" y="389"/>
                </a:lnTo>
                <a:lnTo>
                  <a:pt x="666" y="372"/>
                </a:lnTo>
                <a:lnTo>
                  <a:pt x="666" y="372"/>
                </a:lnTo>
                <a:lnTo>
                  <a:pt x="664" y="364"/>
                </a:lnTo>
                <a:lnTo>
                  <a:pt x="660" y="355"/>
                </a:lnTo>
                <a:lnTo>
                  <a:pt x="654" y="340"/>
                </a:lnTo>
                <a:lnTo>
                  <a:pt x="646" y="324"/>
                </a:lnTo>
                <a:lnTo>
                  <a:pt x="644" y="317"/>
                </a:lnTo>
                <a:lnTo>
                  <a:pt x="642" y="307"/>
                </a:lnTo>
                <a:lnTo>
                  <a:pt x="642" y="307"/>
                </a:lnTo>
                <a:lnTo>
                  <a:pt x="641" y="298"/>
                </a:lnTo>
                <a:lnTo>
                  <a:pt x="641" y="289"/>
                </a:lnTo>
                <a:lnTo>
                  <a:pt x="643" y="271"/>
                </a:lnTo>
                <a:lnTo>
                  <a:pt x="646" y="251"/>
                </a:lnTo>
                <a:lnTo>
                  <a:pt x="651" y="232"/>
                </a:lnTo>
                <a:lnTo>
                  <a:pt x="657" y="214"/>
                </a:lnTo>
                <a:lnTo>
                  <a:pt x="665" y="196"/>
                </a:lnTo>
                <a:lnTo>
                  <a:pt x="672" y="180"/>
                </a:lnTo>
                <a:lnTo>
                  <a:pt x="680" y="165"/>
                </a:lnTo>
                <a:lnTo>
                  <a:pt x="680" y="165"/>
                </a:lnTo>
                <a:lnTo>
                  <a:pt x="684" y="158"/>
                </a:lnTo>
                <a:lnTo>
                  <a:pt x="691" y="153"/>
                </a:lnTo>
                <a:lnTo>
                  <a:pt x="707" y="139"/>
                </a:lnTo>
                <a:lnTo>
                  <a:pt x="715" y="131"/>
                </a:lnTo>
                <a:lnTo>
                  <a:pt x="721" y="124"/>
                </a:lnTo>
                <a:lnTo>
                  <a:pt x="723" y="120"/>
                </a:lnTo>
                <a:lnTo>
                  <a:pt x="726" y="115"/>
                </a:lnTo>
                <a:lnTo>
                  <a:pt x="726" y="111"/>
                </a:lnTo>
                <a:lnTo>
                  <a:pt x="726" y="106"/>
                </a:lnTo>
                <a:lnTo>
                  <a:pt x="726" y="106"/>
                </a:lnTo>
                <a:lnTo>
                  <a:pt x="730" y="106"/>
                </a:lnTo>
                <a:lnTo>
                  <a:pt x="733" y="105"/>
                </a:lnTo>
                <a:lnTo>
                  <a:pt x="736" y="100"/>
                </a:lnTo>
                <a:lnTo>
                  <a:pt x="738" y="96"/>
                </a:lnTo>
                <a:lnTo>
                  <a:pt x="743" y="87"/>
                </a:lnTo>
                <a:lnTo>
                  <a:pt x="746" y="83"/>
                </a:lnTo>
                <a:lnTo>
                  <a:pt x="750" y="81"/>
                </a:lnTo>
                <a:lnTo>
                  <a:pt x="750" y="81"/>
                </a:lnTo>
                <a:lnTo>
                  <a:pt x="751" y="76"/>
                </a:lnTo>
                <a:lnTo>
                  <a:pt x="753" y="70"/>
                </a:lnTo>
                <a:lnTo>
                  <a:pt x="756" y="66"/>
                </a:lnTo>
                <a:lnTo>
                  <a:pt x="757" y="60"/>
                </a:lnTo>
                <a:lnTo>
                  <a:pt x="757" y="60"/>
                </a:lnTo>
                <a:lnTo>
                  <a:pt x="763" y="59"/>
                </a:lnTo>
                <a:lnTo>
                  <a:pt x="768" y="56"/>
                </a:lnTo>
                <a:lnTo>
                  <a:pt x="773" y="54"/>
                </a:lnTo>
                <a:lnTo>
                  <a:pt x="776" y="50"/>
                </a:lnTo>
                <a:lnTo>
                  <a:pt x="782" y="41"/>
                </a:lnTo>
                <a:lnTo>
                  <a:pt x="788" y="32"/>
                </a:lnTo>
                <a:lnTo>
                  <a:pt x="793" y="22"/>
                </a:lnTo>
                <a:lnTo>
                  <a:pt x="798" y="13"/>
                </a:lnTo>
                <a:lnTo>
                  <a:pt x="802" y="9"/>
                </a:lnTo>
                <a:lnTo>
                  <a:pt x="805" y="5"/>
                </a:lnTo>
                <a:lnTo>
                  <a:pt x="809" y="2"/>
                </a:lnTo>
                <a:lnTo>
                  <a:pt x="814" y="0"/>
                </a:lnTo>
                <a:lnTo>
                  <a:pt x="814" y="0"/>
                </a:lnTo>
                <a:lnTo>
                  <a:pt x="818" y="8"/>
                </a:lnTo>
                <a:lnTo>
                  <a:pt x="819" y="17"/>
                </a:lnTo>
                <a:lnTo>
                  <a:pt x="820" y="25"/>
                </a:lnTo>
                <a:lnTo>
                  <a:pt x="820" y="34"/>
                </a:lnTo>
                <a:lnTo>
                  <a:pt x="819" y="51"/>
                </a:lnTo>
                <a:lnTo>
                  <a:pt x="820" y="61"/>
                </a:lnTo>
                <a:lnTo>
                  <a:pt x="821" y="70"/>
                </a:lnTo>
                <a:lnTo>
                  <a:pt x="821" y="70"/>
                </a:lnTo>
                <a:lnTo>
                  <a:pt x="825" y="83"/>
                </a:lnTo>
                <a:lnTo>
                  <a:pt x="831" y="95"/>
                </a:lnTo>
                <a:lnTo>
                  <a:pt x="837" y="108"/>
                </a:lnTo>
                <a:lnTo>
                  <a:pt x="844" y="120"/>
                </a:lnTo>
                <a:lnTo>
                  <a:pt x="859" y="143"/>
                </a:lnTo>
                <a:lnTo>
                  <a:pt x="867" y="156"/>
                </a:lnTo>
                <a:lnTo>
                  <a:pt x="873" y="168"/>
                </a:lnTo>
                <a:lnTo>
                  <a:pt x="873" y="168"/>
                </a:lnTo>
                <a:lnTo>
                  <a:pt x="882" y="193"/>
                </a:lnTo>
                <a:lnTo>
                  <a:pt x="888" y="217"/>
                </a:lnTo>
                <a:lnTo>
                  <a:pt x="894" y="242"/>
                </a:lnTo>
                <a:lnTo>
                  <a:pt x="896" y="265"/>
                </a:lnTo>
                <a:lnTo>
                  <a:pt x="895" y="289"/>
                </a:lnTo>
                <a:lnTo>
                  <a:pt x="894" y="312"/>
                </a:lnTo>
                <a:lnTo>
                  <a:pt x="889" y="336"/>
                </a:lnTo>
                <a:lnTo>
                  <a:pt x="883" y="359"/>
                </a:lnTo>
                <a:lnTo>
                  <a:pt x="883" y="359"/>
                </a:lnTo>
                <a:lnTo>
                  <a:pt x="877" y="368"/>
                </a:lnTo>
                <a:lnTo>
                  <a:pt x="870" y="377"/>
                </a:lnTo>
                <a:lnTo>
                  <a:pt x="858" y="395"/>
                </a:lnTo>
                <a:lnTo>
                  <a:pt x="847" y="413"/>
                </a:lnTo>
                <a:lnTo>
                  <a:pt x="840" y="422"/>
                </a:lnTo>
                <a:lnTo>
                  <a:pt x="834" y="430"/>
                </a:lnTo>
                <a:lnTo>
                  <a:pt x="834" y="430"/>
                </a:lnTo>
                <a:lnTo>
                  <a:pt x="839" y="442"/>
                </a:lnTo>
                <a:lnTo>
                  <a:pt x="841" y="447"/>
                </a:lnTo>
                <a:lnTo>
                  <a:pt x="841" y="455"/>
                </a:lnTo>
                <a:lnTo>
                  <a:pt x="841" y="455"/>
                </a:lnTo>
                <a:lnTo>
                  <a:pt x="840" y="458"/>
                </a:lnTo>
                <a:lnTo>
                  <a:pt x="839" y="459"/>
                </a:lnTo>
                <a:lnTo>
                  <a:pt x="835" y="462"/>
                </a:lnTo>
                <a:lnTo>
                  <a:pt x="829" y="464"/>
                </a:lnTo>
                <a:lnTo>
                  <a:pt x="827" y="465"/>
                </a:lnTo>
                <a:lnTo>
                  <a:pt x="825" y="468"/>
                </a:lnTo>
                <a:lnTo>
                  <a:pt x="825" y="468"/>
                </a:lnTo>
                <a:lnTo>
                  <a:pt x="828" y="479"/>
                </a:lnTo>
                <a:lnTo>
                  <a:pt x="831" y="494"/>
                </a:lnTo>
                <a:lnTo>
                  <a:pt x="832" y="509"/>
                </a:lnTo>
                <a:lnTo>
                  <a:pt x="833" y="526"/>
                </a:lnTo>
                <a:lnTo>
                  <a:pt x="833" y="560"/>
                </a:lnTo>
                <a:lnTo>
                  <a:pt x="834" y="592"/>
                </a:lnTo>
                <a:lnTo>
                  <a:pt x="834" y="592"/>
                </a:lnTo>
                <a:lnTo>
                  <a:pt x="835" y="598"/>
                </a:lnTo>
                <a:lnTo>
                  <a:pt x="837" y="604"/>
                </a:lnTo>
                <a:lnTo>
                  <a:pt x="837" y="606"/>
                </a:lnTo>
                <a:lnTo>
                  <a:pt x="837" y="608"/>
                </a:lnTo>
                <a:lnTo>
                  <a:pt x="836" y="611"/>
                </a:lnTo>
                <a:lnTo>
                  <a:pt x="834" y="613"/>
                </a:lnTo>
                <a:lnTo>
                  <a:pt x="834" y="613"/>
                </a:lnTo>
                <a:lnTo>
                  <a:pt x="839" y="617"/>
                </a:lnTo>
                <a:lnTo>
                  <a:pt x="844" y="624"/>
                </a:lnTo>
                <a:lnTo>
                  <a:pt x="852" y="638"/>
                </a:lnTo>
                <a:lnTo>
                  <a:pt x="852" y="638"/>
                </a:lnTo>
                <a:lnTo>
                  <a:pt x="850" y="645"/>
                </a:lnTo>
                <a:lnTo>
                  <a:pt x="846" y="652"/>
                </a:lnTo>
                <a:lnTo>
                  <a:pt x="842" y="658"/>
                </a:lnTo>
                <a:lnTo>
                  <a:pt x="840" y="665"/>
                </a:lnTo>
                <a:lnTo>
                  <a:pt x="840" y="665"/>
                </a:lnTo>
                <a:lnTo>
                  <a:pt x="839" y="671"/>
                </a:lnTo>
                <a:lnTo>
                  <a:pt x="839" y="676"/>
                </a:lnTo>
                <a:lnTo>
                  <a:pt x="841" y="688"/>
                </a:lnTo>
                <a:lnTo>
                  <a:pt x="844" y="701"/>
                </a:lnTo>
                <a:lnTo>
                  <a:pt x="846" y="713"/>
                </a:lnTo>
                <a:lnTo>
                  <a:pt x="846" y="713"/>
                </a:lnTo>
                <a:lnTo>
                  <a:pt x="846" y="721"/>
                </a:lnTo>
                <a:lnTo>
                  <a:pt x="843" y="730"/>
                </a:lnTo>
                <a:lnTo>
                  <a:pt x="842" y="738"/>
                </a:lnTo>
                <a:lnTo>
                  <a:pt x="841" y="748"/>
                </a:lnTo>
                <a:lnTo>
                  <a:pt x="841" y="748"/>
                </a:lnTo>
                <a:lnTo>
                  <a:pt x="843" y="773"/>
                </a:lnTo>
                <a:lnTo>
                  <a:pt x="844" y="797"/>
                </a:lnTo>
                <a:lnTo>
                  <a:pt x="846" y="822"/>
                </a:lnTo>
                <a:lnTo>
                  <a:pt x="846" y="834"/>
                </a:lnTo>
                <a:lnTo>
                  <a:pt x="843" y="846"/>
                </a:lnTo>
                <a:lnTo>
                  <a:pt x="843" y="846"/>
                </a:lnTo>
                <a:lnTo>
                  <a:pt x="844" y="849"/>
                </a:lnTo>
                <a:lnTo>
                  <a:pt x="843" y="851"/>
                </a:lnTo>
                <a:lnTo>
                  <a:pt x="842" y="852"/>
                </a:lnTo>
                <a:lnTo>
                  <a:pt x="841" y="853"/>
                </a:lnTo>
                <a:lnTo>
                  <a:pt x="838" y="855"/>
                </a:lnTo>
                <a:lnTo>
                  <a:pt x="836" y="856"/>
                </a:lnTo>
                <a:lnTo>
                  <a:pt x="836" y="858"/>
                </a:lnTo>
                <a:lnTo>
                  <a:pt x="836" y="858"/>
                </a:lnTo>
                <a:lnTo>
                  <a:pt x="844" y="884"/>
                </a:lnTo>
                <a:lnTo>
                  <a:pt x="855" y="909"/>
                </a:lnTo>
                <a:lnTo>
                  <a:pt x="877" y="958"/>
                </a:lnTo>
                <a:lnTo>
                  <a:pt x="877" y="958"/>
                </a:lnTo>
                <a:lnTo>
                  <a:pt x="880" y="953"/>
                </a:lnTo>
                <a:lnTo>
                  <a:pt x="882" y="946"/>
                </a:lnTo>
                <a:lnTo>
                  <a:pt x="885" y="931"/>
                </a:lnTo>
                <a:lnTo>
                  <a:pt x="885" y="916"/>
                </a:lnTo>
                <a:lnTo>
                  <a:pt x="885" y="903"/>
                </a:lnTo>
                <a:lnTo>
                  <a:pt x="885" y="903"/>
                </a:lnTo>
                <a:lnTo>
                  <a:pt x="894" y="878"/>
                </a:lnTo>
                <a:lnTo>
                  <a:pt x="900" y="851"/>
                </a:lnTo>
                <a:lnTo>
                  <a:pt x="903" y="837"/>
                </a:lnTo>
                <a:lnTo>
                  <a:pt x="906" y="823"/>
                </a:lnTo>
                <a:lnTo>
                  <a:pt x="907" y="810"/>
                </a:lnTo>
                <a:lnTo>
                  <a:pt x="907" y="797"/>
                </a:lnTo>
                <a:lnTo>
                  <a:pt x="907" y="797"/>
                </a:lnTo>
                <a:lnTo>
                  <a:pt x="911" y="791"/>
                </a:lnTo>
                <a:lnTo>
                  <a:pt x="913" y="788"/>
                </a:lnTo>
                <a:lnTo>
                  <a:pt x="916" y="786"/>
                </a:lnTo>
                <a:lnTo>
                  <a:pt x="916" y="786"/>
                </a:lnTo>
                <a:lnTo>
                  <a:pt x="915" y="775"/>
                </a:lnTo>
                <a:lnTo>
                  <a:pt x="916" y="763"/>
                </a:lnTo>
                <a:lnTo>
                  <a:pt x="919" y="736"/>
                </a:lnTo>
                <a:lnTo>
                  <a:pt x="920" y="722"/>
                </a:lnTo>
                <a:lnTo>
                  <a:pt x="922" y="708"/>
                </a:lnTo>
                <a:lnTo>
                  <a:pt x="922" y="695"/>
                </a:lnTo>
                <a:lnTo>
                  <a:pt x="920" y="682"/>
                </a:lnTo>
                <a:lnTo>
                  <a:pt x="920" y="682"/>
                </a:lnTo>
                <a:lnTo>
                  <a:pt x="924" y="680"/>
                </a:lnTo>
                <a:lnTo>
                  <a:pt x="926" y="677"/>
                </a:lnTo>
                <a:lnTo>
                  <a:pt x="930" y="671"/>
                </a:lnTo>
                <a:lnTo>
                  <a:pt x="931" y="669"/>
                </a:lnTo>
                <a:lnTo>
                  <a:pt x="933" y="667"/>
                </a:lnTo>
                <a:lnTo>
                  <a:pt x="937" y="666"/>
                </a:lnTo>
                <a:lnTo>
                  <a:pt x="940" y="667"/>
                </a:lnTo>
                <a:lnTo>
                  <a:pt x="940" y="667"/>
                </a:lnTo>
                <a:lnTo>
                  <a:pt x="949" y="646"/>
                </a:lnTo>
                <a:lnTo>
                  <a:pt x="958" y="625"/>
                </a:lnTo>
                <a:lnTo>
                  <a:pt x="965" y="602"/>
                </a:lnTo>
                <a:lnTo>
                  <a:pt x="973" y="580"/>
                </a:lnTo>
                <a:lnTo>
                  <a:pt x="986" y="536"/>
                </a:lnTo>
                <a:lnTo>
                  <a:pt x="992" y="515"/>
                </a:lnTo>
                <a:lnTo>
                  <a:pt x="1000" y="494"/>
                </a:lnTo>
                <a:lnTo>
                  <a:pt x="1000" y="494"/>
                </a:lnTo>
                <a:lnTo>
                  <a:pt x="995" y="487"/>
                </a:lnTo>
                <a:lnTo>
                  <a:pt x="991" y="479"/>
                </a:lnTo>
                <a:lnTo>
                  <a:pt x="991" y="479"/>
                </a:lnTo>
                <a:lnTo>
                  <a:pt x="993" y="476"/>
                </a:lnTo>
                <a:lnTo>
                  <a:pt x="994" y="472"/>
                </a:lnTo>
                <a:lnTo>
                  <a:pt x="1000" y="465"/>
                </a:lnTo>
                <a:lnTo>
                  <a:pt x="1000" y="465"/>
                </a:lnTo>
                <a:lnTo>
                  <a:pt x="992" y="453"/>
                </a:lnTo>
                <a:lnTo>
                  <a:pt x="988" y="447"/>
                </a:lnTo>
                <a:lnTo>
                  <a:pt x="983" y="443"/>
                </a:lnTo>
                <a:lnTo>
                  <a:pt x="983" y="443"/>
                </a:lnTo>
                <a:lnTo>
                  <a:pt x="977" y="408"/>
                </a:lnTo>
                <a:lnTo>
                  <a:pt x="975" y="393"/>
                </a:lnTo>
                <a:lnTo>
                  <a:pt x="971" y="375"/>
                </a:lnTo>
                <a:lnTo>
                  <a:pt x="971" y="375"/>
                </a:lnTo>
                <a:lnTo>
                  <a:pt x="975" y="345"/>
                </a:lnTo>
                <a:lnTo>
                  <a:pt x="983" y="311"/>
                </a:lnTo>
                <a:lnTo>
                  <a:pt x="987" y="294"/>
                </a:lnTo>
                <a:lnTo>
                  <a:pt x="992" y="278"/>
                </a:lnTo>
                <a:lnTo>
                  <a:pt x="998" y="262"/>
                </a:lnTo>
                <a:lnTo>
                  <a:pt x="1004" y="247"/>
                </a:lnTo>
                <a:lnTo>
                  <a:pt x="1004" y="247"/>
                </a:lnTo>
                <a:lnTo>
                  <a:pt x="1008" y="245"/>
                </a:lnTo>
                <a:lnTo>
                  <a:pt x="1014" y="243"/>
                </a:lnTo>
                <a:lnTo>
                  <a:pt x="1024" y="242"/>
                </a:lnTo>
                <a:lnTo>
                  <a:pt x="1036" y="242"/>
                </a:lnTo>
                <a:lnTo>
                  <a:pt x="1047" y="243"/>
                </a:lnTo>
                <a:lnTo>
                  <a:pt x="1070" y="246"/>
                </a:lnTo>
                <a:lnTo>
                  <a:pt x="1081" y="247"/>
                </a:lnTo>
                <a:lnTo>
                  <a:pt x="1091" y="245"/>
                </a:lnTo>
                <a:lnTo>
                  <a:pt x="1091" y="245"/>
                </a:lnTo>
                <a:lnTo>
                  <a:pt x="1096" y="249"/>
                </a:lnTo>
                <a:lnTo>
                  <a:pt x="1100" y="252"/>
                </a:lnTo>
                <a:lnTo>
                  <a:pt x="1112" y="258"/>
                </a:lnTo>
                <a:lnTo>
                  <a:pt x="1124" y="262"/>
                </a:lnTo>
                <a:lnTo>
                  <a:pt x="1135" y="268"/>
                </a:lnTo>
                <a:lnTo>
                  <a:pt x="1135" y="268"/>
                </a:lnTo>
                <a:lnTo>
                  <a:pt x="1136" y="294"/>
                </a:lnTo>
                <a:lnTo>
                  <a:pt x="1136" y="322"/>
                </a:lnTo>
                <a:lnTo>
                  <a:pt x="1135" y="350"/>
                </a:lnTo>
                <a:lnTo>
                  <a:pt x="1130" y="377"/>
                </a:lnTo>
                <a:lnTo>
                  <a:pt x="1127" y="390"/>
                </a:lnTo>
                <a:lnTo>
                  <a:pt x="1123" y="403"/>
                </a:lnTo>
                <a:lnTo>
                  <a:pt x="1119" y="416"/>
                </a:lnTo>
                <a:lnTo>
                  <a:pt x="1113" y="429"/>
                </a:lnTo>
                <a:lnTo>
                  <a:pt x="1108" y="441"/>
                </a:lnTo>
                <a:lnTo>
                  <a:pt x="1101" y="453"/>
                </a:lnTo>
                <a:lnTo>
                  <a:pt x="1093" y="463"/>
                </a:lnTo>
                <a:lnTo>
                  <a:pt x="1084" y="474"/>
                </a:lnTo>
                <a:lnTo>
                  <a:pt x="1084" y="474"/>
                </a:lnTo>
                <a:lnTo>
                  <a:pt x="1085" y="477"/>
                </a:lnTo>
                <a:lnTo>
                  <a:pt x="1088" y="479"/>
                </a:lnTo>
                <a:lnTo>
                  <a:pt x="1093" y="481"/>
                </a:lnTo>
                <a:lnTo>
                  <a:pt x="1098" y="485"/>
                </a:lnTo>
                <a:lnTo>
                  <a:pt x="1100" y="487"/>
                </a:lnTo>
                <a:lnTo>
                  <a:pt x="1101" y="490"/>
                </a:lnTo>
                <a:lnTo>
                  <a:pt x="1101" y="490"/>
                </a:lnTo>
                <a:lnTo>
                  <a:pt x="1098" y="498"/>
                </a:lnTo>
                <a:lnTo>
                  <a:pt x="1096" y="502"/>
                </a:lnTo>
                <a:lnTo>
                  <a:pt x="1094" y="504"/>
                </a:lnTo>
                <a:lnTo>
                  <a:pt x="1091" y="506"/>
                </a:lnTo>
                <a:lnTo>
                  <a:pt x="1086" y="508"/>
                </a:lnTo>
                <a:lnTo>
                  <a:pt x="1082" y="509"/>
                </a:lnTo>
                <a:lnTo>
                  <a:pt x="1077" y="509"/>
                </a:lnTo>
                <a:lnTo>
                  <a:pt x="1077" y="509"/>
                </a:lnTo>
                <a:lnTo>
                  <a:pt x="1075" y="550"/>
                </a:lnTo>
                <a:lnTo>
                  <a:pt x="1074" y="594"/>
                </a:lnTo>
                <a:lnTo>
                  <a:pt x="1074" y="639"/>
                </a:lnTo>
                <a:lnTo>
                  <a:pt x="1073" y="682"/>
                </a:lnTo>
                <a:lnTo>
                  <a:pt x="1073" y="682"/>
                </a:lnTo>
                <a:lnTo>
                  <a:pt x="1078" y="683"/>
                </a:lnTo>
                <a:lnTo>
                  <a:pt x="1083" y="686"/>
                </a:lnTo>
                <a:lnTo>
                  <a:pt x="1089" y="690"/>
                </a:lnTo>
                <a:lnTo>
                  <a:pt x="1090" y="693"/>
                </a:lnTo>
                <a:lnTo>
                  <a:pt x="1091" y="696"/>
                </a:lnTo>
                <a:lnTo>
                  <a:pt x="1091" y="696"/>
                </a:lnTo>
                <a:lnTo>
                  <a:pt x="1091" y="699"/>
                </a:lnTo>
                <a:lnTo>
                  <a:pt x="1091" y="702"/>
                </a:lnTo>
                <a:lnTo>
                  <a:pt x="1086" y="707"/>
                </a:lnTo>
                <a:lnTo>
                  <a:pt x="1081" y="713"/>
                </a:lnTo>
                <a:lnTo>
                  <a:pt x="1077" y="719"/>
                </a:lnTo>
                <a:lnTo>
                  <a:pt x="1077" y="719"/>
                </a:lnTo>
                <a:lnTo>
                  <a:pt x="1070" y="733"/>
                </a:lnTo>
                <a:lnTo>
                  <a:pt x="1066" y="747"/>
                </a:lnTo>
                <a:lnTo>
                  <a:pt x="1063" y="762"/>
                </a:lnTo>
                <a:lnTo>
                  <a:pt x="1062" y="776"/>
                </a:lnTo>
                <a:lnTo>
                  <a:pt x="1060" y="805"/>
                </a:lnTo>
                <a:lnTo>
                  <a:pt x="1059" y="819"/>
                </a:lnTo>
                <a:lnTo>
                  <a:pt x="1055" y="833"/>
                </a:lnTo>
                <a:lnTo>
                  <a:pt x="1055" y="833"/>
                </a:lnTo>
                <a:lnTo>
                  <a:pt x="1052" y="847"/>
                </a:lnTo>
                <a:lnTo>
                  <a:pt x="1048" y="861"/>
                </a:lnTo>
                <a:lnTo>
                  <a:pt x="1038" y="886"/>
                </a:lnTo>
                <a:lnTo>
                  <a:pt x="1034" y="899"/>
                </a:lnTo>
                <a:lnTo>
                  <a:pt x="1030" y="911"/>
                </a:lnTo>
                <a:lnTo>
                  <a:pt x="1028" y="924"/>
                </a:lnTo>
                <a:lnTo>
                  <a:pt x="1026" y="937"/>
                </a:lnTo>
                <a:lnTo>
                  <a:pt x="1026" y="937"/>
                </a:lnTo>
                <a:lnTo>
                  <a:pt x="1034" y="931"/>
                </a:lnTo>
                <a:lnTo>
                  <a:pt x="1041" y="925"/>
                </a:lnTo>
                <a:lnTo>
                  <a:pt x="1047" y="917"/>
                </a:lnTo>
                <a:lnTo>
                  <a:pt x="1053" y="910"/>
                </a:lnTo>
                <a:lnTo>
                  <a:pt x="1064" y="893"/>
                </a:lnTo>
                <a:lnTo>
                  <a:pt x="1075" y="874"/>
                </a:lnTo>
                <a:lnTo>
                  <a:pt x="1075" y="874"/>
                </a:lnTo>
                <a:lnTo>
                  <a:pt x="1085" y="857"/>
                </a:lnTo>
                <a:lnTo>
                  <a:pt x="1095" y="839"/>
                </a:lnTo>
                <a:lnTo>
                  <a:pt x="1095" y="839"/>
                </a:lnTo>
                <a:lnTo>
                  <a:pt x="1099" y="831"/>
                </a:lnTo>
                <a:lnTo>
                  <a:pt x="1104" y="821"/>
                </a:lnTo>
                <a:lnTo>
                  <a:pt x="1106" y="817"/>
                </a:lnTo>
                <a:lnTo>
                  <a:pt x="1110" y="814"/>
                </a:lnTo>
                <a:lnTo>
                  <a:pt x="1114" y="813"/>
                </a:lnTo>
                <a:lnTo>
                  <a:pt x="1120" y="814"/>
                </a:lnTo>
                <a:lnTo>
                  <a:pt x="1120" y="814"/>
                </a:lnTo>
                <a:lnTo>
                  <a:pt x="1127" y="866"/>
                </a:lnTo>
                <a:lnTo>
                  <a:pt x="1131" y="889"/>
                </a:lnTo>
                <a:lnTo>
                  <a:pt x="1136" y="913"/>
                </a:lnTo>
                <a:lnTo>
                  <a:pt x="1141" y="935"/>
                </a:lnTo>
                <a:lnTo>
                  <a:pt x="1147" y="957"/>
                </a:lnTo>
                <a:lnTo>
                  <a:pt x="1154" y="978"/>
                </a:lnTo>
                <a:lnTo>
                  <a:pt x="1161" y="1000"/>
                </a:lnTo>
                <a:lnTo>
                  <a:pt x="1161" y="1000"/>
                </a:lnTo>
                <a:lnTo>
                  <a:pt x="1156" y="1016"/>
                </a:lnTo>
                <a:lnTo>
                  <a:pt x="1152" y="1033"/>
                </a:lnTo>
                <a:lnTo>
                  <a:pt x="1147" y="1051"/>
                </a:lnTo>
                <a:lnTo>
                  <a:pt x="1144" y="1069"/>
                </a:lnTo>
                <a:lnTo>
                  <a:pt x="1139" y="1104"/>
                </a:lnTo>
                <a:lnTo>
                  <a:pt x="1136" y="1120"/>
                </a:lnTo>
                <a:lnTo>
                  <a:pt x="1132" y="1135"/>
                </a:lnTo>
                <a:lnTo>
                  <a:pt x="1132" y="1135"/>
                </a:lnTo>
                <a:lnTo>
                  <a:pt x="1134" y="1139"/>
                </a:lnTo>
                <a:lnTo>
                  <a:pt x="1134" y="1143"/>
                </a:lnTo>
                <a:lnTo>
                  <a:pt x="1132" y="1152"/>
                </a:lnTo>
                <a:lnTo>
                  <a:pt x="1130" y="1159"/>
                </a:lnTo>
                <a:lnTo>
                  <a:pt x="1128" y="1168"/>
                </a:lnTo>
                <a:lnTo>
                  <a:pt x="1128" y="1168"/>
                </a:lnTo>
                <a:lnTo>
                  <a:pt x="1120" y="1249"/>
                </a:lnTo>
                <a:lnTo>
                  <a:pt x="1110" y="1328"/>
                </a:lnTo>
                <a:lnTo>
                  <a:pt x="1099" y="1403"/>
                </a:lnTo>
                <a:lnTo>
                  <a:pt x="1094" y="1440"/>
                </a:lnTo>
                <a:lnTo>
                  <a:pt x="1086" y="1475"/>
                </a:lnTo>
                <a:lnTo>
                  <a:pt x="1086" y="1475"/>
                </a:lnTo>
                <a:lnTo>
                  <a:pt x="1093" y="1482"/>
                </a:lnTo>
                <a:lnTo>
                  <a:pt x="1098" y="1487"/>
                </a:lnTo>
                <a:lnTo>
                  <a:pt x="1105" y="1493"/>
                </a:lnTo>
                <a:lnTo>
                  <a:pt x="1110" y="1500"/>
                </a:lnTo>
                <a:lnTo>
                  <a:pt x="1110" y="1500"/>
                </a:lnTo>
                <a:lnTo>
                  <a:pt x="1108" y="1543"/>
                </a:lnTo>
                <a:lnTo>
                  <a:pt x="1106" y="1583"/>
                </a:lnTo>
                <a:lnTo>
                  <a:pt x="1099" y="1660"/>
                </a:lnTo>
                <a:lnTo>
                  <a:pt x="1095" y="1699"/>
                </a:lnTo>
                <a:lnTo>
                  <a:pt x="1093" y="1739"/>
                </a:lnTo>
                <a:lnTo>
                  <a:pt x="1090" y="1780"/>
                </a:lnTo>
                <a:lnTo>
                  <a:pt x="1089" y="1824"/>
                </a:lnTo>
                <a:lnTo>
                  <a:pt x="1089" y="1824"/>
                </a:lnTo>
                <a:lnTo>
                  <a:pt x="1090" y="1850"/>
                </a:lnTo>
                <a:lnTo>
                  <a:pt x="1090" y="1877"/>
                </a:lnTo>
                <a:lnTo>
                  <a:pt x="1090" y="1902"/>
                </a:lnTo>
                <a:lnTo>
                  <a:pt x="1089" y="1928"/>
                </a:lnTo>
                <a:lnTo>
                  <a:pt x="1089" y="1928"/>
                </a:lnTo>
                <a:lnTo>
                  <a:pt x="1086" y="1954"/>
                </a:lnTo>
                <a:lnTo>
                  <a:pt x="1082" y="1980"/>
                </a:lnTo>
                <a:lnTo>
                  <a:pt x="1079" y="2007"/>
                </a:lnTo>
                <a:lnTo>
                  <a:pt x="1077" y="2034"/>
                </a:lnTo>
                <a:lnTo>
                  <a:pt x="1077" y="2034"/>
                </a:lnTo>
                <a:lnTo>
                  <a:pt x="1071" y="2103"/>
                </a:lnTo>
                <a:lnTo>
                  <a:pt x="1066" y="2172"/>
                </a:lnTo>
                <a:lnTo>
                  <a:pt x="1062" y="2207"/>
                </a:lnTo>
                <a:lnTo>
                  <a:pt x="1058" y="2242"/>
                </a:lnTo>
                <a:lnTo>
                  <a:pt x="1052" y="2276"/>
                </a:lnTo>
                <a:lnTo>
                  <a:pt x="1046" y="2310"/>
                </a:lnTo>
                <a:lnTo>
                  <a:pt x="1046" y="2310"/>
                </a:lnTo>
                <a:lnTo>
                  <a:pt x="1045" y="2312"/>
                </a:lnTo>
                <a:lnTo>
                  <a:pt x="1044" y="2315"/>
                </a:lnTo>
                <a:lnTo>
                  <a:pt x="1039" y="2317"/>
                </a:lnTo>
                <a:lnTo>
                  <a:pt x="1036" y="2320"/>
                </a:lnTo>
                <a:lnTo>
                  <a:pt x="1034" y="2323"/>
                </a:lnTo>
                <a:lnTo>
                  <a:pt x="1033" y="2327"/>
                </a:lnTo>
                <a:lnTo>
                  <a:pt x="1033" y="2327"/>
                </a:lnTo>
                <a:lnTo>
                  <a:pt x="1023" y="2328"/>
                </a:lnTo>
                <a:lnTo>
                  <a:pt x="1014" y="2332"/>
                </a:lnTo>
                <a:lnTo>
                  <a:pt x="1005" y="2335"/>
                </a:lnTo>
                <a:lnTo>
                  <a:pt x="997" y="2339"/>
                </a:lnTo>
                <a:lnTo>
                  <a:pt x="978" y="2349"/>
                </a:lnTo>
                <a:lnTo>
                  <a:pt x="970" y="2352"/>
                </a:lnTo>
                <a:lnTo>
                  <a:pt x="960" y="2356"/>
                </a:lnTo>
                <a:lnTo>
                  <a:pt x="960" y="2356"/>
                </a:lnTo>
                <a:lnTo>
                  <a:pt x="944" y="2361"/>
                </a:lnTo>
                <a:lnTo>
                  <a:pt x="928" y="2365"/>
                </a:lnTo>
                <a:lnTo>
                  <a:pt x="892" y="2370"/>
                </a:lnTo>
                <a:lnTo>
                  <a:pt x="854" y="2377"/>
                </a:lnTo>
                <a:lnTo>
                  <a:pt x="817" y="2383"/>
                </a:lnTo>
                <a:lnTo>
                  <a:pt x="817" y="2383"/>
                </a:lnTo>
                <a:lnTo>
                  <a:pt x="800" y="2386"/>
                </a:lnTo>
                <a:lnTo>
                  <a:pt x="781" y="2387"/>
                </a:lnTo>
                <a:lnTo>
                  <a:pt x="762" y="2388"/>
                </a:lnTo>
                <a:lnTo>
                  <a:pt x="742" y="2387"/>
                </a:lnTo>
                <a:lnTo>
                  <a:pt x="742" y="2387"/>
                </a:lnTo>
                <a:lnTo>
                  <a:pt x="705" y="2384"/>
                </a:lnTo>
                <a:lnTo>
                  <a:pt x="669" y="2381"/>
                </a:lnTo>
                <a:lnTo>
                  <a:pt x="631" y="2377"/>
                </a:lnTo>
                <a:lnTo>
                  <a:pt x="594" y="2371"/>
                </a:lnTo>
                <a:lnTo>
                  <a:pt x="558" y="2365"/>
                </a:lnTo>
                <a:lnTo>
                  <a:pt x="522" y="2358"/>
                </a:lnTo>
                <a:lnTo>
                  <a:pt x="487" y="2352"/>
                </a:lnTo>
                <a:lnTo>
                  <a:pt x="454" y="2343"/>
                </a:lnTo>
                <a:lnTo>
                  <a:pt x="454" y="2343"/>
                </a:lnTo>
                <a:lnTo>
                  <a:pt x="410" y="2315"/>
                </a:lnTo>
                <a:lnTo>
                  <a:pt x="410" y="2315"/>
                </a:lnTo>
                <a:close/>
                <a:moveTo>
                  <a:pt x="827" y="187"/>
                </a:moveTo>
                <a:lnTo>
                  <a:pt x="827" y="187"/>
                </a:lnTo>
                <a:lnTo>
                  <a:pt x="821" y="177"/>
                </a:lnTo>
                <a:lnTo>
                  <a:pt x="817" y="166"/>
                </a:lnTo>
                <a:lnTo>
                  <a:pt x="813" y="154"/>
                </a:lnTo>
                <a:lnTo>
                  <a:pt x="811" y="142"/>
                </a:lnTo>
                <a:lnTo>
                  <a:pt x="807" y="119"/>
                </a:lnTo>
                <a:lnTo>
                  <a:pt x="805" y="107"/>
                </a:lnTo>
                <a:lnTo>
                  <a:pt x="801" y="95"/>
                </a:lnTo>
                <a:lnTo>
                  <a:pt x="801" y="95"/>
                </a:lnTo>
                <a:lnTo>
                  <a:pt x="801" y="112"/>
                </a:lnTo>
                <a:lnTo>
                  <a:pt x="800" y="133"/>
                </a:lnTo>
                <a:lnTo>
                  <a:pt x="796" y="178"/>
                </a:lnTo>
                <a:lnTo>
                  <a:pt x="796" y="178"/>
                </a:lnTo>
                <a:lnTo>
                  <a:pt x="791" y="147"/>
                </a:lnTo>
                <a:lnTo>
                  <a:pt x="789" y="131"/>
                </a:lnTo>
                <a:lnTo>
                  <a:pt x="788" y="114"/>
                </a:lnTo>
                <a:lnTo>
                  <a:pt x="788" y="98"/>
                </a:lnTo>
                <a:lnTo>
                  <a:pt x="789" y="82"/>
                </a:lnTo>
                <a:lnTo>
                  <a:pt x="791" y="67"/>
                </a:lnTo>
                <a:lnTo>
                  <a:pt x="794" y="54"/>
                </a:lnTo>
                <a:lnTo>
                  <a:pt x="794" y="54"/>
                </a:lnTo>
                <a:lnTo>
                  <a:pt x="779" y="76"/>
                </a:lnTo>
                <a:lnTo>
                  <a:pt x="763" y="97"/>
                </a:lnTo>
                <a:lnTo>
                  <a:pt x="747" y="119"/>
                </a:lnTo>
                <a:lnTo>
                  <a:pt x="732" y="142"/>
                </a:lnTo>
                <a:lnTo>
                  <a:pt x="726" y="153"/>
                </a:lnTo>
                <a:lnTo>
                  <a:pt x="719" y="166"/>
                </a:lnTo>
                <a:lnTo>
                  <a:pt x="714" y="177"/>
                </a:lnTo>
                <a:lnTo>
                  <a:pt x="708" y="190"/>
                </a:lnTo>
                <a:lnTo>
                  <a:pt x="704" y="204"/>
                </a:lnTo>
                <a:lnTo>
                  <a:pt x="701" y="218"/>
                </a:lnTo>
                <a:lnTo>
                  <a:pt x="699" y="232"/>
                </a:lnTo>
                <a:lnTo>
                  <a:pt x="699" y="247"/>
                </a:lnTo>
                <a:lnTo>
                  <a:pt x="699" y="247"/>
                </a:lnTo>
                <a:lnTo>
                  <a:pt x="696" y="247"/>
                </a:lnTo>
                <a:lnTo>
                  <a:pt x="694" y="246"/>
                </a:lnTo>
                <a:lnTo>
                  <a:pt x="692" y="246"/>
                </a:lnTo>
                <a:lnTo>
                  <a:pt x="690" y="247"/>
                </a:lnTo>
                <a:lnTo>
                  <a:pt x="690" y="247"/>
                </a:lnTo>
                <a:lnTo>
                  <a:pt x="690" y="261"/>
                </a:lnTo>
                <a:lnTo>
                  <a:pt x="691" y="274"/>
                </a:lnTo>
                <a:lnTo>
                  <a:pt x="692" y="287"/>
                </a:lnTo>
                <a:lnTo>
                  <a:pt x="692" y="294"/>
                </a:lnTo>
                <a:lnTo>
                  <a:pt x="692" y="302"/>
                </a:lnTo>
                <a:lnTo>
                  <a:pt x="692" y="302"/>
                </a:lnTo>
                <a:lnTo>
                  <a:pt x="688" y="297"/>
                </a:lnTo>
                <a:lnTo>
                  <a:pt x="685" y="293"/>
                </a:lnTo>
                <a:lnTo>
                  <a:pt x="682" y="288"/>
                </a:lnTo>
                <a:lnTo>
                  <a:pt x="680" y="282"/>
                </a:lnTo>
                <a:lnTo>
                  <a:pt x="677" y="271"/>
                </a:lnTo>
                <a:lnTo>
                  <a:pt x="676" y="257"/>
                </a:lnTo>
                <a:lnTo>
                  <a:pt x="677" y="242"/>
                </a:lnTo>
                <a:lnTo>
                  <a:pt x="677" y="227"/>
                </a:lnTo>
                <a:lnTo>
                  <a:pt x="680" y="200"/>
                </a:lnTo>
                <a:lnTo>
                  <a:pt x="680" y="200"/>
                </a:lnTo>
                <a:lnTo>
                  <a:pt x="671" y="215"/>
                </a:lnTo>
                <a:lnTo>
                  <a:pt x="665" y="231"/>
                </a:lnTo>
                <a:lnTo>
                  <a:pt x="660" y="248"/>
                </a:lnTo>
                <a:lnTo>
                  <a:pt x="657" y="264"/>
                </a:lnTo>
                <a:lnTo>
                  <a:pt x="657" y="281"/>
                </a:lnTo>
                <a:lnTo>
                  <a:pt x="658" y="297"/>
                </a:lnTo>
                <a:lnTo>
                  <a:pt x="660" y="313"/>
                </a:lnTo>
                <a:lnTo>
                  <a:pt x="665" y="329"/>
                </a:lnTo>
                <a:lnTo>
                  <a:pt x="670" y="344"/>
                </a:lnTo>
                <a:lnTo>
                  <a:pt x="677" y="359"/>
                </a:lnTo>
                <a:lnTo>
                  <a:pt x="685" y="373"/>
                </a:lnTo>
                <a:lnTo>
                  <a:pt x="694" y="386"/>
                </a:lnTo>
                <a:lnTo>
                  <a:pt x="703" y="398"/>
                </a:lnTo>
                <a:lnTo>
                  <a:pt x="714" y="410"/>
                </a:lnTo>
                <a:lnTo>
                  <a:pt x="725" y="419"/>
                </a:lnTo>
                <a:lnTo>
                  <a:pt x="735" y="428"/>
                </a:lnTo>
                <a:lnTo>
                  <a:pt x="735" y="428"/>
                </a:lnTo>
                <a:lnTo>
                  <a:pt x="747" y="426"/>
                </a:lnTo>
                <a:lnTo>
                  <a:pt x="753" y="426"/>
                </a:lnTo>
                <a:lnTo>
                  <a:pt x="761" y="426"/>
                </a:lnTo>
                <a:lnTo>
                  <a:pt x="761" y="426"/>
                </a:lnTo>
                <a:lnTo>
                  <a:pt x="753" y="392"/>
                </a:lnTo>
                <a:lnTo>
                  <a:pt x="751" y="374"/>
                </a:lnTo>
                <a:lnTo>
                  <a:pt x="750" y="356"/>
                </a:lnTo>
                <a:lnTo>
                  <a:pt x="750" y="340"/>
                </a:lnTo>
                <a:lnTo>
                  <a:pt x="752" y="324"/>
                </a:lnTo>
                <a:lnTo>
                  <a:pt x="755" y="318"/>
                </a:lnTo>
                <a:lnTo>
                  <a:pt x="757" y="310"/>
                </a:lnTo>
                <a:lnTo>
                  <a:pt x="761" y="305"/>
                </a:lnTo>
                <a:lnTo>
                  <a:pt x="765" y="299"/>
                </a:lnTo>
                <a:lnTo>
                  <a:pt x="765" y="299"/>
                </a:lnTo>
                <a:lnTo>
                  <a:pt x="763" y="331"/>
                </a:lnTo>
                <a:lnTo>
                  <a:pt x="762" y="347"/>
                </a:lnTo>
                <a:lnTo>
                  <a:pt x="763" y="362"/>
                </a:lnTo>
                <a:lnTo>
                  <a:pt x="765" y="378"/>
                </a:lnTo>
                <a:lnTo>
                  <a:pt x="768" y="392"/>
                </a:lnTo>
                <a:lnTo>
                  <a:pt x="773" y="405"/>
                </a:lnTo>
                <a:lnTo>
                  <a:pt x="779" y="417"/>
                </a:lnTo>
                <a:lnTo>
                  <a:pt x="779" y="417"/>
                </a:lnTo>
                <a:lnTo>
                  <a:pt x="782" y="404"/>
                </a:lnTo>
                <a:lnTo>
                  <a:pt x="785" y="392"/>
                </a:lnTo>
                <a:lnTo>
                  <a:pt x="787" y="366"/>
                </a:lnTo>
                <a:lnTo>
                  <a:pt x="789" y="353"/>
                </a:lnTo>
                <a:lnTo>
                  <a:pt x="791" y="340"/>
                </a:lnTo>
                <a:lnTo>
                  <a:pt x="794" y="326"/>
                </a:lnTo>
                <a:lnTo>
                  <a:pt x="798" y="313"/>
                </a:lnTo>
                <a:lnTo>
                  <a:pt x="798" y="313"/>
                </a:lnTo>
                <a:lnTo>
                  <a:pt x="800" y="326"/>
                </a:lnTo>
                <a:lnTo>
                  <a:pt x="801" y="340"/>
                </a:lnTo>
                <a:lnTo>
                  <a:pt x="800" y="368"/>
                </a:lnTo>
                <a:lnTo>
                  <a:pt x="796" y="422"/>
                </a:lnTo>
                <a:lnTo>
                  <a:pt x="796" y="422"/>
                </a:lnTo>
                <a:lnTo>
                  <a:pt x="803" y="422"/>
                </a:lnTo>
                <a:lnTo>
                  <a:pt x="808" y="423"/>
                </a:lnTo>
                <a:lnTo>
                  <a:pt x="817" y="426"/>
                </a:lnTo>
                <a:lnTo>
                  <a:pt x="817" y="426"/>
                </a:lnTo>
                <a:lnTo>
                  <a:pt x="831" y="410"/>
                </a:lnTo>
                <a:lnTo>
                  <a:pt x="843" y="392"/>
                </a:lnTo>
                <a:lnTo>
                  <a:pt x="855" y="372"/>
                </a:lnTo>
                <a:lnTo>
                  <a:pt x="866" y="351"/>
                </a:lnTo>
                <a:lnTo>
                  <a:pt x="869" y="340"/>
                </a:lnTo>
                <a:lnTo>
                  <a:pt x="873" y="328"/>
                </a:lnTo>
                <a:lnTo>
                  <a:pt x="877" y="317"/>
                </a:lnTo>
                <a:lnTo>
                  <a:pt x="879" y="304"/>
                </a:lnTo>
                <a:lnTo>
                  <a:pt x="880" y="291"/>
                </a:lnTo>
                <a:lnTo>
                  <a:pt x="881" y="278"/>
                </a:lnTo>
                <a:lnTo>
                  <a:pt x="880" y="265"/>
                </a:lnTo>
                <a:lnTo>
                  <a:pt x="879" y="251"/>
                </a:lnTo>
                <a:lnTo>
                  <a:pt x="879" y="251"/>
                </a:lnTo>
                <a:lnTo>
                  <a:pt x="876" y="230"/>
                </a:lnTo>
                <a:lnTo>
                  <a:pt x="870" y="210"/>
                </a:lnTo>
                <a:lnTo>
                  <a:pt x="863" y="190"/>
                </a:lnTo>
                <a:lnTo>
                  <a:pt x="854" y="172"/>
                </a:lnTo>
                <a:lnTo>
                  <a:pt x="846" y="154"/>
                </a:lnTo>
                <a:lnTo>
                  <a:pt x="836" y="138"/>
                </a:lnTo>
                <a:lnTo>
                  <a:pt x="826" y="123"/>
                </a:lnTo>
                <a:lnTo>
                  <a:pt x="817" y="110"/>
                </a:lnTo>
                <a:lnTo>
                  <a:pt x="817" y="110"/>
                </a:lnTo>
                <a:lnTo>
                  <a:pt x="821" y="128"/>
                </a:lnTo>
                <a:lnTo>
                  <a:pt x="825" y="147"/>
                </a:lnTo>
                <a:lnTo>
                  <a:pt x="827" y="168"/>
                </a:lnTo>
                <a:lnTo>
                  <a:pt x="827" y="177"/>
                </a:lnTo>
                <a:lnTo>
                  <a:pt x="827" y="187"/>
                </a:lnTo>
                <a:lnTo>
                  <a:pt x="827" y="187"/>
                </a:lnTo>
                <a:close/>
                <a:moveTo>
                  <a:pt x="308" y="116"/>
                </a:moveTo>
                <a:lnTo>
                  <a:pt x="308" y="116"/>
                </a:lnTo>
                <a:lnTo>
                  <a:pt x="307" y="114"/>
                </a:lnTo>
                <a:lnTo>
                  <a:pt x="305" y="114"/>
                </a:lnTo>
                <a:lnTo>
                  <a:pt x="303" y="113"/>
                </a:lnTo>
                <a:lnTo>
                  <a:pt x="302" y="112"/>
                </a:lnTo>
                <a:lnTo>
                  <a:pt x="302" y="112"/>
                </a:lnTo>
                <a:lnTo>
                  <a:pt x="298" y="105"/>
                </a:lnTo>
                <a:lnTo>
                  <a:pt x="293" y="97"/>
                </a:lnTo>
                <a:lnTo>
                  <a:pt x="288" y="92"/>
                </a:lnTo>
                <a:lnTo>
                  <a:pt x="281" y="86"/>
                </a:lnTo>
                <a:lnTo>
                  <a:pt x="275" y="82"/>
                </a:lnTo>
                <a:lnTo>
                  <a:pt x="267" y="78"/>
                </a:lnTo>
                <a:lnTo>
                  <a:pt x="260" y="76"/>
                </a:lnTo>
                <a:lnTo>
                  <a:pt x="251" y="74"/>
                </a:lnTo>
                <a:lnTo>
                  <a:pt x="243" y="72"/>
                </a:lnTo>
                <a:lnTo>
                  <a:pt x="234" y="72"/>
                </a:lnTo>
                <a:lnTo>
                  <a:pt x="227" y="72"/>
                </a:lnTo>
                <a:lnTo>
                  <a:pt x="218" y="75"/>
                </a:lnTo>
                <a:lnTo>
                  <a:pt x="211" y="77"/>
                </a:lnTo>
                <a:lnTo>
                  <a:pt x="203" y="79"/>
                </a:lnTo>
                <a:lnTo>
                  <a:pt x="197" y="83"/>
                </a:lnTo>
                <a:lnTo>
                  <a:pt x="191" y="87"/>
                </a:lnTo>
                <a:lnTo>
                  <a:pt x="191" y="87"/>
                </a:lnTo>
                <a:lnTo>
                  <a:pt x="189" y="89"/>
                </a:lnTo>
                <a:lnTo>
                  <a:pt x="186" y="90"/>
                </a:lnTo>
                <a:lnTo>
                  <a:pt x="183" y="91"/>
                </a:lnTo>
                <a:lnTo>
                  <a:pt x="181" y="92"/>
                </a:lnTo>
                <a:lnTo>
                  <a:pt x="181" y="92"/>
                </a:lnTo>
                <a:lnTo>
                  <a:pt x="173" y="101"/>
                </a:lnTo>
                <a:lnTo>
                  <a:pt x="167" y="111"/>
                </a:lnTo>
                <a:lnTo>
                  <a:pt x="164" y="123"/>
                </a:lnTo>
                <a:lnTo>
                  <a:pt x="160" y="133"/>
                </a:lnTo>
                <a:lnTo>
                  <a:pt x="157" y="158"/>
                </a:lnTo>
                <a:lnTo>
                  <a:pt x="156" y="170"/>
                </a:lnTo>
                <a:lnTo>
                  <a:pt x="154" y="183"/>
                </a:lnTo>
                <a:lnTo>
                  <a:pt x="154" y="183"/>
                </a:lnTo>
                <a:lnTo>
                  <a:pt x="162" y="205"/>
                </a:lnTo>
                <a:lnTo>
                  <a:pt x="171" y="225"/>
                </a:lnTo>
                <a:lnTo>
                  <a:pt x="180" y="245"/>
                </a:lnTo>
                <a:lnTo>
                  <a:pt x="183" y="256"/>
                </a:lnTo>
                <a:lnTo>
                  <a:pt x="185" y="268"/>
                </a:lnTo>
                <a:lnTo>
                  <a:pt x="185" y="268"/>
                </a:lnTo>
                <a:lnTo>
                  <a:pt x="190" y="273"/>
                </a:lnTo>
                <a:lnTo>
                  <a:pt x="197" y="276"/>
                </a:lnTo>
                <a:lnTo>
                  <a:pt x="210" y="282"/>
                </a:lnTo>
                <a:lnTo>
                  <a:pt x="222" y="290"/>
                </a:lnTo>
                <a:lnTo>
                  <a:pt x="228" y="294"/>
                </a:lnTo>
                <a:lnTo>
                  <a:pt x="233" y="299"/>
                </a:lnTo>
                <a:lnTo>
                  <a:pt x="233" y="299"/>
                </a:lnTo>
                <a:lnTo>
                  <a:pt x="232" y="305"/>
                </a:lnTo>
                <a:lnTo>
                  <a:pt x="230" y="310"/>
                </a:lnTo>
                <a:lnTo>
                  <a:pt x="227" y="313"/>
                </a:lnTo>
                <a:lnTo>
                  <a:pt x="223" y="317"/>
                </a:lnTo>
                <a:lnTo>
                  <a:pt x="220" y="320"/>
                </a:lnTo>
                <a:lnTo>
                  <a:pt x="218" y="323"/>
                </a:lnTo>
                <a:lnTo>
                  <a:pt x="217" y="327"/>
                </a:lnTo>
                <a:lnTo>
                  <a:pt x="216" y="333"/>
                </a:lnTo>
                <a:lnTo>
                  <a:pt x="216" y="333"/>
                </a:lnTo>
                <a:lnTo>
                  <a:pt x="218" y="338"/>
                </a:lnTo>
                <a:lnTo>
                  <a:pt x="221" y="342"/>
                </a:lnTo>
                <a:lnTo>
                  <a:pt x="226" y="347"/>
                </a:lnTo>
                <a:lnTo>
                  <a:pt x="232" y="351"/>
                </a:lnTo>
                <a:lnTo>
                  <a:pt x="243" y="358"/>
                </a:lnTo>
                <a:lnTo>
                  <a:pt x="248" y="363"/>
                </a:lnTo>
                <a:lnTo>
                  <a:pt x="251" y="368"/>
                </a:lnTo>
                <a:lnTo>
                  <a:pt x="251" y="368"/>
                </a:lnTo>
                <a:lnTo>
                  <a:pt x="247" y="381"/>
                </a:lnTo>
                <a:lnTo>
                  <a:pt x="242" y="392"/>
                </a:lnTo>
                <a:lnTo>
                  <a:pt x="238" y="403"/>
                </a:lnTo>
                <a:lnTo>
                  <a:pt x="237" y="410"/>
                </a:lnTo>
                <a:lnTo>
                  <a:pt x="237" y="417"/>
                </a:lnTo>
                <a:lnTo>
                  <a:pt x="237" y="417"/>
                </a:lnTo>
                <a:lnTo>
                  <a:pt x="242" y="422"/>
                </a:lnTo>
                <a:lnTo>
                  <a:pt x="247" y="425"/>
                </a:lnTo>
                <a:lnTo>
                  <a:pt x="258" y="429"/>
                </a:lnTo>
                <a:lnTo>
                  <a:pt x="264" y="431"/>
                </a:lnTo>
                <a:lnTo>
                  <a:pt x="268" y="434"/>
                </a:lnTo>
                <a:lnTo>
                  <a:pt x="273" y="439"/>
                </a:lnTo>
                <a:lnTo>
                  <a:pt x="277" y="444"/>
                </a:lnTo>
                <a:lnTo>
                  <a:pt x="277" y="444"/>
                </a:lnTo>
                <a:lnTo>
                  <a:pt x="271" y="451"/>
                </a:lnTo>
                <a:lnTo>
                  <a:pt x="266" y="459"/>
                </a:lnTo>
                <a:lnTo>
                  <a:pt x="263" y="469"/>
                </a:lnTo>
                <a:lnTo>
                  <a:pt x="262" y="479"/>
                </a:lnTo>
                <a:lnTo>
                  <a:pt x="262" y="479"/>
                </a:lnTo>
                <a:lnTo>
                  <a:pt x="266" y="486"/>
                </a:lnTo>
                <a:lnTo>
                  <a:pt x="272" y="490"/>
                </a:lnTo>
                <a:lnTo>
                  <a:pt x="278" y="493"/>
                </a:lnTo>
                <a:lnTo>
                  <a:pt x="284" y="496"/>
                </a:lnTo>
                <a:lnTo>
                  <a:pt x="297" y="500"/>
                </a:lnTo>
                <a:lnTo>
                  <a:pt x="312" y="503"/>
                </a:lnTo>
                <a:lnTo>
                  <a:pt x="312" y="503"/>
                </a:lnTo>
                <a:lnTo>
                  <a:pt x="311" y="509"/>
                </a:lnTo>
                <a:lnTo>
                  <a:pt x="310" y="516"/>
                </a:lnTo>
                <a:lnTo>
                  <a:pt x="304" y="528"/>
                </a:lnTo>
                <a:lnTo>
                  <a:pt x="302" y="534"/>
                </a:lnTo>
                <a:lnTo>
                  <a:pt x="298" y="541"/>
                </a:lnTo>
                <a:lnTo>
                  <a:pt x="297" y="548"/>
                </a:lnTo>
                <a:lnTo>
                  <a:pt x="297" y="554"/>
                </a:lnTo>
                <a:lnTo>
                  <a:pt x="297" y="554"/>
                </a:lnTo>
                <a:lnTo>
                  <a:pt x="304" y="556"/>
                </a:lnTo>
                <a:lnTo>
                  <a:pt x="309" y="559"/>
                </a:lnTo>
                <a:lnTo>
                  <a:pt x="313" y="562"/>
                </a:lnTo>
                <a:lnTo>
                  <a:pt x="320" y="563"/>
                </a:lnTo>
                <a:lnTo>
                  <a:pt x="320" y="563"/>
                </a:lnTo>
                <a:lnTo>
                  <a:pt x="326" y="555"/>
                </a:lnTo>
                <a:lnTo>
                  <a:pt x="333" y="548"/>
                </a:lnTo>
                <a:lnTo>
                  <a:pt x="340" y="543"/>
                </a:lnTo>
                <a:lnTo>
                  <a:pt x="348" y="537"/>
                </a:lnTo>
                <a:lnTo>
                  <a:pt x="357" y="533"/>
                </a:lnTo>
                <a:lnTo>
                  <a:pt x="366" y="529"/>
                </a:lnTo>
                <a:lnTo>
                  <a:pt x="385" y="521"/>
                </a:lnTo>
                <a:lnTo>
                  <a:pt x="404" y="514"/>
                </a:lnTo>
                <a:lnTo>
                  <a:pt x="423" y="505"/>
                </a:lnTo>
                <a:lnTo>
                  <a:pt x="431" y="500"/>
                </a:lnTo>
                <a:lnTo>
                  <a:pt x="439" y="494"/>
                </a:lnTo>
                <a:lnTo>
                  <a:pt x="445" y="488"/>
                </a:lnTo>
                <a:lnTo>
                  <a:pt x="452" y="479"/>
                </a:lnTo>
                <a:lnTo>
                  <a:pt x="452" y="479"/>
                </a:lnTo>
                <a:lnTo>
                  <a:pt x="448" y="476"/>
                </a:lnTo>
                <a:lnTo>
                  <a:pt x="447" y="472"/>
                </a:lnTo>
                <a:lnTo>
                  <a:pt x="445" y="461"/>
                </a:lnTo>
                <a:lnTo>
                  <a:pt x="445" y="461"/>
                </a:lnTo>
                <a:lnTo>
                  <a:pt x="439" y="461"/>
                </a:lnTo>
                <a:lnTo>
                  <a:pt x="432" y="462"/>
                </a:lnTo>
                <a:lnTo>
                  <a:pt x="422" y="468"/>
                </a:lnTo>
                <a:lnTo>
                  <a:pt x="415" y="470"/>
                </a:lnTo>
                <a:lnTo>
                  <a:pt x="411" y="471"/>
                </a:lnTo>
                <a:lnTo>
                  <a:pt x="405" y="470"/>
                </a:lnTo>
                <a:lnTo>
                  <a:pt x="401" y="468"/>
                </a:lnTo>
                <a:lnTo>
                  <a:pt x="401" y="468"/>
                </a:lnTo>
                <a:lnTo>
                  <a:pt x="404" y="462"/>
                </a:lnTo>
                <a:lnTo>
                  <a:pt x="408" y="459"/>
                </a:lnTo>
                <a:lnTo>
                  <a:pt x="412" y="455"/>
                </a:lnTo>
                <a:lnTo>
                  <a:pt x="416" y="453"/>
                </a:lnTo>
                <a:lnTo>
                  <a:pt x="427" y="448"/>
                </a:lnTo>
                <a:lnTo>
                  <a:pt x="439" y="444"/>
                </a:lnTo>
                <a:lnTo>
                  <a:pt x="439" y="444"/>
                </a:lnTo>
                <a:lnTo>
                  <a:pt x="439" y="441"/>
                </a:lnTo>
                <a:lnTo>
                  <a:pt x="438" y="439"/>
                </a:lnTo>
                <a:lnTo>
                  <a:pt x="437" y="435"/>
                </a:lnTo>
                <a:lnTo>
                  <a:pt x="437" y="432"/>
                </a:lnTo>
                <a:lnTo>
                  <a:pt x="437" y="432"/>
                </a:lnTo>
                <a:lnTo>
                  <a:pt x="430" y="433"/>
                </a:lnTo>
                <a:lnTo>
                  <a:pt x="424" y="437"/>
                </a:lnTo>
                <a:lnTo>
                  <a:pt x="411" y="444"/>
                </a:lnTo>
                <a:lnTo>
                  <a:pt x="404" y="447"/>
                </a:lnTo>
                <a:lnTo>
                  <a:pt x="398" y="448"/>
                </a:lnTo>
                <a:lnTo>
                  <a:pt x="395" y="447"/>
                </a:lnTo>
                <a:lnTo>
                  <a:pt x="392" y="447"/>
                </a:lnTo>
                <a:lnTo>
                  <a:pt x="389" y="445"/>
                </a:lnTo>
                <a:lnTo>
                  <a:pt x="386" y="443"/>
                </a:lnTo>
                <a:lnTo>
                  <a:pt x="386" y="443"/>
                </a:lnTo>
                <a:lnTo>
                  <a:pt x="408" y="429"/>
                </a:lnTo>
                <a:lnTo>
                  <a:pt x="418" y="423"/>
                </a:lnTo>
                <a:lnTo>
                  <a:pt x="430" y="417"/>
                </a:lnTo>
                <a:lnTo>
                  <a:pt x="430" y="417"/>
                </a:lnTo>
                <a:lnTo>
                  <a:pt x="430" y="414"/>
                </a:lnTo>
                <a:lnTo>
                  <a:pt x="428" y="410"/>
                </a:lnTo>
                <a:lnTo>
                  <a:pt x="427" y="407"/>
                </a:lnTo>
                <a:lnTo>
                  <a:pt x="426" y="403"/>
                </a:lnTo>
                <a:lnTo>
                  <a:pt x="426" y="403"/>
                </a:lnTo>
                <a:lnTo>
                  <a:pt x="419" y="403"/>
                </a:lnTo>
                <a:lnTo>
                  <a:pt x="414" y="404"/>
                </a:lnTo>
                <a:lnTo>
                  <a:pt x="402" y="409"/>
                </a:lnTo>
                <a:lnTo>
                  <a:pt x="397" y="411"/>
                </a:lnTo>
                <a:lnTo>
                  <a:pt x="392" y="412"/>
                </a:lnTo>
                <a:lnTo>
                  <a:pt x="386" y="413"/>
                </a:lnTo>
                <a:lnTo>
                  <a:pt x="381" y="411"/>
                </a:lnTo>
                <a:lnTo>
                  <a:pt x="381" y="411"/>
                </a:lnTo>
                <a:lnTo>
                  <a:pt x="383" y="405"/>
                </a:lnTo>
                <a:lnTo>
                  <a:pt x="386" y="401"/>
                </a:lnTo>
                <a:lnTo>
                  <a:pt x="389" y="398"/>
                </a:lnTo>
                <a:lnTo>
                  <a:pt x="395" y="395"/>
                </a:lnTo>
                <a:lnTo>
                  <a:pt x="405" y="390"/>
                </a:lnTo>
                <a:lnTo>
                  <a:pt x="416" y="386"/>
                </a:lnTo>
                <a:lnTo>
                  <a:pt x="416" y="386"/>
                </a:lnTo>
                <a:lnTo>
                  <a:pt x="416" y="383"/>
                </a:lnTo>
                <a:lnTo>
                  <a:pt x="415" y="380"/>
                </a:lnTo>
                <a:lnTo>
                  <a:pt x="413" y="375"/>
                </a:lnTo>
                <a:lnTo>
                  <a:pt x="411" y="371"/>
                </a:lnTo>
                <a:lnTo>
                  <a:pt x="410" y="366"/>
                </a:lnTo>
                <a:lnTo>
                  <a:pt x="410" y="366"/>
                </a:lnTo>
                <a:lnTo>
                  <a:pt x="398" y="368"/>
                </a:lnTo>
                <a:lnTo>
                  <a:pt x="387" y="371"/>
                </a:lnTo>
                <a:lnTo>
                  <a:pt x="367" y="378"/>
                </a:lnTo>
                <a:lnTo>
                  <a:pt x="346" y="384"/>
                </a:lnTo>
                <a:lnTo>
                  <a:pt x="334" y="386"/>
                </a:lnTo>
                <a:lnTo>
                  <a:pt x="322" y="388"/>
                </a:lnTo>
                <a:lnTo>
                  <a:pt x="322" y="388"/>
                </a:lnTo>
                <a:lnTo>
                  <a:pt x="321" y="386"/>
                </a:lnTo>
                <a:lnTo>
                  <a:pt x="320" y="384"/>
                </a:lnTo>
                <a:lnTo>
                  <a:pt x="319" y="381"/>
                </a:lnTo>
                <a:lnTo>
                  <a:pt x="318" y="378"/>
                </a:lnTo>
                <a:lnTo>
                  <a:pt x="318" y="378"/>
                </a:lnTo>
                <a:lnTo>
                  <a:pt x="340" y="369"/>
                </a:lnTo>
                <a:lnTo>
                  <a:pt x="363" y="360"/>
                </a:lnTo>
                <a:lnTo>
                  <a:pt x="401" y="347"/>
                </a:lnTo>
                <a:lnTo>
                  <a:pt x="401" y="347"/>
                </a:lnTo>
                <a:lnTo>
                  <a:pt x="397" y="336"/>
                </a:lnTo>
                <a:lnTo>
                  <a:pt x="390" y="326"/>
                </a:lnTo>
                <a:lnTo>
                  <a:pt x="390" y="326"/>
                </a:lnTo>
                <a:lnTo>
                  <a:pt x="387" y="327"/>
                </a:lnTo>
                <a:lnTo>
                  <a:pt x="382" y="329"/>
                </a:lnTo>
                <a:lnTo>
                  <a:pt x="371" y="335"/>
                </a:lnTo>
                <a:lnTo>
                  <a:pt x="366" y="336"/>
                </a:lnTo>
                <a:lnTo>
                  <a:pt x="362" y="336"/>
                </a:lnTo>
                <a:lnTo>
                  <a:pt x="359" y="335"/>
                </a:lnTo>
                <a:lnTo>
                  <a:pt x="358" y="334"/>
                </a:lnTo>
                <a:lnTo>
                  <a:pt x="356" y="332"/>
                </a:lnTo>
                <a:lnTo>
                  <a:pt x="355" y="328"/>
                </a:lnTo>
                <a:lnTo>
                  <a:pt x="355" y="328"/>
                </a:lnTo>
                <a:lnTo>
                  <a:pt x="359" y="325"/>
                </a:lnTo>
                <a:lnTo>
                  <a:pt x="365" y="322"/>
                </a:lnTo>
                <a:lnTo>
                  <a:pt x="374" y="317"/>
                </a:lnTo>
                <a:lnTo>
                  <a:pt x="379" y="313"/>
                </a:lnTo>
                <a:lnTo>
                  <a:pt x="382" y="310"/>
                </a:lnTo>
                <a:lnTo>
                  <a:pt x="383" y="305"/>
                </a:lnTo>
                <a:lnTo>
                  <a:pt x="383" y="299"/>
                </a:lnTo>
                <a:lnTo>
                  <a:pt x="383" y="299"/>
                </a:lnTo>
                <a:lnTo>
                  <a:pt x="378" y="299"/>
                </a:lnTo>
                <a:lnTo>
                  <a:pt x="372" y="301"/>
                </a:lnTo>
                <a:lnTo>
                  <a:pt x="362" y="304"/>
                </a:lnTo>
                <a:lnTo>
                  <a:pt x="352" y="306"/>
                </a:lnTo>
                <a:lnTo>
                  <a:pt x="348" y="307"/>
                </a:lnTo>
                <a:lnTo>
                  <a:pt x="343" y="305"/>
                </a:lnTo>
                <a:lnTo>
                  <a:pt x="343" y="305"/>
                </a:lnTo>
                <a:lnTo>
                  <a:pt x="342" y="303"/>
                </a:lnTo>
                <a:lnTo>
                  <a:pt x="341" y="302"/>
                </a:lnTo>
                <a:lnTo>
                  <a:pt x="341" y="302"/>
                </a:lnTo>
                <a:lnTo>
                  <a:pt x="343" y="297"/>
                </a:lnTo>
                <a:lnTo>
                  <a:pt x="348" y="294"/>
                </a:lnTo>
                <a:lnTo>
                  <a:pt x="352" y="292"/>
                </a:lnTo>
                <a:lnTo>
                  <a:pt x="357" y="290"/>
                </a:lnTo>
                <a:lnTo>
                  <a:pt x="367" y="287"/>
                </a:lnTo>
                <a:lnTo>
                  <a:pt x="371" y="283"/>
                </a:lnTo>
                <a:lnTo>
                  <a:pt x="374" y="280"/>
                </a:lnTo>
                <a:lnTo>
                  <a:pt x="374" y="280"/>
                </a:lnTo>
                <a:lnTo>
                  <a:pt x="373" y="277"/>
                </a:lnTo>
                <a:lnTo>
                  <a:pt x="371" y="275"/>
                </a:lnTo>
                <a:lnTo>
                  <a:pt x="370" y="274"/>
                </a:lnTo>
                <a:lnTo>
                  <a:pt x="368" y="273"/>
                </a:lnTo>
                <a:lnTo>
                  <a:pt x="363" y="274"/>
                </a:lnTo>
                <a:lnTo>
                  <a:pt x="357" y="276"/>
                </a:lnTo>
                <a:lnTo>
                  <a:pt x="346" y="280"/>
                </a:lnTo>
                <a:lnTo>
                  <a:pt x="339" y="281"/>
                </a:lnTo>
                <a:lnTo>
                  <a:pt x="337" y="281"/>
                </a:lnTo>
                <a:lnTo>
                  <a:pt x="335" y="280"/>
                </a:lnTo>
                <a:lnTo>
                  <a:pt x="335" y="280"/>
                </a:lnTo>
                <a:lnTo>
                  <a:pt x="335" y="277"/>
                </a:lnTo>
                <a:lnTo>
                  <a:pt x="336" y="274"/>
                </a:lnTo>
                <a:lnTo>
                  <a:pt x="337" y="271"/>
                </a:lnTo>
                <a:lnTo>
                  <a:pt x="339" y="268"/>
                </a:lnTo>
                <a:lnTo>
                  <a:pt x="343" y="266"/>
                </a:lnTo>
                <a:lnTo>
                  <a:pt x="350" y="264"/>
                </a:lnTo>
                <a:lnTo>
                  <a:pt x="355" y="262"/>
                </a:lnTo>
                <a:lnTo>
                  <a:pt x="361" y="259"/>
                </a:lnTo>
                <a:lnTo>
                  <a:pt x="362" y="257"/>
                </a:lnTo>
                <a:lnTo>
                  <a:pt x="364" y="254"/>
                </a:lnTo>
                <a:lnTo>
                  <a:pt x="364" y="251"/>
                </a:lnTo>
                <a:lnTo>
                  <a:pt x="364" y="247"/>
                </a:lnTo>
                <a:lnTo>
                  <a:pt x="364" y="247"/>
                </a:lnTo>
                <a:lnTo>
                  <a:pt x="358" y="248"/>
                </a:lnTo>
                <a:lnTo>
                  <a:pt x="353" y="251"/>
                </a:lnTo>
                <a:lnTo>
                  <a:pt x="342" y="257"/>
                </a:lnTo>
                <a:lnTo>
                  <a:pt x="338" y="259"/>
                </a:lnTo>
                <a:lnTo>
                  <a:pt x="333" y="261"/>
                </a:lnTo>
                <a:lnTo>
                  <a:pt x="327" y="262"/>
                </a:lnTo>
                <a:lnTo>
                  <a:pt x="322" y="262"/>
                </a:lnTo>
                <a:lnTo>
                  <a:pt x="322" y="262"/>
                </a:lnTo>
                <a:lnTo>
                  <a:pt x="324" y="257"/>
                </a:lnTo>
                <a:lnTo>
                  <a:pt x="327" y="251"/>
                </a:lnTo>
                <a:lnTo>
                  <a:pt x="331" y="246"/>
                </a:lnTo>
                <a:lnTo>
                  <a:pt x="335" y="243"/>
                </a:lnTo>
                <a:lnTo>
                  <a:pt x="339" y="239"/>
                </a:lnTo>
                <a:lnTo>
                  <a:pt x="344" y="237"/>
                </a:lnTo>
                <a:lnTo>
                  <a:pt x="350" y="236"/>
                </a:lnTo>
                <a:lnTo>
                  <a:pt x="355" y="236"/>
                </a:lnTo>
                <a:lnTo>
                  <a:pt x="355" y="236"/>
                </a:lnTo>
                <a:lnTo>
                  <a:pt x="354" y="230"/>
                </a:lnTo>
                <a:lnTo>
                  <a:pt x="352" y="223"/>
                </a:lnTo>
                <a:lnTo>
                  <a:pt x="351" y="217"/>
                </a:lnTo>
                <a:lnTo>
                  <a:pt x="350" y="210"/>
                </a:lnTo>
                <a:lnTo>
                  <a:pt x="350" y="210"/>
                </a:lnTo>
                <a:lnTo>
                  <a:pt x="336" y="212"/>
                </a:lnTo>
                <a:lnTo>
                  <a:pt x="324" y="216"/>
                </a:lnTo>
                <a:lnTo>
                  <a:pt x="313" y="221"/>
                </a:lnTo>
                <a:lnTo>
                  <a:pt x="303" y="227"/>
                </a:lnTo>
                <a:lnTo>
                  <a:pt x="282" y="237"/>
                </a:lnTo>
                <a:lnTo>
                  <a:pt x="273" y="243"/>
                </a:lnTo>
                <a:lnTo>
                  <a:pt x="262" y="245"/>
                </a:lnTo>
                <a:lnTo>
                  <a:pt x="262" y="245"/>
                </a:lnTo>
                <a:lnTo>
                  <a:pt x="264" y="238"/>
                </a:lnTo>
                <a:lnTo>
                  <a:pt x="267" y="233"/>
                </a:lnTo>
                <a:lnTo>
                  <a:pt x="271" y="229"/>
                </a:lnTo>
                <a:lnTo>
                  <a:pt x="275" y="225"/>
                </a:lnTo>
                <a:lnTo>
                  <a:pt x="284" y="217"/>
                </a:lnTo>
                <a:lnTo>
                  <a:pt x="295" y="211"/>
                </a:lnTo>
                <a:lnTo>
                  <a:pt x="319" y="201"/>
                </a:lnTo>
                <a:lnTo>
                  <a:pt x="331" y="196"/>
                </a:lnTo>
                <a:lnTo>
                  <a:pt x="341" y="189"/>
                </a:lnTo>
                <a:lnTo>
                  <a:pt x="341" y="189"/>
                </a:lnTo>
                <a:lnTo>
                  <a:pt x="332" y="171"/>
                </a:lnTo>
                <a:lnTo>
                  <a:pt x="323" y="152"/>
                </a:lnTo>
                <a:lnTo>
                  <a:pt x="308" y="116"/>
                </a:lnTo>
                <a:lnTo>
                  <a:pt x="308" y="116"/>
                </a:lnTo>
                <a:close/>
                <a:moveTo>
                  <a:pt x="1016" y="256"/>
                </a:moveTo>
                <a:lnTo>
                  <a:pt x="1016" y="256"/>
                </a:lnTo>
                <a:lnTo>
                  <a:pt x="1011" y="262"/>
                </a:lnTo>
                <a:lnTo>
                  <a:pt x="1008" y="268"/>
                </a:lnTo>
                <a:lnTo>
                  <a:pt x="1007" y="275"/>
                </a:lnTo>
                <a:lnTo>
                  <a:pt x="1006" y="282"/>
                </a:lnTo>
                <a:lnTo>
                  <a:pt x="1006" y="296"/>
                </a:lnTo>
                <a:lnTo>
                  <a:pt x="1006" y="303"/>
                </a:lnTo>
                <a:lnTo>
                  <a:pt x="1006" y="309"/>
                </a:lnTo>
                <a:lnTo>
                  <a:pt x="1006" y="309"/>
                </a:lnTo>
                <a:lnTo>
                  <a:pt x="1005" y="312"/>
                </a:lnTo>
                <a:lnTo>
                  <a:pt x="1003" y="316"/>
                </a:lnTo>
                <a:lnTo>
                  <a:pt x="1001" y="319"/>
                </a:lnTo>
                <a:lnTo>
                  <a:pt x="1000" y="322"/>
                </a:lnTo>
                <a:lnTo>
                  <a:pt x="1000" y="322"/>
                </a:lnTo>
                <a:lnTo>
                  <a:pt x="995" y="342"/>
                </a:lnTo>
                <a:lnTo>
                  <a:pt x="993" y="359"/>
                </a:lnTo>
                <a:lnTo>
                  <a:pt x="993" y="375"/>
                </a:lnTo>
                <a:lnTo>
                  <a:pt x="995" y="389"/>
                </a:lnTo>
                <a:lnTo>
                  <a:pt x="998" y="403"/>
                </a:lnTo>
                <a:lnTo>
                  <a:pt x="1001" y="418"/>
                </a:lnTo>
                <a:lnTo>
                  <a:pt x="1008" y="448"/>
                </a:lnTo>
                <a:lnTo>
                  <a:pt x="1008" y="448"/>
                </a:lnTo>
                <a:lnTo>
                  <a:pt x="1010" y="448"/>
                </a:lnTo>
                <a:lnTo>
                  <a:pt x="1011" y="449"/>
                </a:lnTo>
                <a:lnTo>
                  <a:pt x="1014" y="451"/>
                </a:lnTo>
                <a:lnTo>
                  <a:pt x="1016" y="454"/>
                </a:lnTo>
                <a:lnTo>
                  <a:pt x="1018" y="455"/>
                </a:lnTo>
                <a:lnTo>
                  <a:pt x="1018" y="455"/>
                </a:lnTo>
                <a:lnTo>
                  <a:pt x="1020" y="443"/>
                </a:lnTo>
                <a:lnTo>
                  <a:pt x="1022" y="431"/>
                </a:lnTo>
                <a:lnTo>
                  <a:pt x="1024" y="427"/>
                </a:lnTo>
                <a:lnTo>
                  <a:pt x="1026" y="423"/>
                </a:lnTo>
                <a:lnTo>
                  <a:pt x="1030" y="418"/>
                </a:lnTo>
                <a:lnTo>
                  <a:pt x="1033" y="415"/>
                </a:lnTo>
                <a:lnTo>
                  <a:pt x="1033" y="415"/>
                </a:lnTo>
                <a:lnTo>
                  <a:pt x="1035" y="420"/>
                </a:lnTo>
                <a:lnTo>
                  <a:pt x="1036" y="426"/>
                </a:lnTo>
                <a:lnTo>
                  <a:pt x="1037" y="430"/>
                </a:lnTo>
                <a:lnTo>
                  <a:pt x="1036" y="435"/>
                </a:lnTo>
                <a:lnTo>
                  <a:pt x="1035" y="446"/>
                </a:lnTo>
                <a:lnTo>
                  <a:pt x="1033" y="457"/>
                </a:lnTo>
                <a:lnTo>
                  <a:pt x="1033" y="457"/>
                </a:lnTo>
                <a:lnTo>
                  <a:pt x="1048" y="457"/>
                </a:lnTo>
                <a:lnTo>
                  <a:pt x="1048" y="457"/>
                </a:lnTo>
                <a:lnTo>
                  <a:pt x="1052" y="448"/>
                </a:lnTo>
                <a:lnTo>
                  <a:pt x="1055" y="440"/>
                </a:lnTo>
                <a:lnTo>
                  <a:pt x="1058" y="430"/>
                </a:lnTo>
                <a:lnTo>
                  <a:pt x="1062" y="422"/>
                </a:lnTo>
                <a:lnTo>
                  <a:pt x="1062" y="422"/>
                </a:lnTo>
                <a:lnTo>
                  <a:pt x="1065" y="426"/>
                </a:lnTo>
                <a:lnTo>
                  <a:pt x="1065" y="431"/>
                </a:lnTo>
                <a:lnTo>
                  <a:pt x="1065" y="437"/>
                </a:lnTo>
                <a:lnTo>
                  <a:pt x="1064" y="442"/>
                </a:lnTo>
                <a:lnTo>
                  <a:pt x="1062" y="453"/>
                </a:lnTo>
                <a:lnTo>
                  <a:pt x="1063" y="457"/>
                </a:lnTo>
                <a:lnTo>
                  <a:pt x="1064" y="459"/>
                </a:lnTo>
                <a:lnTo>
                  <a:pt x="1064" y="459"/>
                </a:lnTo>
                <a:lnTo>
                  <a:pt x="1074" y="455"/>
                </a:lnTo>
                <a:lnTo>
                  <a:pt x="1083" y="449"/>
                </a:lnTo>
                <a:lnTo>
                  <a:pt x="1091" y="442"/>
                </a:lnTo>
                <a:lnTo>
                  <a:pt x="1097" y="432"/>
                </a:lnTo>
                <a:lnTo>
                  <a:pt x="1103" y="422"/>
                </a:lnTo>
                <a:lnTo>
                  <a:pt x="1107" y="410"/>
                </a:lnTo>
                <a:lnTo>
                  <a:pt x="1111" y="398"/>
                </a:lnTo>
                <a:lnTo>
                  <a:pt x="1113" y="384"/>
                </a:lnTo>
                <a:lnTo>
                  <a:pt x="1115" y="370"/>
                </a:lnTo>
                <a:lnTo>
                  <a:pt x="1117" y="356"/>
                </a:lnTo>
                <a:lnTo>
                  <a:pt x="1117" y="327"/>
                </a:lnTo>
                <a:lnTo>
                  <a:pt x="1116" y="299"/>
                </a:lnTo>
                <a:lnTo>
                  <a:pt x="1114" y="274"/>
                </a:lnTo>
                <a:lnTo>
                  <a:pt x="1114" y="274"/>
                </a:lnTo>
                <a:lnTo>
                  <a:pt x="1107" y="273"/>
                </a:lnTo>
                <a:lnTo>
                  <a:pt x="1103" y="271"/>
                </a:lnTo>
                <a:lnTo>
                  <a:pt x="1098" y="269"/>
                </a:lnTo>
                <a:lnTo>
                  <a:pt x="1096" y="269"/>
                </a:lnTo>
                <a:lnTo>
                  <a:pt x="1093" y="269"/>
                </a:lnTo>
                <a:lnTo>
                  <a:pt x="1093" y="269"/>
                </a:lnTo>
                <a:lnTo>
                  <a:pt x="1092" y="278"/>
                </a:lnTo>
                <a:lnTo>
                  <a:pt x="1091" y="286"/>
                </a:lnTo>
                <a:lnTo>
                  <a:pt x="1091" y="301"/>
                </a:lnTo>
                <a:lnTo>
                  <a:pt x="1090" y="307"/>
                </a:lnTo>
                <a:lnTo>
                  <a:pt x="1089" y="313"/>
                </a:lnTo>
                <a:lnTo>
                  <a:pt x="1086" y="320"/>
                </a:lnTo>
                <a:lnTo>
                  <a:pt x="1083" y="324"/>
                </a:lnTo>
                <a:lnTo>
                  <a:pt x="1083" y="324"/>
                </a:lnTo>
                <a:lnTo>
                  <a:pt x="1080" y="321"/>
                </a:lnTo>
                <a:lnTo>
                  <a:pt x="1079" y="318"/>
                </a:lnTo>
                <a:lnTo>
                  <a:pt x="1077" y="309"/>
                </a:lnTo>
                <a:lnTo>
                  <a:pt x="1076" y="299"/>
                </a:lnTo>
                <a:lnTo>
                  <a:pt x="1077" y="290"/>
                </a:lnTo>
                <a:lnTo>
                  <a:pt x="1078" y="272"/>
                </a:lnTo>
                <a:lnTo>
                  <a:pt x="1078" y="265"/>
                </a:lnTo>
                <a:lnTo>
                  <a:pt x="1077" y="260"/>
                </a:lnTo>
                <a:lnTo>
                  <a:pt x="1077" y="260"/>
                </a:lnTo>
                <a:lnTo>
                  <a:pt x="1074" y="267"/>
                </a:lnTo>
                <a:lnTo>
                  <a:pt x="1070" y="276"/>
                </a:lnTo>
                <a:lnTo>
                  <a:pt x="1066" y="295"/>
                </a:lnTo>
                <a:lnTo>
                  <a:pt x="1064" y="316"/>
                </a:lnTo>
                <a:lnTo>
                  <a:pt x="1062" y="335"/>
                </a:lnTo>
                <a:lnTo>
                  <a:pt x="1062" y="335"/>
                </a:lnTo>
                <a:lnTo>
                  <a:pt x="1063" y="341"/>
                </a:lnTo>
                <a:lnTo>
                  <a:pt x="1063" y="349"/>
                </a:lnTo>
                <a:lnTo>
                  <a:pt x="1062" y="351"/>
                </a:lnTo>
                <a:lnTo>
                  <a:pt x="1061" y="354"/>
                </a:lnTo>
                <a:lnTo>
                  <a:pt x="1058" y="355"/>
                </a:lnTo>
                <a:lnTo>
                  <a:pt x="1053" y="355"/>
                </a:lnTo>
                <a:lnTo>
                  <a:pt x="1053" y="355"/>
                </a:lnTo>
                <a:lnTo>
                  <a:pt x="1050" y="351"/>
                </a:lnTo>
                <a:lnTo>
                  <a:pt x="1049" y="345"/>
                </a:lnTo>
                <a:lnTo>
                  <a:pt x="1048" y="339"/>
                </a:lnTo>
                <a:lnTo>
                  <a:pt x="1048" y="333"/>
                </a:lnTo>
                <a:lnTo>
                  <a:pt x="1049" y="320"/>
                </a:lnTo>
                <a:lnTo>
                  <a:pt x="1049" y="307"/>
                </a:lnTo>
                <a:lnTo>
                  <a:pt x="1049" y="307"/>
                </a:lnTo>
                <a:lnTo>
                  <a:pt x="1047" y="310"/>
                </a:lnTo>
                <a:lnTo>
                  <a:pt x="1045" y="313"/>
                </a:lnTo>
                <a:lnTo>
                  <a:pt x="1043" y="322"/>
                </a:lnTo>
                <a:lnTo>
                  <a:pt x="1041" y="333"/>
                </a:lnTo>
                <a:lnTo>
                  <a:pt x="1040" y="342"/>
                </a:lnTo>
                <a:lnTo>
                  <a:pt x="1040" y="352"/>
                </a:lnTo>
                <a:lnTo>
                  <a:pt x="1039" y="360"/>
                </a:lnTo>
                <a:lnTo>
                  <a:pt x="1037" y="365"/>
                </a:lnTo>
                <a:lnTo>
                  <a:pt x="1036" y="368"/>
                </a:lnTo>
                <a:lnTo>
                  <a:pt x="1034" y="370"/>
                </a:lnTo>
                <a:lnTo>
                  <a:pt x="1031" y="372"/>
                </a:lnTo>
                <a:lnTo>
                  <a:pt x="1031" y="372"/>
                </a:lnTo>
                <a:lnTo>
                  <a:pt x="1028" y="369"/>
                </a:lnTo>
                <a:lnTo>
                  <a:pt x="1025" y="366"/>
                </a:lnTo>
                <a:lnTo>
                  <a:pt x="1025" y="362"/>
                </a:lnTo>
                <a:lnTo>
                  <a:pt x="1025" y="357"/>
                </a:lnTo>
                <a:lnTo>
                  <a:pt x="1026" y="348"/>
                </a:lnTo>
                <a:lnTo>
                  <a:pt x="1029" y="339"/>
                </a:lnTo>
                <a:lnTo>
                  <a:pt x="1029" y="339"/>
                </a:lnTo>
                <a:lnTo>
                  <a:pt x="1033" y="294"/>
                </a:lnTo>
                <a:lnTo>
                  <a:pt x="1034" y="273"/>
                </a:lnTo>
                <a:lnTo>
                  <a:pt x="1037" y="256"/>
                </a:lnTo>
                <a:lnTo>
                  <a:pt x="1037" y="256"/>
                </a:lnTo>
                <a:lnTo>
                  <a:pt x="1016" y="256"/>
                </a:lnTo>
                <a:lnTo>
                  <a:pt x="1016" y="256"/>
                </a:lnTo>
                <a:close/>
                <a:moveTo>
                  <a:pt x="1049" y="305"/>
                </a:moveTo>
                <a:lnTo>
                  <a:pt x="1049" y="305"/>
                </a:lnTo>
                <a:lnTo>
                  <a:pt x="1050" y="297"/>
                </a:lnTo>
                <a:lnTo>
                  <a:pt x="1052" y="289"/>
                </a:lnTo>
                <a:lnTo>
                  <a:pt x="1053" y="281"/>
                </a:lnTo>
                <a:lnTo>
                  <a:pt x="1053" y="278"/>
                </a:lnTo>
                <a:lnTo>
                  <a:pt x="1051" y="274"/>
                </a:lnTo>
                <a:lnTo>
                  <a:pt x="1051" y="274"/>
                </a:lnTo>
                <a:lnTo>
                  <a:pt x="1049" y="281"/>
                </a:lnTo>
                <a:lnTo>
                  <a:pt x="1048" y="289"/>
                </a:lnTo>
                <a:lnTo>
                  <a:pt x="1047" y="298"/>
                </a:lnTo>
                <a:lnTo>
                  <a:pt x="1048" y="302"/>
                </a:lnTo>
                <a:lnTo>
                  <a:pt x="1049" y="305"/>
                </a:lnTo>
                <a:lnTo>
                  <a:pt x="1049" y="305"/>
                </a:lnTo>
                <a:close/>
                <a:moveTo>
                  <a:pt x="750" y="439"/>
                </a:moveTo>
                <a:lnTo>
                  <a:pt x="750" y="439"/>
                </a:lnTo>
                <a:lnTo>
                  <a:pt x="752" y="443"/>
                </a:lnTo>
                <a:lnTo>
                  <a:pt x="752" y="445"/>
                </a:lnTo>
                <a:lnTo>
                  <a:pt x="750" y="446"/>
                </a:lnTo>
                <a:lnTo>
                  <a:pt x="746" y="448"/>
                </a:lnTo>
                <a:lnTo>
                  <a:pt x="746" y="448"/>
                </a:lnTo>
                <a:lnTo>
                  <a:pt x="783" y="448"/>
                </a:lnTo>
                <a:lnTo>
                  <a:pt x="802" y="448"/>
                </a:lnTo>
                <a:lnTo>
                  <a:pt x="821" y="448"/>
                </a:lnTo>
                <a:lnTo>
                  <a:pt x="821" y="448"/>
                </a:lnTo>
                <a:lnTo>
                  <a:pt x="819" y="445"/>
                </a:lnTo>
                <a:lnTo>
                  <a:pt x="816" y="442"/>
                </a:lnTo>
                <a:lnTo>
                  <a:pt x="812" y="440"/>
                </a:lnTo>
                <a:lnTo>
                  <a:pt x="809" y="439"/>
                </a:lnTo>
                <a:lnTo>
                  <a:pt x="801" y="438"/>
                </a:lnTo>
                <a:lnTo>
                  <a:pt x="792" y="438"/>
                </a:lnTo>
                <a:lnTo>
                  <a:pt x="772" y="440"/>
                </a:lnTo>
                <a:lnTo>
                  <a:pt x="761" y="440"/>
                </a:lnTo>
                <a:lnTo>
                  <a:pt x="750" y="439"/>
                </a:lnTo>
                <a:lnTo>
                  <a:pt x="750" y="439"/>
                </a:lnTo>
                <a:close/>
                <a:moveTo>
                  <a:pt x="759" y="468"/>
                </a:moveTo>
                <a:lnTo>
                  <a:pt x="759" y="468"/>
                </a:lnTo>
                <a:lnTo>
                  <a:pt x="755" y="487"/>
                </a:lnTo>
                <a:lnTo>
                  <a:pt x="750" y="505"/>
                </a:lnTo>
                <a:lnTo>
                  <a:pt x="741" y="540"/>
                </a:lnTo>
                <a:lnTo>
                  <a:pt x="731" y="572"/>
                </a:lnTo>
                <a:lnTo>
                  <a:pt x="727" y="589"/>
                </a:lnTo>
                <a:lnTo>
                  <a:pt x="723" y="605"/>
                </a:lnTo>
                <a:lnTo>
                  <a:pt x="723" y="605"/>
                </a:lnTo>
                <a:lnTo>
                  <a:pt x="729" y="610"/>
                </a:lnTo>
                <a:lnTo>
                  <a:pt x="734" y="614"/>
                </a:lnTo>
                <a:lnTo>
                  <a:pt x="746" y="623"/>
                </a:lnTo>
                <a:lnTo>
                  <a:pt x="746" y="623"/>
                </a:lnTo>
                <a:lnTo>
                  <a:pt x="766" y="624"/>
                </a:lnTo>
                <a:lnTo>
                  <a:pt x="787" y="624"/>
                </a:lnTo>
                <a:lnTo>
                  <a:pt x="796" y="623"/>
                </a:lnTo>
                <a:lnTo>
                  <a:pt x="805" y="621"/>
                </a:lnTo>
                <a:lnTo>
                  <a:pt x="812" y="617"/>
                </a:lnTo>
                <a:lnTo>
                  <a:pt x="819" y="613"/>
                </a:lnTo>
                <a:lnTo>
                  <a:pt x="819" y="613"/>
                </a:lnTo>
                <a:lnTo>
                  <a:pt x="820" y="595"/>
                </a:lnTo>
                <a:lnTo>
                  <a:pt x="820" y="576"/>
                </a:lnTo>
                <a:lnTo>
                  <a:pt x="819" y="555"/>
                </a:lnTo>
                <a:lnTo>
                  <a:pt x="817" y="535"/>
                </a:lnTo>
                <a:lnTo>
                  <a:pt x="811" y="496"/>
                </a:lnTo>
                <a:lnTo>
                  <a:pt x="806" y="461"/>
                </a:lnTo>
                <a:lnTo>
                  <a:pt x="806" y="461"/>
                </a:lnTo>
                <a:lnTo>
                  <a:pt x="801" y="460"/>
                </a:lnTo>
                <a:lnTo>
                  <a:pt x="794" y="461"/>
                </a:lnTo>
                <a:lnTo>
                  <a:pt x="782" y="462"/>
                </a:lnTo>
                <a:lnTo>
                  <a:pt x="759" y="468"/>
                </a:lnTo>
                <a:lnTo>
                  <a:pt x="759" y="468"/>
                </a:lnTo>
                <a:close/>
                <a:moveTo>
                  <a:pt x="1020" y="479"/>
                </a:moveTo>
                <a:lnTo>
                  <a:pt x="1020" y="479"/>
                </a:lnTo>
                <a:lnTo>
                  <a:pt x="1022" y="483"/>
                </a:lnTo>
                <a:lnTo>
                  <a:pt x="1024" y="485"/>
                </a:lnTo>
                <a:lnTo>
                  <a:pt x="1032" y="489"/>
                </a:lnTo>
                <a:lnTo>
                  <a:pt x="1039" y="491"/>
                </a:lnTo>
                <a:lnTo>
                  <a:pt x="1048" y="492"/>
                </a:lnTo>
                <a:lnTo>
                  <a:pt x="1058" y="492"/>
                </a:lnTo>
                <a:lnTo>
                  <a:pt x="1066" y="491"/>
                </a:lnTo>
                <a:lnTo>
                  <a:pt x="1074" y="490"/>
                </a:lnTo>
                <a:lnTo>
                  <a:pt x="1079" y="488"/>
                </a:lnTo>
                <a:lnTo>
                  <a:pt x="1079" y="488"/>
                </a:lnTo>
                <a:lnTo>
                  <a:pt x="1077" y="485"/>
                </a:lnTo>
                <a:lnTo>
                  <a:pt x="1074" y="483"/>
                </a:lnTo>
                <a:lnTo>
                  <a:pt x="1068" y="478"/>
                </a:lnTo>
                <a:lnTo>
                  <a:pt x="1061" y="476"/>
                </a:lnTo>
                <a:lnTo>
                  <a:pt x="1053" y="476"/>
                </a:lnTo>
                <a:lnTo>
                  <a:pt x="1045" y="476"/>
                </a:lnTo>
                <a:lnTo>
                  <a:pt x="1036" y="477"/>
                </a:lnTo>
                <a:lnTo>
                  <a:pt x="1020" y="479"/>
                </a:lnTo>
                <a:lnTo>
                  <a:pt x="1020" y="479"/>
                </a:lnTo>
                <a:close/>
                <a:moveTo>
                  <a:pt x="960" y="660"/>
                </a:moveTo>
                <a:lnTo>
                  <a:pt x="960" y="660"/>
                </a:lnTo>
                <a:lnTo>
                  <a:pt x="963" y="665"/>
                </a:lnTo>
                <a:lnTo>
                  <a:pt x="967" y="668"/>
                </a:lnTo>
                <a:lnTo>
                  <a:pt x="971" y="670"/>
                </a:lnTo>
                <a:lnTo>
                  <a:pt x="975" y="673"/>
                </a:lnTo>
                <a:lnTo>
                  <a:pt x="975" y="673"/>
                </a:lnTo>
                <a:lnTo>
                  <a:pt x="979" y="663"/>
                </a:lnTo>
                <a:lnTo>
                  <a:pt x="985" y="653"/>
                </a:lnTo>
                <a:lnTo>
                  <a:pt x="988" y="649"/>
                </a:lnTo>
                <a:lnTo>
                  <a:pt x="991" y="644"/>
                </a:lnTo>
                <a:lnTo>
                  <a:pt x="995" y="642"/>
                </a:lnTo>
                <a:lnTo>
                  <a:pt x="1000" y="642"/>
                </a:lnTo>
                <a:lnTo>
                  <a:pt x="1000" y="642"/>
                </a:lnTo>
                <a:lnTo>
                  <a:pt x="1003" y="646"/>
                </a:lnTo>
                <a:lnTo>
                  <a:pt x="1005" y="652"/>
                </a:lnTo>
                <a:lnTo>
                  <a:pt x="1008" y="663"/>
                </a:lnTo>
                <a:lnTo>
                  <a:pt x="1010" y="676"/>
                </a:lnTo>
                <a:lnTo>
                  <a:pt x="1011" y="683"/>
                </a:lnTo>
                <a:lnTo>
                  <a:pt x="1015" y="688"/>
                </a:lnTo>
                <a:lnTo>
                  <a:pt x="1015" y="688"/>
                </a:lnTo>
                <a:lnTo>
                  <a:pt x="1025" y="687"/>
                </a:lnTo>
                <a:lnTo>
                  <a:pt x="1034" y="686"/>
                </a:lnTo>
                <a:lnTo>
                  <a:pt x="1043" y="686"/>
                </a:lnTo>
                <a:lnTo>
                  <a:pt x="1051" y="684"/>
                </a:lnTo>
                <a:lnTo>
                  <a:pt x="1051" y="684"/>
                </a:lnTo>
                <a:lnTo>
                  <a:pt x="1054" y="661"/>
                </a:lnTo>
                <a:lnTo>
                  <a:pt x="1056" y="639"/>
                </a:lnTo>
                <a:lnTo>
                  <a:pt x="1059" y="595"/>
                </a:lnTo>
                <a:lnTo>
                  <a:pt x="1061" y="551"/>
                </a:lnTo>
                <a:lnTo>
                  <a:pt x="1062" y="509"/>
                </a:lnTo>
                <a:lnTo>
                  <a:pt x="1062" y="509"/>
                </a:lnTo>
                <a:lnTo>
                  <a:pt x="1051" y="507"/>
                </a:lnTo>
                <a:lnTo>
                  <a:pt x="1038" y="506"/>
                </a:lnTo>
                <a:lnTo>
                  <a:pt x="1025" y="504"/>
                </a:lnTo>
                <a:lnTo>
                  <a:pt x="1019" y="503"/>
                </a:lnTo>
                <a:lnTo>
                  <a:pt x="1015" y="501"/>
                </a:lnTo>
                <a:lnTo>
                  <a:pt x="1015" y="501"/>
                </a:lnTo>
                <a:lnTo>
                  <a:pt x="1000" y="540"/>
                </a:lnTo>
                <a:lnTo>
                  <a:pt x="985" y="581"/>
                </a:lnTo>
                <a:lnTo>
                  <a:pt x="971" y="621"/>
                </a:lnTo>
                <a:lnTo>
                  <a:pt x="965" y="641"/>
                </a:lnTo>
                <a:lnTo>
                  <a:pt x="960" y="660"/>
                </a:lnTo>
                <a:lnTo>
                  <a:pt x="960" y="660"/>
                </a:lnTo>
                <a:close/>
                <a:moveTo>
                  <a:pt x="439" y="514"/>
                </a:moveTo>
                <a:lnTo>
                  <a:pt x="439" y="514"/>
                </a:lnTo>
                <a:lnTo>
                  <a:pt x="443" y="514"/>
                </a:lnTo>
                <a:lnTo>
                  <a:pt x="447" y="515"/>
                </a:lnTo>
                <a:lnTo>
                  <a:pt x="452" y="516"/>
                </a:lnTo>
                <a:lnTo>
                  <a:pt x="457" y="515"/>
                </a:lnTo>
                <a:lnTo>
                  <a:pt x="457" y="515"/>
                </a:lnTo>
                <a:lnTo>
                  <a:pt x="457" y="510"/>
                </a:lnTo>
                <a:lnTo>
                  <a:pt x="457" y="506"/>
                </a:lnTo>
                <a:lnTo>
                  <a:pt x="455" y="504"/>
                </a:lnTo>
                <a:lnTo>
                  <a:pt x="454" y="503"/>
                </a:lnTo>
                <a:lnTo>
                  <a:pt x="452" y="503"/>
                </a:lnTo>
                <a:lnTo>
                  <a:pt x="452" y="503"/>
                </a:lnTo>
                <a:lnTo>
                  <a:pt x="448" y="505"/>
                </a:lnTo>
                <a:lnTo>
                  <a:pt x="444" y="507"/>
                </a:lnTo>
                <a:lnTo>
                  <a:pt x="441" y="509"/>
                </a:lnTo>
                <a:lnTo>
                  <a:pt x="440" y="511"/>
                </a:lnTo>
                <a:lnTo>
                  <a:pt x="439" y="514"/>
                </a:lnTo>
                <a:lnTo>
                  <a:pt x="439" y="514"/>
                </a:lnTo>
                <a:close/>
                <a:moveTo>
                  <a:pt x="499" y="1095"/>
                </a:moveTo>
                <a:lnTo>
                  <a:pt x="499" y="1095"/>
                </a:lnTo>
                <a:lnTo>
                  <a:pt x="495" y="1095"/>
                </a:lnTo>
                <a:lnTo>
                  <a:pt x="495" y="1094"/>
                </a:lnTo>
                <a:lnTo>
                  <a:pt x="494" y="1093"/>
                </a:lnTo>
                <a:lnTo>
                  <a:pt x="495" y="1091"/>
                </a:lnTo>
                <a:lnTo>
                  <a:pt x="496" y="1089"/>
                </a:lnTo>
                <a:lnTo>
                  <a:pt x="496" y="1089"/>
                </a:lnTo>
                <a:lnTo>
                  <a:pt x="499" y="1088"/>
                </a:lnTo>
                <a:lnTo>
                  <a:pt x="496" y="1088"/>
                </a:lnTo>
                <a:lnTo>
                  <a:pt x="495" y="1088"/>
                </a:lnTo>
                <a:lnTo>
                  <a:pt x="495" y="1086"/>
                </a:lnTo>
                <a:lnTo>
                  <a:pt x="496" y="1084"/>
                </a:lnTo>
                <a:lnTo>
                  <a:pt x="496" y="1084"/>
                </a:lnTo>
                <a:lnTo>
                  <a:pt x="507" y="1080"/>
                </a:lnTo>
                <a:lnTo>
                  <a:pt x="516" y="1075"/>
                </a:lnTo>
                <a:lnTo>
                  <a:pt x="523" y="1069"/>
                </a:lnTo>
                <a:lnTo>
                  <a:pt x="531" y="1063"/>
                </a:lnTo>
                <a:lnTo>
                  <a:pt x="544" y="1049"/>
                </a:lnTo>
                <a:lnTo>
                  <a:pt x="558" y="1035"/>
                </a:lnTo>
                <a:lnTo>
                  <a:pt x="558" y="1035"/>
                </a:lnTo>
                <a:lnTo>
                  <a:pt x="563" y="1031"/>
                </a:lnTo>
                <a:lnTo>
                  <a:pt x="569" y="1026"/>
                </a:lnTo>
                <a:lnTo>
                  <a:pt x="577" y="1023"/>
                </a:lnTo>
                <a:lnTo>
                  <a:pt x="582" y="1018"/>
                </a:lnTo>
                <a:lnTo>
                  <a:pt x="582" y="1018"/>
                </a:lnTo>
                <a:lnTo>
                  <a:pt x="586" y="1013"/>
                </a:lnTo>
                <a:lnTo>
                  <a:pt x="591" y="1005"/>
                </a:lnTo>
                <a:lnTo>
                  <a:pt x="598" y="991"/>
                </a:lnTo>
                <a:lnTo>
                  <a:pt x="598" y="991"/>
                </a:lnTo>
                <a:lnTo>
                  <a:pt x="604" y="982"/>
                </a:lnTo>
                <a:lnTo>
                  <a:pt x="608" y="971"/>
                </a:lnTo>
                <a:lnTo>
                  <a:pt x="611" y="960"/>
                </a:lnTo>
                <a:lnTo>
                  <a:pt x="613" y="949"/>
                </a:lnTo>
                <a:lnTo>
                  <a:pt x="616" y="927"/>
                </a:lnTo>
                <a:lnTo>
                  <a:pt x="617" y="905"/>
                </a:lnTo>
                <a:lnTo>
                  <a:pt x="617" y="905"/>
                </a:lnTo>
                <a:lnTo>
                  <a:pt x="616" y="878"/>
                </a:lnTo>
                <a:lnTo>
                  <a:pt x="614" y="850"/>
                </a:lnTo>
                <a:lnTo>
                  <a:pt x="611" y="821"/>
                </a:lnTo>
                <a:lnTo>
                  <a:pt x="607" y="792"/>
                </a:lnTo>
                <a:lnTo>
                  <a:pt x="600" y="763"/>
                </a:lnTo>
                <a:lnTo>
                  <a:pt x="594" y="736"/>
                </a:lnTo>
                <a:lnTo>
                  <a:pt x="585" y="711"/>
                </a:lnTo>
                <a:lnTo>
                  <a:pt x="576" y="688"/>
                </a:lnTo>
                <a:lnTo>
                  <a:pt x="576" y="688"/>
                </a:lnTo>
                <a:lnTo>
                  <a:pt x="571" y="671"/>
                </a:lnTo>
                <a:lnTo>
                  <a:pt x="566" y="656"/>
                </a:lnTo>
                <a:lnTo>
                  <a:pt x="560" y="642"/>
                </a:lnTo>
                <a:lnTo>
                  <a:pt x="552" y="629"/>
                </a:lnTo>
                <a:lnTo>
                  <a:pt x="537" y="604"/>
                </a:lnTo>
                <a:lnTo>
                  <a:pt x="530" y="590"/>
                </a:lnTo>
                <a:lnTo>
                  <a:pt x="524" y="576"/>
                </a:lnTo>
                <a:lnTo>
                  <a:pt x="524" y="576"/>
                </a:lnTo>
                <a:lnTo>
                  <a:pt x="500" y="559"/>
                </a:lnTo>
                <a:lnTo>
                  <a:pt x="487" y="549"/>
                </a:lnTo>
                <a:lnTo>
                  <a:pt x="473" y="540"/>
                </a:lnTo>
                <a:lnTo>
                  <a:pt x="459" y="533"/>
                </a:lnTo>
                <a:lnTo>
                  <a:pt x="452" y="531"/>
                </a:lnTo>
                <a:lnTo>
                  <a:pt x="443" y="529"/>
                </a:lnTo>
                <a:lnTo>
                  <a:pt x="435" y="526"/>
                </a:lnTo>
                <a:lnTo>
                  <a:pt x="427" y="526"/>
                </a:lnTo>
                <a:lnTo>
                  <a:pt x="418" y="526"/>
                </a:lnTo>
                <a:lnTo>
                  <a:pt x="410" y="528"/>
                </a:lnTo>
                <a:lnTo>
                  <a:pt x="410" y="528"/>
                </a:lnTo>
                <a:lnTo>
                  <a:pt x="402" y="530"/>
                </a:lnTo>
                <a:lnTo>
                  <a:pt x="396" y="533"/>
                </a:lnTo>
                <a:lnTo>
                  <a:pt x="389" y="537"/>
                </a:lnTo>
                <a:lnTo>
                  <a:pt x="384" y="541"/>
                </a:lnTo>
                <a:lnTo>
                  <a:pt x="372" y="550"/>
                </a:lnTo>
                <a:lnTo>
                  <a:pt x="366" y="554"/>
                </a:lnTo>
                <a:lnTo>
                  <a:pt x="357" y="556"/>
                </a:lnTo>
                <a:lnTo>
                  <a:pt x="357" y="556"/>
                </a:lnTo>
                <a:lnTo>
                  <a:pt x="343" y="571"/>
                </a:lnTo>
                <a:lnTo>
                  <a:pt x="329" y="587"/>
                </a:lnTo>
                <a:lnTo>
                  <a:pt x="318" y="604"/>
                </a:lnTo>
                <a:lnTo>
                  <a:pt x="308" y="620"/>
                </a:lnTo>
                <a:lnTo>
                  <a:pt x="299" y="638"/>
                </a:lnTo>
                <a:lnTo>
                  <a:pt x="293" y="656"/>
                </a:lnTo>
                <a:lnTo>
                  <a:pt x="289" y="676"/>
                </a:lnTo>
                <a:lnTo>
                  <a:pt x="288" y="687"/>
                </a:lnTo>
                <a:lnTo>
                  <a:pt x="287" y="698"/>
                </a:lnTo>
                <a:lnTo>
                  <a:pt x="287" y="698"/>
                </a:lnTo>
                <a:lnTo>
                  <a:pt x="287" y="712"/>
                </a:lnTo>
                <a:lnTo>
                  <a:pt x="288" y="726"/>
                </a:lnTo>
                <a:lnTo>
                  <a:pt x="290" y="741"/>
                </a:lnTo>
                <a:lnTo>
                  <a:pt x="292" y="756"/>
                </a:lnTo>
                <a:lnTo>
                  <a:pt x="298" y="786"/>
                </a:lnTo>
                <a:lnTo>
                  <a:pt x="306" y="814"/>
                </a:lnTo>
                <a:lnTo>
                  <a:pt x="306" y="814"/>
                </a:lnTo>
                <a:lnTo>
                  <a:pt x="317" y="852"/>
                </a:lnTo>
                <a:lnTo>
                  <a:pt x="328" y="888"/>
                </a:lnTo>
                <a:lnTo>
                  <a:pt x="352" y="956"/>
                </a:lnTo>
                <a:lnTo>
                  <a:pt x="352" y="956"/>
                </a:lnTo>
                <a:lnTo>
                  <a:pt x="359" y="983"/>
                </a:lnTo>
                <a:lnTo>
                  <a:pt x="359" y="983"/>
                </a:lnTo>
                <a:lnTo>
                  <a:pt x="367" y="1008"/>
                </a:lnTo>
                <a:lnTo>
                  <a:pt x="376" y="1034"/>
                </a:lnTo>
                <a:lnTo>
                  <a:pt x="384" y="1059"/>
                </a:lnTo>
                <a:lnTo>
                  <a:pt x="394" y="1083"/>
                </a:lnTo>
                <a:lnTo>
                  <a:pt x="414" y="1132"/>
                </a:lnTo>
                <a:lnTo>
                  <a:pt x="434" y="1180"/>
                </a:lnTo>
                <a:lnTo>
                  <a:pt x="434" y="1180"/>
                </a:lnTo>
                <a:lnTo>
                  <a:pt x="435" y="1186"/>
                </a:lnTo>
                <a:lnTo>
                  <a:pt x="437" y="1191"/>
                </a:lnTo>
                <a:lnTo>
                  <a:pt x="439" y="1197"/>
                </a:lnTo>
                <a:lnTo>
                  <a:pt x="439" y="1203"/>
                </a:lnTo>
                <a:lnTo>
                  <a:pt x="439" y="1203"/>
                </a:lnTo>
                <a:lnTo>
                  <a:pt x="440" y="1205"/>
                </a:lnTo>
                <a:lnTo>
                  <a:pt x="443" y="1206"/>
                </a:lnTo>
                <a:lnTo>
                  <a:pt x="445" y="1207"/>
                </a:lnTo>
                <a:lnTo>
                  <a:pt x="447" y="1210"/>
                </a:lnTo>
                <a:lnTo>
                  <a:pt x="447" y="1210"/>
                </a:lnTo>
                <a:lnTo>
                  <a:pt x="455" y="1243"/>
                </a:lnTo>
                <a:lnTo>
                  <a:pt x="459" y="1259"/>
                </a:lnTo>
                <a:lnTo>
                  <a:pt x="464" y="1274"/>
                </a:lnTo>
                <a:lnTo>
                  <a:pt x="470" y="1289"/>
                </a:lnTo>
                <a:lnTo>
                  <a:pt x="477" y="1303"/>
                </a:lnTo>
                <a:lnTo>
                  <a:pt x="485" y="1314"/>
                </a:lnTo>
                <a:lnTo>
                  <a:pt x="494" y="1325"/>
                </a:lnTo>
                <a:lnTo>
                  <a:pt x="494" y="1325"/>
                </a:lnTo>
                <a:lnTo>
                  <a:pt x="498" y="1323"/>
                </a:lnTo>
                <a:lnTo>
                  <a:pt x="501" y="1322"/>
                </a:lnTo>
                <a:lnTo>
                  <a:pt x="508" y="1320"/>
                </a:lnTo>
                <a:lnTo>
                  <a:pt x="518" y="1319"/>
                </a:lnTo>
                <a:lnTo>
                  <a:pt x="528" y="1317"/>
                </a:lnTo>
                <a:lnTo>
                  <a:pt x="528" y="1317"/>
                </a:lnTo>
                <a:lnTo>
                  <a:pt x="524" y="1304"/>
                </a:lnTo>
                <a:lnTo>
                  <a:pt x="520" y="1290"/>
                </a:lnTo>
                <a:lnTo>
                  <a:pt x="510" y="1263"/>
                </a:lnTo>
                <a:lnTo>
                  <a:pt x="500" y="1234"/>
                </a:lnTo>
                <a:lnTo>
                  <a:pt x="491" y="1206"/>
                </a:lnTo>
                <a:lnTo>
                  <a:pt x="488" y="1192"/>
                </a:lnTo>
                <a:lnTo>
                  <a:pt x="485" y="1179"/>
                </a:lnTo>
                <a:lnTo>
                  <a:pt x="484" y="1165"/>
                </a:lnTo>
                <a:lnTo>
                  <a:pt x="483" y="1150"/>
                </a:lnTo>
                <a:lnTo>
                  <a:pt x="485" y="1136"/>
                </a:lnTo>
                <a:lnTo>
                  <a:pt x="487" y="1122"/>
                </a:lnTo>
                <a:lnTo>
                  <a:pt x="492" y="1109"/>
                </a:lnTo>
                <a:lnTo>
                  <a:pt x="499" y="1095"/>
                </a:lnTo>
                <a:lnTo>
                  <a:pt x="499" y="1095"/>
                </a:lnTo>
                <a:close/>
                <a:moveTo>
                  <a:pt x="721" y="615"/>
                </a:moveTo>
                <a:lnTo>
                  <a:pt x="721" y="615"/>
                </a:lnTo>
                <a:lnTo>
                  <a:pt x="713" y="625"/>
                </a:lnTo>
                <a:lnTo>
                  <a:pt x="710" y="629"/>
                </a:lnTo>
                <a:lnTo>
                  <a:pt x="706" y="636"/>
                </a:lnTo>
                <a:lnTo>
                  <a:pt x="706" y="636"/>
                </a:lnTo>
                <a:lnTo>
                  <a:pt x="707" y="639"/>
                </a:lnTo>
                <a:lnTo>
                  <a:pt x="708" y="640"/>
                </a:lnTo>
                <a:lnTo>
                  <a:pt x="712" y="643"/>
                </a:lnTo>
                <a:lnTo>
                  <a:pt x="715" y="646"/>
                </a:lnTo>
                <a:lnTo>
                  <a:pt x="716" y="649"/>
                </a:lnTo>
                <a:lnTo>
                  <a:pt x="717" y="651"/>
                </a:lnTo>
                <a:lnTo>
                  <a:pt x="717" y="651"/>
                </a:lnTo>
                <a:lnTo>
                  <a:pt x="748" y="654"/>
                </a:lnTo>
                <a:lnTo>
                  <a:pt x="765" y="655"/>
                </a:lnTo>
                <a:lnTo>
                  <a:pt x="781" y="656"/>
                </a:lnTo>
                <a:lnTo>
                  <a:pt x="796" y="655"/>
                </a:lnTo>
                <a:lnTo>
                  <a:pt x="804" y="654"/>
                </a:lnTo>
                <a:lnTo>
                  <a:pt x="810" y="653"/>
                </a:lnTo>
                <a:lnTo>
                  <a:pt x="817" y="650"/>
                </a:lnTo>
                <a:lnTo>
                  <a:pt x="823" y="646"/>
                </a:lnTo>
                <a:lnTo>
                  <a:pt x="828" y="643"/>
                </a:lnTo>
                <a:lnTo>
                  <a:pt x="834" y="638"/>
                </a:lnTo>
                <a:lnTo>
                  <a:pt x="834" y="638"/>
                </a:lnTo>
                <a:lnTo>
                  <a:pt x="819" y="636"/>
                </a:lnTo>
                <a:lnTo>
                  <a:pt x="803" y="636"/>
                </a:lnTo>
                <a:lnTo>
                  <a:pt x="773" y="636"/>
                </a:lnTo>
                <a:lnTo>
                  <a:pt x="758" y="635"/>
                </a:lnTo>
                <a:lnTo>
                  <a:pt x="751" y="634"/>
                </a:lnTo>
                <a:lnTo>
                  <a:pt x="744" y="631"/>
                </a:lnTo>
                <a:lnTo>
                  <a:pt x="737" y="629"/>
                </a:lnTo>
                <a:lnTo>
                  <a:pt x="732" y="625"/>
                </a:lnTo>
                <a:lnTo>
                  <a:pt x="727" y="621"/>
                </a:lnTo>
                <a:lnTo>
                  <a:pt x="721" y="615"/>
                </a:lnTo>
                <a:lnTo>
                  <a:pt x="721" y="615"/>
                </a:lnTo>
                <a:close/>
                <a:moveTo>
                  <a:pt x="434" y="1252"/>
                </a:moveTo>
                <a:lnTo>
                  <a:pt x="434" y="1252"/>
                </a:lnTo>
                <a:lnTo>
                  <a:pt x="432" y="1236"/>
                </a:lnTo>
                <a:lnTo>
                  <a:pt x="429" y="1221"/>
                </a:lnTo>
                <a:lnTo>
                  <a:pt x="425" y="1206"/>
                </a:lnTo>
                <a:lnTo>
                  <a:pt x="419" y="1191"/>
                </a:lnTo>
                <a:lnTo>
                  <a:pt x="409" y="1164"/>
                </a:lnTo>
                <a:lnTo>
                  <a:pt x="397" y="1136"/>
                </a:lnTo>
                <a:lnTo>
                  <a:pt x="384" y="1108"/>
                </a:lnTo>
                <a:lnTo>
                  <a:pt x="372" y="1080"/>
                </a:lnTo>
                <a:lnTo>
                  <a:pt x="367" y="1066"/>
                </a:lnTo>
                <a:lnTo>
                  <a:pt x="363" y="1051"/>
                </a:lnTo>
                <a:lnTo>
                  <a:pt x="358" y="1036"/>
                </a:lnTo>
                <a:lnTo>
                  <a:pt x="355" y="1020"/>
                </a:lnTo>
                <a:lnTo>
                  <a:pt x="355" y="1020"/>
                </a:lnTo>
                <a:lnTo>
                  <a:pt x="350" y="1009"/>
                </a:lnTo>
                <a:lnTo>
                  <a:pt x="344" y="999"/>
                </a:lnTo>
                <a:lnTo>
                  <a:pt x="341" y="985"/>
                </a:lnTo>
                <a:lnTo>
                  <a:pt x="339" y="970"/>
                </a:lnTo>
                <a:lnTo>
                  <a:pt x="339" y="970"/>
                </a:lnTo>
                <a:lnTo>
                  <a:pt x="319" y="918"/>
                </a:lnTo>
                <a:lnTo>
                  <a:pt x="309" y="893"/>
                </a:lnTo>
                <a:lnTo>
                  <a:pt x="301" y="866"/>
                </a:lnTo>
                <a:lnTo>
                  <a:pt x="292" y="838"/>
                </a:lnTo>
                <a:lnTo>
                  <a:pt x="286" y="809"/>
                </a:lnTo>
                <a:lnTo>
                  <a:pt x="280" y="778"/>
                </a:lnTo>
                <a:lnTo>
                  <a:pt x="277" y="746"/>
                </a:lnTo>
                <a:lnTo>
                  <a:pt x="277" y="746"/>
                </a:lnTo>
                <a:lnTo>
                  <a:pt x="270" y="740"/>
                </a:lnTo>
                <a:lnTo>
                  <a:pt x="263" y="732"/>
                </a:lnTo>
                <a:lnTo>
                  <a:pt x="257" y="723"/>
                </a:lnTo>
                <a:lnTo>
                  <a:pt x="251" y="715"/>
                </a:lnTo>
                <a:lnTo>
                  <a:pt x="242" y="697"/>
                </a:lnTo>
                <a:lnTo>
                  <a:pt x="236" y="688"/>
                </a:lnTo>
                <a:lnTo>
                  <a:pt x="231" y="680"/>
                </a:lnTo>
                <a:lnTo>
                  <a:pt x="231" y="680"/>
                </a:lnTo>
                <a:lnTo>
                  <a:pt x="219" y="668"/>
                </a:lnTo>
                <a:lnTo>
                  <a:pt x="205" y="657"/>
                </a:lnTo>
                <a:lnTo>
                  <a:pt x="191" y="649"/>
                </a:lnTo>
                <a:lnTo>
                  <a:pt x="175" y="642"/>
                </a:lnTo>
                <a:lnTo>
                  <a:pt x="167" y="640"/>
                </a:lnTo>
                <a:lnTo>
                  <a:pt x="158" y="638"/>
                </a:lnTo>
                <a:lnTo>
                  <a:pt x="150" y="637"/>
                </a:lnTo>
                <a:lnTo>
                  <a:pt x="141" y="637"/>
                </a:lnTo>
                <a:lnTo>
                  <a:pt x="131" y="637"/>
                </a:lnTo>
                <a:lnTo>
                  <a:pt x="122" y="638"/>
                </a:lnTo>
                <a:lnTo>
                  <a:pt x="112" y="639"/>
                </a:lnTo>
                <a:lnTo>
                  <a:pt x="102" y="642"/>
                </a:lnTo>
                <a:lnTo>
                  <a:pt x="102" y="642"/>
                </a:lnTo>
                <a:lnTo>
                  <a:pt x="93" y="646"/>
                </a:lnTo>
                <a:lnTo>
                  <a:pt x="83" y="651"/>
                </a:lnTo>
                <a:lnTo>
                  <a:pt x="76" y="656"/>
                </a:lnTo>
                <a:lnTo>
                  <a:pt x="67" y="661"/>
                </a:lnTo>
                <a:lnTo>
                  <a:pt x="61" y="668"/>
                </a:lnTo>
                <a:lnTo>
                  <a:pt x="54" y="674"/>
                </a:lnTo>
                <a:lnTo>
                  <a:pt x="48" y="682"/>
                </a:lnTo>
                <a:lnTo>
                  <a:pt x="43" y="689"/>
                </a:lnTo>
                <a:lnTo>
                  <a:pt x="37" y="698"/>
                </a:lnTo>
                <a:lnTo>
                  <a:pt x="33" y="706"/>
                </a:lnTo>
                <a:lnTo>
                  <a:pt x="25" y="725"/>
                </a:lnTo>
                <a:lnTo>
                  <a:pt x="20" y="744"/>
                </a:lnTo>
                <a:lnTo>
                  <a:pt x="16" y="764"/>
                </a:lnTo>
                <a:lnTo>
                  <a:pt x="14" y="786"/>
                </a:lnTo>
                <a:lnTo>
                  <a:pt x="13" y="808"/>
                </a:lnTo>
                <a:lnTo>
                  <a:pt x="13" y="832"/>
                </a:lnTo>
                <a:lnTo>
                  <a:pt x="14" y="854"/>
                </a:lnTo>
                <a:lnTo>
                  <a:pt x="16" y="878"/>
                </a:lnTo>
                <a:lnTo>
                  <a:pt x="19" y="901"/>
                </a:lnTo>
                <a:lnTo>
                  <a:pt x="28" y="947"/>
                </a:lnTo>
                <a:lnTo>
                  <a:pt x="28" y="947"/>
                </a:lnTo>
                <a:lnTo>
                  <a:pt x="31" y="960"/>
                </a:lnTo>
                <a:lnTo>
                  <a:pt x="35" y="974"/>
                </a:lnTo>
                <a:lnTo>
                  <a:pt x="44" y="1002"/>
                </a:lnTo>
                <a:lnTo>
                  <a:pt x="44" y="1002"/>
                </a:lnTo>
                <a:lnTo>
                  <a:pt x="49" y="1014"/>
                </a:lnTo>
                <a:lnTo>
                  <a:pt x="54" y="1026"/>
                </a:lnTo>
                <a:lnTo>
                  <a:pt x="60" y="1038"/>
                </a:lnTo>
                <a:lnTo>
                  <a:pt x="67" y="1049"/>
                </a:lnTo>
                <a:lnTo>
                  <a:pt x="75" y="1061"/>
                </a:lnTo>
                <a:lnTo>
                  <a:pt x="82" y="1071"/>
                </a:lnTo>
                <a:lnTo>
                  <a:pt x="91" y="1081"/>
                </a:lnTo>
                <a:lnTo>
                  <a:pt x="99" y="1091"/>
                </a:lnTo>
                <a:lnTo>
                  <a:pt x="109" y="1099"/>
                </a:lnTo>
                <a:lnTo>
                  <a:pt x="120" y="1108"/>
                </a:lnTo>
                <a:lnTo>
                  <a:pt x="130" y="1116"/>
                </a:lnTo>
                <a:lnTo>
                  <a:pt x="141" y="1124"/>
                </a:lnTo>
                <a:lnTo>
                  <a:pt x="153" y="1130"/>
                </a:lnTo>
                <a:lnTo>
                  <a:pt x="165" y="1137"/>
                </a:lnTo>
                <a:lnTo>
                  <a:pt x="176" y="1142"/>
                </a:lnTo>
                <a:lnTo>
                  <a:pt x="189" y="1146"/>
                </a:lnTo>
                <a:lnTo>
                  <a:pt x="189" y="1146"/>
                </a:lnTo>
                <a:lnTo>
                  <a:pt x="196" y="1143"/>
                </a:lnTo>
                <a:lnTo>
                  <a:pt x="203" y="1140"/>
                </a:lnTo>
                <a:lnTo>
                  <a:pt x="210" y="1138"/>
                </a:lnTo>
                <a:lnTo>
                  <a:pt x="217" y="1136"/>
                </a:lnTo>
                <a:lnTo>
                  <a:pt x="232" y="1135"/>
                </a:lnTo>
                <a:lnTo>
                  <a:pt x="247" y="1135"/>
                </a:lnTo>
                <a:lnTo>
                  <a:pt x="262" y="1136"/>
                </a:lnTo>
                <a:lnTo>
                  <a:pt x="279" y="1138"/>
                </a:lnTo>
                <a:lnTo>
                  <a:pt x="312" y="1142"/>
                </a:lnTo>
                <a:lnTo>
                  <a:pt x="312" y="1142"/>
                </a:lnTo>
                <a:lnTo>
                  <a:pt x="324" y="1152"/>
                </a:lnTo>
                <a:lnTo>
                  <a:pt x="336" y="1162"/>
                </a:lnTo>
                <a:lnTo>
                  <a:pt x="348" y="1173"/>
                </a:lnTo>
                <a:lnTo>
                  <a:pt x="358" y="1185"/>
                </a:lnTo>
                <a:lnTo>
                  <a:pt x="368" y="1197"/>
                </a:lnTo>
                <a:lnTo>
                  <a:pt x="378" y="1210"/>
                </a:lnTo>
                <a:lnTo>
                  <a:pt x="395" y="1236"/>
                </a:lnTo>
                <a:lnTo>
                  <a:pt x="395" y="1236"/>
                </a:lnTo>
                <a:lnTo>
                  <a:pt x="397" y="1244"/>
                </a:lnTo>
                <a:lnTo>
                  <a:pt x="399" y="1252"/>
                </a:lnTo>
                <a:lnTo>
                  <a:pt x="402" y="1261"/>
                </a:lnTo>
                <a:lnTo>
                  <a:pt x="407" y="1268"/>
                </a:lnTo>
                <a:lnTo>
                  <a:pt x="424" y="1301"/>
                </a:lnTo>
                <a:lnTo>
                  <a:pt x="424" y="1301"/>
                </a:lnTo>
                <a:lnTo>
                  <a:pt x="422" y="1306"/>
                </a:lnTo>
                <a:lnTo>
                  <a:pt x="420" y="1312"/>
                </a:lnTo>
                <a:lnTo>
                  <a:pt x="422" y="1319"/>
                </a:lnTo>
                <a:lnTo>
                  <a:pt x="425" y="1324"/>
                </a:lnTo>
                <a:lnTo>
                  <a:pt x="428" y="1331"/>
                </a:lnTo>
                <a:lnTo>
                  <a:pt x="431" y="1336"/>
                </a:lnTo>
                <a:lnTo>
                  <a:pt x="439" y="1344"/>
                </a:lnTo>
                <a:lnTo>
                  <a:pt x="439" y="1344"/>
                </a:lnTo>
                <a:lnTo>
                  <a:pt x="442" y="1342"/>
                </a:lnTo>
                <a:lnTo>
                  <a:pt x="446" y="1340"/>
                </a:lnTo>
                <a:lnTo>
                  <a:pt x="454" y="1338"/>
                </a:lnTo>
                <a:lnTo>
                  <a:pt x="457" y="1337"/>
                </a:lnTo>
                <a:lnTo>
                  <a:pt x="460" y="1335"/>
                </a:lnTo>
                <a:lnTo>
                  <a:pt x="463" y="1332"/>
                </a:lnTo>
                <a:lnTo>
                  <a:pt x="465" y="1327"/>
                </a:lnTo>
                <a:lnTo>
                  <a:pt x="465" y="1327"/>
                </a:lnTo>
                <a:lnTo>
                  <a:pt x="460" y="1311"/>
                </a:lnTo>
                <a:lnTo>
                  <a:pt x="454" y="1291"/>
                </a:lnTo>
                <a:lnTo>
                  <a:pt x="449" y="1281"/>
                </a:lnTo>
                <a:lnTo>
                  <a:pt x="445" y="1271"/>
                </a:lnTo>
                <a:lnTo>
                  <a:pt x="440" y="1261"/>
                </a:lnTo>
                <a:lnTo>
                  <a:pt x="434" y="1252"/>
                </a:lnTo>
                <a:lnTo>
                  <a:pt x="434" y="1252"/>
                </a:lnTo>
                <a:close/>
                <a:moveTo>
                  <a:pt x="971" y="715"/>
                </a:moveTo>
                <a:lnTo>
                  <a:pt x="971" y="715"/>
                </a:lnTo>
                <a:lnTo>
                  <a:pt x="978" y="716"/>
                </a:lnTo>
                <a:lnTo>
                  <a:pt x="984" y="718"/>
                </a:lnTo>
                <a:lnTo>
                  <a:pt x="995" y="723"/>
                </a:lnTo>
                <a:lnTo>
                  <a:pt x="995" y="723"/>
                </a:lnTo>
                <a:lnTo>
                  <a:pt x="997" y="721"/>
                </a:lnTo>
                <a:lnTo>
                  <a:pt x="998" y="719"/>
                </a:lnTo>
                <a:lnTo>
                  <a:pt x="999" y="714"/>
                </a:lnTo>
                <a:lnTo>
                  <a:pt x="1000" y="712"/>
                </a:lnTo>
                <a:lnTo>
                  <a:pt x="1001" y="710"/>
                </a:lnTo>
                <a:lnTo>
                  <a:pt x="1003" y="708"/>
                </a:lnTo>
                <a:lnTo>
                  <a:pt x="1006" y="708"/>
                </a:lnTo>
                <a:lnTo>
                  <a:pt x="1006" y="708"/>
                </a:lnTo>
                <a:lnTo>
                  <a:pt x="1004" y="703"/>
                </a:lnTo>
                <a:lnTo>
                  <a:pt x="1002" y="698"/>
                </a:lnTo>
                <a:lnTo>
                  <a:pt x="1000" y="685"/>
                </a:lnTo>
                <a:lnTo>
                  <a:pt x="998" y="673"/>
                </a:lnTo>
                <a:lnTo>
                  <a:pt x="995" y="668"/>
                </a:lnTo>
                <a:lnTo>
                  <a:pt x="993" y="662"/>
                </a:lnTo>
                <a:lnTo>
                  <a:pt x="993" y="662"/>
                </a:lnTo>
                <a:lnTo>
                  <a:pt x="988" y="675"/>
                </a:lnTo>
                <a:lnTo>
                  <a:pt x="983" y="689"/>
                </a:lnTo>
                <a:lnTo>
                  <a:pt x="976" y="702"/>
                </a:lnTo>
                <a:lnTo>
                  <a:pt x="971" y="715"/>
                </a:lnTo>
                <a:lnTo>
                  <a:pt x="971" y="715"/>
                </a:lnTo>
                <a:close/>
                <a:moveTo>
                  <a:pt x="717" y="689"/>
                </a:moveTo>
                <a:lnTo>
                  <a:pt x="717" y="689"/>
                </a:lnTo>
                <a:lnTo>
                  <a:pt x="712" y="703"/>
                </a:lnTo>
                <a:lnTo>
                  <a:pt x="707" y="717"/>
                </a:lnTo>
                <a:lnTo>
                  <a:pt x="705" y="732"/>
                </a:lnTo>
                <a:lnTo>
                  <a:pt x="703" y="746"/>
                </a:lnTo>
                <a:lnTo>
                  <a:pt x="702" y="775"/>
                </a:lnTo>
                <a:lnTo>
                  <a:pt x="700" y="790"/>
                </a:lnTo>
                <a:lnTo>
                  <a:pt x="699" y="804"/>
                </a:lnTo>
                <a:lnTo>
                  <a:pt x="699" y="804"/>
                </a:lnTo>
                <a:lnTo>
                  <a:pt x="697" y="811"/>
                </a:lnTo>
                <a:lnTo>
                  <a:pt x="695" y="819"/>
                </a:lnTo>
                <a:lnTo>
                  <a:pt x="691" y="825"/>
                </a:lnTo>
                <a:lnTo>
                  <a:pt x="690" y="833"/>
                </a:lnTo>
                <a:lnTo>
                  <a:pt x="690" y="833"/>
                </a:lnTo>
                <a:lnTo>
                  <a:pt x="690" y="843"/>
                </a:lnTo>
                <a:lnTo>
                  <a:pt x="690" y="854"/>
                </a:lnTo>
                <a:lnTo>
                  <a:pt x="692" y="865"/>
                </a:lnTo>
                <a:lnTo>
                  <a:pt x="692" y="874"/>
                </a:lnTo>
                <a:lnTo>
                  <a:pt x="692" y="874"/>
                </a:lnTo>
                <a:lnTo>
                  <a:pt x="690" y="888"/>
                </a:lnTo>
                <a:lnTo>
                  <a:pt x="687" y="901"/>
                </a:lnTo>
                <a:lnTo>
                  <a:pt x="684" y="915"/>
                </a:lnTo>
                <a:lnTo>
                  <a:pt x="682" y="929"/>
                </a:lnTo>
                <a:lnTo>
                  <a:pt x="682" y="929"/>
                </a:lnTo>
                <a:lnTo>
                  <a:pt x="683" y="932"/>
                </a:lnTo>
                <a:lnTo>
                  <a:pt x="684" y="937"/>
                </a:lnTo>
                <a:lnTo>
                  <a:pt x="685" y="941"/>
                </a:lnTo>
                <a:lnTo>
                  <a:pt x="686" y="945"/>
                </a:lnTo>
                <a:lnTo>
                  <a:pt x="686" y="945"/>
                </a:lnTo>
                <a:lnTo>
                  <a:pt x="685" y="950"/>
                </a:lnTo>
                <a:lnTo>
                  <a:pt x="683" y="956"/>
                </a:lnTo>
                <a:lnTo>
                  <a:pt x="681" y="961"/>
                </a:lnTo>
                <a:lnTo>
                  <a:pt x="680" y="967"/>
                </a:lnTo>
                <a:lnTo>
                  <a:pt x="680" y="967"/>
                </a:lnTo>
                <a:lnTo>
                  <a:pt x="677" y="995"/>
                </a:lnTo>
                <a:lnTo>
                  <a:pt x="675" y="1025"/>
                </a:lnTo>
                <a:lnTo>
                  <a:pt x="675" y="1056"/>
                </a:lnTo>
                <a:lnTo>
                  <a:pt x="676" y="1070"/>
                </a:lnTo>
                <a:lnTo>
                  <a:pt x="677" y="1084"/>
                </a:lnTo>
                <a:lnTo>
                  <a:pt x="677" y="1084"/>
                </a:lnTo>
                <a:lnTo>
                  <a:pt x="674" y="1127"/>
                </a:lnTo>
                <a:lnTo>
                  <a:pt x="671" y="1168"/>
                </a:lnTo>
                <a:lnTo>
                  <a:pt x="667" y="1249"/>
                </a:lnTo>
                <a:lnTo>
                  <a:pt x="665" y="1331"/>
                </a:lnTo>
                <a:lnTo>
                  <a:pt x="664" y="1417"/>
                </a:lnTo>
                <a:lnTo>
                  <a:pt x="664" y="1417"/>
                </a:lnTo>
                <a:lnTo>
                  <a:pt x="662" y="1425"/>
                </a:lnTo>
                <a:lnTo>
                  <a:pt x="660" y="1432"/>
                </a:lnTo>
                <a:lnTo>
                  <a:pt x="658" y="1440"/>
                </a:lnTo>
                <a:lnTo>
                  <a:pt x="657" y="1448"/>
                </a:lnTo>
                <a:lnTo>
                  <a:pt x="657" y="1448"/>
                </a:lnTo>
                <a:lnTo>
                  <a:pt x="656" y="1462"/>
                </a:lnTo>
                <a:lnTo>
                  <a:pt x="657" y="1476"/>
                </a:lnTo>
                <a:lnTo>
                  <a:pt x="659" y="1504"/>
                </a:lnTo>
                <a:lnTo>
                  <a:pt x="662" y="1531"/>
                </a:lnTo>
                <a:lnTo>
                  <a:pt x="666" y="1559"/>
                </a:lnTo>
                <a:lnTo>
                  <a:pt x="666" y="1559"/>
                </a:lnTo>
                <a:lnTo>
                  <a:pt x="673" y="1560"/>
                </a:lnTo>
                <a:lnTo>
                  <a:pt x="682" y="1560"/>
                </a:lnTo>
                <a:lnTo>
                  <a:pt x="701" y="1556"/>
                </a:lnTo>
                <a:lnTo>
                  <a:pt x="719" y="1553"/>
                </a:lnTo>
                <a:lnTo>
                  <a:pt x="728" y="1552"/>
                </a:lnTo>
                <a:lnTo>
                  <a:pt x="735" y="1552"/>
                </a:lnTo>
                <a:lnTo>
                  <a:pt x="735" y="1552"/>
                </a:lnTo>
                <a:lnTo>
                  <a:pt x="738" y="1529"/>
                </a:lnTo>
                <a:lnTo>
                  <a:pt x="738" y="1509"/>
                </a:lnTo>
                <a:lnTo>
                  <a:pt x="737" y="1473"/>
                </a:lnTo>
                <a:lnTo>
                  <a:pt x="737" y="1473"/>
                </a:lnTo>
                <a:lnTo>
                  <a:pt x="738" y="1420"/>
                </a:lnTo>
                <a:lnTo>
                  <a:pt x="737" y="1366"/>
                </a:lnTo>
                <a:lnTo>
                  <a:pt x="736" y="1253"/>
                </a:lnTo>
                <a:lnTo>
                  <a:pt x="734" y="1142"/>
                </a:lnTo>
                <a:lnTo>
                  <a:pt x="735" y="1090"/>
                </a:lnTo>
                <a:lnTo>
                  <a:pt x="735" y="1040"/>
                </a:lnTo>
                <a:lnTo>
                  <a:pt x="735" y="1040"/>
                </a:lnTo>
                <a:lnTo>
                  <a:pt x="732" y="1037"/>
                </a:lnTo>
                <a:lnTo>
                  <a:pt x="731" y="1033"/>
                </a:lnTo>
                <a:lnTo>
                  <a:pt x="730" y="1028"/>
                </a:lnTo>
                <a:lnTo>
                  <a:pt x="731" y="1022"/>
                </a:lnTo>
                <a:lnTo>
                  <a:pt x="731" y="1011"/>
                </a:lnTo>
                <a:lnTo>
                  <a:pt x="731" y="1007"/>
                </a:lnTo>
                <a:lnTo>
                  <a:pt x="730" y="1003"/>
                </a:lnTo>
                <a:lnTo>
                  <a:pt x="730" y="1003"/>
                </a:lnTo>
                <a:lnTo>
                  <a:pt x="736" y="992"/>
                </a:lnTo>
                <a:lnTo>
                  <a:pt x="742" y="977"/>
                </a:lnTo>
                <a:lnTo>
                  <a:pt x="748" y="961"/>
                </a:lnTo>
                <a:lnTo>
                  <a:pt x="753" y="943"/>
                </a:lnTo>
                <a:lnTo>
                  <a:pt x="765" y="907"/>
                </a:lnTo>
                <a:lnTo>
                  <a:pt x="772" y="888"/>
                </a:lnTo>
                <a:lnTo>
                  <a:pt x="777" y="872"/>
                </a:lnTo>
                <a:lnTo>
                  <a:pt x="777" y="872"/>
                </a:lnTo>
                <a:lnTo>
                  <a:pt x="780" y="866"/>
                </a:lnTo>
                <a:lnTo>
                  <a:pt x="785" y="861"/>
                </a:lnTo>
                <a:lnTo>
                  <a:pt x="788" y="855"/>
                </a:lnTo>
                <a:lnTo>
                  <a:pt x="790" y="850"/>
                </a:lnTo>
                <a:lnTo>
                  <a:pt x="790" y="850"/>
                </a:lnTo>
                <a:lnTo>
                  <a:pt x="792" y="837"/>
                </a:lnTo>
                <a:lnTo>
                  <a:pt x="794" y="826"/>
                </a:lnTo>
                <a:lnTo>
                  <a:pt x="796" y="822"/>
                </a:lnTo>
                <a:lnTo>
                  <a:pt x="798" y="819"/>
                </a:lnTo>
                <a:lnTo>
                  <a:pt x="803" y="817"/>
                </a:lnTo>
                <a:lnTo>
                  <a:pt x="808" y="817"/>
                </a:lnTo>
                <a:lnTo>
                  <a:pt x="808" y="817"/>
                </a:lnTo>
                <a:lnTo>
                  <a:pt x="813" y="818"/>
                </a:lnTo>
                <a:lnTo>
                  <a:pt x="817" y="819"/>
                </a:lnTo>
                <a:lnTo>
                  <a:pt x="820" y="822"/>
                </a:lnTo>
                <a:lnTo>
                  <a:pt x="822" y="825"/>
                </a:lnTo>
                <a:lnTo>
                  <a:pt x="826" y="833"/>
                </a:lnTo>
                <a:lnTo>
                  <a:pt x="828" y="837"/>
                </a:lnTo>
                <a:lnTo>
                  <a:pt x="832" y="839"/>
                </a:lnTo>
                <a:lnTo>
                  <a:pt x="832" y="839"/>
                </a:lnTo>
                <a:lnTo>
                  <a:pt x="831" y="796"/>
                </a:lnTo>
                <a:lnTo>
                  <a:pt x="828" y="753"/>
                </a:lnTo>
                <a:lnTo>
                  <a:pt x="823" y="669"/>
                </a:lnTo>
                <a:lnTo>
                  <a:pt x="823" y="669"/>
                </a:lnTo>
                <a:lnTo>
                  <a:pt x="807" y="672"/>
                </a:lnTo>
                <a:lnTo>
                  <a:pt x="792" y="673"/>
                </a:lnTo>
                <a:lnTo>
                  <a:pt x="779" y="673"/>
                </a:lnTo>
                <a:lnTo>
                  <a:pt x="765" y="673"/>
                </a:lnTo>
                <a:lnTo>
                  <a:pt x="740" y="670"/>
                </a:lnTo>
                <a:lnTo>
                  <a:pt x="715" y="667"/>
                </a:lnTo>
                <a:lnTo>
                  <a:pt x="715" y="667"/>
                </a:lnTo>
                <a:lnTo>
                  <a:pt x="716" y="670"/>
                </a:lnTo>
                <a:lnTo>
                  <a:pt x="716" y="672"/>
                </a:lnTo>
                <a:lnTo>
                  <a:pt x="715" y="677"/>
                </a:lnTo>
                <a:lnTo>
                  <a:pt x="715" y="683"/>
                </a:lnTo>
                <a:lnTo>
                  <a:pt x="715" y="686"/>
                </a:lnTo>
                <a:lnTo>
                  <a:pt x="717" y="689"/>
                </a:lnTo>
                <a:lnTo>
                  <a:pt x="717" y="689"/>
                </a:lnTo>
                <a:close/>
                <a:moveTo>
                  <a:pt x="938" y="680"/>
                </a:moveTo>
                <a:lnTo>
                  <a:pt x="938" y="680"/>
                </a:lnTo>
                <a:lnTo>
                  <a:pt x="938" y="683"/>
                </a:lnTo>
                <a:lnTo>
                  <a:pt x="937" y="686"/>
                </a:lnTo>
                <a:lnTo>
                  <a:pt x="935" y="688"/>
                </a:lnTo>
                <a:lnTo>
                  <a:pt x="935" y="691"/>
                </a:lnTo>
                <a:lnTo>
                  <a:pt x="935" y="691"/>
                </a:lnTo>
                <a:lnTo>
                  <a:pt x="941" y="698"/>
                </a:lnTo>
                <a:lnTo>
                  <a:pt x="946" y="702"/>
                </a:lnTo>
                <a:lnTo>
                  <a:pt x="954" y="706"/>
                </a:lnTo>
                <a:lnTo>
                  <a:pt x="962" y="708"/>
                </a:lnTo>
                <a:lnTo>
                  <a:pt x="962" y="708"/>
                </a:lnTo>
                <a:lnTo>
                  <a:pt x="962" y="704"/>
                </a:lnTo>
                <a:lnTo>
                  <a:pt x="963" y="701"/>
                </a:lnTo>
                <a:lnTo>
                  <a:pt x="967" y="693"/>
                </a:lnTo>
                <a:lnTo>
                  <a:pt x="969" y="687"/>
                </a:lnTo>
                <a:lnTo>
                  <a:pt x="970" y="684"/>
                </a:lnTo>
                <a:lnTo>
                  <a:pt x="969" y="682"/>
                </a:lnTo>
                <a:lnTo>
                  <a:pt x="969" y="682"/>
                </a:lnTo>
                <a:lnTo>
                  <a:pt x="965" y="681"/>
                </a:lnTo>
                <a:lnTo>
                  <a:pt x="962" y="680"/>
                </a:lnTo>
                <a:lnTo>
                  <a:pt x="955" y="676"/>
                </a:lnTo>
                <a:lnTo>
                  <a:pt x="950" y="675"/>
                </a:lnTo>
                <a:lnTo>
                  <a:pt x="946" y="675"/>
                </a:lnTo>
                <a:lnTo>
                  <a:pt x="942" y="676"/>
                </a:lnTo>
                <a:lnTo>
                  <a:pt x="938" y="680"/>
                </a:lnTo>
                <a:lnTo>
                  <a:pt x="938" y="680"/>
                </a:lnTo>
                <a:close/>
                <a:moveTo>
                  <a:pt x="1018" y="702"/>
                </a:moveTo>
                <a:lnTo>
                  <a:pt x="1018" y="702"/>
                </a:lnTo>
                <a:lnTo>
                  <a:pt x="1017" y="703"/>
                </a:lnTo>
                <a:lnTo>
                  <a:pt x="1016" y="705"/>
                </a:lnTo>
                <a:lnTo>
                  <a:pt x="1017" y="708"/>
                </a:lnTo>
                <a:lnTo>
                  <a:pt x="1019" y="712"/>
                </a:lnTo>
                <a:lnTo>
                  <a:pt x="1019" y="714"/>
                </a:lnTo>
                <a:lnTo>
                  <a:pt x="1018" y="717"/>
                </a:lnTo>
                <a:lnTo>
                  <a:pt x="1018" y="717"/>
                </a:lnTo>
                <a:lnTo>
                  <a:pt x="1024" y="716"/>
                </a:lnTo>
                <a:lnTo>
                  <a:pt x="1031" y="715"/>
                </a:lnTo>
                <a:lnTo>
                  <a:pt x="1046" y="714"/>
                </a:lnTo>
                <a:lnTo>
                  <a:pt x="1052" y="713"/>
                </a:lnTo>
                <a:lnTo>
                  <a:pt x="1058" y="711"/>
                </a:lnTo>
                <a:lnTo>
                  <a:pt x="1062" y="707"/>
                </a:lnTo>
                <a:lnTo>
                  <a:pt x="1063" y="705"/>
                </a:lnTo>
                <a:lnTo>
                  <a:pt x="1064" y="702"/>
                </a:lnTo>
                <a:lnTo>
                  <a:pt x="1064" y="702"/>
                </a:lnTo>
                <a:lnTo>
                  <a:pt x="1059" y="701"/>
                </a:lnTo>
                <a:lnTo>
                  <a:pt x="1052" y="701"/>
                </a:lnTo>
                <a:lnTo>
                  <a:pt x="1039" y="701"/>
                </a:lnTo>
                <a:lnTo>
                  <a:pt x="1028" y="702"/>
                </a:lnTo>
                <a:lnTo>
                  <a:pt x="1018" y="702"/>
                </a:lnTo>
                <a:lnTo>
                  <a:pt x="1018" y="702"/>
                </a:lnTo>
                <a:close/>
                <a:moveTo>
                  <a:pt x="931" y="764"/>
                </a:moveTo>
                <a:lnTo>
                  <a:pt x="931" y="764"/>
                </a:lnTo>
                <a:lnTo>
                  <a:pt x="933" y="759"/>
                </a:lnTo>
                <a:lnTo>
                  <a:pt x="937" y="752"/>
                </a:lnTo>
                <a:lnTo>
                  <a:pt x="943" y="743"/>
                </a:lnTo>
                <a:lnTo>
                  <a:pt x="949" y="732"/>
                </a:lnTo>
                <a:lnTo>
                  <a:pt x="953" y="726"/>
                </a:lnTo>
                <a:lnTo>
                  <a:pt x="954" y="719"/>
                </a:lnTo>
                <a:lnTo>
                  <a:pt x="954" y="719"/>
                </a:lnTo>
                <a:lnTo>
                  <a:pt x="949" y="719"/>
                </a:lnTo>
                <a:lnTo>
                  <a:pt x="946" y="718"/>
                </a:lnTo>
                <a:lnTo>
                  <a:pt x="940" y="717"/>
                </a:lnTo>
                <a:lnTo>
                  <a:pt x="940" y="717"/>
                </a:lnTo>
                <a:lnTo>
                  <a:pt x="935" y="729"/>
                </a:lnTo>
                <a:lnTo>
                  <a:pt x="933" y="741"/>
                </a:lnTo>
                <a:lnTo>
                  <a:pt x="932" y="753"/>
                </a:lnTo>
                <a:lnTo>
                  <a:pt x="931" y="764"/>
                </a:lnTo>
                <a:lnTo>
                  <a:pt x="931" y="764"/>
                </a:lnTo>
                <a:close/>
                <a:moveTo>
                  <a:pt x="1022" y="729"/>
                </a:moveTo>
                <a:lnTo>
                  <a:pt x="1022" y="729"/>
                </a:lnTo>
                <a:lnTo>
                  <a:pt x="1032" y="763"/>
                </a:lnTo>
                <a:lnTo>
                  <a:pt x="1036" y="778"/>
                </a:lnTo>
                <a:lnTo>
                  <a:pt x="1041" y="793"/>
                </a:lnTo>
                <a:lnTo>
                  <a:pt x="1041" y="793"/>
                </a:lnTo>
                <a:lnTo>
                  <a:pt x="1043" y="782"/>
                </a:lnTo>
                <a:lnTo>
                  <a:pt x="1044" y="773"/>
                </a:lnTo>
                <a:lnTo>
                  <a:pt x="1048" y="758"/>
                </a:lnTo>
                <a:lnTo>
                  <a:pt x="1052" y="743"/>
                </a:lnTo>
                <a:lnTo>
                  <a:pt x="1054" y="734"/>
                </a:lnTo>
                <a:lnTo>
                  <a:pt x="1055" y="725"/>
                </a:lnTo>
                <a:lnTo>
                  <a:pt x="1055" y="725"/>
                </a:lnTo>
                <a:lnTo>
                  <a:pt x="1047" y="726"/>
                </a:lnTo>
                <a:lnTo>
                  <a:pt x="1039" y="728"/>
                </a:lnTo>
                <a:lnTo>
                  <a:pt x="1032" y="729"/>
                </a:lnTo>
                <a:lnTo>
                  <a:pt x="1022" y="729"/>
                </a:lnTo>
                <a:lnTo>
                  <a:pt x="1022" y="729"/>
                </a:lnTo>
                <a:close/>
                <a:moveTo>
                  <a:pt x="993" y="744"/>
                </a:moveTo>
                <a:lnTo>
                  <a:pt x="993" y="744"/>
                </a:lnTo>
                <a:lnTo>
                  <a:pt x="991" y="741"/>
                </a:lnTo>
                <a:lnTo>
                  <a:pt x="988" y="738"/>
                </a:lnTo>
                <a:lnTo>
                  <a:pt x="980" y="736"/>
                </a:lnTo>
                <a:lnTo>
                  <a:pt x="972" y="734"/>
                </a:lnTo>
                <a:lnTo>
                  <a:pt x="964" y="731"/>
                </a:lnTo>
                <a:lnTo>
                  <a:pt x="964" y="731"/>
                </a:lnTo>
                <a:lnTo>
                  <a:pt x="962" y="742"/>
                </a:lnTo>
                <a:lnTo>
                  <a:pt x="958" y="751"/>
                </a:lnTo>
                <a:lnTo>
                  <a:pt x="953" y="760"/>
                </a:lnTo>
                <a:lnTo>
                  <a:pt x="947" y="767"/>
                </a:lnTo>
                <a:lnTo>
                  <a:pt x="942" y="776"/>
                </a:lnTo>
                <a:lnTo>
                  <a:pt x="938" y="783"/>
                </a:lnTo>
                <a:lnTo>
                  <a:pt x="934" y="792"/>
                </a:lnTo>
                <a:lnTo>
                  <a:pt x="933" y="802"/>
                </a:lnTo>
                <a:lnTo>
                  <a:pt x="933" y="802"/>
                </a:lnTo>
                <a:lnTo>
                  <a:pt x="938" y="802"/>
                </a:lnTo>
                <a:lnTo>
                  <a:pt x="941" y="803"/>
                </a:lnTo>
                <a:lnTo>
                  <a:pt x="943" y="805"/>
                </a:lnTo>
                <a:lnTo>
                  <a:pt x="945" y="807"/>
                </a:lnTo>
                <a:lnTo>
                  <a:pt x="948" y="812"/>
                </a:lnTo>
                <a:lnTo>
                  <a:pt x="950" y="819"/>
                </a:lnTo>
                <a:lnTo>
                  <a:pt x="953" y="834"/>
                </a:lnTo>
                <a:lnTo>
                  <a:pt x="955" y="840"/>
                </a:lnTo>
                <a:lnTo>
                  <a:pt x="956" y="843"/>
                </a:lnTo>
                <a:lnTo>
                  <a:pt x="958" y="846"/>
                </a:lnTo>
                <a:lnTo>
                  <a:pt x="958" y="846"/>
                </a:lnTo>
                <a:lnTo>
                  <a:pt x="961" y="833"/>
                </a:lnTo>
                <a:lnTo>
                  <a:pt x="962" y="826"/>
                </a:lnTo>
                <a:lnTo>
                  <a:pt x="965" y="821"/>
                </a:lnTo>
                <a:lnTo>
                  <a:pt x="968" y="817"/>
                </a:lnTo>
                <a:lnTo>
                  <a:pt x="972" y="812"/>
                </a:lnTo>
                <a:lnTo>
                  <a:pt x="978" y="810"/>
                </a:lnTo>
                <a:lnTo>
                  <a:pt x="985" y="810"/>
                </a:lnTo>
                <a:lnTo>
                  <a:pt x="985" y="810"/>
                </a:lnTo>
                <a:lnTo>
                  <a:pt x="989" y="813"/>
                </a:lnTo>
                <a:lnTo>
                  <a:pt x="991" y="817"/>
                </a:lnTo>
                <a:lnTo>
                  <a:pt x="995" y="825"/>
                </a:lnTo>
                <a:lnTo>
                  <a:pt x="997" y="829"/>
                </a:lnTo>
                <a:lnTo>
                  <a:pt x="999" y="834"/>
                </a:lnTo>
                <a:lnTo>
                  <a:pt x="1002" y="837"/>
                </a:lnTo>
                <a:lnTo>
                  <a:pt x="1006" y="839"/>
                </a:lnTo>
                <a:lnTo>
                  <a:pt x="1006" y="839"/>
                </a:lnTo>
                <a:lnTo>
                  <a:pt x="1011" y="835"/>
                </a:lnTo>
                <a:lnTo>
                  <a:pt x="1016" y="829"/>
                </a:lnTo>
                <a:lnTo>
                  <a:pt x="1019" y="823"/>
                </a:lnTo>
                <a:lnTo>
                  <a:pt x="1021" y="817"/>
                </a:lnTo>
                <a:lnTo>
                  <a:pt x="1023" y="810"/>
                </a:lnTo>
                <a:lnTo>
                  <a:pt x="1024" y="803"/>
                </a:lnTo>
                <a:lnTo>
                  <a:pt x="1024" y="788"/>
                </a:lnTo>
                <a:lnTo>
                  <a:pt x="1022" y="773"/>
                </a:lnTo>
                <a:lnTo>
                  <a:pt x="1018" y="757"/>
                </a:lnTo>
                <a:lnTo>
                  <a:pt x="1014" y="743"/>
                </a:lnTo>
                <a:lnTo>
                  <a:pt x="1008" y="729"/>
                </a:lnTo>
                <a:lnTo>
                  <a:pt x="1008" y="729"/>
                </a:lnTo>
                <a:lnTo>
                  <a:pt x="1008" y="733"/>
                </a:lnTo>
                <a:lnTo>
                  <a:pt x="1007" y="735"/>
                </a:lnTo>
                <a:lnTo>
                  <a:pt x="1006" y="737"/>
                </a:lnTo>
                <a:lnTo>
                  <a:pt x="1004" y="740"/>
                </a:lnTo>
                <a:lnTo>
                  <a:pt x="999" y="742"/>
                </a:lnTo>
                <a:lnTo>
                  <a:pt x="993" y="744"/>
                </a:lnTo>
                <a:lnTo>
                  <a:pt x="993" y="744"/>
                </a:lnTo>
                <a:close/>
                <a:moveTo>
                  <a:pt x="1004" y="868"/>
                </a:moveTo>
                <a:lnTo>
                  <a:pt x="1004" y="868"/>
                </a:lnTo>
                <a:lnTo>
                  <a:pt x="1001" y="868"/>
                </a:lnTo>
                <a:lnTo>
                  <a:pt x="998" y="868"/>
                </a:lnTo>
                <a:lnTo>
                  <a:pt x="993" y="865"/>
                </a:lnTo>
                <a:lnTo>
                  <a:pt x="991" y="861"/>
                </a:lnTo>
                <a:lnTo>
                  <a:pt x="989" y="855"/>
                </a:lnTo>
                <a:lnTo>
                  <a:pt x="988" y="850"/>
                </a:lnTo>
                <a:lnTo>
                  <a:pt x="986" y="844"/>
                </a:lnTo>
                <a:lnTo>
                  <a:pt x="982" y="840"/>
                </a:lnTo>
                <a:lnTo>
                  <a:pt x="979" y="839"/>
                </a:lnTo>
                <a:lnTo>
                  <a:pt x="977" y="837"/>
                </a:lnTo>
                <a:lnTo>
                  <a:pt x="977" y="837"/>
                </a:lnTo>
                <a:lnTo>
                  <a:pt x="973" y="842"/>
                </a:lnTo>
                <a:lnTo>
                  <a:pt x="971" y="848"/>
                </a:lnTo>
                <a:lnTo>
                  <a:pt x="967" y="859"/>
                </a:lnTo>
                <a:lnTo>
                  <a:pt x="963" y="865"/>
                </a:lnTo>
                <a:lnTo>
                  <a:pt x="960" y="869"/>
                </a:lnTo>
                <a:lnTo>
                  <a:pt x="956" y="872"/>
                </a:lnTo>
                <a:lnTo>
                  <a:pt x="949" y="874"/>
                </a:lnTo>
                <a:lnTo>
                  <a:pt x="949" y="874"/>
                </a:lnTo>
                <a:lnTo>
                  <a:pt x="946" y="867"/>
                </a:lnTo>
                <a:lnTo>
                  <a:pt x="943" y="858"/>
                </a:lnTo>
                <a:lnTo>
                  <a:pt x="939" y="840"/>
                </a:lnTo>
                <a:lnTo>
                  <a:pt x="937" y="831"/>
                </a:lnTo>
                <a:lnTo>
                  <a:pt x="933" y="822"/>
                </a:lnTo>
                <a:lnTo>
                  <a:pt x="930" y="814"/>
                </a:lnTo>
                <a:lnTo>
                  <a:pt x="925" y="808"/>
                </a:lnTo>
                <a:lnTo>
                  <a:pt x="925" y="808"/>
                </a:lnTo>
                <a:lnTo>
                  <a:pt x="917" y="843"/>
                </a:lnTo>
                <a:lnTo>
                  <a:pt x="909" y="881"/>
                </a:lnTo>
                <a:lnTo>
                  <a:pt x="902" y="919"/>
                </a:lnTo>
                <a:lnTo>
                  <a:pt x="900" y="941"/>
                </a:lnTo>
                <a:lnTo>
                  <a:pt x="898" y="962"/>
                </a:lnTo>
                <a:lnTo>
                  <a:pt x="898" y="962"/>
                </a:lnTo>
                <a:lnTo>
                  <a:pt x="897" y="964"/>
                </a:lnTo>
                <a:lnTo>
                  <a:pt x="896" y="965"/>
                </a:lnTo>
                <a:lnTo>
                  <a:pt x="892" y="968"/>
                </a:lnTo>
                <a:lnTo>
                  <a:pt x="887" y="970"/>
                </a:lnTo>
                <a:lnTo>
                  <a:pt x="885" y="972"/>
                </a:lnTo>
                <a:lnTo>
                  <a:pt x="885" y="974"/>
                </a:lnTo>
                <a:lnTo>
                  <a:pt x="885" y="974"/>
                </a:lnTo>
                <a:lnTo>
                  <a:pt x="889" y="980"/>
                </a:lnTo>
                <a:lnTo>
                  <a:pt x="892" y="987"/>
                </a:lnTo>
                <a:lnTo>
                  <a:pt x="895" y="999"/>
                </a:lnTo>
                <a:lnTo>
                  <a:pt x="896" y="1010"/>
                </a:lnTo>
                <a:lnTo>
                  <a:pt x="896" y="1022"/>
                </a:lnTo>
                <a:lnTo>
                  <a:pt x="896" y="1022"/>
                </a:lnTo>
                <a:lnTo>
                  <a:pt x="894" y="1046"/>
                </a:lnTo>
                <a:lnTo>
                  <a:pt x="892" y="1069"/>
                </a:lnTo>
                <a:lnTo>
                  <a:pt x="889" y="1120"/>
                </a:lnTo>
                <a:lnTo>
                  <a:pt x="889" y="1171"/>
                </a:lnTo>
                <a:lnTo>
                  <a:pt x="889" y="1223"/>
                </a:lnTo>
                <a:lnTo>
                  <a:pt x="891" y="1327"/>
                </a:lnTo>
                <a:lnTo>
                  <a:pt x="889" y="1378"/>
                </a:lnTo>
                <a:lnTo>
                  <a:pt x="887" y="1425"/>
                </a:lnTo>
                <a:lnTo>
                  <a:pt x="887" y="1425"/>
                </a:lnTo>
                <a:lnTo>
                  <a:pt x="895" y="1403"/>
                </a:lnTo>
                <a:lnTo>
                  <a:pt x="902" y="1380"/>
                </a:lnTo>
                <a:lnTo>
                  <a:pt x="909" y="1356"/>
                </a:lnTo>
                <a:lnTo>
                  <a:pt x="914" y="1332"/>
                </a:lnTo>
                <a:lnTo>
                  <a:pt x="918" y="1306"/>
                </a:lnTo>
                <a:lnTo>
                  <a:pt x="923" y="1281"/>
                </a:lnTo>
                <a:lnTo>
                  <a:pt x="925" y="1256"/>
                </a:lnTo>
                <a:lnTo>
                  <a:pt x="927" y="1230"/>
                </a:lnTo>
                <a:lnTo>
                  <a:pt x="927" y="1230"/>
                </a:lnTo>
                <a:lnTo>
                  <a:pt x="944" y="1202"/>
                </a:lnTo>
                <a:lnTo>
                  <a:pt x="960" y="1174"/>
                </a:lnTo>
                <a:lnTo>
                  <a:pt x="960" y="1174"/>
                </a:lnTo>
                <a:lnTo>
                  <a:pt x="969" y="1160"/>
                </a:lnTo>
                <a:lnTo>
                  <a:pt x="977" y="1146"/>
                </a:lnTo>
                <a:lnTo>
                  <a:pt x="987" y="1132"/>
                </a:lnTo>
                <a:lnTo>
                  <a:pt x="990" y="1125"/>
                </a:lnTo>
                <a:lnTo>
                  <a:pt x="993" y="1117"/>
                </a:lnTo>
                <a:lnTo>
                  <a:pt x="993" y="1117"/>
                </a:lnTo>
                <a:lnTo>
                  <a:pt x="995" y="1109"/>
                </a:lnTo>
                <a:lnTo>
                  <a:pt x="998" y="1099"/>
                </a:lnTo>
                <a:lnTo>
                  <a:pt x="999" y="1078"/>
                </a:lnTo>
                <a:lnTo>
                  <a:pt x="999" y="1054"/>
                </a:lnTo>
                <a:lnTo>
                  <a:pt x="999" y="1043"/>
                </a:lnTo>
                <a:lnTo>
                  <a:pt x="1000" y="1031"/>
                </a:lnTo>
                <a:lnTo>
                  <a:pt x="1000" y="1031"/>
                </a:lnTo>
                <a:lnTo>
                  <a:pt x="1011" y="930"/>
                </a:lnTo>
                <a:lnTo>
                  <a:pt x="1018" y="882"/>
                </a:lnTo>
                <a:lnTo>
                  <a:pt x="1026" y="835"/>
                </a:lnTo>
                <a:lnTo>
                  <a:pt x="1026" y="835"/>
                </a:lnTo>
                <a:lnTo>
                  <a:pt x="1022" y="847"/>
                </a:lnTo>
                <a:lnTo>
                  <a:pt x="1018" y="857"/>
                </a:lnTo>
                <a:lnTo>
                  <a:pt x="1015" y="862"/>
                </a:lnTo>
                <a:lnTo>
                  <a:pt x="1013" y="865"/>
                </a:lnTo>
                <a:lnTo>
                  <a:pt x="1008" y="867"/>
                </a:lnTo>
                <a:lnTo>
                  <a:pt x="1004" y="868"/>
                </a:lnTo>
                <a:lnTo>
                  <a:pt x="1004" y="868"/>
                </a:lnTo>
                <a:close/>
                <a:moveTo>
                  <a:pt x="783" y="908"/>
                </a:moveTo>
                <a:lnTo>
                  <a:pt x="783" y="908"/>
                </a:lnTo>
                <a:lnTo>
                  <a:pt x="788" y="909"/>
                </a:lnTo>
                <a:lnTo>
                  <a:pt x="790" y="910"/>
                </a:lnTo>
                <a:lnTo>
                  <a:pt x="792" y="912"/>
                </a:lnTo>
                <a:lnTo>
                  <a:pt x="796" y="912"/>
                </a:lnTo>
                <a:lnTo>
                  <a:pt x="796" y="912"/>
                </a:lnTo>
                <a:lnTo>
                  <a:pt x="800" y="909"/>
                </a:lnTo>
                <a:lnTo>
                  <a:pt x="802" y="904"/>
                </a:lnTo>
                <a:lnTo>
                  <a:pt x="807" y="897"/>
                </a:lnTo>
                <a:lnTo>
                  <a:pt x="810" y="895"/>
                </a:lnTo>
                <a:lnTo>
                  <a:pt x="814" y="893"/>
                </a:lnTo>
                <a:lnTo>
                  <a:pt x="819" y="892"/>
                </a:lnTo>
                <a:lnTo>
                  <a:pt x="825" y="894"/>
                </a:lnTo>
                <a:lnTo>
                  <a:pt x="825" y="894"/>
                </a:lnTo>
                <a:lnTo>
                  <a:pt x="826" y="897"/>
                </a:lnTo>
                <a:lnTo>
                  <a:pt x="827" y="900"/>
                </a:lnTo>
                <a:lnTo>
                  <a:pt x="828" y="903"/>
                </a:lnTo>
                <a:lnTo>
                  <a:pt x="832" y="905"/>
                </a:lnTo>
                <a:lnTo>
                  <a:pt x="832" y="905"/>
                </a:lnTo>
                <a:lnTo>
                  <a:pt x="827" y="888"/>
                </a:lnTo>
                <a:lnTo>
                  <a:pt x="822" y="873"/>
                </a:lnTo>
                <a:lnTo>
                  <a:pt x="816" y="859"/>
                </a:lnTo>
                <a:lnTo>
                  <a:pt x="806" y="848"/>
                </a:lnTo>
                <a:lnTo>
                  <a:pt x="806" y="848"/>
                </a:lnTo>
                <a:lnTo>
                  <a:pt x="802" y="865"/>
                </a:lnTo>
                <a:lnTo>
                  <a:pt x="795" y="880"/>
                </a:lnTo>
                <a:lnTo>
                  <a:pt x="789" y="894"/>
                </a:lnTo>
                <a:lnTo>
                  <a:pt x="783" y="908"/>
                </a:lnTo>
                <a:lnTo>
                  <a:pt x="783" y="908"/>
                </a:lnTo>
                <a:close/>
                <a:moveTo>
                  <a:pt x="1084" y="887"/>
                </a:moveTo>
                <a:lnTo>
                  <a:pt x="1084" y="887"/>
                </a:lnTo>
                <a:lnTo>
                  <a:pt x="1088" y="888"/>
                </a:lnTo>
                <a:lnTo>
                  <a:pt x="1092" y="888"/>
                </a:lnTo>
                <a:lnTo>
                  <a:pt x="1100" y="887"/>
                </a:lnTo>
                <a:lnTo>
                  <a:pt x="1109" y="885"/>
                </a:lnTo>
                <a:lnTo>
                  <a:pt x="1116" y="881"/>
                </a:lnTo>
                <a:lnTo>
                  <a:pt x="1116" y="881"/>
                </a:lnTo>
                <a:lnTo>
                  <a:pt x="1112" y="864"/>
                </a:lnTo>
                <a:lnTo>
                  <a:pt x="1108" y="848"/>
                </a:lnTo>
                <a:lnTo>
                  <a:pt x="1108" y="848"/>
                </a:lnTo>
                <a:lnTo>
                  <a:pt x="1106" y="853"/>
                </a:lnTo>
                <a:lnTo>
                  <a:pt x="1103" y="857"/>
                </a:lnTo>
                <a:lnTo>
                  <a:pt x="1095" y="867"/>
                </a:lnTo>
                <a:lnTo>
                  <a:pt x="1089" y="876"/>
                </a:lnTo>
                <a:lnTo>
                  <a:pt x="1086" y="881"/>
                </a:lnTo>
                <a:lnTo>
                  <a:pt x="1084" y="887"/>
                </a:lnTo>
                <a:lnTo>
                  <a:pt x="1084" y="887"/>
                </a:lnTo>
                <a:close/>
                <a:moveTo>
                  <a:pt x="1077" y="899"/>
                </a:moveTo>
                <a:lnTo>
                  <a:pt x="1077" y="899"/>
                </a:lnTo>
                <a:lnTo>
                  <a:pt x="1066" y="917"/>
                </a:lnTo>
                <a:lnTo>
                  <a:pt x="1055" y="935"/>
                </a:lnTo>
                <a:lnTo>
                  <a:pt x="1050" y="944"/>
                </a:lnTo>
                <a:lnTo>
                  <a:pt x="1043" y="952"/>
                </a:lnTo>
                <a:lnTo>
                  <a:pt x="1034" y="958"/>
                </a:lnTo>
                <a:lnTo>
                  <a:pt x="1024" y="962"/>
                </a:lnTo>
                <a:lnTo>
                  <a:pt x="1024" y="962"/>
                </a:lnTo>
                <a:lnTo>
                  <a:pt x="1024" y="983"/>
                </a:lnTo>
                <a:lnTo>
                  <a:pt x="1024" y="983"/>
                </a:lnTo>
                <a:lnTo>
                  <a:pt x="1029" y="982"/>
                </a:lnTo>
                <a:lnTo>
                  <a:pt x="1031" y="983"/>
                </a:lnTo>
                <a:lnTo>
                  <a:pt x="1033" y="984"/>
                </a:lnTo>
                <a:lnTo>
                  <a:pt x="1034" y="986"/>
                </a:lnTo>
                <a:lnTo>
                  <a:pt x="1036" y="989"/>
                </a:lnTo>
                <a:lnTo>
                  <a:pt x="1038" y="990"/>
                </a:lnTo>
                <a:lnTo>
                  <a:pt x="1041" y="991"/>
                </a:lnTo>
                <a:lnTo>
                  <a:pt x="1041" y="991"/>
                </a:lnTo>
                <a:lnTo>
                  <a:pt x="1045" y="989"/>
                </a:lnTo>
                <a:lnTo>
                  <a:pt x="1047" y="986"/>
                </a:lnTo>
                <a:lnTo>
                  <a:pt x="1051" y="980"/>
                </a:lnTo>
                <a:lnTo>
                  <a:pt x="1053" y="977"/>
                </a:lnTo>
                <a:lnTo>
                  <a:pt x="1056" y="975"/>
                </a:lnTo>
                <a:lnTo>
                  <a:pt x="1060" y="973"/>
                </a:lnTo>
                <a:lnTo>
                  <a:pt x="1064" y="972"/>
                </a:lnTo>
                <a:lnTo>
                  <a:pt x="1064" y="972"/>
                </a:lnTo>
                <a:lnTo>
                  <a:pt x="1068" y="975"/>
                </a:lnTo>
                <a:lnTo>
                  <a:pt x="1070" y="979"/>
                </a:lnTo>
                <a:lnTo>
                  <a:pt x="1076" y="987"/>
                </a:lnTo>
                <a:lnTo>
                  <a:pt x="1081" y="996"/>
                </a:lnTo>
                <a:lnTo>
                  <a:pt x="1083" y="1000"/>
                </a:lnTo>
                <a:lnTo>
                  <a:pt x="1086" y="1003"/>
                </a:lnTo>
                <a:lnTo>
                  <a:pt x="1086" y="1003"/>
                </a:lnTo>
                <a:lnTo>
                  <a:pt x="1091" y="1000"/>
                </a:lnTo>
                <a:lnTo>
                  <a:pt x="1093" y="995"/>
                </a:lnTo>
                <a:lnTo>
                  <a:pt x="1095" y="986"/>
                </a:lnTo>
                <a:lnTo>
                  <a:pt x="1097" y="983"/>
                </a:lnTo>
                <a:lnTo>
                  <a:pt x="1098" y="978"/>
                </a:lnTo>
                <a:lnTo>
                  <a:pt x="1101" y="976"/>
                </a:lnTo>
                <a:lnTo>
                  <a:pt x="1106" y="974"/>
                </a:lnTo>
                <a:lnTo>
                  <a:pt x="1106" y="974"/>
                </a:lnTo>
                <a:lnTo>
                  <a:pt x="1111" y="974"/>
                </a:lnTo>
                <a:lnTo>
                  <a:pt x="1114" y="975"/>
                </a:lnTo>
                <a:lnTo>
                  <a:pt x="1117" y="977"/>
                </a:lnTo>
                <a:lnTo>
                  <a:pt x="1121" y="980"/>
                </a:lnTo>
                <a:lnTo>
                  <a:pt x="1127" y="987"/>
                </a:lnTo>
                <a:lnTo>
                  <a:pt x="1131" y="989"/>
                </a:lnTo>
                <a:lnTo>
                  <a:pt x="1137" y="991"/>
                </a:lnTo>
                <a:lnTo>
                  <a:pt x="1137" y="991"/>
                </a:lnTo>
                <a:lnTo>
                  <a:pt x="1134" y="969"/>
                </a:lnTo>
                <a:lnTo>
                  <a:pt x="1129" y="944"/>
                </a:lnTo>
                <a:lnTo>
                  <a:pt x="1124" y="919"/>
                </a:lnTo>
                <a:lnTo>
                  <a:pt x="1120" y="908"/>
                </a:lnTo>
                <a:lnTo>
                  <a:pt x="1116" y="897"/>
                </a:lnTo>
                <a:lnTo>
                  <a:pt x="1116" y="897"/>
                </a:lnTo>
                <a:lnTo>
                  <a:pt x="1107" y="900"/>
                </a:lnTo>
                <a:lnTo>
                  <a:pt x="1096" y="903"/>
                </a:lnTo>
                <a:lnTo>
                  <a:pt x="1091" y="903"/>
                </a:lnTo>
                <a:lnTo>
                  <a:pt x="1085" y="903"/>
                </a:lnTo>
                <a:lnTo>
                  <a:pt x="1080" y="902"/>
                </a:lnTo>
                <a:lnTo>
                  <a:pt x="1077" y="899"/>
                </a:lnTo>
                <a:lnTo>
                  <a:pt x="1077" y="899"/>
                </a:lnTo>
                <a:close/>
                <a:moveTo>
                  <a:pt x="840" y="934"/>
                </a:moveTo>
                <a:lnTo>
                  <a:pt x="840" y="934"/>
                </a:lnTo>
                <a:lnTo>
                  <a:pt x="835" y="933"/>
                </a:lnTo>
                <a:lnTo>
                  <a:pt x="832" y="931"/>
                </a:lnTo>
                <a:lnTo>
                  <a:pt x="828" y="929"/>
                </a:lnTo>
                <a:lnTo>
                  <a:pt x="826" y="926"/>
                </a:lnTo>
                <a:lnTo>
                  <a:pt x="822" y="918"/>
                </a:lnTo>
                <a:lnTo>
                  <a:pt x="819" y="916"/>
                </a:lnTo>
                <a:lnTo>
                  <a:pt x="814" y="914"/>
                </a:lnTo>
                <a:lnTo>
                  <a:pt x="814" y="914"/>
                </a:lnTo>
                <a:lnTo>
                  <a:pt x="813" y="920"/>
                </a:lnTo>
                <a:lnTo>
                  <a:pt x="809" y="925"/>
                </a:lnTo>
                <a:lnTo>
                  <a:pt x="805" y="928"/>
                </a:lnTo>
                <a:lnTo>
                  <a:pt x="800" y="929"/>
                </a:lnTo>
                <a:lnTo>
                  <a:pt x="794" y="929"/>
                </a:lnTo>
                <a:lnTo>
                  <a:pt x="789" y="928"/>
                </a:lnTo>
                <a:lnTo>
                  <a:pt x="783" y="925"/>
                </a:lnTo>
                <a:lnTo>
                  <a:pt x="779" y="920"/>
                </a:lnTo>
                <a:lnTo>
                  <a:pt x="779" y="920"/>
                </a:lnTo>
                <a:lnTo>
                  <a:pt x="776" y="930"/>
                </a:lnTo>
                <a:lnTo>
                  <a:pt x="773" y="941"/>
                </a:lnTo>
                <a:lnTo>
                  <a:pt x="764" y="960"/>
                </a:lnTo>
                <a:lnTo>
                  <a:pt x="760" y="970"/>
                </a:lnTo>
                <a:lnTo>
                  <a:pt x="756" y="979"/>
                </a:lnTo>
                <a:lnTo>
                  <a:pt x="753" y="989"/>
                </a:lnTo>
                <a:lnTo>
                  <a:pt x="752" y="1000"/>
                </a:lnTo>
                <a:lnTo>
                  <a:pt x="752" y="1000"/>
                </a:lnTo>
                <a:lnTo>
                  <a:pt x="762" y="999"/>
                </a:lnTo>
                <a:lnTo>
                  <a:pt x="773" y="1000"/>
                </a:lnTo>
                <a:lnTo>
                  <a:pt x="773" y="1000"/>
                </a:lnTo>
                <a:lnTo>
                  <a:pt x="778" y="1008"/>
                </a:lnTo>
                <a:lnTo>
                  <a:pt x="780" y="1013"/>
                </a:lnTo>
                <a:lnTo>
                  <a:pt x="783" y="1016"/>
                </a:lnTo>
                <a:lnTo>
                  <a:pt x="783" y="1016"/>
                </a:lnTo>
                <a:lnTo>
                  <a:pt x="790" y="1011"/>
                </a:lnTo>
                <a:lnTo>
                  <a:pt x="797" y="1009"/>
                </a:lnTo>
                <a:lnTo>
                  <a:pt x="804" y="1009"/>
                </a:lnTo>
                <a:lnTo>
                  <a:pt x="809" y="1011"/>
                </a:lnTo>
                <a:lnTo>
                  <a:pt x="814" y="1016"/>
                </a:lnTo>
                <a:lnTo>
                  <a:pt x="820" y="1020"/>
                </a:lnTo>
                <a:lnTo>
                  <a:pt x="824" y="1026"/>
                </a:lnTo>
                <a:lnTo>
                  <a:pt x="827" y="1033"/>
                </a:lnTo>
                <a:lnTo>
                  <a:pt x="827" y="1033"/>
                </a:lnTo>
                <a:lnTo>
                  <a:pt x="828" y="1026"/>
                </a:lnTo>
                <a:lnTo>
                  <a:pt x="832" y="1020"/>
                </a:lnTo>
                <a:lnTo>
                  <a:pt x="836" y="1016"/>
                </a:lnTo>
                <a:lnTo>
                  <a:pt x="841" y="1011"/>
                </a:lnTo>
                <a:lnTo>
                  <a:pt x="848" y="1010"/>
                </a:lnTo>
                <a:lnTo>
                  <a:pt x="854" y="1010"/>
                </a:lnTo>
                <a:lnTo>
                  <a:pt x="861" y="1013"/>
                </a:lnTo>
                <a:lnTo>
                  <a:pt x="864" y="1015"/>
                </a:lnTo>
                <a:lnTo>
                  <a:pt x="867" y="1018"/>
                </a:lnTo>
                <a:lnTo>
                  <a:pt x="867" y="1018"/>
                </a:lnTo>
                <a:lnTo>
                  <a:pt x="865" y="1011"/>
                </a:lnTo>
                <a:lnTo>
                  <a:pt x="865" y="1006"/>
                </a:lnTo>
                <a:lnTo>
                  <a:pt x="866" y="1001"/>
                </a:lnTo>
                <a:lnTo>
                  <a:pt x="868" y="995"/>
                </a:lnTo>
                <a:lnTo>
                  <a:pt x="871" y="987"/>
                </a:lnTo>
                <a:lnTo>
                  <a:pt x="872" y="983"/>
                </a:lnTo>
                <a:lnTo>
                  <a:pt x="873" y="978"/>
                </a:lnTo>
                <a:lnTo>
                  <a:pt x="873" y="978"/>
                </a:lnTo>
                <a:lnTo>
                  <a:pt x="871" y="972"/>
                </a:lnTo>
                <a:lnTo>
                  <a:pt x="869" y="965"/>
                </a:lnTo>
                <a:lnTo>
                  <a:pt x="862" y="953"/>
                </a:lnTo>
                <a:lnTo>
                  <a:pt x="857" y="946"/>
                </a:lnTo>
                <a:lnTo>
                  <a:pt x="853" y="940"/>
                </a:lnTo>
                <a:lnTo>
                  <a:pt x="851" y="933"/>
                </a:lnTo>
                <a:lnTo>
                  <a:pt x="850" y="927"/>
                </a:lnTo>
                <a:lnTo>
                  <a:pt x="850" y="927"/>
                </a:lnTo>
                <a:lnTo>
                  <a:pt x="847" y="932"/>
                </a:lnTo>
                <a:lnTo>
                  <a:pt x="843" y="934"/>
                </a:lnTo>
                <a:lnTo>
                  <a:pt x="840" y="934"/>
                </a:lnTo>
                <a:lnTo>
                  <a:pt x="840" y="934"/>
                </a:lnTo>
                <a:close/>
                <a:moveTo>
                  <a:pt x="1016" y="1064"/>
                </a:moveTo>
                <a:lnTo>
                  <a:pt x="1016" y="1064"/>
                </a:lnTo>
                <a:lnTo>
                  <a:pt x="1022" y="1052"/>
                </a:lnTo>
                <a:lnTo>
                  <a:pt x="1026" y="1046"/>
                </a:lnTo>
                <a:lnTo>
                  <a:pt x="1031" y="1040"/>
                </a:lnTo>
                <a:lnTo>
                  <a:pt x="1036" y="1037"/>
                </a:lnTo>
                <a:lnTo>
                  <a:pt x="1038" y="1035"/>
                </a:lnTo>
                <a:lnTo>
                  <a:pt x="1041" y="1035"/>
                </a:lnTo>
                <a:lnTo>
                  <a:pt x="1045" y="1035"/>
                </a:lnTo>
                <a:lnTo>
                  <a:pt x="1048" y="1036"/>
                </a:lnTo>
                <a:lnTo>
                  <a:pt x="1050" y="1038"/>
                </a:lnTo>
                <a:lnTo>
                  <a:pt x="1053" y="1040"/>
                </a:lnTo>
                <a:lnTo>
                  <a:pt x="1053" y="1040"/>
                </a:lnTo>
                <a:lnTo>
                  <a:pt x="1052" y="1067"/>
                </a:lnTo>
                <a:lnTo>
                  <a:pt x="1052" y="1094"/>
                </a:lnTo>
                <a:lnTo>
                  <a:pt x="1053" y="1120"/>
                </a:lnTo>
                <a:lnTo>
                  <a:pt x="1054" y="1146"/>
                </a:lnTo>
                <a:lnTo>
                  <a:pt x="1058" y="1174"/>
                </a:lnTo>
                <a:lnTo>
                  <a:pt x="1062" y="1200"/>
                </a:lnTo>
                <a:lnTo>
                  <a:pt x="1066" y="1227"/>
                </a:lnTo>
                <a:lnTo>
                  <a:pt x="1073" y="1252"/>
                </a:lnTo>
                <a:lnTo>
                  <a:pt x="1073" y="1252"/>
                </a:lnTo>
                <a:lnTo>
                  <a:pt x="1060" y="1289"/>
                </a:lnTo>
                <a:lnTo>
                  <a:pt x="1050" y="1325"/>
                </a:lnTo>
                <a:lnTo>
                  <a:pt x="1043" y="1361"/>
                </a:lnTo>
                <a:lnTo>
                  <a:pt x="1035" y="1396"/>
                </a:lnTo>
                <a:lnTo>
                  <a:pt x="1022" y="1467"/>
                </a:lnTo>
                <a:lnTo>
                  <a:pt x="1015" y="1502"/>
                </a:lnTo>
                <a:lnTo>
                  <a:pt x="1006" y="1537"/>
                </a:lnTo>
                <a:lnTo>
                  <a:pt x="1006" y="1537"/>
                </a:lnTo>
                <a:lnTo>
                  <a:pt x="1013" y="1537"/>
                </a:lnTo>
                <a:lnTo>
                  <a:pt x="1019" y="1536"/>
                </a:lnTo>
                <a:lnTo>
                  <a:pt x="1033" y="1532"/>
                </a:lnTo>
                <a:lnTo>
                  <a:pt x="1046" y="1525"/>
                </a:lnTo>
                <a:lnTo>
                  <a:pt x="1053" y="1522"/>
                </a:lnTo>
                <a:lnTo>
                  <a:pt x="1060" y="1521"/>
                </a:lnTo>
                <a:lnTo>
                  <a:pt x="1060" y="1521"/>
                </a:lnTo>
                <a:lnTo>
                  <a:pt x="1070" y="1461"/>
                </a:lnTo>
                <a:lnTo>
                  <a:pt x="1080" y="1399"/>
                </a:lnTo>
                <a:lnTo>
                  <a:pt x="1099" y="1271"/>
                </a:lnTo>
                <a:lnTo>
                  <a:pt x="1117" y="1141"/>
                </a:lnTo>
                <a:lnTo>
                  <a:pt x="1137" y="1011"/>
                </a:lnTo>
                <a:lnTo>
                  <a:pt x="1137" y="1011"/>
                </a:lnTo>
                <a:lnTo>
                  <a:pt x="1132" y="1011"/>
                </a:lnTo>
                <a:lnTo>
                  <a:pt x="1128" y="1010"/>
                </a:lnTo>
                <a:lnTo>
                  <a:pt x="1125" y="1008"/>
                </a:lnTo>
                <a:lnTo>
                  <a:pt x="1121" y="1005"/>
                </a:lnTo>
                <a:lnTo>
                  <a:pt x="1114" y="999"/>
                </a:lnTo>
                <a:lnTo>
                  <a:pt x="1108" y="991"/>
                </a:lnTo>
                <a:lnTo>
                  <a:pt x="1108" y="991"/>
                </a:lnTo>
                <a:lnTo>
                  <a:pt x="1108" y="998"/>
                </a:lnTo>
                <a:lnTo>
                  <a:pt x="1108" y="1003"/>
                </a:lnTo>
                <a:lnTo>
                  <a:pt x="1106" y="1007"/>
                </a:lnTo>
                <a:lnTo>
                  <a:pt x="1104" y="1011"/>
                </a:lnTo>
                <a:lnTo>
                  <a:pt x="1100" y="1014"/>
                </a:lnTo>
                <a:lnTo>
                  <a:pt x="1096" y="1016"/>
                </a:lnTo>
                <a:lnTo>
                  <a:pt x="1092" y="1017"/>
                </a:lnTo>
                <a:lnTo>
                  <a:pt x="1088" y="1017"/>
                </a:lnTo>
                <a:lnTo>
                  <a:pt x="1083" y="1017"/>
                </a:lnTo>
                <a:lnTo>
                  <a:pt x="1079" y="1015"/>
                </a:lnTo>
                <a:lnTo>
                  <a:pt x="1075" y="1013"/>
                </a:lnTo>
                <a:lnTo>
                  <a:pt x="1071" y="1009"/>
                </a:lnTo>
                <a:lnTo>
                  <a:pt x="1068" y="1006"/>
                </a:lnTo>
                <a:lnTo>
                  <a:pt x="1067" y="1002"/>
                </a:lnTo>
                <a:lnTo>
                  <a:pt x="1066" y="996"/>
                </a:lnTo>
                <a:lnTo>
                  <a:pt x="1066" y="991"/>
                </a:lnTo>
                <a:lnTo>
                  <a:pt x="1066" y="991"/>
                </a:lnTo>
                <a:lnTo>
                  <a:pt x="1061" y="996"/>
                </a:lnTo>
                <a:lnTo>
                  <a:pt x="1054" y="1001"/>
                </a:lnTo>
                <a:lnTo>
                  <a:pt x="1048" y="1004"/>
                </a:lnTo>
                <a:lnTo>
                  <a:pt x="1041" y="1005"/>
                </a:lnTo>
                <a:lnTo>
                  <a:pt x="1041" y="1005"/>
                </a:lnTo>
                <a:lnTo>
                  <a:pt x="1037" y="1005"/>
                </a:lnTo>
                <a:lnTo>
                  <a:pt x="1035" y="1005"/>
                </a:lnTo>
                <a:lnTo>
                  <a:pt x="1030" y="1002"/>
                </a:lnTo>
                <a:lnTo>
                  <a:pt x="1025" y="999"/>
                </a:lnTo>
                <a:lnTo>
                  <a:pt x="1020" y="998"/>
                </a:lnTo>
                <a:lnTo>
                  <a:pt x="1020" y="998"/>
                </a:lnTo>
                <a:lnTo>
                  <a:pt x="1021" y="1006"/>
                </a:lnTo>
                <a:lnTo>
                  <a:pt x="1020" y="1015"/>
                </a:lnTo>
                <a:lnTo>
                  <a:pt x="1019" y="1033"/>
                </a:lnTo>
                <a:lnTo>
                  <a:pt x="1017" y="1050"/>
                </a:lnTo>
                <a:lnTo>
                  <a:pt x="1016" y="1058"/>
                </a:lnTo>
                <a:lnTo>
                  <a:pt x="1016" y="1064"/>
                </a:lnTo>
                <a:lnTo>
                  <a:pt x="1016" y="1064"/>
                </a:lnTo>
                <a:close/>
                <a:moveTo>
                  <a:pt x="589" y="1038"/>
                </a:moveTo>
                <a:lnTo>
                  <a:pt x="589" y="1038"/>
                </a:lnTo>
                <a:lnTo>
                  <a:pt x="595" y="1037"/>
                </a:lnTo>
                <a:lnTo>
                  <a:pt x="600" y="1035"/>
                </a:lnTo>
                <a:lnTo>
                  <a:pt x="606" y="1033"/>
                </a:lnTo>
                <a:lnTo>
                  <a:pt x="609" y="1029"/>
                </a:lnTo>
                <a:lnTo>
                  <a:pt x="609" y="1029"/>
                </a:lnTo>
                <a:lnTo>
                  <a:pt x="607" y="1028"/>
                </a:lnTo>
                <a:lnTo>
                  <a:pt x="606" y="1026"/>
                </a:lnTo>
                <a:lnTo>
                  <a:pt x="606" y="1021"/>
                </a:lnTo>
                <a:lnTo>
                  <a:pt x="605" y="1017"/>
                </a:lnTo>
                <a:lnTo>
                  <a:pt x="605" y="1015"/>
                </a:lnTo>
                <a:lnTo>
                  <a:pt x="602" y="1014"/>
                </a:lnTo>
                <a:lnTo>
                  <a:pt x="602" y="1014"/>
                </a:lnTo>
                <a:lnTo>
                  <a:pt x="594" y="1025"/>
                </a:lnTo>
                <a:lnTo>
                  <a:pt x="591" y="1031"/>
                </a:lnTo>
                <a:lnTo>
                  <a:pt x="589" y="1038"/>
                </a:lnTo>
                <a:lnTo>
                  <a:pt x="589" y="1038"/>
                </a:lnTo>
                <a:close/>
                <a:moveTo>
                  <a:pt x="763" y="1020"/>
                </a:moveTo>
                <a:lnTo>
                  <a:pt x="763" y="1020"/>
                </a:lnTo>
                <a:lnTo>
                  <a:pt x="762" y="1022"/>
                </a:lnTo>
                <a:lnTo>
                  <a:pt x="760" y="1022"/>
                </a:lnTo>
                <a:lnTo>
                  <a:pt x="758" y="1023"/>
                </a:lnTo>
                <a:lnTo>
                  <a:pt x="757" y="1024"/>
                </a:lnTo>
                <a:lnTo>
                  <a:pt x="757" y="1024"/>
                </a:lnTo>
                <a:lnTo>
                  <a:pt x="755" y="1049"/>
                </a:lnTo>
                <a:lnTo>
                  <a:pt x="753" y="1078"/>
                </a:lnTo>
                <a:lnTo>
                  <a:pt x="753" y="1109"/>
                </a:lnTo>
                <a:lnTo>
                  <a:pt x="755" y="1143"/>
                </a:lnTo>
                <a:lnTo>
                  <a:pt x="757" y="1214"/>
                </a:lnTo>
                <a:lnTo>
                  <a:pt x="759" y="1286"/>
                </a:lnTo>
                <a:lnTo>
                  <a:pt x="759" y="1286"/>
                </a:lnTo>
                <a:lnTo>
                  <a:pt x="758" y="1343"/>
                </a:lnTo>
                <a:lnTo>
                  <a:pt x="756" y="1399"/>
                </a:lnTo>
                <a:lnTo>
                  <a:pt x="755" y="1453"/>
                </a:lnTo>
                <a:lnTo>
                  <a:pt x="755" y="1479"/>
                </a:lnTo>
                <a:lnTo>
                  <a:pt x="755" y="1504"/>
                </a:lnTo>
                <a:lnTo>
                  <a:pt x="755" y="1504"/>
                </a:lnTo>
                <a:lnTo>
                  <a:pt x="764" y="1501"/>
                </a:lnTo>
                <a:lnTo>
                  <a:pt x="774" y="1499"/>
                </a:lnTo>
                <a:lnTo>
                  <a:pt x="783" y="1497"/>
                </a:lnTo>
                <a:lnTo>
                  <a:pt x="792" y="1497"/>
                </a:lnTo>
                <a:lnTo>
                  <a:pt x="802" y="1497"/>
                </a:lnTo>
                <a:lnTo>
                  <a:pt x="810" y="1498"/>
                </a:lnTo>
                <a:lnTo>
                  <a:pt x="818" y="1499"/>
                </a:lnTo>
                <a:lnTo>
                  <a:pt x="825" y="1501"/>
                </a:lnTo>
                <a:lnTo>
                  <a:pt x="833" y="1504"/>
                </a:lnTo>
                <a:lnTo>
                  <a:pt x="839" y="1507"/>
                </a:lnTo>
                <a:lnTo>
                  <a:pt x="844" y="1512"/>
                </a:lnTo>
                <a:lnTo>
                  <a:pt x="849" y="1517"/>
                </a:lnTo>
                <a:lnTo>
                  <a:pt x="852" y="1522"/>
                </a:lnTo>
                <a:lnTo>
                  <a:pt x="855" y="1528"/>
                </a:lnTo>
                <a:lnTo>
                  <a:pt x="856" y="1534"/>
                </a:lnTo>
                <a:lnTo>
                  <a:pt x="856" y="1541"/>
                </a:lnTo>
                <a:lnTo>
                  <a:pt x="856" y="1541"/>
                </a:lnTo>
                <a:lnTo>
                  <a:pt x="871" y="1504"/>
                </a:lnTo>
                <a:lnTo>
                  <a:pt x="878" y="1485"/>
                </a:lnTo>
                <a:lnTo>
                  <a:pt x="880" y="1475"/>
                </a:lnTo>
                <a:lnTo>
                  <a:pt x="881" y="1464"/>
                </a:lnTo>
                <a:lnTo>
                  <a:pt x="881" y="1464"/>
                </a:lnTo>
                <a:lnTo>
                  <a:pt x="882" y="1455"/>
                </a:lnTo>
                <a:lnTo>
                  <a:pt x="881" y="1445"/>
                </a:lnTo>
                <a:lnTo>
                  <a:pt x="878" y="1426"/>
                </a:lnTo>
                <a:lnTo>
                  <a:pt x="874" y="1407"/>
                </a:lnTo>
                <a:lnTo>
                  <a:pt x="873" y="1397"/>
                </a:lnTo>
                <a:lnTo>
                  <a:pt x="873" y="1387"/>
                </a:lnTo>
                <a:lnTo>
                  <a:pt x="873" y="1387"/>
                </a:lnTo>
                <a:lnTo>
                  <a:pt x="873" y="1382"/>
                </a:lnTo>
                <a:lnTo>
                  <a:pt x="874" y="1378"/>
                </a:lnTo>
                <a:lnTo>
                  <a:pt x="877" y="1367"/>
                </a:lnTo>
                <a:lnTo>
                  <a:pt x="877" y="1367"/>
                </a:lnTo>
                <a:lnTo>
                  <a:pt x="879" y="1348"/>
                </a:lnTo>
                <a:lnTo>
                  <a:pt x="879" y="1327"/>
                </a:lnTo>
                <a:lnTo>
                  <a:pt x="879" y="1286"/>
                </a:lnTo>
                <a:lnTo>
                  <a:pt x="878" y="1243"/>
                </a:lnTo>
                <a:lnTo>
                  <a:pt x="876" y="1200"/>
                </a:lnTo>
                <a:lnTo>
                  <a:pt x="874" y="1158"/>
                </a:lnTo>
                <a:lnTo>
                  <a:pt x="873" y="1116"/>
                </a:lnTo>
                <a:lnTo>
                  <a:pt x="874" y="1077"/>
                </a:lnTo>
                <a:lnTo>
                  <a:pt x="876" y="1058"/>
                </a:lnTo>
                <a:lnTo>
                  <a:pt x="877" y="1038"/>
                </a:lnTo>
                <a:lnTo>
                  <a:pt x="877" y="1038"/>
                </a:lnTo>
                <a:lnTo>
                  <a:pt x="869" y="1037"/>
                </a:lnTo>
                <a:lnTo>
                  <a:pt x="862" y="1034"/>
                </a:lnTo>
                <a:lnTo>
                  <a:pt x="855" y="1031"/>
                </a:lnTo>
                <a:lnTo>
                  <a:pt x="850" y="1026"/>
                </a:lnTo>
                <a:lnTo>
                  <a:pt x="850" y="1026"/>
                </a:lnTo>
                <a:lnTo>
                  <a:pt x="849" y="1032"/>
                </a:lnTo>
                <a:lnTo>
                  <a:pt x="848" y="1037"/>
                </a:lnTo>
                <a:lnTo>
                  <a:pt x="846" y="1041"/>
                </a:lnTo>
                <a:lnTo>
                  <a:pt x="842" y="1045"/>
                </a:lnTo>
                <a:lnTo>
                  <a:pt x="839" y="1047"/>
                </a:lnTo>
                <a:lnTo>
                  <a:pt x="836" y="1049"/>
                </a:lnTo>
                <a:lnTo>
                  <a:pt x="832" y="1050"/>
                </a:lnTo>
                <a:lnTo>
                  <a:pt x="828" y="1050"/>
                </a:lnTo>
                <a:lnTo>
                  <a:pt x="824" y="1049"/>
                </a:lnTo>
                <a:lnTo>
                  <a:pt x="820" y="1048"/>
                </a:lnTo>
                <a:lnTo>
                  <a:pt x="817" y="1046"/>
                </a:lnTo>
                <a:lnTo>
                  <a:pt x="813" y="1044"/>
                </a:lnTo>
                <a:lnTo>
                  <a:pt x="810" y="1040"/>
                </a:lnTo>
                <a:lnTo>
                  <a:pt x="807" y="1036"/>
                </a:lnTo>
                <a:lnTo>
                  <a:pt x="806" y="1032"/>
                </a:lnTo>
                <a:lnTo>
                  <a:pt x="805" y="1026"/>
                </a:lnTo>
                <a:lnTo>
                  <a:pt x="805" y="1026"/>
                </a:lnTo>
                <a:lnTo>
                  <a:pt x="798" y="1031"/>
                </a:lnTo>
                <a:lnTo>
                  <a:pt x="793" y="1035"/>
                </a:lnTo>
                <a:lnTo>
                  <a:pt x="790" y="1037"/>
                </a:lnTo>
                <a:lnTo>
                  <a:pt x="787" y="1038"/>
                </a:lnTo>
                <a:lnTo>
                  <a:pt x="783" y="1039"/>
                </a:lnTo>
                <a:lnTo>
                  <a:pt x="779" y="1038"/>
                </a:lnTo>
                <a:lnTo>
                  <a:pt x="779" y="1038"/>
                </a:lnTo>
                <a:lnTo>
                  <a:pt x="777" y="1037"/>
                </a:lnTo>
                <a:lnTo>
                  <a:pt x="775" y="1034"/>
                </a:lnTo>
                <a:lnTo>
                  <a:pt x="772" y="1029"/>
                </a:lnTo>
                <a:lnTo>
                  <a:pt x="771" y="1025"/>
                </a:lnTo>
                <a:lnTo>
                  <a:pt x="768" y="1023"/>
                </a:lnTo>
                <a:lnTo>
                  <a:pt x="766" y="1021"/>
                </a:lnTo>
                <a:lnTo>
                  <a:pt x="763" y="1020"/>
                </a:lnTo>
                <a:lnTo>
                  <a:pt x="763" y="1020"/>
                </a:lnTo>
                <a:close/>
                <a:moveTo>
                  <a:pt x="593" y="1053"/>
                </a:moveTo>
                <a:lnTo>
                  <a:pt x="593" y="1053"/>
                </a:lnTo>
                <a:lnTo>
                  <a:pt x="594" y="1055"/>
                </a:lnTo>
                <a:lnTo>
                  <a:pt x="595" y="1058"/>
                </a:lnTo>
                <a:lnTo>
                  <a:pt x="597" y="1064"/>
                </a:lnTo>
                <a:lnTo>
                  <a:pt x="599" y="1068"/>
                </a:lnTo>
                <a:lnTo>
                  <a:pt x="600" y="1070"/>
                </a:lnTo>
                <a:lnTo>
                  <a:pt x="602" y="1073"/>
                </a:lnTo>
                <a:lnTo>
                  <a:pt x="602" y="1073"/>
                </a:lnTo>
                <a:lnTo>
                  <a:pt x="606" y="1069"/>
                </a:lnTo>
                <a:lnTo>
                  <a:pt x="608" y="1068"/>
                </a:lnTo>
                <a:lnTo>
                  <a:pt x="615" y="1066"/>
                </a:lnTo>
                <a:lnTo>
                  <a:pt x="615" y="1066"/>
                </a:lnTo>
                <a:lnTo>
                  <a:pt x="615" y="1061"/>
                </a:lnTo>
                <a:lnTo>
                  <a:pt x="616" y="1056"/>
                </a:lnTo>
                <a:lnTo>
                  <a:pt x="617" y="1052"/>
                </a:lnTo>
                <a:lnTo>
                  <a:pt x="617" y="1047"/>
                </a:lnTo>
                <a:lnTo>
                  <a:pt x="617" y="1047"/>
                </a:lnTo>
                <a:lnTo>
                  <a:pt x="612" y="1046"/>
                </a:lnTo>
                <a:lnTo>
                  <a:pt x="605" y="1047"/>
                </a:lnTo>
                <a:lnTo>
                  <a:pt x="597" y="1050"/>
                </a:lnTo>
                <a:lnTo>
                  <a:pt x="593" y="1053"/>
                </a:lnTo>
                <a:lnTo>
                  <a:pt x="593" y="1053"/>
                </a:lnTo>
                <a:close/>
                <a:moveTo>
                  <a:pt x="520" y="1117"/>
                </a:moveTo>
                <a:lnTo>
                  <a:pt x="520" y="1117"/>
                </a:lnTo>
                <a:lnTo>
                  <a:pt x="530" y="1136"/>
                </a:lnTo>
                <a:lnTo>
                  <a:pt x="533" y="1144"/>
                </a:lnTo>
                <a:lnTo>
                  <a:pt x="536" y="1153"/>
                </a:lnTo>
                <a:lnTo>
                  <a:pt x="536" y="1153"/>
                </a:lnTo>
                <a:lnTo>
                  <a:pt x="548" y="1190"/>
                </a:lnTo>
                <a:lnTo>
                  <a:pt x="560" y="1226"/>
                </a:lnTo>
                <a:lnTo>
                  <a:pt x="573" y="1261"/>
                </a:lnTo>
                <a:lnTo>
                  <a:pt x="586" y="1295"/>
                </a:lnTo>
                <a:lnTo>
                  <a:pt x="614" y="1363"/>
                </a:lnTo>
                <a:lnTo>
                  <a:pt x="642" y="1431"/>
                </a:lnTo>
                <a:lnTo>
                  <a:pt x="642" y="1431"/>
                </a:lnTo>
                <a:lnTo>
                  <a:pt x="644" y="1398"/>
                </a:lnTo>
                <a:lnTo>
                  <a:pt x="645" y="1362"/>
                </a:lnTo>
                <a:lnTo>
                  <a:pt x="646" y="1324"/>
                </a:lnTo>
                <a:lnTo>
                  <a:pt x="649" y="1288"/>
                </a:lnTo>
                <a:lnTo>
                  <a:pt x="649" y="1288"/>
                </a:lnTo>
                <a:lnTo>
                  <a:pt x="643" y="1283"/>
                </a:lnTo>
                <a:lnTo>
                  <a:pt x="641" y="1281"/>
                </a:lnTo>
                <a:lnTo>
                  <a:pt x="640" y="1278"/>
                </a:lnTo>
                <a:lnTo>
                  <a:pt x="640" y="1278"/>
                </a:lnTo>
                <a:lnTo>
                  <a:pt x="623" y="1219"/>
                </a:lnTo>
                <a:lnTo>
                  <a:pt x="608" y="1160"/>
                </a:lnTo>
                <a:lnTo>
                  <a:pt x="592" y="1104"/>
                </a:lnTo>
                <a:lnTo>
                  <a:pt x="583" y="1075"/>
                </a:lnTo>
                <a:lnTo>
                  <a:pt x="574" y="1047"/>
                </a:lnTo>
                <a:lnTo>
                  <a:pt x="574" y="1047"/>
                </a:lnTo>
                <a:lnTo>
                  <a:pt x="546" y="1082"/>
                </a:lnTo>
                <a:lnTo>
                  <a:pt x="533" y="1099"/>
                </a:lnTo>
                <a:lnTo>
                  <a:pt x="520" y="1117"/>
                </a:lnTo>
                <a:lnTo>
                  <a:pt x="520" y="1117"/>
                </a:lnTo>
                <a:close/>
                <a:moveTo>
                  <a:pt x="1010" y="1106"/>
                </a:moveTo>
                <a:lnTo>
                  <a:pt x="1010" y="1106"/>
                </a:lnTo>
                <a:lnTo>
                  <a:pt x="1013" y="1113"/>
                </a:lnTo>
                <a:lnTo>
                  <a:pt x="1015" y="1120"/>
                </a:lnTo>
                <a:lnTo>
                  <a:pt x="1017" y="1123"/>
                </a:lnTo>
                <a:lnTo>
                  <a:pt x="1020" y="1125"/>
                </a:lnTo>
                <a:lnTo>
                  <a:pt x="1023" y="1127"/>
                </a:lnTo>
                <a:lnTo>
                  <a:pt x="1026" y="1128"/>
                </a:lnTo>
                <a:lnTo>
                  <a:pt x="1026" y="1128"/>
                </a:lnTo>
                <a:lnTo>
                  <a:pt x="1026" y="1126"/>
                </a:lnTo>
                <a:lnTo>
                  <a:pt x="1026" y="1125"/>
                </a:lnTo>
                <a:lnTo>
                  <a:pt x="1030" y="1124"/>
                </a:lnTo>
                <a:lnTo>
                  <a:pt x="1033" y="1123"/>
                </a:lnTo>
                <a:lnTo>
                  <a:pt x="1034" y="1123"/>
                </a:lnTo>
                <a:lnTo>
                  <a:pt x="1035" y="1122"/>
                </a:lnTo>
                <a:lnTo>
                  <a:pt x="1035" y="1122"/>
                </a:lnTo>
                <a:lnTo>
                  <a:pt x="1033" y="1095"/>
                </a:lnTo>
                <a:lnTo>
                  <a:pt x="1031" y="1082"/>
                </a:lnTo>
                <a:lnTo>
                  <a:pt x="1029" y="1074"/>
                </a:lnTo>
                <a:lnTo>
                  <a:pt x="1029" y="1074"/>
                </a:lnTo>
                <a:lnTo>
                  <a:pt x="1020" y="1090"/>
                </a:lnTo>
                <a:lnTo>
                  <a:pt x="1010" y="1106"/>
                </a:lnTo>
                <a:lnTo>
                  <a:pt x="1010" y="1106"/>
                </a:lnTo>
                <a:close/>
                <a:moveTo>
                  <a:pt x="605" y="1084"/>
                </a:moveTo>
                <a:lnTo>
                  <a:pt x="605" y="1084"/>
                </a:lnTo>
                <a:lnTo>
                  <a:pt x="606" y="1092"/>
                </a:lnTo>
                <a:lnTo>
                  <a:pt x="607" y="1098"/>
                </a:lnTo>
                <a:lnTo>
                  <a:pt x="611" y="1109"/>
                </a:lnTo>
                <a:lnTo>
                  <a:pt x="611" y="1109"/>
                </a:lnTo>
                <a:lnTo>
                  <a:pt x="616" y="1108"/>
                </a:lnTo>
                <a:lnTo>
                  <a:pt x="621" y="1106"/>
                </a:lnTo>
                <a:lnTo>
                  <a:pt x="624" y="1101"/>
                </a:lnTo>
                <a:lnTo>
                  <a:pt x="626" y="1097"/>
                </a:lnTo>
                <a:lnTo>
                  <a:pt x="627" y="1092"/>
                </a:lnTo>
                <a:lnTo>
                  <a:pt x="627" y="1086"/>
                </a:lnTo>
                <a:lnTo>
                  <a:pt x="625" y="1081"/>
                </a:lnTo>
                <a:lnTo>
                  <a:pt x="622" y="1076"/>
                </a:lnTo>
                <a:lnTo>
                  <a:pt x="622" y="1076"/>
                </a:lnTo>
                <a:lnTo>
                  <a:pt x="619" y="1079"/>
                </a:lnTo>
                <a:lnTo>
                  <a:pt x="614" y="1082"/>
                </a:lnTo>
                <a:lnTo>
                  <a:pt x="610" y="1083"/>
                </a:lnTo>
                <a:lnTo>
                  <a:pt x="605" y="1084"/>
                </a:lnTo>
                <a:lnTo>
                  <a:pt x="605" y="1084"/>
                </a:lnTo>
                <a:close/>
                <a:moveTo>
                  <a:pt x="615" y="1122"/>
                </a:moveTo>
                <a:lnTo>
                  <a:pt x="615" y="1122"/>
                </a:lnTo>
                <a:lnTo>
                  <a:pt x="615" y="1128"/>
                </a:lnTo>
                <a:lnTo>
                  <a:pt x="616" y="1135"/>
                </a:lnTo>
                <a:lnTo>
                  <a:pt x="619" y="1139"/>
                </a:lnTo>
                <a:lnTo>
                  <a:pt x="620" y="1141"/>
                </a:lnTo>
                <a:lnTo>
                  <a:pt x="622" y="1142"/>
                </a:lnTo>
                <a:lnTo>
                  <a:pt x="622" y="1142"/>
                </a:lnTo>
                <a:lnTo>
                  <a:pt x="630" y="1138"/>
                </a:lnTo>
                <a:lnTo>
                  <a:pt x="640" y="1135"/>
                </a:lnTo>
                <a:lnTo>
                  <a:pt x="640" y="1135"/>
                </a:lnTo>
                <a:lnTo>
                  <a:pt x="637" y="1123"/>
                </a:lnTo>
                <a:lnTo>
                  <a:pt x="631" y="1113"/>
                </a:lnTo>
                <a:lnTo>
                  <a:pt x="631" y="1113"/>
                </a:lnTo>
                <a:lnTo>
                  <a:pt x="629" y="1116"/>
                </a:lnTo>
                <a:lnTo>
                  <a:pt x="625" y="1119"/>
                </a:lnTo>
                <a:lnTo>
                  <a:pt x="615" y="1122"/>
                </a:lnTo>
                <a:lnTo>
                  <a:pt x="615" y="1122"/>
                </a:lnTo>
                <a:close/>
                <a:moveTo>
                  <a:pt x="973" y="1257"/>
                </a:moveTo>
                <a:lnTo>
                  <a:pt x="973" y="1257"/>
                </a:lnTo>
                <a:lnTo>
                  <a:pt x="978" y="1255"/>
                </a:lnTo>
                <a:lnTo>
                  <a:pt x="983" y="1251"/>
                </a:lnTo>
                <a:lnTo>
                  <a:pt x="986" y="1247"/>
                </a:lnTo>
                <a:lnTo>
                  <a:pt x="988" y="1242"/>
                </a:lnTo>
                <a:lnTo>
                  <a:pt x="990" y="1236"/>
                </a:lnTo>
                <a:lnTo>
                  <a:pt x="992" y="1232"/>
                </a:lnTo>
                <a:lnTo>
                  <a:pt x="995" y="1228"/>
                </a:lnTo>
                <a:lnTo>
                  <a:pt x="1000" y="1226"/>
                </a:lnTo>
                <a:lnTo>
                  <a:pt x="1000" y="1226"/>
                </a:lnTo>
                <a:lnTo>
                  <a:pt x="1004" y="1226"/>
                </a:lnTo>
                <a:lnTo>
                  <a:pt x="1007" y="1226"/>
                </a:lnTo>
                <a:lnTo>
                  <a:pt x="1009" y="1227"/>
                </a:lnTo>
                <a:lnTo>
                  <a:pt x="1011" y="1228"/>
                </a:lnTo>
                <a:lnTo>
                  <a:pt x="1015" y="1232"/>
                </a:lnTo>
                <a:lnTo>
                  <a:pt x="1017" y="1237"/>
                </a:lnTo>
                <a:lnTo>
                  <a:pt x="1019" y="1244"/>
                </a:lnTo>
                <a:lnTo>
                  <a:pt x="1022" y="1250"/>
                </a:lnTo>
                <a:lnTo>
                  <a:pt x="1026" y="1256"/>
                </a:lnTo>
                <a:lnTo>
                  <a:pt x="1030" y="1258"/>
                </a:lnTo>
                <a:lnTo>
                  <a:pt x="1033" y="1259"/>
                </a:lnTo>
                <a:lnTo>
                  <a:pt x="1033" y="1259"/>
                </a:lnTo>
                <a:lnTo>
                  <a:pt x="1037" y="1253"/>
                </a:lnTo>
                <a:lnTo>
                  <a:pt x="1040" y="1247"/>
                </a:lnTo>
                <a:lnTo>
                  <a:pt x="1043" y="1241"/>
                </a:lnTo>
                <a:lnTo>
                  <a:pt x="1044" y="1233"/>
                </a:lnTo>
                <a:lnTo>
                  <a:pt x="1045" y="1219"/>
                </a:lnTo>
                <a:lnTo>
                  <a:pt x="1044" y="1204"/>
                </a:lnTo>
                <a:lnTo>
                  <a:pt x="1039" y="1174"/>
                </a:lnTo>
                <a:lnTo>
                  <a:pt x="1037" y="1160"/>
                </a:lnTo>
                <a:lnTo>
                  <a:pt x="1037" y="1146"/>
                </a:lnTo>
                <a:lnTo>
                  <a:pt x="1037" y="1146"/>
                </a:lnTo>
                <a:lnTo>
                  <a:pt x="1031" y="1146"/>
                </a:lnTo>
                <a:lnTo>
                  <a:pt x="1024" y="1145"/>
                </a:lnTo>
                <a:lnTo>
                  <a:pt x="1020" y="1144"/>
                </a:lnTo>
                <a:lnTo>
                  <a:pt x="1015" y="1142"/>
                </a:lnTo>
                <a:lnTo>
                  <a:pt x="1007" y="1137"/>
                </a:lnTo>
                <a:lnTo>
                  <a:pt x="1003" y="1134"/>
                </a:lnTo>
                <a:lnTo>
                  <a:pt x="998" y="1132"/>
                </a:lnTo>
                <a:lnTo>
                  <a:pt x="998" y="1132"/>
                </a:lnTo>
                <a:lnTo>
                  <a:pt x="994" y="1140"/>
                </a:lnTo>
                <a:lnTo>
                  <a:pt x="991" y="1146"/>
                </a:lnTo>
                <a:lnTo>
                  <a:pt x="983" y="1162"/>
                </a:lnTo>
                <a:lnTo>
                  <a:pt x="973" y="1179"/>
                </a:lnTo>
                <a:lnTo>
                  <a:pt x="964" y="1195"/>
                </a:lnTo>
                <a:lnTo>
                  <a:pt x="960" y="1203"/>
                </a:lnTo>
                <a:lnTo>
                  <a:pt x="958" y="1211"/>
                </a:lnTo>
                <a:lnTo>
                  <a:pt x="956" y="1219"/>
                </a:lnTo>
                <a:lnTo>
                  <a:pt x="956" y="1227"/>
                </a:lnTo>
                <a:lnTo>
                  <a:pt x="957" y="1234"/>
                </a:lnTo>
                <a:lnTo>
                  <a:pt x="960" y="1243"/>
                </a:lnTo>
                <a:lnTo>
                  <a:pt x="965" y="1249"/>
                </a:lnTo>
                <a:lnTo>
                  <a:pt x="973" y="1257"/>
                </a:lnTo>
                <a:lnTo>
                  <a:pt x="973" y="1257"/>
                </a:lnTo>
                <a:close/>
                <a:moveTo>
                  <a:pt x="624" y="1155"/>
                </a:moveTo>
                <a:lnTo>
                  <a:pt x="624" y="1155"/>
                </a:lnTo>
                <a:lnTo>
                  <a:pt x="626" y="1165"/>
                </a:lnTo>
                <a:lnTo>
                  <a:pt x="628" y="1173"/>
                </a:lnTo>
                <a:lnTo>
                  <a:pt x="631" y="1182"/>
                </a:lnTo>
                <a:lnTo>
                  <a:pt x="634" y="1190"/>
                </a:lnTo>
                <a:lnTo>
                  <a:pt x="634" y="1190"/>
                </a:lnTo>
                <a:lnTo>
                  <a:pt x="638" y="1189"/>
                </a:lnTo>
                <a:lnTo>
                  <a:pt x="641" y="1188"/>
                </a:lnTo>
                <a:lnTo>
                  <a:pt x="644" y="1186"/>
                </a:lnTo>
                <a:lnTo>
                  <a:pt x="646" y="1184"/>
                </a:lnTo>
                <a:lnTo>
                  <a:pt x="650" y="1179"/>
                </a:lnTo>
                <a:lnTo>
                  <a:pt x="650" y="1172"/>
                </a:lnTo>
                <a:lnTo>
                  <a:pt x="650" y="1166"/>
                </a:lnTo>
                <a:lnTo>
                  <a:pt x="649" y="1159"/>
                </a:lnTo>
                <a:lnTo>
                  <a:pt x="646" y="1149"/>
                </a:lnTo>
                <a:lnTo>
                  <a:pt x="646" y="1149"/>
                </a:lnTo>
                <a:lnTo>
                  <a:pt x="639" y="1150"/>
                </a:lnTo>
                <a:lnTo>
                  <a:pt x="635" y="1152"/>
                </a:lnTo>
                <a:lnTo>
                  <a:pt x="624" y="1155"/>
                </a:lnTo>
                <a:lnTo>
                  <a:pt x="624" y="1155"/>
                </a:lnTo>
                <a:close/>
                <a:moveTo>
                  <a:pt x="547" y="1307"/>
                </a:moveTo>
                <a:lnTo>
                  <a:pt x="547" y="1307"/>
                </a:lnTo>
                <a:lnTo>
                  <a:pt x="552" y="1312"/>
                </a:lnTo>
                <a:lnTo>
                  <a:pt x="558" y="1319"/>
                </a:lnTo>
                <a:lnTo>
                  <a:pt x="562" y="1326"/>
                </a:lnTo>
                <a:lnTo>
                  <a:pt x="565" y="1335"/>
                </a:lnTo>
                <a:lnTo>
                  <a:pt x="573" y="1354"/>
                </a:lnTo>
                <a:lnTo>
                  <a:pt x="578" y="1373"/>
                </a:lnTo>
                <a:lnTo>
                  <a:pt x="578" y="1373"/>
                </a:lnTo>
                <a:lnTo>
                  <a:pt x="605" y="1469"/>
                </a:lnTo>
                <a:lnTo>
                  <a:pt x="630" y="1561"/>
                </a:lnTo>
                <a:lnTo>
                  <a:pt x="630" y="1561"/>
                </a:lnTo>
                <a:lnTo>
                  <a:pt x="630" y="1559"/>
                </a:lnTo>
                <a:lnTo>
                  <a:pt x="631" y="1559"/>
                </a:lnTo>
                <a:lnTo>
                  <a:pt x="635" y="1558"/>
                </a:lnTo>
                <a:lnTo>
                  <a:pt x="639" y="1559"/>
                </a:lnTo>
                <a:lnTo>
                  <a:pt x="642" y="1559"/>
                </a:lnTo>
                <a:lnTo>
                  <a:pt x="642" y="1559"/>
                </a:lnTo>
                <a:lnTo>
                  <a:pt x="642" y="1544"/>
                </a:lnTo>
                <a:lnTo>
                  <a:pt x="643" y="1531"/>
                </a:lnTo>
                <a:lnTo>
                  <a:pt x="644" y="1518"/>
                </a:lnTo>
                <a:lnTo>
                  <a:pt x="644" y="1504"/>
                </a:lnTo>
                <a:lnTo>
                  <a:pt x="644" y="1504"/>
                </a:lnTo>
                <a:lnTo>
                  <a:pt x="643" y="1498"/>
                </a:lnTo>
                <a:lnTo>
                  <a:pt x="640" y="1491"/>
                </a:lnTo>
                <a:lnTo>
                  <a:pt x="637" y="1485"/>
                </a:lnTo>
                <a:lnTo>
                  <a:pt x="634" y="1477"/>
                </a:lnTo>
                <a:lnTo>
                  <a:pt x="634" y="1477"/>
                </a:lnTo>
                <a:lnTo>
                  <a:pt x="629" y="1459"/>
                </a:lnTo>
                <a:lnTo>
                  <a:pt x="622" y="1439"/>
                </a:lnTo>
                <a:lnTo>
                  <a:pt x="614" y="1417"/>
                </a:lnTo>
                <a:lnTo>
                  <a:pt x="605" y="1396"/>
                </a:lnTo>
                <a:lnTo>
                  <a:pt x="605" y="1396"/>
                </a:lnTo>
                <a:lnTo>
                  <a:pt x="589" y="1362"/>
                </a:lnTo>
                <a:lnTo>
                  <a:pt x="581" y="1344"/>
                </a:lnTo>
                <a:lnTo>
                  <a:pt x="576" y="1327"/>
                </a:lnTo>
                <a:lnTo>
                  <a:pt x="576" y="1327"/>
                </a:lnTo>
                <a:lnTo>
                  <a:pt x="573" y="1314"/>
                </a:lnTo>
                <a:lnTo>
                  <a:pt x="568" y="1303"/>
                </a:lnTo>
                <a:lnTo>
                  <a:pt x="559" y="1281"/>
                </a:lnTo>
                <a:lnTo>
                  <a:pt x="549" y="1260"/>
                </a:lnTo>
                <a:lnTo>
                  <a:pt x="540" y="1238"/>
                </a:lnTo>
                <a:lnTo>
                  <a:pt x="540" y="1238"/>
                </a:lnTo>
                <a:lnTo>
                  <a:pt x="525" y="1196"/>
                </a:lnTo>
                <a:lnTo>
                  <a:pt x="517" y="1175"/>
                </a:lnTo>
                <a:lnTo>
                  <a:pt x="509" y="1157"/>
                </a:lnTo>
                <a:lnTo>
                  <a:pt x="509" y="1157"/>
                </a:lnTo>
                <a:lnTo>
                  <a:pt x="509" y="1168"/>
                </a:lnTo>
                <a:lnTo>
                  <a:pt x="509" y="1179"/>
                </a:lnTo>
                <a:lnTo>
                  <a:pt x="513" y="1198"/>
                </a:lnTo>
                <a:lnTo>
                  <a:pt x="517" y="1216"/>
                </a:lnTo>
                <a:lnTo>
                  <a:pt x="523" y="1234"/>
                </a:lnTo>
                <a:lnTo>
                  <a:pt x="536" y="1270"/>
                </a:lnTo>
                <a:lnTo>
                  <a:pt x="543" y="1288"/>
                </a:lnTo>
                <a:lnTo>
                  <a:pt x="547" y="1307"/>
                </a:lnTo>
                <a:lnTo>
                  <a:pt x="547" y="1307"/>
                </a:lnTo>
                <a:close/>
                <a:moveTo>
                  <a:pt x="649" y="1238"/>
                </a:moveTo>
                <a:lnTo>
                  <a:pt x="649" y="1238"/>
                </a:lnTo>
                <a:lnTo>
                  <a:pt x="649" y="1199"/>
                </a:lnTo>
                <a:lnTo>
                  <a:pt x="649" y="1199"/>
                </a:lnTo>
                <a:lnTo>
                  <a:pt x="645" y="1200"/>
                </a:lnTo>
                <a:lnTo>
                  <a:pt x="642" y="1201"/>
                </a:lnTo>
                <a:lnTo>
                  <a:pt x="640" y="1202"/>
                </a:lnTo>
                <a:lnTo>
                  <a:pt x="639" y="1204"/>
                </a:lnTo>
                <a:lnTo>
                  <a:pt x="638" y="1210"/>
                </a:lnTo>
                <a:lnTo>
                  <a:pt x="639" y="1215"/>
                </a:lnTo>
                <a:lnTo>
                  <a:pt x="641" y="1221"/>
                </a:lnTo>
                <a:lnTo>
                  <a:pt x="643" y="1228"/>
                </a:lnTo>
                <a:lnTo>
                  <a:pt x="649" y="1238"/>
                </a:lnTo>
                <a:lnTo>
                  <a:pt x="649" y="1238"/>
                </a:lnTo>
                <a:close/>
                <a:moveTo>
                  <a:pt x="328" y="1234"/>
                </a:moveTo>
                <a:lnTo>
                  <a:pt x="328" y="1234"/>
                </a:lnTo>
                <a:lnTo>
                  <a:pt x="328" y="1246"/>
                </a:lnTo>
                <a:lnTo>
                  <a:pt x="326" y="1259"/>
                </a:lnTo>
                <a:lnTo>
                  <a:pt x="321" y="1285"/>
                </a:lnTo>
                <a:lnTo>
                  <a:pt x="320" y="1296"/>
                </a:lnTo>
                <a:lnTo>
                  <a:pt x="319" y="1308"/>
                </a:lnTo>
                <a:lnTo>
                  <a:pt x="319" y="1319"/>
                </a:lnTo>
                <a:lnTo>
                  <a:pt x="321" y="1323"/>
                </a:lnTo>
                <a:lnTo>
                  <a:pt x="322" y="1327"/>
                </a:lnTo>
                <a:lnTo>
                  <a:pt x="322" y="1327"/>
                </a:lnTo>
                <a:lnTo>
                  <a:pt x="325" y="1328"/>
                </a:lnTo>
                <a:lnTo>
                  <a:pt x="328" y="1327"/>
                </a:lnTo>
                <a:lnTo>
                  <a:pt x="333" y="1325"/>
                </a:lnTo>
                <a:lnTo>
                  <a:pt x="337" y="1322"/>
                </a:lnTo>
                <a:lnTo>
                  <a:pt x="341" y="1318"/>
                </a:lnTo>
                <a:lnTo>
                  <a:pt x="344" y="1312"/>
                </a:lnTo>
                <a:lnTo>
                  <a:pt x="349" y="1308"/>
                </a:lnTo>
                <a:lnTo>
                  <a:pt x="354" y="1305"/>
                </a:lnTo>
                <a:lnTo>
                  <a:pt x="359" y="1303"/>
                </a:lnTo>
                <a:lnTo>
                  <a:pt x="359" y="1303"/>
                </a:lnTo>
                <a:lnTo>
                  <a:pt x="364" y="1305"/>
                </a:lnTo>
                <a:lnTo>
                  <a:pt x="367" y="1307"/>
                </a:lnTo>
                <a:lnTo>
                  <a:pt x="373" y="1313"/>
                </a:lnTo>
                <a:lnTo>
                  <a:pt x="377" y="1317"/>
                </a:lnTo>
                <a:lnTo>
                  <a:pt x="380" y="1319"/>
                </a:lnTo>
                <a:lnTo>
                  <a:pt x="383" y="1320"/>
                </a:lnTo>
                <a:lnTo>
                  <a:pt x="386" y="1319"/>
                </a:lnTo>
                <a:lnTo>
                  <a:pt x="386" y="1319"/>
                </a:lnTo>
                <a:lnTo>
                  <a:pt x="388" y="1312"/>
                </a:lnTo>
                <a:lnTo>
                  <a:pt x="389" y="1306"/>
                </a:lnTo>
                <a:lnTo>
                  <a:pt x="389" y="1301"/>
                </a:lnTo>
                <a:lnTo>
                  <a:pt x="388" y="1294"/>
                </a:lnTo>
                <a:lnTo>
                  <a:pt x="385" y="1283"/>
                </a:lnTo>
                <a:lnTo>
                  <a:pt x="379" y="1273"/>
                </a:lnTo>
                <a:lnTo>
                  <a:pt x="367" y="1251"/>
                </a:lnTo>
                <a:lnTo>
                  <a:pt x="362" y="1241"/>
                </a:lnTo>
                <a:lnTo>
                  <a:pt x="357" y="1230"/>
                </a:lnTo>
                <a:lnTo>
                  <a:pt x="357" y="1230"/>
                </a:lnTo>
                <a:lnTo>
                  <a:pt x="349" y="1230"/>
                </a:lnTo>
                <a:lnTo>
                  <a:pt x="341" y="1231"/>
                </a:lnTo>
                <a:lnTo>
                  <a:pt x="328" y="1234"/>
                </a:lnTo>
                <a:lnTo>
                  <a:pt x="328" y="1234"/>
                </a:lnTo>
                <a:close/>
                <a:moveTo>
                  <a:pt x="873" y="1556"/>
                </a:moveTo>
                <a:lnTo>
                  <a:pt x="873" y="1556"/>
                </a:lnTo>
                <a:lnTo>
                  <a:pt x="888" y="1556"/>
                </a:lnTo>
                <a:lnTo>
                  <a:pt x="898" y="1556"/>
                </a:lnTo>
                <a:lnTo>
                  <a:pt x="910" y="1556"/>
                </a:lnTo>
                <a:lnTo>
                  <a:pt x="929" y="1556"/>
                </a:lnTo>
                <a:lnTo>
                  <a:pt x="929" y="1556"/>
                </a:lnTo>
                <a:lnTo>
                  <a:pt x="934" y="1540"/>
                </a:lnTo>
                <a:lnTo>
                  <a:pt x="939" y="1524"/>
                </a:lnTo>
                <a:lnTo>
                  <a:pt x="947" y="1489"/>
                </a:lnTo>
                <a:lnTo>
                  <a:pt x="955" y="1452"/>
                </a:lnTo>
                <a:lnTo>
                  <a:pt x="961" y="1412"/>
                </a:lnTo>
                <a:lnTo>
                  <a:pt x="968" y="1373"/>
                </a:lnTo>
                <a:lnTo>
                  <a:pt x="974" y="1335"/>
                </a:lnTo>
                <a:lnTo>
                  <a:pt x="982" y="1297"/>
                </a:lnTo>
                <a:lnTo>
                  <a:pt x="991" y="1263"/>
                </a:lnTo>
                <a:lnTo>
                  <a:pt x="991" y="1263"/>
                </a:lnTo>
                <a:lnTo>
                  <a:pt x="986" y="1264"/>
                </a:lnTo>
                <a:lnTo>
                  <a:pt x="980" y="1266"/>
                </a:lnTo>
                <a:lnTo>
                  <a:pt x="975" y="1268"/>
                </a:lnTo>
                <a:lnTo>
                  <a:pt x="969" y="1270"/>
                </a:lnTo>
                <a:lnTo>
                  <a:pt x="969" y="1270"/>
                </a:lnTo>
                <a:lnTo>
                  <a:pt x="964" y="1267"/>
                </a:lnTo>
                <a:lnTo>
                  <a:pt x="961" y="1263"/>
                </a:lnTo>
                <a:lnTo>
                  <a:pt x="956" y="1255"/>
                </a:lnTo>
                <a:lnTo>
                  <a:pt x="953" y="1250"/>
                </a:lnTo>
                <a:lnTo>
                  <a:pt x="950" y="1247"/>
                </a:lnTo>
                <a:lnTo>
                  <a:pt x="947" y="1245"/>
                </a:lnTo>
                <a:lnTo>
                  <a:pt x="944" y="1245"/>
                </a:lnTo>
                <a:lnTo>
                  <a:pt x="944" y="1245"/>
                </a:lnTo>
                <a:lnTo>
                  <a:pt x="938" y="1281"/>
                </a:lnTo>
                <a:lnTo>
                  <a:pt x="929" y="1321"/>
                </a:lnTo>
                <a:lnTo>
                  <a:pt x="920" y="1362"/>
                </a:lnTo>
                <a:lnTo>
                  <a:pt x="911" y="1402"/>
                </a:lnTo>
                <a:lnTo>
                  <a:pt x="891" y="1483"/>
                </a:lnTo>
                <a:lnTo>
                  <a:pt x="873" y="1556"/>
                </a:lnTo>
                <a:lnTo>
                  <a:pt x="873" y="1556"/>
                </a:lnTo>
                <a:close/>
                <a:moveTo>
                  <a:pt x="954" y="1552"/>
                </a:moveTo>
                <a:lnTo>
                  <a:pt x="954" y="1552"/>
                </a:lnTo>
                <a:lnTo>
                  <a:pt x="973" y="1548"/>
                </a:lnTo>
                <a:lnTo>
                  <a:pt x="983" y="1546"/>
                </a:lnTo>
                <a:lnTo>
                  <a:pt x="991" y="1544"/>
                </a:lnTo>
                <a:lnTo>
                  <a:pt x="991" y="1544"/>
                </a:lnTo>
                <a:lnTo>
                  <a:pt x="998" y="1507"/>
                </a:lnTo>
                <a:lnTo>
                  <a:pt x="1004" y="1473"/>
                </a:lnTo>
                <a:lnTo>
                  <a:pt x="1019" y="1406"/>
                </a:lnTo>
                <a:lnTo>
                  <a:pt x="1035" y="1338"/>
                </a:lnTo>
                <a:lnTo>
                  <a:pt x="1043" y="1304"/>
                </a:lnTo>
                <a:lnTo>
                  <a:pt x="1049" y="1267"/>
                </a:lnTo>
                <a:lnTo>
                  <a:pt x="1049" y="1267"/>
                </a:lnTo>
                <a:lnTo>
                  <a:pt x="1044" y="1270"/>
                </a:lnTo>
                <a:lnTo>
                  <a:pt x="1038" y="1274"/>
                </a:lnTo>
                <a:lnTo>
                  <a:pt x="1035" y="1275"/>
                </a:lnTo>
                <a:lnTo>
                  <a:pt x="1032" y="1276"/>
                </a:lnTo>
                <a:lnTo>
                  <a:pt x="1028" y="1276"/>
                </a:lnTo>
                <a:lnTo>
                  <a:pt x="1022" y="1276"/>
                </a:lnTo>
                <a:lnTo>
                  <a:pt x="1022" y="1276"/>
                </a:lnTo>
                <a:lnTo>
                  <a:pt x="1020" y="1272"/>
                </a:lnTo>
                <a:lnTo>
                  <a:pt x="1018" y="1268"/>
                </a:lnTo>
                <a:lnTo>
                  <a:pt x="1015" y="1264"/>
                </a:lnTo>
                <a:lnTo>
                  <a:pt x="1013" y="1261"/>
                </a:lnTo>
                <a:lnTo>
                  <a:pt x="1013" y="1261"/>
                </a:lnTo>
                <a:lnTo>
                  <a:pt x="994" y="1334"/>
                </a:lnTo>
                <a:lnTo>
                  <a:pt x="978" y="1403"/>
                </a:lnTo>
                <a:lnTo>
                  <a:pt x="965" y="1475"/>
                </a:lnTo>
                <a:lnTo>
                  <a:pt x="954" y="1552"/>
                </a:lnTo>
                <a:lnTo>
                  <a:pt x="954" y="1552"/>
                </a:lnTo>
                <a:close/>
                <a:moveTo>
                  <a:pt x="372" y="1334"/>
                </a:moveTo>
                <a:lnTo>
                  <a:pt x="372" y="1334"/>
                </a:lnTo>
                <a:lnTo>
                  <a:pt x="381" y="1361"/>
                </a:lnTo>
                <a:lnTo>
                  <a:pt x="389" y="1387"/>
                </a:lnTo>
                <a:lnTo>
                  <a:pt x="408" y="1440"/>
                </a:lnTo>
                <a:lnTo>
                  <a:pt x="416" y="1467"/>
                </a:lnTo>
                <a:lnTo>
                  <a:pt x="425" y="1493"/>
                </a:lnTo>
                <a:lnTo>
                  <a:pt x="431" y="1520"/>
                </a:lnTo>
                <a:lnTo>
                  <a:pt x="437" y="1548"/>
                </a:lnTo>
                <a:lnTo>
                  <a:pt x="437" y="1548"/>
                </a:lnTo>
                <a:lnTo>
                  <a:pt x="442" y="1550"/>
                </a:lnTo>
                <a:lnTo>
                  <a:pt x="447" y="1551"/>
                </a:lnTo>
                <a:lnTo>
                  <a:pt x="454" y="1552"/>
                </a:lnTo>
                <a:lnTo>
                  <a:pt x="457" y="1551"/>
                </a:lnTo>
                <a:lnTo>
                  <a:pt x="459" y="1550"/>
                </a:lnTo>
                <a:lnTo>
                  <a:pt x="459" y="1550"/>
                </a:lnTo>
                <a:lnTo>
                  <a:pt x="452" y="1513"/>
                </a:lnTo>
                <a:lnTo>
                  <a:pt x="446" y="1497"/>
                </a:lnTo>
                <a:lnTo>
                  <a:pt x="443" y="1489"/>
                </a:lnTo>
                <a:lnTo>
                  <a:pt x="439" y="1482"/>
                </a:lnTo>
                <a:lnTo>
                  <a:pt x="439" y="1482"/>
                </a:lnTo>
                <a:lnTo>
                  <a:pt x="440" y="1477"/>
                </a:lnTo>
                <a:lnTo>
                  <a:pt x="441" y="1472"/>
                </a:lnTo>
                <a:lnTo>
                  <a:pt x="441" y="1462"/>
                </a:lnTo>
                <a:lnTo>
                  <a:pt x="440" y="1450"/>
                </a:lnTo>
                <a:lnTo>
                  <a:pt x="438" y="1439"/>
                </a:lnTo>
                <a:lnTo>
                  <a:pt x="430" y="1415"/>
                </a:lnTo>
                <a:lnTo>
                  <a:pt x="424" y="1392"/>
                </a:lnTo>
                <a:lnTo>
                  <a:pt x="424" y="1392"/>
                </a:lnTo>
                <a:lnTo>
                  <a:pt x="423" y="1385"/>
                </a:lnTo>
                <a:lnTo>
                  <a:pt x="423" y="1378"/>
                </a:lnTo>
                <a:lnTo>
                  <a:pt x="422" y="1371"/>
                </a:lnTo>
                <a:lnTo>
                  <a:pt x="420" y="1367"/>
                </a:lnTo>
                <a:lnTo>
                  <a:pt x="420" y="1367"/>
                </a:lnTo>
                <a:lnTo>
                  <a:pt x="418" y="1366"/>
                </a:lnTo>
                <a:lnTo>
                  <a:pt x="415" y="1365"/>
                </a:lnTo>
                <a:lnTo>
                  <a:pt x="413" y="1364"/>
                </a:lnTo>
                <a:lnTo>
                  <a:pt x="412" y="1363"/>
                </a:lnTo>
                <a:lnTo>
                  <a:pt x="412" y="1363"/>
                </a:lnTo>
                <a:lnTo>
                  <a:pt x="410" y="1357"/>
                </a:lnTo>
                <a:lnTo>
                  <a:pt x="409" y="1352"/>
                </a:lnTo>
                <a:lnTo>
                  <a:pt x="409" y="1340"/>
                </a:lnTo>
                <a:lnTo>
                  <a:pt x="408" y="1336"/>
                </a:lnTo>
                <a:lnTo>
                  <a:pt x="405" y="1331"/>
                </a:lnTo>
                <a:lnTo>
                  <a:pt x="403" y="1326"/>
                </a:lnTo>
                <a:lnTo>
                  <a:pt x="399" y="1323"/>
                </a:lnTo>
                <a:lnTo>
                  <a:pt x="399" y="1323"/>
                </a:lnTo>
                <a:lnTo>
                  <a:pt x="397" y="1327"/>
                </a:lnTo>
                <a:lnTo>
                  <a:pt x="395" y="1331"/>
                </a:lnTo>
                <a:lnTo>
                  <a:pt x="392" y="1334"/>
                </a:lnTo>
                <a:lnTo>
                  <a:pt x="388" y="1336"/>
                </a:lnTo>
                <a:lnTo>
                  <a:pt x="385" y="1337"/>
                </a:lnTo>
                <a:lnTo>
                  <a:pt x="381" y="1337"/>
                </a:lnTo>
                <a:lnTo>
                  <a:pt x="377" y="1336"/>
                </a:lnTo>
                <a:lnTo>
                  <a:pt x="372" y="1334"/>
                </a:lnTo>
                <a:lnTo>
                  <a:pt x="372" y="1334"/>
                </a:lnTo>
                <a:close/>
                <a:moveTo>
                  <a:pt x="324" y="1344"/>
                </a:moveTo>
                <a:lnTo>
                  <a:pt x="324" y="1344"/>
                </a:lnTo>
                <a:lnTo>
                  <a:pt x="333" y="1364"/>
                </a:lnTo>
                <a:lnTo>
                  <a:pt x="339" y="1383"/>
                </a:lnTo>
                <a:lnTo>
                  <a:pt x="352" y="1424"/>
                </a:lnTo>
                <a:lnTo>
                  <a:pt x="359" y="1443"/>
                </a:lnTo>
                <a:lnTo>
                  <a:pt x="366" y="1462"/>
                </a:lnTo>
                <a:lnTo>
                  <a:pt x="374" y="1482"/>
                </a:lnTo>
                <a:lnTo>
                  <a:pt x="385" y="1500"/>
                </a:lnTo>
                <a:lnTo>
                  <a:pt x="385" y="1500"/>
                </a:lnTo>
                <a:lnTo>
                  <a:pt x="382" y="1503"/>
                </a:lnTo>
                <a:lnTo>
                  <a:pt x="382" y="1505"/>
                </a:lnTo>
                <a:lnTo>
                  <a:pt x="383" y="1508"/>
                </a:lnTo>
                <a:lnTo>
                  <a:pt x="384" y="1513"/>
                </a:lnTo>
                <a:lnTo>
                  <a:pt x="386" y="1516"/>
                </a:lnTo>
                <a:lnTo>
                  <a:pt x="387" y="1520"/>
                </a:lnTo>
                <a:lnTo>
                  <a:pt x="388" y="1525"/>
                </a:lnTo>
                <a:lnTo>
                  <a:pt x="386" y="1531"/>
                </a:lnTo>
                <a:lnTo>
                  <a:pt x="386" y="1531"/>
                </a:lnTo>
                <a:lnTo>
                  <a:pt x="392" y="1532"/>
                </a:lnTo>
                <a:lnTo>
                  <a:pt x="397" y="1534"/>
                </a:lnTo>
                <a:lnTo>
                  <a:pt x="404" y="1538"/>
                </a:lnTo>
                <a:lnTo>
                  <a:pt x="413" y="1543"/>
                </a:lnTo>
                <a:lnTo>
                  <a:pt x="417" y="1545"/>
                </a:lnTo>
                <a:lnTo>
                  <a:pt x="422" y="1546"/>
                </a:lnTo>
                <a:lnTo>
                  <a:pt x="422" y="1546"/>
                </a:lnTo>
                <a:lnTo>
                  <a:pt x="408" y="1489"/>
                </a:lnTo>
                <a:lnTo>
                  <a:pt x="392" y="1433"/>
                </a:lnTo>
                <a:lnTo>
                  <a:pt x="383" y="1406"/>
                </a:lnTo>
                <a:lnTo>
                  <a:pt x="374" y="1379"/>
                </a:lnTo>
                <a:lnTo>
                  <a:pt x="364" y="1352"/>
                </a:lnTo>
                <a:lnTo>
                  <a:pt x="353" y="1325"/>
                </a:lnTo>
                <a:lnTo>
                  <a:pt x="353" y="1325"/>
                </a:lnTo>
                <a:lnTo>
                  <a:pt x="352" y="1329"/>
                </a:lnTo>
                <a:lnTo>
                  <a:pt x="349" y="1333"/>
                </a:lnTo>
                <a:lnTo>
                  <a:pt x="346" y="1336"/>
                </a:lnTo>
                <a:lnTo>
                  <a:pt x="342" y="1338"/>
                </a:lnTo>
                <a:lnTo>
                  <a:pt x="334" y="1341"/>
                </a:lnTo>
                <a:lnTo>
                  <a:pt x="324" y="1344"/>
                </a:lnTo>
                <a:lnTo>
                  <a:pt x="324" y="1344"/>
                </a:lnTo>
                <a:close/>
                <a:moveTo>
                  <a:pt x="439" y="1371"/>
                </a:moveTo>
                <a:lnTo>
                  <a:pt x="439" y="1371"/>
                </a:lnTo>
                <a:lnTo>
                  <a:pt x="443" y="1383"/>
                </a:lnTo>
                <a:lnTo>
                  <a:pt x="446" y="1396"/>
                </a:lnTo>
                <a:lnTo>
                  <a:pt x="448" y="1408"/>
                </a:lnTo>
                <a:lnTo>
                  <a:pt x="449" y="1419"/>
                </a:lnTo>
                <a:lnTo>
                  <a:pt x="450" y="1431"/>
                </a:lnTo>
                <a:lnTo>
                  <a:pt x="453" y="1443"/>
                </a:lnTo>
                <a:lnTo>
                  <a:pt x="457" y="1454"/>
                </a:lnTo>
                <a:lnTo>
                  <a:pt x="460" y="1458"/>
                </a:lnTo>
                <a:lnTo>
                  <a:pt x="463" y="1462"/>
                </a:lnTo>
                <a:lnTo>
                  <a:pt x="463" y="1462"/>
                </a:lnTo>
                <a:lnTo>
                  <a:pt x="471" y="1469"/>
                </a:lnTo>
                <a:lnTo>
                  <a:pt x="479" y="1474"/>
                </a:lnTo>
                <a:lnTo>
                  <a:pt x="489" y="1479"/>
                </a:lnTo>
                <a:lnTo>
                  <a:pt x="499" y="1484"/>
                </a:lnTo>
                <a:lnTo>
                  <a:pt x="519" y="1492"/>
                </a:lnTo>
                <a:lnTo>
                  <a:pt x="528" y="1497"/>
                </a:lnTo>
                <a:lnTo>
                  <a:pt x="536" y="1502"/>
                </a:lnTo>
                <a:lnTo>
                  <a:pt x="536" y="1502"/>
                </a:lnTo>
                <a:lnTo>
                  <a:pt x="543" y="1507"/>
                </a:lnTo>
                <a:lnTo>
                  <a:pt x="548" y="1513"/>
                </a:lnTo>
                <a:lnTo>
                  <a:pt x="558" y="1525"/>
                </a:lnTo>
                <a:lnTo>
                  <a:pt x="566" y="1539"/>
                </a:lnTo>
                <a:lnTo>
                  <a:pt x="574" y="1554"/>
                </a:lnTo>
                <a:lnTo>
                  <a:pt x="574" y="1554"/>
                </a:lnTo>
                <a:lnTo>
                  <a:pt x="582" y="1556"/>
                </a:lnTo>
                <a:lnTo>
                  <a:pt x="590" y="1558"/>
                </a:lnTo>
                <a:lnTo>
                  <a:pt x="609" y="1559"/>
                </a:lnTo>
                <a:lnTo>
                  <a:pt x="609" y="1559"/>
                </a:lnTo>
                <a:lnTo>
                  <a:pt x="596" y="1505"/>
                </a:lnTo>
                <a:lnTo>
                  <a:pt x="581" y="1449"/>
                </a:lnTo>
                <a:lnTo>
                  <a:pt x="574" y="1422"/>
                </a:lnTo>
                <a:lnTo>
                  <a:pt x="564" y="1393"/>
                </a:lnTo>
                <a:lnTo>
                  <a:pt x="554" y="1366"/>
                </a:lnTo>
                <a:lnTo>
                  <a:pt x="543" y="1338"/>
                </a:lnTo>
                <a:lnTo>
                  <a:pt x="543" y="1338"/>
                </a:lnTo>
                <a:lnTo>
                  <a:pt x="528" y="1342"/>
                </a:lnTo>
                <a:lnTo>
                  <a:pt x="514" y="1346"/>
                </a:lnTo>
                <a:lnTo>
                  <a:pt x="487" y="1352"/>
                </a:lnTo>
                <a:lnTo>
                  <a:pt x="474" y="1355"/>
                </a:lnTo>
                <a:lnTo>
                  <a:pt x="462" y="1358"/>
                </a:lnTo>
                <a:lnTo>
                  <a:pt x="450" y="1364"/>
                </a:lnTo>
                <a:lnTo>
                  <a:pt x="439" y="1371"/>
                </a:lnTo>
                <a:lnTo>
                  <a:pt x="439" y="1371"/>
                </a:lnTo>
                <a:close/>
                <a:moveTo>
                  <a:pt x="476" y="1552"/>
                </a:moveTo>
                <a:lnTo>
                  <a:pt x="476" y="1552"/>
                </a:lnTo>
                <a:lnTo>
                  <a:pt x="516" y="1553"/>
                </a:lnTo>
                <a:lnTo>
                  <a:pt x="534" y="1553"/>
                </a:lnTo>
                <a:lnTo>
                  <a:pt x="555" y="1552"/>
                </a:lnTo>
                <a:lnTo>
                  <a:pt x="555" y="1552"/>
                </a:lnTo>
                <a:lnTo>
                  <a:pt x="548" y="1539"/>
                </a:lnTo>
                <a:lnTo>
                  <a:pt x="539" y="1528"/>
                </a:lnTo>
                <a:lnTo>
                  <a:pt x="530" y="1518"/>
                </a:lnTo>
                <a:lnTo>
                  <a:pt x="519" y="1509"/>
                </a:lnTo>
                <a:lnTo>
                  <a:pt x="507" y="1502"/>
                </a:lnTo>
                <a:lnTo>
                  <a:pt x="494" y="1494"/>
                </a:lnTo>
                <a:lnTo>
                  <a:pt x="480" y="1489"/>
                </a:lnTo>
                <a:lnTo>
                  <a:pt x="465" y="1484"/>
                </a:lnTo>
                <a:lnTo>
                  <a:pt x="465" y="1484"/>
                </a:lnTo>
                <a:lnTo>
                  <a:pt x="465" y="1492"/>
                </a:lnTo>
                <a:lnTo>
                  <a:pt x="468" y="1501"/>
                </a:lnTo>
                <a:lnTo>
                  <a:pt x="474" y="1519"/>
                </a:lnTo>
                <a:lnTo>
                  <a:pt x="476" y="1529"/>
                </a:lnTo>
                <a:lnTo>
                  <a:pt x="478" y="1537"/>
                </a:lnTo>
                <a:lnTo>
                  <a:pt x="478" y="1545"/>
                </a:lnTo>
                <a:lnTo>
                  <a:pt x="477" y="1549"/>
                </a:lnTo>
                <a:lnTo>
                  <a:pt x="476" y="1552"/>
                </a:lnTo>
                <a:lnTo>
                  <a:pt x="476" y="1552"/>
                </a:lnTo>
                <a:close/>
                <a:moveTo>
                  <a:pt x="836" y="1645"/>
                </a:moveTo>
                <a:lnTo>
                  <a:pt x="836" y="1645"/>
                </a:lnTo>
                <a:lnTo>
                  <a:pt x="834" y="1654"/>
                </a:lnTo>
                <a:lnTo>
                  <a:pt x="834" y="1662"/>
                </a:lnTo>
                <a:lnTo>
                  <a:pt x="835" y="1680"/>
                </a:lnTo>
                <a:lnTo>
                  <a:pt x="839" y="1714"/>
                </a:lnTo>
                <a:lnTo>
                  <a:pt x="840" y="1729"/>
                </a:lnTo>
                <a:lnTo>
                  <a:pt x="840" y="1737"/>
                </a:lnTo>
                <a:lnTo>
                  <a:pt x="839" y="1744"/>
                </a:lnTo>
                <a:lnTo>
                  <a:pt x="837" y="1751"/>
                </a:lnTo>
                <a:lnTo>
                  <a:pt x="833" y="1758"/>
                </a:lnTo>
                <a:lnTo>
                  <a:pt x="827" y="1764"/>
                </a:lnTo>
                <a:lnTo>
                  <a:pt x="821" y="1770"/>
                </a:lnTo>
                <a:lnTo>
                  <a:pt x="821" y="1770"/>
                </a:lnTo>
                <a:lnTo>
                  <a:pt x="814" y="1771"/>
                </a:lnTo>
                <a:lnTo>
                  <a:pt x="808" y="1773"/>
                </a:lnTo>
                <a:lnTo>
                  <a:pt x="793" y="1780"/>
                </a:lnTo>
                <a:lnTo>
                  <a:pt x="786" y="1781"/>
                </a:lnTo>
                <a:lnTo>
                  <a:pt x="782" y="1782"/>
                </a:lnTo>
                <a:lnTo>
                  <a:pt x="779" y="1782"/>
                </a:lnTo>
                <a:lnTo>
                  <a:pt x="776" y="1781"/>
                </a:lnTo>
                <a:lnTo>
                  <a:pt x="774" y="1779"/>
                </a:lnTo>
                <a:lnTo>
                  <a:pt x="772" y="1776"/>
                </a:lnTo>
                <a:lnTo>
                  <a:pt x="770" y="1772"/>
                </a:lnTo>
                <a:lnTo>
                  <a:pt x="770" y="1772"/>
                </a:lnTo>
                <a:lnTo>
                  <a:pt x="768" y="1751"/>
                </a:lnTo>
                <a:lnTo>
                  <a:pt x="768" y="1729"/>
                </a:lnTo>
                <a:lnTo>
                  <a:pt x="768" y="1707"/>
                </a:lnTo>
                <a:lnTo>
                  <a:pt x="767" y="1685"/>
                </a:lnTo>
                <a:lnTo>
                  <a:pt x="767" y="1685"/>
                </a:lnTo>
                <a:lnTo>
                  <a:pt x="766" y="1679"/>
                </a:lnTo>
                <a:lnTo>
                  <a:pt x="767" y="1672"/>
                </a:lnTo>
                <a:lnTo>
                  <a:pt x="768" y="1668"/>
                </a:lnTo>
                <a:lnTo>
                  <a:pt x="771" y="1662"/>
                </a:lnTo>
                <a:lnTo>
                  <a:pt x="773" y="1659"/>
                </a:lnTo>
                <a:lnTo>
                  <a:pt x="775" y="1657"/>
                </a:lnTo>
                <a:lnTo>
                  <a:pt x="778" y="1655"/>
                </a:lnTo>
                <a:lnTo>
                  <a:pt x="781" y="1654"/>
                </a:lnTo>
                <a:lnTo>
                  <a:pt x="786" y="1653"/>
                </a:lnTo>
                <a:lnTo>
                  <a:pt x="790" y="1653"/>
                </a:lnTo>
                <a:lnTo>
                  <a:pt x="793" y="1654"/>
                </a:lnTo>
                <a:lnTo>
                  <a:pt x="797" y="1656"/>
                </a:lnTo>
                <a:lnTo>
                  <a:pt x="802" y="1659"/>
                </a:lnTo>
                <a:lnTo>
                  <a:pt x="805" y="1662"/>
                </a:lnTo>
                <a:lnTo>
                  <a:pt x="809" y="1667"/>
                </a:lnTo>
                <a:lnTo>
                  <a:pt x="812" y="1672"/>
                </a:lnTo>
                <a:lnTo>
                  <a:pt x="812" y="1672"/>
                </a:lnTo>
                <a:lnTo>
                  <a:pt x="807" y="1692"/>
                </a:lnTo>
                <a:lnTo>
                  <a:pt x="805" y="1703"/>
                </a:lnTo>
                <a:lnTo>
                  <a:pt x="804" y="1714"/>
                </a:lnTo>
                <a:lnTo>
                  <a:pt x="804" y="1725"/>
                </a:lnTo>
                <a:lnTo>
                  <a:pt x="805" y="1735"/>
                </a:lnTo>
                <a:lnTo>
                  <a:pt x="807" y="1746"/>
                </a:lnTo>
                <a:lnTo>
                  <a:pt x="810" y="1756"/>
                </a:lnTo>
                <a:lnTo>
                  <a:pt x="810" y="1756"/>
                </a:lnTo>
                <a:lnTo>
                  <a:pt x="813" y="1750"/>
                </a:lnTo>
                <a:lnTo>
                  <a:pt x="816" y="1746"/>
                </a:lnTo>
                <a:lnTo>
                  <a:pt x="819" y="1734"/>
                </a:lnTo>
                <a:lnTo>
                  <a:pt x="819" y="1720"/>
                </a:lnTo>
                <a:lnTo>
                  <a:pt x="819" y="1706"/>
                </a:lnTo>
                <a:lnTo>
                  <a:pt x="818" y="1676"/>
                </a:lnTo>
                <a:lnTo>
                  <a:pt x="818" y="1661"/>
                </a:lnTo>
                <a:lnTo>
                  <a:pt x="819" y="1647"/>
                </a:lnTo>
                <a:lnTo>
                  <a:pt x="819" y="1647"/>
                </a:lnTo>
                <a:lnTo>
                  <a:pt x="816" y="1643"/>
                </a:lnTo>
                <a:lnTo>
                  <a:pt x="810" y="1639"/>
                </a:lnTo>
                <a:lnTo>
                  <a:pt x="805" y="1637"/>
                </a:lnTo>
                <a:lnTo>
                  <a:pt x="800" y="1634"/>
                </a:lnTo>
                <a:lnTo>
                  <a:pt x="786" y="1630"/>
                </a:lnTo>
                <a:lnTo>
                  <a:pt x="771" y="1629"/>
                </a:lnTo>
                <a:lnTo>
                  <a:pt x="771" y="1629"/>
                </a:lnTo>
                <a:lnTo>
                  <a:pt x="763" y="1640"/>
                </a:lnTo>
                <a:lnTo>
                  <a:pt x="758" y="1645"/>
                </a:lnTo>
                <a:lnTo>
                  <a:pt x="752" y="1650"/>
                </a:lnTo>
                <a:lnTo>
                  <a:pt x="752" y="1650"/>
                </a:lnTo>
                <a:lnTo>
                  <a:pt x="752" y="1664"/>
                </a:lnTo>
                <a:lnTo>
                  <a:pt x="752" y="1680"/>
                </a:lnTo>
                <a:lnTo>
                  <a:pt x="751" y="1716"/>
                </a:lnTo>
                <a:lnTo>
                  <a:pt x="750" y="1734"/>
                </a:lnTo>
                <a:lnTo>
                  <a:pt x="751" y="1751"/>
                </a:lnTo>
                <a:lnTo>
                  <a:pt x="752" y="1766"/>
                </a:lnTo>
                <a:lnTo>
                  <a:pt x="755" y="1778"/>
                </a:lnTo>
                <a:lnTo>
                  <a:pt x="755" y="1778"/>
                </a:lnTo>
                <a:lnTo>
                  <a:pt x="757" y="1783"/>
                </a:lnTo>
                <a:lnTo>
                  <a:pt x="761" y="1789"/>
                </a:lnTo>
                <a:lnTo>
                  <a:pt x="765" y="1792"/>
                </a:lnTo>
                <a:lnTo>
                  <a:pt x="770" y="1795"/>
                </a:lnTo>
                <a:lnTo>
                  <a:pt x="776" y="1797"/>
                </a:lnTo>
                <a:lnTo>
                  <a:pt x="781" y="1798"/>
                </a:lnTo>
                <a:lnTo>
                  <a:pt x="788" y="1800"/>
                </a:lnTo>
                <a:lnTo>
                  <a:pt x="795" y="1800"/>
                </a:lnTo>
                <a:lnTo>
                  <a:pt x="808" y="1797"/>
                </a:lnTo>
                <a:lnTo>
                  <a:pt x="821" y="1793"/>
                </a:lnTo>
                <a:lnTo>
                  <a:pt x="826" y="1791"/>
                </a:lnTo>
                <a:lnTo>
                  <a:pt x="832" y="1788"/>
                </a:lnTo>
                <a:lnTo>
                  <a:pt x="836" y="1785"/>
                </a:lnTo>
                <a:lnTo>
                  <a:pt x="840" y="1780"/>
                </a:lnTo>
                <a:lnTo>
                  <a:pt x="840" y="1780"/>
                </a:lnTo>
                <a:lnTo>
                  <a:pt x="842" y="1762"/>
                </a:lnTo>
                <a:lnTo>
                  <a:pt x="844" y="1741"/>
                </a:lnTo>
                <a:lnTo>
                  <a:pt x="844" y="1730"/>
                </a:lnTo>
                <a:lnTo>
                  <a:pt x="843" y="1719"/>
                </a:lnTo>
                <a:lnTo>
                  <a:pt x="842" y="1710"/>
                </a:lnTo>
                <a:lnTo>
                  <a:pt x="840" y="1701"/>
                </a:lnTo>
                <a:lnTo>
                  <a:pt x="840" y="1701"/>
                </a:lnTo>
                <a:lnTo>
                  <a:pt x="842" y="1699"/>
                </a:lnTo>
                <a:lnTo>
                  <a:pt x="843" y="1696"/>
                </a:lnTo>
                <a:lnTo>
                  <a:pt x="844" y="1692"/>
                </a:lnTo>
                <a:lnTo>
                  <a:pt x="843" y="1689"/>
                </a:lnTo>
                <a:lnTo>
                  <a:pt x="842" y="1683"/>
                </a:lnTo>
                <a:lnTo>
                  <a:pt x="841" y="1676"/>
                </a:lnTo>
                <a:lnTo>
                  <a:pt x="841" y="1676"/>
                </a:lnTo>
                <a:lnTo>
                  <a:pt x="842" y="1655"/>
                </a:lnTo>
                <a:lnTo>
                  <a:pt x="842" y="1634"/>
                </a:lnTo>
                <a:lnTo>
                  <a:pt x="843" y="1612"/>
                </a:lnTo>
                <a:lnTo>
                  <a:pt x="843" y="1592"/>
                </a:lnTo>
                <a:lnTo>
                  <a:pt x="842" y="1571"/>
                </a:lnTo>
                <a:lnTo>
                  <a:pt x="839" y="1553"/>
                </a:lnTo>
                <a:lnTo>
                  <a:pt x="837" y="1544"/>
                </a:lnTo>
                <a:lnTo>
                  <a:pt x="834" y="1535"/>
                </a:lnTo>
                <a:lnTo>
                  <a:pt x="829" y="1527"/>
                </a:lnTo>
                <a:lnTo>
                  <a:pt x="825" y="1519"/>
                </a:lnTo>
                <a:lnTo>
                  <a:pt x="825" y="1519"/>
                </a:lnTo>
                <a:lnTo>
                  <a:pt x="819" y="1518"/>
                </a:lnTo>
                <a:lnTo>
                  <a:pt x="813" y="1518"/>
                </a:lnTo>
                <a:lnTo>
                  <a:pt x="801" y="1515"/>
                </a:lnTo>
                <a:lnTo>
                  <a:pt x="788" y="1512"/>
                </a:lnTo>
                <a:lnTo>
                  <a:pt x="781" y="1512"/>
                </a:lnTo>
                <a:lnTo>
                  <a:pt x="775" y="1513"/>
                </a:lnTo>
                <a:lnTo>
                  <a:pt x="775" y="1513"/>
                </a:lnTo>
                <a:lnTo>
                  <a:pt x="768" y="1515"/>
                </a:lnTo>
                <a:lnTo>
                  <a:pt x="764" y="1518"/>
                </a:lnTo>
                <a:lnTo>
                  <a:pt x="760" y="1522"/>
                </a:lnTo>
                <a:lnTo>
                  <a:pt x="757" y="1528"/>
                </a:lnTo>
                <a:lnTo>
                  <a:pt x="752" y="1540"/>
                </a:lnTo>
                <a:lnTo>
                  <a:pt x="748" y="1554"/>
                </a:lnTo>
                <a:lnTo>
                  <a:pt x="748" y="1554"/>
                </a:lnTo>
                <a:lnTo>
                  <a:pt x="751" y="1554"/>
                </a:lnTo>
                <a:lnTo>
                  <a:pt x="755" y="1554"/>
                </a:lnTo>
                <a:lnTo>
                  <a:pt x="760" y="1556"/>
                </a:lnTo>
                <a:lnTo>
                  <a:pt x="765" y="1559"/>
                </a:lnTo>
                <a:lnTo>
                  <a:pt x="768" y="1559"/>
                </a:lnTo>
                <a:lnTo>
                  <a:pt x="773" y="1559"/>
                </a:lnTo>
                <a:lnTo>
                  <a:pt x="773" y="1559"/>
                </a:lnTo>
                <a:lnTo>
                  <a:pt x="775" y="1549"/>
                </a:lnTo>
                <a:lnTo>
                  <a:pt x="778" y="1540"/>
                </a:lnTo>
                <a:lnTo>
                  <a:pt x="781" y="1535"/>
                </a:lnTo>
                <a:lnTo>
                  <a:pt x="786" y="1531"/>
                </a:lnTo>
                <a:lnTo>
                  <a:pt x="792" y="1529"/>
                </a:lnTo>
                <a:lnTo>
                  <a:pt x="798" y="1528"/>
                </a:lnTo>
                <a:lnTo>
                  <a:pt x="805" y="1528"/>
                </a:lnTo>
                <a:lnTo>
                  <a:pt x="812" y="1529"/>
                </a:lnTo>
                <a:lnTo>
                  <a:pt x="812" y="1529"/>
                </a:lnTo>
                <a:lnTo>
                  <a:pt x="809" y="1533"/>
                </a:lnTo>
                <a:lnTo>
                  <a:pt x="810" y="1533"/>
                </a:lnTo>
                <a:lnTo>
                  <a:pt x="811" y="1534"/>
                </a:lnTo>
                <a:lnTo>
                  <a:pt x="816" y="1535"/>
                </a:lnTo>
                <a:lnTo>
                  <a:pt x="817" y="1536"/>
                </a:lnTo>
                <a:lnTo>
                  <a:pt x="819" y="1537"/>
                </a:lnTo>
                <a:lnTo>
                  <a:pt x="819" y="1537"/>
                </a:lnTo>
                <a:lnTo>
                  <a:pt x="818" y="1540"/>
                </a:lnTo>
                <a:lnTo>
                  <a:pt x="818" y="1544"/>
                </a:lnTo>
                <a:lnTo>
                  <a:pt x="819" y="1547"/>
                </a:lnTo>
                <a:lnTo>
                  <a:pt x="821" y="1550"/>
                </a:lnTo>
                <a:lnTo>
                  <a:pt x="825" y="1556"/>
                </a:lnTo>
                <a:lnTo>
                  <a:pt x="829" y="1562"/>
                </a:lnTo>
                <a:lnTo>
                  <a:pt x="829" y="1562"/>
                </a:lnTo>
                <a:lnTo>
                  <a:pt x="826" y="1571"/>
                </a:lnTo>
                <a:lnTo>
                  <a:pt x="825" y="1580"/>
                </a:lnTo>
                <a:lnTo>
                  <a:pt x="826" y="1589"/>
                </a:lnTo>
                <a:lnTo>
                  <a:pt x="827" y="1598"/>
                </a:lnTo>
                <a:lnTo>
                  <a:pt x="828" y="1608"/>
                </a:lnTo>
                <a:lnTo>
                  <a:pt x="828" y="1616"/>
                </a:lnTo>
                <a:lnTo>
                  <a:pt x="828" y="1626"/>
                </a:lnTo>
                <a:lnTo>
                  <a:pt x="825" y="1635"/>
                </a:lnTo>
                <a:lnTo>
                  <a:pt x="825" y="1635"/>
                </a:lnTo>
                <a:lnTo>
                  <a:pt x="832" y="1639"/>
                </a:lnTo>
                <a:lnTo>
                  <a:pt x="834" y="1642"/>
                </a:lnTo>
                <a:lnTo>
                  <a:pt x="836" y="1645"/>
                </a:lnTo>
                <a:lnTo>
                  <a:pt x="836" y="1645"/>
                </a:lnTo>
                <a:close/>
                <a:moveTo>
                  <a:pt x="598" y="1616"/>
                </a:moveTo>
                <a:lnTo>
                  <a:pt x="598" y="1616"/>
                </a:lnTo>
                <a:lnTo>
                  <a:pt x="609" y="1615"/>
                </a:lnTo>
                <a:lnTo>
                  <a:pt x="619" y="1615"/>
                </a:lnTo>
                <a:lnTo>
                  <a:pt x="627" y="1616"/>
                </a:lnTo>
                <a:lnTo>
                  <a:pt x="635" y="1620"/>
                </a:lnTo>
                <a:lnTo>
                  <a:pt x="642" y="1623"/>
                </a:lnTo>
                <a:lnTo>
                  <a:pt x="650" y="1628"/>
                </a:lnTo>
                <a:lnTo>
                  <a:pt x="656" y="1634"/>
                </a:lnTo>
                <a:lnTo>
                  <a:pt x="661" y="1640"/>
                </a:lnTo>
                <a:lnTo>
                  <a:pt x="672" y="1654"/>
                </a:lnTo>
                <a:lnTo>
                  <a:pt x="681" y="1670"/>
                </a:lnTo>
                <a:lnTo>
                  <a:pt x="697" y="1701"/>
                </a:lnTo>
                <a:lnTo>
                  <a:pt x="697" y="1701"/>
                </a:lnTo>
                <a:lnTo>
                  <a:pt x="694" y="1705"/>
                </a:lnTo>
                <a:lnTo>
                  <a:pt x="694" y="1707"/>
                </a:lnTo>
                <a:lnTo>
                  <a:pt x="692" y="1711"/>
                </a:lnTo>
                <a:lnTo>
                  <a:pt x="690" y="1714"/>
                </a:lnTo>
                <a:lnTo>
                  <a:pt x="690" y="1714"/>
                </a:lnTo>
                <a:lnTo>
                  <a:pt x="690" y="1716"/>
                </a:lnTo>
                <a:lnTo>
                  <a:pt x="692" y="1716"/>
                </a:lnTo>
                <a:lnTo>
                  <a:pt x="692" y="1716"/>
                </a:lnTo>
                <a:lnTo>
                  <a:pt x="702" y="1707"/>
                </a:lnTo>
                <a:lnTo>
                  <a:pt x="712" y="1698"/>
                </a:lnTo>
                <a:lnTo>
                  <a:pt x="717" y="1694"/>
                </a:lnTo>
                <a:lnTo>
                  <a:pt x="722" y="1690"/>
                </a:lnTo>
                <a:lnTo>
                  <a:pt x="729" y="1689"/>
                </a:lnTo>
                <a:lnTo>
                  <a:pt x="735" y="1689"/>
                </a:lnTo>
                <a:lnTo>
                  <a:pt x="735" y="1689"/>
                </a:lnTo>
                <a:lnTo>
                  <a:pt x="735" y="1680"/>
                </a:lnTo>
                <a:lnTo>
                  <a:pt x="735" y="1671"/>
                </a:lnTo>
                <a:lnTo>
                  <a:pt x="735" y="1662"/>
                </a:lnTo>
                <a:lnTo>
                  <a:pt x="737" y="1655"/>
                </a:lnTo>
                <a:lnTo>
                  <a:pt x="740" y="1647"/>
                </a:lnTo>
                <a:lnTo>
                  <a:pt x="743" y="1641"/>
                </a:lnTo>
                <a:lnTo>
                  <a:pt x="746" y="1636"/>
                </a:lnTo>
                <a:lnTo>
                  <a:pt x="750" y="1630"/>
                </a:lnTo>
                <a:lnTo>
                  <a:pt x="756" y="1626"/>
                </a:lnTo>
                <a:lnTo>
                  <a:pt x="761" y="1623"/>
                </a:lnTo>
                <a:lnTo>
                  <a:pt x="767" y="1620"/>
                </a:lnTo>
                <a:lnTo>
                  <a:pt x="774" y="1619"/>
                </a:lnTo>
                <a:lnTo>
                  <a:pt x="781" y="1618"/>
                </a:lnTo>
                <a:lnTo>
                  <a:pt x="790" y="1618"/>
                </a:lnTo>
                <a:lnTo>
                  <a:pt x="800" y="1619"/>
                </a:lnTo>
                <a:lnTo>
                  <a:pt x="808" y="1621"/>
                </a:lnTo>
                <a:lnTo>
                  <a:pt x="808" y="1621"/>
                </a:lnTo>
                <a:lnTo>
                  <a:pt x="808" y="1609"/>
                </a:lnTo>
                <a:lnTo>
                  <a:pt x="809" y="1599"/>
                </a:lnTo>
                <a:lnTo>
                  <a:pt x="809" y="1591"/>
                </a:lnTo>
                <a:lnTo>
                  <a:pt x="806" y="1579"/>
                </a:lnTo>
                <a:lnTo>
                  <a:pt x="806" y="1579"/>
                </a:lnTo>
                <a:lnTo>
                  <a:pt x="792" y="1577"/>
                </a:lnTo>
                <a:lnTo>
                  <a:pt x="776" y="1575"/>
                </a:lnTo>
                <a:lnTo>
                  <a:pt x="759" y="1575"/>
                </a:lnTo>
                <a:lnTo>
                  <a:pt x="741" y="1575"/>
                </a:lnTo>
                <a:lnTo>
                  <a:pt x="702" y="1575"/>
                </a:lnTo>
                <a:lnTo>
                  <a:pt x="661" y="1575"/>
                </a:lnTo>
                <a:lnTo>
                  <a:pt x="661" y="1575"/>
                </a:lnTo>
                <a:lnTo>
                  <a:pt x="611" y="1573"/>
                </a:lnTo>
                <a:lnTo>
                  <a:pt x="560" y="1568"/>
                </a:lnTo>
                <a:lnTo>
                  <a:pt x="511" y="1566"/>
                </a:lnTo>
                <a:lnTo>
                  <a:pt x="488" y="1566"/>
                </a:lnTo>
                <a:lnTo>
                  <a:pt x="465" y="1566"/>
                </a:lnTo>
                <a:lnTo>
                  <a:pt x="465" y="1566"/>
                </a:lnTo>
                <a:lnTo>
                  <a:pt x="441" y="1563"/>
                </a:lnTo>
                <a:lnTo>
                  <a:pt x="414" y="1556"/>
                </a:lnTo>
                <a:lnTo>
                  <a:pt x="387" y="1549"/>
                </a:lnTo>
                <a:lnTo>
                  <a:pt x="362" y="1539"/>
                </a:lnTo>
                <a:lnTo>
                  <a:pt x="362" y="1539"/>
                </a:lnTo>
                <a:lnTo>
                  <a:pt x="359" y="1555"/>
                </a:lnTo>
                <a:lnTo>
                  <a:pt x="357" y="1573"/>
                </a:lnTo>
                <a:lnTo>
                  <a:pt x="357" y="1589"/>
                </a:lnTo>
                <a:lnTo>
                  <a:pt x="358" y="1606"/>
                </a:lnTo>
                <a:lnTo>
                  <a:pt x="362" y="1642"/>
                </a:lnTo>
                <a:lnTo>
                  <a:pt x="366" y="1679"/>
                </a:lnTo>
                <a:lnTo>
                  <a:pt x="366" y="1679"/>
                </a:lnTo>
                <a:lnTo>
                  <a:pt x="372" y="1741"/>
                </a:lnTo>
                <a:lnTo>
                  <a:pt x="381" y="1805"/>
                </a:lnTo>
                <a:lnTo>
                  <a:pt x="381" y="1805"/>
                </a:lnTo>
                <a:lnTo>
                  <a:pt x="383" y="1833"/>
                </a:lnTo>
                <a:lnTo>
                  <a:pt x="385" y="1862"/>
                </a:lnTo>
                <a:lnTo>
                  <a:pt x="388" y="1919"/>
                </a:lnTo>
                <a:lnTo>
                  <a:pt x="390" y="1948"/>
                </a:lnTo>
                <a:lnTo>
                  <a:pt x="393" y="1976"/>
                </a:lnTo>
                <a:lnTo>
                  <a:pt x="397" y="2003"/>
                </a:lnTo>
                <a:lnTo>
                  <a:pt x="401" y="2028"/>
                </a:lnTo>
                <a:lnTo>
                  <a:pt x="401" y="2028"/>
                </a:lnTo>
                <a:lnTo>
                  <a:pt x="399" y="2036"/>
                </a:lnTo>
                <a:lnTo>
                  <a:pt x="399" y="2044"/>
                </a:lnTo>
                <a:lnTo>
                  <a:pt x="399" y="2052"/>
                </a:lnTo>
                <a:lnTo>
                  <a:pt x="400" y="2060"/>
                </a:lnTo>
                <a:lnTo>
                  <a:pt x="404" y="2075"/>
                </a:lnTo>
                <a:lnTo>
                  <a:pt x="407" y="2082"/>
                </a:lnTo>
                <a:lnTo>
                  <a:pt x="408" y="2090"/>
                </a:lnTo>
                <a:lnTo>
                  <a:pt x="408" y="2090"/>
                </a:lnTo>
                <a:lnTo>
                  <a:pt x="413" y="2144"/>
                </a:lnTo>
                <a:lnTo>
                  <a:pt x="417" y="2199"/>
                </a:lnTo>
                <a:lnTo>
                  <a:pt x="423" y="2255"/>
                </a:lnTo>
                <a:lnTo>
                  <a:pt x="426" y="2283"/>
                </a:lnTo>
                <a:lnTo>
                  <a:pt x="430" y="2312"/>
                </a:lnTo>
                <a:lnTo>
                  <a:pt x="430" y="2312"/>
                </a:lnTo>
                <a:lnTo>
                  <a:pt x="441" y="2318"/>
                </a:lnTo>
                <a:lnTo>
                  <a:pt x="452" y="2321"/>
                </a:lnTo>
                <a:lnTo>
                  <a:pt x="474" y="2328"/>
                </a:lnTo>
                <a:lnTo>
                  <a:pt x="494" y="2335"/>
                </a:lnTo>
                <a:lnTo>
                  <a:pt x="505" y="2339"/>
                </a:lnTo>
                <a:lnTo>
                  <a:pt x="514" y="2343"/>
                </a:lnTo>
                <a:lnTo>
                  <a:pt x="514" y="2343"/>
                </a:lnTo>
                <a:lnTo>
                  <a:pt x="556" y="2349"/>
                </a:lnTo>
                <a:lnTo>
                  <a:pt x="599" y="2355"/>
                </a:lnTo>
                <a:lnTo>
                  <a:pt x="642" y="2361"/>
                </a:lnTo>
                <a:lnTo>
                  <a:pt x="664" y="2363"/>
                </a:lnTo>
                <a:lnTo>
                  <a:pt x="686" y="2364"/>
                </a:lnTo>
                <a:lnTo>
                  <a:pt x="686" y="2364"/>
                </a:lnTo>
                <a:lnTo>
                  <a:pt x="713" y="2366"/>
                </a:lnTo>
                <a:lnTo>
                  <a:pt x="740" y="2369"/>
                </a:lnTo>
                <a:lnTo>
                  <a:pt x="765" y="2370"/>
                </a:lnTo>
                <a:lnTo>
                  <a:pt x="779" y="2371"/>
                </a:lnTo>
                <a:lnTo>
                  <a:pt x="792" y="2370"/>
                </a:lnTo>
                <a:lnTo>
                  <a:pt x="792" y="2370"/>
                </a:lnTo>
                <a:lnTo>
                  <a:pt x="817" y="2368"/>
                </a:lnTo>
                <a:lnTo>
                  <a:pt x="841" y="2364"/>
                </a:lnTo>
                <a:lnTo>
                  <a:pt x="865" y="2357"/>
                </a:lnTo>
                <a:lnTo>
                  <a:pt x="889" y="2351"/>
                </a:lnTo>
                <a:lnTo>
                  <a:pt x="938" y="2336"/>
                </a:lnTo>
                <a:lnTo>
                  <a:pt x="963" y="2330"/>
                </a:lnTo>
                <a:lnTo>
                  <a:pt x="989" y="2323"/>
                </a:lnTo>
                <a:lnTo>
                  <a:pt x="989" y="2323"/>
                </a:lnTo>
                <a:lnTo>
                  <a:pt x="1013" y="2306"/>
                </a:lnTo>
                <a:lnTo>
                  <a:pt x="1024" y="2298"/>
                </a:lnTo>
                <a:lnTo>
                  <a:pt x="1035" y="2290"/>
                </a:lnTo>
                <a:lnTo>
                  <a:pt x="1035" y="2290"/>
                </a:lnTo>
                <a:lnTo>
                  <a:pt x="1039" y="2262"/>
                </a:lnTo>
                <a:lnTo>
                  <a:pt x="1043" y="2235"/>
                </a:lnTo>
                <a:lnTo>
                  <a:pt x="1048" y="2179"/>
                </a:lnTo>
                <a:lnTo>
                  <a:pt x="1053" y="2124"/>
                </a:lnTo>
                <a:lnTo>
                  <a:pt x="1060" y="2071"/>
                </a:lnTo>
                <a:lnTo>
                  <a:pt x="1060" y="2071"/>
                </a:lnTo>
                <a:lnTo>
                  <a:pt x="1063" y="2042"/>
                </a:lnTo>
                <a:lnTo>
                  <a:pt x="1065" y="2013"/>
                </a:lnTo>
                <a:lnTo>
                  <a:pt x="1066" y="1983"/>
                </a:lnTo>
                <a:lnTo>
                  <a:pt x="1068" y="1953"/>
                </a:lnTo>
                <a:lnTo>
                  <a:pt x="1068" y="1953"/>
                </a:lnTo>
                <a:lnTo>
                  <a:pt x="1068" y="1940"/>
                </a:lnTo>
                <a:lnTo>
                  <a:pt x="1067" y="1927"/>
                </a:lnTo>
                <a:lnTo>
                  <a:pt x="1066" y="1914"/>
                </a:lnTo>
                <a:lnTo>
                  <a:pt x="1066" y="1901"/>
                </a:lnTo>
                <a:lnTo>
                  <a:pt x="1066" y="1901"/>
                </a:lnTo>
                <a:lnTo>
                  <a:pt x="1067" y="1894"/>
                </a:lnTo>
                <a:lnTo>
                  <a:pt x="1069" y="1886"/>
                </a:lnTo>
                <a:lnTo>
                  <a:pt x="1071" y="1880"/>
                </a:lnTo>
                <a:lnTo>
                  <a:pt x="1073" y="1872"/>
                </a:lnTo>
                <a:lnTo>
                  <a:pt x="1073" y="1872"/>
                </a:lnTo>
                <a:lnTo>
                  <a:pt x="1074" y="1852"/>
                </a:lnTo>
                <a:lnTo>
                  <a:pt x="1074" y="1832"/>
                </a:lnTo>
                <a:lnTo>
                  <a:pt x="1073" y="1789"/>
                </a:lnTo>
                <a:lnTo>
                  <a:pt x="1073" y="1743"/>
                </a:lnTo>
                <a:lnTo>
                  <a:pt x="1073" y="1719"/>
                </a:lnTo>
                <a:lnTo>
                  <a:pt x="1075" y="1696"/>
                </a:lnTo>
                <a:lnTo>
                  <a:pt x="1075" y="1696"/>
                </a:lnTo>
                <a:lnTo>
                  <a:pt x="1077" y="1681"/>
                </a:lnTo>
                <a:lnTo>
                  <a:pt x="1079" y="1667"/>
                </a:lnTo>
                <a:lnTo>
                  <a:pt x="1082" y="1655"/>
                </a:lnTo>
                <a:lnTo>
                  <a:pt x="1084" y="1643"/>
                </a:lnTo>
                <a:lnTo>
                  <a:pt x="1084" y="1643"/>
                </a:lnTo>
                <a:lnTo>
                  <a:pt x="1086" y="1628"/>
                </a:lnTo>
                <a:lnTo>
                  <a:pt x="1088" y="1614"/>
                </a:lnTo>
                <a:lnTo>
                  <a:pt x="1088" y="1584"/>
                </a:lnTo>
                <a:lnTo>
                  <a:pt x="1089" y="1555"/>
                </a:lnTo>
                <a:lnTo>
                  <a:pt x="1091" y="1540"/>
                </a:lnTo>
                <a:lnTo>
                  <a:pt x="1093" y="1525"/>
                </a:lnTo>
                <a:lnTo>
                  <a:pt x="1093" y="1525"/>
                </a:lnTo>
                <a:lnTo>
                  <a:pt x="1075" y="1532"/>
                </a:lnTo>
                <a:lnTo>
                  <a:pt x="1055" y="1539"/>
                </a:lnTo>
                <a:lnTo>
                  <a:pt x="1019" y="1550"/>
                </a:lnTo>
                <a:lnTo>
                  <a:pt x="940" y="1573"/>
                </a:lnTo>
                <a:lnTo>
                  <a:pt x="940" y="1573"/>
                </a:lnTo>
                <a:lnTo>
                  <a:pt x="931" y="1571"/>
                </a:lnTo>
                <a:lnTo>
                  <a:pt x="922" y="1570"/>
                </a:lnTo>
                <a:lnTo>
                  <a:pt x="900" y="1570"/>
                </a:lnTo>
                <a:lnTo>
                  <a:pt x="861" y="1573"/>
                </a:lnTo>
                <a:lnTo>
                  <a:pt x="861" y="1573"/>
                </a:lnTo>
                <a:lnTo>
                  <a:pt x="858" y="1606"/>
                </a:lnTo>
                <a:lnTo>
                  <a:pt x="857" y="1635"/>
                </a:lnTo>
                <a:lnTo>
                  <a:pt x="858" y="1694"/>
                </a:lnTo>
                <a:lnTo>
                  <a:pt x="858" y="1694"/>
                </a:lnTo>
                <a:lnTo>
                  <a:pt x="872" y="1702"/>
                </a:lnTo>
                <a:lnTo>
                  <a:pt x="885" y="1713"/>
                </a:lnTo>
                <a:lnTo>
                  <a:pt x="896" y="1724"/>
                </a:lnTo>
                <a:lnTo>
                  <a:pt x="904" y="1734"/>
                </a:lnTo>
                <a:lnTo>
                  <a:pt x="912" y="1747"/>
                </a:lnTo>
                <a:lnTo>
                  <a:pt x="918" y="1760"/>
                </a:lnTo>
                <a:lnTo>
                  <a:pt x="925" y="1774"/>
                </a:lnTo>
                <a:lnTo>
                  <a:pt x="929" y="1789"/>
                </a:lnTo>
                <a:lnTo>
                  <a:pt x="929" y="1789"/>
                </a:lnTo>
                <a:lnTo>
                  <a:pt x="926" y="1790"/>
                </a:lnTo>
                <a:lnTo>
                  <a:pt x="926" y="1792"/>
                </a:lnTo>
                <a:lnTo>
                  <a:pt x="926" y="1792"/>
                </a:lnTo>
                <a:lnTo>
                  <a:pt x="929" y="1791"/>
                </a:lnTo>
                <a:lnTo>
                  <a:pt x="929" y="1791"/>
                </a:lnTo>
                <a:lnTo>
                  <a:pt x="923" y="1835"/>
                </a:lnTo>
                <a:lnTo>
                  <a:pt x="919" y="1856"/>
                </a:lnTo>
                <a:lnTo>
                  <a:pt x="914" y="1878"/>
                </a:lnTo>
                <a:lnTo>
                  <a:pt x="914" y="1878"/>
                </a:lnTo>
                <a:lnTo>
                  <a:pt x="911" y="1893"/>
                </a:lnTo>
                <a:lnTo>
                  <a:pt x="907" y="1907"/>
                </a:lnTo>
                <a:lnTo>
                  <a:pt x="901" y="1921"/>
                </a:lnTo>
                <a:lnTo>
                  <a:pt x="897" y="1932"/>
                </a:lnTo>
                <a:lnTo>
                  <a:pt x="885" y="1956"/>
                </a:lnTo>
                <a:lnTo>
                  <a:pt x="872" y="1976"/>
                </a:lnTo>
                <a:lnTo>
                  <a:pt x="858" y="1995"/>
                </a:lnTo>
                <a:lnTo>
                  <a:pt x="843" y="2015"/>
                </a:lnTo>
                <a:lnTo>
                  <a:pt x="810" y="2050"/>
                </a:lnTo>
                <a:lnTo>
                  <a:pt x="810" y="2050"/>
                </a:lnTo>
                <a:lnTo>
                  <a:pt x="800" y="2062"/>
                </a:lnTo>
                <a:lnTo>
                  <a:pt x="788" y="2073"/>
                </a:lnTo>
                <a:lnTo>
                  <a:pt x="764" y="2095"/>
                </a:lnTo>
                <a:lnTo>
                  <a:pt x="753" y="2106"/>
                </a:lnTo>
                <a:lnTo>
                  <a:pt x="744" y="2118"/>
                </a:lnTo>
                <a:lnTo>
                  <a:pt x="735" y="2129"/>
                </a:lnTo>
                <a:lnTo>
                  <a:pt x="728" y="2142"/>
                </a:lnTo>
                <a:lnTo>
                  <a:pt x="728" y="2142"/>
                </a:lnTo>
                <a:lnTo>
                  <a:pt x="725" y="2149"/>
                </a:lnTo>
                <a:lnTo>
                  <a:pt x="723" y="2156"/>
                </a:lnTo>
                <a:lnTo>
                  <a:pt x="719" y="2172"/>
                </a:lnTo>
                <a:lnTo>
                  <a:pt x="717" y="2180"/>
                </a:lnTo>
                <a:lnTo>
                  <a:pt x="713" y="2187"/>
                </a:lnTo>
                <a:lnTo>
                  <a:pt x="707" y="2192"/>
                </a:lnTo>
                <a:lnTo>
                  <a:pt x="704" y="2195"/>
                </a:lnTo>
                <a:lnTo>
                  <a:pt x="700" y="2196"/>
                </a:lnTo>
                <a:lnTo>
                  <a:pt x="700" y="2196"/>
                </a:lnTo>
                <a:lnTo>
                  <a:pt x="674" y="2173"/>
                </a:lnTo>
                <a:lnTo>
                  <a:pt x="649" y="2148"/>
                </a:lnTo>
                <a:lnTo>
                  <a:pt x="623" y="2121"/>
                </a:lnTo>
                <a:lnTo>
                  <a:pt x="598" y="2092"/>
                </a:lnTo>
                <a:lnTo>
                  <a:pt x="598" y="2092"/>
                </a:lnTo>
                <a:lnTo>
                  <a:pt x="582" y="2071"/>
                </a:lnTo>
                <a:lnTo>
                  <a:pt x="574" y="2060"/>
                </a:lnTo>
                <a:lnTo>
                  <a:pt x="567" y="2049"/>
                </a:lnTo>
                <a:lnTo>
                  <a:pt x="567" y="2049"/>
                </a:lnTo>
                <a:lnTo>
                  <a:pt x="563" y="2037"/>
                </a:lnTo>
                <a:lnTo>
                  <a:pt x="561" y="2024"/>
                </a:lnTo>
                <a:lnTo>
                  <a:pt x="560" y="2010"/>
                </a:lnTo>
                <a:lnTo>
                  <a:pt x="560" y="1997"/>
                </a:lnTo>
                <a:lnTo>
                  <a:pt x="561" y="1969"/>
                </a:lnTo>
                <a:lnTo>
                  <a:pt x="563" y="1943"/>
                </a:lnTo>
                <a:lnTo>
                  <a:pt x="563" y="1943"/>
                </a:lnTo>
                <a:lnTo>
                  <a:pt x="563" y="1934"/>
                </a:lnTo>
                <a:lnTo>
                  <a:pt x="562" y="1927"/>
                </a:lnTo>
                <a:lnTo>
                  <a:pt x="562" y="1919"/>
                </a:lnTo>
                <a:lnTo>
                  <a:pt x="561" y="1911"/>
                </a:lnTo>
                <a:lnTo>
                  <a:pt x="561" y="1911"/>
                </a:lnTo>
                <a:lnTo>
                  <a:pt x="563" y="1897"/>
                </a:lnTo>
                <a:lnTo>
                  <a:pt x="565" y="1884"/>
                </a:lnTo>
                <a:lnTo>
                  <a:pt x="569" y="1870"/>
                </a:lnTo>
                <a:lnTo>
                  <a:pt x="574" y="1857"/>
                </a:lnTo>
                <a:lnTo>
                  <a:pt x="579" y="1845"/>
                </a:lnTo>
                <a:lnTo>
                  <a:pt x="584" y="1833"/>
                </a:lnTo>
                <a:lnTo>
                  <a:pt x="591" y="1821"/>
                </a:lnTo>
                <a:lnTo>
                  <a:pt x="598" y="1809"/>
                </a:lnTo>
                <a:lnTo>
                  <a:pt x="606" y="1798"/>
                </a:lnTo>
                <a:lnTo>
                  <a:pt x="614" y="1789"/>
                </a:lnTo>
                <a:lnTo>
                  <a:pt x="623" y="1778"/>
                </a:lnTo>
                <a:lnTo>
                  <a:pt x="631" y="1770"/>
                </a:lnTo>
                <a:lnTo>
                  <a:pt x="650" y="1752"/>
                </a:lnTo>
                <a:lnTo>
                  <a:pt x="669" y="1739"/>
                </a:lnTo>
                <a:lnTo>
                  <a:pt x="669" y="1739"/>
                </a:lnTo>
                <a:lnTo>
                  <a:pt x="662" y="1725"/>
                </a:lnTo>
                <a:lnTo>
                  <a:pt x="655" y="1711"/>
                </a:lnTo>
                <a:lnTo>
                  <a:pt x="645" y="1699"/>
                </a:lnTo>
                <a:lnTo>
                  <a:pt x="634" y="1689"/>
                </a:lnTo>
                <a:lnTo>
                  <a:pt x="622" y="1680"/>
                </a:lnTo>
                <a:lnTo>
                  <a:pt x="610" y="1671"/>
                </a:lnTo>
                <a:lnTo>
                  <a:pt x="597" y="1664"/>
                </a:lnTo>
                <a:lnTo>
                  <a:pt x="584" y="1658"/>
                </a:lnTo>
                <a:lnTo>
                  <a:pt x="584" y="1658"/>
                </a:lnTo>
                <a:lnTo>
                  <a:pt x="585" y="1652"/>
                </a:lnTo>
                <a:lnTo>
                  <a:pt x="588" y="1647"/>
                </a:lnTo>
                <a:lnTo>
                  <a:pt x="592" y="1638"/>
                </a:lnTo>
                <a:lnTo>
                  <a:pt x="596" y="1628"/>
                </a:lnTo>
                <a:lnTo>
                  <a:pt x="598" y="1623"/>
                </a:lnTo>
                <a:lnTo>
                  <a:pt x="598" y="1616"/>
                </a:lnTo>
                <a:lnTo>
                  <a:pt x="598" y="1616"/>
                </a:lnTo>
                <a:close/>
                <a:moveTo>
                  <a:pt x="605" y="1647"/>
                </a:moveTo>
                <a:lnTo>
                  <a:pt x="605" y="1647"/>
                </a:lnTo>
                <a:lnTo>
                  <a:pt x="624" y="1661"/>
                </a:lnTo>
                <a:lnTo>
                  <a:pt x="642" y="1676"/>
                </a:lnTo>
                <a:lnTo>
                  <a:pt x="658" y="1692"/>
                </a:lnTo>
                <a:lnTo>
                  <a:pt x="673" y="1710"/>
                </a:lnTo>
                <a:lnTo>
                  <a:pt x="673" y="1710"/>
                </a:lnTo>
                <a:lnTo>
                  <a:pt x="674" y="1704"/>
                </a:lnTo>
                <a:lnTo>
                  <a:pt x="673" y="1699"/>
                </a:lnTo>
                <a:lnTo>
                  <a:pt x="672" y="1694"/>
                </a:lnTo>
                <a:lnTo>
                  <a:pt x="670" y="1687"/>
                </a:lnTo>
                <a:lnTo>
                  <a:pt x="664" y="1674"/>
                </a:lnTo>
                <a:lnTo>
                  <a:pt x="655" y="1662"/>
                </a:lnTo>
                <a:lnTo>
                  <a:pt x="644" y="1651"/>
                </a:lnTo>
                <a:lnTo>
                  <a:pt x="634" y="1640"/>
                </a:lnTo>
                <a:lnTo>
                  <a:pt x="622" y="1633"/>
                </a:lnTo>
                <a:lnTo>
                  <a:pt x="616" y="1630"/>
                </a:lnTo>
                <a:lnTo>
                  <a:pt x="611" y="1629"/>
                </a:lnTo>
                <a:lnTo>
                  <a:pt x="611" y="1629"/>
                </a:lnTo>
                <a:lnTo>
                  <a:pt x="611" y="1631"/>
                </a:lnTo>
                <a:lnTo>
                  <a:pt x="610" y="1635"/>
                </a:lnTo>
                <a:lnTo>
                  <a:pt x="608" y="1638"/>
                </a:lnTo>
                <a:lnTo>
                  <a:pt x="606" y="1642"/>
                </a:lnTo>
                <a:lnTo>
                  <a:pt x="605" y="1644"/>
                </a:lnTo>
                <a:lnTo>
                  <a:pt x="605" y="1647"/>
                </a:lnTo>
                <a:lnTo>
                  <a:pt x="605" y="1647"/>
                </a:lnTo>
                <a:close/>
                <a:moveTo>
                  <a:pt x="790" y="1729"/>
                </a:moveTo>
                <a:lnTo>
                  <a:pt x="790" y="1729"/>
                </a:lnTo>
                <a:lnTo>
                  <a:pt x="792" y="1715"/>
                </a:lnTo>
                <a:lnTo>
                  <a:pt x="793" y="1701"/>
                </a:lnTo>
                <a:lnTo>
                  <a:pt x="793" y="1695"/>
                </a:lnTo>
                <a:lnTo>
                  <a:pt x="791" y="1688"/>
                </a:lnTo>
                <a:lnTo>
                  <a:pt x="789" y="1683"/>
                </a:lnTo>
                <a:lnTo>
                  <a:pt x="786" y="1679"/>
                </a:lnTo>
                <a:lnTo>
                  <a:pt x="786" y="1679"/>
                </a:lnTo>
                <a:lnTo>
                  <a:pt x="787" y="1686"/>
                </a:lnTo>
                <a:lnTo>
                  <a:pt x="788" y="1692"/>
                </a:lnTo>
                <a:lnTo>
                  <a:pt x="787" y="1705"/>
                </a:lnTo>
                <a:lnTo>
                  <a:pt x="787" y="1711"/>
                </a:lnTo>
                <a:lnTo>
                  <a:pt x="787" y="1717"/>
                </a:lnTo>
                <a:lnTo>
                  <a:pt x="788" y="1722"/>
                </a:lnTo>
                <a:lnTo>
                  <a:pt x="790" y="1729"/>
                </a:lnTo>
                <a:lnTo>
                  <a:pt x="790" y="1729"/>
                </a:lnTo>
                <a:close/>
                <a:moveTo>
                  <a:pt x="861" y="1770"/>
                </a:moveTo>
                <a:lnTo>
                  <a:pt x="861" y="1770"/>
                </a:lnTo>
                <a:lnTo>
                  <a:pt x="853" y="1785"/>
                </a:lnTo>
                <a:lnTo>
                  <a:pt x="848" y="1791"/>
                </a:lnTo>
                <a:lnTo>
                  <a:pt x="842" y="1797"/>
                </a:lnTo>
                <a:lnTo>
                  <a:pt x="836" y="1803"/>
                </a:lnTo>
                <a:lnTo>
                  <a:pt x="828" y="1808"/>
                </a:lnTo>
                <a:lnTo>
                  <a:pt x="820" y="1811"/>
                </a:lnTo>
                <a:lnTo>
                  <a:pt x="810" y="1813"/>
                </a:lnTo>
                <a:lnTo>
                  <a:pt x="810" y="1813"/>
                </a:lnTo>
                <a:lnTo>
                  <a:pt x="797" y="1815"/>
                </a:lnTo>
                <a:lnTo>
                  <a:pt x="787" y="1815"/>
                </a:lnTo>
                <a:lnTo>
                  <a:pt x="776" y="1812"/>
                </a:lnTo>
                <a:lnTo>
                  <a:pt x="767" y="1809"/>
                </a:lnTo>
                <a:lnTo>
                  <a:pt x="760" y="1805"/>
                </a:lnTo>
                <a:lnTo>
                  <a:pt x="755" y="1800"/>
                </a:lnTo>
                <a:lnTo>
                  <a:pt x="749" y="1793"/>
                </a:lnTo>
                <a:lnTo>
                  <a:pt x="745" y="1786"/>
                </a:lnTo>
                <a:lnTo>
                  <a:pt x="742" y="1777"/>
                </a:lnTo>
                <a:lnTo>
                  <a:pt x="740" y="1768"/>
                </a:lnTo>
                <a:lnTo>
                  <a:pt x="737" y="1759"/>
                </a:lnTo>
                <a:lnTo>
                  <a:pt x="736" y="1748"/>
                </a:lnTo>
                <a:lnTo>
                  <a:pt x="736" y="1727"/>
                </a:lnTo>
                <a:lnTo>
                  <a:pt x="737" y="1703"/>
                </a:lnTo>
                <a:lnTo>
                  <a:pt x="737" y="1703"/>
                </a:lnTo>
                <a:lnTo>
                  <a:pt x="736" y="1703"/>
                </a:lnTo>
                <a:lnTo>
                  <a:pt x="735" y="1702"/>
                </a:lnTo>
                <a:lnTo>
                  <a:pt x="733" y="1702"/>
                </a:lnTo>
                <a:lnTo>
                  <a:pt x="732" y="1701"/>
                </a:lnTo>
                <a:lnTo>
                  <a:pt x="732" y="1701"/>
                </a:lnTo>
                <a:lnTo>
                  <a:pt x="718" y="1715"/>
                </a:lnTo>
                <a:lnTo>
                  <a:pt x="706" y="1729"/>
                </a:lnTo>
                <a:lnTo>
                  <a:pt x="697" y="1744"/>
                </a:lnTo>
                <a:lnTo>
                  <a:pt x="689" y="1760"/>
                </a:lnTo>
                <a:lnTo>
                  <a:pt x="684" y="1777"/>
                </a:lnTo>
                <a:lnTo>
                  <a:pt x="680" y="1795"/>
                </a:lnTo>
                <a:lnTo>
                  <a:pt x="676" y="1815"/>
                </a:lnTo>
                <a:lnTo>
                  <a:pt x="674" y="1833"/>
                </a:lnTo>
                <a:lnTo>
                  <a:pt x="674" y="1853"/>
                </a:lnTo>
                <a:lnTo>
                  <a:pt x="675" y="1872"/>
                </a:lnTo>
                <a:lnTo>
                  <a:pt x="677" y="1893"/>
                </a:lnTo>
                <a:lnTo>
                  <a:pt x="680" y="1912"/>
                </a:lnTo>
                <a:lnTo>
                  <a:pt x="683" y="1932"/>
                </a:lnTo>
                <a:lnTo>
                  <a:pt x="687" y="1952"/>
                </a:lnTo>
                <a:lnTo>
                  <a:pt x="697" y="1990"/>
                </a:lnTo>
                <a:lnTo>
                  <a:pt x="697" y="1990"/>
                </a:lnTo>
                <a:lnTo>
                  <a:pt x="689" y="1984"/>
                </a:lnTo>
                <a:lnTo>
                  <a:pt x="684" y="1976"/>
                </a:lnTo>
                <a:lnTo>
                  <a:pt x="679" y="1967"/>
                </a:lnTo>
                <a:lnTo>
                  <a:pt x="673" y="1957"/>
                </a:lnTo>
                <a:lnTo>
                  <a:pt x="669" y="1946"/>
                </a:lnTo>
                <a:lnTo>
                  <a:pt x="666" y="1936"/>
                </a:lnTo>
                <a:lnTo>
                  <a:pt x="661" y="1915"/>
                </a:lnTo>
                <a:lnTo>
                  <a:pt x="661" y="1915"/>
                </a:lnTo>
                <a:lnTo>
                  <a:pt x="658" y="1896"/>
                </a:lnTo>
                <a:lnTo>
                  <a:pt x="656" y="1876"/>
                </a:lnTo>
                <a:lnTo>
                  <a:pt x="656" y="1856"/>
                </a:lnTo>
                <a:lnTo>
                  <a:pt x="657" y="1837"/>
                </a:lnTo>
                <a:lnTo>
                  <a:pt x="659" y="1818"/>
                </a:lnTo>
                <a:lnTo>
                  <a:pt x="661" y="1798"/>
                </a:lnTo>
                <a:lnTo>
                  <a:pt x="666" y="1780"/>
                </a:lnTo>
                <a:lnTo>
                  <a:pt x="669" y="1762"/>
                </a:lnTo>
                <a:lnTo>
                  <a:pt x="669" y="1762"/>
                </a:lnTo>
                <a:lnTo>
                  <a:pt x="661" y="1764"/>
                </a:lnTo>
                <a:lnTo>
                  <a:pt x="654" y="1767"/>
                </a:lnTo>
                <a:lnTo>
                  <a:pt x="649" y="1772"/>
                </a:lnTo>
                <a:lnTo>
                  <a:pt x="642" y="1777"/>
                </a:lnTo>
                <a:lnTo>
                  <a:pt x="638" y="1782"/>
                </a:lnTo>
                <a:lnTo>
                  <a:pt x="635" y="1789"/>
                </a:lnTo>
                <a:lnTo>
                  <a:pt x="632" y="1796"/>
                </a:lnTo>
                <a:lnTo>
                  <a:pt x="631" y="1804"/>
                </a:lnTo>
                <a:lnTo>
                  <a:pt x="631" y="1804"/>
                </a:lnTo>
                <a:lnTo>
                  <a:pt x="624" y="1812"/>
                </a:lnTo>
                <a:lnTo>
                  <a:pt x="616" y="1823"/>
                </a:lnTo>
                <a:lnTo>
                  <a:pt x="610" y="1834"/>
                </a:lnTo>
                <a:lnTo>
                  <a:pt x="604" y="1847"/>
                </a:lnTo>
                <a:lnTo>
                  <a:pt x="598" y="1858"/>
                </a:lnTo>
                <a:lnTo>
                  <a:pt x="593" y="1872"/>
                </a:lnTo>
                <a:lnTo>
                  <a:pt x="590" y="1885"/>
                </a:lnTo>
                <a:lnTo>
                  <a:pt x="585" y="1899"/>
                </a:lnTo>
                <a:lnTo>
                  <a:pt x="583" y="1913"/>
                </a:lnTo>
                <a:lnTo>
                  <a:pt x="581" y="1928"/>
                </a:lnTo>
                <a:lnTo>
                  <a:pt x="579" y="1942"/>
                </a:lnTo>
                <a:lnTo>
                  <a:pt x="579" y="1957"/>
                </a:lnTo>
                <a:lnTo>
                  <a:pt x="578" y="1971"/>
                </a:lnTo>
                <a:lnTo>
                  <a:pt x="579" y="1986"/>
                </a:lnTo>
                <a:lnTo>
                  <a:pt x="580" y="2000"/>
                </a:lnTo>
                <a:lnTo>
                  <a:pt x="582" y="2014"/>
                </a:lnTo>
                <a:lnTo>
                  <a:pt x="582" y="2014"/>
                </a:lnTo>
                <a:lnTo>
                  <a:pt x="580" y="2016"/>
                </a:lnTo>
                <a:lnTo>
                  <a:pt x="578" y="2019"/>
                </a:lnTo>
                <a:lnTo>
                  <a:pt x="577" y="2021"/>
                </a:lnTo>
                <a:lnTo>
                  <a:pt x="576" y="2025"/>
                </a:lnTo>
                <a:lnTo>
                  <a:pt x="576" y="2025"/>
                </a:lnTo>
                <a:lnTo>
                  <a:pt x="588" y="2048"/>
                </a:lnTo>
                <a:lnTo>
                  <a:pt x="601" y="2069"/>
                </a:lnTo>
                <a:lnTo>
                  <a:pt x="616" y="2090"/>
                </a:lnTo>
                <a:lnTo>
                  <a:pt x="632" y="2109"/>
                </a:lnTo>
                <a:lnTo>
                  <a:pt x="649" y="2126"/>
                </a:lnTo>
                <a:lnTo>
                  <a:pt x="667" y="2143"/>
                </a:lnTo>
                <a:lnTo>
                  <a:pt x="685" y="2159"/>
                </a:lnTo>
                <a:lnTo>
                  <a:pt x="704" y="2175"/>
                </a:lnTo>
                <a:lnTo>
                  <a:pt x="704" y="2175"/>
                </a:lnTo>
                <a:lnTo>
                  <a:pt x="708" y="2156"/>
                </a:lnTo>
                <a:lnTo>
                  <a:pt x="715" y="2138"/>
                </a:lnTo>
                <a:lnTo>
                  <a:pt x="722" y="2123"/>
                </a:lnTo>
                <a:lnTo>
                  <a:pt x="732" y="2108"/>
                </a:lnTo>
                <a:lnTo>
                  <a:pt x="742" y="2094"/>
                </a:lnTo>
                <a:lnTo>
                  <a:pt x="753" y="2081"/>
                </a:lnTo>
                <a:lnTo>
                  <a:pt x="765" y="2069"/>
                </a:lnTo>
                <a:lnTo>
                  <a:pt x="777" y="2058"/>
                </a:lnTo>
                <a:lnTo>
                  <a:pt x="803" y="2036"/>
                </a:lnTo>
                <a:lnTo>
                  <a:pt x="816" y="2024"/>
                </a:lnTo>
                <a:lnTo>
                  <a:pt x="827" y="2013"/>
                </a:lnTo>
                <a:lnTo>
                  <a:pt x="839" y="2001"/>
                </a:lnTo>
                <a:lnTo>
                  <a:pt x="850" y="1988"/>
                </a:lnTo>
                <a:lnTo>
                  <a:pt x="858" y="1974"/>
                </a:lnTo>
                <a:lnTo>
                  <a:pt x="867" y="1959"/>
                </a:lnTo>
                <a:lnTo>
                  <a:pt x="867" y="1959"/>
                </a:lnTo>
                <a:lnTo>
                  <a:pt x="877" y="1939"/>
                </a:lnTo>
                <a:lnTo>
                  <a:pt x="885" y="1915"/>
                </a:lnTo>
                <a:lnTo>
                  <a:pt x="895" y="1891"/>
                </a:lnTo>
                <a:lnTo>
                  <a:pt x="901" y="1865"/>
                </a:lnTo>
                <a:lnTo>
                  <a:pt x="904" y="1851"/>
                </a:lnTo>
                <a:lnTo>
                  <a:pt x="907" y="1837"/>
                </a:lnTo>
                <a:lnTo>
                  <a:pt x="908" y="1823"/>
                </a:lnTo>
                <a:lnTo>
                  <a:pt x="909" y="1809"/>
                </a:lnTo>
                <a:lnTo>
                  <a:pt x="909" y="1795"/>
                </a:lnTo>
                <a:lnTo>
                  <a:pt x="907" y="1780"/>
                </a:lnTo>
                <a:lnTo>
                  <a:pt x="904" y="1766"/>
                </a:lnTo>
                <a:lnTo>
                  <a:pt x="900" y="1751"/>
                </a:lnTo>
                <a:lnTo>
                  <a:pt x="900" y="1751"/>
                </a:lnTo>
                <a:lnTo>
                  <a:pt x="895" y="1747"/>
                </a:lnTo>
                <a:lnTo>
                  <a:pt x="891" y="1743"/>
                </a:lnTo>
                <a:lnTo>
                  <a:pt x="883" y="1732"/>
                </a:lnTo>
                <a:lnTo>
                  <a:pt x="879" y="1728"/>
                </a:lnTo>
                <a:lnTo>
                  <a:pt x="873" y="1724"/>
                </a:lnTo>
                <a:lnTo>
                  <a:pt x="867" y="1721"/>
                </a:lnTo>
                <a:lnTo>
                  <a:pt x="858" y="1720"/>
                </a:lnTo>
                <a:lnTo>
                  <a:pt x="858" y="1720"/>
                </a:lnTo>
                <a:lnTo>
                  <a:pt x="859" y="1734"/>
                </a:lnTo>
                <a:lnTo>
                  <a:pt x="859" y="1747"/>
                </a:lnTo>
                <a:lnTo>
                  <a:pt x="859" y="1758"/>
                </a:lnTo>
                <a:lnTo>
                  <a:pt x="859" y="1764"/>
                </a:lnTo>
                <a:lnTo>
                  <a:pt x="861" y="1770"/>
                </a:lnTo>
                <a:lnTo>
                  <a:pt x="861" y="177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nvGrpSpPr>
          <p:cNvPr id="14" name="组合 75"/>
          <p:cNvGrpSpPr/>
          <p:nvPr/>
        </p:nvGrpSpPr>
        <p:grpSpPr>
          <a:xfrm>
            <a:off x="118745" y="1468120"/>
            <a:ext cx="3093720" cy="2722880"/>
            <a:chOff x="4087813" y="0"/>
            <a:chExt cx="938213" cy="690563"/>
          </a:xfrm>
        </p:grpSpPr>
        <p:sp>
          <p:nvSpPr>
            <p:cNvPr id="77" name="Freeform 28"/>
            <p:cNvSpPr/>
            <p:nvPr/>
          </p:nvSpPr>
          <p:spPr bwMode="auto">
            <a:xfrm>
              <a:off x="4689476" y="66675"/>
              <a:ext cx="15875" cy="38100"/>
            </a:xfrm>
            <a:custGeom>
              <a:avLst/>
              <a:gdLst/>
              <a:ahLst/>
              <a:cxnLst>
                <a:cxn ang="0">
                  <a:pos x="2" y="0"/>
                </a:cxn>
                <a:cxn ang="0">
                  <a:pos x="2" y="0"/>
                </a:cxn>
                <a:cxn ang="0">
                  <a:pos x="5" y="0"/>
                </a:cxn>
                <a:cxn ang="0">
                  <a:pos x="7" y="0"/>
                </a:cxn>
                <a:cxn ang="0">
                  <a:pos x="10" y="1"/>
                </a:cxn>
                <a:cxn ang="0">
                  <a:pos x="13" y="4"/>
                </a:cxn>
                <a:cxn ang="0">
                  <a:pos x="16" y="5"/>
                </a:cxn>
                <a:cxn ang="0">
                  <a:pos x="16" y="5"/>
                </a:cxn>
                <a:cxn ang="0">
                  <a:pos x="17" y="13"/>
                </a:cxn>
                <a:cxn ang="0">
                  <a:pos x="18" y="23"/>
                </a:cxn>
                <a:cxn ang="0">
                  <a:pos x="24" y="41"/>
                </a:cxn>
                <a:cxn ang="0">
                  <a:pos x="26" y="50"/>
                </a:cxn>
                <a:cxn ang="0">
                  <a:pos x="27" y="57"/>
                </a:cxn>
                <a:cxn ang="0">
                  <a:pos x="28" y="65"/>
                </a:cxn>
                <a:cxn ang="0">
                  <a:pos x="27" y="71"/>
                </a:cxn>
                <a:cxn ang="0">
                  <a:pos x="27" y="71"/>
                </a:cxn>
                <a:cxn ang="0">
                  <a:pos x="24" y="69"/>
                </a:cxn>
                <a:cxn ang="0">
                  <a:pos x="21" y="66"/>
                </a:cxn>
                <a:cxn ang="0">
                  <a:pos x="17" y="58"/>
                </a:cxn>
                <a:cxn ang="0">
                  <a:pos x="14" y="51"/>
                </a:cxn>
                <a:cxn ang="0">
                  <a:pos x="12" y="41"/>
                </a:cxn>
                <a:cxn ang="0">
                  <a:pos x="8" y="24"/>
                </a:cxn>
                <a:cxn ang="0">
                  <a:pos x="5" y="15"/>
                </a:cxn>
                <a:cxn ang="0">
                  <a:pos x="0" y="9"/>
                </a:cxn>
                <a:cxn ang="0">
                  <a:pos x="0" y="9"/>
                </a:cxn>
                <a:cxn ang="0">
                  <a:pos x="0" y="7"/>
                </a:cxn>
                <a:cxn ang="0">
                  <a:pos x="1" y="5"/>
                </a:cxn>
                <a:cxn ang="0">
                  <a:pos x="2" y="3"/>
                </a:cxn>
                <a:cxn ang="0">
                  <a:pos x="2" y="0"/>
                </a:cxn>
                <a:cxn ang="0">
                  <a:pos x="2" y="0"/>
                </a:cxn>
              </a:cxnLst>
              <a:rect l="0" t="0" r="r" b="b"/>
              <a:pathLst>
                <a:path w="28" h="71">
                  <a:moveTo>
                    <a:pt x="2" y="0"/>
                  </a:moveTo>
                  <a:lnTo>
                    <a:pt x="2" y="0"/>
                  </a:lnTo>
                  <a:lnTo>
                    <a:pt x="5" y="0"/>
                  </a:lnTo>
                  <a:lnTo>
                    <a:pt x="7" y="0"/>
                  </a:lnTo>
                  <a:lnTo>
                    <a:pt x="10" y="1"/>
                  </a:lnTo>
                  <a:lnTo>
                    <a:pt x="13" y="4"/>
                  </a:lnTo>
                  <a:lnTo>
                    <a:pt x="16" y="5"/>
                  </a:lnTo>
                  <a:lnTo>
                    <a:pt x="16" y="5"/>
                  </a:lnTo>
                  <a:lnTo>
                    <a:pt x="17" y="13"/>
                  </a:lnTo>
                  <a:lnTo>
                    <a:pt x="18" y="23"/>
                  </a:lnTo>
                  <a:lnTo>
                    <a:pt x="24" y="41"/>
                  </a:lnTo>
                  <a:lnTo>
                    <a:pt x="26" y="50"/>
                  </a:lnTo>
                  <a:lnTo>
                    <a:pt x="27" y="57"/>
                  </a:lnTo>
                  <a:lnTo>
                    <a:pt x="28" y="65"/>
                  </a:lnTo>
                  <a:lnTo>
                    <a:pt x="27" y="71"/>
                  </a:lnTo>
                  <a:lnTo>
                    <a:pt x="27" y="71"/>
                  </a:lnTo>
                  <a:lnTo>
                    <a:pt x="24" y="69"/>
                  </a:lnTo>
                  <a:lnTo>
                    <a:pt x="21" y="66"/>
                  </a:lnTo>
                  <a:lnTo>
                    <a:pt x="17" y="58"/>
                  </a:lnTo>
                  <a:lnTo>
                    <a:pt x="14" y="51"/>
                  </a:lnTo>
                  <a:lnTo>
                    <a:pt x="12" y="41"/>
                  </a:lnTo>
                  <a:lnTo>
                    <a:pt x="8" y="24"/>
                  </a:lnTo>
                  <a:lnTo>
                    <a:pt x="5" y="15"/>
                  </a:lnTo>
                  <a:lnTo>
                    <a:pt x="0" y="9"/>
                  </a:lnTo>
                  <a:lnTo>
                    <a:pt x="0" y="9"/>
                  </a:lnTo>
                  <a:lnTo>
                    <a:pt x="0" y="7"/>
                  </a:lnTo>
                  <a:lnTo>
                    <a:pt x="1" y="5"/>
                  </a:lnTo>
                  <a:lnTo>
                    <a:pt x="2" y="3"/>
                  </a:lnTo>
                  <a:lnTo>
                    <a:pt x="2" y="0"/>
                  </a:lnTo>
                  <a:lnTo>
                    <a:pt x="2"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8" name="Freeform 29"/>
            <p:cNvSpPr/>
            <p:nvPr/>
          </p:nvSpPr>
          <p:spPr bwMode="auto">
            <a:xfrm>
              <a:off x="4714876" y="68263"/>
              <a:ext cx="9525" cy="30163"/>
            </a:xfrm>
            <a:custGeom>
              <a:avLst/>
              <a:gdLst/>
              <a:ahLst/>
              <a:cxnLst>
                <a:cxn ang="0">
                  <a:pos x="16" y="4"/>
                </a:cxn>
                <a:cxn ang="0">
                  <a:pos x="16" y="4"/>
                </a:cxn>
                <a:cxn ang="0">
                  <a:pos x="16" y="11"/>
                </a:cxn>
                <a:cxn ang="0">
                  <a:pos x="17" y="19"/>
                </a:cxn>
                <a:cxn ang="0">
                  <a:pos x="18" y="33"/>
                </a:cxn>
                <a:cxn ang="0">
                  <a:pos x="18" y="39"/>
                </a:cxn>
                <a:cxn ang="0">
                  <a:pos x="18" y="45"/>
                </a:cxn>
                <a:cxn ang="0">
                  <a:pos x="17" y="51"/>
                </a:cxn>
                <a:cxn ang="0">
                  <a:pos x="15" y="56"/>
                </a:cxn>
                <a:cxn ang="0">
                  <a:pos x="15" y="56"/>
                </a:cxn>
                <a:cxn ang="0">
                  <a:pos x="11" y="52"/>
                </a:cxn>
                <a:cxn ang="0">
                  <a:pos x="8" y="46"/>
                </a:cxn>
                <a:cxn ang="0">
                  <a:pos x="6" y="39"/>
                </a:cxn>
                <a:cxn ang="0">
                  <a:pos x="6" y="32"/>
                </a:cxn>
                <a:cxn ang="0">
                  <a:pos x="3" y="16"/>
                </a:cxn>
                <a:cxn ang="0">
                  <a:pos x="2" y="8"/>
                </a:cxn>
                <a:cxn ang="0">
                  <a:pos x="0" y="2"/>
                </a:cxn>
                <a:cxn ang="0">
                  <a:pos x="0" y="2"/>
                </a:cxn>
                <a:cxn ang="0">
                  <a:pos x="2" y="1"/>
                </a:cxn>
                <a:cxn ang="0">
                  <a:pos x="5" y="0"/>
                </a:cxn>
                <a:cxn ang="0">
                  <a:pos x="10" y="0"/>
                </a:cxn>
                <a:cxn ang="0">
                  <a:pos x="14" y="2"/>
                </a:cxn>
                <a:cxn ang="0">
                  <a:pos x="16" y="4"/>
                </a:cxn>
                <a:cxn ang="0">
                  <a:pos x="16" y="4"/>
                </a:cxn>
              </a:cxnLst>
              <a:rect l="0" t="0" r="r" b="b"/>
              <a:pathLst>
                <a:path w="18" h="56">
                  <a:moveTo>
                    <a:pt x="16" y="4"/>
                  </a:moveTo>
                  <a:lnTo>
                    <a:pt x="16" y="4"/>
                  </a:lnTo>
                  <a:lnTo>
                    <a:pt x="16" y="11"/>
                  </a:lnTo>
                  <a:lnTo>
                    <a:pt x="17" y="19"/>
                  </a:lnTo>
                  <a:lnTo>
                    <a:pt x="18" y="33"/>
                  </a:lnTo>
                  <a:lnTo>
                    <a:pt x="18" y="39"/>
                  </a:lnTo>
                  <a:lnTo>
                    <a:pt x="18" y="45"/>
                  </a:lnTo>
                  <a:lnTo>
                    <a:pt x="17" y="51"/>
                  </a:lnTo>
                  <a:lnTo>
                    <a:pt x="15" y="56"/>
                  </a:lnTo>
                  <a:lnTo>
                    <a:pt x="15" y="56"/>
                  </a:lnTo>
                  <a:lnTo>
                    <a:pt x="11" y="52"/>
                  </a:lnTo>
                  <a:lnTo>
                    <a:pt x="8" y="46"/>
                  </a:lnTo>
                  <a:lnTo>
                    <a:pt x="6" y="39"/>
                  </a:lnTo>
                  <a:lnTo>
                    <a:pt x="6" y="32"/>
                  </a:lnTo>
                  <a:lnTo>
                    <a:pt x="3" y="16"/>
                  </a:lnTo>
                  <a:lnTo>
                    <a:pt x="2" y="8"/>
                  </a:lnTo>
                  <a:lnTo>
                    <a:pt x="0" y="2"/>
                  </a:lnTo>
                  <a:lnTo>
                    <a:pt x="0" y="2"/>
                  </a:lnTo>
                  <a:lnTo>
                    <a:pt x="2" y="1"/>
                  </a:lnTo>
                  <a:lnTo>
                    <a:pt x="5" y="0"/>
                  </a:lnTo>
                  <a:lnTo>
                    <a:pt x="10" y="0"/>
                  </a:lnTo>
                  <a:lnTo>
                    <a:pt x="14" y="2"/>
                  </a:lnTo>
                  <a:lnTo>
                    <a:pt x="16" y="4"/>
                  </a:lnTo>
                  <a:lnTo>
                    <a:pt x="16" y="4"/>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9" name="Freeform 30"/>
            <p:cNvSpPr/>
            <p:nvPr/>
          </p:nvSpPr>
          <p:spPr bwMode="auto">
            <a:xfrm>
              <a:off x="4775201" y="74613"/>
              <a:ext cx="7938" cy="28575"/>
            </a:xfrm>
            <a:custGeom>
              <a:avLst/>
              <a:gdLst/>
              <a:ahLst/>
              <a:cxnLst>
                <a:cxn ang="0">
                  <a:pos x="4" y="0"/>
                </a:cxn>
                <a:cxn ang="0">
                  <a:pos x="4" y="0"/>
                </a:cxn>
                <a:cxn ang="0">
                  <a:pos x="12" y="0"/>
                </a:cxn>
                <a:cxn ang="0">
                  <a:pos x="12" y="0"/>
                </a:cxn>
                <a:cxn ang="0">
                  <a:pos x="14" y="8"/>
                </a:cxn>
                <a:cxn ang="0">
                  <a:pos x="14" y="15"/>
                </a:cxn>
                <a:cxn ang="0">
                  <a:pos x="14" y="28"/>
                </a:cxn>
                <a:cxn ang="0">
                  <a:pos x="10" y="56"/>
                </a:cxn>
                <a:cxn ang="0">
                  <a:pos x="10" y="56"/>
                </a:cxn>
                <a:cxn ang="0">
                  <a:pos x="6" y="55"/>
                </a:cxn>
                <a:cxn ang="0">
                  <a:pos x="4" y="54"/>
                </a:cxn>
                <a:cxn ang="0">
                  <a:pos x="2" y="52"/>
                </a:cxn>
                <a:cxn ang="0">
                  <a:pos x="1" y="48"/>
                </a:cxn>
                <a:cxn ang="0">
                  <a:pos x="0" y="42"/>
                </a:cxn>
                <a:cxn ang="0">
                  <a:pos x="0" y="33"/>
                </a:cxn>
                <a:cxn ang="0">
                  <a:pos x="2" y="15"/>
                </a:cxn>
                <a:cxn ang="0">
                  <a:pos x="3" y="7"/>
                </a:cxn>
                <a:cxn ang="0">
                  <a:pos x="4" y="0"/>
                </a:cxn>
                <a:cxn ang="0">
                  <a:pos x="4" y="0"/>
                </a:cxn>
              </a:cxnLst>
              <a:rect l="0" t="0" r="r" b="b"/>
              <a:pathLst>
                <a:path w="14" h="56">
                  <a:moveTo>
                    <a:pt x="4" y="0"/>
                  </a:moveTo>
                  <a:lnTo>
                    <a:pt x="4" y="0"/>
                  </a:lnTo>
                  <a:lnTo>
                    <a:pt x="12" y="0"/>
                  </a:lnTo>
                  <a:lnTo>
                    <a:pt x="12" y="0"/>
                  </a:lnTo>
                  <a:lnTo>
                    <a:pt x="14" y="8"/>
                  </a:lnTo>
                  <a:lnTo>
                    <a:pt x="14" y="15"/>
                  </a:lnTo>
                  <a:lnTo>
                    <a:pt x="14" y="28"/>
                  </a:lnTo>
                  <a:lnTo>
                    <a:pt x="10" y="56"/>
                  </a:lnTo>
                  <a:lnTo>
                    <a:pt x="10" y="56"/>
                  </a:lnTo>
                  <a:lnTo>
                    <a:pt x="6" y="55"/>
                  </a:lnTo>
                  <a:lnTo>
                    <a:pt x="4" y="54"/>
                  </a:lnTo>
                  <a:lnTo>
                    <a:pt x="2" y="52"/>
                  </a:lnTo>
                  <a:lnTo>
                    <a:pt x="1" y="48"/>
                  </a:lnTo>
                  <a:lnTo>
                    <a:pt x="0" y="42"/>
                  </a:lnTo>
                  <a:lnTo>
                    <a:pt x="0" y="33"/>
                  </a:lnTo>
                  <a:lnTo>
                    <a:pt x="2" y="15"/>
                  </a:lnTo>
                  <a:lnTo>
                    <a:pt x="3" y="7"/>
                  </a:lnTo>
                  <a:lnTo>
                    <a:pt x="4" y="0"/>
                  </a:lnTo>
                  <a:lnTo>
                    <a:pt x="4"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0" name="Freeform 31"/>
            <p:cNvSpPr/>
            <p:nvPr/>
          </p:nvSpPr>
          <p:spPr bwMode="auto">
            <a:xfrm>
              <a:off x="4672013" y="76200"/>
              <a:ext cx="14288" cy="30163"/>
            </a:xfrm>
            <a:custGeom>
              <a:avLst/>
              <a:gdLst/>
              <a:ahLst/>
              <a:cxnLst>
                <a:cxn ang="0">
                  <a:pos x="0" y="0"/>
                </a:cxn>
                <a:cxn ang="0">
                  <a:pos x="0" y="0"/>
                </a:cxn>
                <a:cxn ang="0">
                  <a:pos x="9" y="0"/>
                </a:cxn>
                <a:cxn ang="0">
                  <a:pos x="9" y="0"/>
                </a:cxn>
                <a:cxn ang="0">
                  <a:pos x="11" y="8"/>
                </a:cxn>
                <a:cxn ang="0">
                  <a:pos x="14" y="15"/>
                </a:cxn>
                <a:cxn ang="0">
                  <a:pos x="21" y="29"/>
                </a:cxn>
                <a:cxn ang="0">
                  <a:pos x="25" y="37"/>
                </a:cxn>
                <a:cxn ang="0">
                  <a:pos x="27" y="44"/>
                </a:cxn>
                <a:cxn ang="0">
                  <a:pos x="28" y="51"/>
                </a:cxn>
                <a:cxn ang="0">
                  <a:pos x="26" y="57"/>
                </a:cxn>
                <a:cxn ang="0">
                  <a:pos x="26" y="57"/>
                </a:cxn>
                <a:cxn ang="0">
                  <a:pos x="24" y="56"/>
                </a:cxn>
                <a:cxn ang="0">
                  <a:pos x="22" y="56"/>
                </a:cxn>
                <a:cxn ang="0">
                  <a:pos x="22" y="57"/>
                </a:cxn>
                <a:cxn ang="0">
                  <a:pos x="22" y="57"/>
                </a:cxn>
                <a:cxn ang="0">
                  <a:pos x="15" y="44"/>
                </a:cxn>
                <a:cxn ang="0">
                  <a:pos x="7" y="30"/>
                </a:cxn>
                <a:cxn ang="0">
                  <a:pos x="4" y="23"/>
                </a:cxn>
                <a:cxn ang="0">
                  <a:pos x="1" y="15"/>
                </a:cxn>
                <a:cxn ang="0">
                  <a:pos x="0" y="8"/>
                </a:cxn>
                <a:cxn ang="0">
                  <a:pos x="0" y="0"/>
                </a:cxn>
                <a:cxn ang="0">
                  <a:pos x="0" y="0"/>
                </a:cxn>
              </a:cxnLst>
              <a:rect l="0" t="0" r="r" b="b"/>
              <a:pathLst>
                <a:path w="28" h="57">
                  <a:moveTo>
                    <a:pt x="0" y="0"/>
                  </a:moveTo>
                  <a:lnTo>
                    <a:pt x="0" y="0"/>
                  </a:lnTo>
                  <a:lnTo>
                    <a:pt x="9" y="0"/>
                  </a:lnTo>
                  <a:lnTo>
                    <a:pt x="9" y="0"/>
                  </a:lnTo>
                  <a:lnTo>
                    <a:pt x="11" y="8"/>
                  </a:lnTo>
                  <a:lnTo>
                    <a:pt x="14" y="15"/>
                  </a:lnTo>
                  <a:lnTo>
                    <a:pt x="21" y="29"/>
                  </a:lnTo>
                  <a:lnTo>
                    <a:pt x="25" y="37"/>
                  </a:lnTo>
                  <a:lnTo>
                    <a:pt x="27" y="44"/>
                  </a:lnTo>
                  <a:lnTo>
                    <a:pt x="28" y="51"/>
                  </a:lnTo>
                  <a:lnTo>
                    <a:pt x="26" y="57"/>
                  </a:lnTo>
                  <a:lnTo>
                    <a:pt x="26" y="57"/>
                  </a:lnTo>
                  <a:lnTo>
                    <a:pt x="24" y="56"/>
                  </a:lnTo>
                  <a:lnTo>
                    <a:pt x="22" y="56"/>
                  </a:lnTo>
                  <a:lnTo>
                    <a:pt x="22" y="57"/>
                  </a:lnTo>
                  <a:lnTo>
                    <a:pt x="22" y="57"/>
                  </a:lnTo>
                  <a:lnTo>
                    <a:pt x="15" y="44"/>
                  </a:lnTo>
                  <a:lnTo>
                    <a:pt x="7" y="30"/>
                  </a:lnTo>
                  <a:lnTo>
                    <a:pt x="4" y="23"/>
                  </a:lnTo>
                  <a:lnTo>
                    <a:pt x="1" y="15"/>
                  </a:lnTo>
                  <a:lnTo>
                    <a:pt x="0" y="8"/>
                  </a:lnTo>
                  <a:lnTo>
                    <a:pt x="0" y="0"/>
                  </a:lnTo>
                  <a:lnTo>
                    <a:pt x="0"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1" name="Freeform 32"/>
            <p:cNvSpPr/>
            <p:nvPr/>
          </p:nvSpPr>
          <p:spPr bwMode="auto">
            <a:xfrm>
              <a:off x="4792663" y="77788"/>
              <a:ext cx="11113" cy="28575"/>
            </a:xfrm>
            <a:custGeom>
              <a:avLst/>
              <a:gdLst/>
              <a:ahLst/>
              <a:cxnLst>
                <a:cxn ang="0">
                  <a:pos x="10" y="0"/>
                </a:cxn>
                <a:cxn ang="0">
                  <a:pos x="10" y="0"/>
                </a:cxn>
                <a:cxn ang="0">
                  <a:pos x="20" y="0"/>
                </a:cxn>
                <a:cxn ang="0">
                  <a:pos x="20" y="0"/>
                </a:cxn>
                <a:cxn ang="0">
                  <a:pos x="20" y="16"/>
                </a:cxn>
                <a:cxn ang="0">
                  <a:pos x="19" y="24"/>
                </a:cxn>
                <a:cxn ang="0">
                  <a:pos x="18" y="33"/>
                </a:cxn>
                <a:cxn ang="0">
                  <a:pos x="15" y="40"/>
                </a:cxn>
                <a:cxn ang="0">
                  <a:pos x="12" y="47"/>
                </a:cxn>
                <a:cxn ang="0">
                  <a:pos x="6" y="51"/>
                </a:cxn>
                <a:cxn ang="0">
                  <a:pos x="0" y="54"/>
                </a:cxn>
                <a:cxn ang="0">
                  <a:pos x="0" y="54"/>
                </a:cxn>
                <a:cxn ang="0">
                  <a:pos x="0" y="48"/>
                </a:cxn>
                <a:cxn ang="0">
                  <a:pos x="1" y="42"/>
                </a:cxn>
                <a:cxn ang="0">
                  <a:pos x="5" y="30"/>
                </a:cxn>
                <a:cxn ang="0">
                  <a:pos x="9" y="16"/>
                </a:cxn>
                <a:cxn ang="0">
                  <a:pos x="10" y="8"/>
                </a:cxn>
                <a:cxn ang="0">
                  <a:pos x="10" y="0"/>
                </a:cxn>
                <a:cxn ang="0">
                  <a:pos x="10" y="0"/>
                </a:cxn>
              </a:cxnLst>
              <a:rect l="0" t="0" r="r" b="b"/>
              <a:pathLst>
                <a:path w="20" h="54">
                  <a:moveTo>
                    <a:pt x="10" y="0"/>
                  </a:moveTo>
                  <a:lnTo>
                    <a:pt x="10" y="0"/>
                  </a:lnTo>
                  <a:lnTo>
                    <a:pt x="20" y="0"/>
                  </a:lnTo>
                  <a:lnTo>
                    <a:pt x="20" y="0"/>
                  </a:lnTo>
                  <a:lnTo>
                    <a:pt x="20" y="16"/>
                  </a:lnTo>
                  <a:lnTo>
                    <a:pt x="19" y="24"/>
                  </a:lnTo>
                  <a:lnTo>
                    <a:pt x="18" y="33"/>
                  </a:lnTo>
                  <a:lnTo>
                    <a:pt x="15" y="40"/>
                  </a:lnTo>
                  <a:lnTo>
                    <a:pt x="12" y="47"/>
                  </a:lnTo>
                  <a:lnTo>
                    <a:pt x="6" y="51"/>
                  </a:lnTo>
                  <a:lnTo>
                    <a:pt x="0" y="54"/>
                  </a:lnTo>
                  <a:lnTo>
                    <a:pt x="0" y="54"/>
                  </a:lnTo>
                  <a:lnTo>
                    <a:pt x="0" y="48"/>
                  </a:lnTo>
                  <a:lnTo>
                    <a:pt x="1" y="42"/>
                  </a:lnTo>
                  <a:lnTo>
                    <a:pt x="5" y="30"/>
                  </a:lnTo>
                  <a:lnTo>
                    <a:pt x="9" y="16"/>
                  </a:lnTo>
                  <a:lnTo>
                    <a:pt x="10" y="8"/>
                  </a:lnTo>
                  <a:lnTo>
                    <a:pt x="10" y="0"/>
                  </a:lnTo>
                  <a:lnTo>
                    <a:pt x="10"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2" name="Freeform 33"/>
            <p:cNvSpPr/>
            <p:nvPr/>
          </p:nvSpPr>
          <p:spPr bwMode="auto">
            <a:xfrm>
              <a:off x="4656138" y="82550"/>
              <a:ext cx="14288" cy="23813"/>
            </a:xfrm>
            <a:custGeom>
              <a:avLst/>
              <a:gdLst/>
              <a:ahLst/>
              <a:cxnLst>
                <a:cxn ang="0">
                  <a:pos x="1" y="0"/>
                </a:cxn>
                <a:cxn ang="0">
                  <a:pos x="1" y="0"/>
                </a:cxn>
                <a:cxn ang="0">
                  <a:pos x="4" y="0"/>
                </a:cxn>
                <a:cxn ang="0">
                  <a:pos x="4" y="0"/>
                </a:cxn>
                <a:cxn ang="0">
                  <a:pos x="13" y="10"/>
                </a:cxn>
                <a:cxn ang="0">
                  <a:pos x="18" y="16"/>
                </a:cxn>
                <a:cxn ang="0">
                  <a:pos x="21" y="23"/>
                </a:cxn>
                <a:cxn ang="0">
                  <a:pos x="25" y="29"/>
                </a:cxn>
                <a:cxn ang="0">
                  <a:pos x="25" y="35"/>
                </a:cxn>
                <a:cxn ang="0">
                  <a:pos x="24" y="38"/>
                </a:cxn>
                <a:cxn ang="0">
                  <a:pos x="23" y="40"/>
                </a:cxn>
                <a:cxn ang="0">
                  <a:pos x="20" y="42"/>
                </a:cxn>
                <a:cxn ang="0">
                  <a:pos x="17" y="43"/>
                </a:cxn>
                <a:cxn ang="0">
                  <a:pos x="17" y="43"/>
                </a:cxn>
                <a:cxn ang="0">
                  <a:pos x="11" y="35"/>
                </a:cxn>
                <a:cxn ang="0">
                  <a:pos x="4" y="24"/>
                </a:cxn>
                <a:cxn ang="0">
                  <a:pos x="2" y="19"/>
                </a:cxn>
                <a:cxn ang="0">
                  <a:pos x="1" y="12"/>
                </a:cxn>
                <a:cxn ang="0">
                  <a:pos x="0" y="7"/>
                </a:cxn>
                <a:cxn ang="0">
                  <a:pos x="1" y="0"/>
                </a:cxn>
                <a:cxn ang="0">
                  <a:pos x="1" y="0"/>
                </a:cxn>
              </a:cxnLst>
              <a:rect l="0" t="0" r="r" b="b"/>
              <a:pathLst>
                <a:path w="25" h="43">
                  <a:moveTo>
                    <a:pt x="1" y="0"/>
                  </a:moveTo>
                  <a:lnTo>
                    <a:pt x="1" y="0"/>
                  </a:lnTo>
                  <a:lnTo>
                    <a:pt x="4" y="0"/>
                  </a:lnTo>
                  <a:lnTo>
                    <a:pt x="4" y="0"/>
                  </a:lnTo>
                  <a:lnTo>
                    <a:pt x="13" y="10"/>
                  </a:lnTo>
                  <a:lnTo>
                    <a:pt x="18" y="16"/>
                  </a:lnTo>
                  <a:lnTo>
                    <a:pt x="21" y="23"/>
                  </a:lnTo>
                  <a:lnTo>
                    <a:pt x="25" y="29"/>
                  </a:lnTo>
                  <a:lnTo>
                    <a:pt x="25" y="35"/>
                  </a:lnTo>
                  <a:lnTo>
                    <a:pt x="24" y="38"/>
                  </a:lnTo>
                  <a:lnTo>
                    <a:pt x="23" y="40"/>
                  </a:lnTo>
                  <a:lnTo>
                    <a:pt x="20" y="42"/>
                  </a:lnTo>
                  <a:lnTo>
                    <a:pt x="17" y="43"/>
                  </a:lnTo>
                  <a:lnTo>
                    <a:pt x="17" y="43"/>
                  </a:lnTo>
                  <a:lnTo>
                    <a:pt x="11" y="35"/>
                  </a:lnTo>
                  <a:lnTo>
                    <a:pt x="4" y="24"/>
                  </a:lnTo>
                  <a:lnTo>
                    <a:pt x="2" y="19"/>
                  </a:lnTo>
                  <a:lnTo>
                    <a:pt x="1" y="12"/>
                  </a:lnTo>
                  <a:lnTo>
                    <a:pt x="0" y="7"/>
                  </a:lnTo>
                  <a:lnTo>
                    <a:pt x="1" y="0"/>
                  </a:lnTo>
                  <a:lnTo>
                    <a:pt x="1"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3" name="Freeform 34"/>
            <p:cNvSpPr/>
            <p:nvPr/>
          </p:nvSpPr>
          <p:spPr bwMode="auto">
            <a:xfrm>
              <a:off x="4810126" y="84138"/>
              <a:ext cx="11113" cy="26988"/>
            </a:xfrm>
            <a:custGeom>
              <a:avLst/>
              <a:gdLst/>
              <a:ahLst/>
              <a:cxnLst>
                <a:cxn ang="0">
                  <a:pos x="21" y="0"/>
                </a:cxn>
                <a:cxn ang="0">
                  <a:pos x="21" y="0"/>
                </a:cxn>
                <a:cxn ang="0">
                  <a:pos x="23" y="6"/>
                </a:cxn>
                <a:cxn ang="0">
                  <a:pos x="23" y="13"/>
                </a:cxn>
                <a:cxn ang="0">
                  <a:pos x="23" y="22"/>
                </a:cxn>
                <a:cxn ang="0">
                  <a:pos x="21" y="31"/>
                </a:cxn>
                <a:cxn ang="0">
                  <a:pos x="17" y="38"/>
                </a:cxn>
                <a:cxn ang="0">
                  <a:pos x="13" y="45"/>
                </a:cxn>
                <a:cxn ang="0">
                  <a:pos x="10" y="47"/>
                </a:cxn>
                <a:cxn ang="0">
                  <a:pos x="8" y="49"/>
                </a:cxn>
                <a:cxn ang="0">
                  <a:pos x="3" y="50"/>
                </a:cxn>
                <a:cxn ang="0">
                  <a:pos x="0" y="50"/>
                </a:cxn>
                <a:cxn ang="0">
                  <a:pos x="0" y="50"/>
                </a:cxn>
                <a:cxn ang="0">
                  <a:pos x="3" y="45"/>
                </a:cxn>
                <a:cxn ang="0">
                  <a:pos x="6" y="38"/>
                </a:cxn>
                <a:cxn ang="0">
                  <a:pos x="9" y="24"/>
                </a:cxn>
                <a:cxn ang="0">
                  <a:pos x="13" y="10"/>
                </a:cxn>
                <a:cxn ang="0">
                  <a:pos x="16" y="5"/>
                </a:cxn>
                <a:cxn ang="0">
                  <a:pos x="21" y="0"/>
                </a:cxn>
                <a:cxn ang="0">
                  <a:pos x="21" y="0"/>
                </a:cxn>
              </a:cxnLst>
              <a:rect l="0" t="0" r="r" b="b"/>
              <a:pathLst>
                <a:path w="23" h="50">
                  <a:moveTo>
                    <a:pt x="21" y="0"/>
                  </a:moveTo>
                  <a:lnTo>
                    <a:pt x="21" y="0"/>
                  </a:lnTo>
                  <a:lnTo>
                    <a:pt x="23" y="6"/>
                  </a:lnTo>
                  <a:lnTo>
                    <a:pt x="23" y="13"/>
                  </a:lnTo>
                  <a:lnTo>
                    <a:pt x="23" y="22"/>
                  </a:lnTo>
                  <a:lnTo>
                    <a:pt x="21" y="31"/>
                  </a:lnTo>
                  <a:lnTo>
                    <a:pt x="17" y="38"/>
                  </a:lnTo>
                  <a:lnTo>
                    <a:pt x="13" y="45"/>
                  </a:lnTo>
                  <a:lnTo>
                    <a:pt x="10" y="47"/>
                  </a:lnTo>
                  <a:lnTo>
                    <a:pt x="8" y="49"/>
                  </a:lnTo>
                  <a:lnTo>
                    <a:pt x="3" y="50"/>
                  </a:lnTo>
                  <a:lnTo>
                    <a:pt x="0" y="50"/>
                  </a:lnTo>
                  <a:lnTo>
                    <a:pt x="0" y="50"/>
                  </a:lnTo>
                  <a:lnTo>
                    <a:pt x="3" y="45"/>
                  </a:lnTo>
                  <a:lnTo>
                    <a:pt x="6" y="38"/>
                  </a:lnTo>
                  <a:lnTo>
                    <a:pt x="9" y="24"/>
                  </a:lnTo>
                  <a:lnTo>
                    <a:pt x="13" y="10"/>
                  </a:lnTo>
                  <a:lnTo>
                    <a:pt x="16" y="5"/>
                  </a:lnTo>
                  <a:lnTo>
                    <a:pt x="21" y="0"/>
                  </a:lnTo>
                  <a:lnTo>
                    <a:pt x="21"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4" name="Freeform 35"/>
            <p:cNvSpPr/>
            <p:nvPr/>
          </p:nvSpPr>
          <p:spPr bwMode="auto">
            <a:xfrm>
              <a:off x="4827588" y="90488"/>
              <a:ext cx="17463" cy="26988"/>
            </a:xfrm>
            <a:custGeom>
              <a:avLst/>
              <a:gdLst/>
              <a:ahLst/>
              <a:cxnLst>
                <a:cxn ang="0">
                  <a:pos x="33" y="0"/>
                </a:cxn>
                <a:cxn ang="0">
                  <a:pos x="33" y="0"/>
                </a:cxn>
                <a:cxn ang="0">
                  <a:pos x="31" y="9"/>
                </a:cxn>
                <a:cxn ang="0">
                  <a:pos x="28" y="16"/>
                </a:cxn>
                <a:cxn ang="0">
                  <a:pos x="25" y="24"/>
                </a:cxn>
                <a:cxn ang="0">
                  <a:pos x="22" y="30"/>
                </a:cxn>
                <a:cxn ang="0">
                  <a:pos x="18" y="37"/>
                </a:cxn>
                <a:cxn ang="0">
                  <a:pos x="12" y="42"/>
                </a:cxn>
                <a:cxn ang="0">
                  <a:pos x="7" y="46"/>
                </a:cxn>
                <a:cxn ang="0">
                  <a:pos x="0" y="51"/>
                </a:cxn>
                <a:cxn ang="0">
                  <a:pos x="0" y="51"/>
                </a:cxn>
                <a:cxn ang="0">
                  <a:pos x="6" y="35"/>
                </a:cxn>
                <a:cxn ang="0">
                  <a:pos x="9" y="26"/>
                </a:cxn>
                <a:cxn ang="0">
                  <a:pos x="12" y="19"/>
                </a:cxn>
                <a:cxn ang="0">
                  <a:pos x="16" y="12"/>
                </a:cxn>
                <a:cxn ang="0">
                  <a:pos x="22" y="7"/>
                </a:cxn>
                <a:cxn ang="0">
                  <a:pos x="27" y="3"/>
                </a:cxn>
                <a:cxn ang="0">
                  <a:pos x="33" y="0"/>
                </a:cxn>
                <a:cxn ang="0">
                  <a:pos x="33" y="0"/>
                </a:cxn>
              </a:cxnLst>
              <a:rect l="0" t="0" r="r" b="b"/>
              <a:pathLst>
                <a:path w="33" h="51">
                  <a:moveTo>
                    <a:pt x="33" y="0"/>
                  </a:moveTo>
                  <a:lnTo>
                    <a:pt x="33" y="0"/>
                  </a:lnTo>
                  <a:lnTo>
                    <a:pt x="31" y="9"/>
                  </a:lnTo>
                  <a:lnTo>
                    <a:pt x="28" y="16"/>
                  </a:lnTo>
                  <a:lnTo>
                    <a:pt x="25" y="24"/>
                  </a:lnTo>
                  <a:lnTo>
                    <a:pt x="22" y="30"/>
                  </a:lnTo>
                  <a:lnTo>
                    <a:pt x="18" y="37"/>
                  </a:lnTo>
                  <a:lnTo>
                    <a:pt x="12" y="42"/>
                  </a:lnTo>
                  <a:lnTo>
                    <a:pt x="7" y="46"/>
                  </a:lnTo>
                  <a:lnTo>
                    <a:pt x="0" y="51"/>
                  </a:lnTo>
                  <a:lnTo>
                    <a:pt x="0" y="51"/>
                  </a:lnTo>
                  <a:lnTo>
                    <a:pt x="6" y="35"/>
                  </a:lnTo>
                  <a:lnTo>
                    <a:pt x="9" y="26"/>
                  </a:lnTo>
                  <a:lnTo>
                    <a:pt x="12" y="19"/>
                  </a:lnTo>
                  <a:lnTo>
                    <a:pt x="16" y="12"/>
                  </a:lnTo>
                  <a:lnTo>
                    <a:pt x="22" y="7"/>
                  </a:lnTo>
                  <a:lnTo>
                    <a:pt x="27" y="3"/>
                  </a:lnTo>
                  <a:lnTo>
                    <a:pt x="33" y="0"/>
                  </a:lnTo>
                  <a:lnTo>
                    <a:pt x="33"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5" name="Freeform 36"/>
            <p:cNvSpPr/>
            <p:nvPr/>
          </p:nvSpPr>
          <p:spPr bwMode="auto">
            <a:xfrm>
              <a:off x="4605338" y="92075"/>
              <a:ext cx="22225" cy="28575"/>
            </a:xfrm>
            <a:custGeom>
              <a:avLst/>
              <a:gdLst/>
              <a:ahLst/>
              <a:cxnLst>
                <a:cxn ang="0">
                  <a:pos x="14" y="0"/>
                </a:cxn>
                <a:cxn ang="0">
                  <a:pos x="14" y="0"/>
                </a:cxn>
                <a:cxn ang="0">
                  <a:pos x="21" y="12"/>
                </a:cxn>
                <a:cxn ang="0">
                  <a:pos x="30" y="25"/>
                </a:cxn>
                <a:cxn ang="0">
                  <a:pos x="37" y="38"/>
                </a:cxn>
                <a:cxn ang="0">
                  <a:pos x="39" y="44"/>
                </a:cxn>
                <a:cxn ang="0">
                  <a:pos x="40" y="52"/>
                </a:cxn>
                <a:cxn ang="0">
                  <a:pos x="40" y="52"/>
                </a:cxn>
                <a:cxn ang="0">
                  <a:pos x="34" y="48"/>
                </a:cxn>
                <a:cxn ang="0">
                  <a:pos x="28" y="42"/>
                </a:cxn>
                <a:cxn ang="0">
                  <a:pos x="22" y="37"/>
                </a:cxn>
                <a:cxn ang="0">
                  <a:pos x="18" y="31"/>
                </a:cxn>
                <a:cxn ang="0">
                  <a:pos x="9" y="18"/>
                </a:cxn>
                <a:cxn ang="0">
                  <a:pos x="0" y="5"/>
                </a:cxn>
                <a:cxn ang="0">
                  <a:pos x="0" y="5"/>
                </a:cxn>
                <a:cxn ang="0">
                  <a:pos x="0" y="3"/>
                </a:cxn>
                <a:cxn ang="0">
                  <a:pos x="1" y="2"/>
                </a:cxn>
                <a:cxn ang="0">
                  <a:pos x="4" y="0"/>
                </a:cxn>
                <a:cxn ang="0">
                  <a:pos x="9" y="0"/>
                </a:cxn>
                <a:cxn ang="0">
                  <a:pos x="14" y="0"/>
                </a:cxn>
                <a:cxn ang="0">
                  <a:pos x="14" y="0"/>
                </a:cxn>
              </a:cxnLst>
              <a:rect l="0" t="0" r="r" b="b"/>
              <a:pathLst>
                <a:path w="40" h="52">
                  <a:moveTo>
                    <a:pt x="14" y="0"/>
                  </a:moveTo>
                  <a:lnTo>
                    <a:pt x="14" y="0"/>
                  </a:lnTo>
                  <a:lnTo>
                    <a:pt x="21" y="12"/>
                  </a:lnTo>
                  <a:lnTo>
                    <a:pt x="30" y="25"/>
                  </a:lnTo>
                  <a:lnTo>
                    <a:pt x="37" y="38"/>
                  </a:lnTo>
                  <a:lnTo>
                    <a:pt x="39" y="44"/>
                  </a:lnTo>
                  <a:lnTo>
                    <a:pt x="40" y="52"/>
                  </a:lnTo>
                  <a:lnTo>
                    <a:pt x="40" y="52"/>
                  </a:lnTo>
                  <a:lnTo>
                    <a:pt x="34" y="48"/>
                  </a:lnTo>
                  <a:lnTo>
                    <a:pt x="28" y="42"/>
                  </a:lnTo>
                  <a:lnTo>
                    <a:pt x="22" y="37"/>
                  </a:lnTo>
                  <a:lnTo>
                    <a:pt x="18" y="31"/>
                  </a:lnTo>
                  <a:lnTo>
                    <a:pt x="9" y="18"/>
                  </a:lnTo>
                  <a:lnTo>
                    <a:pt x="0" y="5"/>
                  </a:lnTo>
                  <a:lnTo>
                    <a:pt x="0" y="5"/>
                  </a:lnTo>
                  <a:lnTo>
                    <a:pt x="0" y="3"/>
                  </a:lnTo>
                  <a:lnTo>
                    <a:pt x="1" y="2"/>
                  </a:lnTo>
                  <a:lnTo>
                    <a:pt x="4" y="0"/>
                  </a:lnTo>
                  <a:lnTo>
                    <a:pt x="9" y="0"/>
                  </a:lnTo>
                  <a:lnTo>
                    <a:pt x="14" y="0"/>
                  </a:lnTo>
                  <a:lnTo>
                    <a:pt x="14"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6" name="Freeform 37"/>
            <p:cNvSpPr/>
            <p:nvPr/>
          </p:nvSpPr>
          <p:spPr bwMode="auto">
            <a:xfrm>
              <a:off x="4591051" y="107950"/>
              <a:ext cx="17463" cy="19050"/>
            </a:xfrm>
            <a:custGeom>
              <a:avLst/>
              <a:gdLst/>
              <a:ahLst/>
              <a:cxnLst>
                <a:cxn ang="0">
                  <a:pos x="34" y="34"/>
                </a:cxn>
                <a:cxn ang="0">
                  <a:pos x="34" y="34"/>
                </a:cxn>
                <a:cxn ang="0">
                  <a:pos x="30" y="33"/>
                </a:cxn>
                <a:cxn ang="0">
                  <a:pos x="24" y="31"/>
                </a:cxn>
                <a:cxn ang="0">
                  <a:pos x="18" y="27"/>
                </a:cxn>
                <a:cxn ang="0">
                  <a:pos x="13" y="24"/>
                </a:cxn>
                <a:cxn ang="0">
                  <a:pos x="7" y="20"/>
                </a:cxn>
                <a:cxn ang="0">
                  <a:pos x="3" y="16"/>
                </a:cxn>
                <a:cxn ang="0">
                  <a:pos x="1" y="11"/>
                </a:cxn>
                <a:cxn ang="0">
                  <a:pos x="0" y="7"/>
                </a:cxn>
                <a:cxn ang="0">
                  <a:pos x="0" y="7"/>
                </a:cxn>
                <a:cxn ang="0">
                  <a:pos x="0" y="4"/>
                </a:cxn>
                <a:cxn ang="0">
                  <a:pos x="1" y="1"/>
                </a:cxn>
                <a:cxn ang="0">
                  <a:pos x="3" y="0"/>
                </a:cxn>
                <a:cxn ang="0">
                  <a:pos x="5" y="0"/>
                </a:cxn>
                <a:cxn ang="0">
                  <a:pos x="8" y="0"/>
                </a:cxn>
                <a:cxn ang="0">
                  <a:pos x="12" y="2"/>
                </a:cxn>
                <a:cxn ang="0">
                  <a:pos x="18" y="7"/>
                </a:cxn>
                <a:cxn ang="0">
                  <a:pos x="24" y="13"/>
                </a:cxn>
                <a:cxn ang="0">
                  <a:pos x="30" y="21"/>
                </a:cxn>
                <a:cxn ang="0">
                  <a:pos x="33" y="28"/>
                </a:cxn>
                <a:cxn ang="0">
                  <a:pos x="34" y="32"/>
                </a:cxn>
                <a:cxn ang="0">
                  <a:pos x="34" y="34"/>
                </a:cxn>
                <a:cxn ang="0">
                  <a:pos x="34" y="34"/>
                </a:cxn>
              </a:cxnLst>
              <a:rect l="0" t="0" r="r" b="b"/>
              <a:pathLst>
                <a:path w="34" h="34">
                  <a:moveTo>
                    <a:pt x="34" y="34"/>
                  </a:moveTo>
                  <a:lnTo>
                    <a:pt x="34" y="34"/>
                  </a:lnTo>
                  <a:lnTo>
                    <a:pt x="30" y="33"/>
                  </a:lnTo>
                  <a:lnTo>
                    <a:pt x="24" y="31"/>
                  </a:lnTo>
                  <a:lnTo>
                    <a:pt x="18" y="27"/>
                  </a:lnTo>
                  <a:lnTo>
                    <a:pt x="13" y="24"/>
                  </a:lnTo>
                  <a:lnTo>
                    <a:pt x="7" y="20"/>
                  </a:lnTo>
                  <a:lnTo>
                    <a:pt x="3" y="16"/>
                  </a:lnTo>
                  <a:lnTo>
                    <a:pt x="1" y="11"/>
                  </a:lnTo>
                  <a:lnTo>
                    <a:pt x="0" y="7"/>
                  </a:lnTo>
                  <a:lnTo>
                    <a:pt x="0" y="7"/>
                  </a:lnTo>
                  <a:lnTo>
                    <a:pt x="0" y="4"/>
                  </a:lnTo>
                  <a:lnTo>
                    <a:pt x="1" y="1"/>
                  </a:lnTo>
                  <a:lnTo>
                    <a:pt x="3" y="0"/>
                  </a:lnTo>
                  <a:lnTo>
                    <a:pt x="5" y="0"/>
                  </a:lnTo>
                  <a:lnTo>
                    <a:pt x="8" y="0"/>
                  </a:lnTo>
                  <a:lnTo>
                    <a:pt x="12" y="2"/>
                  </a:lnTo>
                  <a:lnTo>
                    <a:pt x="18" y="7"/>
                  </a:lnTo>
                  <a:lnTo>
                    <a:pt x="24" y="13"/>
                  </a:lnTo>
                  <a:lnTo>
                    <a:pt x="30" y="21"/>
                  </a:lnTo>
                  <a:lnTo>
                    <a:pt x="33" y="28"/>
                  </a:lnTo>
                  <a:lnTo>
                    <a:pt x="34" y="32"/>
                  </a:lnTo>
                  <a:lnTo>
                    <a:pt x="34" y="34"/>
                  </a:lnTo>
                  <a:lnTo>
                    <a:pt x="34" y="34"/>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7" name="Freeform 38"/>
            <p:cNvSpPr/>
            <p:nvPr/>
          </p:nvSpPr>
          <p:spPr bwMode="auto">
            <a:xfrm>
              <a:off x="4575176" y="119063"/>
              <a:ext cx="22225" cy="19050"/>
            </a:xfrm>
            <a:custGeom>
              <a:avLst/>
              <a:gdLst/>
              <a:ahLst/>
              <a:cxnLst>
                <a:cxn ang="0">
                  <a:pos x="42" y="37"/>
                </a:cxn>
                <a:cxn ang="0">
                  <a:pos x="42" y="37"/>
                </a:cxn>
                <a:cxn ang="0">
                  <a:pos x="35" y="36"/>
                </a:cxn>
                <a:cxn ang="0">
                  <a:pos x="29" y="34"/>
                </a:cxn>
                <a:cxn ang="0">
                  <a:pos x="23" y="30"/>
                </a:cxn>
                <a:cxn ang="0">
                  <a:pos x="18" y="25"/>
                </a:cxn>
                <a:cxn ang="0">
                  <a:pos x="8" y="15"/>
                </a:cxn>
                <a:cxn ang="0">
                  <a:pos x="0" y="4"/>
                </a:cxn>
                <a:cxn ang="0">
                  <a:pos x="0" y="4"/>
                </a:cxn>
                <a:cxn ang="0">
                  <a:pos x="3" y="2"/>
                </a:cxn>
                <a:cxn ang="0">
                  <a:pos x="6" y="1"/>
                </a:cxn>
                <a:cxn ang="0">
                  <a:pos x="10" y="0"/>
                </a:cxn>
                <a:cxn ang="0">
                  <a:pos x="13" y="1"/>
                </a:cxn>
                <a:cxn ang="0">
                  <a:pos x="16" y="2"/>
                </a:cxn>
                <a:cxn ang="0">
                  <a:pos x="19" y="4"/>
                </a:cxn>
                <a:cxn ang="0">
                  <a:pos x="25" y="9"/>
                </a:cxn>
                <a:cxn ang="0">
                  <a:pos x="30" y="16"/>
                </a:cxn>
                <a:cxn ang="0">
                  <a:pos x="34" y="23"/>
                </a:cxn>
                <a:cxn ang="0">
                  <a:pos x="42" y="37"/>
                </a:cxn>
                <a:cxn ang="0">
                  <a:pos x="42" y="37"/>
                </a:cxn>
              </a:cxnLst>
              <a:rect l="0" t="0" r="r" b="b"/>
              <a:pathLst>
                <a:path w="42" h="37">
                  <a:moveTo>
                    <a:pt x="42" y="37"/>
                  </a:moveTo>
                  <a:lnTo>
                    <a:pt x="42" y="37"/>
                  </a:lnTo>
                  <a:lnTo>
                    <a:pt x="35" y="36"/>
                  </a:lnTo>
                  <a:lnTo>
                    <a:pt x="29" y="34"/>
                  </a:lnTo>
                  <a:lnTo>
                    <a:pt x="23" y="30"/>
                  </a:lnTo>
                  <a:lnTo>
                    <a:pt x="18" y="25"/>
                  </a:lnTo>
                  <a:lnTo>
                    <a:pt x="8" y="15"/>
                  </a:lnTo>
                  <a:lnTo>
                    <a:pt x="0" y="4"/>
                  </a:lnTo>
                  <a:lnTo>
                    <a:pt x="0" y="4"/>
                  </a:lnTo>
                  <a:lnTo>
                    <a:pt x="3" y="2"/>
                  </a:lnTo>
                  <a:lnTo>
                    <a:pt x="6" y="1"/>
                  </a:lnTo>
                  <a:lnTo>
                    <a:pt x="10" y="0"/>
                  </a:lnTo>
                  <a:lnTo>
                    <a:pt x="13" y="1"/>
                  </a:lnTo>
                  <a:lnTo>
                    <a:pt x="16" y="2"/>
                  </a:lnTo>
                  <a:lnTo>
                    <a:pt x="19" y="4"/>
                  </a:lnTo>
                  <a:lnTo>
                    <a:pt x="25" y="9"/>
                  </a:lnTo>
                  <a:lnTo>
                    <a:pt x="30" y="16"/>
                  </a:lnTo>
                  <a:lnTo>
                    <a:pt x="34" y="23"/>
                  </a:lnTo>
                  <a:lnTo>
                    <a:pt x="42" y="37"/>
                  </a:lnTo>
                  <a:lnTo>
                    <a:pt x="42" y="37"/>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8" name="Freeform 39"/>
            <p:cNvSpPr/>
            <p:nvPr/>
          </p:nvSpPr>
          <p:spPr bwMode="auto">
            <a:xfrm>
              <a:off x="4864101" y="119063"/>
              <a:ext cx="20638" cy="26988"/>
            </a:xfrm>
            <a:custGeom>
              <a:avLst/>
              <a:gdLst/>
              <a:ahLst/>
              <a:cxnLst>
                <a:cxn ang="0">
                  <a:pos x="38" y="0"/>
                </a:cxn>
                <a:cxn ang="0">
                  <a:pos x="38" y="0"/>
                </a:cxn>
                <a:cxn ang="0">
                  <a:pos x="38" y="7"/>
                </a:cxn>
                <a:cxn ang="0">
                  <a:pos x="36" y="15"/>
                </a:cxn>
                <a:cxn ang="0">
                  <a:pos x="32" y="21"/>
                </a:cxn>
                <a:cxn ang="0">
                  <a:pos x="27" y="28"/>
                </a:cxn>
                <a:cxn ang="0">
                  <a:pos x="20" y="34"/>
                </a:cxn>
                <a:cxn ang="0">
                  <a:pos x="14" y="39"/>
                </a:cxn>
                <a:cxn ang="0">
                  <a:pos x="0" y="50"/>
                </a:cxn>
                <a:cxn ang="0">
                  <a:pos x="0" y="50"/>
                </a:cxn>
                <a:cxn ang="0">
                  <a:pos x="5" y="35"/>
                </a:cxn>
                <a:cxn ang="0">
                  <a:pos x="9" y="28"/>
                </a:cxn>
                <a:cxn ang="0">
                  <a:pos x="13" y="20"/>
                </a:cxn>
                <a:cxn ang="0">
                  <a:pos x="17" y="13"/>
                </a:cxn>
                <a:cxn ang="0">
                  <a:pos x="24" y="7"/>
                </a:cxn>
                <a:cxn ang="0">
                  <a:pos x="30" y="2"/>
                </a:cxn>
                <a:cxn ang="0">
                  <a:pos x="38" y="0"/>
                </a:cxn>
                <a:cxn ang="0">
                  <a:pos x="38" y="0"/>
                </a:cxn>
              </a:cxnLst>
              <a:rect l="0" t="0" r="r" b="b"/>
              <a:pathLst>
                <a:path w="38" h="50">
                  <a:moveTo>
                    <a:pt x="38" y="0"/>
                  </a:moveTo>
                  <a:lnTo>
                    <a:pt x="38" y="0"/>
                  </a:lnTo>
                  <a:lnTo>
                    <a:pt x="38" y="7"/>
                  </a:lnTo>
                  <a:lnTo>
                    <a:pt x="36" y="15"/>
                  </a:lnTo>
                  <a:lnTo>
                    <a:pt x="32" y="21"/>
                  </a:lnTo>
                  <a:lnTo>
                    <a:pt x="27" y="28"/>
                  </a:lnTo>
                  <a:lnTo>
                    <a:pt x="20" y="34"/>
                  </a:lnTo>
                  <a:lnTo>
                    <a:pt x="14" y="39"/>
                  </a:lnTo>
                  <a:lnTo>
                    <a:pt x="0" y="50"/>
                  </a:lnTo>
                  <a:lnTo>
                    <a:pt x="0" y="50"/>
                  </a:lnTo>
                  <a:lnTo>
                    <a:pt x="5" y="35"/>
                  </a:lnTo>
                  <a:lnTo>
                    <a:pt x="9" y="28"/>
                  </a:lnTo>
                  <a:lnTo>
                    <a:pt x="13" y="20"/>
                  </a:lnTo>
                  <a:lnTo>
                    <a:pt x="17" y="13"/>
                  </a:lnTo>
                  <a:lnTo>
                    <a:pt x="24" y="7"/>
                  </a:lnTo>
                  <a:lnTo>
                    <a:pt x="30" y="2"/>
                  </a:lnTo>
                  <a:lnTo>
                    <a:pt x="38" y="0"/>
                  </a:lnTo>
                  <a:lnTo>
                    <a:pt x="38"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9" name="Freeform 40"/>
            <p:cNvSpPr/>
            <p:nvPr/>
          </p:nvSpPr>
          <p:spPr bwMode="auto">
            <a:xfrm>
              <a:off x="4564063" y="127000"/>
              <a:ext cx="23813" cy="20638"/>
            </a:xfrm>
            <a:custGeom>
              <a:avLst/>
              <a:gdLst/>
              <a:ahLst/>
              <a:cxnLst>
                <a:cxn ang="0">
                  <a:pos x="43" y="40"/>
                </a:cxn>
                <a:cxn ang="0">
                  <a:pos x="43" y="40"/>
                </a:cxn>
                <a:cxn ang="0">
                  <a:pos x="37" y="38"/>
                </a:cxn>
                <a:cxn ang="0">
                  <a:pos x="31" y="35"/>
                </a:cxn>
                <a:cxn ang="0">
                  <a:pos x="25" y="32"/>
                </a:cxn>
                <a:cxn ang="0">
                  <a:pos x="19" y="27"/>
                </a:cxn>
                <a:cxn ang="0">
                  <a:pos x="13" y="21"/>
                </a:cxn>
                <a:cxn ang="0">
                  <a:pos x="8" y="16"/>
                </a:cxn>
                <a:cxn ang="0">
                  <a:pos x="3" y="9"/>
                </a:cxn>
                <a:cxn ang="0">
                  <a:pos x="0" y="4"/>
                </a:cxn>
                <a:cxn ang="0">
                  <a:pos x="0" y="4"/>
                </a:cxn>
                <a:cxn ang="0">
                  <a:pos x="1" y="3"/>
                </a:cxn>
                <a:cxn ang="0">
                  <a:pos x="3" y="2"/>
                </a:cxn>
                <a:cxn ang="0">
                  <a:pos x="4" y="1"/>
                </a:cxn>
                <a:cxn ang="0">
                  <a:pos x="5" y="0"/>
                </a:cxn>
                <a:cxn ang="0">
                  <a:pos x="5" y="0"/>
                </a:cxn>
                <a:cxn ang="0">
                  <a:pos x="12" y="2"/>
                </a:cxn>
                <a:cxn ang="0">
                  <a:pos x="19" y="6"/>
                </a:cxn>
                <a:cxn ang="0">
                  <a:pos x="25" y="12"/>
                </a:cxn>
                <a:cxn ang="0">
                  <a:pos x="31" y="17"/>
                </a:cxn>
                <a:cxn ang="0">
                  <a:pos x="35" y="22"/>
                </a:cxn>
                <a:cxn ang="0">
                  <a:pos x="38" y="29"/>
                </a:cxn>
                <a:cxn ang="0">
                  <a:pos x="41" y="34"/>
                </a:cxn>
                <a:cxn ang="0">
                  <a:pos x="43" y="40"/>
                </a:cxn>
                <a:cxn ang="0">
                  <a:pos x="43" y="40"/>
                </a:cxn>
              </a:cxnLst>
              <a:rect l="0" t="0" r="r" b="b"/>
              <a:pathLst>
                <a:path w="43" h="40">
                  <a:moveTo>
                    <a:pt x="43" y="40"/>
                  </a:moveTo>
                  <a:lnTo>
                    <a:pt x="43" y="40"/>
                  </a:lnTo>
                  <a:lnTo>
                    <a:pt x="37" y="38"/>
                  </a:lnTo>
                  <a:lnTo>
                    <a:pt x="31" y="35"/>
                  </a:lnTo>
                  <a:lnTo>
                    <a:pt x="25" y="32"/>
                  </a:lnTo>
                  <a:lnTo>
                    <a:pt x="19" y="27"/>
                  </a:lnTo>
                  <a:lnTo>
                    <a:pt x="13" y="21"/>
                  </a:lnTo>
                  <a:lnTo>
                    <a:pt x="8" y="16"/>
                  </a:lnTo>
                  <a:lnTo>
                    <a:pt x="3" y="9"/>
                  </a:lnTo>
                  <a:lnTo>
                    <a:pt x="0" y="4"/>
                  </a:lnTo>
                  <a:lnTo>
                    <a:pt x="0" y="4"/>
                  </a:lnTo>
                  <a:lnTo>
                    <a:pt x="1" y="3"/>
                  </a:lnTo>
                  <a:lnTo>
                    <a:pt x="3" y="2"/>
                  </a:lnTo>
                  <a:lnTo>
                    <a:pt x="4" y="1"/>
                  </a:lnTo>
                  <a:lnTo>
                    <a:pt x="5" y="0"/>
                  </a:lnTo>
                  <a:lnTo>
                    <a:pt x="5" y="0"/>
                  </a:lnTo>
                  <a:lnTo>
                    <a:pt x="12" y="2"/>
                  </a:lnTo>
                  <a:lnTo>
                    <a:pt x="19" y="6"/>
                  </a:lnTo>
                  <a:lnTo>
                    <a:pt x="25" y="12"/>
                  </a:lnTo>
                  <a:lnTo>
                    <a:pt x="31" y="17"/>
                  </a:lnTo>
                  <a:lnTo>
                    <a:pt x="35" y="22"/>
                  </a:lnTo>
                  <a:lnTo>
                    <a:pt x="38" y="29"/>
                  </a:lnTo>
                  <a:lnTo>
                    <a:pt x="41" y="34"/>
                  </a:lnTo>
                  <a:lnTo>
                    <a:pt x="43" y="40"/>
                  </a:lnTo>
                  <a:lnTo>
                    <a:pt x="43" y="4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0" name="Freeform 41"/>
            <p:cNvSpPr/>
            <p:nvPr/>
          </p:nvSpPr>
          <p:spPr bwMode="auto">
            <a:xfrm>
              <a:off x="4881563" y="136525"/>
              <a:ext cx="22225" cy="23813"/>
            </a:xfrm>
            <a:custGeom>
              <a:avLst/>
              <a:gdLst/>
              <a:ahLst/>
              <a:cxnLst>
                <a:cxn ang="0">
                  <a:pos x="43" y="7"/>
                </a:cxn>
                <a:cxn ang="0">
                  <a:pos x="43" y="7"/>
                </a:cxn>
                <a:cxn ang="0">
                  <a:pos x="35" y="21"/>
                </a:cxn>
                <a:cxn ang="0">
                  <a:pos x="31" y="28"/>
                </a:cxn>
                <a:cxn ang="0">
                  <a:pos x="26" y="33"/>
                </a:cxn>
                <a:cxn ang="0">
                  <a:pos x="19" y="39"/>
                </a:cxn>
                <a:cxn ang="0">
                  <a:pos x="14" y="43"/>
                </a:cxn>
                <a:cxn ang="0">
                  <a:pos x="8" y="45"/>
                </a:cxn>
                <a:cxn ang="0">
                  <a:pos x="0" y="46"/>
                </a:cxn>
                <a:cxn ang="0">
                  <a:pos x="0" y="46"/>
                </a:cxn>
                <a:cxn ang="0">
                  <a:pos x="2" y="41"/>
                </a:cxn>
                <a:cxn ang="0">
                  <a:pos x="6" y="35"/>
                </a:cxn>
                <a:cxn ang="0">
                  <a:pos x="15" y="24"/>
                </a:cxn>
                <a:cxn ang="0">
                  <a:pos x="24" y="12"/>
                </a:cxn>
                <a:cxn ang="0">
                  <a:pos x="32" y="0"/>
                </a:cxn>
                <a:cxn ang="0">
                  <a:pos x="32" y="0"/>
                </a:cxn>
                <a:cxn ang="0">
                  <a:pos x="36" y="1"/>
                </a:cxn>
                <a:cxn ang="0">
                  <a:pos x="39" y="2"/>
                </a:cxn>
                <a:cxn ang="0">
                  <a:pos x="43" y="7"/>
                </a:cxn>
                <a:cxn ang="0">
                  <a:pos x="43" y="7"/>
                </a:cxn>
              </a:cxnLst>
              <a:rect l="0" t="0" r="r" b="b"/>
              <a:pathLst>
                <a:path w="43" h="46">
                  <a:moveTo>
                    <a:pt x="43" y="7"/>
                  </a:moveTo>
                  <a:lnTo>
                    <a:pt x="43" y="7"/>
                  </a:lnTo>
                  <a:lnTo>
                    <a:pt x="35" y="21"/>
                  </a:lnTo>
                  <a:lnTo>
                    <a:pt x="31" y="28"/>
                  </a:lnTo>
                  <a:lnTo>
                    <a:pt x="26" y="33"/>
                  </a:lnTo>
                  <a:lnTo>
                    <a:pt x="19" y="39"/>
                  </a:lnTo>
                  <a:lnTo>
                    <a:pt x="14" y="43"/>
                  </a:lnTo>
                  <a:lnTo>
                    <a:pt x="8" y="45"/>
                  </a:lnTo>
                  <a:lnTo>
                    <a:pt x="0" y="46"/>
                  </a:lnTo>
                  <a:lnTo>
                    <a:pt x="0" y="46"/>
                  </a:lnTo>
                  <a:lnTo>
                    <a:pt x="2" y="41"/>
                  </a:lnTo>
                  <a:lnTo>
                    <a:pt x="6" y="35"/>
                  </a:lnTo>
                  <a:lnTo>
                    <a:pt x="15" y="24"/>
                  </a:lnTo>
                  <a:lnTo>
                    <a:pt x="24" y="12"/>
                  </a:lnTo>
                  <a:lnTo>
                    <a:pt x="32" y="0"/>
                  </a:lnTo>
                  <a:lnTo>
                    <a:pt x="32" y="0"/>
                  </a:lnTo>
                  <a:lnTo>
                    <a:pt x="36" y="1"/>
                  </a:lnTo>
                  <a:lnTo>
                    <a:pt x="39" y="2"/>
                  </a:lnTo>
                  <a:lnTo>
                    <a:pt x="43" y="7"/>
                  </a:lnTo>
                  <a:lnTo>
                    <a:pt x="43" y="7"/>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1" name="Freeform 42"/>
            <p:cNvSpPr>
              <a:spLocks noEditPoints="1"/>
            </p:cNvSpPr>
            <p:nvPr/>
          </p:nvSpPr>
          <p:spPr bwMode="auto">
            <a:xfrm>
              <a:off x="4592638" y="139700"/>
              <a:ext cx="298450" cy="228600"/>
            </a:xfrm>
            <a:custGeom>
              <a:avLst/>
              <a:gdLst/>
              <a:ahLst/>
              <a:cxnLst>
                <a:cxn ang="0">
                  <a:pos x="493" y="423"/>
                </a:cxn>
                <a:cxn ang="0">
                  <a:pos x="432" y="388"/>
                </a:cxn>
                <a:cxn ang="0">
                  <a:pos x="318" y="335"/>
                </a:cxn>
                <a:cxn ang="0">
                  <a:pos x="229" y="285"/>
                </a:cxn>
                <a:cxn ang="0">
                  <a:pos x="175" y="261"/>
                </a:cxn>
                <a:cxn ang="0">
                  <a:pos x="152" y="244"/>
                </a:cxn>
                <a:cxn ang="0">
                  <a:pos x="105" y="224"/>
                </a:cxn>
                <a:cxn ang="0">
                  <a:pos x="73" y="203"/>
                </a:cxn>
                <a:cxn ang="0">
                  <a:pos x="50" y="196"/>
                </a:cxn>
                <a:cxn ang="0">
                  <a:pos x="27" y="181"/>
                </a:cxn>
                <a:cxn ang="0">
                  <a:pos x="14" y="176"/>
                </a:cxn>
                <a:cxn ang="0">
                  <a:pos x="0" y="176"/>
                </a:cxn>
                <a:cxn ang="0">
                  <a:pos x="7" y="153"/>
                </a:cxn>
                <a:cxn ang="0">
                  <a:pos x="33" y="120"/>
                </a:cxn>
                <a:cxn ang="0">
                  <a:pos x="76" y="71"/>
                </a:cxn>
                <a:cxn ang="0">
                  <a:pos x="131" y="34"/>
                </a:cxn>
                <a:cxn ang="0">
                  <a:pos x="196" y="11"/>
                </a:cxn>
                <a:cxn ang="0">
                  <a:pos x="252" y="7"/>
                </a:cxn>
                <a:cxn ang="0">
                  <a:pos x="260" y="0"/>
                </a:cxn>
                <a:cxn ang="0">
                  <a:pos x="325" y="6"/>
                </a:cxn>
                <a:cxn ang="0">
                  <a:pos x="401" y="25"/>
                </a:cxn>
                <a:cxn ang="0">
                  <a:pos x="422" y="38"/>
                </a:cxn>
                <a:cxn ang="0">
                  <a:pos x="440" y="52"/>
                </a:cxn>
                <a:cxn ang="0">
                  <a:pos x="495" y="99"/>
                </a:cxn>
                <a:cxn ang="0">
                  <a:pos x="538" y="159"/>
                </a:cxn>
                <a:cxn ang="0">
                  <a:pos x="562" y="229"/>
                </a:cxn>
                <a:cxn ang="0">
                  <a:pos x="562" y="285"/>
                </a:cxn>
                <a:cxn ang="0">
                  <a:pos x="546" y="359"/>
                </a:cxn>
                <a:cxn ang="0">
                  <a:pos x="516" y="431"/>
                </a:cxn>
                <a:cxn ang="0">
                  <a:pos x="541" y="305"/>
                </a:cxn>
                <a:cxn ang="0">
                  <a:pos x="547" y="245"/>
                </a:cxn>
                <a:cxn ang="0">
                  <a:pos x="541" y="210"/>
                </a:cxn>
                <a:cxn ang="0">
                  <a:pos x="532" y="199"/>
                </a:cxn>
                <a:cxn ang="0">
                  <a:pos x="523" y="166"/>
                </a:cxn>
                <a:cxn ang="0">
                  <a:pos x="501" y="133"/>
                </a:cxn>
                <a:cxn ang="0">
                  <a:pos x="464" y="93"/>
                </a:cxn>
                <a:cxn ang="0">
                  <a:pos x="434" y="75"/>
                </a:cxn>
                <a:cxn ang="0">
                  <a:pos x="404" y="59"/>
                </a:cxn>
                <a:cxn ang="0">
                  <a:pos x="377" y="41"/>
                </a:cxn>
                <a:cxn ang="0">
                  <a:pos x="314" y="28"/>
                </a:cxn>
                <a:cxn ang="0">
                  <a:pos x="244" y="27"/>
                </a:cxn>
                <a:cxn ang="0">
                  <a:pos x="200" y="35"/>
                </a:cxn>
                <a:cxn ang="0">
                  <a:pos x="105" y="75"/>
                </a:cxn>
                <a:cxn ang="0">
                  <a:pos x="53" y="121"/>
                </a:cxn>
                <a:cxn ang="0">
                  <a:pos x="45" y="174"/>
                </a:cxn>
                <a:cxn ang="0">
                  <a:pos x="144" y="223"/>
                </a:cxn>
                <a:cxn ang="0">
                  <a:pos x="191" y="247"/>
                </a:cxn>
                <a:cxn ang="0">
                  <a:pos x="237" y="269"/>
                </a:cxn>
                <a:cxn ang="0">
                  <a:pos x="284" y="294"/>
                </a:cxn>
                <a:cxn ang="0">
                  <a:pos x="328" y="320"/>
                </a:cxn>
                <a:cxn ang="0">
                  <a:pos x="375" y="340"/>
                </a:cxn>
                <a:cxn ang="0">
                  <a:pos x="389" y="352"/>
                </a:cxn>
                <a:cxn ang="0">
                  <a:pos x="410" y="357"/>
                </a:cxn>
                <a:cxn ang="0">
                  <a:pos x="427" y="368"/>
                </a:cxn>
                <a:cxn ang="0">
                  <a:pos x="441" y="377"/>
                </a:cxn>
                <a:cxn ang="0">
                  <a:pos x="454" y="381"/>
                </a:cxn>
                <a:cxn ang="0">
                  <a:pos x="502" y="407"/>
                </a:cxn>
                <a:cxn ang="0">
                  <a:pos x="526" y="373"/>
                </a:cxn>
                <a:cxn ang="0">
                  <a:pos x="532" y="331"/>
                </a:cxn>
              </a:cxnLst>
              <a:rect l="0" t="0" r="r" b="b"/>
              <a:pathLst>
                <a:path w="564" h="431">
                  <a:moveTo>
                    <a:pt x="516" y="431"/>
                  </a:moveTo>
                  <a:lnTo>
                    <a:pt x="516" y="431"/>
                  </a:lnTo>
                  <a:lnTo>
                    <a:pt x="504" y="428"/>
                  </a:lnTo>
                  <a:lnTo>
                    <a:pt x="493" y="423"/>
                  </a:lnTo>
                  <a:lnTo>
                    <a:pt x="482" y="418"/>
                  </a:lnTo>
                  <a:lnTo>
                    <a:pt x="472" y="413"/>
                  </a:lnTo>
                  <a:lnTo>
                    <a:pt x="452" y="400"/>
                  </a:lnTo>
                  <a:lnTo>
                    <a:pt x="432" y="388"/>
                  </a:lnTo>
                  <a:lnTo>
                    <a:pt x="432" y="388"/>
                  </a:lnTo>
                  <a:lnTo>
                    <a:pt x="394" y="370"/>
                  </a:lnTo>
                  <a:lnTo>
                    <a:pt x="356" y="353"/>
                  </a:lnTo>
                  <a:lnTo>
                    <a:pt x="318" y="335"/>
                  </a:lnTo>
                  <a:lnTo>
                    <a:pt x="280" y="315"/>
                  </a:lnTo>
                  <a:lnTo>
                    <a:pt x="280" y="315"/>
                  </a:lnTo>
                  <a:lnTo>
                    <a:pt x="255" y="300"/>
                  </a:lnTo>
                  <a:lnTo>
                    <a:pt x="229" y="285"/>
                  </a:lnTo>
                  <a:lnTo>
                    <a:pt x="216" y="278"/>
                  </a:lnTo>
                  <a:lnTo>
                    <a:pt x="204" y="271"/>
                  </a:lnTo>
                  <a:lnTo>
                    <a:pt x="190" y="265"/>
                  </a:lnTo>
                  <a:lnTo>
                    <a:pt x="175" y="261"/>
                  </a:lnTo>
                  <a:lnTo>
                    <a:pt x="175" y="261"/>
                  </a:lnTo>
                  <a:lnTo>
                    <a:pt x="168" y="254"/>
                  </a:lnTo>
                  <a:lnTo>
                    <a:pt x="161" y="249"/>
                  </a:lnTo>
                  <a:lnTo>
                    <a:pt x="152" y="244"/>
                  </a:lnTo>
                  <a:lnTo>
                    <a:pt x="143" y="240"/>
                  </a:lnTo>
                  <a:lnTo>
                    <a:pt x="123" y="233"/>
                  </a:lnTo>
                  <a:lnTo>
                    <a:pt x="114" y="230"/>
                  </a:lnTo>
                  <a:lnTo>
                    <a:pt x="105" y="224"/>
                  </a:lnTo>
                  <a:lnTo>
                    <a:pt x="105" y="224"/>
                  </a:lnTo>
                  <a:lnTo>
                    <a:pt x="92" y="217"/>
                  </a:lnTo>
                  <a:lnTo>
                    <a:pt x="79" y="207"/>
                  </a:lnTo>
                  <a:lnTo>
                    <a:pt x="73" y="203"/>
                  </a:lnTo>
                  <a:lnTo>
                    <a:pt x="65" y="200"/>
                  </a:lnTo>
                  <a:lnTo>
                    <a:pt x="58" y="197"/>
                  </a:lnTo>
                  <a:lnTo>
                    <a:pt x="50" y="196"/>
                  </a:lnTo>
                  <a:lnTo>
                    <a:pt x="50" y="196"/>
                  </a:lnTo>
                  <a:lnTo>
                    <a:pt x="47" y="193"/>
                  </a:lnTo>
                  <a:lnTo>
                    <a:pt x="44" y="190"/>
                  </a:lnTo>
                  <a:lnTo>
                    <a:pt x="35" y="186"/>
                  </a:lnTo>
                  <a:lnTo>
                    <a:pt x="27" y="181"/>
                  </a:lnTo>
                  <a:lnTo>
                    <a:pt x="24" y="179"/>
                  </a:lnTo>
                  <a:lnTo>
                    <a:pt x="19" y="176"/>
                  </a:lnTo>
                  <a:lnTo>
                    <a:pt x="19" y="176"/>
                  </a:lnTo>
                  <a:lnTo>
                    <a:pt x="14" y="176"/>
                  </a:lnTo>
                  <a:lnTo>
                    <a:pt x="9" y="177"/>
                  </a:lnTo>
                  <a:lnTo>
                    <a:pt x="4" y="178"/>
                  </a:lnTo>
                  <a:lnTo>
                    <a:pt x="0" y="176"/>
                  </a:lnTo>
                  <a:lnTo>
                    <a:pt x="0" y="176"/>
                  </a:lnTo>
                  <a:lnTo>
                    <a:pt x="0" y="170"/>
                  </a:lnTo>
                  <a:lnTo>
                    <a:pt x="1" y="163"/>
                  </a:lnTo>
                  <a:lnTo>
                    <a:pt x="3" y="158"/>
                  </a:lnTo>
                  <a:lnTo>
                    <a:pt x="7" y="153"/>
                  </a:lnTo>
                  <a:lnTo>
                    <a:pt x="15" y="143"/>
                  </a:lnTo>
                  <a:lnTo>
                    <a:pt x="24" y="134"/>
                  </a:lnTo>
                  <a:lnTo>
                    <a:pt x="24" y="134"/>
                  </a:lnTo>
                  <a:lnTo>
                    <a:pt x="33" y="120"/>
                  </a:lnTo>
                  <a:lnTo>
                    <a:pt x="43" y="108"/>
                  </a:lnTo>
                  <a:lnTo>
                    <a:pt x="53" y="95"/>
                  </a:lnTo>
                  <a:lnTo>
                    <a:pt x="64" y="83"/>
                  </a:lnTo>
                  <a:lnTo>
                    <a:pt x="76" y="71"/>
                  </a:lnTo>
                  <a:lnTo>
                    <a:pt x="89" y="61"/>
                  </a:lnTo>
                  <a:lnTo>
                    <a:pt x="102" y="51"/>
                  </a:lnTo>
                  <a:lnTo>
                    <a:pt x="116" y="42"/>
                  </a:lnTo>
                  <a:lnTo>
                    <a:pt x="131" y="34"/>
                  </a:lnTo>
                  <a:lnTo>
                    <a:pt x="146" y="27"/>
                  </a:lnTo>
                  <a:lnTo>
                    <a:pt x="162" y="21"/>
                  </a:lnTo>
                  <a:lnTo>
                    <a:pt x="179" y="15"/>
                  </a:lnTo>
                  <a:lnTo>
                    <a:pt x="196" y="11"/>
                  </a:lnTo>
                  <a:lnTo>
                    <a:pt x="214" y="9"/>
                  </a:lnTo>
                  <a:lnTo>
                    <a:pt x="232" y="7"/>
                  </a:lnTo>
                  <a:lnTo>
                    <a:pt x="252" y="7"/>
                  </a:lnTo>
                  <a:lnTo>
                    <a:pt x="252" y="7"/>
                  </a:lnTo>
                  <a:lnTo>
                    <a:pt x="254" y="6"/>
                  </a:lnTo>
                  <a:lnTo>
                    <a:pt x="256" y="4"/>
                  </a:lnTo>
                  <a:lnTo>
                    <a:pt x="257" y="2"/>
                  </a:lnTo>
                  <a:lnTo>
                    <a:pt x="260" y="0"/>
                  </a:lnTo>
                  <a:lnTo>
                    <a:pt x="260" y="0"/>
                  </a:lnTo>
                  <a:lnTo>
                    <a:pt x="283" y="2"/>
                  </a:lnTo>
                  <a:lnTo>
                    <a:pt x="304" y="4"/>
                  </a:lnTo>
                  <a:lnTo>
                    <a:pt x="325" y="6"/>
                  </a:lnTo>
                  <a:lnTo>
                    <a:pt x="344" y="9"/>
                  </a:lnTo>
                  <a:lnTo>
                    <a:pt x="363" y="13"/>
                  </a:lnTo>
                  <a:lnTo>
                    <a:pt x="381" y="19"/>
                  </a:lnTo>
                  <a:lnTo>
                    <a:pt x="401" y="25"/>
                  </a:lnTo>
                  <a:lnTo>
                    <a:pt x="419" y="33"/>
                  </a:lnTo>
                  <a:lnTo>
                    <a:pt x="419" y="33"/>
                  </a:lnTo>
                  <a:lnTo>
                    <a:pt x="421" y="36"/>
                  </a:lnTo>
                  <a:lnTo>
                    <a:pt x="422" y="38"/>
                  </a:lnTo>
                  <a:lnTo>
                    <a:pt x="423" y="41"/>
                  </a:lnTo>
                  <a:lnTo>
                    <a:pt x="425" y="43"/>
                  </a:lnTo>
                  <a:lnTo>
                    <a:pt x="425" y="43"/>
                  </a:lnTo>
                  <a:lnTo>
                    <a:pt x="440" y="52"/>
                  </a:lnTo>
                  <a:lnTo>
                    <a:pt x="454" y="63"/>
                  </a:lnTo>
                  <a:lnTo>
                    <a:pt x="468" y="73"/>
                  </a:lnTo>
                  <a:lnTo>
                    <a:pt x="482" y="86"/>
                  </a:lnTo>
                  <a:lnTo>
                    <a:pt x="495" y="99"/>
                  </a:lnTo>
                  <a:lnTo>
                    <a:pt x="508" y="113"/>
                  </a:lnTo>
                  <a:lnTo>
                    <a:pt x="518" y="128"/>
                  </a:lnTo>
                  <a:lnTo>
                    <a:pt x="529" y="143"/>
                  </a:lnTo>
                  <a:lnTo>
                    <a:pt x="538" y="159"/>
                  </a:lnTo>
                  <a:lnTo>
                    <a:pt x="546" y="176"/>
                  </a:lnTo>
                  <a:lnTo>
                    <a:pt x="553" y="193"/>
                  </a:lnTo>
                  <a:lnTo>
                    <a:pt x="558" y="210"/>
                  </a:lnTo>
                  <a:lnTo>
                    <a:pt x="562" y="229"/>
                  </a:lnTo>
                  <a:lnTo>
                    <a:pt x="564" y="248"/>
                  </a:lnTo>
                  <a:lnTo>
                    <a:pt x="564" y="266"/>
                  </a:lnTo>
                  <a:lnTo>
                    <a:pt x="562" y="285"/>
                  </a:lnTo>
                  <a:lnTo>
                    <a:pt x="562" y="285"/>
                  </a:lnTo>
                  <a:lnTo>
                    <a:pt x="560" y="303"/>
                  </a:lnTo>
                  <a:lnTo>
                    <a:pt x="556" y="322"/>
                  </a:lnTo>
                  <a:lnTo>
                    <a:pt x="552" y="341"/>
                  </a:lnTo>
                  <a:lnTo>
                    <a:pt x="546" y="359"/>
                  </a:lnTo>
                  <a:lnTo>
                    <a:pt x="540" y="377"/>
                  </a:lnTo>
                  <a:lnTo>
                    <a:pt x="533" y="396"/>
                  </a:lnTo>
                  <a:lnTo>
                    <a:pt x="525" y="414"/>
                  </a:lnTo>
                  <a:lnTo>
                    <a:pt x="516" y="431"/>
                  </a:lnTo>
                  <a:lnTo>
                    <a:pt x="516" y="431"/>
                  </a:lnTo>
                  <a:close/>
                  <a:moveTo>
                    <a:pt x="532" y="331"/>
                  </a:moveTo>
                  <a:lnTo>
                    <a:pt x="532" y="331"/>
                  </a:lnTo>
                  <a:lnTo>
                    <a:pt x="541" y="305"/>
                  </a:lnTo>
                  <a:lnTo>
                    <a:pt x="544" y="290"/>
                  </a:lnTo>
                  <a:lnTo>
                    <a:pt x="546" y="275"/>
                  </a:lnTo>
                  <a:lnTo>
                    <a:pt x="547" y="260"/>
                  </a:lnTo>
                  <a:lnTo>
                    <a:pt x="547" y="245"/>
                  </a:lnTo>
                  <a:lnTo>
                    <a:pt x="546" y="230"/>
                  </a:lnTo>
                  <a:lnTo>
                    <a:pt x="542" y="215"/>
                  </a:lnTo>
                  <a:lnTo>
                    <a:pt x="542" y="215"/>
                  </a:lnTo>
                  <a:lnTo>
                    <a:pt x="541" y="210"/>
                  </a:lnTo>
                  <a:lnTo>
                    <a:pt x="538" y="206"/>
                  </a:lnTo>
                  <a:lnTo>
                    <a:pt x="534" y="203"/>
                  </a:lnTo>
                  <a:lnTo>
                    <a:pt x="532" y="199"/>
                  </a:lnTo>
                  <a:lnTo>
                    <a:pt x="532" y="199"/>
                  </a:lnTo>
                  <a:lnTo>
                    <a:pt x="529" y="191"/>
                  </a:lnTo>
                  <a:lnTo>
                    <a:pt x="528" y="182"/>
                  </a:lnTo>
                  <a:lnTo>
                    <a:pt x="526" y="174"/>
                  </a:lnTo>
                  <a:lnTo>
                    <a:pt x="523" y="166"/>
                  </a:lnTo>
                  <a:lnTo>
                    <a:pt x="523" y="166"/>
                  </a:lnTo>
                  <a:lnTo>
                    <a:pt x="516" y="156"/>
                  </a:lnTo>
                  <a:lnTo>
                    <a:pt x="509" y="144"/>
                  </a:lnTo>
                  <a:lnTo>
                    <a:pt x="501" y="133"/>
                  </a:lnTo>
                  <a:lnTo>
                    <a:pt x="492" y="121"/>
                  </a:lnTo>
                  <a:lnTo>
                    <a:pt x="483" y="111"/>
                  </a:lnTo>
                  <a:lnTo>
                    <a:pt x="473" y="101"/>
                  </a:lnTo>
                  <a:lnTo>
                    <a:pt x="464" y="93"/>
                  </a:lnTo>
                  <a:lnTo>
                    <a:pt x="454" y="85"/>
                  </a:lnTo>
                  <a:lnTo>
                    <a:pt x="454" y="85"/>
                  </a:lnTo>
                  <a:lnTo>
                    <a:pt x="444" y="81"/>
                  </a:lnTo>
                  <a:lnTo>
                    <a:pt x="434" y="75"/>
                  </a:lnTo>
                  <a:lnTo>
                    <a:pt x="423" y="71"/>
                  </a:lnTo>
                  <a:lnTo>
                    <a:pt x="413" y="66"/>
                  </a:lnTo>
                  <a:lnTo>
                    <a:pt x="413" y="66"/>
                  </a:lnTo>
                  <a:lnTo>
                    <a:pt x="404" y="59"/>
                  </a:lnTo>
                  <a:lnTo>
                    <a:pt x="395" y="52"/>
                  </a:lnTo>
                  <a:lnTo>
                    <a:pt x="386" y="45"/>
                  </a:lnTo>
                  <a:lnTo>
                    <a:pt x="377" y="41"/>
                  </a:lnTo>
                  <a:lnTo>
                    <a:pt x="377" y="41"/>
                  </a:lnTo>
                  <a:lnTo>
                    <a:pt x="364" y="37"/>
                  </a:lnTo>
                  <a:lnTo>
                    <a:pt x="349" y="34"/>
                  </a:lnTo>
                  <a:lnTo>
                    <a:pt x="332" y="30"/>
                  </a:lnTo>
                  <a:lnTo>
                    <a:pt x="314" y="28"/>
                  </a:lnTo>
                  <a:lnTo>
                    <a:pt x="296" y="27"/>
                  </a:lnTo>
                  <a:lnTo>
                    <a:pt x="277" y="26"/>
                  </a:lnTo>
                  <a:lnTo>
                    <a:pt x="260" y="26"/>
                  </a:lnTo>
                  <a:lnTo>
                    <a:pt x="244" y="27"/>
                  </a:lnTo>
                  <a:lnTo>
                    <a:pt x="244" y="27"/>
                  </a:lnTo>
                  <a:lnTo>
                    <a:pt x="232" y="28"/>
                  </a:lnTo>
                  <a:lnTo>
                    <a:pt x="222" y="29"/>
                  </a:lnTo>
                  <a:lnTo>
                    <a:pt x="200" y="35"/>
                  </a:lnTo>
                  <a:lnTo>
                    <a:pt x="180" y="41"/>
                  </a:lnTo>
                  <a:lnTo>
                    <a:pt x="161" y="50"/>
                  </a:lnTo>
                  <a:lnTo>
                    <a:pt x="123" y="67"/>
                  </a:lnTo>
                  <a:lnTo>
                    <a:pt x="105" y="75"/>
                  </a:lnTo>
                  <a:lnTo>
                    <a:pt x="87" y="84"/>
                  </a:lnTo>
                  <a:lnTo>
                    <a:pt x="87" y="84"/>
                  </a:lnTo>
                  <a:lnTo>
                    <a:pt x="69" y="102"/>
                  </a:lnTo>
                  <a:lnTo>
                    <a:pt x="53" y="121"/>
                  </a:lnTo>
                  <a:lnTo>
                    <a:pt x="38" y="143"/>
                  </a:lnTo>
                  <a:lnTo>
                    <a:pt x="24" y="166"/>
                  </a:lnTo>
                  <a:lnTo>
                    <a:pt x="24" y="166"/>
                  </a:lnTo>
                  <a:lnTo>
                    <a:pt x="45" y="174"/>
                  </a:lnTo>
                  <a:lnTo>
                    <a:pt x="65" y="184"/>
                  </a:lnTo>
                  <a:lnTo>
                    <a:pt x="104" y="204"/>
                  </a:lnTo>
                  <a:lnTo>
                    <a:pt x="124" y="215"/>
                  </a:lnTo>
                  <a:lnTo>
                    <a:pt x="144" y="223"/>
                  </a:lnTo>
                  <a:lnTo>
                    <a:pt x="163" y="232"/>
                  </a:lnTo>
                  <a:lnTo>
                    <a:pt x="183" y="239"/>
                  </a:lnTo>
                  <a:lnTo>
                    <a:pt x="183" y="239"/>
                  </a:lnTo>
                  <a:lnTo>
                    <a:pt x="191" y="247"/>
                  </a:lnTo>
                  <a:lnTo>
                    <a:pt x="199" y="252"/>
                  </a:lnTo>
                  <a:lnTo>
                    <a:pt x="208" y="257"/>
                  </a:lnTo>
                  <a:lnTo>
                    <a:pt x="218" y="262"/>
                  </a:lnTo>
                  <a:lnTo>
                    <a:pt x="237" y="269"/>
                  </a:lnTo>
                  <a:lnTo>
                    <a:pt x="256" y="277"/>
                  </a:lnTo>
                  <a:lnTo>
                    <a:pt x="256" y="277"/>
                  </a:lnTo>
                  <a:lnTo>
                    <a:pt x="270" y="285"/>
                  </a:lnTo>
                  <a:lnTo>
                    <a:pt x="284" y="294"/>
                  </a:lnTo>
                  <a:lnTo>
                    <a:pt x="298" y="302"/>
                  </a:lnTo>
                  <a:lnTo>
                    <a:pt x="313" y="311"/>
                  </a:lnTo>
                  <a:lnTo>
                    <a:pt x="313" y="311"/>
                  </a:lnTo>
                  <a:lnTo>
                    <a:pt x="328" y="320"/>
                  </a:lnTo>
                  <a:lnTo>
                    <a:pt x="344" y="326"/>
                  </a:lnTo>
                  <a:lnTo>
                    <a:pt x="360" y="332"/>
                  </a:lnTo>
                  <a:lnTo>
                    <a:pt x="375" y="340"/>
                  </a:lnTo>
                  <a:lnTo>
                    <a:pt x="375" y="340"/>
                  </a:lnTo>
                  <a:lnTo>
                    <a:pt x="378" y="342"/>
                  </a:lnTo>
                  <a:lnTo>
                    <a:pt x="381" y="346"/>
                  </a:lnTo>
                  <a:lnTo>
                    <a:pt x="386" y="350"/>
                  </a:lnTo>
                  <a:lnTo>
                    <a:pt x="389" y="352"/>
                  </a:lnTo>
                  <a:lnTo>
                    <a:pt x="389" y="352"/>
                  </a:lnTo>
                  <a:lnTo>
                    <a:pt x="396" y="354"/>
                  </a:lnTo>
                  <a:lnTo>
                    <a:pt x="403" y="356"/>
                  </a:lnTo>
                  <a:lnTo>
                    <a:pt x="410" y="357"/>
                  </a:lnTo>
                  <a:lnTo>
                    <a:pt x="418" y="360"/>
                  </a:lnTo>
                  <a:lnTo>
                    <a:pt x="418" y="360"/>
                  </a:lnTo>
                  <a:lnTo>
                    <a:pt x="422" y="363"/>
                  </a:lnTo>
                  <a:lnTo>
                    <a:pt x="427" y="368"/>
                  </a:lnTo>
                  <a:lnTo>
                    <a:pt x="432" y="372"/>
                  </a:lnTo>
                  <a:lnTo>
                    <a:pt x="437" y="376"/>
                  </a:lnTo>
                  <a:lnTo>
                    <a:pt x="437" y="376"/>
                  </a:lnTo>
                  <a:lnTo>
                    <a:pt x="441" y="377"/>
                  </a:lnTo>
                  <a:lnTo>
                    <a:pt x="446" y="378"/>
                  </a:lnTo>
                  <a:lnTo>
                    <a:pt x="450" y="378"/>
                  </a:lnTo>
                  <a:lnTo>
                    <a:pt x="454" y="381"/>
                  </a:lnTo>
                  <a:lnTo>
                    <a:pt x="454" y="381"/>
                  </a:lnTo>
                  <a:lnTo>
                    <a:pt x="468" y="388"/>
                  </a:lnTo>
                  <a:lnTo>
                    <a:pt x="482" y="397"/>
                  </a:lnTo>
                  <a:lnTo>
                    <a:pt x="496" y="404"/>
                  </a:lnTo>
                  <a:lnTo>
                    <a:pt x="502" y="407"/>
                  </a:lnTo>
                  <a:lnTo>
                    <a:pt x="510" y="411"/>
                  </a:lnTo>
                  <a:lnTo>
                    <a:pt x="510" y="411"/>
                  </a:lnTo>
                  <a:lnTo>
                    <a:pt x="517" y="392"/>
                  </a:lnTo>
                  <a:lnTo>
                    <a:pt x="526" y="373"/>
                  </a:lnTo>
                  <a:lnTo>
                    <a:pt x="529" y="363"/>
                  </a:lnTo>
                  <a:lnTo>
                    <a:pt x="531" y="354"/>
                  </a:lnTo>
                  <a:lnTo>
                    <a:pt x="532" y="343"/>
                  </a:lnTo>
                  <a:lnTo>
                    <a:pt x="532" y="331"/>
                  </a:lnTo>
                  <a:lnTo>
                    <a:pt x="532" y="331"/>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2" name="Freeform 43"/>
            <p:cNvSpPr/>
            <p:nvPr/>
          </p:nvSpPr>
          <p:spPr bwMode="auto">
            <a:xfrm>
              <a:off x="4532313" y="152400"/>
              <a:ext cx="20638" cy="12700"/>
            </a:xfrm>
            <a:custGeom>
              <a:avLst/>
              <a:gdLst/>
              <a:ahLst/>
              <a:cxnLst>
                <a:cxn ang="0">
                  <a:pos x="0" y="0"/>
                </a:cxn>
                <a:cxn ang="0">
                  <a:pos x="0" y="0"/>
                </a:cxn>
                <a:cxn ang="0">
                  <a:pos x="6" y="1"/>
                </a:cxn>
                <a:cxn ang="0">
                  <a:pos x="12" y="3"/>
                </a:cxn>
                <a:cxn ang="0">
                  <a:pos x="18" y="6"/>
                </a:cxn>
                <a:cxn ang="0">
                  <a:pos x="23" y="10"/>
                </a:cxn>
                <a:cxn ang="0">
                  <a:pos x="32" y="16"/>
                </a:cxn>
                <a:cxn ang="0">
                  <a:pos x="40" y="25"/>
                </a:cxn>
                <a:cxn ang="0">
                  <a:pos x="40" y="25"/>
                </a:cxn>
                <a:cxn ang="0">
                  <a:pos x="35" y="26"/>
                </a:cxn>
                <a:cxn ang="0">
                  <a:pos x="29" y="26"/>
                </a:cxn>
                <a:cxn ang="0">
                  <a:pos x="23" y="22"/>
                </a:cxn>
                <a:cxn ang="0">
                  <a:pos x="18" y="19"/>
                </a:cxn>
                <a:cxn ang="0">
                  <a:pos x="12" y="15"/>
                </a:cxn>
                <a:cxn ang="0">
                  <a:pos x="8" y="10"/>
                </a:cxn>
                <a:cxn ang="0">
                  <a:pos x="0" y="0"/>
                </a:cxn>
                <a:cxn ang="0">
                  <a:pos x="0" y="0"/>
                </a:cxn>
              </a:cxnLst>
              <a:rect l="0" t="0" r="r" b="b"/>
              <a:pathLst>
                <a:path w="40" h="26">
                  <a:moveTo>
                    <a:pt x="0" y="0"/>
                  </a:moveTo>
                  <a:lnTo>
                    <a:pt x="0" y="0"/>
                  </a:lnTo>
                  <a:lnTo>
                    <a:pt x="6" y="1"/>
                  </a:lnTo>
                  <a:lnTo>
                    <a:pt x="12" y="3"/>
                  </a:lnTo>
                  <a:lnTo>
                    <a:pt x="18" y="6"/>
                  </a:lnTo>
                  <a:lnTo>
                    <a:pt x="23" y="10"/>
                  </a:lnTo>
                  <a:lnTo>
                    <a:pt x="32" y="16"/>
                  </a:lnTo>
                  <a:lnTo>
                    <a:pt x="40" y="25"/>
                  </a:lnTo>
                  <a:lnTo>
                    <a:pt x="40" y="25"/>
                  </a:lnTo>
                  <a:lnTo>
                    <a:pt x="35" y="26"/>
                  </a:lnTo>
                  <a:lnTo>
                    <a:pt x="29" y="26"/>
                  </a:lnTo>
                  <a:lnTo>
                    <a:pt x="23" y="22"/>
                  </a:lnTo>
                  <a:lnTo>
                    <a:pt x="18" y="19"/>
                  </a:lnTo>
                  <a:lnTo>
                    <a:pt x="12" y="15"/>
                  </a:lnTo>
                  <a:lnTo>
                    <a:pt x="8" y="10"/>
                  </a:lnTo>
                  <a:lnTo>
                    <a:pt x="0" y="0"/>
                  </a:lnTo>
                  <a:lnTo>
                    <a:pt x="0"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3" name="Freeform 44"/>
            <p:cNvSpPr/>
            <p:nvPr/>
          </p:nvSpPr>
          <p:spPr bwMode="auto">
            <a:xfrm>
              <a:off x="4897438" y="152400"/>
              <a:ext cx="20638" cy="20638"/>
            </a:xfrm>
            <a:custGeom>
              <a:avLst/>
              <a:gdLst/>
              <a:ahLst/>
              <a:cxnLst>
                <a:cxn ang="0">
                  <a:pos x="38" y="4"/>
                </a:cxn>
                <a:cxn ang="0">
                  <a:pos x="38" y="4"/>
                </a:cxn>
                <a:cxn ang="0">
                  <a:pos x="37" y="11"/>
                </a:cxn>
                <a:cxn ang="0">
                  <a:pos x="33" y="18"/>
                </a:cxn>
                <a:cxn ang="0">
                  <a:pos x="29" y="24"/>
                </a:cxn>
                <a:cxn ang="0">
                  <a:pos x="24" y="29"/>
                </a:cxn>
                <a:cxn ang="0">
                  <a:pos x="18" y="33"/>
                </a:cxn>
                <a:cxn ang="0">
                  <a:pos x="13" y="36"/>
                </a:cxn>
                <a:cxn ang="0">
                  <a:pos x="7" y="38"/>
                </a:cxn>
                <a:cxn ang="0">
                  <a:pos x="0" y="39"/>
                </a:cxn>
                <a:cxn ang="0">
                  <a:pos x="0" y="39"/>
                </a:cxn>
                <a:cxn ang="0">
                  <a:pos x="2" y="32"/>
                </a:cxn>
                <a:cxn ang="0">
                  <a:pos x="5" y="27"/>
                </a:cxn>
                <a:cxn ang="0">
                  <a:pos x="13" y="18"/>
                </a:cxn>
                <a:cxn ang="0">
                  <a:pos x="20" y="10"/>
                </a:cxn>
                <a:cxn ang="0">
                  <a:pos x="28" y="0"/>
                </a:cxn>
                <a:cxn ang="0">
                  <a:pos x="28" y="0"/>
                </a:cxn>
                <a:cxn ang="0">
                  <a:pos x="31" y="0"/>
                </a:cxn>
                <a:cxn ang="0">
                  <a:pos x="34" y="1"/>
                </a:cxn>
                <a:cxn ang="0">
                  <a:pos x="35" y="3"/>
                </a:cxn>
                <a:cxn ang="0">
                  <a:pos x="38" y="4"/>
                </a:cxn>
                <a:cxn ang="0">
                  <a:pos x="38" y="4"/>
                </a:cxn>
              </a:cxnLst>
              <a:rect l="0" t="0" r="r" b="b"/>
              <a:pathLst>
                <a:path w="38" h="39">
                  <a:moveTo>
                    <a:pt x="38" y="4"/>
                  </a:moveTo>
                  <a:lnTo>
                    <a:pt x="38" y="4"/>
                  </a:lnTo>
                  <a:lnTo>
                    <a:pt x="37" y="11"/>
                  </a:lnTo>
                  <a:lnTo>
                    <a:pt x="33" y="18"/>
                  </a:lnTo>
                  <a:lnTo>
                    <a:pt x="29" y="24"/>
                  </a:lnTo>
                  <a:lnTo>
                    <a:pt x="24" y="29"/>
                  </a:lnTo>
                  <a:lnTo>
                    <a:pt x="18" y="33"/>
                  </a:lnTo>
                  <a:lnTo>
                    <a:pt x="13" y="36"/>
                  </a:lnTo>
                  <a:lnTo>
                    <a:pt x="7" y="38"/>
                  </a:lnTo>
                  <a:lnTo>
                    <a:pt x="0" y="39"/>
                  </a:lnTo>
                  <a:lnTo>
                    <a:pt x="0" y="39"/>
                  </a:lnTo>
                  <a:lnTo>
                    <a:pt x="2" y="32"/>
                  </a:lnTo>
                  <a:lnTo>
                    <a:pt x="5" y="27"/>
                  </a:lnTo>
                  <a:lnTo>
                    <a:pt x="13" y="18"/>
                  </a:lnTo>
                  <a:lnTo>
                    <a:pt x="20" y="10"/>
                  </a:lnTo>
                  <a:lnTo>
                    <a:pt x="28" y="0"/>
                  </a:lnTo>
                  <a:lnTo>
                    <a:pt x="28" y="0"/>
                  </a:lnTo>
                  <a:lnTo>
                    <a:pt x="31" y="0"/>
                  </a:lnTo>
                  <a:lnTo>
                    <a:pt x="34" y="1"/>
                  </a:lnTo>
                  <a:lnTo>
                    <a:pt x="35" y="3"/>
                  </a:lnTo>
                  <a:lnTo>
                    <a:pt x="38" y="4"/>
                  </a:lnTo>
                  <a:lnTo>
                    <a:pt x="38" y="4"/>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4" name="Freeform 45"/>
            <p:cNvSpPr/>
            <p:nvPr/>
          </p:nvSpPr>
          <p:spPr bwMode="auto">
            <a:xfrm>
              <a:off x="4527551" y="165100"/>
              <a:ext cx="20638" cy="11113"/>
            </a:xfrm>
            <a:custGeom>
              <a:avLst/>
              <a:gdLst/>
              <a:ahLst/>
              <a:cxnLst>
                <a:cxn ang="0">
                  <a:pos x="0" y="0"/>
                </a:cxn>
                <a:cxn ang="0">
                  <a:pos x="0" y="0"/>
                </a:cxn>
                <a:cxn ang="0">
                  <a:pos x="12" y="2"/>
                </a:cxn>
                <a:cxn ang="0">
                  <a:pos x="23" y="6"/>
                </a:cxn>
                <a:cxn ang="0">
                  <a:pos x="28" y="9"/>
                </a:cxn>
                <a:cxn ang="0">
                  <a:pos x="32" y="12"/>
                </a:cxn>
                <a:cxn ang="0">
                  <a:pos x="35" y="17"/>
                </a:cxn>
                <a:cxn ang="0">
                  <a:pos x="37" y="21"/>
                </a:cxn>
                <a:cxn ang="0">
                  <a:pos x="37" y="21"/>
                </a:cxn>
                <a:cxn ang="0">
                  <a:pos x="32" y="22"/>
                </a:cxn>
                <a:cxn ang="0">
                  <a:pos x="27" y="21"/>
                </a:cxn>
                <a:cxn ang="0">
                  <a:pos x="21" y="19"/>
                </a:cxn>
                <a:cxn ang="0">
                  <a:pos x="16" y="16"/>
                </a:cxn>
                <a:cxn ang="0">
                  <a:pos x="11" y="12"/>
                </a:cxn>
                <a:cxn ang="0">
                  <a:pos x="6" y="8"/>
                </a:cxn>
                <a:cxn ang="0">
                  <a:pos x="2" y="4"/>
                </a:cxn>
                <a:cxn ang="0">
                  <a:pos x="0" y="0"/>
                </a:cxn>
                <a:cxn ang="0">
                  <a:pos x="0" y="0"/>
                </a:cxn>
              </a:cxnLst>
              <a:rect l="0" t="0" r="r" b="b"/>
              <a:pathLst>
                <a:path w="37" h="22">
                  <a:moveTo>
                    <a:pt x="0" y="0"/>
                  </a:moveTo>
                  <a:lnTo>
                    <a:pt x="0" y="0"/>
                  </a:lnTo>
                  <a:lnTo>
                    <a:pt x="12" y="2"/>
                  </a:lnTo>
                  <a:lnTo>
                    <a:pt x="23" y="6"/>
                  </a:lnTo>
                  <a:lnTo>
                    <a:pt x="28" y="9"/>
                  </a:lnTo>
                  <a:lnTo>
                    <a:pt x="32" y="12"/>
                  </a:lnTo>
                  <a:lnTo>
                    <a:pt x="35" y="17"/>
                  </a:lnTo>
                  <a:lnTo>
                    <a:pt x="37" y="21"/>
                  </a:lnTo>
                  <a:lnTo>
                    <a:pt x="37" y="21"/>
                  </a:lnTo>
                  <a:lnTo>
                    <a:pt x="32" y="22"/>
                  </a:lnTo>
                  <a:lnTo>
                    <a:pt x="27" y="21"/>
                  </a:lnTo>
                  <a:lnTo>
                    <a:pt x="21" y="19"/>
                  </a:lnTo>
                  <a:lnTo>
                    <a:pt x="16" y="16"/>
                  </a:lnTo>
                  <a:lnTo>
                    <a:pt x="11" y="12"/>
                  </a:lnTo>
                  <a:lnTo>
                    <a:pt x="6" y="8"/>
                  </a:lnTo>
                  <a:lnTo>
                    <a:pt x="2" y="4"/>
                  </a:lnTo>
                  <a:lnTo>
                    <a:pt x="0" y="0"/>
                  </a:lnTo>
                  <a:lnTo>
                    <a:pt x="0"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5" name="Freeform 46"/>
            <p:cNvSpPr/>
            <p:nvPr/>
          </p:nvSpPr>
          <p:spPr bwMode="auto">
            <a:xfrm>
              <a:off x="4525963" y="174625"/>
              <a:ext cx="17463" cy="11113"/>
            </a:xfrm>
            <a:custGeom>
              <a:avLst/>
              <a:gdLst/>
              <a:ahLst/>
              <a:cxnLst>
                <a:cxn ang="0">
                  <a:pos x="34" y="21"/>
                </a:cxn>
                <a:cxn ang="0">
                  <a:pos x="34" y="21"/>
                </a:cxn>
                <a:cxn ang="0">
                  <a:pos x="28" y="21"/>
                </a:cxn>
                <a:cxn ang="0">
                  <a:pos x="23" y="19"/>
                </a:cxn>
                <a:cxn ang="0">
                  <a:pos x="19" y="17"/>
                </a:cxn>
                <a:cxn ang="0">
                  <a:pos x="15" y="14"/>
                </a:cxn>
                <a:cxn ang="0">
                  <a:pos x="8" y="8"/>
                </a:cxn>
                <a:cxn ang="0">
                  <a:pos x="4" y="5"/>
                </a:cxn>
                <a:cxn ang="0">
                  <a:pos x="0" y="3"/>
                </a:cxn>
                <a:cxn ang="0">
                  <a:pos x="0" y="3"/>
                </a:cxn>
                <a:cxn ang="0">
                  <a:pos x="1" y="2"/>
                </a:cxn>
                <a:cxn ang="0">
                  <a:pos x="3" y="1"/>
                </a:cxn>
                <a:cxn ang="0">
                  <a:pos x="8" y="0"/>
                </a:cxn>
                <a:cxn ang="0">
                  <a:pos x="14" y="0"/>
                </a:cxn>
                <a:cxn ang="0">
                  <a:pos x="20" y="2"/>
                </a:cxn>
                <a:cxn ang="0">
                  <a:pos x="25" y="5"/>
                </a:cxn>
                <a:cxn ang="0">
                  <a:pos x="30" y="10"/>
                </a:cxn>
                <a:cxn ang="0">
                  <a:pos x="33" y="16"/>
                </a:cxn>
                <a:cxn ang="0">
                  <a:pos x="34" y="18"/>
                </a:cxn>
                <a:cxn ang="0">
                  <a:pos x="34" y="21"/>
                </a:cxn>
                <a:cxn ang="0">
                  <a:pos x="34" y="21"/>
                </a:cxn>
              </a:cxnLst>
              <a:rect l="0" t="0" r="r" b="b"/>
              <a:pathLst>
                <a:path w="34" h="21">
                  <a:moveTo>
                    <a:pt x="34" y="21"/>
                  </a:moveTo>
                  <a:lnTo>
                    <a:pt x="34" y="21"/>
                  </a:lnTo>
                  <a:lnTo>
                    <a:pt x="28" y="21"/>
                  </a:lnTo>
                  <a:lnTo>
                    <a:pt x="23" y="19"/>
                  </a:lnTo>
                  <a:lnTo>
                    <a:pt x="19" y="17"/>
                  </a:lnTo>
                  <a:lnTo>
                    <a:pt x="15" y="14"/>
                  </a:lnTo>
                  <a:lnTo>
                    <a:pt x="8" y="8"/>
                  </a:lnTo>
                  <a:lnTo>
                    <a:pt x="4" y="5"/>
                  </a:lnTo>
                  <a:lnTo>
                    <a:pt x="0" y="3"/>
                  </a:lnTo>
                  <a:lnTo>
                    <a:pt x="0" y="3"/>
                  </a:lnTo>
                  <a:lnTo>
                    <a:pt x="1" y="2"/>
                  </a:lnTo>
                  <a:lnTo>
                    <a:pt x="3" y="1"/>
                  </a:lnTo>
                  <a:lnTo>
                    <a:pt x="8" y="0"/>
                  </a:lnTo>
                  <a:lnTo>
                    <a:pt x="14" y="0"/>
                  </a:lnTo>
                  <a:lnTo>
                    <a:pt x="20" y="2"/>
                  </a:lnTo>
                  <a:lnTo>
                    <a:pt x="25" y="5"/>
                  </a:lnTo>
                  <a:lnTo>
                    <a:pt x="30" y="10"/>
                  </a:lnTo>
                  <a:lnTo>
                    <a:pt x="33" y="16"/>
                  </a:lnTo>
                  <a:lnTo>
                    <a:pt x="34" y="18"/>
                  </a:lnTo>
                  <a:lnTo>
                    <a:pt x="34" y="21"/>
                  </a:lnTo>
                  <a:lnTo>
                    <a:pt x="34" y="21"/>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6" name="Freeform 47"/>
            <p:cNvSpPr/>
            <p:nvPr/>
          </p:nvSpPr>
          <p:spPr bwMode="auto">
            <a:xfrm>
              <a:off x="4927601" y="206375"/>
              <a:ext cx="22225" cy="14288"/>
            </a:xfrm>
            <a:custGeom>
              <a:avLst/>
              <a:gdLst/>
              <a:ahLst/>
              <a:cxnLst>
                <a:cxn ang="0">
                  <a:pos x="43" y="5"/>
                </a:cxn>
                <a:cxn ang="0">
                  <a:pos x="43" y="5"/>
                </a:cxn>
                <a:cxn ang="0">
                  <a:pos x="39" y="9"/>
                </a:cxn>
                <a:cxn ang="0">
                  <a:pos x="36" y="14"/>
                </a:cxn>
                <a:cxn ang="0">
                  <a:pos x="31" y="17"/>
                </a:cxn>
                <a:cxn ang="0">
                  <a:pos x="25" y="19"/>
                </a:cxn>
                <a:cxn ang="0">
                  <a:pos x="14" y="22"/>
                </a:cxn>
                <a:cxn ang="0">
                  <a:pos x="0" y="26"/>
                </a:cxn>
                <a:cxn ang="0">
                  <a:pos x="0" y="26"/>
                </a:cxn>
                <a:cxn ang="0">
                  <a:pos x="8" y="15"/>
                </a:cxn>
                <a:cxn ang="0">
                  <a:pos x="14" y="9"/>
                </a:cxn>
                <a:cxn ang="0">
                  <a:pos x="20" y="4"/>
                </a:cxn>
                <a:cxn ang="0">
                  <a:pos x="27" y="1"/>
                </a:cxn>
                <a:cxn ang="0">
                  <a:pos x="33" y="0"/>
                </a:cxn>
                <a:cxn ang="0">
                  <a:pos x="35" y="0"/>
                </a:cxn>
                <a:cxn ang="0">
                  <a:pos x="38" y="1"/>
                </a:cxn>
                <a:cxn ang="0">
                  <a:pos x="40" y="2"/>
                </a:cxn>
                <a:cxn ang="0">
                  <a:pos x="43" y="5"/>
                </a:cxn>
                <a:cxn ang="0">
                  <a:pos x="43" y="5"/>
                </a:cxn>
              </a:cxnLst>
              <a:rect l="0" t="0" r="r" b="b"/>
              <a:pathLst>
                <a:path w="43" h="26">
                  <a:moveTo>
                    <a:pt x="43" y="5"/>
                  </a:moveTo>
                  <a:lnTo>
                    <a:pt x="43" y="5"/>
                  </a:lnTo>
                  <a:lnTo>
                    <a:pt x="39" y="9"/>
                  </a:lnTo>
                  <a:lnTo>
                    <a:pt x="36" y="14"/>
                  </a:lnTo>
                  <a:lnTo>
                    <a:pt x="31" y="17"/>
                  </a:lnTo>
                  <a:lnTo>
                    <a:pt x="25" y="19"/>
                  </a:lnTo>
                  <a:lnTo>
                    <a:pt x="14" y="22"/>
                  </a:lnTo>
                  <a:lnTo>
                    <a:pt x="0" y="26"/>
                  </a:lnTo>
                  <a:lnTo>
                    <a:pt x="0" y="26"/>
                  </a:lnTo>
                  <a:lnTo>
                    <a:pt x="8" y="15"/>
                  </a:lnTo>
                  <a:lnTo>
                    <a:pt x="14" y="9"/>
                  </a:lnTo>
                  <a:lnTo>
                    <a:pt x="20" y="4"/>
                  </a:lnTo>
                  <a:lnTo>
                    <a:pt x="27" y="1"/>
                  </a:lnTo>
                  <a:lnTo>
                    <a:pt x="33" y="0"/>
                  </a:lnTo>
                  <a:lnTo>
                    <a:pt x="35" y="0"/>
                  </a:lnTo>
                  <a:lnTo>
                    <a:pt x="38" y="1"/>
                  </a:lnTo>
                  <a:lnTo>
                    <a:pt x="40" y="2"/>
                  </a:lnTo>
                  <a:lnTo>
                    <a:pt x="43" y="5"/>
                  </a:lnTo>
                  <a:lnTo>
                    <a:pt x="43" y="5"/>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7" name="Freeform 48"/>
            <p:cNvSpPr/>
            <p:nvPr/>
          </p:nvSpPr>
          <p:spPr bwMode="auto">
            <a:xfrm>
              <a:off x="4932363" y="222250"/>
              <a:ext cx="22225" cy="11113"/>
            </a:xfrm>
            <a:custGeom>
              <a:avLst/>
              <a:gdLst/>
              <a:ahLst/>
              <a:cxnLst>
                <a:cxn ang="0">
                  <a:pos x="41" y="11"/>
                </a:cxn>
                <a:cxn ang="0">
                  <a:pos x="41" y="11"/>
                </a:cxn>
                <a:cxn ang="0">
                  <a:pos x="32" y="16"/>
                </a:cxn>
                <a:cxn ang="0">
                  <a:pos x="20" y="20"/>
                </a:cxn>
                <a:cxn ang="0">
                  <a:pos x="14" y="22"/>
                </a:cxn>
                <a:cxn ang="0">
                  <a:pos x="9" y="22"/>
                </a:cxn>
                <a:cxn ang="0">
                  <a:pos x="4" y="22"/>
                </a:cxn>
                <a:cxn ang="0">
                  <a:pos x="0" y="19"/>
                </a:cxn>
                <a:cxn ang="0">
                  <a:pos x="0" y="19"/>
                </a:cxn>
                <a:cxn ang="0">
                  <a:pos x="9" y="11"/>
                </a:cxn>
                <a:cxn ang="0">
                  <a:pos x="16" y="7"/>
                </a:cxn>
                <a:cxn ang="0">
                  <a:pos x="22" y="3"/>
                </a:cxn>
                <a:cxn ang="0">
                  <a:pos x="28" y="1"/>
                </a:cxn>
                <a:cxn ang="0">
                  <a:pos x="31" y="0"/>
                </a:cxn>
                <a:cxn ang="0">
                  <a:pos x="34" y="1"/>
                </a:cxn>
                <a:cxn ang="0">
                  <a:pos x="36" y="2"/>
                </a:cxn>
                <a:cxn ang="0">
                  <a:pos x="38" y="4"/>
                </a:cxn>
                <a:cxn ang="0">
                  <a:pos x="40" y="7"/>
                </a:cxn>
                <a:cxn ang="0">
                  <a:pos x="41" y="11"/>
                </a:cxn>
                <a:cxn ang="0">
                  <a:pos x="41" y="11"/>
                </a:cxn>
              </a:cxnLst>
              <a:rect l="0" t="0" r="r" b="b"/>
              <a:pathLst>
                <a:path w="41" h="22">
                  <a:moveTo>
                    <a:pt x="41" y="11"/>
                  </a:moveTo>
                  <a:lnTo>
                    <a:pt x="41" y="11"/>
                  </a:lnTo>
                  <a:lnTo>
                    <a:pt x="32" y="16"/>
                  </a:lnTo>
                  <a:lnTo>
                    <a:pt x="20" y="20"/>
                  </a:lnTo>
                  <a:lnTo>
                    <a:pt x="14" y="22"/>
                  </a:lnTo>
                  <a:lnTo>
                    <a:pt x="9" y="22"/>
                  </a:lnTo>
                  <a:lnTo>
                    <a:pt x="4" y="22"/>
                  </a:lnTo>
                  <a:lnTo>
                    <a:pt x="0" y="19"/>
                  </a:lnTo>
                  <a:lnTo>
                    <a:pt x="0" y="19"/>
                  </a:lnTo>
                  <a:lnTo>
                    <a:pt x="9" y="11"/>
                  </a:lnTo>
                  <a:lnTo>
                    <a:pt x="16" y="7"/>
                  </a:lnTo>
                  <a:lnTo>
                    <a:pt x="22" y="3"/>
                  </a:lnTo>
                  <a:lnTo>
                    <a:pt x="28" y="1"/>
                  </a:lnTo>
                  <a:lnTo>
                    <a:pt x="31" y="0"/>
                  </a:lnTo>
                  <a:lnTo>
                    <a:pt x="34" y="1"/>
                  </a:lnTo>
                  <a:lnTo>
                    <a:pt x="36" y="2"/>
                  </a:lnTo>
                  <a:lnTo>
                    <a:pt x="38" y="4"/>
                  </a:lnTo>
                  <a:lnTo>
                    <a:pt x="40" y="7"/>
                  </a:lnTo>
                  <a:lnTo>
                    <a:pt x="41" y="11"/>
                  </a:lnTo>
                  <a:lnTo>
                    <a:pt x="41" y="11"/>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8" name="Freeform 49"/>
            <p:cNvSpPr/>
            <p:nvPr/>
          </p:nvSpPr>
          <p:spPr bwMode="auto">
            <a:xfrm>
              <a:off x="4935538" y="238125"/>
              <a:ext cx="23813" cy="14288"/>
            </a:xfrm>
            <a:custGeom>
              <a:avLst/>
              <a:gdLst/>
              <a:ahLst/>
              <a:cxnLst>
                <a:cxn ang="0">
                  <a:pos x="45" y="1"/>
                </a:cxn>
                <a:cxn ang="0">
                  <a:pos x="45" y="1"/>
                </a:cxn>
                <a:cxn ang="0">
                  <a:pos x="44" y="4"/>
                </a:cxn>
                <a:cxn ang="0">
                  <a:pos x="43" y="7"/>
                </a:cxn>
                <a:cxn ang="0">
                  <a:pos x="42" y="10"/>
                </a:cxn>
                <a:cxn ang="0">
                  <a:pos x="39" y="13"/>
                </a:cxn>
                <a:cxn ang="0">
                  <a:pos x="34" y="17"/>
                </a:cxn>
                <a:cxn ang="0">
                  <a:pos x="28" y="19"/>
                </a:cxn>
                <a:cxn ang="0">
                  <a:pos x="14" y="22"/>
                </a:cxn>
                <a:cxn ang="0">
                  <a:pos x="6" y="24"/>
                </a:cxn>
                <a:cxn ang="0">
                  <a:pos x="0" y="26"/>
                </a:cxn>
                <a:cxn ang="0">
                  <a:pos x="0" y="26"/>
                </a:cxn>
                <a:cxn ang="0">
                  <a:pos x="4" y="21"/>
                </a:cxn>
                <a:cxn ang="0">
                  <a:pos x="8" y="16"/>
                </a:cxn>
                <a:cxn ang="0">
                  <a:pos x="13" y="11"/>
                </a:cxn>
                <a:cxn ang="0">
                  <a:pos x="18" y="7"/>
                </a:cxn>
                <a:cxn ang="0">
                  <a:pos x="24" y="3"/>
                </a:cxn>
                <a:cxn ang="0">
                  <a:pos x="31" y="1"/>
                </a:cxn>
                <a:cxn ang="0">
                  <a:pos x="37" y="0"/>
                </a:cxn>
                <a:cxn ang="0">
                  <a:pos x="45" y="1"/>
                </a:cxn>
                <a:cxn ang="0">
                  <a:pos x="45" y="1"/>
                </a:cxn>
              </a:cxnLst>
              <a:rect l="0" t="0" r="r" b="b"/>
              <a:pathLst>
                <a:path w="45" h="26">
                  <a:moveTo>
                    <a:pt x="45" y="1"/>
                  </a:moveTo>
                  <a:lnTo>
                    <a:pt x="45" y="1"/>
                  </a:lnTo>
                  <a:lnTo>
                    <a:pt x="44" y="4"/>
                  </a:lnTo>
                  <a:lnTo>
                    <a:pt x="43" y="7"/>
                  </a:lnTo>
                  <a:lnTo>
                    <a:pt x="42" y="10"/>
                  </a:lnTo>
                  <a:lnTo>
                    <a:pt x="39" y="13"/>
                  </a:lnTo>
                  <a:lnTo>
                    <a:pt x="34" y="17"/>
                  </a:lnTo>
                  <a:lnTo>
                    <a:pt x="28" y="19"/>
                  </a:lnTo>
                  <a:lnTo>
                    <a:pt x="14" y="22"/>
                  </a:lnTo>
                  <a:lnTo>
                    <a:pt x="6" y="24"/>
                  </a:lnTo>
                  <a:lnTo>
                    <a:pt x="0" y="26"/>
                  </a:lnTo>
                  <a:lnTo>
                    <a:pt x="0" y="26"/>
                  </a:lnTo>
                  <a:lnTo>
                    <a:pt x="4" y="21"/>
                  </a:lnTo>
                  <a:lnTo>
                    <a:pt x="8" y="16"/>
                  </a:lnTo>
                  <a:lnTo>
                    <a:pt x="13" y="11"/>
                  </a:lnTo>
                  <a:lnTo>
                    <a:pt x="18" y="7"/>
                  </a:lnTo>
                  <a:lnTo>
                    <a:pt x="24" y="3"/>
                  </a:lnTo>
                  <a:lnTo>
                    <a:pt x="31" y="1"/>
                  </a:lnTo>
                  <a:lnTo>
                    <a:pt x="37" y="0"/>
                  </a:lnTo>
                  <a:lnTo>
                    <a:pt x="45" y="1"/>
                  </a:lnTo>
                  <a:lnTo>
                    <a:pt x="45" y="1"/>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9" name="Freeform 50"/>
            <p:cNvSpPr/>
            <p:nvPr/>
          </p:nvSpPr>
          <p:spPr bwMode="auto">
            <a:xfrm>
              <a:off x="4464051" y="241300"/>
              <a:ext cx="30163" cy="61913"/>
            </a:xfrm>
            <a:custGeom>
              <a:avLst/>
              <a:gdLst/>
              <a:ahLst/>
              <a:cxnLst>
                <a:cxn ang="0">
                  <a:pos x="54" y="0"/>
                </a:cxn>
                <a:cxn ang="0">
                  <a:pos x="54" y="0"/>
                </a:cxn>
                <a:cxn ang="0">
                  <a:pos x="56" y="5"/>
                </a:cxn>
                <a:cxn ang="0">
                  <a:pos x="55" y="11"/>
                </a:cxn>
                <a:cxn ang="0">
                  <a:pos x="54" y="16"/>
                </a:cxn>
                <a:cxn ang="0">
                  <a:pos x="50" y="22"/>
                </a:cxn>
                <a:cxn ang="0">
                  <a:pos x="48" y="27"/>
                </a:cxn>
                <a:cxn ang="0">
                  <a:pos x="47" y="32"/>
                </a:cxn>
                <a:cxn ang="0">
                  <a:pos x="46" y="38"/>
                </a:cxn>
                <a:cxn ang="0">
                  <a:pos x="48" y="43"/>
                </a:cxn>
                <a:cxn ang="0">
                  <a:pos x="48" y="43"/>
                </a:cxn>
                <a:cxn ang="0">
                  <a:pos x="42" y="53"/>
                </a:cxn>
                <a:cxn ang="0">
                  <a:pos x="38" y="64"/>
                </a:cxn>
                <a:cxn ang="0">
                  <a:pos x="30" y="87"/>
                </a:cxn>
                <a:cxn ang="0">
                  <a:pos x="26" y="98"/>
                </a:cxn>
                <a:cxn ang="0">
                  <a:pos x="24" y="103"/>
                </a:cxn>
                <a:cxn ang="0">
                  <a:pos x="20" y="106"/>
                </a:cxn>
                <a:cxn ang="0">
                  <a:pos x="17" y="110"/>
                </a:cxn>
                <a:cxn ang="0">
                  <a:pos x="13" y="114"/>
                </a:cxn>
                <a:cxn ang="0">
                  <a:pos x="8" y="116"/>
                </a:cxn>
                <a:cxn ang="0">
                  <a:pos x="2" y="118"/>
                </a:cxn>
                <a:cxn ang="0">
                  <a:pos x="2" y="118"/>
                </a:cxn>
                <a:cxn ang="0">
                  <a:pos x="0" y="113"/>
                </a:cxn>
                <a:cxn ang="0">
                  <a:pos x="1" y="108"/>
                </a:cxn>
                <a:cxn ang="0">
                  <a:pos x="2" y="103"/>
                </a:cxn>
                <a:cxn ang="0">
                  <a:pos x="4" y="99"/>
                </a:cxn>
                <a:cxn ang="0">
                  <a:pos x="10" y="91"/>
                </a:cxn>
                <a:cxn ang="0">
                  <a:pos x="16" y="85"/>
                </a:cxn>
                <a:cxn ang="0">
                  <a:pos x="16" y="85"/>
                </a:cxn>
                <a:cxn ang="0">
                  <a:pos x="32" y="44"/>
                </a:cxn>
                <a:cxn ang="0">
                  <a:pos x="40" y="23"/>
                </a:cxn>
                <a:cxn ang="0">
                  <a:pos x="46" y="0"/>
                </a:cxn>
                <a:cxn ang="0">
                  <a:pos x="46" y="0"/>
                </a:cxn>
                <a:cxn ang="0">
                  <a:pos x="54" y="0"/>
                </a:cxn>
                <a:cxn ang="0">
                  <a:pos x="54" y="0"/>
                </a:cxn>
              </a:cxnLst>
              <a:rect l="0" t="0" r="r" b="b"/>
              <a:pathLst>
                <a:path w="56" h="118">
                  <a:moveTo>
                    <a:pt x="54" y="0"/>
                  </a:moveTo>
                  <a:lnTo>
                    <a:pt x="54" y="0"/>
                  </a:lnTo>
                  <a:lnTo>
                    <a:pt x="56" y="5"/>
                  </a:lnTo>
                  <a:lnTo>
                    <a:pt x="55" y="11"/>
                  </a:lnTo>
                  <a:lnTo>
                    <a:pt x="54" y="16"/>
                  </a:lnTo>
                  <a:lnTo>
                    <a:pt x="50" y="22"/>
                  </a:lnTo>
                  <a:lnTo>
                    <a:pt x="48" y="27"/>
                  </a:lnTo>
                  <a:lnTo>
                    <a:pt x="47" y="32"/>
                  </a:lnTo>
                  <a:lnTo>
                    <a:pt x="46" y="38"/>
                  </a:lnTo>
                  <a:lnTo>
                    <a:pt x="48" y="43"/>
                  </a:lnTo>
                  <a:lnTo>
                    <a:pt x="48" y="43"/>
                  </a:lnTo>
                  <a:lnTo>
                    <a:pt x="42" y="53"/>
                  </a:lnTo>
                  <a:lnTo>
                    <a:pt x="38" y="64"/>
                  </a:lnTo>
                  <a:lnTo>
                    <a:pt x="30" y="87"/>
                  </a:lnTo>
                  <a:lnTo>
                    <a:pt x="26" y="98"/>
                  </a:lnTo>
                  <a:lnTo>
                    <a:pt x="24" y="103"/>
                  </a:lnTo>
                  <a:lnTo>
                    <a:pt x="20" y="106"/>
                  </a:lnTo>
                  <a:lnTo>
                    <a:pt x="17" y="110"/>
                  </a:lnTo>
                  <a:lnTo>
                    <a:pt x="13" y="114"/>
                  </a:lnTo>
                  <a:lnTo>
                    <a:pt x="8" y="116"/>
                  </a:lnTo>
                  <a:lnTo>
                    <a:pt x="2" y="118"/>
                  </a:lnTo>
                  <a:lnTo>
                    <a:pt x="2" y="118"/>
                  </a:lnTo>
                  <a:lnTo>
                    <a:pt x="0" y="113"/>
                  </a:lnTo>
                  <a:lnTo>
                    <a:pt x="1" y="108"/>
                  </a:lnTo>
                  <a:lnTo>
                    <a:pt x="2" y="103"/>
                  </a:lnTo>
                  <a:lnTo>
                    <a:pt x="4" y="99"/>
                  </a:lnTo>
                  <a:lnTo>
                    <a:pt x="10" y="91"/>
                  </a:lnTo>
                  <a:lnTo>
                    <a:pt x="16" y="85"/>
                  </a:lnTo>
                  <a:lnTo>
                    <a:pt x="16" y="85"/>
                  </a:lnTo>
                  <a:lnTo>
                    <a:pt x="32" y="44"/>
                  </a:lnTo>
                  <a:lnTo>
                    <a:pt x="40" y="23"/>
                  </a:lnTo>
                  <a:lnTo>
                    <a:pt x="46" y="0"/>
                  </a:lnTo>
                  <a:lnTo>
                    <a:pt x="46" y="0"/>
                  </a:lnTo>
                  <a:lnTo>
                    <a:pt x="54" y="0"/>
                  </a:lnTo>
                  <a:lnTo>
                    <a:pt x="54"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0" name="Freeform 51"/>
            <p:cNvSpPr/>
            <p:nvPr/>
          </p:nvSpPr>
          <p:spPr bwMode="auto">
            <a:xfrm>
              <a:off x="4941888" y="254000"/>
              <a:ext cx="23813" cy="11113"/>
            </a:xfrm>
            <a:custGeom>
              <a:avLst/>
              <a:gdLst/>
              <a:ahLst/>
              <a:cxnLst>
                <a:cxn ang="0">
                  <a:pos x="46" y="9"/>
                </a:cxn>
                <a:cxn ang="0">
                  <a:pos x="46" y="9"/>
                </a:cxn>
                <a:cxn ang="0">
                  <a:pos x="42" y="13"/>
                </a:cxn>
                <a:cxn ang="0">
                  <a:pos x="37" y="15"/>
                </a:cxn>
                <a:cxn ang="0">
                  <a:pos x="32" y="17"/>
                </a:cxn>
                <a:cxn ang="0">
                  <a:pos x="25" y="18"/>
                </a:cxn>
                <a:cxn ang="0">
                  <a:pos x="12" y="19"/>
                </a:cxn>
                <a:cxn ang="0">
                  <a:pos x="0" y="18"/>
                </a:cxn>
                <a:cxn ang="0">
                  <a:pos x="0" y="18"/>
                </a:cxn>
                <a:cxn ang="0">
                  <a:pos x="4" y="14"/>
                </a:cxn>
                <a:cxn ang="0">
                  <a:pos x="9" y="9"/>
                </a:cxn>
                <a:cxn ang="0">
                  <a:pos x="17" y="5"/>
                </a:cxn>
                <a:cxn ang="0">
                  <a:pos x="23" y="2"/>
                </a:cxn>
                <a:cxn ang="0">
                  <a:pos x="31" y="0"/>
                </a:cxn>
                <a:cxn ang="0">
                  <a:pos x="34" y="0"/>
                </a:cxn>
                <a:cxn ang="0">
                  <a:pos x="37" y="0"/>
                </a:cxn>
                <a:cxn ang="0">
                  <a:pos x="39" y="2"/>
                </a:cxn>
                <a:cxn ang="0">
                  <a:pos x="42" y="3"/>
                </a:cxn>
                <a:cxn ang="0">
                  <a:pos x="45" y="6"/>
                </a:cxn>
                <a:cxn ang="0">
                  <a:pos x="46" y="9"/>
                </a:cxn>
                <a:cxn ang="0">
                  <a:pos x="46" y="9"/>
                </a:cxn>
              </a:cxnLst>
              <a:rect l="0" t="0" r="r" b="b"/>
              <a:pathLst>
                <a:path w="46" h="19">
                  <a:moveTo>
                    <a:pt x="46" y="9"/>
                  </a:moveTo>
                  <a:lnTo>
                    <a:pt x="46" y="9"/>
                  </a:lnTo>
                  <a:lnTo>
                    <a:pt x="42" y="13"/>
                  </a:lnTo>
                  <a:lnTo>
                    <a:pt x="37" y="15"/>
                  </a:lnTo>
                  <a:lnTo>
                    <a:pt x="32" y="17"/>
                  </a:lnTo>
                  <a:lnTo>
                    <a:pt x="25" y="18"/>
                  </a:lnTo>
                  <a:lnTo>
                    <a:pt x="12" y="19"/>
                  </a:lnTo>
                  <a:lnTo>
                    <a:pt x="0" y="18"/>
                  </a:lnTo>
                  <a:lnTo>
                    <a:pt x="0" y="18"/>
                  </a:lnTo>
                  <a:lnTo>
                    <a:pt x="4" y="14"/>
                  </a:lnTo>
                  <a:lnTo>
                    <a:pt x="9" y="9"/>
                  </a:lnTo>
                  <a:lnTo>
                    <a:pt x="17" y="5"/>
                  </a:lnTo>
                  <a:lnTo>
                    <a:pt x="23" y="2"/>
                  </a:lnTo>
                  <a:lnTo>
                    <a:pt x="31" y="0"/>
                  </a:lnTo>
                  <a:lnTo>
                    <a:pt x="34" y="0"/>
                  </a:lnTo>
                  <a:lnTo>
                    <a:pt x="37" y="0"/>
                  </a:lnTo>
                  <a:lnTo>
                    <a:pt x="39" y="2"/>
                  </a:lnTo>
                  <a:lnTo>
                    <a:pt x="42" y="3"/>
                  </a:lnTo>
                  <a:lnTo>
                    <a:pt x="45" y="6"/>
                  </a:lnTo>
                  <a:lnTo>
                    <a:pt x="46" y="9"/>
                  </a:lnTo>
                  <a:lnTo>
                    <a:pt x="46" y="9"/>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1" name="Freeform 52"/>
            <p:cNvSpPr/>
            <p:nvPr/>
          </p:nvSpPr>
          <p:spPr bwMode="auto">
            <a:xfrm>
              <a:off x="4446588" y="269875"/>
              <a:ext cx="14288" cy="17463"/>
            </a:xfrm>
            <a:custGeom>
              <a:avLst/>
              <a:gdLst/>
              <a:ahLst/>
              <a:cxnLst>
                <a:cxn ang="0">
                  <a:pos x="16" y="0"/>
                </a:cxn>
                <a:cxn ang="0">
                  <a:pos x="16" y="0"/>
                </a:cxn>
                <a:cxn ang="0">
                  <a:pos x="25" y="0"/>
                </a:cxn>
                <a:cxn ang="0">
                  <a:pos x="25" y="0"/>
                </a:cxn>
                <a:cxn ang="0">
                  <a:pos x="27" y="2"/>
                </a:cxn>
                <a:cxn ang="0">
                  <a:pos x="28" y="4"/>
                </a:cxn>
                <a:cxn ang="0">
                  <a:pos x="28" y="9"/>
                </a:cxn>
                <a:cxn ang="0">
                  <a:pos x="25" y="17"/>
                </a:cxn>
                <a:cxn ang="0">
                  <a:pos x="22" y="23"/>
                </a:cxn>
                <a:cxn ang="0">
                  <a:pos x="18" y="29"/>
                </a:cxn>
                <a:cxn ang="0">
                  <a:pos x="12" y="32"/>
                </a:cxn>
                <a:cxn ang="0">
                  <a:pos x="9" y="33"/>
                </a:cxn>
                <a:cxn ang="0">
                  <a:pos x="6" y="33"/>
                </a:cxn>
                <a:cxn ang="0">
                  <a:pos x="3" y="32"/>
                </a:cxn>
                <a:cxn ang="0">
                  <a:pos x="0" y="30"/>
                </a:cxn>
                <a:cxn ang="0">
                  <a:pos x="0" y="30"/>
                </a:cxn>
                <a:cxn ang="0">
                  <a:pos x="8" y="16"/>
                </a:cxn>
                <a:cxn ang="0">
                  <a:pos x="13" y="8"/>
                </a:cxn>
                <a:cxn ang="0">
                  <a:pos x="16" y="0"/>
                </a:cxn>
                <a:cxn ang="0">
                  <a:pos x="16" y="0"/>
                </a:cxn>
              </a:cxnLst>
              <a:rect l="0" t="0" r="r" b="b"/>
              <a:pathLst>
                <a:path w="28" h="33">
                  <a:moveTo>
                    <a:pt x="16" y="0"/>
                  </a:moveTo>
                  <a:lnTo>
                    <a:pt x="16" y="0"/>
                  </a:lnTo>
                  <a:lnTo>
                    <a:pt x="25" y="0"/>
                  </a:lnTo>
                  <a:lnTo>
                    <a:pt x="25" y="0"/>
                  </a:lnTo>
                  <a:lnTo>
                    <a:pt x="27" y="2"/>
                  </a:lnTo>
                  <a:lnTo>
                    <a:pt x="28" y="4"/>
                  </a:lnTo>
                  <a:lnTo>
                    <a:pt x="28" y="9"/>
                  </a:lnTo>
                  <a:lnTo>
                    <a:pt x="25" y="17"/>
                  </a:lnTo>
                  <a:lnTo>
                    <a:pt x="22" y="23"/>
                  </a:lnTo>
                  <a:lnTo>
                    <a:pt x="18" y="29"/>
                  </a:lnTo>
                  <a:lnTo>
                    <a:pt x="12" y="32"/>
                  </a:lnTo>
                  <a:lnTo>
                    <a:pt x="9" y="33"/>
                  </a:lnTo>
                  <a:lnTo>
                    <a:pt x="6" y="33"/>
                  </a:lnTo>
                  <a:lnTo>
                    <a:pt x="3" y="32"/>
                  </a:lnTo>
                  <a:lnTo>
                    <a:pt x="0" y="30"/>
                  </a:lnTo>
                  <a:lnTo>
                    <a:pt x="0" y="30"/>
                  </a:lnTo>
                  <a:lnTo>
                    <a:pt x="8" y="16"/>
                  </a:lnTo>
                  <a:lnTo>
                    <a:pt x="13" y="8"/>
                  </a:lnTo>
                  <a:lnTo>
                    <a:pt x="16" y="0"/>
                  </a:lnTo>
                  <a:lnTo>
                    <a:pt x="16"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2" name="Freeform 53"/>
            <p:cNvSpPr/>
            <p:nvPr/>
          </p:nvSpPr>
          <p:spPr bwMode="auto">
            <a:xfrm>
              <a:off x="4551363" y="292100"/>
              <a:ext cx="30163" cy="58738"/>
            </a:xfrm>
            <a:custGeom>
              <a:avLst/>
              <a:gdLst/>
              <a:ahLst/>
              <a:cxnLst>
                <a:cxn ang="0">
                  <a:pos x="57" y="0"/>
                </a:cxn>
                <a:cxn ang="0">
                  <a:pos x="57" y="0"/>
                </a:cxn>
                <a:cxn ang="0">
                  <a:pos x="38" y="55"/>
                </a:cxn>
                <a:cxn ang="0">
                  <a:pos x="29" y="83"/>
                </a:cxn>
                <a:cxn ang="0">
                  <a:pos x="18" y="110"/>
                </a:cxn>
                <a:cxn ang="0">
                  <a:pos x="18" y="110"/>
                </a:cxn>
                <a:cxn ang="0">
                  <a:pos x="13" y="111"/>
                </a:cxn>
                <a:cxn ang="0">
                  <a:pos x="7" y="111"/>
                </a:cxn>
                <a:cxn ang="0">
                  <a:pos x="3" y="110"/>
                </a:cxn>
                <a:cxn ang="0">
                  <a:pos x="1" y="107"/>
                </a:cxn>
                <a:cxn ang="0">
                  <a:pos x="0" y="105"/>
                </a:cxn>
                <a:cxn ang="0">
                  <a:pos x="0" y="105"/>
                </a:cxn>
                <a:cxn ang="0">
                  <a:pos x="5" y="100"/>
                </a:cxn>
                <a:cxn ang="0">
                  <a:pos x="10" y="94"/>
                </a:cxn>
                <a:cxn ang="0">
                  <a:pos x="13" y="86"/>
                </a:cxn>
                <a:cxn ang="0">
                  <a:pos x="16" y="79"/>
                </a:cxn>
                <a:cxn ang="0">
                  <a:pos x="20" y="63"/>
                </a:cxn>
                <a:cxn ang="0">
                  <a:pos x="25" y="45"/>
                </a:cxn>
                <a:cxn ang="0">
                  <a:pos x="30" y="28"/>
                </a:cxn>
                <a:cxn ang="0">
                  <a:pos x="33" y="22"/>
                </a:cxn>
                <a:cxn ang="0">
                  <a:pos x="36" y="15"/>
                </a:cxn>
                <a:cxn ang="0">
                  <a:pos x="40" y="9"/>
                </a:cxn>
                <a:cxn ang="0">
                  <a:pos x="45" y="5"/>
                </a:cxn>
                <a:cxn ang="0">
                  <a:pos x="50" y="1"/>
                </a:cxn>
                <a:cxn ang="0">
                  <a:pos x="57" y="0"/>
                </a:cxn>
                <a:cxn ang="0">
                  <a:pos x="57" y="0"/>
                </a:cxn>
              </a:cxnLst>
              <a:rect l="0" t="0" r="r" b="b"/>
              <a:pathLst>
                <a:path w="57" h="110">
                  <a:moveTo>
                    <a:pt x="57" y="0"/>
                  </a:moveTo>
                  <a:lnTo>
                    <a:pt x="57" y="0"/>
                  </a:lnTo>
                  <a:lnTo>
                    <a:pt x="38" y="55"/>
                  </a:lnTo>
                  <a:lnTo>
                    <a:pt x="29" y="83"/>
                  </a:lnTo>
                  <a:lnTo>
                    <a:pt x="18" y="110"/>
                  </a:lnTo>
                  <a:lnTo>
                    <a:pt x="18" y="110"/>
                  </a:lnTo>
                  <a:lnTo>
                    <a:pt x="13" y="111"/>
                  </a:lnTo>
                  <a:lnTo>
                    <a:pt x="7" y="111"/>
                  </a:lnTo>
                  <a:lnTo>
                    <a:pt x="3" y="110"/>
                  </a:lnTo>
                  <a:lnTo>
                    <a:pt x="1" y="107"/>
                  </a:lnTo>
                  <a:lnTo>
                    <a:pt x="0" y="105"/>
                  </a:lnTo>
                  <a:lnTo>
                    <a:pt x="0" y="105"/>
                  </a:lnTo>
                  <a:lnTo>
                    <a:pt x="5" y="100"/>
                  </a:lnTo>
                  <a:lnTo>
                    <a:pt x="10" y="94"/>
                  </a:lnTo>
                  <a:lnTo>
                    <a:pt x="13" y="86"/>
                  </a:lnTo>
                  <a:lnTo>
                    <a:pt x="16" y="79"/>
                  </a:lnTo>
                  <a:lnTo>
                    <a:pt x="20" y="63"/>
                  </a:lnTo>
                  <a:lnTo>
                    <a:pt x="25" y="45"/>
                  </a:lnTo>
                  <a:lnTo>
                    <a:pt x="30" y="28"/>
                  </a:lnTo>
                  <a:lnTo>
                    <a:pt x="33" y="22"/>
                  </a:lnTo>
                  <a:lnTo>
                    <a:pt x="36" y="15"/>
                  </a:lnTo>
                  <a:lnTo>
                    <a:pt x="40" y="9"/>
                  </a:lnTo>
                  <a:lnTo>
                    <a:pt x="45" y="5"/>
                  </a:lnTo>
                  <a:lnTo>
                    <a:pt x="50" y="1"/>
                  </a:lnTo>
                  <a:lnTo>
                    <a:pt x="57" y="0"/>
                  </a:lnTo>
                  <a:lnTo>
                    <a:pt x="57"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3" name="Freeform 54"/>
            <p:cNvSpPr/>
            <p:nvPr/>
          </p:nvSpPr>
          <p:spPr bwMode="auto">
            <a:xfrm>
              <a:off x="4486276" y="295275"/>
              <a:ext cx="14288" cy="20638"/>
            </a:xfrm>
            <a:custGeom>
              <a:avLst/>
              <a:gdLst/>
              <a:ahLst/>
              <a:cxnLst>
                <a:cxn ang="0">
                  <a:pos x="27" y="0"/>
                </a:cxn>
                <a:cxn ang="0">
                  <a:pos x="27" y="0"/>
                </a:cxn>
                <a:cxn ang="0">
                  <a:pos x="27" y="6"/>
                </a:cxn>
                <a:cxn ang="0">
                  <a:pos x="25" y="12"/>
                </a:cxn>
                <a:cxn ang="0">
                  <a:pos x="22" y="20"/>
                </a:cxn>
                <a:cxn ang="0">
                  <a:pos x="14" y="36"/>
                </a:cxn>
                <a:cxn ang="0">
                  <a:pos x="14" y="36"/>
                </a:cxn>
                <a:cxn ang="0">
                  <a:pos x="9" y="36"/>
                </a:cxn>
                <a:cxn ang="0">
                  <a:pos x="6" y="37"/>
                </a:cxn>
                <a:cxn ang="0">
                  <a:pos x="0" y="38"/>
                </a:cxn>
                <a:cxn ang="0">
                  <a:pos x="0" y="38"/>
                </a:cxn>
                <a:cxn ang="0">
                  <a:pos x="3" y="28"/>
                </a:cxn>
                <a:cxn ang="0">
                  <a:pos x="8" y="17"/>
                </a:cxn>
                <a:cxn ang="0">
                  <a:pos x="12" y="12"/>
                </a:cxn>
                <a:cxn ang="0">
                  <a:pos x="16" y="6"/>
                </a:cxn>
                <a:cxn ang="0">
                  <a:pos x="20" y="3"/>
                </a:cxn>
                <a:cxn ang="0">
                  <a:pos x="27" y="0"/>
                </a:cxn>
                <a:cxn ang="0">
                  <a:pos x="27" y="0"/>
                </a:cxn>
              </a:cxnLst>
              <a:rect l="0" t="0" r="r" b="b"/>
              <a:pathLst>
                <a:path w="27" h="38">
                  <a:moveTo>
                    <a:pt x="27" y="0"/>
                  </a:moveTo>
                  <a:lnTo>
                    <a:pt x="27" y="0"/>
                  </a:lnTo>
                  <a:lnTo>
                    <a:pt x="27" y="6"/>
                  </a:lnTo>
                  <a:lnTo>
                    <a:pt x="25" y="12"/>
                  </a:lnTo>
                  <a:lnTo>
                    <a:pt x="22" y="20"/>
                  </a:lnTo>
                  <a:lnTo>
                    <a:pt x="14" y="36"/>
                  </a:lnTo>
                  <a:lnTo>
                    <a:pt x="14" y="36"/>
                  </a:lnTo>
                  <a:lnTo>
                    <a:pt x="9" y="36"/>
                  </a:lnTo>
                  <a:lnTo>
                    <a:pt x="6" y="37"/>
                  </a:lnTo>
                  <a:lnTo>
                    <a:pt x="0" y="38"/>
                  </a:lnTo>
                  <a:lnTo>
                    <a:pt x="0" y="38"/>
                  </a:lnTo>
                  <a:lnTo>
                    <a:pt x="3" y="28"/>
                  </a:lnTo>
                  <a:lnTo>
                    <a:pt x="8" y="17"/>
                  </a:lnTo>
                  <a:lnTo>
                    <a:pt x="12" y="12"/>
                  </a:lnTo>
                  <a:lnTo>
                    <a:pt x="16" y="6"/>
                  </a:lnTo>
                  <a:lnTo>
                    <a:pt x="20" y="3"/>
                  </a:lnTo>
                  <a:lnTo>
                    <a:pt x="27" y="0"/>
                  </a:lnTo>
                  <a:lnTo>
                    <a:pt x="27"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4" name="Freeform 55"/>
            <p:cNvSpPr/>
            <p:nvPr/>
          </p:nvSpPr>
          <p:spPr bwMode="auto">
            <a:xfrm>
              <a:off x="4933951" y="303213"/>
              <a:ext cx="33338" cy="6350"/>
            </a:xfrm>
            <a:custGeom>
              <a:avLst/>
              <a:gdLst/>
              <a:ahLst/>
              <a:cxnLst>
                <a:cxn ang="0">
                  <a:pos x="61" y="6"/>
                </a:cxn>
                <a:cxn ang="0">
                  <a:pos x="61" y="6"/>
                </a:cxn>
                <a:cxn ang="0">
                  <a:pos x="59" y="8"/>
                </a:cxn>
                <a:cxn ang="0">
                  <a:pos x="55" y="11"/>
                </a:cxn>
                <a:cxn ang="0">
                  <a:pos x="49" y="12"/>
                </a:cxn>
                <a:cxn ang="0">
                  <a:pos x="41" y="13"/>
                </a:cxn>
                <a:cxn ang="0">
                  <a:pos x="33" y="12"/>
                </a:cxn>
                <a:cxn ang="0">
                  <a:pos x="15" y="11"/>
                </a:cxn>
                <a:cxn ang="0">
                  <a:pos x="7" y="9"/>
                </a:cxn>
                <a:cxn ang="0">
                  <a:pos x="0" y="11"/>
                </a:cxn>
                <a:cxn ang="0">
                  <a:pos x="0" y="11"/>
                </a:cxn>
                <a:cxn ang="0">
                  <a:pos x="6" y="6"/>
                </a:cxn>
                <a:cxn ang="0">
                  <a:pos x="14" y="4"/>
                </a:cxn>
                <a:cxn ang="0">
                  <a:pos x="21" y="1"/>
                </a:cxn>
                <a:cxn ang="0">
                  <a:pos x="30" y="0"/>
                </a:cxn>
                <a:cxn ang="0">
                  <a:pos x="38" y="0"/>
                </a:cxn>
                <a:cxn ang="0">
                  <a:pos x="47" y="1"/>
                </a:cxn>
                <a:cxn ang="0">
                  <a:pos x="54" y="3"/>
                </a:cxn>
                <a:cxn ang="0">
                  <a:pos x="61" y="6"/>
                </a:cxn>
                <a:cxn ang="0">
                  <a:pos x="61" y="6"/>
                </a:cxn>
              </a:cxnLst>
              <a:rect l="0" t="0" r="r" b="b"/>
              <a:pathLst>
                <a:path w="61" h="13">
                  <a:moveTo>
                    <a:pt x="61" y="6"/>
                  </a:moveTo>
                  <a:lnTo>
                    <a:pt x="61" y="6"/>
                  </a:lnTo>
                  <a:lnTo>
                    <a:pt x="59" y="8"/>
                  </a:lnTo>
                  <a:lnTo>
                    <a:pt x="55" y="11"/>
                  </a:lnTo>
                  <a:lnTo>
                    <a:pt x="49" y="12"/>
                  </a:lnTo>
                  <a:lnTo>
                    <a:pt x="41" y="13"/>
                  </a:lnTo>
                  <a:lnTo>
                    <a:pt x="33" y="12"/>
                  </a:lnTo>
                  <a:lnTo>
                    <a:pt x="15" y="11"/>
                  </a:lnTo>
                  <a:lnTo>
                    <a:pt x="7" y="9"/>
                  </a:lnTo>
                  <a:lnTo>
                    <a:pt x="0" y="11"/>
                  </a:lnTo>
                  <a:lnTo>
                    <a:pt x="0" y="11"/>
                  </a:lnTo>
                  <a:lnTo>
                    <a:pt x="6" y="6"/>
                  </a:lnTo>
                  <a:lnTo>
                    <a:pt x="14" y="4"/>
                  </a:lnTo>
                  <a:lnTo>
                    <a:pt x="21" y="1"/>
                  </a:lnTo>
                  <a:lnTo>
                    <a:pt x="30" y="0"/>
                  </a:lnTo>
                  <a:lnTo>
                    <a:pt x="38" y="0"/>
                  </a:lnTo>
                  <a:lnTo>
                    <a:pt x="47" y="1"/>
                  </a:lnTo>
                  <a:lnTo>
                    <a:pt x="54" y="3"/>
                  </a:lnTo>
                  <a:lnTo>
                    <a:pt x="61" y="6"/>
                  </a:lnTo>
                  <a:lnTo>
                    <a:pt x="61" y="6"/>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5" name="Freeform 56"/>
            <p:cNvSpPr/>
            <p:nvPr/>
          </p:nvSpPr>
          <p:spPr bwMode="auto">
            <a:xfrm>
              <a:off x="4502151" y="304800"/>
              <a:ext cx="17463" cy="20638"/>
            </a:xfrm>
            <a:custGeom>
              <a:avLst/>
              <a:gdLst/>
              <a:ahLst/>
              <a:cxnLst>
                <a:cxn ang="0">
                  <a:pos x="33" y="4"/>
                </a:cxn>
                <a:cxn ang="0">
                  <a:pos x="33" y="4"/>
                </a:cxn>
                <a:cxn ang="0">
                  <a:pos x="28" y="15"/>
                </a:cxn>
                <a:cxn ang="0">
                  <a:pos x="21" y="26"/>
                </a:cxn>
                <a:cxn ang="0">
                  <a:pos x="18" y="30"/>
                </a:cxn>
                <a:cxn ang="0">
                  <a:pos x="13" y="33"/>
                </a:cxn>
                <a:cxn ang="0">
                  <a:pos x="7" y="35"/>
                </a:cxn>
                <a:cxn ang="0">
                  <a:pos x="0" y="37"/>
                </a:cxn>
                <a:cxn ang="0">
                  <a:pos x="0" y="37"/>
                </a:cxn>
                <a:cxn ang="0">
                  <a:pos x="5" y="24"/>
                </a:cxn>
                <a:cxn ang="0">
                  <a:pos x="8" y="15"/>
                </a:cxn>
                <a:cxn ang="0">
                  <a:pos x="12" y="9"/>
                </a:cxn>
                <a:cxn ang="0">
                  <a:pos x="16" y="3"/>
                </a:cxn>
                <a:cxn ang="0">
                  <a:pos x="18" y="1"/>
                </a:cxn>
                <a:cxn ang="0">
                  <a:pos x="20" y="0"/>
                </a:cxn>
                <a:cxn ang="0">
                  <a:pos x="23" y="0"/>
                </a:cxn>
                <a:cxn ang="0">
                  <a:pos x="25" y="0"/>
                </a:cxn>
                <a:cxn ang="0">
                  <a:pos x="29" y="2"/>
                </a:cxn>
                <a:cxn ang="0">
                  <a:pos x="33" y="4"/>
                </a:cxn>
                <a:cxn ang="0">
                  <a:pos x="33" y="4"/>
                </a:cxn>
              </a:cxnLst>
              <a:rect l="0" t="0" r="r" b="b"/>
              <a:pathLst>
                <a:path w="33" h="37">
                  <a:moveTo>
                    <a:pt x="33" y="4"/>
                  </a:moveTo>
                  <a:lnTo>
                    <a:pt x="33" y="4"/>
                  </a:lnTo>
                  <a:lnTo>
                    <a:pt x="28" y="15"/>
                  </a:lnTo>
                  <a:lnTo>
                    <a:pt x="21" y="26"/>
                  </a:lnTo>
                  <a:lnTo>
                    <a:pt x="18" y="30"/>
                  </a:lnTo>
                  <a:lnTo>
                    <a:pt x="13" y="33"/>
                  </a:lnTo>
                  <a:lnTo>
                    <a:pt x="7" y="35"/>
                  </a:lnTo>
                  <a:lnTo>
                    <a:pt x="0" y="37"/>
                  </a:lnTo>
                  <a:lnTo>
                    <a:pt x="0" y="37"/>
                  </a:lnTo>
                  <a:lnTo>
                    <a:pt x="5" y="24"/>
                  </a:lnTo>
                  <a:lnTo>
                    <a:pt x="8" y="15"/>
                  </a:lnTo>
                  <a:lnTo>
                    <a:pt x="12" y="9"/>
                  </a:lnTo>
                  <a:lnTo>
                    <a:pt x="16" y="3"/>
                  </a:lnTo>
                  <a:lnTo>
                    <a:pt x="18" y="1"/>
                  </a:lnTo>
                  <a:lnTo>
                    <a:pt x="20" y="0"/>
                  </a:lnTo>
                  <a:lnTo>
                    <a:pt x="23" y="0"/>
                  </a:lnTo>
                  <a:lnTo>
                    <a:pt x="25" y="0"/>
                  </a:lnTo>
                  <a:lnTo>
                    <a:pt x="29" y="2"/>
                  </a:lnTo>
                  <a:lnTo>
                    <a:pt x="33" y="4"/>
                  </a:lnTo>
                  <a:lnTo>
                    <a:pt x="33" y="4"/>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6" name="Freeform 57"/>
            <p:cNvSpPr/>
            <p:nvPr/>
          </p:nvSpPr>
          <p:spPr bwMode="auto">
            <a:xfrm>
              <a:off x="4518026" y="311150"/>
              <a:ext cx="12700" cy="20638"/>
            </a:xfrm>
            <a:custGeom>
              <a:avLst/>
              <a:gdLst/>
              <a:ahLst/>
              <a:cxnLst>
                <a:cxn ang="0">
                  <a:pos x="21" y="1"/>
                </a:cxn>
                <a:cxn ang="0">
                  <a:pos x="21" y="1"/>
                </a:cxn>
                <a:cxn ang="0">
                  <a:pos x="22" y="7"/>
                </a:cxn>
                <a:cxn ang="0">
                  <a:pos x="21" y="13"/>
                </a:cxn>
                <a:cxn ang="0">
                  <a:pos x="20" y="19"/>
                </a:cxn>
                <a:cxn ang="0">
                  <a:pos x="18" y="25"/>
                </a:cxn>
                <a:cxn ang="0">
                  <a:pos x="15" y="29"/>
                </a:cxn>
                <a:cxn ang="0">
                  <a:pos x="12" y="33"/>
                </a:cxn>
                <a:cxn ang="0">
                  <a:pos x="6" y="36"/>
                </a:cxn>
                <a:cxn ang="0">
                  <a:pos x="2" y="38"/>
                </a:cxn>
                <a:cxn ang="0">
                  <a:pos x="2" y="38"/>
                </a:cxn>
                <a:cxn ang="0">
                  <a:pos x="0" y="34"/>
                </a:cxn>
                <a:cxn ang="0">
                  <a:pos x="0" y="28"/>
                </a:cxn>
                <a:cxn ang="0">
                  <a:pos x="1" y="21"/>
                </a:cxn>
                <a:cxn ang="0">
                  <a:pos x="3" y="14"/>
                </a:cxn>
                <a:cxn ang="0">
                  <a:pos x="6" y="7"/>
                </a:cxn>
                <a:cxn ang="0">
                  <a:pos x="11" y="3"/>
                </a:cxn>
                <a:cxn ang="0">
                  <a:pos x="13" y="1"/>
                </a:cxn>
                <a:cxn ang="0">
                  <a:pos x="16" y="0"/>
                </a:cxn>
                <a:cxn ang="0">
                  <a:pos x="19" y="0"/>
                </a:cxn>
                <a:cxn ang="0">
                  <a:pos x="21" y="1"/>
                </a:cxn>
                <a:cxn ang="0">
                  <a:pos x="21" y="1"/>
                </a:cxn>
              </a:cxnLst>
              <a:rect l="0" t="0" r="r" b="b"/>
              <a:pathLst>
                <a:path w="22" h="38">
                  <a:moveTo>
                    <a:pt x="21" y="1"/>
                  </a:moveTo>
                  <a:lnTo>
                    <a:pt x="21" y="1"/>
                  </a:lnTo>
                  <a:lnTo>
                    <a:pt x="22" y="7"/>
                  </a:lnTo>
                  <a:lnTo>
                    <a:pt x="21" y="13"/>
                  </a:lnTo>
                  <a:lnTo>
                    <a:pt x="20" y="19"/>
                  </a:lnTo>
                  <a:lnTo>
                    <a:pt x="18" y="25"/>
                  </a:lnTo>
                  <a:lnTo>
                    <a:pt x="15" y="29"/>
                  </a:lnTo>
                  <a:lnTo>
                    <a:pt x="12" y="33"/>
                  </a:lnTo>
                  <a:lnTo>
                    <a:pt x="6" y="36"/>
                  </a:lnTo>
                  <a:lnTo>
                    <a:pt x="2" y="38"/>
                  </a:lnTo>
                  <a:lnTo>
                    <a:pt x="2" y="38"/>
                  </a:lnTo>
                  <a:lnTo>
                    <a:pt x="0" y="34"/>
                  </a:lnTo>
                  <a:lnTo>
                    <a:pt x="0" y="28"/>
                  </a:lnTo>
                  <a:lnTo>
                    <a:pt x="1" y="21"/>
                  </a:lnTo>
                  <a:lnTo>
                    <a:pt x="3" y="14"/>
                  </a:lnTo>
                  <a:lnTo>
                    <a:pt x="6" y="7"/>
                  </a:lnTo>
                  <a:lnTo>
                    <a:pt x="11" y="3"/>
                  </a:lnTo>
                  <a:lnTo>
                    <a:pt x="13" y="1"/>
                  </a:lnTo>
                  <a:lnTo>
                    <a:pt x="16" y="0"/>
                  </a:lnTo>
                  <a:lnTo>
                    <a:pt x="19" y="0"/>
                  </a:lnTo>
                  <a:lnTo>
                    <a:pt x="21" y="1"/>
                  </a:lnTo>
                  <a:lnTo>
                    <a:pt x="21" y="1"/>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7" name="Freeform 58"/>
            <p:cNvSpPr/>
            <p:nvPr/>
          </p:nvSpPr>
          <p:spPr bwMode="auto">
            <a:xfrm>
              <a:off x="4932363" y="319088"/>
              <a:ext cx="28575" cy="7938"/>
            </a:xfrm>
            <a:custGeom>
              <a:avLst/>
              <a:gdLst/>
              <a:ahLst/>
              <a:cxnLst>
                <a:cxn ang="0">
                  <a:pos x="52" y="8"/>
                </a:cxn>
                <a:cxn ang="0">
                  <a:pos x="52" y="8"/>
                </a:cxn>
                <a:cxn ang="0">
                  <a:pos x="50" y="10"/>
                </a:cxn>
                <a:cxn ang="0">
                  <a:pos x="48" y="12"/>
                </a:cxn>
                <a:cxn ang="0">
                  <a:pos x="42" y="14"/>
                </a:cxn>
                <a:cxn ang="0">
                  <a:pos x="36" y="15"/>
                </a:cxn>
                <a:cxn ang="0">
                  <a:pos x="28" y="15"/>
                </a:cxn>
                <a:cxn ang="0">
                  <a:pos x="13" y="12"/>
                </a:cxn>
                <a:cxn ang="0">
                  <a:pos x="6" y="10"/>
                </a:cxn>
                <a:cxn ang="0">
                  <a:pos x="0" y="9"/>
                </a:cxn>
                <a:cxn ang="0">
                  <a:pos x="0" y="9"/>
                </a:cxn>
                <a:cxn ang="0">
                  <a:pos x="5" y="6"/>
                </a:cxn>
                <a:cxn ang="0">
                  <a:pos x="11" y="3"/>
                </a:cxn>
                <a:cxn ang="0">
                  <a:pos x="19" y="1"/>
                </a:cxn>
                <a:cxn ang="0">
                  <a:pos x="26" y="0"/>
                </a:cxn>
                <a:cxn ang="0">
                  <a:pos x="34" y="0"/>
                </a:cxn>
                <a:cxn ang="0">
                  <a:pos x="41" y="1"/>
                </a:cxn>
                <a:cxn ang="0">
                  <a:pos x="47" y="3"/>
                </a:cxn>
                <a:cxn ang="0">
                  <a:pos x="52" y="8"/>
                </a:cxn>
                <a:cxn ang="0">
                  <a:pos x="52" y="8"/>
                </a:cxn>
              </a:cxnLst>
              <a:rect l="0" t="0" r="r" b="b"/>
              <a:pathLst>
                <a:path w="52" h="15">
                  <a:moveTo>
                    <a:pt x="52" y="8"/>
                  </a:moveTo>
                  <a:lnTo>
                    <a:pt x="52" y="8"/>
                  </a:lnTo>
                  <a:lnTo>
                    <a:pt x="50" y="10"/>
                  </a:lnTo>
                  <a:lnTo>
                    <a:pt x="48" y="12"/>
                  </a:lnTo>
                  <a:lnTo>
                    <a:pt x="42" y="14"/>
                  </a:lnTo>
                  <a:lnTo>
                    <a:pt x="36" y="15"/>
                  </a:lnTo>
                  <a:lnTo>
                    <a:pt x="28" y="15"/>
                  </a:lnTo>
                  <a:lnTo>
                    <a:pt x="13" y="12"/>
                  </a:lnTo>
                  <a:lnTo>
                    <a:pt x="6" y="10"/>
                  </a:lnTo>
                  <a:lnTo>
                    <a:pt x="0" y="9"/>
                  </a:lnTo>
                  <a:lnTo>
                    <a:pt x="0" y="9"/>
                  </a:lnTo>
                  <a:lnTo>
                    <a:pt x="5" y="6"/>
                  </a:lnTo>
                  <a:lnTo>
                    <a:pt x="11" y="3"/>
                  </a:lnTo>
                  <a:lnTo>
                    <a:pt x="19" y="1"/>
                  </a:lnTo>
                  <a:lnTo>
                    <a:pt x="26" y="0"/>
                  </a:lnTo>
                  <a:lnTo>
                    <a:pt x="34" y="0"/>
                  </a:lnTo>
                  <a:lnTo>
                    <a:pt x="41" y="1"/>
                  </a:lnTo>
                  <a:lnTo>
                    <a:pt x="47" y="3"/>
                  </a:lnTo>
                  <a:lnTo>
                    <a:pt x="52" y="8"/>
                  </a:lnTo>
                  <a:lnTo>
                    <a:pt x="52" y="8"/>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8" name="Freeform 59"/>
            <p:cNvSpPr/>
            <p:nvPr/>
          </p:nvSpPr>
          <p:spPr bwMode="auto">
            <a:xfrm>
              <a:off x="4533901" y="319088"/>
              <a:ext cx="12700" cy="19050"/>
            </a:xfrm>
            <a:custGeom>
              <a:avLst/>
              <a:gdLst/>
              <a:ahLst/>
              <a:cxnLst>
                <a:cxn ang="0">
                  <a:pos x="26" y="1"/>
                </a:cxn>
                <a:cxn ang="0">
                  <a:pos x="26" y="1"/>
                </a:cxn>
                <a:cxn ang="0">
                  <a:pos x="24" y="14"/>
                </a:cxn>
                <a:cxn ang="0">
                  <a:pos x="22" y="20"/>
                </a:cxn>
                <a:cxn ang="0">
                  <a:pos x="21" y="27"/>
                </a:cxn>
                <a:cxn ang="0">
                  <a:pos x="18" y="32"/>
                </a:cxn>
                <a:cxn ang="0">
                  <a:pos x="14" y="35"/>
                </a:cxn>
                <a:cxn ang="0">
                  <a:pos x="10" y="37"/>
                </a:cxn>
                <a:cxn ang="0">
                  <a:pos x="7" y="37"/>
                </a:cxn>
                <a:cxn ang="0">
                  <a:pos x="0" y="37"/>
                </a:cxn>
                <a:cxn ang="0">
                  <a:pos x="0" y="37"/>
                </a:cxn>
                <a:cxn ang="0">
                  <a:pos x="3" y="32"/>
                </a:cxn>
                <a:cxn ang="0">
                  <a:pos x="5" y="26"/>
                </a:cxn>
                <a:cxn ang="0">
                  <a:pos x="9" y="13"/>
                </a:cxn>
                <a:cxn ang="0">
                  <a:pos x="11" y="6"/>
                </a:cxn>
                <a:cxn ang="0">
                  <a:pos x="15" y="2"/>
                </a:cxn>
                <a:cxn ang="0">
                  <a:pos x="17" y="1"/>
                </a:cxn>
                <a:cxn ang="0">
                  <a:pos x="20" y="0"/>
                </a:cxn>
                <a:cxn ang="0">
                  <a:pos x="22" y="0"/>
                </a:cxn>
                <a:cxn ang="0">
                  <a:pos x="26" y="1"/>
                </a:cxn>
                <a:cxn ang="0">
                  <a:pos x="26" y="1"/>
                </a:cxn>
              </a:cxnLst>
              <a:rect l="0" t="0" r="r" b="b"/>
              <a:pathLst>
                <a:path w="26" h="37">
                  <a:moveTo>
                    <a:pt x="26" y="1"/>
                  </a:moveTo>
                  <a:lnTo>
                    <a:pt x="26" y="1"/>
                  </a:lnTo>
                  <a:lnTo>
                    <a:pt x="24" y="14"/>
                  </a:lnTo>
                  <a:lnTo>
                    <a:pt x="22" y="20"/>
                  </a:lnTo>
                  <a:lnTo>
                    <a:pt x="21" y="27"/>
                  </a:lnTo>
                  <a:lnTo>
                    <a:pt x="18" y="32"/>
                  </a:lnTo>
                  <a:lnTo>
                    <a:pt x="14" y="35"/>
                  </a:lnTo>
                  <a:lnTo>
                    <a:pt x="10" y="37"/>
                  </a:lnTo>
                  <a:lnTo>
                    <a:pt x="7" y="37"/>
                  </a:lnTo>
                  <a:lnTo>
                    <a:pt x="0" y="37"/>
                  </a:lnTo>
                  <a:lnTo>
                    <a:pt x="0" y="37"/>
                  </a:lnTo>
                  <a:lnTo>
                    <a:pt x="3" y="32"/>
                  </a:lnTo>
                  <a:lnTo>
                    <a:pt x="5" y="26"/>
                  </a:lnTo>
                  <a:lnTo>
                    <a:pt x="9" y="13"/>
                  </a:lnTo>
                  <a:lnTo>
                    <a:pt x="11" y="6"/>
                  </a:lnTo>
                  <a:lnTo>
                    <a:pt x="15" y="2"/>
                  </a:lnTo>
                  <a:lnTo>
                    <a:pt x="17" y="1"/>
                  </a:lnTo>
                  <a:lnTo>
                    <a:pt x="20" y="0"/>
                  </a:lnTo>
                  <a:lnTo>
                    <a:pt x="22" y="0"/>
                  </a:lnTo>
                  <a:lnTo>
                    <a:pt x="26" y="1"/>
                  </a:lnTo>
                  <a:lnTo>
                    <a:pt x="26" y="1"/>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9" name="Freeform 60"/>
            <p:cNvSpPr/>
            <p:nvPr/>
          </p:nvSpPr>
          <p:spPr bwMode="auto">
            <a:xfrm>
              <a:off x="4640263" y="333375"/>
              <a:ext cx="26988" cy="55563"/>
            </a:xfrm>
            <a:custGeom>
              <a:avLst/>
              <a:gdLst/>
              <a:ahLst/>
              <a:cxnLst>
                <a:cxn ang="0">
                  <a:pos x="51" y="3"/>
                </a:cxn>
                <a:cxn ang="0">
                  <a:pos x="51" y="3"/>
                </a:cxn>
                <a:cxn ang="0">
                  <a:pos x="46" y="16"/>
                </a:cxn>
                <a:cxn ang="0">
                  <a:pos x="42" y="30"/>
                </a:cxn>
                <a:cxn ang="0">
                  <a:pos x="34" y="55"/>
                </a:cxn>
                <a:cxn ang="0">
                  <a:pos x="31" y="68"/>
                </a:cxn>
                <a:cxn ang="0">
                  <a:pos x="27" y="81"/>
                </a:cxn>
                <a:cxn ang="0">
                  <a:pos x="20" y="93"/>
                </a:cxn>
                <a:cxn ang="0">
                  <a:pos x="14" y="104"/>
                </a:cxn>
                <a:cxn ang="0">
                  <a:pos x="14" y="104"/>
                </a:cxn>
                <a:cxn ang="0">
                  <a:pos x="9" y="104"/>
                </a:cxn>
                <a:cxn ang="0">
                  <a:pos x="5" y="102"/>
                </a:cxn>
                <a:cxn ang="0">
                  <a:pos x="2" y="99"/>
                </a:cxn>
                <a:cxn ang="0">
                  <a:pos x="0" y="98"/>
                </a:cxn>
                <a:cxn ang="0">
                  <a:pos x="0" y="98"/>
                </a:cxn>
                <a:cxn ang="0">
                  <a:pos x="5" y="87"/>
                </a:cxn>
                <a:cxn ang="0">
                  <a:pos x="11" y="77"/>
                </a:cxn>
                <a:cxn ang="0">
                  <a:pos x="16" y="65"/>
                </a:cxn>
                <a:cxn ang="0">
                  <a:pos x="20" y="52"/>
                </a:cxn>
                <a:cxn ang="0">
                  <a:pos x="28" y="26"/>
                </a:cxn>
                <a:cxn ang="0">
                  <a:pos x="34" y="3"/>
                </a:cxn>
                <a:cxn ang="0">
                  <a:pos x="34" y="3"/>
                </a:cxn>
                <a:cxn ang="0">
                  <a:pos x="39" y="1"/>
                </a:cxn>
                <a:cxn ang="0">
                  <a:pos x="43" y="0"/>
                </a:cxn>
                <a:cxn ang="0">
                  <a:pos x="48" y="0"/>
                </a:cxn>
                <a:cxn ang="0">
                  <a:pos x="50" y="1"/>
                </a:cxn>
                <a:cxn ang="0">
                  <a:pos x="51" y="3"/>
                </a:cxn>
                <a:cxn ang="0">
                  <a:pos x="51" y="3"/>
                </a:cxn>
              </a:cxnLst>
              <a:rect l="0" t="0" r="r" b="b"/>
              <a:pathLst>
                <a:path w="51" h="104">
                  <a:moveTo>
                    <a:pt x="51" y="3"/>
                  </a:moveTo>
                  <a:lnTo>
                    <a:pt x="51" y="3"/>
                  </a:lnTo>
                  <a:lnTo>
                    <a:pt x="46" y="16"/>
                  </a:lnTo>
                  <a:lnTo>
                    <a:pt x="42" y="30"/>
                  </a:lnTo>
                  <a:lnTo>
                    <a:pt x="34" y="55"/>
                  </a:lnTo>
                  <a:lnTo>
                    <a:pt x="31" y="68"/>
                  </a:lnTo>
                  <a:lnTo>
                    <a:pt x="27" y="81"/>
                  </a:lnTo>
                  <a:lnTo>
                    <a:pt x="20" y="93"/>
                  </a:lnTo>
                  <a:lnTo>
                    <a:pt x="14" y="104"/>
                  </a:lnTo>
                  <a:lnTo>
                    <a:pt x="14" y="104"/>
                  </a:lnTo>
                  <a:lnTo>
                    <a:pt x="9" y="104"/>
                  </a:lnTo>
                  <a:lnTo>
                    <a:pt x="5" y="102"/>
                  </a:lnTo>
                  <a:lnTo>
                    <a:pt x="2" y="99"/>
                  </a:lnTo>
                  <a:lnTo>
                    <a:pt x="0" y="98"/>
                  </a:lnTo>
                  <a:lnTo>
                    <a:pt x="0" y="98"/>
                  </a:lnTo>
                  <a:lnTo>
                    <a:pt x="5" y="87"/>
                  </a:lnTo>
                  <a:lnTo>
                    <a:pt x="11" y="77"/>
                  </a:lnTo>
                  <a:lnTo>
                    <a:pt x="16" y="65"/>
                  </a:lnTo>
                  <a:lnTo>
                    <a:pt x="20" y="52"/>
                  </a:lnTo>
                  <a:lnTo>
                    <a:pt x="28" y="26"/>
                  </a:lnTo>
                  <a:lnTo>
                    <a:pt x="34" y="3"/>
                  </a:lnTo>
                  <a:lnTo>
                    <a:pt x="34" y="3"/>
                  </a:lnTo>
                  <a:lnTo>
                    <a:pt x="39" y="1"/>
                  </a:lnTo>
                  <a:lnTo>
                    <a:pt x="43" y="0"/>
                  </a:lnTo>
                  <a:lnTo>
                    <a:pt x="48" y="0"/>
                  </a:lnTo>
                  <a:lnTo>
                    <a:pt x="50" y="1"/>
                  </a:lnTo>
                  <a:lnTo>
                    <a:pt x="51" y="3"/>
                  </a:lnTo>
                  <a:lnTo>
                    <a:pt x="51" y="3"/>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0" name="Freeform 61"/>
            <p:cNvSpPr/>
            <p:nvPr/>
          </p:nvSpPr>
          <p:spPr bwMode="auto">
            <a:xfrm>
              <a:off x="4575176" y="334963"/>
              <a:ext cx="14288" cy="23813"/>
            </a:xfrm>
            <a:custGeom>
              <a:avLst/>
              <a:gdLst/>
              <a:ahLst/>
              <a:cxnLst>
                <a:cxn ang="0">
                  <a:pos x="26" y="0"/>
                </a:cxn>
                <a:cxn ang="0">
                  <a:pos x="26" y="0"/>
                </a:cxn>
                <a:cxn ang="0">
                  <a:pos x="27" y="7"/>
                </a:cxn>
                <a:cxn ang="0">
                  <a:pos x="27" y="14"/>
                </a:cxn>
                <a:cxn ang="0">
                  <a:pos x="25" y="20"/>
                </a:cxn>
                <a:cxn ang="0">
                  <a:pos x="22" y="26"/>
                </a:cxn>
                <a:cxn ang="0">
                  <a:pos x="18" y="32"/>
                </a:cxn>
                <a:cxn ang="0">
                  <a:pos x="14" y="37"/>
                </a:cxn>
                <a:cxn ang="0">
                  <a:pos x="7" y="41"/>
                </a:cxn>
                <a:cxn ang="0">
                  <a:pos x="0" y="45"/>
                </a:cxn>
                <a:cxn ang="0">
                  <a:pos x="0" y="45"/>
                </a:cxn>
                <a:cxn ang="0">
                  <a:pos x="1" y="32"/>
                </a:cxn>
                <a:cxn ang="0">
                  <a:pos x="3" y="24"/>
                </a:cxn>
                <a:cxn ang="0">
                  <a:pos x="6" y="18"/>
                </a:cxn>
                <a:cxn ang="0">
                  <a:pos x="10" y="13"/>
                </a:cxn>
                <a:cxn ang="0">
                  <a:pos x="14" y="7"/>
                </a:cxn>
                <a:cxn ang="0">
                  <a:pos x="19" y="3"/>
                </a:cxn>
                <a:cxn ang="0">
                  <a:pos x="26" y="0"/>
                </a:cxn>
                <a:cxn ang="0">
                  <a:pos x="26" y="0"/>
                </a:cxn>
              </a:cxnLst>
              <a:rect l="0" t="0" r="r" b="b"/>
              <a:pathLst>
                <a:path w="27" h="45">
                  <a:moveTo>
                    <a:pt x="26" y="0"/>
                  </a:moveTo>
                  <a:lnTo>
                    <a:pt x="26" y="0"/>
                  </a:lnTo>
                  <a:lnTo>
                    <a:pt x="27" y="7"/>
                  </a:lnTo>
                  <a:lnTo>
                    <a:pt x="27" y="14"/>
                  </a:lnTo>
                  <a:lnTo>
                    <a:pt x="25" y="20"/>
                  </a:lnTo>
                  <a:lnTo>
                    <a:pt x="22" y="26"/>
                  </a:lnTo>
                  <a:lnTo>
                    <a:pt x="18" y="32"/>
                  </a:lnTo>
                  <a:lnTo>
                    <a:pt x="14" y="37"/>
                  </a:lnTo>
                  <a:lnTo>
                    <a:pt x="7" y="41"/>
                  </a:lnTo>
                  <a:lnTo>
                    <a:pt x="0" y="45"/>
                  </a:lnTo>
                  <a:lnTo>
                    <a:pt x="0" y="45"/>
                  </a:lnTo>
                  <a:lnTo>
                    <a:pt x="1" y="32"/>
                  </a:lnTo>
                  <a:lnTo>
                    <a:pt x="3" y="24"/>
                  </a:lnTo>
                  <a:lnTo>
                    <a:pt x="6" y="18"/>
                  </a:lnTo>
                  <a:lnTo>
                    <a:pt x="10" y="13"/>
                  </a:lnTo>
                  <a:lnTo>
                    <a:pt x="14" y="7"/>
                  </a:lnTo>
                  <a:lnTo>
                    <a:pt x="19" y="3"/>
                  </a:lnTo>
                  <a:lnTo>
                    <a:pt x="26" y="0"/>
                  </a:lnTo>
                  <a:lnTo>
                    <a:pt x="26"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1" name="Freeform 62"/>
            <p:cNvSpPr/>
            <p:nvPr/>
          </p:nvSpPr>
          <p:spPr bwMode="auto">
            <a:xfrm>
              <a:off x="4926013" y="334963"/>
              <a:ext cx="30163" cy="9525"/>
            </a:xfrm>
            <a:custGeom>
              <a:avLst/>
              <a:gdLst/>
              <a:ahLst/>
              <a:cxnLst>
                <a:cxn ang="0">
                  <a:pos x="52" y="1"/>
                </a:cxn>
                <a:cxn ang="0">
                  <a:pos x="52" y="1"/>
                </a:cxn>
                <a:cxn ang="0">
                  <a:pos x="54" y="4"/>
                </a:cxn>
                <a:cxn ang="0">
                  <a:pos x="56" y="7"/>
                </a:cxn>
                <a:cxn ang="0">
                  <a:pos x="56" y="12"/>
                </a:cxn>
                <a:cxn ang="0">
                  <a:pos x="56" y="17"/>
                </a:cxn>
                <a:cxn ang="0">
                  <a:pos x="56" y="17"/>
                </a:cxn>
                <a:cxn ang="0">
                  <a:pos x="49" y="18"/>
                </a:cxn>
                <a:cxn ang="0">
                  <a:pos x="42" y="18"/>
                </a:cxn>
                <a:cxn ang="0">
                  <a:pos x="35" y="16"/>
                </a:cxn>
                <a:cxn ang="0">
                  <a:pos x="29" y="14"/>
                </a:cxn>
                <a:cxn ang="0">
                  <a:pos x="15" y="8"/>
                </a:cxn>
                <a:cxn ang="0">
                  <a:pos x="7" y="6"/>
                </a:cxn>
                <a:cxn ang="0">
                  <a:pos x="0" y="5"/>
                </a:cxn>
                <a:cxn ang="0">
                  <a:pos x="0" y="5"/>
                </a:cxn>
                <a:cxn ang="0">
                  <a:pos x="5" y="2"/>
                </a:cxn>
                <a:cxn ang="0">
                  <a:pos x="10" y="0"/>
                </a:cxn>
                <a:cxn ang="0">
                  <a:pos x="17" y="0"/>
                </a:cxn>
                <a:cxn ang="0">
                  <a:pos x="23" y="1"/>
                </a:cxn>
                <a:cxn ang="0">
                  <a:pos x="38" y="2"/>
                </a:cxn>
                <a:cxn ang="0">
                  <a:pos x="45" y="2"/>
                </a:cxn>
                <a:cxn ang="0">
                  <a:pos x="52" y="1"/>
                </a:cxn>
                <a:cxn ang="0">
                  <a:pos x="52" y="1"/>
                </a:cxn>
              </a:cxnLst>
              <a:rect l="0" t="0" r="r" b="b"/>
              <a:pathLst>
                <a:path w="56" h="18">
                  <a:moveTo>
                    <a:pt x="52" y="1"/>
                  </a:moveTo>
                  <a:lnTo>
                    <a:pt x="52" y="1"/>
                  </a:lnTo>
                  <a:lnTo>
                    <a:pt x="54" y="4"/>
                  </a:lnTo>
                  <a:lnTo>
                    <a:pt x="56" y="7"/>
                  </a:lnTo>
                  <a:lnTo>
                    <a:pt x="56" y="12"/>
                  </a:lnTo>
                  <a:lnTo>
                    <a:pt x="56" y="17"/>
                  </a:lnTo>
                  <a:lnTo>
                    <a:pt x="56" y="17"/>
                  </a:lnTo>
                  <a:lnTo>
                    <a:pt x="49" y="18"/>
                  </a:lnTo>
                  <a:lnTo>
                    <a:pt x="42" y="18"/>
                  </a:lnTo>
                  <a:lnTo>
                    <a:pt x="35" y="16"/>
                  </a:lnTo>
                  <a:lnTo>
                    <a:pt x="29" y="14"/>
                  </a:lnTo>
                  <a:lnTo>
                    <a:pt x="15" y="8"/>
                  </a:lnTo>
                  <a:lnTo>
                    <a:pt x="7" y="6"/>
                  </a:lnTo>
                  <a:lnTo>
                    <a:pt x="0" y="5"/>
                  </a:lnTo>
                  <a:lnTo>
                    <a:pt x="0" y="5"/>
                  </a:lnTo>
                  <a:lnTo>
                    <a:pt x="5" y="2"/>
                  </a:lnTo>
                  <a:lnTo>
                    <a:pt x="10" y="0"/>
                  </a:lnTo>
                  <a:lnTo>
                    <a:pt x="17" y="0"/>
                  </a:lnTo>
                  <a:lnTo>
                    <a:pt x="23" y="1"/>
                  </a:lnTo>
                  <a:lnTo>
                    <a:pt x="38" y="2"/>
                  </a:lnTo>
                  <a:lnTo>
                    <a:pt x="45" y="2"/>
                  </a:lnTo>
                  <a:lnTo>
                    <a:pt x="52" y="1"/>
                  </a:lnTo>
                  <a:lnTo>
                    <a:pt x="52" y="1"/>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2" name="Freeform 63"/>
            <p:cNvSpPr/>
            <p:nvPr/>
          </p:nvSpPr>
          <p:spPr bwMode="auto">
            <a:xfrm>
              <a:off x="4589463" y="346075"/>
              <a:ext cx="15875" cy="23813"/>
            </a:xfrm>
            <a:custGeom>
              <a:avLst/>
              <a:gdLst/>
              <a:ahLst/>
              <a:cxnLst>
                <a:cxn ang="0">
                  <a:pos x="18" y="0"/>
                </a:cxn>
                <a:cxn ang="0">
                  <a:pos x="18" y="0"/>
                </a:cxn>
                <a:cxn ang="0">
                  <a:pos x="22" y="2"/>
                </a:cxn>
                <a:cxn ang="0">
                  <a:pos x="25" y="4"/>
                </a:cxn>
                <a:cxn ang="0">
                  <a:pos x="26" y="8"/>
                </a:cxn>
                <a:cxn ang="0">
                  <a:pos x="28" y="11"/>
                </a:cxn>
                <a:cxn ang="0">
                  <a:pos x="29" y="14"/>
                </a:cxn>
                <a:cxn ang="0">
                  <a:pos x="28" y="17"/>
                </a:cxn>
                <a:cxn ang="0">
                  <a:pos x="25" y="25"/>
                </a:cxn>
                <a:cxn ang="0">
                  <a:pos x="20" y="32"/>
                </a:cxn>
                <a:cxn ang="0">
                  <a:pos x="14" y="38"/>
                </a:cxn>
                <a:cxn ang="0">
                  <a:pos x="7" y="42"/>
                </a:cxn>
                <a:cxn ang="0">
                  <a:pos x="0" y="44"/>
                </a:cxn>
                <a:cxn ang="0">
                  <a:pos x="0" y="44"/>
                </a:cxn>
                <a:cxn ang="0">
                  <a:pos x="0" y="40"/>
                </a:cxn>
                <a:cxn ang="0">
                  <a:pos x="2" y="34"/>
                </a:cxn>
                <a:cxn ang="0">
                  <a:pos x="8" y="24"/>
                </a:cxn>
                <a:cxn ang="0">
                  <a:pos x="14" y="13"/>
                </a:cxn>
                <a:cxn ang="0">
                  <a:pos x="17" y="7"/>
                </a:cxn>
                <a:cxn ang="0">
                  <a:pos x="18" y="0"/>
                </a:cxn>
                <a:cxn ang="0">
                  <a:pos x="18" y="0"/>
                </a:cxn>
              </a:cxnLst>
              <a:rect l="0" t="0" r="r" b="b"/>
              <a:pathLst>
                <a:path w="28" h="44">
                  <a:moveTo>
                    <a:pt x="18" y="0"/>
                  </a:moveTo>
                  <a:lnTo>
                    <a:pt x="18" y="0"/>
                  </a:lnTo>
                  <a:lnTo>
                    <a:pt x="22" y="2"/>
                  </a:lnTo>
                  <a:lnTo>
                    <a:pt x="25" y="4"/>
                  </a:lnTo>
                  <a:lnTo>
                    <a:pt x="26" y="8"/>
                  </a:lnTo>
                  <a:lnTo>
                    <a:pt x="28" y="11"/>
                  </a:lnTo>
                  <a:lnTo>
                    <a:pt x="29" y="14"/>
                  </a:lnTo>
                  <a:lnTo>
                    <a:pt x="28" y="17"/>
                  </a:lnTo>
                  <a:lnTo>
                    <a:pt x="25" y="25"/>
                  </a:lnTo>
                  <a:lnTo>
                    <a:pt x="20" y="32"/>
                  </a:lnTo>
                  <a:lnTo>
                    <a:pt x="14" y="38"/>
                  </a:lnTo>
                  <a:lnTo>
                    <a:pt x="7" y="42"/>
                  </a:lnTo>
                  <a:lnTo>
                    <a:pt x="0" y="44"/>
                  </a:lnTo>
                  <a:lnTo>
                    <a:pt x="0" y="44"/>
                  </a:lnTo>
                  <a:lnTo>
                    <a:pt x="0" y="40"/>
                  </a:lnTo>
                  <a:lnTo>
                    <a:pt x="2" y="34"/>
                  </a:lnTo>
                  <a:lnTo>
                    <a:pt x="8" y="24"/>
                  </a:lnTo>
                  <a:lnTo>
                    <a:pt x="14" y="13"/>
                  </a:lnTo>
                  <a:lnTo>
                    <a:pt x="17" y="7"/>
                  </a:lnTo>
                  <a:lnTo>
                    <a:pt x="18" y="0"/>
                  </a:lnTo>
                  <a:lnTo>
                    <a:pt x="18"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3" name="Freeform 64"/>
            <p:cNvSpPr/>
            <p:nvPr/>
          </p:nvSpPr>
          <p:spPr bwMode="auto">
            <a:xfrm>
              <a:off x="4605338" y="350838"/>
              <a:ext cx="12700" cy="22225"/>
            </a:xfrm>
            <a:custGeom>
              <a:avLst/>
              <a:gdLst/>
              <a:ahLst/>
              <a:cxnLst>
                <a:cxn ang="0">
                  <a:pos x="18" y="0"/>
                </a:cxn>
                <a:cxn ang="0">
                  <a:pos x="18" y="0"/>
                </a:cxn>
                <a:cxn ang="0">
                  <a:pos x="22" y="5"/>
                </a:cxn>
                <a:cxn ang="0">
                  <a:pos x="24" y="10"/>
                </a:cxn>
                <a:cxn ang="0">
                  <a:pos x="25" y="16"/>
                </a:cxn>
                <a:cxn ang="0">
                  <a:pos x="25" y="22"/>
                </a:cxn>
                <a:cxn ang="0">
                  <a:pos x="24" y="28"/>
                </a:cxn>
                <a:cxn ang="0">
                  <a:pos x="21" y="33"/>
                </a:cxn>
                <a:cxn ang="0">
                  <a:pos x="18" y="38"/>
                </a:cxn>
                <a:cxn ang="0">
                  <a:pos x="15" y="43"/>
                </a:cxn>
                <a:cxn ang="0">
                  <a:pos x="15" y="43"/>
                </a:cxn>
                <a:cxn ang="0">
                  <a:pos x="9" y="43"/>
                </a:cxn>
                <a:cxn ang="0">
                  <a:pos x="5" y="40"/>
                </a:cxn>
                <a:cxn ang="0">
                  <a:pos x="0" y="35"/>
                </a:cxn>
                <a:cxn ang="0">
                  <a:pos x="0" y="35"/>
                </a:cxn>
                <a:cxn ang="0">
                  <a:pos x="5" y="33"/>
                </a:cxn>
                <a:cxn ang="0">
                  <a:pos x="7" y="29"/>
                </a:cxn>
                <a:cxn ang="0">
                  <a:pos x="9" y="24"/>
                </a:cxn>
                <a:cxn ang="0">
                  <a:pos x="10" y="19"/>
                </a:cxn>
                <a:cxn ang="0">
                  <a:pos x="12" y="8"/>
                </a:cxn>
                <a:cxn ang="0">
                  <a:pos x="15" y="4"/>
                </a:cxn>
                <a:cxn ang="0">
                  <a:pos x="18" y="0"/>
                </a:cxn>
                <a:cxn ang="0">
                  <a:pos x="18" y="0"/>
                </a:cxn>
              </a:cxnLst>
              <a:rect l="0" t="0" r="r" b="b"/>
              <a:pathLst>
                <a:path w="25" h="43">
                  <a:moveTo>
                    <a:pt x="18" y="0"/>
                  </a:moveTo>
                  <a:lnTo>
                    <a:pt x="18" y="0"/>
                  </a:lnTo>
                  <a:lnTo>
                    <a:pt x="22" y="5"/>
                  </a:lnTo>
                  <a:lnTo>
                    <a:pt x="24" y="10"/>
                  </a:lnTo>
                  <a:lnTo>
                    <a:pt x="25" y="16"/>
                  </a:lnTo>
                  <a:lnTo>
                    <a:pt x="25" y="22"/>
                  </a:lnTo>
                  <a:lnTo>
                    <a:pt x="24" y="28"/>
                  </a:lnTo>
                  <a:lnTo>
                    <a:pt x="21" y="33"/>
                  </a:lnTo>
                  <a:lnTo>
                    <a:pt x="18" y="38"/>
                  </a:lnTo>
                  <a:lnTo>
                    <a:pt x="15" y="43"/>
                  </a:lnTo>
                  <a:lnTo>
                    <a:pt x="15" y="43"/>
                  </a:lnTo>
                  <a:lnTo>
                    <a:pt x="9" y="43"/>
                  </a:lnTo>
                  <a:lnTo>
                    <a:pt x="5" y="40"/>
                  </a:lnTo>
                  <a:lnTo>
                    <a:pt x="0" y="35"/>
                  </a:lnTo>
                  <a:lnTo>
                    <a:pt x="0" y="35"/>
                  </a:lnTo>
                  <a:lnTo>
                    <a:pt x="5" y="33"/>
                  </a:lnTo>
                  <a:lnTo>
                    <a:pt x="7" y="29"/>
                  </a:lnTo>
                  <a:lnTo>
                    <a:pt x="9" y="24"/>
                  </a:lnTo>
                  <a:lnTo>
                    <a:pt x="10" y="19"/>
                  </a:lnTo>
                  <a:lnTo>
                    <a:pt x="12" y="8"/>
                  </a:lnTo>
                  <a:lnTo>
                    <a:pt x="15" y="4"/>
                  </a:lnTo>
                  <a:lnTo>
                    <a:pt x="18" y="0"/>
                  </a:lnTo>
                  <a:lnTo>
                    <a:pt x="18"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4" name="Freeform 65"/>
            <p:cNvSpPr/>
            <p:nvPr/>
          </p:nvSpPr>
          <p:spPr bwMode="auto">
            <a:xfrm>
              <a:off x="4924426" y="350838"/>
              <a:ext cx="26988" cy="11113"/>
            </a:xfrm>
            <a:custGeom>
              <a:avLst/>
              <a:gdLst/>
              <a:ahLst/>
              <a:cxnLst>
                <a:cxn ang="0">
                  <a:pos x="53" y="11"/>
                </a:cxn>
                <a:cxn ang="0">
                  <a:pos x="53" y="11"/>
                </a:cxn>
                <a:cxn ang="0">
                  <a:pos x="51" y="15"/>
                </a:cxn>
                <a:cxn ang="0">
                  <a:pos x="49" y="17"/>
                </a:cxn>
                <a:cxn ang="0">
                  <a:pos x="45" y="19"/>
                </a:cxn>
                <a:cxn ang="0">
                  <a:pos x="42" y="20"/>
                </a:cxn>
                <a:cxn ang="0">
                  <a:pos x="39" y="20"/>
                </a:cxn>
                <a:cxn ang="0">
                  <a:pos x="36" y="20"/>
                </a:cxn>
                <a:cxn ang="0">
                  <a:pos x="28" y="17"/>
                </a:cxn>
                <a:cxn ang="0">
                  <a:pos x="20" y="14"/>
                </a:cxn>
                <a:cxn ang="0">
                  <a:pos x="12" y="8"/>
                </a:cxn>
                <a:cxn ang="0">
                  <a:pos x="0" y="0"/>
                </a:cxn>
                <a:cxn ang="0">
                  <a:pos x="0" y="0"/>
                </a:cxn>
                <a:cxn ang="0">
                  <a:pos x="7" y="0"/>
                </a:cxn>
                <a:cxn ang="0">
                  <a:pos x="13" y="0"/>
                </a:cxn>
                <a:cxn ang="0">
                  <a:pos x="27" y="2"/>
                </a:cxn>
                <a:cxn ang="0">
                  <a:pos x="41" y="5"/>
                </a:cxn>
                <a:cxn ang="0">
                  <a:pos x="53" y="11"/>
                </a:cxn>
                <a:cxn ang="0">
                  <a:pos x="53" y="11"/>
                </a:cxn>
              </a:cxnLst>
              <a:rect l="0" t="0" r="r" b="b"/>
              <a:pathLst>
                <a:path w="52" h="20">
                  <a:moveTo>
                    <a:pt x="53" y="11"/>
                  </a:moveTo>
                  <a:lnTo>
                    <a:pt x="53" y="11"/>
                  </a:lnTo>
                  <a:lnTo>
                    <a:pt x="51" y="15"/>
                  </a:lnTo>
                  <a:lnTo>
                    <a:pt x="49" y="17"/>
                  </a:lnTo>
                  <a:lnTo>
                    <a:pt x="45" y="19"/>
                  </a:lnTo>
                  <a:lnTo>
                    <a:pt x="42" y="20"/>
                  </a:lnTo>
                  <a:lnTo>
                    <a:pt x="39" y="20"/>
                  </a:lnTo>
                  <a:lnTo>
                    <a:pt x="36" y="20"/>
                  </a:lnTo>
                  <a:lnTo>
                    <a:pt x="28" y="17"/>
                  </a:lnTo>
                  <a:lnTo>
                    <a:pt x="20" y="14"/>
                  </a:lnTo>
                  <a:lnTo>
                    <a:pt x="12" y="8"/>
                  </a:lnTo>
                  <a:lnTo>
                    <a:pt x="0" y="0"/>
                  </a:lnTo>
                  <a:lnTo>
                    <a:pt x="0" y="0"/>
                  </a:lnTo>
                  <a:lnTo>
                    <a:pt x="7" y="0"/>
                  </a:lnTo>
                  <a:lnTo>
                    <a:pt x="13" y="0"/>
                  </a:lnTo>
                  <a:lnTo>
                    <a:pt x="27" y="2"/>
                  </a:lnTo>
                  <a:lnTo>
                    <a:pt x="41" y="5"/>
                  </a:lnTo>
                  <a:lnTo>
                    <a:pt x="53" y="11"/>
                  </a:lnTo>
                  <a:lnTo>
                    <a:pt x="53" y="11"/>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5" name="Freeform 66"/>
            <p:cNvSpPr/>
            <p:nvPr/>
          </p:nvSpPr>
          <p:spPr bwMode="auto">
            <a:xfrm>
              <a:off x="4622801" y="363538"/>
              <a:ext cx="11113" cy="14288"/>
            </a:xfrm>
            <a:custGeom>
              <a:avLst/>
              <a:gdLst/>
              <a:ahLst/>
              <a:cxnLst>
                <a:cxn ang="0">
                  <a:pos x="22" y="0"/>
                </a:cxn>
                <a:cxn ang="0">
                  <a:pos x="22" y="0"/>
                </a:cxn>
                <a:cxn ang="0">
                  <a:pos x="20" y="11"/>
                </a:cxn>
                <a:cxn ang="0">
                  <a:pos x="19" y="16"/>
                </a:cxn>
                <a:cxn ang="0">
                  <a:pos x="17" y="22"/>
                </a:cxn>
                <a:cxn ang="0">
                  <a:pos x="14" y="25"/>
                </a:cxn>
                <a:cxn ang="0">
                  <a:pos x="11" y="28"/>
                </a:cxn>
                <a:cxn ang="0">
                  <a:pos x="6" y="28"/>
                </a:cxn>
                <a:cxn ang="0">
                  <a:pos x="0" y="27"/>
                </a:cxn>
                <a:cxn ang="0">
                  <a:pos x="0" y="27"/>
                </a:cxn>
                <a:cxn ang="0">
                  <a:pos x="4" y="17"/>
                </a:cxn>
                <a:cxn ang="0">
                  <a:pos x="8" y="9"/>
                </a:cxn>
                <a:cxn ang="0">
                  <a:pos x="12" y="5"/>
                </a:cxn>
                <a:cxn ang="0">
                  <a:pos x="15" y="1"/>
                </a:cxn>
                <a:cxn ang="0">
                  <a:pos x="18" y="0"/>
                </a:cxn>
                <a:cxn ang="0">
                  <a:pos x="22" y="0"/>
                </a:cxn>
                <a:cxn ang="0">
                  <a:pos x="22" y="0"/>
                </a:cxn>
              </a:cxnLst>
              <a:rect l="0" t="0" r="r" b="b"/>
              <a:pathLst>
                <a:path w="22" h="28">
                  <a:moveTo>
                    <a:pt x="22" y="0"/>
                  </a:moveTo>
                  <a:lnTo>
                    <a:pt x="22" y="0"/>
                  </a:lnTo>
                  <a:lnTo>
                    <a:pt x="20" y="11"/>
                  </a:lnTo>
                  <a:lnTo>
                    <a:pt x="19" y="16"/>
                  </a:lnTo>
                  <a:lnTo>
                    <a:pt x="17" y="22"/>
                  </a:lnTo>
                  <a:lnTo>
                    <a:pt x="14" y="25"/>
                  </a:lnTo>
                  <a:lnTo>
                    <a:pt x="11" y="28"/>
                  </a:lnTo>
                  <a:lnTo>
                    <a:pt x="6" y="28"/>
                  </a:lnTo>
                  <a:lnTo>
                    <a:pt x="0" y="27"/>
                  </a:lnTo>
                  <a:lnTo>
                    <a:pt x="0" y="27"/>
                  </a:lnTo>
                  <a:lnTo>
                    <a:pt x="4" y="17"/>
                  </a:lnTo>
                  <a:lnTo>
                    <a:pt x="8" y="9"/>
                  </a:lnTo>
                  <a:lnTo>
                    <a:pt x="12" y="5"/>
                  </a:lnTo>
                  <a:lnTo>
                    <a:pt x="15" y="1"/>
                  </a:lnTo>
                  <a:lnTo>
                    <a:pt x="18" y="0"/>
                  </a:lnTo>
                  <a:lnTo>
                    <a:pt x="22" y="0"/>
                  </a:lnTo>
                  <a:lnTo>
                    <a:pt x="22"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6" name="Freeform 67"/>
            <p:cNvSpPr/>
            <p:nvPr/>
          </p:nvSpPr>
          <p:spPr bwMode="auto">
            <a:xfrm>
              <a:off x="4733926" y="374650"/>
              <a:ext cx="25400" cy="57150"/>
            </a:xfrm>
            <a:custGeom>
              <a:avLst/>
              <a:gdLst/>
              <a:ahLst/>
              <a:cxnLst>
                <a:cxn ang="0">
                  <a:pos x="48" y="6"/>
                </a:cxn>
                <a:cxn ang="0">
                  <a:pos x="48" y="6"/>
                </a:cxn>
                <a:cxn ang="0">
                  <a:pos x="47" y="11"/>
                </a:cxn>
                <a:cxn ang="0">
                  <a:pos x="44" y="17"/>
                </a:cxn>
                <a:cxn ang="0">
                  <a:pos x="38" y="25"/>
                </a:cxn>
                <a:cxn ang="0">
                  <a:pos x="38" y="25"/>
                </a:cxn>
                <a:cxn ang="0">
                  <a:pos x="38" y="30"/>
                </a:cxn>
                <a:cxn ang="0">
                  <a:pos x="39" y="33"/>
                </a:cxn>
                <a:cxn ang="0">
                  <a:pos x="39" y="35"/>
                </a:cxn>
                <a:cxn ang="0">
                  <a:pos x="40" y="38"/>
                </a:cxn>
                <a:cxn ang="0">
                  <a:pos x="40" y="38"/>
                </a:cxn>
                <a:cxn ang="0">
                  <a:pos x="35" y="53"/>
                </a:cxn>
                <a:cxn ang="0">
                  <a:pos x="32" y="62"/>
                </a:cxn>
                <a:cxn ang="0">
                  <a:pos x="31" y="72"/>
                </a:cxn>
                <a:cxn ang="0">
                  <a:pos x="31" y="72"/>
                </a:cxn>
                <a:cxn ang="0">
                  <a:pos x="25" y="76"/>
                </a:cxn>
                <a:cxn ang="0">
                  <a:pos x="22" y="81"/>
                </a:cxn>
                <a:cxn ang="0">
                  <a:pos x="17" y="92"/>
                </a:cxn>
                <a:cxn ang="0">
                  <a:pos x="15" y="98"/>
                </a:cxn>
                <a:cxn ang="0">
                  <a:pos x="10" y="102"/>
                </a:cxn>
                <a:cxn ang="0">
                  <a:pos x="6" y="107"/>
                </a:cxn>
                <a:cxn ang="0">
                  <a:pos x="0" y="109"/>
                </a:cxn>
                <a:cxn ang="0">
                  <a:pos x="0" y="109"/>
                </a:cxn>
                <a:cxn ang="0">
                  <a:pos x="0" y="101"/>
                </a:cxn>
                <a:cxn ang="0">
                  <a:pos x="0" y="95"/>
                </a:cxn>
                <a:cxn ang="0">
                  <a:pos x="1" y="89"/>
                </a:cxn>
                <a:cxn ang="0">
                  <a:pos x="2" y="82"/>
                </a:cxn>
                <a:cxn ang="0">
                  <a:pos x="7" y="69"/>
                </a:cxn>
                <a:cxn ang="0">
                  <a:pos x="13" y="56"/>
                </a:cxn>
                <a:cxn ang="0">
                  <a:pos x="19" y="44"/>
                </a:cxn>
                <a:cxn ang="0">
                  <a:pos x="24" y="30"/>
                </a:cxn>
                <a:cxn ang="0">
                  <a:pos x="29" y="16"/>
                </a:cxn>
                <a:cxn ang="0">
                  <a:pos x="30" y="7"/>
                </a:cxn>
                <a:cxn ang="0">
                  <a:pos x="31" y="0"/>
                </a:cxn>
                <a:cxn ang="0">
                  <a:pos x="31" y="0"/>
                </a:cxn>
                <a:cxn ang="0">
                  <a:pos x="34" y="0"/>
                </a:cxn>
                <a:cxn ang="0">
                  <a:pos x="36" y="0"/>
                </a:cxn>
                <a:cxn ang="0">
                  <a:pos x="40" y="1"/>
                </a:cxn>
                <a:cxn ang="0">
                  <a:pos x="45" y="4"/>
                </a:cxn>
                <a:cxn ang="0">
                  <a:pos x="48" y="6"/>
                </a:cxn>
                <a:cxn ang="0">
                  <a:pos x="48" y="6"/>
                </a:cxn>
              </a:cxnLst>
              <a:rect l="0" t="0" r="r" b="b"/>
              <a:pathLst>
                <a:path w="48" h="109">
                  <a:moveTo>
                    <a:pt x="48" y="6"/>
                  </a:moveTo>
                  <a:lnTo>
                    <a:pt x="48" y="6"/>
                  </a:lnTo>
                  <a:lnTo>
                    <a:pt x="47" y="11"/>
                  </a:lnTo>
                  <a:lnTo>
                    <a:pt x="44" y="17"/>
                  </a:lnTo>
                  <a:lnTo>
                    <a:pt x="38" y="25"/>
                  </a:lnTo>
                  <a:lnTo>
                    <a:pt x="38" y="25"/>
                  </a:lnTo>
                  <a:lnTo>
                    <a:pt x="38" y="30"/>
                  </a:lnTo>
                  <a:lnTo>
                    <a:pt x="39" y="33"/>
                  </a:lnTo>
                  <a:lnTo>
                    <a:pt x="39" y="35"/>
                  </a:lnTo>
                  <a:lnTo>
                    <a:pt x="40" y="38"/>
                  </a:lnTo>
                  <a:lnTo>
                    <a:pt x="40" y="38"/>
                  </a:lnTo>
                  <a:lnTo>
                    <a:pt x="35" y="53"/>
                  </a:lnTo>
                  <a:lnTo>
                    <a:pt x="32" y="62"/>
                  </a:lnTo>
                  <a:lnTo>
                    <a:pt x="31" y="72"/>
                  </a:lnTo>
                  <a:lnTo>
                    <a:pt x="31" y="72"/>
                  </a:lnTo>
                  <a:lnTo>
                    <a:pt x="25" y="76"/>
                  </a:lnTo>
                  <a:lnTo>
                    <a:pt x="22" y="81"/>
                  </a:lnTo>
                  <a:lnTo>
                    <a:pt x="17" y="92"/>
                  </a:lnTo>
                  <a:lnTo>
                    <a:pt x="15" y="98"/>
                  </a:lnTo>
                  <a:lnTo>
                    <a:pt x="10" y="102"/>
                  </a:lnTo>
                  <a:lnTo>
                    <a:pt x="6" y="107"/>
                  </a:lnTo>
                  <a:lnTo>
                    <a:pt x="0" y="109"/>
                  </a:lnTo>
                  <a:lnTo>
                    <a:pt x="0" y="109"/>
                  </a:lnTo>
                  <a:lnTo>
                    <a:pt x="0" y="101"/>
                  </a:lnTo>
                  <a:lnTo>
                    <a:pt x="0" y="95"/>
                  </a:lnTo>
                  <a:lnTo>
                    <a:pt x="1" y="89"/>
                  </a:lnTo>
                  <a:lnTo>
                    <a:pt x="2" y="82"/>
                  </a:lnTo>
                  <a:lnTo>
                    <a:pt x="7" y="69"/>
                  </a:lnTo>
                  <a:lnTo>
                    <a:pt x="13" y="56"/>
                  </a:lnTo>
                  <a:lnTo>
                    <a:pt x="19" y="44"/>
                  </a:lnTo>
                  <a:lnTo>
                    <a:pt x="24" y="30"/>
                  </a:lnTo>
                  <a:lnTo>
                    <a:pt x="29" y="16"/>
                  </a:lnTo>
                  <a:lnTo>
                    <a:pt x="30" y="7"/>
                  </a:lnTo>
                  <a:lnTo>
                    <a:pt x="31" y="0"/>
                  </a:lnTo>
                  <a:lnTo>
                    <a:pt x="31" y="0"/>
                  </a:lnTo>
                  <a:lnTo>
                    <a:pt x="34" y="0"/>
                  </a:lnTo>
                  <a:lnTo>
                    <a:pt x="36" y="0"/>
                  </a:lnTo>
                  <a:lnTo>
                    <a:pt x="40" y="1"/>
                  </a:lnTo>
                  <a:lnTo>
                    <a:pt x="45" y="4"/>
                  </a:lnTo>
                  <a:lnTo>
                    <a:pt x="48" y="6"/>
                  </a:lnTo>
                  <a:lnTo>
                    <a:pt x="48" y="6"/>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7" name="Freeform 68"/>
            <p:cNvSpPr/>
            <p:nvPr/>
          </p:nvSpPr>
          <p:spPr bwMode="auto">
            <a:xfrm>
              <a:off x="4659313" y="377825"/>
              <a:ext cx="12700" cy="19050"/>
            </a:xfrm>
            <a:custGeom>
              <a:avLst/>
              <a:gdLst/>
              <a:ahLst/>
              <a:cxnLst>
                <a:cxn ang="0">
                  <a:pos x="15" y="0"/>
                </a:cxn>
                <a:cxn ang="0">
                  <a:pos x="15" y="0"/>
                </a:cxn>
                <a:cxn ang="0">
                  <a:pos x="17" y="1"/>
                </a:cxn>
                <a:cxn ang="0">
                  <a:pos x="21" y="3"/>
                </a:cxn>
                <a:cxn ang="0">
                  <a:pos x="23" y="9"/>
                </a:cxn>
                <a:cxn ang="0">
                  <a:pos x="24" y="15"/>
                </a:cxn>
                <a:cxn ang="0">
                  <a:pos x="23" y="20"/>
                </a:cxn>
                <a:cxn ang="0">
                  <a:pos x="20" y="27"/>
                </a:cxn>
                <a:cxn ang="0">
                  <a:pos x="15" y="32"/>
                </a:cxn>
                <a:cxn ang="0">
                  <a:pos x="10" y="35"/>
                </a:cxn>
                <a:cxn ang="0">
                  <a:pos x="2" y="38"/>
                </a:cxn>
                <a:cxn ang="0">
                  <a:pos x="2" y="38"/>
                </a:cxn>
                <a:cxn ang="0">
                  <a:pos x="0" y="33"/>
                </a:cxn>
                <a:cxn ang="0">
                  <a:pos x="0" y="29"/>
                </a:cxn>
                <a:cxn ang="0">
                  <a:pos x="2" y="24"/>
                </a:cxn>
                <a:cxn ang="0">
                  <a:pos x="5" y="19"/>
                </a:cxn>
                <a:cxn ang="0">
                  <a:pos x="10" y="10"/>
                </a:cxn>
                <a:cxn ang="0">
                  <a:pos x="13" y="4"/>
                </a:cxn>
                <a:cxn ang="0">
                  <a:pos x="15" y="0"/>
                </a:cxn>
                <a:cxn ang="0">
                  <a:pos x="15" y="0"/>
                </a:cxn>
              </a:cxnLst>
              <a:rect l="0" t="0" r="r" b="b"/>
              <a:pathLst>
                <a:path w="24" h="38">
                  <a:moveTo>
                    <a:pt x="15" y="0"/>
                  </a:moveTo>
                  <a:lnTo>
                    <a:pt x="15" y="0"/>
                  </a:lnTo>
                  <a:lnTo>
                    <a:pt x="17" y="1"/>
                  </a:lnTo>
                  <a:lnTo>
                    <a:pt x="21" y="3"/>
                  </a:lnTo>
                  <a:lnTo>
                    <a:pt x="23" y="9"/>
                  </a:lnTo>
                  <a:lnTo>
                    <a:pt x="24" y="15"/>
                  </a:lnTo>
                  <a:lnTo>
                    <a:pt x="23" y="20"/>
                  </a:lnTo>
                  <a:lnTo>
                    <a:pt x="20" y="27"/>
                  </a:lnTo>
                  <a:lnTo>
                    <a:pt x="15" y="32"/>
                  </a:lnTo>
                  <a:lnTo>
                    <a:pt x="10" y="35"/>
                  </a:lnTo>
                  <a:lnTo>
                    <a:pt x="2" y="38"/>
                  </a:lnTo>
                  <a:lnTo>
                    <a:pt x="2" y="38"/>
                  </a:lnTo>
                  <a:lnTo>
                    <a:pt x="0" y="33"/>
                  </a:lnTo>
                  <a:lnTo>
                    <a:pt x="0" y="29"/>
                  </a:lnTo>
                  <a:lnTo>
                    <a:pt x="2" y="24"/>
                  </a:lnTo>
                  <a:lnTo>
                    <a:pt x="5" y="19"/>
                  </a:lnTo>
                  <a:lnTo>
                    <a:pt x="10" y="10"/>
                  </a:lnTo>
                  <a:lnTo>
                    <a:pt x="13" y="4"/>
                  </a:lnTo>
                  <a:lnTo>
                    <a:pt x="15" y="0"/>
                  </a:lnTo>
                  <a:lnTo>
                    <a:pt x="15"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8" name="Freeform 69"/>
            <p:cNvSpPr/>
            <p:nvPr/>
          </p:nvSpPr>
          <p:spPr bwMode="auto">
            <a:xfrm>
              <a:off x="4676776" y="384175"/>
              <a:ext cx="9525" cy="20638"/>
            </a:xfrm>
            <a:custGeom>
              <a:avLst/>
              <a:gdLst/>
              <a:ahLst/>
              <a:cxnLst>
                <a:cxn ang="0">
                  <a:pos x="11" y="0"/>
                </a:cxn>
                <a:cxn ang="0">
                  <a:pos x="11" y="0"/>
                </a:cxn>
                <a:cxn ang="0">
                  <a:pos x="16" y="4"/>
                </a:cxn>
                <a:cxn ang="0">
                  <a:pos x="18" y="10"/>
                </a:cxn>
                <a:cxn ang="0">
                  <a:pos x="19" y="15"/>
                </a:cxn>
                <a:cxn ang="0">
                  <a:pos x="19" y="21"/>
                </a:cxn>
                <a:cxn ang="0">
                  <a:pos x="17" y="27"/>
                </a:cxn>
                <a:cxn ang="0">
                  <a:pos x="13" y="32"/>
                </a:cxn>
                <a:cxn ang="0">
                  <a:pos x="8" y="36"/>
                </a:cxn>
                <a:cxn ang="0">
                  <a:pos x="1" y="39"/>
                </a:cxn>
                <a:cxn ang="0">
                  <a:pos x="1" y="39"/>
                </a:cxn>
                <a:cxn ang="0">
                  <a:pos x="0" y="34"/>
                </a:cxn>
                <a:cxn ang="0">
                  <a:pos x="0" y="30"/>
                </a:cxn>
                <a:cxn ang="0">
                  <a:pos x="1" y="25"/>
                </a:cxn>
                <a:cxn ang="0">
                  <a:pos x="3" y="19"/>
                </a:cxn>
                <a:cxn ang="0">
                  <a:pos x="7" y="10"/>
                </a:cxn>
                <a:cxn ang="0">
                  <a:pos x="11" y="0"/>
                </a:cxn>
                <a:cxn ang="0">
                  <a:pos x="11" y="0"/>
                </a:cxn>
              </a:cxnLst>
              <a:rect l="0" t="0" r="r" b="b"/>
              <a:pathLst>
                <a:path w="19" h="39">
                  <a:moveTo>
                    <a:pt x="11" y="0"/>
                  </a:moveTo>
                  <a:lnTo>
                    <a:pt x="11" y="0"/>
                  </a:lnTo>
                  <a:lnTo>
                    <a:pt x="16" y="4"/>
                  </a:lnTo>
                  <a:lnTo>
                    <a:pt x="18" y="10"/>
                  </a:lnTo>
                  <a:lnTo>
                    <a:pt x="19" y="15"/>
                  </a:lnTo>
                  <a:lnTo>
                    <a:pt x="19" y="21"/>
                  </a:lnTo>
                  <a:lnTo>
                    <a:pt x="17" y="27"/>
                  </a:lnTo>
                  <a:lnTo>
                    <a:pt x="13" y="32"/>
                  </a:lnTo>
                  <a:lnTo>
                    <a:pt x="8" y="36"/>
                  </a:lnTo>
                  <a:lnTo>
                    <a:pt x="1" y="39"/>
                  </a:lnTo>
                  <a:lnTo>
                    <a:pt x="1" y="39"/>
                  </a:lnTo>
                  <a:lnTo>
                    <a:pt x="0" y="34"/>
                  </a:lnTo>
                  <a:lnTo>
                    <a:pt x="0" y="30"/>
                  </a:lnTo>
                  <a:lnTo>
                    <a:pt x="1" y="25"/>
                  </a:lnTo>
                  <a:lnTo>
                    <a:pt x="3" y="19"/>
                  </a:lnTo>
                  <a:lnTo>
                    <a:pt x="7" y="10"/>
                  </a:lnTo>
                  <a:lnTo>
                    <a:pt x="11" y="0"/>
                  </a:lnTo>
                  <a:lnTo>
                    <a:pt x="11"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9" name="Freeform 70"/>
            <p:cNvSpPr/>
            <p:nvPr/>
          </p:nvSpPr>
          <p:spPr bwMode="auto">
            <a:xfrm>
              <a:off x="4918076" y="387350"/>
              <a:ext cx="28575" cy="15875"/>
            </a:xfrm>
            <a:custGeom>
              <a:avLst/>
              <a:gdLst/>
              <a:ahLst/>
              <a:cxnLst>
                <a:cxn ang="0">
                  <a:pos x="54" y="31"/>
                </a:cxn>
                <a:cxn ang="0">
                  <a:pos x="54" y="31"/>
                </a:cxn>
                <a:cxn ang="0">
                  <a:pos x="51" y="31"/>
                </a:cxn>
                <a:cxn ang="0">
                  <a:pos x="48" y="31"/>
                </a:cxn>
                <a:cxn ang="0">
                  <a:pos x="40" y="29"/>
                </a:cxn>
                <a:cxn ang="0">
                  <a:pos x="34" y="26"/>
                </a:cxn>
                <a:cxn ang="0">
                  <a:pos x="26" y="22"/>
                </a:cxn>
                <a:cxn ang="0">
                  <a:pos x="12" y="10"/>
                </a:cxn>
                <a:cxn ang="0">
                  <a:pos x="6" y="5"/>
                </a:cxn>
                <a:cxn ang="0">
                  <a:pos x="0" y="0"/>
                </a:cxn>
                <a:cxn ang="0">
                  <a:pos x="0" y="0"/>
                </a:cxn>
                <a:cxn ang="0">
                  <a:pos x="7" y="1"/>
                </a:cxn>
                <a:cxn ang="0">
                  <a:pos x="16" y="4"/>
                </a:cxn>
                <a:cxn ang="0">
                  <a:pos x="23" y="6"/>
                </a:cxn>
                <a:cxn ang="0">
                  <a:pos x="32" y="9"/>
                </a:cxn>
                <a:cxn ang="0">
                  <a:pos x="39" y="13"/>
                </a:cxn>
                <a:cxn ang="0">
                  <a:pos x="46" y="19"/>
                </a:cxn>
                <a:cxn ang="0">
                  <a:pos x="51" y="24"/>
                </a:cxn>
                <a:cxn ang="0">
                  <a:pos x="54" y="31"/>
                </a:cxn>
                <a:cxn ang="0">
                  <a:pos x="54" y="31"/>
                </a:cxn>
              </a:cxnLst>
              <a:rect l="0" t="0" r="r" b="b"/>
              <a:pathLst>
                <a:path w="54" h="31">
                  <a:moveTo>
                    <a:pt x="54" y="31"/>
                  </a:moveTo>
                  <a:lnTo>
                    <a:pt x="54" y="31"/>
                  </a:lnTo>
                  <a:lnTo>
                    <a:pt x="51" y="31"/>
                  </a:lnTo>
                  <a:lnTo>
                    <a:pt x="48" y="31"/>
                  </a:lnTo>
                  <a:lnTo>
                    <a:pt x="40" y="29"/>
                  </a:lnTo>
                  <a:lnTo>
                    <a:pt x="34" y="26"/>
                  </a:lnTo>
                  <a:lnTo>
                    <a:pt x="26" y="22"/>
                  </a:lnTo>
                  <a:lnTo>
                    <a:pt x="12" y="10"/>
                  </a:lnTo>
                  <a:lnTo>
                    <a:pt x="6" y="5"/>
                  </a:lnTo>
                  <a:lnTo>
                    <a:pt x="0" y="0"/>
                  </a:lnTo>
                  <a:lnTo>
                    <a:pt x="0" y="0"/>
                  </a:lnTo>
                  <a:lnTo>
                    <a:pt x="7" y="1"/>
                  </a:lnTo>
                  <a:lnTo>
                    <a:pt x="16" y="4"/>
                  </a:lnTo>
                  <a:lnTo>
                    <a:pt x="23" y="6"/>
                  </a:lnTo>
                  <a:lnTo>
                    <a:pt x="32" y="9"/>
                  </a:lnTo>
                  <a:lnTo>
                    <a:pt x="39" y="13"/>
                  </a:lnTo>
                  <a:lnTo>
                    <a:pt x="46" y="19"/>
                  </a:lnTo>
                  <a:lnTo>
                    <a:pt x="51" y="24"/>
                  </a:lnTo>
                  <a:lnTo>
                    <a:pt x="54" y="31"/>
                  </a:lnTo>
                  <a:lnTo>
                    <a:pt x="54" y="31"/>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20" name="Freeform 71"/>
            <p:cNvSpPr/>
            <p:nvPr/>
          </p:nvSpPr>
          <p:spPr bwMode="auto">
            <a:xfrm>
              <a:off x="4689476" y="393700"/>
              <a:ext cx="14288" cy="22225"/>
            </a:xfrm>
            <a:custGeom>
              <a:avLst/>
              <a:gdLst/>
              <a:ahLst/>
              <a:cxnLst>
                <a:cxn ang="0">
                  <a:pos x="29" y="1"/>
                </a:cxn>
                <a:cxn ang="0">
                  <a:pos x="29" y="1"/>
                </a:cxn>
                <a:cxn ang="0">
                  <a:pos x="26" y="14"/>
                </a:cxn>
                <a:cxn ang="0">
                  <a:pos x="22" y="25"/>
                </a:cxn>
                <a:cxn ang="0">
                  <a:pos x="16" y="33"/>
                </a:cxn>
                <a:cxn ang="0">
                  <a:pos x="9" y="41"/>
                </a:cxn>
                <a:cxn ang="0">
                  <a:pos x="9" y="41"/>
                </a:cxn>
                <a:cxn ang="0">
                  <a:pos x="0" y="38"/>
                </a:cxn>
                <a:cxn ang="0">
                  <a:pos x="0" y="38"/>
                </a:cxn>
                <a:cxn ang="0">
                  <a:pos x="5" y="25"/>
                </a:cxn>
                <a:cxn ang="0">
                  <a:pos x="11" y="13"/>
                </a:cxn>
                <a:cxn ang="0">
                  <a:pos x="14" y="8"/>
                </a:cxn>
                <a:cxn ang="0">
                  <a:pos x="17" y="3"/>
                </a:cxn>
                <a:cxn ang="0">
                  <a:pos x="23" y="1"/>
                </a:cxn>
                <a:cxn ang="0">
                  <a:pos x="26" y="0"/>
                </a:cxn>
                <a:cxn ang="0">
                  <a:pos x="29" y="1"/>
                </a:cxn>
                <a:cxn ang="0">
                  <a:pos x="29" y="1"/>
                </a:cxn>
              </a:cxnLst>
              <a:rect l="0" t="0" r="r" b="b"/>
              <a:pathLst>
                <a:path w="28" h="41">
                  <a:moveTo>
                    <a:pt x="29" y="1"/>
                  </a:moveTo>
                  <a:lnTo>
                    <a:pt x="29" y="1"/>
                  </a:lnTo>
                  <a:lnTo>
                    <a:pt x="26" y="14"/>
                  </a:lnTo>
                  <a:lnTo>
                    <a:pt x="22" y="25"/>
                  </a:lnTo>
                  <a:lnTo>
                    <a:pt x="16" y="33"/>
                  </a:lnTo>
                  <a:lnTo>
                    <a:pt x="9" y="41"/>
                  </a:lnTo>
                  <a:lnTo>
                    <a:pt x="9" y="41"/>
                  </a:lnTo>
                  <a:lnTo>
                    <a:pt x="0" y="38"/>
                  </a:lnTo>
                  <a:lnTo>
                    <a:pt x="0" y="38"/>
                  </a:lnTo>
                  <a:lnTo>
                    <a:pt x="5" y="25"/>
                  </a:lnTo>
                  <a:lnTo>
                    <a:pt x="11" y="13"/>
                  </a:lnTo>
                  <a:lnTo>
                    <a:pt x="14" y="8"/>
                  </a:lnTo>
                  <a:lnTo>
                    <a:pt x="17" y="3"/>
                  </a:lnTo>
                  <a:lnTo>
                    <a:pt x="23" y="1"/>
                  </a:lnTo>
                  <a:lnTo>
                    <a:pt x="26" y="0"/>
                  </a:lnTo>
                  <a:lnTo>
                    <a:pt x="29" y="1"/>
                  </a:lnTo>
                  <a:lnTo>
                    <a:pt x="29" y="1"/>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21" name="Freeform 72"/>
            <p:cNvSpPr/>
            <p:nvPr/>
          </p:nvSpPr>
          <p:spPr bwMode="auto">
            <a:xfrm>
              <a:off x="4705351" y="400050"/>
              <a:ext cx="17463" cy="22225"/>
            </a:xfrm>
            <a:custGeom>
              <a:avLst/>
              <a:gdLst/>
              <a:ahLst/>
              <a:cxnLst>
                <a:cxn ang="0">
                  <a:pos x="31" y="1"/>
                </a:cxn>
                <a:cxn ang="0">
                  <a:pos x="31" y="1"/>
                </a:cxn>
                <a:cxn ang="0">
                  <a:pos x="28" y="7"/>
                </a:cxn>
                <a:cxn ang="0">
                  <a:pos x="26" y="15"/>
                </a:cxn>
                <a:cxn ang="0">
                  <a:pos x="21" y="30"/>
                </a:cxn>
                <a:cxn ang="0">
                  <a:pos x="17" y="36"/>
                </a:cxn>
                <a:cxn ang="0">
                  <a:pos x="15" y="40"/>
                </a:cxn>
                <a:cxn ang="0">
                  <a:pos x="13" y="41"/>
                </a:cxn>
                <a:cxn ang="0">
                  <a:pos x="11" y="42"/>
                </a:cxn>
                <a:cxn ang="0">
                  <a:pos x="8" y="42"/>
                </a:cxn>
                <a:cxn ang="0">
                  <a:pos x="5" y="42"/>
                </a:cxn>
                <a:cxn ang="0">
                  <a:pos x="0" y="40"/>
                </a:cxn>
                <a:cxn ang="0">
                  <a:pos x="0" y="40"/>
                </a:cxn>
                <a:cxn ang="0">
                  <a:pos x="3" y="34"/>
                </a:cxn>
                <a:cxn ang="0">
                  <a:pos x="7" y="28"/>
                </a:cxn>
                <a:cxn ang="0">
                  <a:pos x="11" y="14"/>
                </a:cxn>
                <a:cxn ang="0">
                  <a:pos x="14" y="7"/>
                </a:cxn>
                <a:cxn ang="0">
                  <a:pos x="18" y="3"/>
                </a:cxn>
                <a:cxn ang="0">
                  <a:pos x="21" y="1"/>
                </a:cxn>
                <a:cxn ang="0">
                  <a:pos x="24" y="0"/>
                </a:cxn>
                <a:cxn ang="0">
                  <a:pos x="27" y="0"/>
                </a:cxn>
                <a:cxn ang="0">
                  <a:pos x="31" y="1"/>
                </a:cxn>
                <a:cxn ang="0">
                  <a:pos x="31" y="1"/>
                </a:cxn>
              </a:cxnLst>
              <a:rect l="0" t="0" r="r" b="b"/>
              <a:pathLst>
                <a:path w="31" h="42">
                  <a:moveTo>
                    <a:pt x="31" y="1"/>
                  </a:moveTo>
                  <a:lnTo>
                    <a:pt x="31" y="1"/>
                  </a:lnTo>
                  <a:lnTo>
                    <a:pt x="28" y="7"/>
                  </a:lnTo>
                  <a:lnTo>
                    <a:pt x="26" y="15"/>
                  </a:lnTo>
                  <a:lnTo>
                    <a:pt x="21" y="30"/>
                  </a:lnTo>
                  <a:lnTo>
                    <a:pt x="17" y="36"/>
                  </a:lnTo>
                  <a:lnTo>
                    <a:pt x="15" y="40"/>
                  </a:lnTo>
                  <a:lnTo>
                    <a:pt x="13" y="41"/>
                  </a:lnTo>
                  <a:lnTo>
                    <a:pt x="11" y="42"/>
                  </a:lnTo>
                  <a:lnTo>
                    <a:pt x="8" y="42"/>
                  </a:lnTo>
                  <a:lnTo>
                    <a:pt x="5" y="42"/>
                  </a:lnTo>
                  <a:lnTo>
                    <a:pt x="0" y="40"/>
                  </a:lnTo>
                  <a:lnTo>
                    <a:pt x="0" y="40"/>
                  </a:lnTo>
                  <a:lnTo>
                    <a:pt x="3" y="34"/>
                  </a:lnTo>
                  <a:lnTo>
                    <a:pt x="7" y="28"/>
                  </a:lnTo>
                  <a:lnTo>
                    <a:pt x="11" y="14"/>
                  </a:lnTo>
                  <a:lnTo>
                    <a:pt x="14" y="7"/>
                  </a:lnTo>
                  <a:lnTo>
                    <a:pt x="18" y="3"/>
                  </a:lnTo>
                  <a:lnTo>
                    <a:pt x="21" y="1"/>
                  </a:lnTo>
                  <a:lnTo>
                    <a:pt x="24" y="0"/>
                  </a:lnTo>
                  <a:lnTo>
                    <a:pt x="27" y="0"/>
                  </a:lnTo>
                  <a:lnTo>
                    <a:pt x="31" y="1"/>
                  </a:lnTo>
                  <a:lnTo>
                    <a:pt x="31" y="1"/>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22" name="Freeform 73"/>
            <p:cNvSpPr/>
            <p:nvPr/>
          </p:nvSpPr>
          <p:spPr bwMode="auto">
            <a:xfrm>
              <a:off x="4752976" y="425450"/>
              <a:ext cx="14288" cy="22225"/>
            </a:xfrm>
            <a:custGeom>
              <a:avLst/>
              <a:gdLst/>
              <a:ahLst/>
              <a:cxnLst>
                <a:cxn ang="0">
                  <a:pos x="27" y="3"/>
                </a:cxn>
                <a:cxn ang="0">
                  <a:pos x="27" y="3"/>
                </a:cxn>
                <a:cxn ang="0">
                  <a:pos x="24" y="9"/>
                </a:cxn>
                <a:cxn ang="0">
                  <a:pos x="20" y="15"/>
                </a:cxn>
                <a:cxn ang="0">
                  <a:pos x="17" y="28"/>
                </a:cxn>
                <a:cxn ang="0">
                  <a:pos x="14" y="34"/>
                </a:cxn>
                <a:cxn ang="0">
                  <a:pos x="11" y="40"/>
                </a:cxn>
                <a:cxn ang="0">
                  <a:pos x="9" y="41"/>
                </a:cxn>
                <a:cxn ang="0">
                  <a:pos x="7" y="42"/>
                </a:cxn>
                <a:cxn ang="0">
                  <a:pos x="3" y="42"/>
                </a:cxn>
                <a:cxn ang="0">
                  <a:pos x="0" y="42"/>
                </a:cxn>
                <a:cxn ang="0">
                  <a:pos x="0" y="42"/>
                </a:cxn>
                <a:cxn ang="0">
                  <a:pos x="3" y="32"/>
                </a:cxn>
                <a:cxn ang="0">
                  <a:pos x="5" y="22"/>
                </a:cxn>
                <a:cxn ang="0">
                  <a:pos x="8" y="11"/>
                </a:cxn>
                <a:cxn ang="0">
                  <a:pos x="11" y="1"/>
                </a:cxn>
                <a:cxn ang="0">
                  <a:pos x="11" y="1"/>
                </a:cxn>
                <a:cxn ang="0">
                  <a:pos x="15" y="0"/>
                </a:cxn>
                <a:cxn ang="0">
                  <a:pos x="19" y="0"/>
                </a:cxn>
                <a:cxn ang="0">
                  <a:pos x="23" y="1"/>
                </a:cxn>
                <a:cxn ang="0">
                  <a:pos x="27" y="3"/>
                </a:cxn>
                <a:cxn ang="0">
                  <a:pos x="27" y="3"/>
                </a:cxn>
              </a:cxnLst>
              <a:rect l="0" t="0" r="r" b="b"/>
              <a:pathLst>
                <a:path w="27" h="42">
                  <a:moveTo>
                    <a:pt x="27" y="3"/>
                  </a:moveTo>
                  <a:lnTo>
                    <a:pt x="27" y="3"/>
                  </a:lnTo>
                  <a:lnTo>
                    <a:pt x="24" y="9"/>
                  </a:lnTo>
                  <a:lnTo>
                    <a:pt x="20" y="15"/>
                  </a:lnTo>
                  <a:lnTo>
                    <a:pt x="17" y="28"/>
                  </a:lnTo>
                  <a:lnTo>
                    <a:pt x="14" y="34"/>
                  </a:lnTo>
                  <a:lnTo>
                    <a:pt x="11" y="40"/>
                  </a:lnTo>
                  <a:lnTo>
                    <a:pt x="9" y="41"/>
                  </a:lnTo>
                  <a:lnTo>
                    <a:pt x="7" y="42"/>
                  </a:lnTo>
                  <a:lnTo>
                    <a:pt x="3" y="42"/>
                  </a:lnTo>
                  <a:lnTo>
                    <a:pt x="0" y="42"/>
                  </a:lnTo>
                  <a:lnTo>
                    <a:pt x="0" y="42"/>
                  </a:lnTo>
                  <a:lnTo>
                    <a:pt x="3" y="32"/>
                  </a:lnTo>
                  <a:lnTo>
                    <a:pt x="5" y="22"/>
                  </a:lnTo>
                  <a:lnTo>
                    <a:pt x="8" y="11"/>
                  </a:lnTo>
                  <a:lnTo>
                    <a:pt x="11" y="1"/>
                  </a:lnTo>
                  <a:lnTo>
                    <a:pt x="11" y="1"/>
                  </a:lnTo>
                  <a:lnTo>
                    <a:pt x="15" y="0"/>
                  </a:lnTo>
                  <a:lnTo>
                    <a:pt x="19" y="0"/>
                  </a:lnTo>
                  <a:lnTo>
                    <a:pt x="23" y="1"/>
                  </a:lnTo>
                  <a:lnTo>
                    <a:pt x="27" y="3"/>
                  </a:lnTo>
                  <a:lnTo>
                    <a:pt x="27" y="3"/>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23" name="Freeform 74"/>
            <p:cNvSpPr/>
            <p:nvPr/>
          </p:nvSpPr>
          <p:spPr bwMode="auto">
            <a:xfrm>
              <a:off x="4768851" y="430213"/>
              <a:ext cx="14288" cy="20638"/>
            </a:xfrm>
            <a:custGeom>
              <a:avLst/>
              <a:gdLst/>
              <a:ahLst/>
              <a:cxnLst>
                <a:cxn ang="0">
                  <a:pos x="27" y="2"/>
                </a:cxn>
                <a:cxn ang="0">
                  <a:pos x="27" y="2"/>
                </a:cxn>
                <a:cxn ang="0">
                  <a:pos x="24" y="15"/>
                </a:cxn>
                <a:cxn ang="0">
                  <a:pos x="21" y="21"/>
                </a:cxn>
                <a:cxn ang="0">
                  <a:pos x="18" y="27"/>
                </a:cxn>
                <a:cxn ang="0">
                  <a:pos x="15" y="32"/>
                </a:cxn>
                <a:cxn ang="0">
                  <a:pos x="11" y="35"/>
                </a:cxn>
                <a:cxn ang="0">
                  <a:pos x="6" y="37"/>
                </a:cxn>
                <a:cxn ang="0">
                  <a:pos x="0" y="38"/>
                </a:cxn>
                <a:cxn ang="0">
                  <a:pos x="0" y="38"/>
                </a:cxn>
                <a:cxn ang="0">
                  <a:pos x="2" y="27"/>
                </a:cxn>
                <a:cxn ang="0">
                  <a:pos x="4" y="19"/>
                </a:cxn>
                <a:cxn ang="0">
                  <a:pos x="6" y="13"/>
                </a:cxn>
                <a:cxn ang="0">
                  <a:pos x="10" y="6"/>
                </a:cxn>
                <a:cxn ang="0">
                  <a:pos x="14" y="2"/>
                </a:cxn>
                <a:cxn ang="0">
                  <a:pos x="17" y="1"/>
                </a:cxn>
                <a:cxn ang="0">
                  <a:pos x="19" y="0"/>
                </a:cxn>
                <a:cxn ang="0">
                  <a:pos x="24" y="1"/>
                </a:cxn>
                <a:cxn ang="0">
                  <a:pos x="27" y="2"/>
                </a:cxn>
                <a:cxn ang="0">
                  <a:pos x="27" y="2"/>
                </a:cxn>
              </a:cxnLst>
              <a:rect l="0" t="0" r="r" b="b"/>
              <a:pathLst>
                <a:path w="27" h="38">
                  <a:moveTo>
                    <a:pt x="27" y="2"/>
                  </a:moveTo>
                  <a:lnTo>
                    <a:pt x="27" y="2"/>
                  </a:lnTo>
                  <a:lnTo>
                    <a:pt x="24" y="15"/>
                  </a:lnTo>
                  <a:lnTo>
                    <a:pt x="21" y="21"/>
                  </a:lnTo>
                  <a:lnTo>
                    <a:pt x="18" y="27"/>
                  </a:lnTo>
                  <a:lnTo>
                    <a:pt x="15" y="32"/>
                  </a:lnTo>
                  <a:lnTo>
                    <a:pt x="11" y="35"/>
                  </a:lnTo>
                  <a:lnTo>
                    <a:pt x="6" y="37"/>
                  </a:lnTo>
                  <a:lnTo>
                    <a:pt x="0" y="38"/>
                  </a:lnTo>
                  <a:lnTo>
                    <a:pt x="0" y="38"/>
                  </a:lnTo>
                  <a:lnTo>
                    <a:pt x="2" y="27"/>
                  </a:lnTo>
                  <a:lnTo>
                    <a:pt x="4" y="19"/>
                  </a:lnTo>
                  <a:lnTo>
                    <a:pt x="6" y="13"/>
                  </a:lnTo>
                  <a:lnTo>
                    <a:pt x="10" y="6"/>
                  </a:lnTo>
                  <a:lnTo>
                    <a:pt x="14" y="2"/>
                  </a:lnTo>
                  <a:lnTo>
                    <a:pt x="17" y="1"/>
                  </a:lnTo>
                  <a:lnTo>
                    <a:pt x="19" y="0"/>
                  </a:lnTo>
                  <a:lnTo>
                    <a:pt x="24" y="1"/>
                  </a:lnTo>
                  <a:lnTo>
                    <a:pt x="27" y="2"/>
                  </a:lnTo>
                  <a:lnTo>
                    <a:pt x="27" y="2"/>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24" name="Freeform 75"/>
            <p:cNvSpPr/>
            <p:nvPr/>
          </p:nvSpPr>
          <p:spPr bwMode="auto">
            <a:xfrm>
              <a:off x="4786313" y="438150"/>
              <a:ext cx="11113" cy="22225"/>
            </a:xfrm>
            <a:custGeom>
              <a:avLst/>
              <a:gdLst/>
              <a:ahLst/>
              <a:cxnLst>
                <a:cxn ang="0">
                  <a:pos x="23" y="2"/>
                </a:cxn>
                <a:cxn ang="0">
                  <a:pos x="23" y="2"/>
                </a:cxn>
                <a:cxn ang="0">
                  <a:pos x="21" y="15"/>
                </a:cxn>
                <a:cxn ang="0">
                  <a:pos x="16" y="26"/>
                </a:cxn>
                <a:cxn ang="0">
                  <a:pos x="13" y="32"/>
                </a:cxn>
                <a:cxn ang="0">
                  <a:pos x="10" y="36"/>
                </a:cxn>
                <a:cxn ang="0">
                  <a:pos x="6" y="39"/>
                </a:cxn>
                <a:cxn ang="0">
                  <a:pos x="1" y="42"/>
                </a:cxn>
                <a:cxn ang="0">
                  <a:pos x="1" y="42"/>
                </a:cxn>
                <a:cxn ang="0">
                  <a:pos x="0" y="36"/>
                </a:cxn>
                <a:cxn ang="0">
                  <a:pos x="1" y="29"/>
                </a:cxn>
                <a:cxn ang="0">
                  <a:pos x="2" y="20"/>
                </a:cxn>
                <a:cxn ang="0">
                  <a:pos x="4" y="13"/>
                </a:cxn>
                <a:cxn ang="0">
                  <a:pos x="8" y="5"/>
                </a:cxn>
                <a:cxn ang="0">
                  <a:pos x="12" y="1"/>
                </a:cxn>
                <a:cxn ang="0">
                  <a:pos x="14" y="0"/>
                </a:cxn>
                <a:cxn ang="0">
                  <a:pos x="17" y="0"/>
                </a:cxn>
                <a:cxn ang="0">
                  <a:pos x="19" y="0"/>
                </a:cxn>
                <a:cxn ang="0">
                  <a:pos x="23" y="2"/>
                </a:cxn>
                <a:cxn ang="0">
                  <a:pos x="23" y="2"/>
                </a:cxn>
              </a:cxnLst>
              <a:rect l="0" t="0" r="r" b="b"/>
              <a:pathLst>
                <a:path w="23" h="42">
                  <a:moveTo>
                    <a:pt x="23" y="2"/>
                  </a:moveTo>
                  <a:lnTo>
                    <a:pt x="23" y="2"/>
                  </a:lnTo>
                  <a:lnTo>
                    <a:pt x="21" y="15"/>
                  </a:lnTo>
                  <a:lnTo>
                    <a:pt x="16" y="26"/>
                  </a:lnTo>
                  <a:lnTo>
                    <a:pt x="13" y="32"/>
                  </a:lnTo>
                  <a:lnTo>
                    <a:pt x="10" y="36"/>
                  </a:lnTo>
                  <a:lnTo>
                    <a:pt x="6" y="39"/>
                  </a:lnTo>
                  <a:lnTo>
                    <a:pt x="1" y="42"/>
                  </a:lnTo>
                  <a:lnTo>
                    <a:pt x="1" y="42"/>
                  </a:lnTo>
                  <a:lnTo>
                    <a:pt x="0" y="36"/>
                  </a:lnTo>
                  <a:lnTo>
                    <a:pt x="1" y="29"/>
                  </a:lnTo>
                  <a:lnTo>
                    <a:pt x="2" y="20"/>
                  </a:lnTo>
                  <a:lnTo>
                    <a:pt x="4" y="13"/>
                  </a:lnTo>
                  <a:lnTo>
                    <a:pt x="8" y="5"/>
                  </a:lnTo>
                  <a:lnTo>
                    <a:pt x="12" y="1"/>
                  </a:lnTo>
                  <a:lnTo>
                    <a:pt x="14" y="0"/>
                  </a:lnTo>
                  <a:lnTo>
                    <a:pt x="17" y="0"/>
                  </a:lnTo>
                  <a:lnTo>
                    <a:pt x="19" y="0"/>
                  </a:lnTo>
                  <a:lnTo>
                    <a:pt x="23" y="2"/>
                  </a:lnTo>
                  <a:lnTo>
                    <a:pt x="23" y="2"/>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25" name="Freeform 76"/>
            <p:cNvSpPr/>
            <p:nvPr/>
          </p:nvSpPr>
          <p:spPr bwMode="auto">
            <a:xfrm>
              <a:off x="4803776" y="449263"/>
              <a:ext cx="14288" cy="20638"/>
            </a:xfrm>
            <a:custGeom>
              <a:avLst/>
              <a:gdLst/>
              <a:ahLst/>
              <a:cxnLst>
                <a:cxn ang="0">
                  <a:pos x="28" y="2"/>
                </a:cxn>
                <a:cxn ang="0">
                  <a:pos x="28" y="2"/>
                </a:cxn>
                <a:cxn ang="0">
                  <a:pos x="24" y="15"/>
                </a:cxn>
                <a:cxn ang="0">
                  <a:pos x="23" y="20"/>
                </a:cxn>
                <a:cxn ang="0">
                  <a:pos x="20" y="27"/>
                </a:cxn>
                <a:cxn ang="0">
                  <a:pos x="16" y="32"/>
                </a:cxn>
                <a:cxn ang="0">
                  <a:pos x="13" y="36"/>
                </a:cxn>
                <a:cxn ang="0">
                  <a:pos x="7" y="39"/>
                </a:cxn>
                <a:cxn ang="0">
                  <a:pos x="0" y="41"/>
                </a:cxn>
                <a:cxn ang="0">
                  <a:pos x="0" y="41"/>
                </a:cxn>
                <a:cxn ang="0">
                  <a:pos x="5" y="27"/>
                </a:cxn>
                <a:cxn ang="0">
                  <a:pos x="7" y="18"/>
                </a:cxn>
                <a:cxn ang="0">
                  <a:pos x="9" y="12"/>
                </a:cxn>
                <a:cxn ang="0">
                  <a:pos x="12" y="5"/>
                </a:cxn>
                <a:cxn ang="0">
                  <a:pos x="16" y="1"/>
                </a:cxn>
                <a:cxn ang="0">
                  <a:pos x="19" y="0"/>
                </a:cxn>
                <a:cxn ang="0">
                  <a:pos x="22" y="0"/>
                </a:cxn>
                <a:cxn ang="0">
                  <a:pos x="25" y="0"/>
                </a:cxn>
                <a:cxn ang="0">
                  <a:pos x="28" y="2"/>
                </a:cxn>
                <a:cxn ang="0">
                  <a:pos x="28" y="2"/>
                </a:cxn>
              </a:cxnLst>
              <a:rect l="0" t="0" r="r" b="b"/>
              <a:pathLst>
                <a:path w="28" h="41">
                  <a:moveTo>
                    <a:pt x="28" y="2"/>
                  </a:moveTo>
                  <a:lnTo>
                    <a:pt x="28" y="2"/>
                  </a:lnTo>
                  <a:lnTo>
                    <a:pt x="24" y="15"/>
                  </a:lnTo>
                  <a:lnTo>
                    <a:pt x="23" y="20"/>
                  </a:lnTo>
                  <a:lnTo>
                    <a:pt x="20" y="27"/>
                  </a:lnTo>
                  <a:lnTo>
                    <a:pt x="16" y="32"/>
                  </a:lnTo>
                  <a:lnTo>
                    <a:pt x="13" y="36"/>
                  </a:lnTo>
                  <a:lnTo>
                    <a:pt x="7" y="39"/>
                  </a:lnTo>
                  <a:lnTo>
                    <a:pt x="0" y="41"/>
                  </a:lnTo>
                  <a:lnTo>
                    <a:pt x="0" y="41"/>
                  </a:lnTo>
                  <a:lnTo>
                    <a:pt x="5" y="27"/>
                  </a:lnTo>
                  <a:lnTo>
                    <a:pt x="7" y="18"/>
                  </a:lnTo>
                  <a:lnTo>
                    <a:pt x="9" y="12"/>
                  </a:lnTo>
                  <a:lnTo>
                    <a:pt x="12" y="5"/>
                  </a:lnTo>
                  <a:lnTo>
                    <a:pt x="16" y="1"/>
                  </a:lnTo>
                  <a:lnTo>
                    <a:pt x="19" y="0"/>
                  </a:lnTo>
                  <a:lnTo>
                    <a:pt x="22" y="0"/>
                  </a:lnTo>
                  <a:lnTo>
                    <a:pt x="25" y="0"/>
                  </a:lnTo>
                  <a:lnTo>
                    <a:pt x="28" y="2"/>
                  </a:lnTo>
                  <a:lnTo>
                    <a:pt x="28" y="2"/>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26" name="Freeform 77"/>
            <p:cNvSpPr/>
            <p:nvPr/>
          </p:nvSpPr>
          <p:spPr bwMode="auto">
            <a:xfrm>
              <a:off x="4906963" y="466725"/>
              <a:ext cx="26988" cy="57150"/>
            </a:xfrm>
            <a:custGeom>
              <a:avLst/>
              <a:gdLst/>
              <a:ahLst/>
              <a:cxnLst>
                <a:cxn ang="0">
                  <a:pos x="52" y="2"/>
                </a:cxn>
                <a:cxn ang="0">
                  <a:pos x="52" y="2"/>
                </a:cxn>
                <a:cxn ang="0">
                  <a:pos x="52" y="12"/>
                </a:cxn>
                <a:cxn ang="0">
                  <a:pos x="49" y="22"/>
                </a:cxn>
                <a:cxn ang="0">
                  <a:pos x="45" y="31"/>
                </a:cxn>
                <a:cxn ang="0">
                  <a:pos x="40" y="41"/>
                </a:cxn>
                <a:cxn ang="0">
                  <a:pos x="36" y="50"/>
                </a:cxn>
                <a:cxn ang="0">
                  <a:pos x="31" y="59"/>
                </a:cxn>
                <a:cxn ang="0">
                  <a:pos x="29" y="69"/>
                </a:cxn>
                <a:cxn ang="0">
                  <a:pos x="28" y="78"/>
                </a:cxn>
                <a:cxn ang="0">
                  <a:pos x="28" y="78"/>
                </a:cxn>
                <a:cxn ang="0">
                  <a:pos x="24" y="82"/>
                </a:cxn>
                <a:cxn ang="0">
                  <a:pos x="21" y="86"/>
                </a:cxn>
                <a:cxn ang="0">
                  <a:pos x="16" y="96"/>
                </a:cxn>
                <a:cxn ang="0">
                  <a:pos x="14" y="100"/>
                </a:cxn>
                <a:cxn ang="0">
                  <a:pos x="11" y="104"/>
                </a:cxn>
                <a:cxn ang="0">
                  <a:pos x="7" y="106"/>
                </a:cxn>
                <a:cxn ang="0">
                  <a:pos x="0" y="107"/>
                </a:cxn>
                <a:cxn ang="0">
                  <a:pos x="0" y="107"/>
                </a:cxn>
                <a:cxn ang="0">
                  <a:pos x="22" y="52"/>
                </a:cxn>
                <a:cxn ang="0">
                  <a:pos x="32" y="25"/>
                </a:cxn>
                <a:cxn ang="0">
                  <a:pos x="39" y="12"/>
                </a:cxn>
                <a:cxn ang="0">
                  <a:pos x="46" y="0"/>
                </a:cxn>
                <a:cxn ang="0">
                  <a:pos x="46" y="0"/>
                </a:cxn>
                <a:cxn ang="0">
                  <a:pos x="49" y="0"/>
                </a:cxn>
                <a:cxn ang="0">
                  <a:pos x="50" y="1"/>
                </a:cxn>
                <a:cxn ang="0">
                  <a:pos x="51" y="1"/>
                </a:cxn>
                <a:cxn ang="0">
                  <a:pos x="52" y="2"/>
                </a:cxn>
                <a:cxn ang="0">
                  <a:pos x="52" y="2"/>
                </a:cxn>
              </a:cxnLst>
              <a:rect l="0" t="0" r="r" b="b"/>
              <a:pathLst>
                <a:path w="52" h="107">
                  <a:moveTo>
                    <a:pt x="52" y="2"/>
                  </a:moveTo>
                  <a:lnTo>
                    <a:pt x="52" y="2"/>
                  </a:lnTo>
                  <a:lnTo>
                    <a:pt x="52" y="12"/>
                  </a:lnTo>
                  <a:lnTo>
                    <a:pt x="49" y="22"/>
                  </a:lnTo>
                  <a:lnTo>
                    <a:pt x="45" y="31"/>
                  </a:lnTo>
                  <a:lnTo>
                    <a:pt x="40" y="41"/>
                  </a:lnTo>
                  <a:lnTo>
                    <a:pt x="36" y="50"/>
                  </a:lnTo>
                  <a:lnTo>
                    <a:pt x="31" y="59"/>
                  </a:lnTo>
                  <a:lnTo>
                    <a:pt x="29" y="69"/>
                  </a:lnTo>
                  <a:lnTo>
                    <a:pt x="28" y="78"/>
                  </a:lnTo>
                  <a:lnTo>
                    <a:pt x="28" y="78"/>
                  </a:lnTo>
                  <a:lnTo>
                    <a:pt x="24" y="82"/>
                  </a:lnTo>
                  <a:lnTo>
                    <a:pt x="21" y="86"/>
                  </a:lnTo>
                  <a:lnTo>
                    <a:pt x="16" y="96"/>
                  </a:lnTo>
                  <a:lnTo>
                    <a:pt x="14" y="100"/>
                  </a:lnTo>
                  <a:lnTo>
                    <a:pt x="11" y="104"/>
                  </a:lnTo>
                  <a:lnTo>
                    <a:pt x="7" y="106"/>
                  </a:lnTo>
                  <a:lnTo>
                    <a:pt x="0" y="107"/>
                  </a:lnTo>
                  <a:lnTo>
                    <a:pt x="0" y="107"/>
                  </a:lnTo>
                  <a:lnTo>
                    <a:pt x="22" y="52"/>
                  </a:lnTo>
                  <a:lnTo>
                    <a:pt x="32" y="25"/>
                  </a:lnTo>
                  <a:lnTo>
                    <a:pt x="39" y="12"/>
                  </a:lnTo>
                  <a:lnTo>
                    <a:pt x="46" y="0"/>
                  </a:lnTo>
                  <a:lnTo>
                    <a:pt x="46" y="0"/>
                  </a:lnTo>
                  <a:lnTo>
                    <a:pt x="49" y="0"/>
                  </a:lnTo>
                  <a:lnTo>
                    <a:pt x="50" y="1"/>
                  </a:lnTo>
                  <a:lnTo>
                    <a:pt x="51" y="1"/>
                  </a:lnTo>
                  <a:lnTo>
                    <a:pt x="52" y="2"/>
                  </a:lnTo>
                  <a:lnTo>
                    <a:pt x="52" y="2"/>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27" name="Freeform 78"/>
            <p:cNvSpPr/>
            <p:nvPr/>
          </p:nvSpPr>
          <p:spPr bwMode="auto">
            <a:xfrm>
              <a:off x="4851401" y="471488"/>
              <a:ext cx="14288" cy="19050"/>
            </a:xfrm>
            <a:custGeom>
              <a:avLst/>
              <a:gdLst/>
              <a:ahLst/>
              <a:cxnLst>
                <a:cxn ang="0">
                  <a:pos x="26" y="0"/>
                </a:cxn>
                <a:cxn ang="0">
                  <a:pos x="26" y="0"/>
                </a:cxn>
                <a:cxn ang="0">
                  <a:pos x="23" y="12"/>
                </a:cxn>
                <a:cxn ang="0">
                  <a:pos x="21" y="17"/>
                </a:cxn>
                <a:cxn ang="0">
                  <a:pos x="18" y="22"/>
                </a:cxn>
                <a:cxn ang="0">
                  <a:pos x="14" y="27"/>
                </a:cxn>
                <a:cxn ang="0">
                  <a:pos x="10" y="30"/>
                </a:cxn>
                <a:cxn ang="0">
                  <a:pos x="6" y="33"/>
                </a:cxn>
                <a:cxn ang="0">
                  <a:pos x="0" y="34"/>
                </a:cxn>
                <a:cxn ang="0">
                  <a:pos x="0" y="34"/>
                </a:cxn>
                <a:cxn ang="0">
                  <a:pos x="0" y="30"/>
                </a:cxn>
                <a:cxn ang="0">
                  <a:pos x="0" y="25"/>
                </a:cxn>
                <a:cxn ang="0">
                  <a:pos x="3" y="18"/>
                </a:cxn>
                <a:cxn ang="0">
                  <a:pos x="6" y="12"/>
                </a:cxn>
                <a:cxn ang="0">
                  <a:pos x="9" y="6"/>
                </a:cxn>
                <a:cxn ang="0">
                  <a:pos x="14" y="2"/>
                </a:cxn>
                <a:cxn ang="0">
                  <a:pos x="20" y="0"/>
                </a:cxn>
                <a:cxn ang="0">
                  <a:pos x="23" y="0"/>
                </a:cxn>
                <a:cxn ang="0">
                  <a:pos x="26" y="0"/>
                </a:cxn>
                <a:cxn ang="0">
                  <a:pos x="26" y="0"/>
                </a:cxn>
              </a:cxnLst>
              <a:rect l="0" t="0" r="r" b="b"/>
              <a:pathLst>
                <a:path w="26" h="34">
                  <a:moveTo>
                    <a:pt x="26" y="0"/>
                  </a:moveTo>
                  <a:lnTo>
                    <a:pt x="26" y="0"/>
                  </a:lnTo>
                  <a:lnTo>
                    <a:pt x="23" y="12"/>
                  </a:lnTo>
                  <a:lnTo>
                    <a:pt x="21" y="17"/>
                  </a:lnTo>
                  <a:lnTo>
                    <a:pt x="18" y="22"/>
                  </a:lnTo>
                  <a:lnTo>
                    <a:pt x="14" y="27"/>
                  </a:lnTo>
                  <a:lnTo>
                    <a:pt x="10" y="30"/>
                  </a:lnTo>
                  <a:lnTo>
                    <a:pt x="6" y="33"/>
                  </a:lnTo>
                  <a:lnTo>
                    <a:pt x="0" y="34"/>
                  </a:lnTo>
                  <a:lnTo>
                    <a:pt x="0" y="34"/>
                  </a:lnTo>
                  <a:lnTo>
                    <a:pt x="0" y="30"/>
                  </a:lnTo>
                  <a:lnTo>
                    <a:pt x="0" y="25"/>
                  </a:lnTo>
                  <a:lnTo>
                    <a:pt x="3" y="18"/>
                  </a:lnTo>
                  <a:lnTo>
                    <a:pt x="6" y="12"/>
                  </a:lnTo>
                  <a:lnTo>
                    <a:pt x="9" y="6"/>
                  </a:lnTo>
                  <a:lnTo>
                    <a:pt x="14" y="2"/>
                  </a:lnTo>
                  <a:lnTo>
                    <a:pt x="20" y="0"/>
                  </a:lnTo>
                  <a:lnTo>
                    <a:pt x="23" y="0"/>
                  </a:lnTo>
                  <a:lnTo>
                    <a:pt x="26" y="0"/>
                  </a:lnTo>
                  <a:lnTo>
                    <a:pt x="26"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28" name="Freeform 79"/>
            <p:cNvSpPr/>
            <p:nvPr/>
          </p:nvSpPr>
          <p:spPr bwMode="auto">
            <a:xfrm>
              <a:off x="4865688" y="482600"/>
              <a:ext cx="12700" cy="15875"/>
            </a:xfrm>
            <a:custGeom>
              <a:avLst/>
              <a:gdLst/>
              <a:ahLst/>
              <a:cxnLst>
                <a:cxn ang="0">
                  <a:pos x="25" y="3"/>
                </a:cxn>
                <a:cxn ang="0">
                  <a:pos x="25" y="3"/>
                </a:cxn>
                <a:cxn ang="0">
                  <a:pos x="23" y="14"/>
                </a:cxn>
                <a:cxn ang="0">
                  <a:pos x="20" y="19"/>
                </a:cxn>
                <a:cxn ang="0">
                  <a:pos x="18" y="23"/>
                </a:cxn>
                <a:cxn ang="0">
                  <a:pos x="15" y="27"/>
                </a:cxn>
                <a:cxn ang="0">
                  <a:pos x="11" y="29"/>
                </a:cxn>
                <a:cxn ang="0">
                  <a:pos x="5" y="31"/>
                </a:cxn>
                <a:cxn ang="0">
                  <a:pos x="0" y="31"/>
                </a:cxn>
                <a:cxn ang="0">
                  <a:pos x="0" y="31"/>
                </a:cxn>
                <a:cxn ang="0">
                  <a:pos x="0" y="26"/>
                </a:cxn>
                <a:cxn ang="0">
                  <a:pos x="0" y="21"/>
                </a:cxn>
                <a:cxn ang="0">
                  <a:pos x="2" y="14"/>
                </a:cxn>
                <a:cxn ang="0">
                  <a:pos x="5" y="9"/>
                </a:cxn>
                <a:cxn ang="0">
                  <a:pos x="10" y="4"/>
                </a:cxn>
                <a:cxn ang="0">
                  <a:pos x="14" y="1"/>
                </a:cxn>
                <a:cxn ang="0">
                  <a:pos x="16" y="0"/>
                </a:cxn>
                <a:cxn ang="0">
                  <a:pos x="19" y="1"/>
                </a:cxn>
                <a:cxn ang="0">
                  <a:pos x="22" y="1"/>
                </a:cxn>
                <a:cxn ang="0">
                  <a:pos x="25" y="3"/>
                </a:cxn>
                <a:cxn ang="0">
                  <a:pos x="25" y="3"/>
                </a:cxn>
              </a:cxnLst>
              <a:rect l="0" t="0" r="r" b="b"/>
              <a:pathLst>
                <a:path w="25" h="31">
                  <a:moveTo>
                    <a:pt x="25" y="3"/>
                  </a:moveTo>
                  <a:lnTo>
                    <a:pt x="25" y="3"/>
                  </a:lnTo>
                  <a:lnTo>
                    <a:pt x="23" y="14"/>
                  </a:lnTo>
                  <a:lnTo>
                    <a:pt x="20" y="19"/>
                  </a:lnTo>
                  <a:lnTo>
                    <a:pt x="18" y="23"/>
                  </a:lnTo>
                  <a:lnTo>
                    <a:pt x="15" y="27"/>
                  </a:lnTo>
                  <a:lnTo>
                    <a:pt x="11" y="29"/>
                  </a:lnTo>
                  <a:lnTo>
                    <a:pt x="5" y="31"/>
                  </a:lnTo>
                  <a:lnTo>
                    <a:pt x="0" y="31"/>
                  </a:lnTo>
                  <a:lnTo>
                    <a:pt x="0" y="31"/>
                  </a:lnTo>
                  <a:lnTo>
                    <a:pt x="0" y="26"/>
                  </a:lnTo>
                  <a:lnTo>
                    <a:pt x="0" y="21"/>
                  </a:lnTo>
                  <a:lnTo>
                    <a:pt x="2" y="14"/>
                  </a:lnTo>
                  <a:lnTo>
                    <a:pt x="5" y="9"/>
                  </a:lnTo>
                  <a:lnTo>
                    <a:pt x="10" y="4"/>
                  </a:lnTo>
                  <a:lnTo>
                    <a:pt x="14" y="1"/>
                  </a:lnTo>
                  <a:lnTo>
                    <a:pt x="16" y="0"/>
                  </a:lnTo>
                  <a:lnTo>
                    <a:pt x="19" y="1"/>
                  </a:lnTo>
                  <a:lnTo>
                    <a:pt x="22" y="1"/>
                  </a:lnTo>
                  <a:lnTo>
                    <a:pt x="25" y="3"/>
                  </a:lnTo>
                  <a:lnTo>
                    <a:pt x="25" y="3"/>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29" name="Freeform 80"/>
            <p:cNvSpPr/>
            <p:nvPr/>
          </p:nvSpPr>
          <p:spPr bwMode="auto">
            <a:xfrm>
              <a:off x="4876801" y="487363"/>
              <a:ext cx="14288" cy="17463"/>
            </a:xfrm>
            <a:custGeom>
              <a:avLst/>
              <a:gdLst/>
              <a:ahLst/>
              <a:cxnLst>
                <a:cxn ang="0">
                  <a:pos x="16" y="1"/>
                </a:cxn>
                <a:cxn ang="0">
                  <a:pos x="16" y="1"/>
                </a:cxn>
                <a:cxn ang="0">
                  <a:pos x="19" y="0"/>
                </a:cxn>
                <a:cxn ang="0">
                  <a:pos x="21" y="1"/>
                </a:cxn>
                <a:cxn ang="0">
                  <a:pos x="23" y="2"/>
                </a:cxn>
                <a:cxn ang="0">
                  <a:pos x="25" y="3"/>
                </a:cxn>
                <a:cxn ang="0">
                  <a:pos x="25" y="3"/>
                </a:cxn>
                <a:cxn ang="0">
                  <a:pos x="22" y="14"/>
                </a:cxn>
                <a:cxn ang="0">
                  <a:pos x="19" y="23"/>
                </a:cxn>
                <a:cxn ang="0">
                  <a:pos x="16" y="29"/>
                </a:cxn>
                <a:cxn ang="0">
                  <a:pos x="12" y="32"/>
                </a:cxn>
                <a:cxn ang="0">
                  <a:pos x="7" y="34"/>
                </a:cxn>
                <a:cxn ang="0">
                  <a:pos x="2" y="35"/>
                </a:cxn>
                <a:cxn ang="0">
                  <a:pos x="2" y="35"/>
                </a:cxn>
                <a:cxn ang="0">
                  <a:pos x="0" y="30"/>
                </a:cxn>
                <a:cxn ang="0">
                  <a:pos x="1" y="25"/>
                </a:cxn>
                <a:cxn ang="0">
                  <a:pos x="3" y="21"/>
                </a:cxn>
                <a:cxn ang="0">
                  <a:pos x="5" y="17"/>
                </a:cxn>
                <a:cxn ang="0">
                  <a:pos x="11" y="9"/>
                </a:cxn>
                <a:cxn ang="0">
                  <a:pos x="13" y="5"/>
                </a:cxn>
                <a:cxn ang="0">
                  <a:pos x="16" y="1"/>
                </a:cxn>
                <a:cxn ang="0">
                  <a:pos x="16" y="1"/>
                </a:cxn>
              </a:cxnLst>
              <a:rect l="0" t="0" r="r" b="b"/>
              <a:pathLst>
                <a:path w="25" h="35">
                  <a:moveTo>
                    <a:pt x="16" y="1"/>
                  </a:moveTo>
                  <a:lnTo>
                    <a:pt x="16" y="1"/>
                  </a:lnTo>
                  <a:lnTo>
                    <a:pt x="19" y="0"/>
                  </a:lnTo>
                  <a:lnTo>
                    <a:pt x="21" y="1"/>
                  </a:lnTo>
                  <a:lnTo>
                    <a:pt x="23" y="2"/>
                  </a:lnTo>
                  <a:lnTo>
                    <a:pt x="25" y="3"/>
                  </a:lnTo>
                  <a:lnTo>
                    <a:pt x="25" y="3"/>
                  </a:lnTo>
                  <a:lnTo>
                    <a:pt x="22" y="14"/>
                  </a:lnTo>
                  <a:lnTo>
                    <a:pt x="19" y="23"/>
                  </a:lnTo>
                  <a:lnTo>
                    <a:pt x="16" y="29"/>
                  </a:lnTo>
                  <a:lnTo>
                    <a:pt x="12" y="32"/>
                  </a:lnTo>
                  <a:lnTo>
                    <a:pt x="7" y="34"/>
                  </a:lnTo>
                  <a:lnTo>
                    <a:pt x="2" y="35"/>
                  </a:lnTo>
                  <a:lnTo>
                    <a:pt x="2" y="35"/>
                  </a:lnTo>
                  <a:lnTo>
                    <a:pt x="0" y="30"/>
                  </a:lnTo>
                  <a:lnTo>
                    <a:pt x="1" y="25"/>
                  </a:lnTo>
                  <a:lnTo>
                    <a:pt x="3" y="21"/>
                  </a:lnTo>
                  <a:lnTo>
                    <a:pt x="5" y="17"/>
                  </a:lnTo>
                  <a:lnTo>
                    <a:pt x="11" y="9"/>
                  </a:lnTo>
                  <a:lnTo>
                    <a:pt x="13" y="5"/>
                  </a:lnTo>
                  <a:lnTo>
                    <a:pt x="16" y="1"/>
                  </a:lnTo>
                  <a:lnTo>
                    <a:pt x="16" y="1"/>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0" name="Freeform 81"/>
            <p:cNvSpPr/>
            <p:nvPr/>
          </p:nvSpPr>
          <p:spPr bwMode="auto">
            <a:xfrm>
              <a:off x="4891088" y="492125"/>
              <a:ext cx="14288" cy="22225"/>
            </a:xfrm>
            <a:custGeom>
              <a:avLst/>
              <a:gdLst/>
              <a:ahLst/>
              <a:cxnLst>
                <a:cxn ang="0">
                  <a:pos x="28" y="3"/>
                </a:cxn>
                <a:cxn ang="0">
                  <a:pos x="28" y="3"/>
                </a:cxn>
                <a:cxn ang="0">
                  <a:pos x="23" y="13"/>
                </a:cxn>
                <a:cxn ang="0">
                  <a:pos x="16" y="23"/>
                </a:cxn>
                <a:cxn ang="0">
                  <a:pos x="10" y="33"/>
                </a:cxn>
                <a:cxn ang="0">
                  <a:pos x="4" y="41"/>
                </a:cxn>
                <a:cxn ang="0">
                  <a:pos x="4" y="41"/>
                </a:cxn>
                <a:cxn ang="0">
                  <a:pos x="1" y="39"/>
                </a:cxn>
                <a:cxn ang="0">
                  <a:pos x="0" y="37"/>
                </a:cxn>
                <a:cxn ang="0">
                  <a:pos x="0" y="29"/>
                </a:cxn>
                <a:cxn ang="0">
                  <a:pos x="2" y="22"/>
                </a:cxn>
                <a:cxn ang="0">
                  <a:pos x="6" y="14"/>
                </a:cxn>
                <a:cxn ang="0">
                  <a:pos x="10" y="7"/>
                </a:cxn>
                <a:cxn ang="0">
                  <a:pos x="15" y="2"/>
                </a:cxn>
                <a:cxn ang="0">
                  <a:pos x="19" y="0"/>
                </a:cxn>
                <a:cxn ang="0">
                  <a:pos x="22" y="0"/>
                </a:cxn>
                <a:cxn ang="0">
                  <a:pos x="25" y="0"/>
                </a:cxn>
                <a:cxn ang="0">
                  <a:pos x="28" y="3"/>
                </a:cxn>
                <a:cxn ang="0">
                  <a:pos x="28" y="3"/>
                </a:cxn>
              </a:cxnLst>
              <a:rect l="0" t="0" r="r" b="b"/>
              <a:pathLst>
                <a:path w="28" h="41">
                  <a:moveTo>
                    <a:pt x="28" y="3"/>
                  </a:moveTo>
                  <a:lnTo>
                    <a:pt x="28" y="3"/>
                  </a:lnTo>
                  <a:lnTo>
                    <a:pt x="23" y="13"/>
                  </a:lnTo>
                  <a:lnTo>
                    <a:pt x="16" y="23"/>
                  </a:lnTo>
                  <a:lnTo>
                    <a:pt x="10" y="33"/>
                  </a:lnTo>
                  <a:lnTo>
                    <a:pt x="4" y="41"/>
                  </a:lnTo>
                  <a:lnTo>
                    <a:pt x="4" y="41"/>
                  </a:lnTo>
                  <a:lnTo>
                    <a:pt x="1" y="39"/>
                  </a:lnTo>
                  <a:lnTo>
                    <a:pt x="0" y="37"/>
                  </a:lnTo>
                  <a:lnTo>
                    <a:pt x="0" y="29"/>
                  </a:lnTo>
                  <a:lnTo>
                    <a:pt x="2" y="22"/>
                  </a:lnTo>
                  <a:lnTo>
                    <a:pt x="6" y="14"/>
                  </a:lnTo>
                  <a:lnTo>
                    <a:pt x="10" y="7"/>
                  </a:lnTo>
                  <a:lnTo>
                    <a:pt x="15" y="2"/>
                  </a:lnTo>
                  <a:lnTo>
                    <a:pt x="19" y="0"/>
                  </a:lnTo>
                  <a:lnTo>
                    <a:pt x="22" y="0"/>
                  </a:lnTo>
                  <a:lnTo>
                    <a:pt x="25" y="0"/>
                  </a:lnTo>
                  <a:lnTo>
                    <a:pt x="28" y="3"/>
                  </a:lnTo>
                  <a:lnTo>
                    <a:pt x="28" y="3"/>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1" name="Freeform 82"/>
            <p:cNvSpPr/>
            <p:nvPr/>
          </p:nvSpPr>
          <p:spPr bwMode="auto">
            <a:xfrm>
              <a:off x="4924426" y="500063"/>
              <a:ext cx="15875" cy="34925"/>
            </a:xfrm>
            <a:custGeom>
              <a:avLst/>
              <a:gdLst/>
              <a:ahLst/>
              <a:cxnLst>
                <a:cxn ang="0">
                  <a:pos x="17" y="35"/>
                </a:cxn>
                <a:cxn ang="0">
                  <a:pos x="17" y="35"/>
                </a:cxn>
                <a:cxn ang="0">
                  <a:pos x="14" y="36"/>
                </a:cxn>
                <a:cxn ang="0">
                  <a:pos x="12" y="38"/>
                </a:cxn>
                <a:cxn ang="0">
                  <a:pos x="10" y="43"/>
                </a:cxn>
                <a:cxn ang="0">
                  <a:pos x="9" y="45"/>
                </a:cxn>
                <a:cxn ang="0">
                  <a:pos x="8" y="47"/>
                </a:cxn>
                <a:cxn ang="0">
                  <a:pos x="6" y="49"/>
                </a:cxn>
                <a:cxn ang="0">
                  <a:pos x="3" y="49"/>
                </a:cxn>
                <a:cxn ang="0">
                  <a:pos x="3" y="49"/>
                </a:cxn>
                <a:cxn ang="0">
                  <a:pos x="0" y="44"/>
                </a:cxn>
                <a:cxn ang="0">
                  <a:pos x="2" y="39"/>
                </a:cxn>
                <a:cxn ang="0">
                  <a:pos x="3" y="32"/>
                </a:cxn>
                <a:cxn ang="0">
                  <a:pos x="4" y="26"/>
                </a:cxn>
                <a:cxn ang="0">
                  <a:pos x="9" y="13"/>
                </a:cxn>
                <a:cxn ang="0">
                  <a:pos x="12" y="0"/>
                </a:cxn>
                <a:cxn ang="0">
                  <a:pos x="12" y="0"/>
                </a:cxn>
                <a:cxn ang="0">
                  <a:pos x="15" y="0"/>
                </a:cxn>
                <a:cxn ang="0">
                  <a:pos x="19" y="1"/>
                </a:cxn>
                <a:cxn ang="0">
                  <a:pos x="20" y="4"/>
                </a:cxn>
                <a:cxn ang="0">
                  <a:pos x="22" y="5"/>
                </a:cxn>
                <a:cxn ang="0">
                  <a:pos x="22" y="5"/>
                </a:cxn>
                <a:cxn ang="0">
                  <a:pos x="21" y="10"/>
                </a:cxn>
                <a:cxn ang="0">
                  <a:pos x="19" y="14"/>
                </a:cxn>
                <a:cxn ang="0">
                  <a:pos x="18" y="20"/>
                </a:cxn>
                <a:cxn ang="0">
                  <a:pos x="19" y="27"/>
                </a:cxn>
                <a:cxn ang="0">
                  <a:pos x="19" y="27"/>
                </a:cxn>
                <a:cxn ang="0">
                  <a:pos x="21" y="25"/>
                </a:cxn>
                <a:cxn ang="0">
                  <a:pos x="22" y="22"/>
                </a:cxn>
                <a:cxn ang="0">
                  <a:pos x="24" y="20"/>
                </a:cxn>
                <a:cxn ang="0">
                  <a:pos x="26" y="19"/>
                </a:cxn>
                <a:cxn ang="0">
                  <a:pos x="28" y="19"/>
                </a:cxn>
                <a:cxn ang="0">
                  <a:pos x="28" y="19"/>
                </a:cxn>
                <a:cxn ang="0">
                  <a:pos x="29" y="24"/>
                </a:cxn>
                <a:cxn ang="0">
                  <a:pos x="30" y="30"/>
                </a:cxn>
                <a:cxn ang="0">
                  <a:pos x="29" y="38"/>
                </a:cxn>
                <a:cxn ang="0">
                  <a:pos x="28" y="45"/>
                </a:cxn>
                <a:cxn ang="0">
                  <a:pos x="26" y="52"/>
                </a:cxn>
                <a:cxn ang="0">
                  <a:pos x="22" y="58"/>
                </a:cxn>
                <a:cxn ang="0">
                  <a:pos x="17" y="62"/>
                </a:cxn>
                <a:cxn ang="0">
                  <a:pos x="13" y="65"/>
                </a:cxn>
                <a:cxn ang="0">
                  <a:pos x="10" y="66"/>
                </a:cxn>
                <a:cxn ang="0">
                  <a:pos x="10" y="66"/>
                </a:cxn>
                <a:cxn ang="0">
                  <a:pos x="9" y="61"/>
                </a:cxn>
                <a:cxn ang="0">
                  <a:pos x="9" y="57"/>
                </a:cxn>
                <a:cxn ang="0">
                  <a:pos x="9" y="54"/>
                </a:cxn>
                <a:cxn ang="0">
                  <a:pos x="11" y="51"/>
                </a:cxn>
                <a:cxn ang="0">
                  <a:pos x="14" y="43"/>
                </a:cxn>
                <a:cxn ang="0">
                  <a:pos x="15" y="39"/>
                </a:cxn>
                <a:cxn ang="0">
                  <a:pos x="17" y="35"/>
                </a:cxn>
                <a:cxn ang="0">
                  <a:pos x="17" y="35"/>
                </a:cxn>
              </a:cxnLst>
              <a:rect l="0" t="0" r="r" b="b"/>
              <a:pathLst>
                <a:path w="30" h="66">
                  <a:moveTo>
                    <a:pt x="17" y="35"/>
                  </a:moveTo>
                  <a:lnTo>
                    <a:pt x="17" y="35"/>
                  </a:lnTo>
                  <a:lnTo>
                    <a:pt x="14" y="36"/>
                  </a:lnTo>
                  <a:lnTo>
                    <a:pt x="12" y="38"/>
                  </a:lnTo>
                  <a:lnTo>
                    <a:pt x="10" y="43"/>
                  </a:lnTo>
                  <a:lnTo>
                    <a:pt x="9" y="45"/>
                  </a:lnTo>
                  <a:lnTo>
                    <a:pt x="8" y="47"/>
                  </a:lnTo>
                  <a:lnTo>
                    <a:pt x="6" y="49"/>
                  </a:lnTo>
                  <a:lnTo>
                    <a:pt x="3" y="49"/>
                  </a:lnTo>
                  <a:lnTo>
                    <a:pt x="3" y="49"/>
                  </a:lnTo>
                  <a:lnTo>
                    <a:pt x="0" y="44"/>
                  </a:lnTo>
                  <a:lnTo>
                    <a:pt x="2" y="39"/>
                  </a:lnTo>
                  <a:lnTo>
                    <a:pt x="3" y="32"/>
                  </a:lnTo>
                  <a:lnTo>
                    <a:pt x="4" y="26"/>
                  </a:lnTo>
                  <a:lnTo>
                    <a:pt x="9" y="13"/>
                  </a:lnTo>
                  <a:lnTo>
                    <a:pt x="12" y="0"/>
                  </a:lnTo>
                  <a:lnTo>
                    <a:pt x="12" y="0"/>
                  </a:lnTo>
                  <a:lnTo>
                    <a:pt x="15" y="0"/>
                  </a:lnTo>
                  <a:lnTo>
                    <a:pt x="19" y="1"/>
                  </a:lnTo>
                  <a:lnTo>
                    <a:pt x="20" y="4"/>
                  </a:lnTo>
                  <a:lnTo>
                    <a:pt x="22" y="5"/>
                  </a:lnTo>
                  <a:lnTo>
                    <a:pt x="22" y="5"/>
                  </a:lnTo>
                  <a:lnTo>
                    <a:pt x="21" y="10"/>
                  </a:lnTo>
                  <a:lnTo>
                    <a:pt x="19" y="14"/>
                  </a:lnTo>
                  <a:lnTo>
                    <a:pt x="18" y="20"/>
                  </a:lnTo>
                  <a:lnTo>
                    <a:pt x="19" y="27"/>
                  </a:lnTo>
                  <a:lnTo>
                    <a:pt x="19" y="27"/>
                  </a:lnTo>
                  <a:lnTo>
                    <a:pt x="21" y="25"/>
                  </a:lnTo>
                  <a:lnTo>
                    <a:pt x="22" y="22"/>
                  </a:lnTo>
                  <a:lnTo>
                    <a:pt x="24" y="20"/>
                  </a:lnTo>
                  <a:lnTo>
                    <a:pt x="26" y="19"/>
                  </a:lnTo>
                  <a:lnTo>
                    <a:pt x="28" y="19"/>
                  </a:lnTo>
                  <a:lnTo>
                    <a:pt x="28" y="19"/>
                  </a:lnTo>
                  <a:lnTo>
                    <a:pt x="29" y="24"/>
                  </a:lnTo>
                  <a:lnTo>
                    <a:pt x="30" y="30"/>
                  </a:lnTo>
                  <a:lnTo>
                    <a:pt x="29" y="38"/>
                  </a:lnTo>
                  <a:lnTo>
                    <a:pt x="28" y="45"/>
                  </a:lnTo>
                  <a:lnTo>
                    <a:pt x="26" y="52"/>
                  </a:lnTo>
                  <a:lnTo>
                    <a:pt x="22" y="58"/>
                  </a:lnTo>
                  <a:lnTo>
                    <a:pt x="17" y="62"/>
                  </a:lnTo>
                  <a:lnTo>
                    <a:pt x="13" y="65"/>
                  </a:lnTo>
                  <a:lnTo>
                    <a:pt x="10" y="66"/>
                  </a:lnTo>
                  <a:lnTo>
                    <a:pt x="10" y="66"/>
                  </a:lnTo>
                  <a:lnTo>
                    <a:pt x="9" y="61"/>
                  </a:lnTo>
                  <a:lnTo>
                    <a:pt x="9" y="57"/>
                  </a:lnTo>
                  <a:lnTo>
                    <a:pt x="9" y="54"/>
                  </a:lnTo>
                  <a:lnTo>
                    <a:pt x="11" y="51"/>
                  </a:lnTo>
                  <a:lnTo>
                    <a:pt x="14" y="43"/>
                  </a:lnTo>
                  <a:lnTo>
                    <a:pt x="15" y="39"/>
                  </a:lnTo>
                  <a:lnTo>
                    <a:pt x="17" y="35"/>
                  </a:lnTo>
                  <a:lnTo>
                    <a:pt x="17" y="35"/>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2" name="Freeform 83"/>
            <p:cNvSpPr/>
            <p:nvPr/>
          </p:nvSpPr>
          <p:spPr bwMode="auto">
            <a:xfrm>
              <a:off x="4941888" y="515938"/>
              <a:ext cx="11113" cy="19050"/>
            </a:xfrm>
            <a:custGeom>
              <a:avLst/>
              <a:gdLst/>
              <a:ahLst/>
              <a:cxnLst>
                <a:cxn ang="0">
                  <a:pos x="14" y="0"/>
                </a:cxn>
                <a:cxn ang="0">
                  <a:pos x="14" y="0"/>
                </a:cxn>
                <a:cxn ang="0">
                  <a:pos x="16" y="0"/>
                </a:cxn>
                <a:cxn ang="0">
                  <a:pos x="17" y="2"/>
                </a:cxn>
                <a:cxn ang="0">
                  <a:pos x="18" y="3"/>
                </a:cxn>
                <a:cxn ang="0">
                  <a:pos x="20" y="3"/>
                </a:cxn>
                <a:cxn ang="0">
                  <a:pos x="20" y="3"/>
                </a:cxn>
                <a:cxn ang="0">
                  <a:pos x="19" y="11"/>
                </a:cxn>
                <a:cxn ang="0">
                  <a:pos x="18" y="20"/>
                </a:cxn>
                <a:cxn ang="0">
                  <a:pos x="16" y="27"/>
                </a:cxn>
                <a:cxn ang="0">
                  <a:pos x="11" y="35"/>
                </a:cxn>
                <a:cxn ang="0">
                  <a:pos x="11" y="35"/>
                </a:cxn>
                <a:cxn ang="0">
                  <a:pos x="0" y="35"/>
                </a:cxn>
                <a:cxn ang="0">
                  <a:pos x="0" y="35"/>
                </a:cxn>
                <a:cxn ang="0">
                  <a:pos x="2" y="26"/>
                </a:cxn>
                <a:cxn ang="0">
                  <a:pos x="6" y="18"/>
                </a:cxn>
                <a:cxn ang="0">
                  <a:pos x="14" y="0"/>
                </a:cxn>
                <a:cxn ang="0">
                  <a:pos x="14" y="0"/>
                </a:cxn>
              </a:cxnLst>
              <a:rect l="0" t="0" r="r" b="b"/>
              <a:pathLst>
                <a:path w="20" h="35">
                  <a:moveTo>
                    <a:pt x="14" y="0"/>
                  </a:moveTo>
                  <a:lnTo>
                    <a:pt x="14" y="0"/>
                  </a:lnTo>
                  <a:lnTo>
                    <a:pt x="16" y="0"/>
                  </a:lnTo>
                  <a:lnTo>
                    <a:pt x="17" y="2"/>
                  </a:lnTo>
                  <a:lnTo>
                    <a:pt x="18" y="3"/>
                  </a:lnTo>
                  <a:lnTo>
                    <a:pt x="20" y="3"/>
                  </a:lnTo>
                  <a:lnTo>
                    <a:pt x="20" y="3"/>
                  </a:lnTo>
                  <a:lnTo>
                    <a:pt x="19" y="11"/>
                  </a:lnTo>
                  <a:lnTo>
                    <a:pt x="18" y="20"/>
                  </a:lnTo>
                  <a:lnTo>
                    <a:pt x="16" y="27"/>
                  </a:lnTo>
                  <a:lnTo>
                    <a:pt x="11" y="35"/>
                  </a:lnTo>
                  <a:lnTo>
                    <a:pt x="11" y="35"/>
                  </a:lnTo>
                  <a:lnTo>
                    <a:pt x="0" y="35"/>
                  </a:lnTo>
                  <a:lnTo>
                    <a:pt x="0" y="35"/>
                  </a:lnTo>
                  <a:lnTo>
                    <a:pt x="2" y="26"/>
                  </a:lnTo>
                  <a:lnTo>
                    <a:pt x="6" y="18"/>
                  </a:lnTo>
                  <a:lnTo>
                    <a:pt x="14" y="0"/>
                  </a:lnTo>
                  <a:lnTo>
                    <a:pt x="14"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3" name="Freeform 84"/>
            <p:cNvSpPr/>
            <p:nvPr/>
          </p:nvSpPr>
          <p:spPr bwMode="auto">
            <a:xfrm>
              <a:off x="4300538" y="546100"/>
              <a:ext cx="211138" cy="60325"/>
            </a:xfrm>
            <a:custGeom>
              <a:avLst/>
              <a:gdLst/>
              <a:ahLst/>
              <a:cxnLst>
                <a:cxn ang="0">
                  <a:pos x="399" y="18"/>
                </a:cxn>
                <a:cxn ang="0">
                  <a:pos x="398" y="22"/>
                </a:cxn>
                <a:cxn ang="0">
                  <a:pos x="399" y="23"/>
                </a:cxn>
                <a:cxn ang="0">
                  <a:pos x="391" y="33"/>
                </a:cxn>
                <a:cxn ang="0">
                  <a:pos x="381" y="42"/>
                </a:cxn>
                <a:cxn ang="0">
                  <a:pos x="355" y="57"/>
                </a:cxn>
                <a:cxn ang="0">
                  <a:pos x="334" y="68"/>
                </a:cxn>
                <a:cxn ang="0">
                  <a:pos x="287" y="87"/>
                </a:cxn>
                <a:cxn ang="0">
                  <a:pos x="236" y="102"/>
                </a:cxn>
                <a:cxn ang="0">
                  <a:pos x="183" y="110"/>
                </a:cxn>
                <a:cxn ang="0">
                  <a:pos x="155" y="114"/>
                </a:cxn>
                <a:cxn ang="0">
                  <a:pos x="129" y="114"/>
                </a:cxn>
                <a:cxn ang="0">
                  <a:pos x="80" y="106"/>
                </a:cxn>
                <a:cxn ang="0">
                  <a:pos x="56" y="101"/>
                </a:cxn>
                <a:cxn ang="0">
                  <a:pos x="27" y="95"/>
                </a:cxn>
                <a:cxn ang="0">
                  <a:pos x="6" y="87"/>
                </a:cxn>
                <a:cxn ang="0">
                  <a:pos x="0" y="84"/>
                </a:cxn>
                <a:cxn ang="0">
                  <a:pos x="85" y="93"/>
                </a:cxn>
                <a:cxn ang="0">
                  <a:pos x="141" y="98"/>
                </a:cxn>
                <a:cxn ang="0">
                  <a:pos x="194" y="95"/>
                </a:cxn>
                <a:cxn ang="0">
                  <a:pos x="220" y="93"/>
                </a:cxn>
                <a:cxn ang="0">
                  <a:pos x="248" y="87"/>
                </a:cxn>
                <a:cxn ang="0">
                  <a:pos x="255" y="84"/>
                </a:cxn>
                <a:cxn ang="0">
                  <a:pos x="269" y="75"/>
                </a:cxn>
                <a:cxn ang="0">
                  <a:pos x="276" y="71"/>
                </a:cxn>
                <a:cxn ang="0">
                  <a:pos x="292" y="68"/>
                </a:cxn>
                <a:cxn ang="0">
                  <a:pos x="309" y="65"/>
                </a:cxn>
                <a:cxn ang="0">
                  <a:pos x="318" y="61"/>
                </a:cxn>
                <a:cxn ang="0">
                  <a:pos x="344" y="48"/>
                </a:cxn>
                <a:cxn ang="0">
                  <a:pos x="378" y="29"/>
                </a:cxn>
                <a:cxn ang="0">
                  <a:pos x="373" y="23"/>
                </a:cxn>
                <a:cxn ang="0">
                  <a:pos x="364" y="15"/>
                </a:cxn>
                <a:cxn ang="0">
                  <a:pos x="344" y="7"/>
                </a:cxn>
                <a:cxn ang="0">
                  <a:pos x="330" y="2"/>
                </a:cxn>
                <a:cxn ang="0">
                  <a:pos x="333" y="0"/>
                </a:cxn>
                <a:cxn ang="0">
                  <a:pos x="342" y="0"/>
                </a:cxn>
                <a:cxn ang="0">
                  <a:pos x="359" y="2"/>
                </a:cxn>
                <a:cxn ang="0">
                  <a:pos x="384" y="12"/>
                </a:cxn>
                <a:cxn ang="0">
                  <a:pos x="399" y="18"/>
                </a:cxn>
              </a:cxnLst>
              <a:rect l="0" t="0" r="r" b="b"/>
              <a:pathLst>
                <a:path w="399" h="114">
                  <a:moveTo>
                    <a:pt x="399" y="18"/>
                  </a:moveTo>
                  <a:lnTo>
                    <a:pt x="399" y="18"/>
                  </a:lnTo>
                  <a:lnTo>
                    <a:pt x="398" y="22"/>
                  </a:lnTo>
                  <a:lnTo>
                    <a:pt x="398" y="22"/>
                  </a:lnTo>
                  <a:lnTo>
                    <a:pt x="399" y="23"/>
                  </a:lnTo>
                  <a:lnTo>
                    <a:pt x="399" y="23"/>
                  </a:lnTo>
                  <a:lnTo>
                    <a:pt x="396" y="28"/>
                  </a:lnTo>
                  <a:lnTo>
                    <a:pt x="391" y="33"/>
                  </a:lnTo>
                  <a:lnTo>
                    <a:pt x="387" y="38"/>
                  </a:lnTo>
                  <a:lnTo>
                    <a:pt x="381" y="42"/>
                  </a:lnTo>
                  <a:lnTo>
                    <a:pt x="368" y="49"/>
                  </a:lnTo>
                  <a:lnTo>
                    <a:pt x="355" y="57"/>
                  </a:lnTo>
                  <a:lnTo>
                    <a:pt x="355" y="57"/>
                  </a:lnTo>
                  <a:lnTo>
                    <a:pt x="334" y="68"/>
                  </a:lnTo>
                  <a:lnTo>
                    <a:pt x="310" y="78"/>
                  </a:lnTo>
                  <a:lnTo>
                    <a:pt x="287" y="87"/>
                  </a:lnTo>
                  <a:lnTo>
                    <a:pt x="262" y="94"/>
                  </a:lnTo>
                  <a:lnTo>
                    <a:pt x="236" y="102"/>
                  </a:lnTo>
                  <a:lnTo>
                    <a:pt x="209" y="107"/>
                  </a:lnTo>
                  <a:lnTo>
                    <a:pt x="183" y="110"/>
                  </a:lnTo>
                  <a:lnTo>
                    <a:pt x="155" y="114"/>
                  </a:lnTo>
                  <a:lnTo>
                    <a:pt x="155" y="114"/>
                  </a:lnTo>
                  <a:lnTo>
                    <a:pt x="142" y="114"/>
                  </a:lnTo>
                  <a:lnTo>
                    <a:pt x="129" y="114"/>
                  </a:lnTo>
                  <a:lnTo>
                    <a:pt x="105" y="110"/>
                  </a:lnTo>
                  <a:lnTo>
                    <a:pt x="80" y="106"/>
                  </a:lnTo>
                  <a:lnTo>
                    <a:pt x="56" y="101"/>
                  </a:lnTo>
                  <a:lnTo>
                    <a:pt x="56" y="101"/>
                  </a:lnTo>
                  <a:lnTo>
                    <a:pt x="41" y="99"/>
                  </a:lnTo>
                  <a:lnTo>
                    <a:pt x="27" y="95"/>
                  </a:lnTo>
                  <a:lnTo>
                    <a:pt x="12" y="90"/>
                  </a:lnTo>
                  <a:lnTo>
                    <a:pt x="6" y="87"/>
                  </a:lnTo>
                  <a:lnTo>
                    <a:pt x="0" y="84"/>
                  </a:lnTo>
                  <a:lnTo>
                    <a:pt x="0" y="84"/>
                  </a:lnTo>
                  <a:lnTo>
                    <a:pt x="57" y="91"/>
                  </a:lnTo>
                  <a:lnTo>
                    <a:pt x="85" y="93"/>
                  </a:lnTo>
                  <a:lnTo>
                    <a:pt x="113" y="95"/>
                  </a:lnTo>
                  <a:lnTo>
                    <a:pt x="141" y="98"/>
                  </a:lnTo>
                  <a:lnTo>
                    <a:pt x="168" y="98"/>
                  </a:lnTo>
                  <a:lnTo>
                    <a:pt x="194" y="95"/>
                  </a:lnTo>
                  <a:lnTo>
                    <a:pt x="220" y="93"/>
                  </a:lnTo>
                  <a:lnTo>
                    <a:pt x="220" y="93"/>
                  </a:lnTo>
                  <a:lnTo>
                    <a:pt x="234" y="91"/>
                  </a:lnTo>
                  <a:lnTo>
                    <a:pt x="248" y="87"/>
                  </a:lnTo>
                  <a:lnTo>
                    <a:pt x="248" y="87"/>
                  </a:lnTo>
                  <a:lnTo>
                    <a:pt x="255" y="84"/>
                  </a:lnTo>
                  <a:lnTo>
                    <a:pt x="262" y="79"/>
                  </a:lnTo>
                  <a:lnTo>
                    <a:pt x="269" y="75"/>
                  </a:lnTo>
                  <a:lnTo>
                    <a:pt x="276" y="71"/>
                  </a:lnTo>
                  <a:lnTo>
                    <a:pt x="276" y="71"/>
                  </a:lnTo>
                  <a:lnTo>
                    <a:pt x="284" y="69"/>
                  </a:lnTo>
                  <a:lnTo>
                    <a:pt x="292" y="68"/>
                  </a:lnTo>
                  <a:lnTo>
                    <a:pt x="300" y="66"/>
                  </a:lnTo>
                  <a:lnTo>
                    <a:pt x="309" y="65"/>
                  </a:lnTo>
                  <a:lnTo>
                    <a:pt x="309" y="65"/>
                  </a:lnTo>
                  <a:lnTo>
                    <a:pt x="318" y="61"/>
                  </a:lnTo>
                  <a:lnTo>
                    <a:pt x="326" y="58"/>
                  </a:lnTo>
                  <a:lnTo>
                    <a:pt x="344" y="48"/>
                  </a:lnTo>
                  <a:lnTo>
                    <a:pt x="360" y="38"/>
                  </a:lnTo>
                  <a:lnTo>
                    <a:pt x="378" y="29"/>
                  </a:lnTo>
                  <a:lnTo>
                    <a:pt x="378" y="29"/>
                  </a:lnTo>
                  <a:lnTo>
                    <a:pt x="373" y="23"/>
                  </a:lnTo>
                  <a:lnTo>
                    <a:pt x="369" y="18"/>
                  </a:lnTo>
                  <a:lnTo>
                    <a:pt x="364" y="15"/>
                  </a:lnTo>
                  <a:lnTo>
                    <a:pt x="358" y="12"/>
                  </a:lnTo>
                  <a:lnTo>
                    <a:pt x="344" y="7"/>
                  </a:lnTo>
                  <a:lnTo>
                    <a:pt x="330" y="2"/>
                  </a:lnTo>
                  <a:lnTo>
                    <a:pt x="330" y="2"/>
                  </a:lnTo>
                  <a:lnTo>
                    <a:pt x="332" y="1"/>
                  </a:lnTo>
                  <a:lnTo>
                    <a:pt x="333" y="0"/>
                  </a:lnTo>
                  <a:lnTo>
                    <a:pt x="333" y="0"/>
                  </a:lnTo>
                  <a:lnTo>
                    <a:pt x="342" y="0"/>
                  </a:lnTo>
                  <a:lnTo>
                    <a:pt x="351" y="0"/>
                  </a:lnTo>
                  <a:lnTo>
                    <a:pt x="359" y="2"/>
                  </a:lnTo>
                  <a:lnTo>
                    <a:pt x="368" y="5"/>
                  </a:lnTo>
                  <a:lnTo>
                    <a:pt x="384" y="12"/>
                  </a:lnTo>
                  <a:lnTo>
                    <a:pt x="399" y="18"/>
                  </a:lnTo>
                  <a:lnTo>
                    <a:pt x="399" y="18"/>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4" name="Freeform 85"/>
            <p:cNvSpPr/>
            <p:nvPr/>
          </p:nvSpPr>
          <p:spPr bwMode="auto">
            <a:xfrm>
              <a:off x="4260851" y="577850"/>
              <a:ext cx="28575" cy="12700"/>
            </a:xfrm>
            <a:custGeom>
              <a:avLst/>
              <a:gdLst/>
              <a:ahLst/>
              <a:cxnLst>
                <a:cxn ang="0">
                  <a:pos x="54" y="12"/>
                </a:cxn>
                <a:cxn ang="0">
                  <a:pos x="54" y="12"/>
                </a:cxn>
                <a:cxn ang="0">
                  <a:pos x="52" y="16"/>
                </a:cxn>
                <a:cxn ang="0">
                  <a:pos x="50" y="20"/>
                </a:cxn>
                <a:cxn ang="0">
                  <a:pos x="48" y="22"/>
                </a:cxn>
                <a:cxn ang="0">
                  <a:pos x="45" y="23"/>
                </a:cxn>
                <a:cxn ang="0">
                  <a:pos x="41" y="23"/>
                </a:cxn>
                <a:cxn ang="0">
                  <a:pos x="38" y="23"/>
                </a:cxn>
                <a:cxn ang="0">
                  <a:pos x="31" y="19"/>
                </a:cxn>
                <a:cxn ang="0">
                  <a:pos x="15" y="10"/>
                </a:cxn>
                <a:cxn ang="0">
                  <a:pos x="7" y="7"/>
                </a:cxn>
                <a:cxn ang="0">
                  <a:pos x="3" y="5"/>
                </a:cxn>
                <a:cxn ang="0">
                  <a:pos x="0" y="5"/>
                </a:cxn>
                <a:cxn ang="0">
                  <a:pos x="0" y="5"/>
                </a:cxn>
                <a:cxn ang="0">
                  <a:pos x="2" y="3"/>
                </a:cxn>
                <a:cxn ang="0">
                  <a:pos x="5" y="2"/>
                </a:cxn>
                <a:cxn ang="0">
                  <a:pos x="11" y="0"/>
                </a:cxn>
                <a:cxn ang="0">
                  <a:pos x="19" y="0"/>
                </a:cxn>
                <a:cxn ang="0">
                  <a:pos x="26" y="1"/>
                </a:cxn>
                <a:cxn ang="0">
                  <a:pos x="34" y="4"/>
                </a:cxn>
                <a:cxn ang="0">
                  <a:pos x="41" y="7"/>
                </a:cxn>
                <a:cxn ang="0">
                  <a:pos x="54" y="12"/>
                </a:cxn>
                <a:cxn ang="0">
                  <a:pos x="54" y="12"/>
                </a:cxn>
              </a:cxnLst>
              <a:rect l="0" t="0" r="r" b="b"/>
              <a:pathLst>
                <a:path w="54" h="23">
                  <a:moveTo>
                    <a:pt x="54" y="12"/>
                  </a:moveTo>
                  <a:lnTo>
                    <a:pt x="54" y="12"/>
                  </a:lnTo>
                  <a:lnTo>
                    <a:pt x="52" y="16"/>
                  </a:lnTo>
                  <a:lnTo>
                    <a:pt x="50" y="20"/>
                  </a:lnTo>
                  <a:lnTo>
                    <a:pt x="48" y="22"/>
                  </a:lnTo>
                  <a:lnTo>
                    <a:pt x="45" y="23"/>
                  </a:lnTo>
                  <a:lnTo>
                    <a:pt x="41" y="23"/>
                  </a:lnTo>
                  <a:lnTo>
                    <a:pt x="38" y="23"/>
                  </a:lnTo>
                  <a:lnTo>
                    <a:pt x="31" y="19"/>
                  </a:lnTo>
                  <a:lnTo>
                    <a:pt x="15" y="10"/>
                  </a:lnTo>
                  <a:lnTo>
                    <a:pt x="7" y="7"/>
                  </a:lnTo>
                  <a:lnTo>
                    <a:pt x="3" y="5"/>
                  </a:lnTo>
                  <a:lnTo>
                    <a:pt x="0" y="5"/>
                  </a:lnTo>
                  <a:lnTo>
                    <a:pt x="0" y="5"/>
                  </a:lnTo>
                  <a:lnTo>
                    <a:pt x="2" y="3"/>
                  </a:lnTo>
                  <a:lnTo>
                    <a:pt x="5" y="2"/>
                  </a:lnTo>
                  <a:lnTo>
                    <a:pt x="11" y="0"/>
                  </a:lnTo>
                  <a:lnTo>
                    <a:pt x="19" y="0"/>
                  </a:lnTo>
                  <a:lnTo>
                    <a:pt x="26" y="1"/>
                  </a:lnTo>
                  <a:lnTo>
                    <a:pt x="34" y="4"/>
                  </a:lnTo>
                  <a:lnTo>
                    <a:pt x="41" y="7"/>
                  </a:lnTo>
                  <a:lnTo>
                    <a:pt x="54" y="12"/>
                  </a:lnTo>
                  <a:lnTo>
                    <a:pt x="54" y="12"/>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5" name="Freeform 86"/>
            <p:cNvSpPr/>
            <p:nvPr/>
          </p:nvSpPr>
          <p:spPr bwMode="auto">
            <a:xfrm>
              <a:off x="4789488" y="650875"/>
              <a:ext cx="7938" cy="7938"/>
            </a:xfrm>
            <a:custGeom>
              <a:avLst/>
              <a:gdLst/>
              <a:ahLst/>
              <a:cxnLst>
                <a:cxn ang="0">
                  <a:pos x="14" y="2"/>
                </a:cxn>
                <a:cxn ang="0">
                  <a:pos x="14" y="2"/>
                </a:cxn>
                <a:cxn ang="0">
                  <a:pos x="14" y="9"/>
                </a:cxn>
                <a:cxn ang="0">
                  <a:pos x="14" y="12"/>
                </a:cxn>
                <a:cxn ang="0">
                  <a:pos x="12" y="14"/>
                </a:cxn>
                <a:cxn ang="0">
                  <a:pos x="12" y="14"/>
                </a:cxn>
                <a:cxn ang="0">
                  <a:pos x="6" y="14"/>
                </a:cxn>
                <a:cxn ang="0">
                  <a:pos x="2" y="12"/>
                </a:cxn>
                <a:cxn ang="0">
                  <a:pos x="0" y="9"/>
                </a:cxn>
                <a:cxn ang="0">
                  <a:pos x="0" y="6"/>
                </a:cxn>
                <a:cxn ang="0">
                  <a:pos x="1" y="2"/>
                </a:cxn>
                <a:cxn ang="0">
                  <a:pos x="4" y="0"/>
                </a:cxn>
                <a:cxn ang="0">
                  <a:pos x="8" y="0"/>
                </a:cxn>
                <a:cxn ang="0">
                  <a:pos x="14" y="2"/>
                </a:cxn>
                <a:cxn ang="0">
                  <a:pos x="14" y="2"/>
                </a:cxn>
              </a:cxnLst>
              <a:rect l="0" t="0" r="r" b="b"/>
              <a:pathLst>
                <a:path w="14" h="14">
                  <a:moveTo>
                    <a:pt x="14" y="2"/>
                  </a:moveTo>
                  <a:lnTo>
                    <a:pt x="14" y="2"/>
                  </a:lnTo>
                  <a:lnTo>
                    <a:pt x="14" y="9"/>
                  </a:lnTo>
                  <a:lnTo>
                    <a:pt x="14" y="12"/>
                  </a:lnTo>
                  <a:lnTo>
                    <a:pt x="12" y="14"/>
                  </a:lnTo>
                  <a:lnTo>
                    <a:pt x="12" y="14"/>
                  </a:lnTo>
                  <a:lnTo>
                    <a:pt x="6" y="14"/>
                  </a:lnTo>
                  <a:lnTo>
                    <a:pt x="2" y="12"/>
                  </a:lnTo>
                  <a:lnTo>
                    <a:pt x="0" y="9"/>
                  </a:lnTo>
                  <a:lnTo>
                    <a:pt x="0" y="6"/>
                  </a:lnTo>
                  <a:lnTo>
                    <a:pt x="1" y="2"/>
                  </a:lnTo>
                  <a:lnTo>
                    <a:pt x="4" y="0"/>
                  </a:lnTo>
                  <a:lnTo>
                    <a:pt x="8" y="0"/>
                  </a:lnTo>
                  <a:lnTo>
                    <a:pt x="14" y="2"/>
                  </a:lnTo>
                  <a:lnTo>
                    <a:pt x="14" y="2"/>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6" name="Freeform 87"/>
            <p:cNvSpPr/>
            <p:nvPr/>
          </p:nvSpPr>
          <p:spPr bwMode="auto">
            <a:xfrm>
              <a:off x="4772026" y="660400"/>
              <a:ext cx="11113" cy="7938"/>
            </a:xfrm>
            <a:custGeom>
              <a:avLst/>
              <a:gdLst/>
              <a:ahLst/>
              <a:cxnLst>
                <a:cxn ang="0">
                  <a:pos x="21" y="5"/>
                </a:cxn>
                <a:cxn ang="0">
                  <a:pos x="21" y="5"/>
                </a:cxn>
                <a:cxn ang="0">
                  <a:pos x="20" y="10"/>
                </a:cxn>
                <a:cxn ang="0">
                  <a:pos x="17" y="14"/>
                </a:cxn>
                <a:cxn ang="0">
                  <a:pos x="14" y="15"/>
                </a:cxn>
                <a:cxn ang="0">
                  <a:pos x="11" y="16"/>
                </a:cxn>
                <a:cxn ang="0">
                  <a:pos x="8" y="16"/>
                </a:cxn>
                <a:cxn ang="0">
                  <a:pos x="5" y="16"/>
                </a:cxn>
                <a:cxn ang="0">
                  <a:pos x="5" y="16"/>
                </a:cxn>
                <a:cxn ang="0">
                  <a:pos x="3" y="14"/>
                </a:cxn>
                <a:cxn ang="0">
                  <a:pos x="2" y="11"/>
                </a:cxn>
                <a:cxn ang="0">
                  <a:pos x="0" y="7"/>
                </a:cxn>
                <a:cxn ang="0">
                  <a:pos x="0" y="3"/>
                </a:cxn>
                <a:cxn ang="0">
                  <a:pos x="0" y="3"/>
                </a:cxn>
                <a:cxn ang="0">
                  <a:pos x="3" y="1"/>
                </a:cxn>
                <a:cxn ang="0">
                  <a:pos x="6" y="0"/>
                </a:cxn>
                <a:cxn ang="0">
                  <a:pos x="11" y="0"/>
                </a:cxn>
                <a:cxn ang="0">
                  <a:pos x="18" y="1"/>
                </a:cxn>
                <a:cxn ang="0">
                  <a:pos x="20" y="3"/>
                </a:cxn>
                <a:cxn ang="0">
                  <a:pos x="21" y="5"/>
                </a:cxn>
                <a:cxn ang="0">
                  <a:pos x="21" y="5"/>
                </a:cxn>
              </a:cxnLst>
              <a:rect l="0" t="0" r="r" b="b"/>
              <a:pathLst>
                <a:path w="21" h="16">
                  <a:moveTo>
                    <a:pt x="21" y="5"/>
                  </a:moveTo>
                  <a:lnTo>
                    <a:pt x="21" y="5"/>
                  </a:lnTo>
                  <a:lnTo>
                    <a:pt x="20" y="10"/>
                  </a:lnTo>
                  <a:lnTo>
                    <a:pt x="17" y="14"/>
                  </a:lnTo>
                  <a:lnTo>
                    <a:pt x="14" y="15"/>
                  </a:lnTo>
                  <a:lnTo>
                    <a:pt x="11" y="16"/>
                  </a:lnTo>
                  <a:lnTo>
                    <a:pt x="8" y="16"/>
                  </a:lnTo>
                  <a:lnTo>
                    <a:pt x="5" y="16"/>
                  </a:lnTo>
                  <a:lnTo>
                    <a:pt x="5" y="16"/>
                  </a:lnTo>
                  <a:lnTo>
                    <a:pt x="3" y="14"/>
                  </a:lnTo>
                  <a:lnTo>
                    <a:pt x="2" y="11"/>
                  </a:lnTo>
                  <a:lnTo>
                    <a:pt x="0" y="7"/>
                  </a:lnTo>
                  <a:lnTo>
                    <a:pt x="0" y="3"/>
                  </a:lnTo>
                  <a:lnTo>
                    <a:pt x="0" y="3"/>
                  </a:lnTo>
                  <a:lnTo>
                    <a:pt x="3" y="1"/>
                  </a:lnTo>
                  <a:lnTo>
                    <a:pt x="6" y="0"/>
                  </a:lnTo>
                  <a:lnTo>
                    <a:pt x="11" y="0"/>
                  </a:lnTo>
                  <a:lnTo>
                    <a:pt x="18" y="1"/>
                  </a:lnTo>
                  <a:lnTo>
                    <a:pt x="20" y="3"/>
                  </a:lnTo>
                  <a:lnTo>
                    <a:pt x="21" y="5"/>
                  </a:lnTo>
                  <a:lnTo>
                    <a:pt x="21" y="5"/>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7" name="Freeform 88"/>
            <p:cNvSpPr/>
            <p:nvPr/>
          </p:nvSpPr>
          <p:spPr bwMode="auto">
            <a:xfrm>
              <a:off x="4786313" y="665163"/>
              <a:ext cx="11113" cy="9525"/>
            </a:xfrm>
            <a:custGeom>
              <a:avLst/>
              <a:gdLst/>
              <a:ahLst/>
              <a:cxnLst>
                <a:cxn ang="0">
                  <a:pos x="21" y="5"/>
                </a:cxn>
                <a:cxn ang="0">
                  <a:pos x="21" y="5"/>
                </a:cxn>
                <a:cxn ang="0">
                  <a:pos x="20" y="10"/>
                </a:cxn>
                <a:cxn ang="0">
                  <a:pos x="19" y="15"/>
                </a:cxn>
                <a:cxn ang="0">
                  <a:pos x="19" y="15"/>
                </a:cxn>
                <a:cxn ang="0">
                  <a:pos x="14" y="17"/>
                </a:cxn>
                <a:cxn ang="0">
                  <a:pos x="7" y="17"/>
                </a:cxn>
                <a:cxn ang="0">
                  <a:pos x="7" y="17"/>
                </a:cxn>
                <a:cxn ang="0">
                  <a:pos x="5" y="13"/>
                </a:cxn>
                <a:cxn ang="0">
                  <a:pos x="0" y="10"/>
                </a:cxn>
                <a:cxn ang="0">
                  <a:pos x="0" y="10"/>
                </a:cxn>
                <a:cxn ang="0">
                  <a:pos x="1" y="5"/>
                </a:cxn>
                <a:cxn ang="0">
                  <a:pos x="4" y="2"/>
                </a:cxn>
                <a:cxn ang="0">
                  <a:pos x="6" y="1"/>
                </a:cxn>
                <a:cxn ang="0">
                  <a:pos x="9" y="0"/>
                </a:cxn>
                <a:cxn ang="0">
                  <a:pos x="12" y="0"/>
                </a:cxn>
                <a:cxn ang="0">
                  <a:pos x="15" y="1"/>
                </a:cxn>
                <a:cxn ang="0">
                  <a:pos x="19" y="3"/>
                </a:cxn>
                <a:cxn ang="0">
                  <a:pos x="21" y="5"/>
                </a:cxn>
                <a:cxn ang="0">
                  <a:pos x="21" y="5"/>
                </a:cxn>
              </a:cxnLst>
              <a:rect l="0" t="0" r="r" b="b"/>
              <a:pathLst>
                <a:path w="21" h="17">
                  <a:moveTo>
                    <a:pt x="21" y="5"/>
                  </a:moveTo>
                  <a:lnTo>
                    <a:pt x="21" y="5"/>
                  </a:lnTo>
                  <a:lnTo>
                    <a:pt x="20" y="10"/>
                  </a:lnTo>
                  <a:lnTo>
                    <a:pt x="19" y="15"/>
                  </a:lnTo>
                  <a:lnTo>
                    <a:pt x="19" y="15"/>
                  </a:lnTo>
                  <a:lnTo>
                    <a:pt x="14" y="17"/>
                  </a:lnTo>
                  <a:lnTo>
                    <a:pt x="7" y="17"/>
                  </a:lnTo>
                  <a:lnTo>
                    <a:pt x="7" y="17"/>
                  </a:lnTo>
                  <a:lnTo>
                    <a:pt x="5" y="13"/>
                  </a:lnTo>
                  <a:lnTo>
                    <a:pt x="0" y="10"/>
                  </a:lnTo>
                  <a:lnTo>
                    <a:pt x="0" y="10"/>
                  </a:lnTo>
                  <a:lnTo>
                    <a:pt x="1" y="5"/>
                  </a:lnTo>
                  <a:lnTo>
                    <a:pt x="4" y="2"/>
                  </a:lnTo>
                  <a:lnTo>
                    <a:pt x="6" y="1"/>
                  </a:lnTo>
                  <a:lnTo>
                    <a:pt x="9" y="0"/>
                  </a:lnTo>
                  <a:lnTo>
                    <a:pt x="12" y="0"/>
                  </a:lnTo>
                  <a:lnTo>
                    <a:pt x="15" y="1"/>
                  </a:lnTo>
                  <a:lnTo>
                    <a:pt x="19" y="3"/>
                  </a:lnTo>
                  <a:lnTo>
                    <a:pt x="21" y="5"/>
                  </a:lnTo>
                  <a:lnTo>
                    <a:pt x="21" y="5"/>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8" name="Freeform 89"/>
            <p:cNvSpPr>
              <a:spLocks noEditPoints="1"/>
            </p:cNvSpPr>
            <p:nvPr/>
          </p:nvSpPr>
          <p:spPr bwMode="auto">
            <a:xfrm>
              <a:off x="4087813" y="0"/>
              <a:ext cx="938213" cy="690563"/>
            </a:xfrm>
            <a:custGeom>
              <a:avLst/>
              <a:gdLst/>
              <a:ahLst/>
              <a:cxnLst>
                <a:cxn ang="0">
                  <a:pos x="257" y="160"/>
                </a:cxn>
                <a:cxn ang="0">
                  <a:pos x="584" y="373"/>
                </a:cxn>
                <a:cxn ang="0">
                  <a:pos x="940" y="162"/>
                </a:cxn>
                <a:cxn ang="0">
                  <a:pos x="1139" y="96"/>
                </a:cxn>
                <a:cxn ang="0">
                  <a:pos x="1416" y="132"/>
                </a:cxn>
                <a:cxn ang="0">
                  <a:pos x="1620" y="302"/>
                </a:cxn>
                <a:cxn ang="0">
                  <a:pos x="1660" y="735"/>
                </a:cxn>
                <a:cxn ang="0">
                  <a:pos x="1625" y="1065"/>
                </a:cxn>
                <a:cxn ang="0">
                  <a:pos x="1215" y="865"/>
                </a:cxn>
                <a:cxn ang="0">
                  <a:pos x="887" y="698"/>
                </a:cxn>
                <a:cxn ang="0">
                  <a:pos x="880" y="738"/>
                </a:cxn>
                <a:cxn ang="0">
                  <a:pos x="1185" y="1026"/>
                </a:cxn>
                <a:cxn ang="0">
                  <a:pos x="1329" y="1140"/>
                </a:cxn>
                <a:cxn ang="0">
                  <a:pos x="1340" y="1299"/>
                </a:cxn>
                <a:cxn ang="0">
                  <a:pos x="1192" y="1231"/>
                </a:cxn>
                <a:cxn ang="0">
                  <a:pos x="1067" y="1104"/>
                </a:cxn>
                <a:cxn ang="0">
                  <a:pos x="347" y="440"/>
                </a:cxn>
                <a:cxn ang="0">
                  <a:pos x="108" y="225"/>
                </a:cxn>
                <a:cxn ang="0">
                  <a:pos x="13" y="5"/>
                </a:cxn>
                <a:cxn ang="0">
                  <a:pos x="1004" y="729"/>
                </a:cxn>
                <a:cxn ang="0">
                  <a:pos x="1589" y="1031"/>
                </a:cxn>
                <a:cxn ang="0">
                  <a:pos x="1569" y="706"/>
                </a:cxn>
                <a:cxn ang="0">
                  <a:pos x="1637" y="541"/>
                </a:cxn>
                <a:cxn ang="0">
                  <a:pos x="1648" y="399"/>
                </a:cxn>
                <a:cxn ang="0">
                  <a:pos x="1609" y="325"/>
                </a:cxn>
                <a:cxn ang="0">
                  <a:pos x="1409" y="284"/>
                </a:cxn>
                <a:cxn ang="0">
                  <a:pos x="1250" y="200"/>
                </a:cxn>
                <a:cxn ang="0">
                  <a:pos x="1080" y="128"/>
                </a:cxn>
                <a:cxn ang="0">
                  <a:pos x="984" y="161"/>
                </a:cxn>
                <a:cxn ang="0">
                  <a:pos x="827" y="288"/>
                </a:cxn>
                <a:cxn ang="0">
                  <a:pos x="907" y="419"/>
                </a:cxn>
                <a:cxn ang="0">
                  <a:pos x="743" y="329"/>
                </a:cxn>
                <a:cxn ang="0">
                  <a:pos x="587" y="408"/>
                </a:cxn>
                <a:cxn ang="0">
                  <a:pos x="628" y="473"/>
                </a:cxn>
                <a:cxn ang="0">
                  <a:pos x="675" y="501"/>
                </a:cxn>
                <a:cxn ang="0">
                  <a:pos x="129" y="176"/>
                </a:cxn>
                <a:cxn ang="0">
                  <a:pos x="125" y="126"/>
                </a:cxn>
                <a:cxn ang="0">
                  <a:pos x="171" y="125"/>
                </a:cxn>
                <a:cxn ang="0">
                  <a:pos x="279" y="234"/>
                </a:cxn>
                <a:cxn ang="0">
                  <a:pos x="661" y="586"/>
                </a:cxn>
                <a:cxn ang="0">
                  <a:pos x="1027" y="923"/>
                </a:cxn>
                <a:cxn ang="0">
                  <a:pos x="1125" y="1013"/>
                </a:cxn>
                <a:cxn ang="0">
                  <a:pos x="1158" y="1019"/>
                </a:cxn>
                <a:cxn ang="0">
                  <a:pos x="654" y="550"/>
                </a:cxn>
                <a:cxn ang="0">
                  <a:pos x="199" y="225"/>
                </a:cxn>
                <a:cxn ang="0">
                  <a:pos x="632" y="622"/>
                </a:cxn>
                <a:cxn ang="0">
                  <a:pos x="1144" y="1097"/>
                </a:cxn>
                <a:cxn ang="0">
                  <a:pos x="379" y="346"/>
                </a:cxn>
                <a:cxn ang="0">
                  <a:pos x="907" y="898"/>
                </a:cxn>
                <a:cxn ang="0">
                  <a:pos x="154" y="224"/>
                </a:cxn>
                <a:cxn ang="0">
                  <a:pos x="346" y="408"/>
                </a:cxn>
                <a:cxn ang="0">
                  <a:pos x="1080" y="1088"/>
                </a:cxn>
                <a:cxn ang="0">
                  <a:pos x="1123" y="1145"/>
                </a:cxn>
                <a:cxn ang="0">
                  <a:pos x="1199" y="1044"/>
                </a:cxn>
                <a:cxn ang="0">
                  <a:pos x="1167" y="1178"/>
                </a:cxn>
                <a:cxn ang="0">
                  <a:pos x="1218" y="1081"/>
                </a:cxn>
                <a:cxn ang="0">
                  <a:pos x="1199" y="1190"/>
                </a:cxn>
                <a:cxn ang="0">
                  <a:pos x="1271" y="1171"/>
                </a:cxn>
                <a:cxn ang="0">
                  <a:pos x="1214" y="1245"/>
                </a:cxn>
                <a:cxn ang="0">
                  <a:pos x="1309" y="1211"/>
                </a:cxn>
                <a:cxn ang="0">
                  <a:pos x="1327" y="1287"/>
                </a:cxn>
              </a:cxnLst>
              <a:rect l="0" t="0" r="r" b="b"/>
              <a:pathLst>
                <a:path w="1771" h="1306">
                  <a:moveTo>
                    <a:pt x="32" y="1"/>
                  </a:moveTo>
                  <a:lnTo>
                    <a:pt x="32" y="1"/>
                  </a:lnTo>
                  <a:lnTo>
                    <a:pt x="42" y="12"/>
                  </a:lnTo>
                  <a:lnTo>
                    <a:pt x="52" y="22"/>
                  </a:lnTo>
                  <a:lnTo>
                    <a:pt x="58" y="28"/>
                  </a:lnTo>
                  <a:lnTo>
                    <a:pt x="63" y="32"/>
                  </a:lnTo>
                  <a:lnTo>
                    <a:pt x="71" y="36"/>
                  </a:lnTo>
                  <a:lnTo>
                    <a:pt x="78" y="39"/>
                  </a:lnTo>
                  <a:lnTo>
                    <a:pt x="78" y="39"/>
                  </a:lnTo>
                  <a:lnTo>
                    <a:pt x="85" y="48"/>
                  </a:lnTo>
                  <a:lnTo>
                    <a:pt x="92" y="57"/>
                  </a:lnTo>
                  <a:lnTo>
                    <a:pt x="100" y="65"/>
                  </a:lnTo>
                  <a:lnTo>
                    <a:pt x="109" y="73"/>
                  </a:lnTo>
                  <a:lnTo>
                    <a:pt x="119" y="80"/>
                  </a:lnTo>
                  <a:lnTo>
                    <a:pt x="130" y="87"/>
                  </a:lnTo>
                  <a:lnTo>
                    <a:pt x="152" y="101"/>
                  </a:lnTo>
                  <a:lnTo>
                    <a:pt x="176" y="112"/>
                  </a:lnTo>
                  <a:lnTo>
                    <a:pt x="199" y="123"/>
                  </a:lnTo>
                  <a:lnTo>
                    <a:pt x="245" y="141"/>
                  </a:lnTo>
                  <a:lnTo>
                    <a:pt x="245" y="141"/>
                  </a:lnTo>
                  <a:lnTo>
                    <a:pt x="247" y="143"/>
                  </a:lnTo>
                  <a:lnTo>
                    <a:pt x="247" y="147"/>
                  </a:lnTo>
                  <a:lnTo>
                    <a:pt x="247" y="154"/>
                  </a:lnTo>
                  <a:lnTo>
                    <a:pt x="247" y="154"/>
                  </a:lnTo>
                  <a:lnTo>
                    <a:pt x="257" y="160"/>
                  </a:lnTo>
                  <a:lnTo>
                    <a:pt x="265" y="166"/>
                  </a:lnTo>
                  <a:lnTo>
                    <a:pt x="272" y="173"/>
                  </a:lnTo>
                  <a:lnTo>
                    <a:pt x="279" y="181"/>
                  </a:lnTo>
                  <a:lnTo>
                    <a:pt x="285" y="188"/>
                  </a:lnTo>
                  <a:lnTo>
                    <a:pt x="292" y="196"/>
                  </a:lnTo>
                  <a:lnTo>
                    <a:pt x="300" y="201"/>
                  </a:lnTo>
                  <a:lnTo>
                    <a:pt x="311" y="207"/>
                  </a:lnTo>
                  <a:lnTo>
                    <a:pt x="311" y="207"/>
                  </a:lnTo>
                  <a:lnTo>
                    <a:pt x="309" y="208"/>
                  </a:lnTo>
                  <a:lnTo>
                    <a:pt x="309" y="209"/>
                  </a:lnTo>
                  <a:lnTo>
                    <a:pt x="310" y="211"/>
                  </a:lnTo>
                  <a:lnTo>
                    <a:pt x="312" y="213"/>
                  </a:lnTo>
                  <a:lnTo>
                    <a:pt x="312" y="214"/>
                  </a:lnTo>
                  <a:lnTo>
                    <a:pt x="312" y="216"/>
                  </a:lnTo>
                  <a:lnTo>
                    <a:pt x="312" y="216"/>
                  </a:lnTo>
                  <a:lnTo>
                    <a:pt x="344" y="243"/>
                  </a:lnTo>
                  <a:lnTo>
                    <a:pt x="375" y="271"/>
                  </a:lnTo>
                  <a:lnTo>
                    <a:pt x="437" y="328"/>
                  </a:lnTo>
                  <a:lnTo>
                    <a:pt x="497" y="384"/>
                  </a:lnTo>
                  <a:lnTo>
                    <a:pt x="528" y="413"/>
                  </a:lnTo>
                  <a:lnTo>
                    <a:pt x="558" y="440"/>
                  </a:lnTo>
                  <a:lnTo>
                    <a:pt x="558" y="440"/>
                  </a:lnTo>
                  <a:lnTo>
                    <a:pt x="565" y="418"/>
                  </a:lnTo>
                  <a:lnTo>
                    <a:pt x="574" y="395"/>
                  </a:lnTo>
                  <a:lnTo>
                    <a:pt x="584" y="373"/>
                  </a:lnTo>
                  <a:lnTo>
                    <a:pt x="594" y="350"/>
                  </a:lnTo>
                  <a:lnTo>
                    <a:pt x="616" y="306"/>
                  </a:lnTo>
                  <a:lnTo>
                    <a:pt x="625" y="284"/>
                  </a:lnTo>
                  <a:lnTo>
                    <a:pt x="635" y="261"/>
                  </a:lnTo>
                  <a:lnTo>
                    <a:pt x="635" y="261"/>
                  </a:lnTo>
                  <a:lnTo>
                    <a:pt x="638" y="260"/>
                  </a:lnTo>
                  <a:lnTo>
                    <a:pt x="643" y="260"/>
                  </a:lnTo>
                  <a:lnTo>
                    <a:pt x="646" y="261"/>
                  </a:lnTo>
                  <a:lnTo>
                    <a:pt x="649" y="262"/>
                  </a:lnTo>
                  <a:lnTo>
                    <a:pt x="655" y="267"/>
                  </a:lnTo>
                  <a:lnTo>
                    <a:pt x="661" y="271"/>
                  </a:lnTo>
                  <a:lnTo>
                    <a:pt x="661" y="271"/>
                  </a:lnTo>
                  <a:lnTo>
                    <a:pt x="690" y="283"/>
                  </a:lnTo>
                  <a:lnTo>
                    <a:pt x="718" y="296"/>
                  </a:lnTo>
                  <a:lnTo>
                    <a:pt x="745" y="309"/>
                  </a:lnTo>
                  <a:lnTo>
                    <a:pt x="774" y="323"/>
                  </a:lnTo>
                  <a:lnTo>
                    <a:pt x="774" y="323"/>
                  </a:lnTo>
                  <a:lnTo>
                    <a:pt x="815" y="273"/>
                  </a:lnTo>
                  <a:lnTo>
                    <a:pt x="839" y="246"/>
                  </a:lnTo>
                  <a:lnTo>
                    <a:pt x="865" y="219"/>
                  </a:lnTo>
                  <a:lnTo>
                    <a:pt x="879" y="207"/>
                  </a:lnTo>
                  <a:lnTo>
                    <a:pt x="893" y="195"/>
                  </a:lnTo>
                  <a:lnTo>
                    <a:pt x="908" y="183"/>
                  </a:lnTo>
                  <a:lnTo>
                    <a:pt x="923" y="171"/>
                  </a:lnTo>
                  <a:lnTo>
                    <a:pt x="940" y="162"/>
                  </a:lnTo>
                  <a:lnTo>
                    <a:pt x="956" y="152"/>
                  </a:lnTo>
                  <a:lnTo>
                    <a:pt x="974" y="145"/>
                  </a:lnTo>
                  <a:lnTo>
                    <a:pt x="992" y="138"/>
                  </a:lnTo>
                  <a:lnTo>
                    <a:pt x="992" y="138"/>
                  </a:lnTo>
                  <a:lnTo>
                    <a:pt x="996" y="136"/>
                  </a:lnTo>
                  <a:lnTo>
                    <a:pt x="999" y="133"/>
                  </a:lnTo>
                  <a:lnTo>
                    <a:pt x="1002" y="131"/>
                  </a:lnTo>
                  <a:lnTo>
                    <a:pt x="1007" y="127"/>
                  </a:lnTo>
                  <a:lnTo>
                    <a:pt x="1007" y="127"/>
                  </a:lnTo>
                  <a:lnTo>
                    <a:pt x="1023" y="121"/>
                  </a:lnTo>
                  <a:lnTo>
                    <a:pt x="1044" y="113"/>
                  </a:lnTo>
                  <a:lnTo>
                    <a:pt x="1083" y="102"/>
                  </a:lnTo>
                  <a:lnTo>
                    <a:pt x="1083" y="102"/>
                  </a:lnTo>
                  <a:lnTo>
                    <a:pt x="1089" y="101"/>
                  </a:lnTo>
                  <a:lnTo>
                    <a:pt x="1094" y="101"/>
                  </a:lnTo>
                  <a:lnTo>
                    <a:pt x="1101" y="102"/>
                  </a:lnTo>
                  <a:lnTo>
                    <a:pt x="1107" y="102"/>
                  </a:lnTo>
                  <a:lnTo>
                    <a:pt x="1107" y="102"/>
                  </a:lnTo>
                  <a:lnTo>
                    <a:pt x="1113" y="101"/>
                  </a:lnTo>
                  <a:lnTo>
                    <a:pt x="1119" y="99"/>
                  </a:lnTo>
                  <a:lnTo>
                    <a:pt x="1124" y="96"/>
                  </a:lnTo>
                  <a:lnTo>
                    <a:pt x="1131" y="95"/>
                  </a:lnTo>
                  <a:lnTo>
                    <a:pt x="1131" y="95"/>
                  </a:lnTo>
                  <a:lnTo>
                    <a:pt x="1136" y="95"/>
                  </a:lnTo>
                  <a:lnTo>
                    <a:pt x="1139" y="96"/>
                  </a:lnTo>
                  <a:lnTo>
                    <a:pt x="1144" y="96"/>
                  </a:lnTo>
                  <a:lnTo>
                    <a:pt x="1149" y="97"/>
                  </a:lnTo>
                  <a:lnTo>
                    <a:pt x="1149" y="97"/>
                  </a:lnTo>
                  <a:lnTo>
                    <a:pt x="1161" y="97"/>
                  </a:lnTo>
                  <a:lnTo>
                    <a:pt x="1173" y="95"/>
                  </a:lnTo>
                  <a:lnTo>
                    <a:pt x="1196" y="92"/>
                  </a:lnTo>
                  <a:lnTo>
                    <a:pt x="1207" y="91"/>
                  </a:lnTo>
                  <a:lnTo>
                    <a:pt x="1218" y="90"/>
                  </a:lnTo>
                  <a:lnTo>
                    <a:pt x="1227" y="92"/>
                  </a:lnTo>
                  <a:lnTo>
                    <a:pt x="1231" y="93"/>
                  </a:lnTo>
                  <a:lnTo>
                    <a:pt x="1236" y="95"/>
                  </a:lnTo>
                  <a:lnTo>
                    <a:pt x="1236" y="95"/>
                  </a:lnTo>
                  <a:lnTo>
                    <a:pt x="1259" y="95"/>
                  </a:lnTo>
                  <a:lnTo>
                    <a:pt x="1282" y="96"/>
                  </a:lnTo>
                  <a:lnTo>
                    <a:pt x="1302" y="99"/>
                  </a:lnTo>
                  <a:lnTo>
                    <a:pt x="1322" y="103"/>
                  </a:lnTo>
                  <a:lnTo>
                    <a:pt x="1360" y="111"/>
                  </a:lnTo>
                  <a:lnTo>
                    <a:pt x="1378" y="115"/>
                  </a:lnTo>
                  <a:lnTo>
                    <a:pt x="1395" y="118"/>
                  </a:lnTo>
                  <a:lnTo>
                    <a:pt x="1395" y="118"/>
                  </a:lnTo>
                  <a:lnTo>
                    <a:pt x="1398" y="121"/>
                  </a:lnTo>
                  <a:lnTo>
                    <a:pt x="1402" y="123"/>
                  </a:lnTo>
                  <a:lnTo>
                    <a:pt x="1409" y="127"/>
                  </a:lnTo>
                  <a:lnTo>
                    <a:pt x="1412" y="130"/>
                  </a:lnTo>
                  <a:lnTo>
                    <a:pt x="1416" y="132"/>
                  </a:lnTo>
                  <a:lnTo>
                    <a:pt x="1418" y="136"/>
                  </a:lnTo>
                  <a:lnTo>
                    <a:pt x="1420" y="140"/>
                  </a:lnTo>
                  <a:lnTo>
                    <a:pt x="1420" y="140"/>
                  </a:lnTo>
                  <a:lnTo>
                    <a:pt x="1432" y="142"/>
                  </a:lnTo>
                  <a:lnTo>
                    <a:pt x="1441" y="147"/>
                  </a:lnTo>
                  <a:lnTo>
                    <a:pt x="1451" y="152"/>
                  </a:lnTo>
                  <a:lnTo>
                    <a:pt x="1461" y="157"/>
                  </a:lnTo>
                  <a:lnTo>
                    <a:pt x="1478" y="171"/>
                  </a:lnTo>
                  <a:lnTo>
                    <a:pt x="1496" y="184"/>
                  </a:lnTo>
                  <a:lnTo>
                    <a:pt x="1496" y="184"/>
                  </a:lnTo>
                  <a:lnTo>
                    <a:pt x="1504" y="188"/>
                  </a:lnTo>
                  <a:lnTo>
                    <a:pt x="1514" y="192"/>
                  </a:lnTo>
                  <a:lnTo>
                    <a:pt x="1523" y="196"/>
                  </a:lnTo>
                  <a:lnTo>
                    <a:pt x="1530" y="200"/>
                  </a:lnTo>
                  <a:lnTo>
                    <a:pt x="1530" y="200"/>
                  </a:lnTo>
                  <a:lnTo>
                    <a:pt x="1540" y="208"/>
                  </a:lnTo>
                  <a:lnTo>
                    <a:pt x="1549" y="218"/>
                  </a:lnTo>
                  <a:lnTo>
                    <a:pt x="1559" y="230"/>
                  </a:lnTo>
                  <a:lnTo>
                    <a:pt x="1571" y="243"/>
                  </a:lnTo>
                  <a:lnTo>
                    <a:pt x="1571" y="243"/>
                  </a:lnTo>
                  <a:lnTo>
                    <a:pt x="1583" y="254"/>
                  </a:lnTo>
                  <a:lnTo>
                    <a:pt x="1593" y="266"/>
                  </a:lnTo>
                  <a:lnTo>
                    <a:pt x="1603" y="277"/>
                  </a:lnTo>
                  <a:lnTo>
                    <a:pt x="1612" y="289"/>
                  </a:lnTo>
                  <a:lnTo>
                    <a:pt x="1620" y="302"/>
                  </a:lnTo>
                  <a:lnTo>
                    <a:pt x="1629" y="315"/>
                  </a:lnTo>
                  <a:lnTo>
                    <a:pt x="1636" y="330"/>
                  </a:lnTo>
                  <a:lnTo>
                    <a:pt x="1644" y="346"/>
                  </a:lnTo>
                  <a:lnTo>
                    <a:pt x="1644" y="346"/>
                  </a:lnTo>
                  <a:lnTo>
                    <a:pt x="1655" y="373"/>
                  </a:lnTo>
                  <a:lnTo>
                    <a:pt x="1667" y="402"/>
                  </a:lnTo>
                  <a:lnTo>
                    <a:pt x="1673" y="417"/>
                  </a:lnTo>
                  <a:lnTo>
                    <a:pt x="1678" y="432"/>
                  </a:lnTo>
                  <a:lnTo>
                    <a:pt x="1681" y="448"/>
                  </a:lnTo>
                  <a:lnTo>
                    <a:pt x="1684" y="463"/>
                  </a:lnTo>
                  <a:lnTo>
                    <a:pt x="1684" y="463"/>
                  </a:lnTo>
                  <a:lnTo>
                    <a:pt x="1684" y="473"/>
                  </a:lnTo>
                  <a:lnTo>
                    <a:pt x="1684" y="484"/>
                  </a:lnTo>
                  <a:lnTo>
                    <a:pt x="1685" y="495"/>
                  </a:lnTo>
                  <a:lnTo>
                    <a:pt x="1687" y="505"/>
                  </a:lnTo>
                  <a:lnTo>
                    <a:pt x="1687" y="505"/>
                  </a:lnTo>
                  <a:lnTo>
                    <a:pt x="1688" y="520"/>
                  </a:lnTo>
                  <a:lnTo>
                    <a:pt x="1689" y="536"/>
                  </a:lnTo>
                  <a:lnTo>
                    <a:pt x="1690" y="552"/>
                  </a:lnTo>
                  <a:lnTo>
                    <a:pt x="1690" y="569"/>
                  </a:lnTo>
                  <a:lnTo>
                    <a:pt x="1687" y="602"/>
                  </a:lnTo>
                  <a:lnTo>
                    <a:pt x="1682" y="634"/>
                  </a:lnTo>
                  <a:lnTo>
                    <a:pt x="1676" y="667"/>
                  </a:lnTo>
                  <a:lnTo>
                    <a:pt x="1668" y="701"/>
                  </a:lnTo>
                  <a:lnTo>
                    <a:pt x="1660" y="735"/>
                  </a:lnTo>
                  <a:lnTo>
                    <a:pt x="1650" y="767"/>
                  </a:lnTo>
                  <a:lnTo>
                    <a:pt x="1650" y="767"/>
                  </a:lnTo>
                  <a:lnTo>
                    <a:pt x="1676" y="783"/>
                  </a:lnTo>
                  <a:lnTo>
                    <a:pt x="1703" y="798"/>
                  </a:lnTo>
                  <a:lnTo>
                    <a:pt x="1731" y="812"/>
                  </a:lnTo>
                  <a:lnTo>
                    <a:pt x="1763" y="826"/>
                  </a:lnTo>
                  <a:lnTo>
                    <a:pt x="1763" y="826"/>
                  </a:lnTo>
                  <a:lnTo>
                    <a:pt x="1766" y="833"/>
                  </a:lnTo>
                  <a:lnTo>
                    <a:pt x="1771" y="839"/>
                  </a:lnTo>
                  <a:lnTo>
                    <a:pt x="1771" y="839"/>
                  </a:lnTo>
                  <a:lnTo>
                    <a:pt x="1754" y="866"/>
                  </a:lnTo>
                  <a:lnTo>
                    <a:pt x="1738" y="895"/>
                  </a:lnTo>
                  <a:lnTo>
                    <a:pt x="1722" y="925"/>
                  </a:lnTo>
                  <a:lnTo>
                    <a:pt x="1706" y="956"/>
                  </a:lnTo>
                  <a:lnTo>
                    <a:pt x="1676" y="1019"/>
                  </a:lnTo>
                  <a:lnTo>
                    <a:pt x="1660" y="1050"/>
                  </a:lnTo>
                  <a:lnTo>
                    <a:pt x="1644" y="1079"/>
                  </a:lnTo>
                  <a:lnTo>
                    <a:pt x="1644" y="1079"/>
                  </a:lnTo>
                  <a:lnTo>
                    <a:pt x="1638" y="1078"/>
                  </a:lnTo>
                  <a:lnTo>
                    <a:pt x="1632" y="1077"/>
                  </a:lnTo>
                  <a:lnTo>
                    <a:pt x="1630" y="1075"/>
                  </a:lnTo>
                  <a:lnTo>
                    <a:pt x="1628" y="1073"/>
                  </a:lnTo>
                  <a:lnTo>
                    <a:pt x="1627" y="1070"/>
                  </a:lnTo>
                  <a:lnTo>
                    <a:pt x="1625" y="1065"/>
                  </a:lnTo>
                  <a:lnTo>
                    <a:pt x="1625" y="1065"/>
                  </a:lnTo>
                  <a:lnTo>
                    <a:pt x="1606" y="1057"/>
                  </a:lnTo>
                  <a:lnTo>
                    <a:pt x="1587" y="1046"/>
                  </a:lnTo>
                  <a:lnTo>
                    <a:pt x="1549" y="1026"/>
                  </a:lnTo>
                  <a:lnTo>
                    <a:pt x="1531" y="1016"/>
                  </a:lnTo>
                  <a:lnTo>
                    <a:pt x="1512" y="1006"/>
                  </a:lnTo>
                  <a:lnTo>
                    <a:pt x="1493" y="999"/>
                  </a:lnTo>
                  <a:lnTo>
                    <a:pt x="1472" y="993"/>
                  </a:lnTo>
                  <a:lnTo>
                    <a:pt x="1472" y="993"/>
                  </a:lnTo>
                  <a:lnTo>
                    <a:pt x="1462" y="985"/>
                  </a:lnTo>
                  <a:lnTo>
                    <a:pt x="1450" y="978"/>
                  </a:lnTo>
                  <a:lnTo>
                    <a:pt x="1445" y="974"/>
                  </a:lnTo>
                  <a:lnTo>
                    <a:pt x="1438" y="971"/>
                  </a:lnTo>
                  <a:lnTo>
                    <a:pt x="1431" y="970"/>
                  </a:lnTo>
                  <a:lnTo>
                    <a:pt x="1422" y="969"/>
                  </a:lnTo>
                  <a:lnTo>
                    <a:pt x="1422" y="969"/>
                  </a:lnTo>
                  <a:lnTo>
                    <a:pt x="1401" y="956"/>
                  </a:lnTo>
                  <a:lnTo>
                    <a:pt x="1379" y="943"/>
                  </a:lnTo>
                  <a:lnTo>
                    <a:pt x="1334" y="921"/>
                  </a:lnTo>
                  <a:lnTo>
                    <a:pt x="1289" y="898"/>
                  </a:lnTo>
                  <a:lnTo>
                    <a:pt x="1267" y="887"/>
                  </a:lnTo>
                  <a:lnTo>
                    <a:pt x="1246" y="874"/>
                  </a:lnTo>
                  <a:lnTo>
                    <a:pt x="1246" y="874"/>
                  </a:lnTo>
                  <a:lnTo>
                    <a:pt x="1236" y="873"/>
                  </a:lnTo>
                  <a:lnTo>
                    <a:pt x="1226" y="869"/>
                  </a:lnTo>
                  <a:lnTo>
                    <a:pt x="1215" y="865"/>
                  </a:lnTo>
                  <a:lnTo>
                    <a:pt x="1204" y="860"/>
                  </a:lnTo>
                  <a:lnTo>
                    <a:pt x="1183" y="847"/>
                  </a:lnTo>
                  <a:lnTo>
                    <a:pt x="1164" y="836"/>
                  </a:lnTo>
                  <a:lnTo>
                    <a:pt x="1164" y="836"/>
                  </a:lnTo>
                  <a:lnTo>
                    <a:pt x="1152" y="831"/>
                  </a:lnTo>
                  <a:lnTo>
                    <a:pt x="1140" y="828"/>
                  </a:lnTo>
                  <a:lnTo>
                    <a:pt x="1129" y="823"/>
                  </a:lnTo>
                  <a:lnTo>
                    <a:pt x="1119" y="819"/>
                  </a:lnTo>
                  <a:lnTo>
                    <a:pt x="1119" y="819"/>
                  </a:lnTo>
                  <a:lnTo>
                    <a:pt x="1074" y="794"/>
                  </a:lnTo>
                  <a:lnTo>
                    <a:pt x="1026" y="769"/>
                  </a:lnTo>
                  <a:lnTo>
                    <a:pt x="1026" y="769"/>
                  </a:lnTo>
                  <a:lnTo>
                    <a:pt x="1009" y="760"/>
                  </a:lnTo>
                  <a:lnTo>
                    <a:pt x="992" y="753"/>
                  </a:lnTo>
                  <a:lnTo>
                    <a:pt x="976" y="745"/>
                  </a:lnTo>
                  <a:lnTo>
                    <a:pt x="969" y="741"/>
                  </a:lnTo>
                  <a:lnTo>
                    <a:pt x="962" y="737"/>
                  </a:lnTo>
                  <a:lnTo>
                    <a:pt x="962" y="737"/>
                  </a:lnTo>
                  <a:lnTo>
                    <a:pt x="940" y="723"/>
                  </a:lnTo>
                  <a:lnTo>
                    <a:pt x="928" y="715"/>
                  </a:lnTo>
                  <a:lnTo>
                    <a:pt x="918" y="709"/>
                  </a:lnTo>
                  <a:lnTo>
                    <a:pt x="918" y="709"/>
                  </a:lnTo>
                  <a:lnTo>
                    <a:pt x="907" y="705"/>
                  </a:lnTo>
                  <a:lnTo>
                    <a:pt x="897" y="701"/>
                  </a:lnTo>
                  <a:lnTo>
                    <a:pt x="887" y="698"/>
                  </a:lnTo>
                  <a:lnTo>
                    <a:pt x="877" y="695"/>
                  </a:lnTo>
                  <a:lnTo>
                    <a:pt x="877" y="695"/>
                  </a:lnTo>
                  <a:lnTo>
                    <a:pt x="874" y="693"/>
                  </a:lnTo>
                  <a:lnTo>
                    <a:pt x="872" y="690"/>
                  </a:lnTo>
                  <a:lnTo>
                    <a:pt x="870" y="686"/>
                  </a:lnTo>
                  <a:lnTo>
                    <a:pt x="867" y="684"/>
                  </a:lnTo>
                  <a:lnTo>
                    <a:pt x="867" y="684"/>
                  </a:lnTo>
                  <a:lnTo>
                    <a:pt x="857" y="679"/>
                  </a:lnTo>
                  <a:lnTo>
                    <a:pt x="846" y="673"/>
                  </a:lnTo>
                  <a:lnTo>
                    <a:pt x="824" y="663"/>
                  </a:lnTo>
                  <a:lnTo>
                    <a:pt x="802" y="653"/>
                  </a:lnTo>
                  <a:lnTo>
                    <a:pt x="790" y="648"/>
                  </a:lnTo>
                  <a:lnTo>
                    <a:pt x="781" y="642"/>
                  </a:lnTo>
                  <a:lnTo>
                    <a:pt x="781" y="642"/>
                  </a:lnTo>
                  <a:lnTo>
                    <a:pt x="790" y="655"/>
                  </a:lnTo>
                  <a:lnTo>
                    <a:pt x="802" y="667"/>
                  </a:lnTo>
                  <a:lnTo>
                    <a:pt x="814" y="678"/>
                  </a:lnTo>
                  <a:lnTo>
                    <a:pt x="827" y="688"/>
                  </a:lnTo>
                  <a:lnTo>
                    <a:pt x="840" y="699"/>
                  </a:lnTo>
                  <a:lnTo>
                    <a:pt x="851" y="710"/>
                  </a:lnTo>
                  <a:lnTo>
                    <a:pt x="863" y="722"/>
                  </a:lnTo>
                  <a:lnTo>
                    <a:pt x="873" y="735"/>
                  </a:lnTo>
                  <a:lnTo>
                    <a:pt x="873" y="735"/>
                  </a:lnTo>
                  <a:lnTo>
                    <a:pt x="877" y="737"/>
                  </a:lnTo>
                  <a:lnTo>
                    <a:pt x="880" y="738"/>
                  </a:lnTo>
                  <a:lnTo>
                    <a:pt x="886" y="742"/>
                  </a:lnTo>
                  <a:lnTo>
                    <a:pt x="892" y="746"/>
                  </a:lnTo>
                  <a:lnTo>
                    <a:pt x="895" y="748"/>
                  </a:lnTo>
                  <a:lnTo>
                    <a:pt x="900" y="750"/>
                  </a:lnTo>
                  <a:lnTo>
                    <a:pt x="900" y="750"/>
                  </a:lnTo>
                  <a:lnTo>
                    <a:pt x="913" y="766"/>
                  </a:lnTo>
                  <a:lnTo>
                    <a:pt x="927" y="781"/>
                  </a:lnTo>
                  <a:lnTo>
                    <a:pt x="958" y="809"/>
                  </a:lnTo>
                  <a:lnTo>
                    <a:pt x="989" y="838"/>
                  </a:lnTo>
                  <a:lnTo>
                    <a:pt x="1004" y="853"/>
                  </a:lnTo>
                  <a:lnTo>
                    <a:pt x="1018" y="870"/>
                  </a:lnTo>
                  <a:lnTo>
                    <a:pt x="1018" y="870"/>
                  </a:lnTo>
                  <a:lnTo>
                    <a:pt x="1022" y="872"/>
                  </a:lnTo>
                  <a:lnTo>
                    <a:pt x="1026" y="873"/>
                  </a:lnTo>
                  <a:lnTo>
                    <a:pt x="1029" y="875"/>
                  </a:lnTo>
                  <a:lnTo>
                    <a:pt x="1032" y="876"/>
                  </a:lnTo>
                  <a:lnTo>
                    <a:pt x="1032" y="876"/>
                  </a:lnTo>
                  <a:lnTo>
                    <a:pt x="1051" y="896"/>
                  </a:lnTo>
                  <a:lnTo>
                    <a:pt x="1070" y="914"/>
                  </a:lnTo>
                  <a:lnTo>
                    <a:pt x="1109" y="950"/>
                  </a:lnTo>
                  <a:lnTo>
                    <a:pt x="1130" y="968"/>
                  </a:lnTo>
                  <a:lnTo>
                    <a:pt x="1149" y="986"/>
                  </a:lnTo>
                  <a:lnTo>
                    <a:pt x="1168" y="1005"/>
                  </a:lnTo>
                  <a:lnTo>
                    <a:pt x="1185" y="1026"/>
                  </a:lnTo>
                  <a:lnTo>
                    <a:pt x="1185" y="1026"/>
                  </a:lnTo>
                  <a:lnTo>
                    <a:pt x="1196" y="1026"/>
                  </a:lnTo>
                  <a:lnTo>
                    <a:pt x="1206" y="1027"/>
                  </a:lnTo>
                  <a:lnTo>
                    <a:pt x="1213" y="1030"/>
                  </a:lnTo>
                  <a:lnTo>
                    <a:pt x="1220" y="1035"/>
                  </a:lnTo>
                  <a:lnTo>
                    <a:pt x="1224" y="1041"/>
                  </a:lnTo>
                  <a:lnTo>
                    <a:pt x="1227" y="1048"/>
                  </a:lnTo>
                  <a:lnTo>
                    <a:pt x="1228" y="1057"/>
                  </a:lnTo>
                  <a:lnTo>
                    <a:pt x="1228" y="1065"/>
                  </a:lnTo>
                  <a:lnTo>
                    <a:pt x="1228" y="1065"/>
                  </a:lnTo>
                  <a:lnTo>
                    <a:pt x="1239" y="1079"/>
                  </a:lnTo>
                  <a:lnTo>
                    <a:pt x="1252" y="1094"/>
                  </a:lnTo>
                  <a:lnTo>
                    <a:pt x="1264" y="1107"/>
                  </a:lnTo>
                  <a:lnTo>
                    <a:pt x="1276" y="1118"/>
                  </a:lnTo>
                  <a:lnTo>
                    <a:pt x="1276" y="1118"/>
                  </a:lnTo>
                  <a:lnTo>
                    <a:pt x="1283" y="1121"/>
                  </a:lnTo>
                  <a:lnTo>
                    <a:pt x="1288" y="1123"/>
                  </a:lnTo>
                  <a:lnTo>
                    <a:pt x="1295" y="1124"/>
                  </a:lnTo>
                  <a:lnTo>
                    <a:pt x="1301" y="1124"/>
                  </a:lnTo>
                  <a:lnTo>
                    <a:pt x="1309" y="1124"/>
                  </a:lnTo>
                  <a:lnTo>
                    <a:pt x="1315" y="1125"/>
                  </a:lnTo>
                  <a:lnTo>
                    <a:pt x="1321" y="1127"/>
                  </a:lnTo>
                  <a:lnTo>
                    <a:pt x="1327" y="1132"/>
                  </a:lnTo>
                  <a:lnTo>
                    <a:pt x="1327" y="1132"/>
                  </a:lnTo>
                  <a:lnTo>
                    <a:pt x="1328" y="1137"/>
                  </a:lnTo>
                  <a:lnTo>
                    <a:pt x="1329" y="1140"/>
                  </a:lnTo>
                  <a:lnTo>
                    <a:pt x="1332" y="1147"/>
                  </a:lnTo>
                  <a:lnTo>
                    <a:pt x="1334" y="1151"/>
                  </a:lnTo>
                  <a:lnTo>
                    <a:pt x="1335" y="1154"/>
                  </a:lnTo>
                  <a:lnTo>
                    <a:pt x="1335" y="1159"/>
                  </a:lnTo>
                  <a:lnTo>
                    <a:pt x="1335" y="1165"/>
                  </a:lnTo>
                  <a:lnTo>
                    <a:pt x="1335" y="1165"/>
                  </a:lnTo>
                  <a:lnTo>
                    <a:pt x="1343" y="1169"/>
                  </a:lnTo>
                  <a:lnTo>
                    <a:pt x="1349" y="1176"/>
                  </a:lnTo>
                  <a:lnTo>
                    <a:pt x="1360" y="1187"/>
                  </a:lnTo>
                  <a:lnTo>
                    <a:pt x="1371" y="1201"/>
                  </a:lnTo>
                  <a:lnTo>
                    <a:pt x="1377" y="1208"/>
                  </a:lnTo>
                  <a:lnTo>
                    <a:pt x="1386" y="1213"/>
                  </a:lnTo>
                  <a:lnTo>
                    <a:pt x="1386" y="1213"/>
                  </a:lnTo>
                  <a:lnTo>
                    <a:pt x="1387" y="1222"/>
                  </a:lnTo>
                  <a:lnTo>
                    <a:pt x="1387" y="1230"/>
                  </a:lnTo>
                  <a:lnTo>
                    <a:pt x="1386" y="1239"/>
                  </a:lnTo>
                  <a:lnTo>
                    <a:pt x="1385" y="1246"/>
                  </a:lnTo>
                  <a:lnTo>
                    <a:pt x="1382" y="1254"/>
                  </a:lnTo>
                  <a:lnTo>
                    <a:pt x="1380" y="1261"/>
                  </a:lnTo>
                  <a:lnTo>
                    <a:pt x="1376" y="1267"/>
                  </a:lnTo>
                  <a:lnTo>
                    <a:pt x="1373" y="1273"/>
                  </a:lnTo>
                  <a:lnTo>
                    <a:pt x="1369" y="1278"/>
                  </a:lnTo>
                  <a:lnTo>
                    <a:pt x="1363" y="1284"/>
                  </a:lnTo>
                  <a:lnTo>
                    <a:pt x="1352" y="1292"/>
                  </a:lnTo>
                  <a:lnTo>
                    <a:pt x="1340" y="1299"/>
                  </a:lnTo>
                  <a:lnTo>
                    <a:pt x="1327" y="1303"/>
                  </a:lnTo>
                  <a:lnTo>
                    <a:pt x="1313" y="1305"/>
                  </a:lnTo>
                  <a:lnTo>
                    <a:pt x="1299" y="1306"/>
                  </a:lnTo>
                  <a:lnTo>
                    <a:pt x="1285" y="1305"/>
                  </a:lnTo>
                  <a:lnTo>
                    <a:pt x="1272" y="1302"/>
                  </a:lnTo>
                  <a:lnTo>
                    <a:pt x="1260" y="1297"/>
                  </a:lnTo>
                  <a:lnTo>
                    <a:pt x="1255" y="1293"/>
                  </a:lnTo>
                  <a:lnTo>
                    <a:pt x="1250" y="1290"/>
                  </a:lnTo>
                  <a:lnTo>
                    <a:pt x="1245" y="1286"/>
                  </a:lnTo>
                  <a:lnTo>
                    <a:pt x="1241" y="1281"/>
                  </a:lnTo>
                  <a:lnTo>
                    <a:pt x="1237" y="1275"/>
                  </a:lnTo>
                  <a:lnTo>
                    <a:pt x="1234" y="1270"/>
                  </a:lnTo>
                  <a:lnTo>
                    <a:pt x="1234" y="1270"/>
                  </a:lnTo>
                  <a:lnTo>
                    <a:pt x="1225" y="1270"/>
                  </a:lnTo>
                  <a:lnTo>
                    <a:pt x="1216" y="1270"/>
                  </a:lnTo>
                  <a:lnTo>
                    <a:pt x="1208" y="1267"/>
                  </a:lnTo>
                  <a:lnTo>
                    <a:pt x="1201" y="1262"/>
                  </a:lnTo>
                  <a:lnTo>
                    <a:pt x="1195" y="1256"/>
                  </a:lnTo>
                  <a:lnTo>
                    <a:pt x="1193" y="1253"/>
                  </a:lnTo>
                  <a:lnTo>
                    <a:pt x="1192" y="1250"/>
                  </a:lnTo>
                  <a:lnTo>
                    <a:pt x="1191" y="1245"/>
                  </a:lnTo>
                  <a:lnTo>
                    <a:pt x="1190" y="1241"/>
                  </a:lnTo>
                  <a:lnTo>
                    <a:pt x="1191" y="1236"/>
                  </a:lnTo>
                  <a:lnTo>
                    <a:pt x="1192" y="1231"/>
                  </a:lnTo>
                  <a:lnTo>
                    <a:pt x="1192" y="1231"/>
                  </a:lnTo>
                  <a:lnTo>
                    <a:pt x="1180" y="1220"/>
                  </a:lnTo>
                  <a:lnTo>
                    <a:pt x="1169" y="1208"/>
                  </a:lnTo>
                  <a:lnTo>
                    <a:pt x="1159" y="1197"/>
                  </a:lnTo>
                  <a:lnTo>
                    <a:pt x="1148" y="1185"/>
                  </a:lnTo>
                  <a:lnTo>
                    <a:pt x="1135" y="1175"/>
                  </a:lnTo>
                  <a:lnTo>
                    <a:pt x="1122" y="1166"/>
                  </a:lnTo>
                  <a:lnTo>
                    <a:pt x="1115" y="1163"/>
                  </a:lnTo>
                  <a:lnTo>
                    <a:pt x="1106" y="1160"/>
                  </a:lnTo>
                  <a:lnTo>
                    <a:pt x="1098" y="1156"/>
                  </a:lnTo>
                  <a:lnTo>
                    <a:pt x="1089" y="1154"/>
                  </a:lnTo>
                  <a:lnTo>
                    <a:pt x="1089" y="1154"/>
                  </a:lnTo>
                  <a:lnTo>
                    <a:pt x="1087" y="1149"/>
                  </a:lnTo>
                  <a:lnTo>
                    <a:pt x="1085" y="1145"/>
                  </a:lnTo>
                  <a:lnTo>
                    <a:pt x="1080" y="1136"/>
                  </a:lnTo>
                  <a:lnTo>
                    <a:pt x="1080" y="1136"/>
                  </a:lnTo>
                  <a:lnTo>
                    <a:pt x="1082" y="1132"/>
                  </a:lnTo>
                  <a:lnTo>
                    <a:pt x="1084" y="1129"/>
                  </a:lnTo>
                  <a:lnTo>
                    <a:pt x="1087" y="1126"/>
                  </a:lnTo>
                  <a:lnTo>
                    <a:pt x="1091" y="1124"/>
                  </a:lnTo>
                  <a:lnTo>
                    <a:pt x="1091" y="1124"/>
                  </a:lnTo>
                  <a:lnTo>
                    <a:pt x="1080" y="1112"/>
                  </a:lnTo>
                  <a:lnTo>
                    <a:pt x="1074" y="1107"/>
                  </a:lnTo>
                  <a:lnTo>
                    <a:pt x="1071" y="1106"/>
                  </a:lnTo>
                  <a:lnTo>
                    <a:pt x="1067" y="1104"/>
                  </a:lnTo>
                  <a:lnTo>
                    <a:pt x="1067" y="1104"/>
                  </a:lnTo>
                  <a:lnTo>
                    <a:pt x="1067" y="1102"/>
                  </a:lnTo>
                  <a:lnTo>
                    <a:pt x="1067" y="1100"/>
                  </a:lnTo>
                  <a:lnTo>
                    <a:pt x="1064" y="1096"/>
                  </a:lnTo>
                  <a:lnTo>
                    <a:pt x="1064" y="1096"/>
                  </a:lnTo>
                  <a:lnTo>
                    <a:pt x="1007" y="1043"/>
                  </a:lnTo>
                  <a:lnTo>
                    <a:pt x="949" y="989"/>
                  </a:lnTo>
                  <a:lnTo>
                    <a:pt x="890" y="936"/>
                  </a:lnTo>
                  <a:lnTo>
                    <a:pt x="833" y="882"/>
                  </a:lnTo>
                  <a:lnTo>
                    <a:pt x="833" y="882"/>
                  </a:lnTo>
                  <a:lnTo>
                    <a:pt x="787" y="839"/>
                  </a:lnTo>
                  <a:lnTo>
                    <a:pt x="741" y="797"/>
                  </a:lnTo>
                  <a:lnTo>
                    <a:pt x="647" y="712"/>
                  </a:lnTo>
                  <a:lnTo>
                    <a:pt x="600" y="670"/>
                  </a:lnTo>
                  <a:lnTo>
                    <a:pt x="553" y="627"/>
                  </a:lnTo>
                  <a:lnTo>
                    <a:pt x="507" y="584"/>
                  </a:lnTo>
                  <a:lnTo>
                    <a:pt x="462" y="540"/>
                  </a:lnTo>
                  <a:lnTo>
                    <a:pt x="462" y="540"/>
                  </a:lnTo>
                  <a:lnTo>
                    <a:pt x="447" y="525"/>
                  </a:lnTo>
                  <a:lnTo>
                    <a:pt x="432" y="511"/>
                  </a:lnTo>
                  <a:lnTo>
                    <a:pt x="432" y="511"/>
                  </a:lnTo>
                  <a:lnTo>
                    <a:pt x="385" y="469"/>
                  </a:lnTo>
                  <a:lnTo>
                    <a:pt x="385" y="469"/>
                  </a:lnTo>
                  <a:lnTo>
                    <a:pt x="373" y="458"/>
                  </a:lnTo>
                  <a:lnTo>
                    <a:pt x="360" y="450"/>
                  </a:lnTo>
                  <a:lnTo>
                    <a:pt x="347" y="440"/>
                  </a:lnTo>
                  <a:lnTo>
                    <a:pt x="334" y="430"/>
                  </a:lnTo>
                  <a:lnTo>
                    <a:pt x="334" y="430"/>
                  </a:lnTo>
                  <a:lnTo>
                    <a:pt x="329" y="424"/>
                  </a:lnTo>
                  <a:lnTo>
                    <a:pt x="325" y="418"/>
                  </a:lnTo>
                  <a:lnTo>
                    <a:pt x="319" y="410"/>
                  </a:lnTo>
                  <a:lnTo>
                    <a:pt x="314" y="404"/>
                  </a:lnTo>
                  <a:lnTo>
                    <a:pt x="314" y="404"/>
                  </a:lnTo>
                  <a:lnTo>
                    <a:pt x="300" y="391"/>
                  </a:lnTo>
                  <a:lnTo>
                    <a:pt x="284" y="378"/>
                  </a:lnTo>
                  <a:lnTo>
                    <a:pt x="268" y="365"/>
                  </a:lnTo>
                  <a:lnTo>
                    <a:pt x="252" y="351"/>
                  </a:lnTo>
                  <a:lnTo>
                    <a:pt x="252" y="351"/>
                  </a:lnTo>
                  <a:lnTo>
                    <a:pt x="224" y="324"/>
                  </a:lnTo>
                  <a:lnTo>
                    <a:pt x="195" y="297"/>
                  </a:lnTo>
                  <a:lnTo>
                    <a:pt x="166" y="270"/>
                  </a:lnTo>
                  <a:lnTo>
                    <a:pt x="151" y="257"/>
                  </a:lnTo>
                  <a:lnTo>
                    <a:pt x="135" y="244"/>
                  </a:lnTo>
                  <a:lnTo>
                    <a:pt x="135" y="244"/>
                  </a:lnTo>
                  <a:lnTo>
                    <a:pt x="129" y="247"/>
                  </a:lnTo>
                  <a:lnTo>
                    <a:pt x="122" y="247"/>
                  </a:lnTo>
                  <a:lnTo>
                    <a:pt x="117" y="245"/>
                  </a:lnTo>
                  <a:lnTo>
                    <a:pt x="113" y="242"/>
                  </a:lnTo>
                  <a:lnTo>
                    <a:pt x="110" y="237"/>
                  </a:lnTo>
                  <a:lnTo>
                    <a:pt x="108" y="231"/>
                  </a:lnTo>
                  <a:lnTo>
                    <a:pt x="108" y="225"/>
                  </a:lnTo>
                  <a:lnTo>
                    <a:pt x="110" y="218"/>
                  </a:lnTo>
                  <a:lnTo>
                    <a:pt x="110" y="218"/>
                  </a:lnTo>
                  <a:lnTo>
                    <a:pt x="99" y="184"/>
                  </a:lnTo>
                  <a:lnTo>
                    <a:pt x="86" y="153"/>
                  </a:lnTo>
                  <a:lnTo>
                    <a:pt x="71" y="123"/>
                  </a:lnTo>
                  <a:lnTo>
                    <a:pt x="54" y="93"/>
                  </a:lnTo>
                  <a:lnTo>
                    <a:pt x="54" y="93"/>
                  </a:lnTo>
                  <a:lnTo>
                    <a:pt x="46" y="88"/>
                  </a:lnTo>
                  <a:lnTo>
                    <a:pt x="40" y="80"/>
                  </a:lnTo>
                  <a:lnTo>
                    <a:pt x="33" y="73"/>
                  </a:lnTo>
                  <a:lnTo>
                    <a:pt x="28" y="64"/>
                  </a:lnTo>
                  <a:lnTo>
                    <a:pt x="17" y="47"/>
                  </a:lnTo>
                  <a:lnTo>
                    <a:pt x="11" y="40"/>
                  </a:lnTo>
                  <a:lnTo>
                    <a:pt x="3" y="33"/>
                  </a:lnTo>
                  <a:lnTo>
                    <a:pt x="3" y="33"/>
                  </a:lnTo>
                  <a:lnTo>
                    <a:pt x="4" y="30"/>
                  </a:lnTo>
                  <a:lnTo>
                    <a:pt x="6" y="28"/>
                  </a:lnTo>
                  <a:lnTo>
                    <a:pt x="4" y="27"/>
                  </a:lnTo>
                  <a:lnTo>
                    <a:pt x="2" y="25"/>
                  </a:lnTo>
                  <a:lnTo>
                    <a:pt x="0" y="22"/>
                  </a:lnTo>
                  <a:lnTo>
                    <a:pt x="0" y="20"/>
                  </a:lnTo>
                  <a:lnTo>
                    <a:pt x="1" y="18"/>
                  </a:lnTo>
                  <a:lnTo>
                    <a:pt x="1" y="18"/>
                  </a:lnTo>
                  <a:lnTo>
                    <a:pt x="7" y="12"/>
                  </a:lnTo>
                  <a:lnTo>
                    <a:pt x="13" y="5"/>
                  </a:lnTo>
                  <a:lnTo>
                    <a:pt x="17" y="3"/>
                  </a:lnTo>
                  <a:lnTo>
                    <a:pt x="22" y="1"/>
                  </a:lnTo>
                  <a:lnTo>
                    <a:pt x="27" y="0"/>
                  </a:lnTo>
                  <a:lnTo>
                    <a:pt x="32" y="1"/>
                  </a:lnTo>
                  <a:lnTo>
                    <a:pt x="32" y="1"/>
                  </a:lnTo>
                  <a:close/>
                  <a:moveTo>
                    <a:pt x="742" y="614"/>
                  </a:moveTo>
                  <a:lnTo>
                    <a:pt x="742" y="614"/>
                  </a:lnTo>
                  <a:lnTo>
                    <a:pt x="753" y="615"/>
                  </a:lnTo>
                  <a:lnTo>
                    <a:pt x="764" y="618"/>
                  </a:lnTo>
                  <a:lnTo>
                    <a:pt x="774" y="622"/>
                  </a:lnTo>
                  <a:lnTo>
                    <a:pt x="785" y="626"/>
                  </a:lnTo>
                  <a:lnTo>
                    <a:pt x="804" y="638"/>
                  </a:lnTo>
                  <a:lnTo>
                    <a:pt x="820" y="648"/>
                  </a:lnTo>
                  <a:lnTo>
                    <a:pt x="820" y="648"/>
                  </a:lnTo>
                  <a:lnTo>
                    <a:pt x="841" y="654"/>
                  </a:lnTo>
                  <a:lnTo>
                    <a:pt x="860" y="662"/>
                  </a:lnTo>
                  <a:lnTo>
                    <a:pt x="878" y="670"/>
                  </a:lnTo>
                  <a:lnTo>
                    <a:pt x="895" y="679"/>
                  </a:lnTo>
                  <a:lnTo>
                    <a:pt x="895" y="679"/>
                  </a:lnTo>
                  <a:lnTo>
                    <a:pt x="920" y="693"/>
                  </a:lnTo>
                  <a:lnTo>
                    <a:pt x="946" y="708"/>
                  </a:lnTo>
                  <a:lnTo>
                    <a:pt x="958" y="714"/>
                  </a:lnTo>
                  <a:lnTo>
                    <a:pt x="973" y="721"/>
                  </a:lnTo>
                  <a:lnTo>
                    <a:pt x="988" y="726"/>
                  </a:lnTo>
                  <a:lnTo>
                    <a:pt x="1004" y="729"/>
                  </a:lnTo>
                  <a:lnTo>
                    <a:pt x="1004" y="729"/>
                  </a:lnTo>
                  <a:lnTo>
                    <a:pt x="1011" y="737"/>
                  </a:lnTo>
                  <a:lnTo>
                    <a:pt x="1018" y="743"/>
                  </a:lnTo>
                  <a:lnTo>
                    <a:pt x="1028" y="748"/>
                  </a:lnTo>
                  <a:lnTo>
                    <a:pt x="1037" y="754"/>
                  </a:lnTo>
                  <a:lnTo>
                    <a:pt x="1057" y="763"/>
                  </a:lnTo>
                  <a:lnTo>
                    <a:pt x="1077" y="773"/>
                  </a:lnTo>
                  <a:lnTo>
                    <a:pt x="1077" y="773"/>
                  </a:lnTo>
                  <a:lnTo>
                    <a:pt x="1106" y="789"/>
                  </a:lnTo>
                  <a:lnTo>
                    <a:pt x="1121" y="797"/>
                  </a:lnTo>
                  <a:lnTo>
                    <a:pt x="1137" y="801"/>
                  </a:lnTo>
                  <a:lnTo>
                    <a:pt x="1137" y="801"/>
                  </a:lnTo>
                  <a:lnTo>
                    <a:pt x="1153" y="812"/>
                  </a:lnTo>
                  <a:lnTo>
                    <a:pt x="1169" y="822"/>
                  </a:lnTo>
                  <a:lnTo>
                    <a:pt x="1186" y="831"/>
                  </a:lnTo>
                  <a:lnTo>
                    <a:pt x="1196" y="834"/>
                  </a:lnTo>
                  <a:lnTo>
                    <a:pt x="1206" y="837"/>
                  </a:lnTo>
                  <a:lnTo>
                    <a:pt x="1206" y="837"/>
                  </a:lnTo>
                  <a:lnTo>
                    <a:pt x="1253" y="863"/>
                  </a:lnTo>
                  <a:lnTo>
                    <a:pt x="1300" y="888"/>
                  </a:lnTo>
                  <a:lnTo>
                    <a:pt x="1397" y="936"/>
                  </a:lnTo>
                  <a:lnTo>
                    <a:pt x="1495" y="983"/>
                  </a:lnTo>
                  <a:lnTo>
                    <a:pt x="1542" y="1006"/>
                  </a:lnTo>
                  <a:lnTo>
                    <a:pt x="1589" y="1031"/>
                  </a:lnTo>
                  <a:lnTo>
                    <a:pt x="1589" y="1031"/>
                  </a:lnTo>
                  <a:lnTo>
                    <a:pt x="1603" y="1039"/>
                  </a:lnTo>
                  <a:lnTo>
                    <a:pt x="1617" y="1046"/>
                  </a:lnTo>
                  <a:lnTo>
                    <a:pt x="1624" y="1049"/>
                  </a:lnTo>
                  <a:lnTo>
                    <a:pt x="1632" y="1051"/>
                  </a:lnTo>
                  <a:lnTo>
                    <a:pt x="1639" y="1051"/>
                  </a:lnTo>
                  <a:lnTo>
                    <a:pt x="1648" y="1051"/>
                  </a:lnTo>
                  <a:lnTo>
                    <a:pt x="1648" y="1051"/>
                  </a:lnTo>
                  <a:lnTo>
                    <a:pt x="1659" y="1025"/>
                  </a:lnTo>
                  <a:lnTo>
                    <a:pt x="1672" y="998"/>
                  </a:lnTo>
                  <a:lnTo>
                    <a:pt x="1696" y="947"/>
                  </a:lnTo>
                  <a:lnTo>
                    <a:pt x="1749" y="844"/>
                  </a:lnTo>
                  <a:lnTo>
                    <a:pt x="1749" y="844"/>
                  </a:lnTo>
                  <a:lnTo>
                    <a:pt x="1687" y="807"/>
                  </a:lnTo>
                  <a:lnTo>
                    <a:pt x="1654" y="789"/>
                  </a:lnTo>
                  <a:lnTo>
                    <a:pt x="1637" y="782"/>
                  </a:lnTo>
                  <a:lnTo>
                    <a:pt x="1619" y="773"/>
                  </a:lnTo>
                  <a:lnTo>
                    <a:pt x="1619" y="773"/>
                  </a:lnTo>
                  <a:lnTo>
                    <a:pt x="1629" y="757"/>
                  </a:lnTo>
                  <a:lnTo>
                    <a:pt x="1633" y="748"/>
                  </a:lnTo>
                  <a:lnTo>
                    <a:pt x="1635" y="739"/>
                  </a:lnTo>
                  <a:lnTo>
                    <a:pt x="1635" y="739"/>
                  </a:lnTo>
                  <a:lnTo>
                    <a:pt x="1623" y="731"/>
                  </a:lnTo>
                  <a:lnTo>
                    <a:pt x="1609" y="725"/>
                  </a:lnTo>
                  <a:lnTo>
                    <a:pt x="1583" y="712"/>
                  </a:lnTo>
                  <a:lnTo>
                    <a:pt x="1569" y="706"/>
                  </a:lnTo>
                  <a:lnTo>
                    <a:pt x="1557" y="698"/>
                  </a:lnTo>
                  <a:lnTo>
                    <a:pt x="1546" y="690"/>
                  </a:lnTo>
                  <a:lnTo>
                    <a:pt x="1542" y="685"/>
                  </a:lnTo>
                  <a:lnTo>
                    <a:pt x="1539" y="680"/>
                  </a:lnTo>
                  <a:lnTo>
                    <a:pt x="1539" y="680"/>
                  </a:lnTo>
                  <a:lnTo>
                    <a:pt x="1553" y="683"/>
                  </a:lnTo>
                  <a:lnTo>
                    <a:pt x="1567" y="687"/>
                  </a:lnTo>
                  <a:lnTo>
                    <a:pt x="1578" y="693"/>
                  </a:lnTo>
                  <a:lnTo>
                    <a:pt x="1590" y="698"/>
                  </a:lnTo>
                  <a:lnTo>
                    <a:pt x="1602" y="705"/>
                  </a:lnTo>
                  <a:lnTo>
                    <a:pt x="1614" y="710"/>
                  </a:lnTo>
                  <a:lnTo>
                    <a:pt x="1628" y="714"/>
                  </a:lnTo>
                  <a:lnTo>
                    <a:pt x="1642" y="716"/>
                  </a:lnTo>
                  <a:lnTo>
                    <a:pt x="1642" y="716"/>
                  </a:lnTo>
                  <a:lnTo>
                    <a:pt x="1648" y="696"/>
                  </a:lnTo>
                  <a:lnTo>
                    <a:pt x="1653" y="676"/>
                  </a:lnTo>
                  <a:lnTo>
                    <a:pt x="1657" y="654"/>
                  </a:lnTo>
                  <a:lnTo>
                    <a:pt x="1659" y="634"/>
                  </a:lnTo>
                  <a:lnTo>
                    <a:pt x="1662" y="592"/>
                  </a:lnTo>
                  <a:lnTo>
                    <a:pt x="1664" y="547"/>
                  </a:lnTo>
                  <a:lnTo>
                    <a:pt x="1664" y="547"/>
                  </a:lnTo>
                  <a:lnTo>
                    <a:pt x="1658" y="544"/>
                  </a:lnTo>
                  <a:lnTo>
                    <a:pt x="1652" y="542"/>
                  </a:lnTo>
                  <a:lnTo>
                    <a:pt x="1645" y="541"/>
                  </a:lnTo>
                  <a:lnTo>
                    <a:pt x="1637" y="541"/>
                  </a:lnTo>
                  <a:lnTo>
                    <a:pt x="1622" y="542"/>
                  </a:lnTo>
                  <a:lnTo>
                    <a:pt x="1607" y="546"/>
                  </a:lnTo>
                  <a:lnTo>
                    <a:pt x="1591" y="549"/>
                  </a:lnTo>
                  <a:lnTo>
                    <a:pt x="1577" y="551"/>
                  </a:lnTo>
                  <a:lnTo>
                    <a:pt x="1571" y="551"/>
                  </a:lnTo>
                  <a:lnTo>
                    <a:pt x="1564" y="550"/>
                  </a:lnTo>
                  <a:lnTo>
                    <a:pt x="1559" y="548"/>
                  </a:lnTo>
                  <a:lnTo>
                    <a:pt x="1555" y="545"/>
                  </a:lnTo>
                  <a:lnTo>
                    <a:pt x="1555" y="545"/>
                  </a:lnTo>
                  <a:lnTo>
                    <a:pt x="1568" y="543"/>
                  </a:lnTo>
                  <a:lnTo>
                    <a:pt x="1581" y="539"/>
                  </a:lnTo>
                  <a:lnTo>
                    <a:pt x="1607" y="530"/>
                  </a:lnTo>
                  <a:lnTo>
                    <a:pt x="1621" y="527"/>
                  </a:lnTo>
                  <a:lnTo>
                    <a:pt x="1635" y="525"/>
                  </a:lnTo>
                  <a:lnTo>
                    <a:pt x="1642" y="525"/>
                  </a:lnTo>
                  <a:lnTo>
                    <a:pt x="1649" y="526"/>
                  </a:lnTo>
                  <a:lnTo>
                    <a:pt x="1657" y="527"/>
                  </a:lnTo>
                  <a:lnTo>
                    <a:pt x="1664" y="529"/>
                  </a:lnTo>
                  <a:lnTo>
                    <a:pt x="1664" y="529"/>
                  </a:lnTo>
                  <a:lnTo>
                    <a:pt x="1664" y="506"/>
                  </a:lnTo>
                  <a:lnTo>
                    <a:pt x="1664" y="484"/>
                  </a:lnTo>
                  <a:lnTo>
                    <a:pt x="1662" y="463"/>
                  </a:lnTo>
                  <a:lnTo>
                    <a:pt x="1659" y="441"/>
                  </a:lnTo>
                  <a:lnTo>
                    <a:pt x="1653" y="420"/>
                  </a:lnTo>
                  <a:lnTo>
                    <a:pt x="1648" y="399"/>
                  </a:lnTo>
                  <a:lnTo>
                    <a:pt x="1639" y="380"/>
                  </a:lnTo>
                  <a:lnTo>
                    <a:pt x="1630" y="362"/>
                  </a:lnTo>
                  <a:lnTo>
                    <a:pt x="1630" y="362"/>
                  </a:lnTo>
                  <a:lnTo>
                    <a:pt x="1618" y="370"/>
                  </a:lnTo>
                  <a:lnTo>
                    <a:pt x="1606" y="380"/>
                  </a:lnTo>
                  <a:lnTo>
                    <a:pt x="1582" y="402"/>
                  </a:lnTo>
                  <a:lnTo>
                    <a:pt x="1582" y="402"/>
                  </a:lnTo>
                  <a:lnTo>
                    <a:pt x="1570" y="413"/>
                  </a:lnTo>
                  <a:lnTo>
                    <a:pt x="1564" y="420"/>
                  </a:lnTo>
                  <a:lnTo>
                    <a:pt x="1558" y="426"/>
                  </a:lnTo>
                  <a:lnTo>
                    <a:pt x="1551" y="429"/>
                  </a:lnTo>
                  <a:lnTo>
                    <a:pt x="1547" y="432"/>
                  </a:lnTo>
                  <a:lnTo>
                    <a:pt x="1544" y="432"/>
                  </a:lnTo>
                  <a:lnTo>
                    <a:pt x="1542" y="432"/>
                  </a:lnTo>
                  <a:lnTo>
                    <a:pt x="1539" y="430"/>
                  </a:lnTo>
                  <a:lnTo>
                    <a:pt x="1536" y="427"/>
                  </a:lnTo>
                  <a:lnTo>
                    <a:pt x="1532" y="424"/>
                  </a:lnTo>
                  <a:lnTo>
                    <a:pt x="1532" y="424"/>
                  </a:lnTo>
                  <a:lnTo>
                    <a:pt x="1555" y="406"/>
                  </a:lnTo>
                  <a:lnTo>
                    <a:pt x="1577" y="385"/>
                  </a:lnTo>
                  <a:lnTo>
                    <a:pt x="1600" y="364"/>
                  </a:lnTo>
                  <a:lnTo>
                    <a:pt x="1621" y="342"/>
                  </a:lnTo>
                  <a:lnTo>
                    <a:pt x="1621" y="342"/>
                  </a:lnTo>
                  <a:lnTo>
                    <a:pt x="1615" y="334"/>
                  </a:lnTo>
                  <a:lnTo>
                    <a:pt x="1609" y="325"/>
                  </a:lnTo>
                  <a:lnTo>
                    <a:pt x="1604" y="317"/>
                  </a:lnTo>
                  <a:lnTo>
                    <a:pt x="1603" y="312"/>
                  </a:lnTo>
                  <a:lnTo>
                    <a:pt x="1603" y="307"/>
                  </a:lnTo>
                  <a:lnTo>
                    <a:pt x="1603" y="307"/>
                  </a:lnTo>
                  <a:lnTo>
                    <a:pt x="1590" y="290"/>
                  </a:lnTo>
                  <a:lnTo>
                    <a:pt x="1576" y="274"/>
                  </a:lnTo>
                  <a:lnTo>
                    <a:pt x="1561" y="259"/>
                  </a:lnTo>
                  <a:lnTo>
                    <a:pt x="1545" y="245"/>
                  </a:lnTo>
                  <a:lnTo>
                    <a:pt x="1529" y="231"/>
                  </a:lnTo>
                  <a:lnTo>
                    <a:pt x="1512" y="218"/>
                  </a:lnTo>
                  <a:lnTo>
                    <a:pt x="1494" y="207"/>
                  </a:lnTo>
                  <a:lnTo>
                    <a:pt x="1475" y="196"/>
                  </a:lnTo>
                  <a:lnTo>
                    <a:pt x="1475" y="196"/>
                  </a:lnTo>
                  <a:lnTo>
                    <a:pt x="1466" y="207"/>
                  </a:lnTo>
                  <a:lnTo>
                    <a:pt x="1457" y="219"/>
                  </a:lnTo>
                  <a:lnTo>
                    <a:pt x="1450" y="232"/>
                  </a:lnTo>
                  <a:lnTo>
                    <a:pt x="1442" y="246"/>
                  </a:lnTo>
                  <a:lnTo>
                    <a:pt x="1442" y="246"/>
                  </a:lnTo>
                  <a:lnTo>
                    <a:pt x="1435" y="260"/>
                  </a:lnTo>
                  <a:lnTo>
                    <a:pt x="1431" y="268"/>
                  </a:lnTo>
                  <a:lnTo>
                    <a:pt x="1426" y="274"/>
                  </a:lnTo>
                  <a:lnTo>
                    <a:pt x="1421" y="279"/>
                  </a:lnTo>
                  <a:lnTo>
                    <a:pt x="1416" y="283"/>
                  </a:lnTo>
                  <a:lnTo>
                    <a:pt x="1412" y="284"/>
                  </a:lnTo>
                  <a:lnTo>
                    <a:pt x="1409" y="284"/>
                  </a:lnTo>
                  <a:lnTo>
                    <a:pt x="1405" y="284"/>
                  </a:lnTo>
                  <a:lnTo>
                    <a:pt x="1402" y="283"/>
                  </a:lnTo>
                  <a:lnTo>
                    <a:pt x="1402" y="283"/>
                  </a:lnTo>
                  <a:lnTo>
                    <a:pt x="1416" y="259"/>
                  </a:lnTo>
                  <a:lnTo>
                    <a:pt x="1431" y="233"/>
                  </a:lnTo>
                  <a:lnTo>
                    <a:pt x="1445" y="210"/>
                  </a:lnTo>
                  <a:lnTo>
                    <a:pt x="1452" y="197"/>
                  </a:lnTo>
                  <a:lnTo>
                    <a:pt x="1460" y="186"/>
                  </a:lnTo>
                  <a:lnTo>
                    <a:pt x="1460" y="186"/>
                  </a:lnTo>
                  <a:lnTo>
                    <a:pt x="1450" y="178"/>
                  </a:lnTo>
                  <a:lnTo>
                    <a:pt x="1440" y="171"/>
                  </a:lnTo>
                  <a:lnTo>
                    <a:pt x="1428" y="164"/>
                  </a:lnTo>
                  <a:lnTo>
                    <a:pt x="1418" y="157"/>
                  </a:lnTo>
                  <a:lnTo>
                    <a:pt x="1394" y="147"/>
                  </a:lnTo>
                  <a:lnTo>
                    <a:pt x="1369" y="137"/>
                  </a:lnTo>
                  <a:lnTo>
                    <a:pt x="1342" y="130"/>
                  </a:lnTo>
                  <a:lnTo>
                    <a:pt x="1313" y="123"/>
                  </a:lnTo>
                  <a:lnTo>
                    <a:pt x="1283" y="119"/>
                  </a:lnTo>
                  <a:lnTo>
                    <a:pt x="1252" y="116"/>
                  </a:lnTo>
                  <a:lnTo>
                    <a:pt x="1252" y="116"/>
                  </a:lnTo>
                  <a:lnTo>
                    <a:pt x="1251" y="136"/>
                  </a:lnTo>
                  <a:lnTo>
                    <a:pt x="1250" y="160"/>
                  </a:lnTo>
                  <a:lnTo>
                    <a:pt x="1249" y="173"/>
                  </a:lnTo>
                  <a:lnTo>
                    <a:pt x="1250" y="186"/>
                  </a:lnTo>
                  <a:lnTo>
                    <a:pt x="1250" y="200"/>
                  </a:lnTo>
                  <a:lnTo>
                    <a:pt x="1252" y="214"/>
                  </a:lnTo>
                  <a:lnTo>
                    <a:pt x="1252" y="214"/>
                  </a:lnTo>
                  <a:lnTo>
                    <a:pt x="1255" y="222"/>
                  </a:lnTo>
                  <a:lnTo>
                    <a:pt x="1258" y="230"/>
                  </a:lnTo>
                  <a:lnTo>
                    <a:pt x="1259" y="233"/>
                  </a:lnTo>
                  <a:lnTo>
                    <a:pt x="1258" y="237"/>
                  </a:lnTo>
                  <a:lnTo>
                    <a:pt x="1256" y="240"/>
                  </a:lnTo>
                  <a:lnTo>
                    <a:pt x="1252" y="243"/>
                  </a:lnTo>
                  <a:lnTo>
                    <a:pt x="1252" y="243"/>
                  </a:lnTo>
                  <a:lnTo>
                    <a:pt x="1249" y="237"/>
                  </a:lnTo>
                  <a:lnTo>
                    <a:pt x="1245" y="230"/>
                  </a:lnTo>
                  <a:lnTo>
                    <a:pt x="1243" y="223"/>
                  </a:lnTo>
                  <a:lnTo>
                    <a:pt x="1241" y="215"/>
                  </a:lnTo>
                  <a:lnTo>
                    <a:pt x="1239" y="198"/>
                  </a:lnTo>
                  <a:lnTo>
                    <a:pt x="1239" y="181"/>
                  </a:lnTo>
                  <a:lnTo>
                    <a:pt x="1239" y="147"/>
                  </a:lnTo>
                  <a:lnTo>
                    <a:pt x="1238" y="130"/>
                  </a:lnTo>
                  <a:lnTo>
                    <a:pt x="1236" y="116"/>
                  </a:lnTo>
                  <a:lnTo>
                    <a:pt x="1236" y="116"/>
                  </a:lnTo>
                  <a:lnTo>
                    <a:pt x="1205" y="116"/>
                  </a:lnTo>
                  <a:lnTo>
                    <a:pt x="1177" y="117"/>
                  </a:lnTo>
                  <a:lnTo>
                    <a:pt x="1152" y="118"/>
                  </a:lnTo>
                  <a:lnTo>
                    <a:pt x="1128" y="120"/>
                  </a:lnTo>
                  <a:lnTo>
                    <a:pt x="1104" y="124"/>
                  </a:lnTo>
                  <a:lnTo>
                    <a:pt x="1080" y="128"/>
                  </a:lnTo>
                  <a:lnTo>
                    <a:pt x="1057" y="135"/>
                  </a:lnTo>
                  <a:lnTo>
                    <a:pt x="1030" y="141"/>
                  </a:lnTo>
                  <a:lnTo>
                    <a:pt x="1030" y="141"/>
                  </a:lnTo>
                  <a:lnTo>
                    <a:pt x="1036" y="158"/>
                  </a:lnTo>
                  <a:lnTo>
                    <a:pt x="1042" y="172"/>
                  </a:lnTo>
                  <a:lnTo>
                    <a:pt x="1049" y="186"/>
                  </a:lnTo>
                  <a:lnTo>
                    <a:pt x="1057" y="199"/>
                  </a:lnTo>
                  <a:lnTo>
                    <a:pt x="1073" y="226"/>
                  </a:lnTo>
                  <a:lnTo>
                    <a:pt x="1080" y="240"/>
                  </a:lnTo>
                  <a:lnTo>
                    <a:pt x="1087" y="255"/>
                  </a:lnTo>
                  <a:lnTo>
                    <a:pt x="1087" y="255"/>
                  </a:lnTo>
                  <a:lnTo>
                    <a:pt x="1082" y="255"/>
                  </a:lnTo>
                  <a:lnTo>
                    <a:pt x="1077" y="254"/>
                  </a:lnTo>
                  <a:lnTo>
                    <a:pt x="1074" y="252"/>
                  </a:lnTo>
                  <a:lnTo>
                    <a:pt x="1071" y="248"/>
                  </a:lnTo>
                  <a:lnTo>
                    <a:pt x="1067" y="240"/>
                  </a:lnTo>
                  <a:lnTo>
                    <a:pt x="1062" y="232"/>
                  </a:lnTo>
                  <a:lnTo>
                    <a:pt x="1062" y="232"/>
                  </a:lnTo>
                  <a:lnTo>
                    <a:pt x="1049" y="210"/>
                  </a:lnTo>
                  <a:lnTo>
                    <a:pt x="1037" y="188"/>
                  </a:lnTo>
                  <a:lnTo>
                    <a:pt x="1023" y="168"/>
                  </a:lnTo>
                  <a:lnTo>
                    <a:pt x="1014" y="158"/>
                  </a:lnTo>
                  <a:lnTo>
                    <a:pt x="1007" y="150"/>
                  </a:lnTo>
                  <a:lnTo>
                    <a:pt x="1007" y="150"/>
                  </a:lnTo>
                  <a:lnTo>
                    <a:pt x="984" y="161"/>
                  </a:lnTo>
                  <a:lnTo>
                    <a:pt x="963" y="171"/>
                  </a:lnTo>
                  <a:lnTo>
                    <a:pt x="941" y="183"/>
                  </a:lnTo>
                  <a:lnTo>
                    <a:pt x="922" y="196"/>
                  </a:lnTo>
                  <a:lnTo>
                    <a:pt x="903" y="209"/>
                  </a:lnTo>
                  <a:lnTo>
                    <a:pt x="885" y="224"/>
                  </a:lnTo>
                  <a:lnTo>
                    <a:pt x="868" y="240"/>
                  </a:lnTo>
                  <a:lnTo>
                    <a:pt x="852" y="257"/>
                  </a:lnTo>
                  <a:lnTo>
                    <a:pt x="852" y="257"/>
                  </a:lnTo>
                  <a:lnTo>
                    <a:pt x="864" y="266"/>
                  </a:lnTo>
                  <a:lnTo>
                    <a:pt x="877" y="273"/>
                  </a:lnTo>
                  <a:lnTo>
                    <a:pt x="903" y="289"/>
                  </a:lnTo>
                  <a:lnTo>
                    <a:pt x="916" y="297"/>
                  </a:lnTo>
                  <a:lnTo>
                    <a:pt x="927" y="304"/>
                  </a:lnTo>
                  <a:lnTo>
                    <a:pt x="938" y="314"/>
                  </a:lnTo>
                  <a:lnTo>
                    <a:pt x="942" y="318"/>
                  </a:lnTo>
                  <a:lnTo>
                    <a:pt x="946" y="323"/>
                  </a:lnTo>
                  <a:lnTo>
                    <a:pt x="946" y="323"/>
                  </a:lnTo>
                  <a:lnTo>
                    <a:pt x="932" y="318"/>
                  </a:lnTo>
                  <a:lnTo>
                    <a:pt x="918" y="312"/>
                  </a:lnTo>
                  <a:lnTo>
                    <a:pt x="891" y="298"/>
                  </a:lnTo>
                  <a:lnTo>
                    <a:pt x="865" y="284"/>
                  </a:lnTo>
                  <a:lnTo>
                    <a:pt x="854" y="278"/>
                  </a:lnTo>
                  <a:lnTo>
                    <a:pt x="841" y="273"/>
                  </a:lnTo>
                  <a:lnTo>
                    <a:pt x="841" y="273"/>
                  </a:lnTo>
                  <a:lnTo>
                    <a:pt x="827" y="288"/>
                  </a:lnTo>
                  <a:lnTo>
                    <a:pt x="814" y="303"/>
                  </a:lnTo>
                  <a:lnTo>
                    <a:pt x="807" y="312"/>
                  </a:lnTo>
                  <a:lnTo>
                    <a:pt x="801" y="320"/>
                  </a:lnTo>
                  <a:lnTo>
                    <a:pt x="797" y="330"/>
                  </a:lnTo>
                  <a:lnTo>
                    <a:pt x="792" y="339"/>
                  </a:lnTo>
                  <a:lnTo>
                    <a:pt x="792" y="339"/>
                  </a:lnTo>
                  <a:lnTo>
                    <a:pt x="797" y="338"/>
                  </a:lnTo>
                  <a:lnTo>
                    <a:pt x="800" y="338"/>
                  </a:lnTo>
                  <a:lnTo>
                    <a:pt x="804" y="339"/>
                  </a:lnTo>
                  <a:lnTo>
                    <a:pt x="811" y="339"/>
                  </a:lnTo>
                  <a:lnTo>
                    <a:pt x="811" y="339"/>
                  </a:lnTo>
                  <a:lnTo>
                    <a:pt x="826" y="347"/>
                  </a:lnTo>
                  <a:lnTo>
                    <a:pt x="841" y="355"/>
                  </a:lnTo>
                  <a:lnTo>
                    <a:pt x="855" y="365"/>
                  </a:lnTo>
                  <a:lnTo>
                    <a:pt x="868" y="376"/>
                  </a:lnTo>
                  <a:lnTo>
                    <a:pt x="868" y="376"/>
                  </a:lnTo>
                  <a:lnTo>
                    <a:pt x="882" y="385"/>
                  </a:lnTo>
                  <a:lnTo>
                    <a:pt x="896" y="394"/>
                  </a:lnTo>
                  <a:lnTo>
                    <a:pt x="903" y="399"/>
                  </a:lnTo>
                  <a:lnTo>
                    <a:pt x="908" y="405"/>
                  </a:lnTo>
                  <a:lnTo>
                    <a:pt x="913" y="411"/>
                  </a:lnTo>
                  <a:lnTo>
                    <a:pt x="918" y="419"/>
                  </a:lnTo>
                  <a:lnTo>
                    <a:pt x="918" y="419"/>
                  </a:lnTo>
                  <a:lnTo>
                    <a:pt x="912" y="419"/>
                  </a:lnTo>
                  <a:lnTo>
                    <a:pt x="907" y="419"/>
                  </a:lnTo>
                  <a:lnTo>
                    <a:pt x="902" y="418"/>
                  </a:lnTo>
                  <a:lnTo>
                    <a:pt x="896" y="417"/>
                  </a:lnTo>
                  <a:lnTo>
                    <a:pt x="888" y="411"/>
                  </a:lnTo>
                  <a:lnTo>
                    <a:pt x="878" y="405"/>
                  </a:lnTo>
                  <a:lnTo>
                    <a:pt x="870" y="397"/>
                  </a:lnTo>
                  <a:lnTo>
                    <a:pt x="860" y="391"/>
                  </a:lnTo>
                  <a:lnTo>
                    <a:pt x="850" y="385"/>
                  </a:lnTo>
                  <a:lnTo>
                    <a:pt x="845" y="383"/>
                  </a:lnTo>
                  <a:lnTo>
                    <a:pt x="839" y="382"/>
                  </a:lnTo>
                  <a:lnTo>
                    <a:pt x="839" y="382"/>
                  </a:lnTo>
                  <a:lnTo>
                    <a:pt x="837" y="379"/>
                  </a:lnTo>
                  <a:lnTo>
                    <a:pt x="835" y="377"/>
                  </a:lnTo>
                  <a:lnTo>
                    <a:pt x="834" y="375"/>
                  </a:lnTo>
                  <a:lnTo>
                    <a:pt x="831" y="374"/>
                  </a:lnTo>
                  <a:lnTo>
                    <a:pt x="831" y="374"/>
                  </a:lnTo>
                  <a:lnTo>
                    <a:pt x="811" y="363"/>
                  </a:lnTo>
                  <a:lnTo>
                    <a:pt x="792" y="351"/>
                  </a:lnTo>
                  <a:lnTo>
                    <a:pt x="792" y="351"/>
                  </a:lnTo>
                  <a:lnTo>
                    <a:pt x="786" y="352"/>
                  </a:lnTo>
                  <a:lnTo>
                    <a:pt x="782" y="351"/>
                  </a:lnTo>
                  <a:lnTo>
                    <a:pt x="777" y="350"/>
                  </a:lnTo>
                  <a:lnTo>
                    <a:pt x="772" y="349"/>
                  </a:lnTo>
                  <a:lnTo>
                    <a:pt x="772" y="349"/>
                  </a:lnTo>
                  <a:lnTo>
                    <a:pt x="758" y="338"/>
                  </a:lnTo>
                  <a:lnTo>
                    <a:pt x="743" y="329"/>
                  </a:lnTo>
                  <a:lnTo>
                    <a:pt x="727" y="319"/>
                  </a:lnTo>
                  <a:lnTo>
                    <a:pt x="711" y="311"/>
                  </a:lnTo>
                  <a:lnTo>
                    <a:pt x="694" y="303"/>
                  </a:lnTo>
                  <a:lnTo>
                    <a:pt x="677" y="294"/>
                  </a:lnTo>
                  <a:lnTo>
                    <a:pt x="642" y="281"/>
                  </a:lnTo>
                  <a:lnTo>
                    <a:pt x="642" y="281"/>
                  </a:lnTo>
                  <a:lnTo>
                    <a:pt x="640" y="286"/>
                  </a:lnTo>
                  <a:lnTo>
                    <a:pt x="639" y="291"/>
                  </a:lnTo>
                  <a:lnTo>
                    <a:pt x="636" y="300"/>
                  </a:lnTo>
                  <a:lnTo>
                    <a:pt x="631" y="308"/>
                  </a:lnTo>
                  <a:lnTo>
                    <a:pt x="627" y="317"/>
                  </a:lnTo>
                  <a:lnTo>
                    <a:pt x="627" y="317"/>
                  </a:lnTo>
                  <a:lnTo>
                    <a:pt x="613" y="351"/>
                  </a:lnTo>
                  <a:lnTo>
                    <a:pt x="599" y="383"/>
                  </a:lnTo>
                  <a:lnTo>
                    <a:pt x="599" y="383"/>
                  </a:lnTo>
                  <a:lnTo>
                    <a:pt x="598" y="389"/>
                  </a:lnTo>
                  <a:lnTo>
                    <a:pt x="597" y="394"/>
                  </a:lnTo>
                  <a:lnTo>
                    <a:pt x="597" y="399"/>
                  </a:lnTo>
                  <a:lnTo>
                    <a:pt x="594" y="404"/>
                  </a:lnTo>
                  <a:lnTo>
                    <a:pt x="594" y="404"/>
                  </a:lnTo>
                  <a:lnTo>
                    <a:pt x="593" y="405"/>
                  </a:lnTo>
                  <a:lnTo>
                    <a:pt x="590" y="406"/>
                  </a:lnTo>
                  <a:lnTo>
                    <a:pt x="588" y="407"/>
                  </a:lnTo>
                  <a:lnTo>
                    <a:pt x="587" y="408"/>
                  </a:lnTo>
                  <a:lnTo>
                    <a:pt x="587" y="408"/>
                  </a:lnTo>
                  <a:lnTo>
                    <a:pt x="586" y="411"/>
                  </a:lnTo>
                  <a:lnTo>
                    <a:pt x="586" y="414"/>
                  </a:lnTo>
                  <a:lnTo>
                    <a:pt x="586" y="419"/>
                  </a:lnTo>
                  <a:lnTo>
                    <a:pt x="585" y="422"/>
                  </a:lnTo>
                  <a:lnTo>
                    <a:pt x="585" y="422"/>
                  </a:lnTo>
                  <a:lnTo>
                    <a:pt x="580" y="429"/>
                  </a:lnTo>
                  <a:lnTo>
                    <a:pt x="576" y="437"/>
                  </a:lnTo>
                  <a:lnTo>
                    <a:pt x="574" y="440"/>
                  </a:lnTo>
                  <a:lnTo>
                    <a:pt x="573" y="444"/>
                  </a:lnTo>
                  <a:lnTo>
                    <a:pt x="573" y="449"/>
                  </a:lnTo>
                  <a:lnTo>
                    <a:pt x="574" y="454"/>
                  </a:lnTo>
                  <a:lnTo>
                    <a:pt x="574" y="454"/>
                  </a:lnTo>
                  <a:lnTo>
                    <a:pt x="578" y="457"/>
                  </a:lnTo>
                  <a:lnTo>
                    <a:pt x="582" y="460"/>
                  </a:lnTo>
                  <a:lnTo>
                    <a:pt x="591" y="471"/>
                  </a:lnTo>
                  <a:lnTo>
                    <a:pt x="601" y="481"/>
                  </a:lnTo>
                  <a:lnTo>
                    <a:pt x="606" y="485"/>
                  </a:lnTo>
                  <a:lnTo>
                    <a:pt x="610" y="487"/>
                  </a:lnTo>
                  <a:lnTo>
                    <a:pt x="610" y="487"/>
                  </a:lnTo>
                  <a:lnTo>
                    <a:pt x="615" y="486"/>
                  </a:lnTo>
                  <a:lnTo>
                    <a:pt x="618" y="484"/>
                  </a:lnTo>
                  <a:lnTo>
                    <a:pt x="621" y="482"/>
                  </a:lnTo>
                  <a:lnTo>
                    <a:pt x="622" y="479"/>
                  </a:lnTo>
                  <a:lnTo>
                    <a:pt x="625" y="475"/>
                  </a:lnTo>
                  <a:lnTo>
                    <a:pt x="628" y="473"/>
                  </a:lnTo>
                  <a:lnTo>
                    <a:pt x="632" y="472"/>
                  </a:lnTo>
                  <a:lnTo>
                    <a:pt x="637" y="472"/>
                  </a:lnTo>
                  <a:lnTo>
                    <a:pt x="637" y="472"/>
                  </a:lnTo>
                  <a:lnTo>
                    <a:pt x="637" y="479"/>
                  </a:lnTo>
                  <a:lnTo>
                    <a:pt x="636" y="483"/>
                  </a:lnTo>
                  <a:lnTo>
                    <a:pt x="634" y="486"/>
                  </a:lnTo>
                  <a:lnTo>
                    <a:pt x="632" y="489"/>
                  </a:lnTo>
                  <a:lnTo>
                    <a:pt x="625" y="494"/>
                  </a:lnTo>
                  <a:lnTo>
                    <a:pt x="619" y="499"/>
                  </a:lnTo>
                  <a:lnTo>
                    <a:pt x="619" y="499"/>
                  </a:lnTo>
                  <a:lnTo>
                    <a:pt x="627" y="504"/>
                  </a:lnTo>
                  <a:lnTo>
                    <a:pt x="634" y="511"/>
                  </a:lnTo>
                  <a:lnTo>
                    <a:pt x="642" y="517"/>
                  </a:lnTo>
                  <a:lnTo>
                    <a:pt x="649" y="523"/>
                  </a:lnTo>
                  <a:lnTo>
                    <a:pt x="649" y="523"/>
                  </a:lnTo>
                  <a:lnTo>
                    <a:pt x="652" y="519"/>
                  </a:lnTo>
                  <a:lnTo>
                    <a:pt x="654" y="515"/>
                  </a:lnTo>
                  <a:lnTo>
                    <a:pt x="658" y="504"/>
                  </a:lnTo>
                  <a:lnTo>
                    <a:pt x="660" y="500"/>
                  </a:lnTo>
                  <a:lnTo>
                    <a:pt x="663" y="496"/>
                  </a:lnTo>
                  <a:lnTo>
                    <a:pt x="666" y="493"/>
                  </a:lnTo>
                  <a:lnTo>
                    <a:pt x="671" y="490"/>
                  </a:lnTo>
                  <a:lnTo>
                    <a:pt x="671" y="490"/>
                  </a:lnTo>
                  <a:lnTo>
                    <a:pt x="675" y="496"/>
                  </a:lnTo>
                  <a:lnTo>
                    <a:pt x="675" y="501"/>
                  </a:lnTo>
                  <a:lnTo>
                    <a:pt x="674" y="505"/>
                  </a:lnTo>
                  <a:lnTo>
                    <a:pt x="671" y="511"/>
                  </a:lnTo>
                  <a:lnTo>
                    <a:pt x="665" y="520"/>
                  </a:lnTo>
                  <a:lnTo>
                    <a:pt x="662" y="526"/>
                  </a:lnTo>
                  <a:lnTo>
                    <a:pt x="660" y="531"/>
                  </a:lnTo>
                  <a:lnTo>
                    <a:pt x="660" y="531"/>
                  </a:lnTo>
                  <a:lnTo>
                    <a:pt x="699" y="573"/>
                  </a:lnTo>
                  <a:lnTo>
                    <a:pt x="742" y="614"/>
                  </a:lnTo>
                  <a:lnTo>
                    <a:pt x="742" y="614"/>
                  </a:lnTo>
                  <a:close/>
                  <a:moveTo>
                    <a:pt x="74" y="95"/>
                  </a:moveTo>
                  <a:lnTo>
                    <a:pt x="74" y="95"/>
                  </a:lnTo>
                  <a:lnTo>
                    <a:pt x="84" y="111"/>
                  </a:lnTo>
                  <a:lnTo>
                    <a:pt x="93" y="127"/>
                  </a:lnTo>
                  <a:lnTo>
                    <a:pt x="110" y="162"/>
                  </a:lnTo>
                  <a:lnTo>
                    <a:pt x="125" y="195"/>
                  </a:lnTo>
                  <a:lnTo>
                    <a:pt x="137" y="223"/>
                  </a:lnTo>
                  <a:lnTo>
                    <a:pt x="137" y="223"/>
                  </a:lnTo>
                  <a:lnTo>
                    <a:pt x="137" y="218"/>
                  </a:lnTo>
                  <a:lnTo>
                    <a:pt x="138" y="216"/>
                  </a:lnTo>
                  <a:lnTo>
                    <a:pt x="141" y="211"/>
                  </a:lnTo>
                  <a:lnTo>
                    <a:pt x="146" y="207"/>
                  </a:lnTo>
                  <a:lnTo>
                    <a:pt x="149" y="202"/>
                  </a:lnTo>
                  <a:lnTo>
                    <a:pt x="149" y="202"/>
                  </a:lnTo>
                  <a:lnTo>
                    <a:pt x="133" y="181"/>
                  </a:lnTo>
                  <a:lnTo>
                    <a:pt x="129" y="176"/>
                  </a:lnTo>
                  <a:lnTo>
                    <a:pt x="125" y="169"/>
                  </a:lnTo>
                  <a:lnTo>
                    <a:pt x="123" y="164"/>
                  </a:lnTo>
                  <a:lnTo>
                    <a:pt x="122" y="157"/>
                  </a:lnTo>
                  <a:lnTo>
                    <a:pt x="122" y="157"/>
                  </a:lnTo>
                  <a:lnTo>
                    <a:pt x="128" y="161"/>
                  </a:lnTo>
                  <a:lnTo>
                    <a:pt x="132" y="164"/>
                  </a:lnTo>
                  <a:lnTo>
                    <a:pt x="139" y="171"/>
                  </a:lnTo>
                  <a:lnTo>
                    <a:pt x="147" y="179"/>
                  </a:lnTo>
                  <a:lnTo>
                    <a:pt x="153" y="188"/>
                  </a:lnTo>
                  <a:lnTo>
                    <a:pt x="160" y="196"/>
                  </a:lnTo>
                  <a:lnTo>
                    <a:pt x="167" y="203"/>
                  </a:lnTo>
                  <a:lnTo>
                    <a:pt x="173" y="207"/>
                  </a:lnTo>
                  <a:lnTo>
                    <a:pt x="177" y="209"/>
                  </a:lnTo>
                  <a:lnTo>
                    <a:pt x="183" y="211"/>
                  </a:lnTo>
                  <a:lnTo>
                    <a:pt x="190" y="212"/>
                  </a:lnTo>
                  <a:lnTo>
                    <a:pt x="190" y="212"/>
                  </a:lnTo>
                  <a:lnTo>
                    <a:pt x="190" y="202"/>
                  </a:lnTo>
                  <a:lnTo>
                    <a:pt x="189" y="193"/>
                  </a:lnTo>
                  <a:lnTo>
                    <a:pt x="186" y="185"/>
                  </a:lnTo>
                  <a:lnTo>
                    <a:pt x="182" y="178"/>
                  </a:lnTo>
                  <a:lnTo>
                    <a:pt x="178" y="170"/>
                  </a:lnTo>
                  <a:lnTo>
                    <a:pt x="173" y="165"/>
                  </a:lnTo>
                  <a:lnTo>
                    <a:pt x="160" y="153"/>
                  </a:lnTo>
                  <a:lnTo>
                    <a:pt x="132" y="133"/>
                  </a:lnTo>
                  <a:lnTo>
                    <a:pt x="125" y="126"/>
                  </a:lnTo>
                  <a:lnTo>
                    <a:pt x="119" y="121"/>
                  </a:lnTo>
                  <a:lnTo>
                    <a:pt x="114" y="115"/>
                  </a:lnTo>
                  <a:lnTo>
                    <a:pt x="108" y="107"/>
                  </a:lnTo>
                  <a:lnTo>
                    <a:pt x="108" y="107"/>
                  </a:lnTo>
                  <a:lnTo>
                    <a:pt x="117" y="110"/>
                  </a:lnTo>
                  <a:lnTo>
                    <a:pt x="124" y="113"/>
                  </a:lnTo>
                  <a:lnTo>
                    <a:pt x="137" y="121"/>
                  </a:lnTo>
                  <a:lnTo>
                    <a:pt x="149" y="130"/>
                  </a:lnTo>
                  <a:lnTo>
                    <a:pt x="161" y="140"/>
                  </a:lnTo>
                  <a:lnTo>
                    <a:pt x="173" y="150"/>
                  </a:lnTo>
                  <a:lnTo>
                    <a:pt x="184" y="158"/>
                  </a:lnTo>
                  <a:lnTo>
                    <a:pt x="191" y="163"/>
                  </a:lnTo>
                  <a:lnTo>
                    <a:pt x="198" y="166"/>
                  </a:lnTo>
                  <a:lnTo>
                    <a:pt x="206" y="169"/>
                  </a:lnTo>
                  <a:lnTo>
                    <a:pt x="213" y="172"/>
                  </a:lnTo>
                  <a:lnTo>
                    <a:pt x="213" y="172"/>
                  </a:lnTo>
                  <a:lnTo>
                    <a:pt x="216" y="165"/>
                  </a:lnTo>
                  <a:lnTo>
                    <a:pt x="216" y="160"/>
                  </a:lnTo>
                  <a:lnTo>
                    <a:pt x="218" y="153"/>
                  </a:lnTo>
                  <a:lnTo>
                    <a:pt x="220" y="146"/>
                  </a:lnTo>
                  <a:lnTo>
                    <a:pt x="220" y="146"/>
                  </a:lnTo>
                  <a:lnTo>
                    <a:pt x="211" y="141"/>
                  </a:lnTo>
                  <a:lnTo>
                    <a:pt x="204" y="138"/>
                  </a:lnTo>
                  <a:lnTo>
                    <a:pt x="188" y="132"/>
                  </a:lnTo>
                  <a:lnTo>
                    <a:pt x="171" y="125"/>
                  </a:lnTo>
                  <a:lnTo>
                    <a:pt x="163" y="122"/>
                  </a:lnTo>
                  <a:lnTo>
                    <a:pt x="154" y="118"/>
                  </a:lnTo>
                  <a:lnTo>
                    <a:pt x="154" y="118"/>
                  </a:lnTo>
                  <a:lnTo>
                    <a:pt x="151" y="115"/>
                  </a:lnTo>
                  <a:lnTo>
                    <a:pt x="149" y="111"/>
                  </a:lnTo>
                  <a:lnTo>
                    <a:pt x="146" y="107"/>
                  </a:lnTo>
                  <a:lnTo>
                    <a:pt x="143" y="104"/>
                  </a:lnTo>
                  <a:lnTo>
                    <a:pt x="143" y="104"/>
                  </a:lnTo>
                  <a:lnTo>
                    <a:pt x="128" y="92"/>
                  </a:lnTo>
                  <a:lnTo>
                    <a:pt x="110" y="84"/>
                  </a:lnTo>
                  <a:lnTo>
                    <a:pt x="94" y="76"/>
                  </a:lnTo>
                  <a:lnTo>
                    <a:pt x="78" y="71"/>
                  </a:lnTo>
                  <a:lnTo>
                    <a:pt x="78" y="71"/>
                  </a:lnTo>
                  <a:lnTo>
                    <a:pt x="78" y="79"/>
                  </a:lnTo>
                  <a:lnTo>
                    <a:pt x="76" y="86"/>
                  </a:lnTo>
                  <a:lnTo>
                    <a:pt x="75" y="90"/>
                  </a:lnTo>
                  <a:lnTo>
                    <a:pt x="74" y="95"/>
                  </a:lnTo>
                  <a:lnTo>
                    <a:pt x="74" y="95"/>
                  </a:lnTo>
                  <a:close/>
                  <a:moveTo>
                    <a:pt x="229" y="188"/>
                  </a:moveTo>
                  <a:lnTo>
                    <a:pt x="229" y="188"/>
                  </a:lnTo>
                  <a:lnTo>
                    <a:pt x="239" y="195"/>
                  </a:lnTo>
                  <a:lnTo>
                    <a:pt x="247" y="202"/>
                  </a:lnTo>
                  <a:lnTo>
                    <a:pt x="262" y="219"/>
                  </a:lnTo>
                  <a:lnTo>
                    <a:pt x="270" y="227"/>
                  </a:lnTo>
                  <a:lnTo>
                    <a:pt x="279" y="234"/>
                  </a:lnTo>
                  <a:lnTo>
                    <a:pt x="287" y="242"/>
                  </a:lnTo>
                  <a:lnTo>
                    <a:pt x="298" y="246"/>
                  </a:lnTo>
                  <a:lnTo>
                    <a:pt x="298" y="246"/>
                  </a:lnTo>
                  <a:lnTo>
                    <a:pt x="302" y="256"/>
                  </a:lnTo>
                  <a:lnTo>
                    <a:pt x="309" y="263"/>
                  </a:lnTo>
                  <a:lnTo>
                    <a:pt x="316" y="270"/>
                  </a:lnTo>
                  <a:lnTo>
                    <a:pt x="325" y="275"/>
                  </a:lnTo>
                  <a:lnTo>
                    <a:pt x="341" y="287"/>
                  </a:lnTo>
                  <a:lnTo>
                    <a:pt x="348" y="292"/>
                  </a:lnTo>
                  <a:lnTo>
                    <a:pt x="355" y="299"/>
                  </a:lnTo>
                  <a:lnTo>
                    <a:pt x="355" y="299"/>
                  </a:lnTo>
                  <a:lnTo>
                    <a:pt x="356" y="301"/>
                  </a:lnTo>
                  <a:lnTo>
                    <a:pt x="356" y="303"/>
                  </a:lnTo>
                  <a:lnTo>
                    <a:pt x="356" y="305"/>
                  </a:lnTo>
                  <a:lnTo>
                    <a:pt x="357" y="307"/>
                  </a:lnTo>
                  <a:lnTo>
                    <a:pt x="357" y="307"/>
                  </a:lnTo>
                  <a:lnTo>
                    <a:pt x="362" y="312"/>
                  </a:lnTo>
                  <a:lnTo>
                    <a:pt x="367" y="315"/>
                  </a:lnTo>
                  <a:lnTo>
                    <a:pt x="374" y="319"/>
                  </a:lnTo>
                  <a:lnTo>
                    <a:pt x="379" y="323"/>
                  </a:lnTo>
                  <a:lnTo>
                    <a:pt x="379" y="323"/>
                  </a:lnTo>
                  <a:lnTo>
                    <a:pt x="447" y="390"/>
                  </a:lnTo>
                  <a:lnTo>
                    <a:pt x="517" y="456"/>
                  </a:lnTo>
                  <a:lnTo>
                    <a:pt x="589" y="523"/>
                  </a:lnTo>
                  <a:lnTo>
                    <a:pt x="661" y="586"/>
                  </a:lnTo>
                  <a:lnTo>
                    <a:pt x="661" y="586"/>
                  </a:lnTo>
                  <a:lnTo>
                    <a:pt x="668" y="595"/>
                  </a:lnTo>
                  <a:lnTo>
                    <a:pt x="676" y="603"/>
                  </a:lnTo>
                  <a:lnTo>
                    <a:pt x="684" y="610"/>
                  </a:lnTo>
                  <a:lnTo>
                    <a:pt x="693" y="618"/>
                  </a:lnTo>
                  <a:lnTo>
                    <a:pt x="701" y="625"/>
                  </a:lnTo>
                  <a:lnTo>
                    <a:pt x="710" y="633"/>
                  </a:lnTo>
                  <a:lnTo>
                    <a:pt x="718" y="640"/>
                  </a:lnTo>
                  <a:lnTo>
                    <a:pt x="724" y="650"/>
                  </a:lnTo>
                  <a:lnTo>
                    <a:pt x="724" y="650"/>
                  </a:lnTo>
                  <a:lnTo>
                    <a:pt x="750" y="670"/>
                  </a:lnTo>
                  <a:lnTo>
                    <a:pt x="775" y="692"/>
                  </a:lnTo>
                  <a:lnTo>
                    <a:pt x="801" y="712"/>
                  </a:lnTo>
                  <a:lnTo>
                    <a:pt x="827" y="732"/>
                  </a:lnTo>
                  <a:lnTo>
                    <a:pt x="827" y="732"/>
                  </a:lnTo>
                  <a:lnTo>
                    <a:pt x="849" y="758"/>
                  </a:lnTo>
                  <a:lnTo>
                    <a:pt x="874" y="782"/>
                  </a:lnTo>
                  <a:lnTo>
                    <a:pt x="900" y="805"/>
                  </a:lnTo>
                  <a:lnTo>
                    <a:pt x="924" y="828"/>
                  </a:lnTo>
                  <a:lnTo>
                    <a:pt x="950" y="850"/>
                  </a:lnTo>
                  <a:lnTo>
                    <a:pt x="974" y="874"/>
                  </a:lnTo>
                  <a:lnTo>
                    <a:pt x="999" y="897"/>
                  </a:lnTo>
                  <a:lnTo>
                    <a:pt x="1023" y="923"/>
                  </a:lnTo>
                  <a:lnTo>
                    <a:pt x="1023" y="923"/>
                  </a:lnTo>
                  <a:lnTo>
                    <a:pt x="1027" y="923"/>
                  </a:lnTo>
                  <a:lnTo>
                    <a:pt x="1031" y="925"/>
                  </a:lnTo>
                  <a:lnTo>
                    <a:pt x="1037" y="930"/>
                  </a:lnTo>
                  <a:lnTo>
                    <a:pt x="1042" y="935"/>
                  </a:lnTo>
                  <a:lnTo>
                    <a:pt x="1045" y="937"/>
                  </a:lnTo>
                  <a:lnTo>
                    <a:pt x="1048" y="937"/>
                  </a:lnTo>
                  <a:lnTo>
                    <a:pt x="1048" y="937"/>
                  </a:lnTo>
                  <a:lnTo>
                    <a:pt x="1051" y="942"/>
                  </a:lnTo>
                  <a:lnTo>
                    <a:pt x="1055" y="949"/>
                  </a:lnTo>
                  <a:lnTo>
                    <a:pt x="1055" y="949"/>
                  </a:lnTo>
                  <a:lnTo>
                    <a:pt x="1061" y="952"/>
                  </a:lnTo>
                  <a:lnTo>
                    <a:pt x="1068" y="957"/>
                  </a:lnTo>
                  <a:lnTo>
                    <a:pt x="1080" y="968"/>
                  </a:lnTo>
                  <a:lnTo>
                    <a:pt x="1092" y="980"/>
                  </a:lnTo>
                  <a:lnTo>
                    <a:pt x="1103" y="991"/>
                  </a:lnTo>
                  <a:lnTo>
                    <a:pt x="1103" y="991"/>
                  </a:lnTo>
                  <a:lnTo>
                    <a:pt x="1107" y="994"/>
                  </a:lnTo>
                  <a:lnTo>
                    <a:pt x="1112" y="996"/>
                  </a:lnTo>
                  <a:lnTo>
                    <a:pt x="1116" y="999"/>
                  </a:lnTo>
                  <a:lnTo>
                    <a:pt x="1119" y="1001"/>
                  </a:lnTo>
                  <a:lnTo>
                    <a:pt x="1119" y="1001"/>
                  </a:lnTo>
                  <a:lnTo>
                    <a:pt x="1121" y="1004"/>
                  </a:lnTo>
                  <a:lnTo>
                    <a:pt x="1122" y="1008"/>
                  </a:lnTo>
                  <a:lnTo>
                    <a:pt x="1123" y="1011"/>
                  </a:lnTo>
                  <a:lnTo>
                    <a:pt x="1125" y="1013"/>
                  </a:lnTo>
                  <a:lnTo>
                    <a:pt x="1125" y="1013"/>
                  </a:lnTo>
                  <a:lnTo>
                    <a:pt x="1133" y="1017"/>
                  </a:lnTo>
                  <a:lnTo>
                    <a:pt x="1137" y="1020"/>
                  </a:lnTo>
                  <a:lnTo>
                    <a:pt x="1142" y="1024"/>
                  </a:lnTo>
                  <a:lnTo>
                    <a:pt x="1142" y="1024"/>
                  </a:lnTo>
                  <a:lnTo>
                    <a:pt x="1148" y="1030"/>
                  </a:lnTo>
                  <a:lnTo>
                    <a:pt x="1154" y="1039"/>
                  </a:lnTo>
                  <a:lnTo>
                    <a:pt x="1161" y="1046"/>
                  </a:lnTo>
                  <a:lnTo>
                    <a:pt x="1166" y="1051"/>
                  </a:lnTo>
                  <a:lnTo>
                    <a:pt x="1169" y="1054"/>
                  </a:lnTo>
                  <a:lnTo>
                    <a:pt x="1172" y="1055"/>
                  </a:lnTo>
                  <a:lnTo>
                    <a:pt x="1174" y="1055"/>
                  </a:lnTo>
                  <a:lnTo>
                    <a:pt x="1176" y="1054"/>
                  </a:lnTo>
                  <a:lnTo>
                    <a:pt x="1178" y="1051"/>
                  </a:lnTo>
                  <a:lnTo>
                    <a:pt x="1180" y="1048"/>
                  </a:lnTo>
                  <a:lnTo>
                    <a:pt x="1181" y="1043"/>
                  </a:lnTo>
                  <a:lnTo>
                    <a:pt x="1182" y="1035"/>
                  </a:lnTo>
                  <a:lnTo>
                    <a:pt x="1182" y="1035"/>
                  </a:lnTo>
                  <a:lnTo>
                    <a:pt x="1178" y="1034"/>
                  </a:lnTo>
                  <a:lnTo>
                    <a:pt x="1176" y="1032"/>
                  </a:lnTo>
                  <a:lnTo>
                    <a:pt x="1170" y="1028"/>
                  </a:lnTo>
                  <a:lnTo>
                    <a:pt x="1165" y="1024"/>
                  </a:lnTo>
                  <a:lnTo>
                    <a:pt x="1162" y="1023"/>
                  </a:lnTo>
                  <a:lnTo>
                    <a:pt x="1158" y="1021"/>
                  </a:lnTo>
                  <a:lnTo>
                    <a:pt x="1158" y="1021"/>
                  </a:lnTo>
                  <a:lnTo>
                    <a:pt x="1158" y="1019"/>
                  </a:lnTo>
                  <a:lnTo>
                    <a:pt x="1157" y="1016"/>
                  </a:lnTo>
                  <a:lnTo>
                    <a:pt x="1152" y="1011"/>
                  </a:lnTo>
                  <a:lnTo>
                    <a:pt x="1146" y="1006"/>
                  </a:lnTo>
                  <a:lnTo>
                    <a:pt x="1139" y="1003"/>
                  </a:lnTo>
                  <a:lnTo>
                    <a:pt x="1139" y="1003"/>
                  </a:lnTo>
                  <a:lnTo>
                    <a:pt x="1122" y="984"/>
                  </a:lnTo>
                  <a:lnTo>
                    <a:pt x="1104" y="966"/>
                  </a:lnTo>
                  <a:lnTo>
                    <a:pt x="1067" y="932"/>
                  </a:lnTo>
                  <a:lnTo>
                    <a:pt x="1029" y="897"/>
                  </a:lnTo>
                  <a:lnTo>
                    <a:pt x="991" y="864"/>
                  </a:lnTo>
                  <a:lnTo>
                    <a:pt x="991" y="864"/>
                  </a:lnTo>
                  <a:lnTo>
                    <a:pt x="983" y="853"/>
                  </a:lnTo>
                  <a:lnTo>
                    <a:pt x="974" y="845"/>
                  </a:lnTo>
                  <a:lnTo>
                    <a:pt x="965" y="837"/>
                  </a:lnTo>
                  <a:lnTo>
                    <a:pt x="954" y="832"/>
                  </a:lnTo>
                  <a:lnTo>
                    <a:pt x="954" y="832"/>
                  </a:lnTo>
                  <a:lnTo>
                    <a:pt x="937" y="813"/>
                  </a:lnTo>
                  <a:lnTo>
                    <a:pt x="920" y="796"/>
                  </a:lnTo>
                  <a:lnTo>
                    <a:pt x="901" y="779"/>
                  </a:lnTo>
                  <a:lnTo>
                    <a:pt x="881" y="763"/>
                  </a:lnTo>
                  <a:lnTo>
                    <a:pt x="881" y="763"/>
                  </a:lnTo>
                  <a:lnTo>
                    <a:pt x="844" y="727"/>
                  </a:lnTo>
                  <a:lnTo>
                    <a:pt x="806" y="691"/>
                  </a:lnTo>
                  <a:lnTo>
                    <a:pt x="730" y="620"/>
                  </a:lnTo>
                  <a:lnTo>
                    <a:pt x="654" y="550"/>
                  </a:lnTo>
                  <a:lnTo>
                    <a:pt x="616" y="515"/>
                  </a:lnTo>
                  <a:lnTo>
                    <a:pt x="578" y="479"/>
                  </a:lnTo>
                  <a:lnTo>
                    <a:pt x="578" y="479"/>
                  </a:lnTo>
                  <a:lnTo>
                    <a:pt x="571" y="476"/>
                  </a:lnTo>
                  <a:lnTo>
                    <a:pt x="564" y="474"/>
                  </a:lnTo>
                  <a:lnTo>
                    <a:pt x="558" y="471"/>
                  </a:lnTo>
                  <a:lnTo>
                    <a:pt x="556" y="469"/>
                  </a:lnTo>
                  <a:lnTo>
                    <a:pt x="555" y="467"/>
                  </a:lnTo>
                  <a:lnTo>
                    <a:pt x="555" y="467"/>
                  </a:lnTo>
                  <a:lnTo>
                    <a:pt x="555" y="465"/>
                  </a:lnTo>
                  <a:lnTo>
                    <a:pt x="555" y="463"/>
                  </a:lnTo>
                  <a:lnTo>
                    <a:pt x="557" y="460"/>
                  </a:lnTo>
                  <a:lnTo>
                    <a:pt x="558" y="459"/>
                  </a:lnTo>
                  <a:lnTo>
                    <a:pt x="558" y="458"/>
                  </a:lnTo>
                  <a:lnTo>
                    <a:pt x="556" y="456"/>
                  </a:lnTo>
                  <a:lnTo>
                    <a:pt x="556" y="456"/>
                  </a:lnTo>
                  <a:lnTo>
                    <a:pt x="476" y="383"/>
                  </a:lnTo>
                  <a:lnTo>
                    <a:pt x="395" y="309"/>
                  </a:lnTo>
                  <a:lnTo>
                    <a:pt x="316" y="236"/>
                  </a:lnTo>
                  <a:lnTo>
                    <a:pt x="236" y="164"/>
                  </a:lnTo>
                  <a:lnTo>
                    <a:pt x="236" y="164"/>
                  </a:lnTo>
                  <a:lnTo>
                    <a:pt x="234" y="176"/>
                  </a:lnTo>
                  <a:lnTo>
                    <a:pt x="229" y="188"/>
                  </a:lnTo>
                  <a:lnTo>
                    <a:pt x="229" y="188"/>
                  </a:lnTo>
                  <a:close/>
                  <a:moveTo>
                    <a:pt x="199" y="225"/>
                  </a:moveTo>
                  <a:lnTo>
                    <a:pt x="199" y="225"/>
                  </a:lnTo>
                  <a:lnTo>
                    <a:pt x="213" y="236"/>
                  </a:lnTo>
                  <a:lnTo>
                    <a:pt x="227" y="248"/>
                  </a:lnTo>
                  <a:lnTo>
                    <a:pt x="253" y="273"/>
                  </a:lnTo>
                  <a:lnTo>
                    <a:pt x="279" y="299"/>
                  </a:lnTo>
                  <a:lnTo>
                    <a:pt x="304" y="323"/>
                  </a:lnTo>
                  <a:lnTo>
                    <a:pt x="304" y="323"/>
                  </a:lnTo>
                  <a:lnTo>
                    <a:pt x="317" y="334"/>
                  </a:lnTo>
                  <a:lnTo>
                    <a:pt x="331" y="345"/>
                  </a:lnTo>
                  <a:lnTo>
                    <a:pt x="344" y="354"/>
                  </a:lnTo>
                  <a:lnTo>
                    <a:pt x="352" y="364"/>
                  </a:lnTo>
                  <a:lnTo>
                    <a:pt x="352" y="364"/>
                  </a:lnTo>
                  <a:lnTo>
                    <a:pt x="362" y="375"/>
                  </a:lnTo>
                  <a:lnTo>
                    <a:pt x="372" y="384"/>
                  </a:lnTo>
                  <a:lnTo>
                    <a:pt x="393" y="404"/>
                  </a:lnTo>
                  <a:lnTo>
                    <a:pt x="393" y="404"/>
                  </a:lnTo>
                  <a:lnTo>
                    <a:pt x="435" y="443"/>
                  </a:lnTo>
                  <a:lnTo>
                    <a:pt x="477" y="483"/>
                  </a:lnTo>
                  <a:lnTo>
                    <a:pt x="518" y="520"/>
                  </a:lnTo>
                  <a:lnTo>
                    <a:pt x="560" y="559"/>
                  </a:lnTo>
                  <a:lnTo>
                    <a:pt x="560" y="559"/>
                  </a:lnTo>
                  <a:lnTo>
                    <a:pt x="580" y="577"/>
                  </a:lnTo>
                  <a:lnTo>
                    <a:pt x="602" y="595"/>
                  </a:lnTo>
                  <a:lnTo>
                    <a:pt x="623" y="614"/>
                  </a:lnTo>
                  <a:lnTo>
                    <a:pt x="632" y="622"/>
                  </a:lnTo>
                  <a:lnTo>
                    <a:pt x="639" y="630"/>
                  </a:lnTo>
                  <a:lnTo>
                    <a:pt x="639" y="630"/>
                  </a:lnTo>
                  <a:lnTo>
                    <a:pt x="661" y="654"/>
                  </a:lnTo>
                  <a:lnTo>
                    <a:pt x="685" y="679"/>
                  </a:lnTo>
                  <a:lnTo>
                    <a:pt x="710" y="701"/>
                  </a:lnTo>
                  <a:lnTo>
                    <a:pt x="723" y="712"/>
                  </a:lnTo>
                  <a:lnTo>
                    <a:pt x="736" y="721"/>
                  </a:lnTo>
                  <a:lnTo>
                    <a:pt x="736" y="721"/>
                  </a:lnTo>
                  <a:lnTo>
                    <a:pt x="764" y="750"/>
                  </a:lnTo>
                  <a:lnTo>
                    <a:pt x="794" y="777"/>
                  </a:lnTo>
                  <a:lnTo>
                    <a:pt x="824" y="804"/>
                  </a:lnTo>
                  <a:lnTo>
                    <a:pt x="855" y="831"/>
                  </a:lnTo>
                  <a:lnTo>
                    <a:pt x="885" y="857"/>
                  </a:lnTo>
                  <a:lnTo>
                    <a:pt x="915" y="884"/>
                  </a:lnTo>
                  <a:lnTo>
                    <a:pt x="942" y="912"/>
                  </a:lnTo>
                  <a:lnTo>
                    <a:pt x="956" y="927"/>
                  </a:lnTo>
                  <a:lnTo>
                    <a:pt x="970" y="942"/>
                  </a:lnTo>
                  <a:lnTo>
                    <a:pt x="970" y="942"/>
                  </a:lnTo>
                  <a:lnTo>
                    <a:pt x="992" y="959"/>
                  </a:lnTo>
                  <a:lnTo>
                    <a:pt x="1014" y="978"/>
                  </a:lnTo>
                  <a:lnTo>
                    <a:pt x="1036" y="997"/>
                  </a:lnTo>
                  <a:lnTo>
                    <a:pt x="1058" y="1016"/>
                  </a:lnTo>
                  <a:lnTo>
                    <a:pt x="1101" y="1058"/>
                  </a:lnTo>
                  <a:lnTo>
                    <a:pt x="1144" y="1097"/>
                  </a:lnTo>
                  <a:lnTo>
                    <a:pt x="1144" y="1097"/>
                  </a:lnTo>
                  <a:lnTo>
                    <a:pt x="1149" y="1091"/>
                  </a:lnTo>
                  <a:lnTo>
                    <a:pt x="1155" y="1086"/>
                  </a:lnTo>
                  <a:lnTo>
                    <a:pt x="1162" y="1079"/>
                  </a:lnTo>
                  <a:lnTo>
                    <a:pt x="1164" y="1076"/>
                  </a:lnTo>
                  <a:lnTo>
                    <a:pt x="1165" y="1072"/>
                  </a:lnTo>
                  <a:lnTo>
                    <a:pt x="1165" y="1072"/>
                  </a:lnTo>
                  <a:lnTo>
                    <a:pt x="1123" y="1034"/>
                  </a:lnTo>
                  <a:lnTo>
                    <a:pt x="1082" y="996"/>
                  </a:lnTo>
                  <a:lnTo>
                    <a:pt x="998" y="919"/>
                  </a:lnTo>
                  <a:lnTo>
                    <a:pt x="915" y="842"/>
                  </a:lnTo>
                  <a:lnTo>
                    <a:pt x="872" y="804"/>
                  </a:lnTo>
                  <a:lnTo>
                    <a:pt x="829" y="767"/>
                  </a:lnTo>
                  <a:lnTo>
                    <a:pt x="829" y="767"/>
                  </a:lnTo>
                  <a:lnTo>
                    <a:pt x="811" y="746"/>
                  </a:lnTo>
                  <a:lnTo>
                    <a:pt x="790" y="727"/>
                  </a:lnTo>
                  <a:lnTo>
                    <a:pt x="770" y="709"/>
                  </a:lnTo>
                  <a:lnTo>
                    <a:pt x="750" y="691"/>
                  </a:lnTo>
                  <a:lnTo>
                    <a:pt x="707" y="654"/>
                  </a:lnTo>
                  <a:lnTo>
                    <a:pt x="686" y="635"/>
                  </a:lnTo>
                  <a:lnTo>
                    <a:pt x="667" y="616"/>
                  </a:lnTo>
                  <a:lnTo>
                    <a:pt x="667" y="616"/>
                  </a:lnTo>
                  <a:lnTo>
                    <a:pt x="571" y="526"/>
                  </a:lnTo>
                  <a:lnTo>
                    <a:pt x="476" y="436"/>
                  </a:lnTo>
                  <a:lnTo>
                    <a:pt x="427" y="391"/>
                  </a:lnTo>
                  <a:lnTo>
                    <a:pt x="379" y="346"/>
                  </a:lnTo>
                  <a:lnTo>
                    <a:pt x="330" y="302"/>
                  </a:lnTo>
                  <a:lnTo>
                    <a:pt x="280" y="259"/>
                  </a:lnTo>
                  <a:lnTo>
                    <a:pt x="280" y="259"/>
                  </a:lnTo>
                  <a:lnTo>
                    <a:pt x="264" y="241"/>
                  </a:lnTo>
                  <a:lnTo>
                    <a:pt x="246" y="224"/>
                  </a:lnTo>
                  <a:lnTo>
                    <a:pt x="228" y="207"/>
                  </a:lnTo>
                  <a:lnTo>
                    <a:pt x="209" y="192"/>
                  </a:lnTo>
                  <a:lnTo>
                    <a:pt x="209" y="192"/>
                  </a:lnTo>
                  <a:lnTo>
                    <a:pt x="208" y="191"/>
                  </a:lnTo>
                  <a:lnTo>
                    <a:pt x="206" y="191"/>
                  </a:lnTo>
                  <a:lnTo>
                    <a:pt x="206" y="191"/>
                  </a:lnTo>
                  <a:lnTo>
                    <a:pt x="206" y="200"/>
                  </a:lnTo>
                  <a:lnTo>
                    <a:pt x="206" y="209"/>
                  </a:lnTo>
                  <a:lnTo>
                    <a:pt x="203" y="216"/>
                  </a:lnTo>
                  <a:lnTo>
                    <a:pt x="199" y="225"/>
                  </a:lnTo>
                  <a:lnTo>
                    <a:pt x="199" y="225"/>
                  </a:lnTo>
                  <a:close/>
                  <a:moveTo>
                    <a:pt x="988" y="979"/>
                  </a:moveTo>
                  <a:lnTo>
                    <a:pt x="988" y="979"/>
                  </a:lnTo>
                  <a:lnTo>
                    <a:pt x="988" y="975"/>
                  </a:lnTo>
                  <a:lnTo>
                    <a:pt x="986" y="972"/>
                  </a:lnTo>
                  <a:lnTo>
                    <a:pt x="985" y="970"/>
                  </a:lnTo>
                  <a:lnTo>
                    <a:pt x="984" y="967"/>
                  </a:lnTo>
                  <a:lnTo>
                    <a:pt x="984" y="967"/>
                  </a:lnTo>
                  <a:lnTo>
                    <a:pt x="946" y="933"/>
                  </a:lnTo>
                  <a:lnTo>
                    <a:pt x="907" y="898"/>
                  </a:lnTo>
                  <a:lnTo>
                    <a:pt x="868" y="864"/>
                  </a:lnTo>
                  <a:lnTo>
                    <a:pt x="831" y="830"/>
                  </a:lnTo>
                  <a:lnTo>
                    <a:pt x="831" y="830"/>
                  </a:lnTo>
                  <a:lnTo>
                    <a:pt x="774" y="777"/>
                  </a:lnTo>
                  <a:lnTo>
                    <a:pt x="719" y="726"/>
                  </a:lnTo>
                  <a:lnTo>
                    <a:pt x="662" y="676"/>
                  </a:lnTo>
                  <a:lnTo>
                    <a:pt x="632" y="652"/>
                  </a:lnTo>
                  <a:lnTo>
                    <a:pt x="603" y="627"/>
                  </a:lnTo>
                  <a:lnTo>
                    <a:pt x="603" y="627"/>
                  </a:lnTo>
                  <a:lnTo>
                    <a:pt x="603" y="616"/>
                  </a:lnTo>
                  <a:lnTo>
                    <a:pt x="603" y="616"/>
                  </a:lnTo>
                  <a:lnTo>
                    <a:pt x="497" y="519"/>
                  </a:lnTo>
                  <a:lnTo>
                    <a:pt x="392" y="422"/>
                  </a:lnTo>
                  <a:lnTo>
                    <a:pt x="183" y="227"/>
                  </a:lnTo>
                  <a:lnTo>
                    <a:pt x="183" y="227"/>
                  </a:lnTo>
                  <a:lnTo>
                    <a:pt x="178" y="228"/>
                  </a:lnTo>
                  <a:lnTo>
                    <a:pt x="174" y="228"/>
                  </a:lnTo>
                  <a:lnTo>
                    <a:pt x="169" y="227"/>
                  </a:lnTo>
                  <a:lnTo>
                    <a:pt x="166" y="226"/>
                  </a:lnTo>
                  <a:lnTo>
                    <a:pt x="161" y="222"/>
                  </a:lnTo>
                  <a:lnTo>
                    <a:pt x="158" y="221"/>
                  </a:lnTo>
                  <a:lnTo>
                    <a:pt x="154" y="221"/>
                  </a:lnTo>
                  <a:lnTo>
                    <a:pt x="154" y="221"/>
                  </a:lnTo>
                  <a:lnTo>
                    <a:pt x="154" y="222"/>
                  </a:lnTo>
                  <a:lnTo>
                    <a:pt x="154" y="224"/>
                  </a:lnTo>
                  <a:lnTo>
                    <a:pt x="151" y="227"/>
                  </a:lnTo>
                  <a:lnTo>
                    <a:pt x="148" y="230"/>
                  </a:lnTo>
                  <a:lnTo>
                    <a:pt x="147" y="232"/>
                  </a:lnTo>
                  <a:lnTo>
                    <a:pt x="147" y="232"/>
                  </a:lnTo>
                  <a:lnTo>
                    <a:pt x="153" y="239"/>
                  </a:lnTo>
                  <a:lnTo>
                    <a:pt x="166" y="252"/>
                  </a:lnTo>
                  <a:lnTo>
                    <a:pt x="188" y="271"/>
                  </a:lnTo>
                  <a:lnTo>
                    <a:pt x="188" y="271"/>
                  </a:lnTo>
                  <a:lnTo>
                    <a:pt x="198" y="281"/>
                  </a:lnTo>
                  <a:lnTo>
                    <a:pt x="209" y="289"/>
                  </a:lnTo>
                  <a:lnTo>
                    <a:pt x="219" y="298"/>
                  </a:lnTo>
                  <a:lnTo>
                    <a:pt x="229" y="307"/>
                  </a:lnTo>
                  <a:lnTo>
                    <a:pt x="229" y="307"/>
                  </a:lnTo>
                  <a:lnTo>
                    <a:pt x="270" y="347"/>
                  </a:lnTo>
                  <a:lnTo>
                    <a:pt x="291" y="365"/>
                  </a:lnTo>
                  <a:lnTo>
                    <a:pt x="301" y="373"/>
                  </a:lnTo>
                  <a:lnTo>
                    <a:pt x="312" y="380"/>
                  </a:lnTo>
                  <a:lnTo>
                    <a:pt x="312" y="380"/>
                  </a:lnTo>
                  <a:lnTo>
                    <a:pt x="314" y="385"/>
                  </a:lnTo>
                  <a:lnTo>
                    <a:pt x="317" y="390"/>
                  </a:lnTo>
                  <a:lnTo>
                    <a:pt x="321" y="394"/>
                  </a:lnTo>
                  <a:lnTo>
                    <a:pt x="327" y="397"/>
                  </a:lnTo>
                  <a:lnTo>
                    <a:pt x="337" y="403"/>
                  </a:lnTo>
                  <a:lnTo>
                    <a:pt x="346" y="408"/>
                  </a:lnTo>
                  <a:lnTo>
                    <a:pt x="346" y="408"/>
                  </a:lnTo>
                  <a:lnTo>
                    <a:pt x="350" y="411"/>
                  </a:lnTo>
                  <a:lnTo>
                    <a:pt x="355" y="415"/>
                  </a:lnTo>
                  <a:lnTo>
                    <a:pt x="362" y="426"/>
                  </a:lnTo>
                  <a:lnTo>
                    <a:pt x="371" y="436"/>
                  </a:lnTo>
                  <a:lnTo>
                    <a:pt x="379" y="446"/>
                  </a:lnTo>
                  <a:lnTo>
                    <a:pt x="379" y="446"/>
                  </a:lnTo>
                  <a:lnTo>
                    <a:pt x="424" y="490"/>
                  </a:lnTo>
                  <a:lnTo>
                    <a:pt x="470" y="533"/>
                  </a:lnTo>
                  <a:lnTo>
                    <a:pt x="562" y="618"/>
                  </a:lnTo>
                  <a:lnTo>
                    <a:pt x="562" y="618"/>
                  </a:lnTo>
                  <a:lnTo>
                    <a:pt x="584" y="636"/>
                  </a:lnTo>
                  <a:lnTo>
                    <a:pt x="605" y="655"/>
                  </a:lnTo>
                  <a:lnTo>
                    <a:pt x="625" y="675"/>
                  </a:lnTo>
                  <a:lnTo>
                    <a:pt x="635" y="684"/>
                  </a:lnTo>
                  <a:lnTo>
                    <a:pt x="643" y="695"/>
                  </a:lnTo>
                  <a:lnTo>
                    <a:pt x="643" y="695"/>
                  </a:lnTo>
                  <a:lnTo>
                    <a:pt x="693" y="738"/>
                  </a:lnTo>
                  <a:lnTo>
                    <a:pt x="744" y="783"/>
                  </a:lnTo>
                  <a:lnTo>
                    <a:pt x="847" y="876"/>
                  </a:lnTo>
                  <a:lnTo>
                    <a:pt x="950" y="971"/>
                  </a:lnTo>
                  <a:lnTo>
                    <a:pt x="1051" y="1063"/>
                  </a:lnTo>
                  <a:lnTo>
                    <a:pt x="1051" y="1063"/>
                  </a:lnTo>
                  <a:lnTo>
                    <a:pt x="1064" y="1074"/>
                  </a:lnTo>
                  <a:lnTo>
                    <a:pt x="1073" y="1080"/>
                  </a:lnTo>
                  <a:lnTo>
                    <a:pt x="1080" y="1088"/>
                  </a:lnTo>
                  <a:lnTo>
                    <a:pt x="1080" y="1088"/>
                  </a:lnTo>
                  <a:lnTo>
                    <a:pt x="1092" y="1101"/>
                  </a:lnTo>
                  <a:lnTo>
                    <a:pt x="1098" y="1106"/>
                  </a:lnTo>
                  <a:lnTo>
                    <a:pt x="1103" y="1110"/>
                  </a:lnTo>
                  <a:lnTo>
                    <a:pt x="1107" y="1114"/>
                  </a:lnTo>
                  <a:lnTo>
                    <a:pt x="1110" y="1114"/>
                  </a:lnTo>
                  <a:lnTo>
                    <a:pt x="1113" y="1114"/>
                  </a:lnTo>
                  <a:lnTo>
                    <a:pt x="1116" y="1114"/>
                  </a:lnTo>
                  <a:lnTo>
                    <a:pt x="1119" y="1111"/>
                  </a:lnTo>
                  <a:lnTo>
                    <a:pt x="1125" y="1106"/>
                  </a:lnTo>
                  <a:lnTo>
                    <a:pt x="1125" y="1106"/>
                  </a:lnTo>
                  <a:lnTo>
                    <a:pt x="1093" y="1072"/>
                  </a:lnTo>
                  <a:lnTo>
                    <a:pt x="1059" y="1040"/>
                  </a:lnTo>
                  <a:lnTo>
                    <a:pt x="1024" y="1009"/>
                  </a:lnTo>
                  <a:lnTo>
                    <a:pt x="988" y="979"/>
                  </a:lnTo>
                  <a:lnTo>
                    <a:pt x="988" y="979"/>
                  </a:lnTo>
                  <a:close/>
                  <a:moveTo>
                    <a:pt x="1099" y="1129"/>
                  </a:moveTo>
                  <a:lnTo>
                    <a:pt x="1099" y="1129"/>
                  </a:lnTo>
                  <a:lnTo>
                    <a:pt x="1100" y="1134"/>
                  </a:lnTo>
                  <a:lnTo>
                    <a:pt x="1103" y="1138"/>
                  </a:lnTo>
                  <a:lnTo>
                    <a:pt x="1105" y="1141"/>
                  </a:lnTo>
                  <a:lnTo>
                    <a:pt x="1109" y="1144"/>
                  </a:lnTo>
                  <a:lnTo>
                    <a:pt x="1114" y="1145"/>
                  </a:lnTo>
                  <a:lnTo>
                    <a:pt x="1118" y="1146"/>
                  </a:lnTo>
                  <a:lnTo>
                    <a:pt x="1123" y="1145"/>
                  </a:lnTo>
                  <a:lnTo>
                    <a:pt x="1129" y="1144"/>
                  </a:lnTo>
                  <a:lnTo>
                    <a:pt x="1140" y="1139"/>
                  </a:lnTo>
                  <a:lnTo>
                    <a:pt x="1151" y="1134"/>
                  </a:lnTo>
                  <a:lnTo>
                    <a:pt x="1162" y="1129"/>
                  </a:lnTo>
                  <a:lnTo>
                    <a:pt x="1169" y="1122"/>
                  </a:lnTo>
                  <a:lnTo>
                    <a:pt x="1169" y="1122"/>
                  </a:lnTo>
                  <a:lnTo>
                    <a:pt x="1177" y="1116"/>
                  </a:lnTo>
                  <a:lnTo>
                    <a:pt x="1183" y="1108"/>
                  </a:lnTo>
                  <a:lnTo>
                    <a:pt x="1194" y="1094"/>
                  </a:lnTo>
                  <a:lnTo>
                    <a:pt x="1210" y="1068"/>
                  </a:lnTo>
                  <a:lnTo>
                    <a:pt x="1210" y="1068"/>
                  </a:lnTo>
                  <a:lnTo>
                    <a:pt x="1208" y="1066"/>
                  </a:lnTo>
                  <a:lnTo>
                    <a:pt x="1207" y="1064"/>
                  </a:lnTo>
                  <a:lnTo>
                    <a:pt x="1206" y="1062"/>
                  </a:lnTo>
                  <a:lnTo>
                    <a:pt x="1207" y="1059"/>
                  </a:lnTo>
                  <a:lnTo>
                    <a:pt x="1208" y="1055"/>
                  </a:lnTo>
                  <a:lnTo>
                    <a:pt x="1212" y="1051"/>
                  </a:lnTo>
                  <a:lnTo>
                    <a:pt x="1212" y="1051"/>
                  </a:lnTo>
                  <a:lnTo>
                    <a:pt x="1210" y="1050"/>
                  </a:lnTo>
                  <a:lnTo>
                    <a:pt x="1209" y="1049"/>
                  </a:lnTo>
                  <a:lnTo>
                    <a:pt x="1207" y="1046"/>
                  </a:lnTo>
                  <a:lnTo>
                    <a:pt x="1206" y="1045"/>
                  </a:lnTo>
                  <a:lnTo>
                    <a:pt x="1205" y="1044"/>
                  </a:lnTo>
                  <a:lnTo>
                    <a:pt x="1203" y="1043"/>
                  </a:lnTo>
                  <a:lnTo>
                    <a:pt x="1199" y="1044"/>
                  </a:lnTo>
                  <a:lnTo>
                    <a:pt x="1199" y="1044"/>
                  </a:lnTo>
                  <a:lnTo>
                    <a:pt x="1194" y="1059"/>
                  </a:lnTo>
                  <a:lnTo>
                    <a:pt x="1185" y="1074"/>
                  </a:lnTo>
                  <a:lnTo>
                    <a:pt x="1175" y="1087"/>
                  </a:lnTo>
                  <a:lnTo>
                    <a:pt x="1163" y="1100"/>
                  </a:lnTo>
                  <a:lnTo>
                    <a:pt x="1149" y="1110"/>
                  </a:lnTo>
                  <a:lnTo>
                    <a:pt x="1142" y="1115"/>
                  </a:lnTo>
                  <a:lnTo>
                    <a:pt x="1133" y="1119"/>
                  </a:lnTo>
                  <a:lnTo>
                    <a:pt x="1125" y="1122"/>
                  </a:lnTo>
                  <a:lnTo>
                    <a:pt x="1117" y="1124"/>
                  </a:lnTo>
                  <a:lnTo>
                    <a:pt x="1108" y="1126"/>
                  </a:lnTo>
                  <a:lnTo>
                    <a:pt x="1099" y="1129"/>
                  </a:lnTo>
                  <a:lnTo>
                    <a:pt x="1099" y="1129"/>
                  </a:lnTo>
                  <a:close/>
                  <a:moveTo>
                    <a:pt x="1139" y="1150"/>
                  </a:moveTo>
                  <a:lnTo>
                    <a:pt x="1139" y="1150"/>
                  </a:lnTo>
                  <a:lnTo>
                    <a:pt x="1143" y="1154"/>
                  </a:lnTo>
                  <a:lnTo>
                    <a:pt x="1146" y="1159"/>
                  </a:lnTo>
                  <a:lnTo>
                    <a:pt x="1150" y="1168"/>
                  </a:lnTo>
                  <a:lnTo>
                    <a:pt x="1152" y="1172"/>
                  </a:lnTo>
                  <a:lnTo>
                    <a:pt x="1155" y="1177"/>
                  </a:lnTo>
                  <a:lnTo>
                    <a:pt x="1159" y="1179"/>
                  </a:lnTo>
                  <a:lnTo>
                    <a:pt x="1164" y="1181"/>
                  </a:lnTo>
                  <a:lnTo>
                    <a:pt x="1164" y="1181"/>
                  </a:lnTo>
                  <a:lnTo>
                    <a:pt x="1165" y="1180"/>
                  </a:lnTo>
                  <a:lnTo>
                    <a:pt x="1167" y="1178"/>
                  </a:lnTo>
                  <a:lnTo>
                    <a:pt x="1169" y="1175"/>
                  </a:lnTo>
                  <a:lnTo>
                    <a:pt x="1174" y="1172"/>
                  </a:lnTo>
                  <a:lnTo>
                    <a:pt x="1174" y="1172"/>
                  </a:lnTo>
                  <a:lnTo>
                    <a:pt x="1184" y="1168"/>
                  </a:lnTo>
                  <a:lnTo>
                    <a:pt x="1195" y="1163"/>
                  </a:lnTo>
                  <a:lnTo>
                    <a:pt x="1205" y="1157"/>
                  </a:lnTo>
                  <a:lnTo>
                    <a:pt x="1214" y="1151"/>
                  </a:lnTo>
                  <a:lnTo>
                    <a:pt x="1222" y="1145"/>
                  </a:lnTo>
                  <a:lnTo>
                    <a:pt x="1228" y="1137"/>
                  </a:lnTo>
                  <a:lnTo>
                    <a:pt x="1234" y="1129"/>
                  </a:lnTo>
                  <a:lnTo>
                    <a:pt x="1238" y="1120"/>
                  </a:lnTo>
                  <a:lnTo>
                    <a:pt x="1238" y="1120"/>
                  </a:lnTo>
                  <a:lnTo>
                    <a:pt x="1238" y="1118"/>
                  </a:lnTo>
                  <a:lnTo>
                    <a:pt x="1237" y="1115"/>
                  </a:lnTo>
                  <a:lnTo>
                    <a:pt x="1234" y="1109"/>
                  </a:lnTo>
                  <a:lnTo>
                    <a:pt x="1233" y="1107"/>
                  </a:lnTo>
                  <a:lnTo>
                    <a:pt x="1233" y="1104"/>
                  </a:lnTo>
                  <a:lnTo>
                    <a:pt x="1234" y="1102"/>
                  </a:lnTo>
                  <a:lnTo>
                    <a:pt x="1236" y="1100"/>
                  </a:lnTo>
                  <a:lnTo>
                    <a:pt x="1236" y="1100"/>
                  </a:lnTo>
                  <a:lnTo>
                    <a:pt x="1231" y="1095"/>
                  </a:lnTo>
                  <a:lnTo>
                    <a:pt x="1228" y="1090"/>
                  </a:lnTo>
                  <a:lnTo>
                    <a:pt x="1224" y="1086"/>
                  </a:lnTo>
                  <a:lnTo>
                    <a:pt x="1221" y="1084"/>
                  </a:lnTo>
                  <a:lnTo>
                    <a:pt x="1218" y="1081"/>
                  </a:lnTo>
                  <a:lnTo>
                    <a:pt x="1218" y="1081"/>
                  </a:lnTo>
                  <a:lnTo>
                    <a:pt x="1211" y="1094"/>
                  </a:lnTo>
                  <a:lnTo>
                    <a:pt x="1204" y="1105"/>
                  </a:lnTo>
                  <a:lnTo>
                    <a:pt x="1196" y="1115"/>
                  </a:lnTo>
                  <a:lnTo>
                    <a:pt x="1186" y="1124"/>
                  </a:lnTo>
                  <a:lnTo>
                    <a:pt x="1176" y="1132"/>
                  </a:lnTo>
                  <a:lnTo>
                    <a:pt x="1165" y="1139"/>
                  </a:lnTo>
                  <a:lnTo>
                    <a:pt x="1152" y="1145"/>
                  </a:lnTo>
                  <a:lnTo>
                    <a:pt x="1139" y="1150"/>
                  </a:lnTo>
                  <a:lnTo>
                    <a:pt x="1139" y="1150"/>
                  </a:lnTo>
                  <a:close/>
                  <a:moveTo>
                    <a:pt x="1216" y="1170"/>
                  </a:moveTo>
                  <a:lnTo>
                    <a:pt x="1216" y="1170"/>
                  </a:lnTo>
                  <a:lnTo>
                    <a:pt x="1211" y="1174"/>
                  </a:lnTo>
                  <a:lnTo>
                    <a:pt x="1205" y="1177"/>
                  </a:lnTo>
                  <a:lnTo>
                    <a:pt x="1192" y="1180"/>
                  </a:lnTo>
                  <a:lnTo>
                    <a:pt x="1186" y="1182"/>
                  </a:lnTo>
                  <a:lnTo>
                    <a:pt x="1180" y="1185"/>
                  </a:lnTo>
                  <a:lnTo>
                    <a:pt x="1176" y="1188"/>
                  </a:lnTo>
                  <a:lnTo>
                    <a:pt x="1172" y="1193"/>
                  </a:lnTo>
                  <a:lnTo>
                    <a:pt x="1172" y="1193"/>
                  </a:lnTo>
                  <a:lnTo>
                    <a:pt x="1175" y="1194"/>
                  </a:lnTo>
                  <a:lnTo>
                    <a:pt x="1179" y="1195"/>
                  </a:lnTo>
                  <a:lnTo>
                    <a:pt x="1184" y="1194"/>
                  </a:lnTo>
                  <a:lnTo>
                    <a:pt x="1189" y="1193"/>
                  </a:lnTo>
                  <a:lnTo>
                    <a:pt x="1199" y="1190"/>
                  </a:lnTo>
                  <a:lnTo>
                    <a:pt x="1208" y="1184"/>
                  </a:lnTo>
                  <a:lnTo>
                    <a:pt x="1208" y="1184"/>
                  </a:lnTo>
                  <a:lnTo>
                    <a:pt x="1216" y="1179"/>
                  </a:lnTo>
                  <a:lnTo>
                    <a:pt x="1225" y="1172"/>
                  </a:lnTo>
                  <a:lnTo>
                    <a:pt x="1234" y="1165"/>
                  </a:lnTo>
                  <a:lnTo>
                    <a:pt x="1241" y="1157"/>
                  </a:lnTo>
                  <a:lnTo>
                    <a:pt x="1246" y="1149"/>
                  </a:lnTo>
                  <a:lnTo>
                    <a:pt x="1251" y="1140"/>
                  </a:lnTo>
                  <a:lnTo>
                    <a:pt x="1254" y="1131"/>
                  </a:lnTo>
                  <a:lnTo>
                    <a:pt x="1254" y="1120"/>
                  </a:lnTo>
                  <a:lnTo>
                    <a:pt x="1254" y="1120"/>
                  </a:lnTo>
                  <a:lnTo>
                    <a:pt x="1246" y="1134"/>
                  </a:lnTo>
                  <a:lnTo>
                    <a:pt x="1237" y="1147"/>
                  </a:lnTo>
                  <a:lnTo>
                    <a:pt x="1227" y="1160"/>
                  </a:lnTo>
                  <a:lnTo>
                    <a:pt x="1216" y="1170"/>
                  </a:lnTo>
                  <a:lnTo>
                    <a:pt x="1216" y="1170"/>
                  </a:lnTo>
                  <a:close/>
                  <a:moveTo>
                    <a:pt x="1190" y="1207"/>
                  </a:moveTo>
                  <a:lnTo>
                    <a:pt x="1190" y="1207"/>
                  </a:lnTo>
                  <a:lnTo>
                    <a:pt x="1210" y="1229"/>
                  </a:lnTo>
                  <a:lnTo>
                    <a:pt x="1210" y="1229"/>
                  </a:lnTo>
                  <a:lnTo>
                    <a:pt x="1231" y="1212"/>
                  </a:lnTo>
                  <a:lnTo>
                    <a:pt x="1242" y="1202"/>
                  </a:lnTo>
                  <a:lnTo>
                    <a:pt x="1253" y="1193"/>
                  </a:lnTo>
                  <a:lnTo>
                    <a:pt x="1263" y="1183"/>
                  </a:lnTo>
                  <a:lnTo>
                    <a:pt x="1271" y="1171"/>
                  </a:lnTo>
                  <a:lnTo>
                    <a:pt x="1279" y="1160"/>
                  </a:lnTo>
                  <a:lnTo>
                    <a:pt x="1285" y="1147"/>
                  </a:lnTo>
                  <a:lnTo>
                    <a:pt x="1285" y="1147"/>
                  </a:lnTo>
                  <a:lnTo>
                    <a:pt x="1276" y="1145"/>
                  </a:lnTo>
                  <a:lnTo>
                    <a:pt x="1272" y="1144"/>
                  </a:lnTo>
                  <a:lnTo>
                    <a:pt x="1268" y="1140"/>
                  </a:lnTo>
                  <a:lnTo>
                    <a:pt x="1268" y="1140"/>
                  </a:lnTo>
                  <a:lnTo>
                    <a:pt x="1261" y="1152"/>
                  </a:lnTo>
                  <a:lnTo>
                    <a:pt x="1254" y="1163"/>
                  </a:lnTo>
                  <a:lnTo>
                    <a:pt x="1245" y="1171"/>
                  </a:lnTo>
                  <a:lnTo>
                    <a:pt x="1236" y="1180"/>
                  </a:lnTo>
                  <a:lnTo>
                    <a:pt x="1225" y="1187"/>
                  </a:lnTo>
                  <a:lnTo>
                    <a:pt x="1214" y="1195"/>
                  </a:lnTo>
                  <a:lnTo>
                    <a:pt x="1201" y="1201"/>
                  </a:lnTo>
                  <a:lnTo>
                    <a:pt x="1190" y="1207"/>
                  </a:lnTo>
                  <a:lnTo>
                    <a:pt x="1190" y="1207"/>
                  </a:lnTo>
                  <a:close/>
                  <a:moveTo>
                    <a:pt x="1306" y="1149"/>
                  </a:moveTo>
                  <a:lnTo>
                    <a:pt x="1306" y="1149"/>
                  </a:lnTo>
                  <a:lnTo>
                    <a:pt x="1298" y="1163"/>
                  </a:lnTo>
                  <a:lnTo>
                    <a:pt x="1288" y="1177"/>
                  </a:lnTo>
                  <a:lnTo>
                    <a:pt x="1278" y="1190"/>
                  </a:lnTo>
                  <a:lnTo>
                    <a:pt x="1266" y="1202"/>
                  </a:lnTo>
                  <a:lnTo>
                    <a:pt x="1254" y="1213"/>
                  </a:lnTo>
                  <a:lnTo>
                    <a:pt x="1241" y="1225"/>
                  </a:lnTo>
                  <a:lnTo>
                    <a:pt x="1214" y="1245"/>
                  </a:lnTo>
                  <a:lnTo>
                    <a:pt x="1214" y="1245"/>
                  </a:lnTo>
                  <a:lnTo>
                    <a:pt x="1224" y="1246"/>
                  </a:lnTo>
                  <a:lnTo>
                    <a:pt x="1234" y="1244"/>
                  </a:lnTo>
                  <a:lnTo>
                    <a:pt x="1242" y="1242"/>
                  </a:lnTo>
                  <a:lnTo>
                    <a:pt x="1251" y="1238"/>
                  </a:lnTo>
                  <a:lnTo>
                    <a:pt x="1266" y="1228"/>
                  </a:lnTo>
                  <a:lnTo>
                    <a:pt x="1273" y="1223"/>
                  </a:lnTo>
                  <a:lnTo>
                    <a:pt x="1281" y="1218"/>
                  </a:lnTo>
                  <a:lnTo>
                    <a:pt x="1281" y="1218"/>
                  </a:lnTo>
                  <a:lnTo>
                    <a:pt x="1286" y="1211"/>
                  </a:lnTo>
                  <a:lnTo>
                    <a:pt x="1292" y="1203"/>
                  </a:lnTo>
                  <a:lnTo>
                    <a:pt x="1306" y="1190"/>
                  </a:lnTo>
                  <a:lnTo>
                    <a:pt x="1312" y="1182"/>
                  </a:lnTo>
                  <a:lnTo>
                    <a:pt x="1316" y="1172"/>
                  </a:lnTo>
                  <a:lnTo>
                    <a:pt x="1317" y="1168"/>
                  </a:lnTo>
                  <a:lnTo>
                    <a:pt x="1318" y="1163"/>
                  </a:lnTo>
                  <a:lnTo>
                    <a:pt x="1318" y="1156"/>
                  </a:lnTo>
                  <a:lnTo>
                    <a:pt x="1317" y="1150"/>
                  </a:lnTo>
                  <a:lnTo>
                    <a:pt x="1317" y="1150"/>
                  </a:lnTo>
                  <a:lnTo>
                    <a:pt x="1314" y="1151"/>
                  </a:lnTo>
                  <a:lnTo>
                    <a:pt x="1312" y="1150"/>
                  </a:lnTo>
                  <a:lnTo>
                    <a:pt x="1310" y="1149"/>
                  </a:lnTo>
                  <a:lnTo>
                    <a:pt x="1306" y="1149"/>
                  </a:lnTo>
                  <a:lnTo>
                    <a:pt x="1306" y="1149"/>
                  </a:lnTo>
                  <a:close/>
                  <a:moveTo>
                    <a:pt x="1309" y="1211"/>
                  </a:moveTo>
                  <a:lnTo>
                    <a:pt x="1309" y="1211"/>
                  </a:lnTo>
                  <a:lnTo>
                    <a:pt x="1304" y="1217"/>
                  </a:lnTo>
                  <a:lnTo>
                    <a:pt x="1299" y="1224"/>
                  </a:lnTo>
                  <a:lnTo>
                    <a:pt x="1291" y="1228"/>
                  </a:lnTo>
                  <a:lnTo>
                    <a:pt x="1285" y="1233"/>
                  </a:lnTo>
                  <a:lnTo>
                    <a:pt x="1273" y="1242"/>
                  </a:lnTo>
                  <a:lnTo>
                    <a:pt x="1270" y="1245"/>
                  </a:lnTo>
                  <a:lnTo>
                    <a:pt x="1268" y="1250"/>
                  </a:lnTo>
                  <a:lnTo>
                    <a:pt x="1268" y="1250"/>
                  </a:lnTo>
                  <a:lnTo>
                    <a:pt x="1269" y="1252"/>
                  </a:lnTo>
                  <a:lnTo>
                    <a:pt x="1272" y="1255"/>
                  </a:lnTo>
                  <a:lnTo>
                    <a:pt x="1280" y="1262"/>
                  </a:lnTo>
                  <a:lnTo>
                    <a:pt x="1283" y="1267"/>
                  </a:lnTo>
                  <a:lnTo>
                    <a:pt x="1285" y="1270"/>
                  </a:lnTo>
                  <a:lnTo>
                    <a:pt x="1286" y="1273"/>
                  </a:lnTo>
                  <a:lnTo>
                    <a:pt x="1286" y="1274"/>
                  </a:lnTo>
                  <a:lnTo>
                    <a:pt x="1285" y="1275"/>
                  </a:lnTo>
                  <a:lnTo>
                    <a:pt x="1285" y="1275"/>
                  </a:lnTo>
                  <a:lnTo>
                    <a:pt x="1289" y="1282"/>
                  </a:lnTo>
                  <a:lnTo>
                    <a:pt x="1295" y="1286"/>
                  </a:lnTo>
                  <a:lnTo>
                    <a:pt x="1300" y="1289"/>
                  </a:lnTo>
                  <a:lnTo>
                    <a:pt x="1306" y="1290"/>
                  </a:lnTo>
                  <a:lnTo>
                    <a:pt x="1313" y="1290"/>
                  </a:lnTo>
                  <a:lnTo>
                    <a:pt x="1320" y="1289"/>
                  </a:lnTo>
                  <a:lnTo>
                    <a:pt x="1327" y="1287"/>
                  </a:lnTo>
                  <a:lnTo>
                    <a:pt x="1333" y="1284"/>
                  </a:lnTo>
                  <a:lnTo>
                    <a:pt x="1340" y="1280"/>
                  </a:lnTo>
                  <a:lnTo>
                    <a:pt x="1346" y="1275"/>
                  </a:lnTo>
                  <a:lnTo>
                    <a:pt x="1351" y="1269"/>
                  </a:lnTo>
                  <a:lnTo>
                    <a:pt x="1357" y="1263"/>
                  </a:lnTo>
                  <a:lnTo>
                    <a:pt x="1361" y="1256"/>
                  </a:lnTo>
                  <a:lnTo>
                    <a:pt x="1365" y="1250"/>
                  </a:lnTo>
                  <a:lnTo>
                    <a:pt x="1367" y="1242"/>
                  </a:lnTo>
                  <a:lnTo>
                    <a:pt x="1370" y="1236"/>
                  </a:lnTo>
                  <a:lnTo>
                    <a:pt x="1370" y="1236"/>
                  </a:lnTo>
                  <a:lnTo>
                    <a:pt x="1366" y="1228"/>
                  </a:lnTo>
                  <a:lnTo>
                    <a:pt x="1363" y="1221"/>
                  </a:lnTo>
                  <a:lnTo>
                    <a:pt x="1359" y="1213"/>
                  </a:lnTo>
                  <a:lnTo>
                    <a:pt x="1354" y="1207"/>
                  </a:lnTo>
                  <a:lnTo>
                    <a:pt x="1348" y="1200"/>
                  </a:lnTo>
                  <a:lnTo>
                    <a:pt x="1342" y="1194"/>
                  </a:lnTo>
                  <a:lnTo>
                    <a:pt x="1334" y="1188"/>
                  </a:lnTo>
                  <a:lnTo>
                    <a:pt x="1327" y="1184"/>
                  </a:lnTo>
                  <a:lnTo>
                    <a:pt x="1327" y="1184"/>
                  </a:lnTo>
                  <a:lnTo>
                    <a:pt x="1317" y="1197"/>
                  </a:lnTo>
                  <a:lnTo>
                    <a:pt x="1309" y="1211"/>
                  </a:lnTo>
                  <a:lnTo>
                    <a:pt x="1309" y="1211"/>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9" name="Freeform 90"/>
            <p:cNvSpPr/>
            <p:nvPr/>
          </p:nvSpPr>
          <p:spPr bwMode="auto">
            <a:xfrm>
              <a:off x="4824413" y="419100"/>
              <a:ext cx="31750" cy="61913"/>
            </a:xfrm>
            <a:custGeom>
              <a:avLst/>
              <a:gdLst/>
              <a:ahLst/>
              <a:cxnLst>
                <a:cxn ang="0">
                  <a:pos x="49" y="0"/>
                </a:cxn>
                <a:cxn ang="0">
                  <a:pos x="49" y="0"/>
                </a:cxn>
                <a:cxn ang="0">
                  <a:pos x="52" y="0"/>
                </a:cxn>
                <a:cxn ang="0">
                  <a:pos x="55" y="1"/>
                </a:cxn>
                <a:cxn ang="0">
                  <a:pos x="56" y="3"/>
                </a:cxn>
                <a:cxn ang="0">
                  <a:pos x="59" y="3"/>
                </a:cxn>
                <a:cxn ang="0">
                  <a:pos x="59" y="3"/>
                </a:cxn>
                <a:cxn ang="0">
                  <a:pos x="39" y="56"/>
                </a:cxn>
                <a:cxn ang="0">
                  <a:pos x="18" y="110"/>
                </a:cxn>
                <a:cxn ang="0">
                  <a:pos x="18" y="110"/>
                </a:cxn>
                <a:cxn ang="0">
                  <a:pos x="14" y="112"/>
                </a:cxn>
                <a:cxn ang="0">
                  <a:pos x="10" y="114"/>
                </a:cxn>
                <a:cxn ang="0">
                  <a:pos x="6" y="115"/>
                </a:cxn>
                <a:cxn ang="0">
                  <a:pos x="0" y="113"/>
                </a:cxn>
                <a:cxn ang="0">
                  <a:pos x="0" y="113"/>
                </a:cxn>
                <a:cxn ang="0">
                  <a:pos x="7" y="102"/>
                </a:cxn>
                <a:cxn ang="0">
                  <a:pos x="14" y="90"/>
                </a:cxn>
                <a:cxn ang="0">
                  <a:pos x="19" y="77"/>
                </a:cxn>
                <a:cxn ang="0">
                  <a:pos x="22" y="69"/>
                </a:cxn>
                <a:cxn ang="0">
                  <a:pos x="22" y="69"/>
                </a:cxn>
                <a:cxn ang="0">
                  <a:pos x="21" y="65"/>
                </a:cxn>
                <a:cxn ang="0">
                  <a:pos x="21" y="63"/>
                </a:cxn>
                <a:cxn ang="0">
                  <a:pos x="22" y="67"/>
                </a:cxn>
                <a:cxn ang="0">
                  <a:pos x="22" y="67"/>
                </a:cxn>
                <a:cxn ang="0">
                  <a:pos x="33" y="33"/>
                </a:cxn>
                <a:cxn ang="0">
                  <a:pos x="36" y="24"/>
                </a:cxn>
                <a:cxn ang="0">
                  <a:pos x="40" y="15"/>
                </a:cxn>
                <a:cxn ang="0">
                  <a:pos x="44" y="7"/>
                </a:cxn>
                <a:cxn ang="0">
                  <a:pos x="49" y="0"/>
                </a:cxn>
                <a:cxn ang="0">
                  <a:pos x="49" y="0"/>
                </a:cxn>
              </a:cxnLst>
              <a:rect l="0" t="0" r="r" b="b"/>
              <a:pathLst>
                <a:path w="59" h="115">
                  <a:moveTo>
                    <a:pt x="49" y="0"/>
                  </a:moveTo>
                  <a:lnTo>
                    <a:pt x="49" y="0"/>
                  </a:lnTo>
                  <a:lnTo>
                    <a:pt x="52" y="0"/>
                  </a:lnTo>
                  <a:lnTo>
                    <a:pt x="55" y="1"/>
                  </a:lnTo>
                  <a:lnTo>
                    <a:pt x="56" y="3"/>
                  </a:lnTo>
                  <a:lnTo>
                    <a:pt x="59" y="3"/>
                  </a:lnTo>
                  <a:lnTo>
                    <a:pt x="59" y="3"/>
                  </a:lnTo>
                  <a:lnTo>
                    <a:pt x="39" y="56"/>
                  </a:lnTo>
                  <a:lnTo>
                    <a:pt x="18" y="110"/>
                  </a:lnTo>
                  <a:lnTo>
                    <a:pt x="18" y="110"/>
                  </a:lnTo>
                  <a:lnTo>
                    <a:pt x="14" y="112"/>
                  </a:lnTo>
                  <a:lnTo>
                    <a:pt x="10" y="114"/>
                  </a:lnTo>
                  <a:lnTo>
                    <a:pt x="6" y="115"/>
                  </a:lnTo>
                  <a:lnTo>
                    <a:pt x="0" y="113"/>
                  </a:lnTo>
                  <a:lnTo>
                    <a:pt x="0" y="113"/>
                  </a:lnTo>
                  <a:lnTo>
                    <a:pt x="7" y="102"/>
                  </a:lnTo>
                  <a:lnTo>
                    <a:pt x="14" y="90"/>
                  </a:lnTo>
                  <a:lnTo>
                    <a:pt x="19" y="77"/>
                  </a:lnTo>
                  <a:lnTo>
                    <a:pt x="22" y="69"/>
                  </a:lnTo>
                  <a:lnTo>
                    <a:pt x="22" y="69"/>
                  </a:lnTo>
                  <a:lnTo>
                    <a:pt x="21" y="65"/>
                  </a:lnTo>
                  <a:lnTo>
                    <a:pt x="21" y="63"/>
                  </a:lnTo>
                  <a:lnTo>
                    <a:pt x="22" y="67"/>
                  </a:lnTo>
                  <a:lnTo>
                    <a:pt x="22" y="67"/>
                  </a:lnTo>
                  <a:lnTo>
                    <a:pt x="33" y="33"/>
                  </a:lnTo>
                  <a:lnTo>
                    <a:pt x="36" y="24"/>
                  </a:lnTo>
                  <a:lnTo>
                    <a:pt x="40" y="15"/>
                  </a:lnTo>
                  <a:lnTo>
                    <a:pt x="44" y="7"/>
                  </a:lnTo>
                  <a:lnTo>
                    <a:pt x="49" y="0"/>
                  </a:lnTo>
                  <a:lnTo>
                    <a:pt x="49" y="0"/>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40" name="Freeform 91"/>
            <p:cNvSpPr/>
            <p:nvPr/>
          </p:nvSpPr>
          <p:spPr bwMode="auto">
            <a:xfrm>
              <a:off x="4908551" y="168275"/>
              <a:ext cx="23813" cy="20638"/>
            </a:xfrm>
            <a:custGeom>
              <a:avLst/>
              <a:gdLst/>
              <a:ahLst/>
              <a:cxnLst>
                <a:cxn ang="0">
                  <a:pos x="45" y="4"/>
                </a:cxn>
                <a:cxn ang="0">
                  <a:pos x="45" y="4"/>
                </a:cxn>
                <a:cxn ang="0">
                  <a:pos x="41" y="12"/>
                </a:cxn>
                <a:cxn ang="0">
                  <a:pos x="38" y="19"/>
                </a:cxn>
                <a:cxn ang="0">
                  <a:pos x="33" y="25"/>
                </a:cxn>
                <a:cxn ang="0">
                  <a:pos x="27" y="30"/>
                </a:cxn>
                <a:cxn ang="0">
                  <a:pos x="21" y="34"/>
                </a:cxn>
                <a:cxn ang="0">
                  <a:pos x="15" y="37"/>
                </a:cxn>
                <a:cxn ang="0">
                  <a:pos x="7" y="40"/>
                </a:cxn>
                <a:cxn ang="0">
                  <a:pos x="0" y="41"/>
                </a:cxn>
                <a:cxn ang="0">
                  <a:pos x="0" y="41"/>
                </a:cxn>
                <a:cxn ang="0">
                  <a:pos x="8" y="30"/>
                </a:cxn>
                <a:cxn ang="0">
                  <a:pos x="17" y="19"/>
                </a:cxn>
                <a:cxn ang="0">
                  <a:pos x="36" y="0"/>
                </a:cxn>
                <a:cxn ang="0">
                  <a:pos x="36" y="0"/>
                </a:cxn>
                <a:cxn ang="0">
                  <a:pos x="39" y="0"/>
                </a:cxn>
                <a:cxn ang="0">
                  <a:pos x="40" y="2"/>
                </a:cxn>
                <a:cxn ang="0">
                  <a:pos x="42" y="3"/>
                </a:cxn>
                <a:cxn ang="0">
                  <a:pos x="45" y="4"/>
                </a:cxn>
                <a:cxn ang="0">
                  <a:pos x="45" y="4"/>
                </a:cxn>
              </a:cxnLst>
              <a:rect l="0" t="0" r="r" b="b"/>
              <a:pathLst>
                <a:path w="45" h="41">
                  <a:moveTo>
                    <a:pt x="45" y="4"/>
                  </a:moveTo>
                  <a:lnTo>
                    <a:pt x="45" y="4"/>
                  </a:lnTo>
                  <a:lnTo>
                    <a:pt x="41" y="12"/>
                  </a:lnTo>
                  <a:lnTo>
                    <a:pt x="38" y="19"/>
                  </a:lnTo>
                  <a:lnTo>
                    <a:pt x="33" y="25"/>
                  </a:lnTo>
                  <a:lnTo>
                    <a:pt x="27" y="30"/>
                  </a:lnTo>
                  <a:lnTo>
                    <a:pt x="21" y="34"/>
                  </a:lnTo>
                  <a:lnTo>
                    <a:pt x="15" y="37"/>
                  </a:lnTo>
                  <a:lnTo>
                    <a:pt x="7" y="40"/>
                  </a:lnTo>
                  <a:lnTo>
                    <a:pt x="0" y="41"/>
                  </a:lnTo>
                  <a:lnTo>
                    <a:pt x="0" y="41"/>
                  </a:lnTo>
                  <a:lnTo>
                    <a:pt x="8" y="30"/>
                  </a:lnTo>
                  <a:lnTo>
                    <a:pt x="17" y="19"/>
                  </a:lnTo>
                  <a:lnTo>
                    <a:pt x="36" y="0"/>
                  </a:lnTo>
                  <a:lnTo>
                    <a:pt x="36" y="0"/>
                  </a:lnTo>
                  <a:lnTo>
                    <a:pt x="39" y="0"/>
                  </a:lnTo>
                  <a:lnTo>
                    <a:pt x="40" y="2"/>
                  </a:lnTo>
                  <a:lnTo>
                    <a:pt x="42" y="3"/>
                  </a:lnTo>
                  <a:lnTo>
                    <a:pt x="45" y="4"/>
                  </a:lnTo>
                  <a:lnTo>
                    <a:pt x="45" y="4"/>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41" name="Freeform 92"/>
            <p:cNvSpPr>
              <a:spLocks noEditPoints="1"/>
            </p:cNvSpPr>
            <p:nvPr/>
          </p:nvSpPr>
          <p:spPr bwMode="auto">
            <a:xfrm>
              <a:off x="4098926" y="463550"/>
              <a:ext cx="441325" cy="214313"/>
            </a:xfrm>
            <a:custGeom>
              <a:avLst/>
              <a:gdLst/>
              <a:ahLst/>
              <a:cxnLst>
                <a:cxn ang="0">
                  <a:pos x="831" y="275"/>
                </a:cxn>
                <a:cxn ang="0">
                  <a:pos x="786" y="320"/>
                </a:cxn>
                <a:cxn ang="0">
                  <a:pos x="667" y="372"/>
                </a:cxn>
                <a:cxn ang="0">
                  <a:pos x="530" y="401"/>
                </a:cxn>
                <a:cxn ang="0">
                  <a:pos x="451" y="399"/>
                </a:cxn>
                <a:cxn ang="0">
                  <a:pos x="375" y="381"/>
                </a:cxn>
                <a:cxn ang="0">
                  <a:pos x="327" y="368"/>
                </a:cxn>
                <a:cxn ang="0">
                  <a:pos x="227" y="347"/>
                </a:cxn>
                <a:cxn ang="0">
                  <a:pos x="114" y="315"/>
                </a:cxn>
                <a:cxn ang="0">
                  <a:pos x="53" y="266"/>
                </a:cxn>
                <a:cxn ang="0">
                  <a:pos x="3" y="135"/>
                </a:cxn>
                <a:cxn ang="0">
                  <a:pos x="0" y="98"/>
                </a:cxn>
                <a:cxn ang="0">
                  <a:pos x="15" y="72"/>
                </a:cxn>
                <a:cxn ang="0">
                  <a:pos x="74" y="42"/>
                </a:cxn>
                <a:cxn ang="0">
                  <a:pos x="156" y="26"/>
                </a:cxn>
                <a:cxn ang="0">
                  <a:pos x="187" y="18"/>
                </a:cxn>
                <a:cxn ang="0">
                  <a:pos x="235" y="1"/>
                </a:cxn>
                <a:cxn ang="0">
                  <a:pos x="344" y="13"/>
                </a:cxn>
                <a:cxn ang="0">
                  <a:pos x="397" y="30"/>
                </a:cxn>
                <a:cxn ang="0">
                  <a:pos x="446" y="48"/>
                </a:cxn>
                <a:cxn ang="0">
                  <a:pos x="531" y="82"/>
                </a:cxn>
                <a:cxn ang="0">
                  <a:pos x="655" y="108"/>
                </a:cxn>
                <a:cxn ang="0">
                  <a:pos x="692" y="122"/>
                </a:cxn>
                <a:cxn ang="0">
                  <a:pos x="763" y="126"/>
                </a:cxn>
                <a:cxn ang="0">
                  <a:pos x="798" y="142"/>
                </a:cxn>
                <a:cxn ang="0">
                  <a:pos x="827" y="192"/>
                </a:cxn>
                <a:cxn ang="0">
                  <a:pos x="502" y="387"/>
                </a:cxn>
                <a:cxn ang="0">
                  <a:pos x="644" y="365"/>
                </a:cxn>
                <a:cxn ang="0">
                  <a:pos x="772" y="308"/>
                </a:cxn>
                <a:cxn ang="0">
                  <a:pos x="822" y="256"/>
                </a:cxn>
                <a:cxn ang="0">
                  <a:pos x="806" y="170"/>
                </a:cxn>
                <a:cxn ang="0">
                  <a:pos x="760" y="142"/>
                </a:cxn>
                <a:cxn ang="0">
                  <a:pos x="691" y="137"/>
                </a:cxn>
                <a:cxn ang="0">
                  <a:pos x="561" y="105"/>
                </a:cxn>
                <a:cxn ang="0">
                  <a:pos x="466" y="76"/>
                </a:cxn>
                <a:cxn ang="0">
                  <a:pos x="358" y="32"/>
                </a:cxn>
                <a:cxn ang="0">
                  <a:pos x="285" y="18"/>
                </a:cxn>
                <a:cxn ang="0">
                  <a:pos x="162" y="38"/>
                </a:cxn>
                <a:cxn ang="0">
                  <a:pos x="53" y="72"/>
                </a:cxn>
                <a:cxn ang="0">
                  <a:pos x="19" y="105"/>
                </a:cxn>
                <a:cxn ang="0">
                  <a:pos x="55" y="141"/>
                </a:cxn>
                <a:cxn ang="0">
                  <a:pos x="137" y="168"/>
                </a:cxn>
                <a:cxn ang="0">
                  <a:pos x="219" y="193"/>
                </a:cxn>
                <a:cxn ang="0">
                  <a:pos x="268" y="200"/>
                </a:cxn>
                <a:cxn ang="0">
                  <a:pos x="216" y="204"/>
                </a:cxn>
                <a:cxn ang="0">
                  <a:pos x="25" y="143"/>
                </a:cxn>
                <a:cxn ang="0">
                  <a:pos x="68" y="256"/>
                </a:cxn>
                <a:cxn ang="0">
                  <a:pos x="100" y="281"/>
                </a:cxn>
                <a:cxn ang="0">
                  <a:pos x="118" y="296"/>
                </a:cxn>
                <a:cxn ang="0">
                  <a:pos x="237" y="334"/>
                </a:cxn>
                <a:cxn ang="0">
                  <a:pos x="325" y="348"/>
                </a:cxn>
                <a:cxn ang="0">
                  <a:pos x="402" y="369"/>
                </a:cxn>
                <a:cxn ang="0">
                  <a:pos x="401" y="317"/>
                </a:cxn>
                <a:cxn ang="0">
                  <a:pos x="407" y="352"/>
                </a:cxn>
                <a:cxn ang="0">
                  <a:pos x="446" y="381"/>
                </a:cxn>
              </a:cxnLst>
              <a:rect l="0" t="0" r="r" b="b"/>
              <a:pathLst>
                <a:path w="836" h="402">
                  <a:moveTo>
                    <a:pt x="833" y="256"/>
                  </a:moveTo>
                  <a:lnTo>
                    <a:pt x="833" y="256"/>
                  </a:lnTo>
                  <a:lnTo>
                    <a:pt x="836" y="261"/>
                  </a:lnTo>
                  <a:lnTo>
                    <a:pt x="835" y="266"/>
                  </a:lnTo>
                  <a:lnTo>
                    <a:pt x="833" y="271"/>
                  </a:lnTo>
                  <a:lnTo>
                    <a:pt x="831" y="275"/>
                  </a:lnTo>
                  <a:lnTo>
                    <a:pt x="825" y="286"/>
                  </a:lnTo>
                  <a:lnTo>
                    <a:pt x="823" y="291"/>
                  </a:lnTo>
                  <a:lnTo>
                    <a:pt x="822" y="299"/>
                  </a:lnTo>
                  <a:lnTo>
                    <a:pt x="822" y="299"/>
                  </a:lnTo>
                  <a:lnTo>
                    <a:pt x="805" y="309"/>
                  </a:lnTo>
                  <a:lnTo>
                    <a:pt x="786" y="320"/>
                  </a:lnTo>
                  <a:lnTo>
                    <a:pt x="768" y="330"/>
                  </a:lnTo>
                  <a:lnTo>
                    <a:pt x="749" y="339"/>
                  </a:lnTo>
                  <a:lnTo>
                    <a:pt x="730" y="349"/>
                  </a:lnTo>
                  <a:lnTo>
                    <a:pt x="709" y="357"/>
                  </a:lnTo>
                  <a:lnTo>
                    <a:pt x="688" y="365"/>
                  </a:lnTo>
                  <a:lnTo>
                    <a:pt x="667" y="372"/>
                  </a:lnTo>
                  <a:lnTo>
                    <a:pt x="645" y="379"/>
                  </a:lnTo>
                  <a:lnTo>
                    <a:pt x="624" y="385"/>
                  </a:lnTo>
                  <a:lnTo>
                    <a:pt x="601" y="391"/>
                  </a:lnTo>
                  <a:lnTo>
                    <a:pt x="578" y="395"/>
                  </a:lnTo>
                  <a:lnTo>
                    <a:pt x="554" y="398"/>
                  </a:lnTo>
                  <a:lnTo>
                    <a:pt x="530" y="401"/>
                  </a:lnTo>
                  <a:lnTo>
                    <a:pt x="507" y="402"/>
                  </a:lnTo>
                  <a:lnTo>
                    <a:pt x="483" y="404"/>
                  </a:lnTo>
                  <a:lnTo>
                    <a:pt x="483" y="404"/>
                  </a:lnTo>
                  <a:lnTo>
                    <a:pt x="472" y="404"/>
                  </a:lnTo>
                  <a:lnTo>
                    <a:pt x="461" y="401"/>
                  </a:lnTo>
                  <a:lnTo>
                    <a:pt x="451" y="399"/>
                  </a:lnTo>
                  <a:lnTo>
                    <a:pt x="442" y="397"/>
                  </a:lnTo>
                  <a:lnTo>
                    <a:pt x="422" y="391"/>
                  </a:lnTo>
                  <a:lnTo>
                    <a:pt x="402" y="385"/>
                  </a:lnTo>
                  <a:lnTo>
                    <a:pt x="402" y="385"/>
                  </a:lnTo>
                  <a:lnTo>
                    <a:pt x="389" y="383"/>
                  </a:lnTo>
                  <a:lnTo>
                    <a:pt x="375" y="381"/>
                  </a:lnTo>
                  <a:lnTo>
                    <a:pt x="361" y="380"/>
                  </a:lnTo>
                  <a:lnTo>
                    <a:pt x="347" y="378"/>
                  </a:lnTo>
                  <a:lnTo>
                    <a:pt x="347" y="378"/>
                  </a:lnTo>
                  <a:lnTo>
                    <a:pt x="341" y="375"/>
                  </a:lnTo>
                  <a:lnTo>
                    <a:pt x="333" y="371"/>
                  </a:lnTo>
                  <a:lnTo>
                    <a:pt x="327" y="368"/>
                  </a:lnTo>
                  <a:lnTo>
                    <a:pt x="319" y="365"/>
                  </a:lnTo>
                  <a:lnTo>
                    <a:pt x="319" y="365"/>
                  </a:lnTo>
                  <a:lnTo>
                    <a:pt x="293" y="360"/>
                  </a:lnTo>
                  <a:lnTo>
                    <a:pt x="267" y="355"/>
                  </a:lnTo>
                  <a:lnTo>
                    <a:pt x="240" y="350"/>
                  </a:lnTo>
                  <a:lnTo>
                    <a:pt x="227" y="347"/>
                  </a:lnTo>
                  <a:lnTo>
                    <a:pt x="215" y="342"/>
                  </a:lnTo>
                  <a:lnTo>
                    <a:pt x="215" y="342"/>
                  </a:lnTo>
                  <a:lnTo>
                    <a:pt x="164" y="327"/>
                  </a:lnTo>
                  <a:lnTo>
                    <a:pt x="139" y="320"/>
                  </a:lnTo>
                  <a:lnTo>
                    <a:pt x="114" y="315"/>
                  </a:lnTo>
                  <a:lnTo>
                    <a:pt x="114" y="315"/>
                  </a:lnTo>
                  <a:lnTo>
                    <a:pt x="97" y="304"/>
                  </a:lnTo>
                  <a:lnTo>
                    <a:pt x="82" y="293"/>
                  </a:lnTo>
                  <a:lnTo>
                    <a:pt x="67" y="280"/>
                  </a:lnTo>
                  <a:lnTo>
                    <a:pt x="59" y="274"/>
                  </a:lnTo>
                  <a:lnTo>
                    <a:pt x="53" y="266"/>
                  </a:lnTo>
                  <a:lnTo>
                    <a:pt x="53" y="266"/>
                  </a:lnTo>
                  <a:lnTo>
                    <a:pt x="43" y="253"/>
                  </a:lnTo>
                  <a:lnTo>
                    <a:pt x="36" y="238"/>
                  </a:lnTo>
                  <a:lnTo>
                    <a:pt x="29" y="221"/>
                  </a:lnTo>
                  <a:lnTo>
                    <a:pt x="23" y="205"/>
                  </a:lnTo>
                  <a:lnTo>
                    <a:pt x="13" y="171"/>
                  </a:lnTo>
                  <a:lnTo>
                    <a:pt x="3" y="135"/>
                  </a:lnTo>
                  <a:lnTo>
                    <a:pt x="3" y="135"/>
                  </a:lnTo>
                  <a:lnTo>
                    <a:pt x="4" y="129"/>
                  </a:lnTo>
                  <a:lnTo>
                    <a:pt x="5" y="124"/>
                  </a:lnTo>
                  <a:lnTo>
                    <a:pt x="3" y="113"/>
                  </a:lnTo>
                  <a:lnTo>
                    <a:pt x="0" y="104"/>
                  </a:lnTo>
                  <a:lnTo>
                    <a:pt x="0" y="98"/>
                  </a:lnTo>
                  <a:lnTo>
                    <a:pt x="0" y="93"/>
                  </a:lnTo>
                  <a:lnTo>
                    <a:pt x="0" y="93"/>
                  </a:lnTo>
                  <a:lnTo>
                    <a:pt x="3" y="89"/>
                  </a:lnTo>
                  <a:lnTo>
                    <a:pt x="6" y="83"/>
                  </a:lnTo>
                  <a:lnTo>
                    <a:pt x="10" y="78"/>
                  </a:lnTo>
                  <a:lnTo>
                    <a:pt x="15" y="72"/>
                  </a:lnTo>
                  <a:lnTo>
                    <a:pt x="28" y="62"/>
                  </a:lnTo>
                  <a:lnTo>
                    <a:pt x="39" y="54"/>
                  </a:lnTo>
                  <a:lnTo>
                    <a:pt x="39" y="54"/>
                  </a:lnTo>
                  <a:lnTo>
                    <a:pt x="50" y="49"/>
                  </a:lnTo>
                  <a:lnTo>
                    <a:pt x="63" y="45"/>
                  </a:lnTo>
                  <a:lnTo>
                    <a:pt x="74" y="42"/>
                  </a:lnTo>
                  <a:lnTo>
                    <a:pt x="88" y="39"/>
                  </a:lnTo>
                  <a:lnTo>
                    <a:pt x="115" y="35"/>
                  </a:lnTo>
                  <a:lnTo>
                    <a:pt x="142" y="30"/>
                  </a:lnTo>
                  <a:lnTo>
                    <a:pt x="142" y="30"/>
                  </a:lnTo>
                  <a:lnTo>
                    <a:pt x="149" y="28"/>
                  </a:lnTo>
                  <a:lnTo>
                    <a:pt x="156" y="26"/>
                  </a:lnTo>
                  <a:lnTo>
                    <a:pt x="162" y="22"/>
                  </a:lnTo>
                  <a:lnTo>
                    <a:pt x="169" y="20"/>
                  </a:lnTo>
                  <a:lnTo>
                    <a:pt x="169" y="20"/>
                  </a:lnTo>
                  <a:lnTo>
                    <a:pt x="177" y="19"/>
                  </a:lnTo>
                  <a:lnTo>
                    <a:pt x="187" y="18"/>
                  </a:lnTo>
                  <a:lnTo>
                    <a:pt x="187" y="18"/>
                  </a:lnTo>
                  <a:lnTo>
                    <a:pt x="195" y="15"/>
                  </a:lnTo>
                  <a:lnTo>
                    <a:pt x="204" y="11"/>
                  </a:lnTo>
                  <a:lnTo>
                    <a:pt x="211" y="6"/>
                  </a:lnTo>
                  <a:lnTo>
                    <a:pt x="219" y="4"/>
                  </a:lnTo>
                  <a:lnTo>
                    <a:pt x="219" y="4"/>
                  </a:lnTo>
                  <a:lnTo>
                    <a:pt x="235" y="1"/>
                  </a:lnTo>
                  <a:lnTo>
                    <a:pt x="251" y="0"/>
                  </a:lnTo>
                  <a:lnTo>
                    <a:pt x="266" y="1"/>
                  </a:lnTo>
                  <a:lnTo>
                    <a:pt x="282" y="2"/>
                  </a:lnTo>
                  <a:lnTo>
                    <a:pt x="313" y="7"/>
                  </a:lnTo>
                  <a:lnTo>
                    <a:pt x="328" y="11"/>
                  </a:lnTo>
                  <a:lnTo>
                    <a:pt x="344" y="13"/>
                  </a:lnTo>
                  <a:lnTo>
                    <a:pt x="344" y="13"/>
                  </a:lnTo>
                  <a:lnTo>
                    <a:pt x="355" y="15"/>
                  </a:lnTo>
                  <a:lnTo>
                    <a:pt x="366" y="18"/>
                  </a:lnTo>
                  <a:lnTo>
                    <a:pt x="386" y="27"/>
                  </a:lnTo>
                  <a:lnTo>
                    <a:pt x="386" y="27"/>
                  </a:lnTo>
                  <a:lnTo>
                    <a:pt x="397" y="30"/>
                  </a:lnTo>
                  <a:lnTo>
                    <a:pt x="409" y="32"/>
                  </a:lnTo>
                  <a:lnTo>
                    <a:pt x="421" y="35"/>
                  </a:lnTo>
                  <a:lnTo>
                    <a:pt x="431" y="38"/>
                  </a:lnTo>
                  <a:lnTo>
                    <a:pt x="431" y="38"/>
                  </a:lnTo>
                  <a:lnTo>
                    <a:pt x="438" y="43"/>
                  </a:lnTo>
                  <a:lnTo>
                    <a:pt x="446" y="48"/>
                  </a:lnTo>
                  <a:lnTo>
                    <a:pt x="452" y="54"/>
                  </a:lnTo>
                  <a:lnTo>
                    <a:pt x="461" y="59"/>
                  </a:lnTo>
                  <a:lnTo>
                    <a:pt x="461" y="59"/>
                  </a:lnTo>
                  <a:lnTo>
                    <a:pt x="477" y="65"/>
                  </a:lnTo>
                  <a:lnTo>
                    <a:pt x="494" y="72"/>
                  </a:lnTo>
                  <a:lnTo>
                    <a:pt x="531" y="82"/>
                  </a:lnTo>
                  <a:lnTo>
                    <a:pt x="570" y="92"/>
                  </a:lnTo>
                  <a:lnTo>
                    <a:pt x="610" y="100"/>
                  </a:lnTo>
                  <a:lnTo>
                    <a:pt x="610" y="100"/>
                  </a:lnTo>
                  <a:lnTo>
                    <a:pt x="625" y="104"/>
                  </a:lnTo>
                  <a:lnTo>
                    <a:pt x="640" y="106"/>
                  </a:lnTo>
                  <a:lnTo>
                    <a:pt x="655" y="108"/>
                  </a:lnTo>
                  <a:lnTo>
                    <a:pt x="669" y="111"/>
                  </a:lnTo>
                  <a:lnTo>
                    <a:pt x="669" y="111"/>
                  </a:lnTo>
                  <a:lnTo>
                    <a:pt x="674" y="113"/>
                  </a:lnTo>
                  <a:lnTo>
                    <a:pt x="680" y="118"/>
                  </a:lnTo>
                  <a:lnTo>
                    <a:pt x="687" y="121"/>
                  </a:lnTo>
                  <a:lnTo>
                    <a:pt x="692" y="122"/>
                  </a:lnTo>
                  <a:lnTo>
                    <a:pt x="696" y="123"/>
                  </a:lnTo>
                  <a:lnTo>
                    <a:pt x="696" y="123"/>
                  </a:lnTo>
                  <a:lnTo>
                    <a:pt x="711" y="124"/>
                  </a:lnTo>
                  <a:lnTo>
                    <a:pt x="725" y="125"/>
                  </a:lnTo>
                  <a:lnTo>
                    <a:pt x="751" y="125"/>
                  </a:lnTo>
                  <a:lnTo>
                    <a:pt x="763" y="126"/>
                  </a:lnTo>
                  <a:lnTo>
                    <a:pt x="773" y="128"/>
                  </a:lnTo>
                  <a:lnTo>
                    <a:pt x="783" y="132"/>
                  </a:lnTo>
                  <a:lnTo>
                    <a:pt x="787" y="134"/>
                  </a:lnTo>
                  <a:lnTo>
                    <a:pt x="792" y="137"/>
                  </a:lnTo>
                  <a:lnTo>
                    <a:pt x="792" y="137"/>
                  </a:lnTo>
                  <a:lnTo>
                    <a:pt x="798" y="142"/>
                  </a:lnTo>
                  <a:lnTo>
                    <a:pt x="803" y="148"/>
                  </a:lnTo>
                  <a:lnTo>
                    <a:pt x="809" y="153"/>
                  </a:lnTo>
                  <a:lnTo>
                    <a:pt x="814" y="160"/>
                  </a:lnTo>
                  <a:lnTo>
                    <a:pt x="817" y="167"/>
                  </a:lnTo>
                  <a:lnTo>
                    <a:pt x="822" y="175"/>
                  </a:lnTo>
                  <a:lnTo>
                    <a:pt x="827" y="192"/>
                  </a:lnTo>
                  <a:lnTo>
                    <a:pt x="830" y="209"/>
                  </a:lnTo>
                  <a:lnTo>
                    <a:pt x="832" y="226"/>
                  </a:lnTo>
                  <a:lnTo>
                    <a:pt x="833" y="242"/>
                  </a:lnTo>
                  <a:lnTo>
                    <a:pt x="833" y="256"/>
                  </a:lnTo>
                  <a:lnTo>
                    <a:pt x="833" y="256"/>
                  </a:lnTo>
                  <a:close/>
                  <a:moveTo>
                    <a:pt x="502" y="387"/>
                  </a:moveTo>
                  <a:lnTo>
                    <a:pt x="502" y="387"/>
                  </a:lnTo>
                  <a:lnTo>
                    <a:pt x="520" y="386"/>
                  </a:lnTo>
                  <a:lnTo>
                    <a:pt x="538" y="385"/>
                  </a:lnTo>
                  <a:lnTo>
                    <a:pt x="574" y="381"/>
                  </a:lnTo>
                  <a:lnTo>
                    <a:pt x="610" y="374"/>
                  </a:lnTo>
                  <a:lnTo>
                    <a:pt x="644" y="365"/>
                  </a:lnTo>
                  <a:lnTo>
                    <a:pt x="644" y="365"/>
                  </a:lnTo>
                  <a:lnTo>
                    <a:pt x="669" y="357"/>
                  </a:lnTo>
                  <a:lnTo>
                    <a:pt x="691" y="349"/>
                  </a:lnTo>
                  <a:lnTo>
                    <a:pt x="714" y="339"/>
                  </a:lnTo>
                  <a:lnTo>
                    <a:pt x="734" y="329"/>
                  </a:lnTo>
                  <a:lnTo>
                    <a:pt x="772" y="308"/>
                  </a:lnTo>
                  <a:lnTo>
                    <a:pt x="810" y="287"/>
                  </a:lnTo>
                  <a:lnTo>
                    <a:pt x="810" y="287"/>
                  </a:lnTo>
                  <a:lnTo>
                    <a:pt x="814" y="279"/>
                  </a:lnTo>
                  <a:lnTo>
                    <a:pt x="817" y="273"/>
                  </a:lnTo>
                  <a:lnTo>
                    <a:pt x="820" y="264"/>
                  </a:lnTo>
                  <a:lnTo>
                    <a:pt x="822" y="256"/>
                  </a:lnTo>
                  <a:lnTo>
                    <a:pt x="822" y="247"/>
                  </a:lnTo>
                  <a:lnTo>
                    <a:pt x="823" y="239"/>
                  </a:lnTo>
                  <a:lnTo>
                    <a:pt x="821" y="220"/>
                  </a:lnTo>
                  <a:lnTo>
                    <a:pt x="817" y="202"/>
                  </a:lnTo>
                  <a:lnTo>
                    <a:pt x="812" y="185"/>
                  </a:lnTo>
                  <a:lnTo>
                    <a:pt x="806" y="170"/>
                  </a:lnTo>
                  <a:lnTo>
                    <a:pt x="797" y="157"/>
                  </a:lnTo>
                  <a:lnTo>
                    <a:pt x="797" y="157"/>
                  </a:lnTo>
                  <a:lnTo>
                    <a:pt x="788" y="152"/>
                  </a:lnTo>
                  <a:lnTo>
                    <a:pt x="779" y="148"/>
                  </a:lnTo>
                  <a:lnTo>
                    <a:pt x="769" y="144"/>
                  </a:lnTo>
                  <a:lnTo>
                    <a:pt x="760" y="142"/>
                  </a:lnTo>
                  <a:lnTo>
                    <a:pt x="749" y="141"/>
                  </a:lnTo>
                  <a:lnTo>
                    <a:pt x="738" y="140"/>
                  </a:lnTo>
                  <a:lnTo>
                    <a:pt x="715" y="139"/>
                  </a:lnTo>
                  <a:lnTo>
                    <a:pt x="715" y="139"/>
                  </a:lnTo>
                  <a:lnTo>
                    <a:pt x="703" y="138"/>
                  </a:lnTo>
                  <a:lnTo>
                    <a:pt x="691" y="137"/>
                  </a:lnTo>
                  <a:lnTo>
                    <a:pt x="667" y="133"/>
                  </a:lnTo>
                  <a:lnTo>
                    <a:pt x="643" y="126"/>
                  </a:lnTo>
                  <a:lnTo>
                    <a:pt x="619" y="119"/>
                  </a:lnTo>
                  <a:lnTo>
                    <a:pt x="596" y="112"/>
                  </a:lnTo>
                  <a:lnTo>
                    <a:pt x="573" y="107"/>
                  </a:lnTo>
                  <a:lnTo>
                    <a:pt x="561" y="105"/>
                  </a:lnTo>
                  <a:lnTo>
                    <a:pt x="551" y="103"/>
                  </a:lnTo>
                  <a:lnTo>
                    <a:pt x="541" y="103"/>
                  </a:lnTo>
                  <a:lnTo>
                    <a:pt x="531" y="103"/>
                  </a:lnTo>
                  <a:lnTo>
                    <a:pt x="531" y="103"/>
                  </a:lnTo>
                  <a:lnTo>
                    <a:pt x="499" y="89"/>
                  </a:lnTo>
                  <a:lnTo>
                    <a:pt x="466" y="76"/>
                  </a:lnTo>
                  <a:lnTo>
                    <a:pt x="398" y="50"/>
                  </a:lnTo>
                  <a:lnTo>
                    <a:pt x="398" y="50"/>
                  </a:lnTo>
                  <a:lnTo>
                    <a:pt x="386" y="43"/>
                  </a:lnTo>
                  <a:lnTo>
                    <a:pt x="373" y="36"/>
                  </a:lnTo>
                  <a:lnTo>
                    <a:pt x="366" y="34"/>
                  </a:lnTo>
                  <a:lnTo>
                    <a:pt x="358" y="32"/>
                  </a:lnTo>
                  <a:lnTo>
                    <a:pt x="349" y="31"/>
                  </a:lnTo>
                  <a:lnTo>
                    <a:pt x="340" y="30"/>
                  </a:lnTo>
                  <a:lnTo>
                    <a:pt x="340" y="30"/>
                  </a:lnTo>
                  <a:lnTo>
                    <a:pt x="322" y="24"/>
                  </a:lnTo>
                  <a:lnTo>
                    <a:pt x="303" y="20"/>
                  </a:lnTo>
                  <a:lnTo>
                    <a:pt x="285" y="18"/>
                  </a:lnTo>
                  <a:lnTo>
                    <a:pt x="267" y="18"/>
                  </a:lnTo>
                  <a:lnTo>
                    <a:pt x="249" y="19"/>
                  </a:lnTo>
                  <a:lnTo>
                    <a:pt x="232" y="21"/>
                  </a:lnTo>
                  <a:lnTo>
                    <a:pt x="215" y="24"/>
                  </a:lnTo>
                  <a:lnTo>
                    <a:pt x="197" y="29"/>
                  </a:lnTo>
                  <a:lnTo>
                    <a:pt x="162" y="38"/>
                  </a:lnTo>
                  <a:lnTo>
                    <a:pt x="128" y="49"/>
                  </a:lnTo>
                  <a:lnTo>
                    <a:pt x="94" y="60"/>
                  </a:lnTo>
                  <a:lnTo>
                    <a:pt x="76" y="63"/>
                  </a:lnTo>
                  <a:lnTo>
                    <a:pt x="59" y="66"/>
                  </a:lnTo>
                  <a:lnTo>
                    <a:pt x="59" y="66"/>
                  </a:lnTo>
                  <a:lnTo>
                    <a:pt x="53" y="72"/>
                  </a:lnTo>
                  <a:lnTo>
                    <a:pt x="48" y="75"/>
                  </a:lnTo>
                  <a:lnTo>
                    <a:pt x="38" y="79"/>
                  </a:lnTo>
                  <a:lnTo>
                    <a:pt x="16" y="84"/>
                  </a:lnTo>
                  <a:lnTo>
                    <a:pt x="16" y="84"/>
                  </a:lnTo>
                  <a:lnTo>
                    <a:pt x="18" y="95"/>
                  </a:lnTo>
                  <a:lnTo>
                    <a:pt x="19" y="105"/>
                  </a:lnTo>
                  <a:lnTo>
                    <a:pt x="22" y="113"/>
                  </a:lnTo>
                  <a:lnTo>
                    <a:pt x="26" y="121"/>
                  </a:lnTo>
                  <a:lnTo>
                    <a:pt x="31" y="127"/>
                  </a:lnTo>
                  <a:lnTo>
                    <a:pt x="38" y="133"/>
                  </a:lnTo>
                  <a:lnTo>
                    <a:pt x="46" y="138"/>
                  </a:lnTo>
                  <a:lnTo>
                    <a:pt x="55" y="141"/>
                  </a:lnTo>
                  <a:lnTo>
                    <a:pt x="55" y="141"/>
                  </a:lnTo>
                  <a:lnTo>
                    <a:pt x="88" y="154"/>
                  </a:lnTo>
                  <a:lnTo>
                    <a:pt x="105" y="160"/>
                  </a:lnTo>
                  <a:lnTo>
                    <a:pt x="124" y="166"/>
                  </a:lnTo>
                  <a:lnTo>
                    <a:pt x="124" y="166"/>
                  </a:lnTo>
                  <a:lnTo>
                    <a:pt x="137" y="168"/>
                  </a:lnTo>
                  <a:lnTo>
                    <a:pt x="152" y="171"/>
                  </a:lnTo>
                  <a:lnTo>
                    <a:pt x="166" y="173"/>
                  </a:lnTo>
                  <a:lnTo>
                    <a:pt x="180" y="178"/>
                  </a:lnTo>
                  <a:lnTo>
                    <a:pt x="180" y="178"/>
                  </a:lnTo>
                  <a:lnTo>
                    <a:pt x="206" y="187"/>
                  </a:lnTo>
                  <a:lnTo>
                    <a:pt x="219" y="193"/>
                  </a:lnTo>
                  <a:lnTo>
                    <a:pt x="231" y="196"/>
                  </a:lnTo>
                  <a:lnTo>
                    <a:pt x="231" y="196"/>
                  </a:lnTo>
                  <a:lnTo>
                    <a:pt x="238" y="197"/>
                  </a:lnTo>
                  <a:lnTo>
                    <a:pt x="246" y="198"/>
                  </a:lnTo>
                  <a:lnTo>
                    <a:pt x="261" y="199"/>
                  </a:lnTo>
                  <a:lnTo>
                    <a:pt x="268" y="200"/>
                  </a:lnTo>
                  <a:lnTo>
                    <a:pt x="273" y="202"/>
                  </a:lnTo>
                  <a:lnTo>
                    <a:pt x="279" y="206"/>
                  </a:lnTo>
                  <a:lnTo>
                    <a:pt x="283" y="212"/>
                  </a:lnTo>
                  <a:lnTo>
                    <a:pt x="283" y="212"/>
                  </a:lnTo>
                  <a:lnTo>
                    <a:pt x="249" y="209"/>
                  </a:lnTo>
                  <a:lnTo>
                    <a:pt x="216" y="204"/>
                  </a:lnTo>
                  <a:lnTo>
                    <a:pt x="184" y="197"/>
                  </a:lnTo>
                  <a:lnTo>
                    <a:pt x="151" y="188"/>
                  </a:lnTo>
                  <a:lnTo>
                    <a:pt x="119" y="179"/>
                  </a:lnTo>
                  <a:lnTo>
                    <a:pt x="88" y="168"/>
                  </a:lnTo>
                  <a:lnTo>
                    <a:pt x="25" y="143"/>
                  </a:lnTo>
                  <a:lnTo>
                    <a:pt x="25" y="143"/>
                  </a:lnTo>
                  <a:lnTo>
                    <a:pt x="31" y="166"/>
                  </a:lnTo>
                  <a:lnTo>
                    <a:pt x="37" y="187"/>
                  </a:lnTo>
                  <a:lnTo>
                    <a:pt x="48" y="228"/>
                  </a:lnTo>
                  <a:lnTo>
                    <a:pt x="48" y="228"/>
                  </a:lnTo>
                  <a:lnTo>
                    <a:pt x="58" y="242"/>
                  </a:lnTo>
                  <a:lnTo>
                    <a:pt x="68" y="256"/>
                  </a:lnTo>
                  <a:lnTo>
                    <a:pt x="80" y="269"/>
                  </a:lnTo>
                  <a:lnTo>
                    <a:pt x="85" y="275"/>
                  </a:lnTo>
                  <a:lnTo>
                    <a:pt x="91" y="280"/>
                  </a:lnTo>
                  <a:lnTo>
                    <a:pt x="91" y="280"/>
                  </a:lnTo>
                  <a:lnTo>
                    <a:pt x="96" y="280"/>
                  </a:lnTo>
                  <a:lnTo>
                    <a:pt x="100" y="281"/>
                  </a:lnTo>
                  <a:lnTo>
                    <a:pt x="103" y="284"/>
                  </a:lnTo>
                  <a:lnTo>
                    <a:pt x="105" y="286"/>
                  </a:lnTo>
                  <a:lnTo>
                    <a:pt x="112" y="292"/>
                  </a:lnTo>
                  <a:lnTo>
                    <a:pt x="114" y="294"/>
                  </a:lnTo>
                  <a:lnTo>
                    <a:pt x="118" y="296"/>
                  </a:lnTo>
                  <a:lnTo>
                    <a:pt x="118" y="296"/>
                  </a:lnTo>
                  <a:lnTo>
                    <a:pt x="129" y="302"/>
                  </a:lnTo>
                  <a:lnTo>
                    <a:pt x="143" y="307"/>
                  </a:lnTo>
                  <a:lnTo>
                    <a:pt x="172" y="317"/>
                  </a:lnTo>
                  <a:lnTo>
                    <a:pt x="226" y="331"/>
                  </a:lnTo>
                  <a:lnTo>
                    <a:pt x="226" y="331"/>
                  </a:lnTo>
                  <a:lnTo>
                    <a:pt x="237" y="334"/>
                  </a:lnTo>
                  <a:lnTo>
                    <a:pt x="249" y="336"/>
                  </a:lnTo>
                  <a:lnTo>
                    <a:pt x="270" y="338"/>
                  </a:lnTo>
                  <a:lnTo>
                    <a:pt x="292" y="341"/>
                  </a:lnTo>
                  <a:lnTo>
                    <a:pt x="313" y="345"/>
                  </a:lnTo>
                  <a:lnTo>
                    <a:pt x="313" y="345"/>
                  </a:lnTo>
                  <a:lnTo>
                    <a:pt x="325" y="348"/>
                  </a:lnTo>
                  <a:lnTo>
                    <a:pt x="337" y="352"/>
                  </a:lnTo>
                  <a:lnTo>
                    <a:pt x="358" y="362"/>
                  </a:lnTo>
                  <a:lnTo>
                    <a:pt x="369" y="365"/>
                  </a:lnTo>
                  <a:lnTo>
                    <a:pt x="379" y="368"/>
                  </a:lnTo>
                  <a:lnTo>
                    <a:pt x="390" y="369"/>
                  </a:lnTo>
                  <a:lnTo>
                    <a:pt x="402" y="369"/>
                  </a:lnTo>
                  <a:lnTo>
                    <a:pt x="402" y="369"/>
                  </a:lnTo>
                  <a:lnTo>
                    <a:pt x="400" y="356"/>
                  </a:lnTo>
                  <a:lnTo>
                    <a:pt x="398" y="340"/>
                  </a:lnTo>
                  <a:lnTo>
                    <a:pt x="398" y="332"/>
                  </a:lnTo>
                  <a:lnTo>
                    <a:pt x="399" y="324"/>
                  </a:lnTo>
                  <a:lnTo>
                    <a:pt x="401" y="317"/>
                  </a:lnTo>
                  <a:lnTo>
                    <a:pt x="404" y="310"/>
                  </a:lnTo>
                  <a:lnTo>
                    <a:pt x="404" y="310"/>
                  </a:lnTo>
                  <a:lnTo>
                    <a:pt x="403" y="323"/>
                  </a:lnTo>
                  <a:lnTo>
                    <a:pt x="403" y="334"/>
                  </a:lnTo>
                  <a:lnTo>
                    <a:pt x="404" y="344"/>
                  </a:lnTo>
                  <a:lnTo>
                    <a:pt x="407" y="352"/>
                  </a:lnTo>
                  <a:lnTo>
                    <a:pt x="412" y="359"/>
                  </a:lnTo>
                  <a:lnTo>
                    <a:pt x="417" y="365"/>
                  </a:lnTo>
                  <a:lnTo>
                    <a:pt x="422" y="370"/>
                  </a:lnTo>
                  <a:lnTo>
                    <a:pt x="430" y="375"/>
                  </a:lnTo>
                  <a:lnTo>
                    <a:pt x="437" y="379"/>
                  </a:lnTo>
                  <a:lnTo>
                    <a:pt x="446" y="381"/>
                  </a:lnTo>
                  <a:lnTo>
                    <a:pt x="454" y="384"/>
                  </a:lnTo>
                  <a:lnTo>
                    <a:pt x="463" y="385"/>
                  </a:lnTo>
                  <a:lnTo>
                    <a:pt x="482" y="387"/>
                  </a:lnTo>
                  <a:lnTo>
                    <a:pt x="502" y="387"/>
                  </a:lnTo>
                  <a:lnTo>
                    <a:pt x="502" y="387"/>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142" name="文本框 37"/>
          <p:cNvSpPr txBox="1"/>
          <p:nvPr/>
        </p:nvSpPr>
        <p:spPr>
          <a:xfrm>
            <a:off x="366896" y="198800"/>
            <a:ext cx="3259160" cy="525780"/>
          </a:xfrm>
          <a:prstGeom prst="rect">
            <a:avLst/>
          </a:prstGeom>
          <a:noFill/>
        </p:spPr>
        <p:txBody>
          <a:bodyPr wrap="square" lIns="96434" tIns="48217" rIns="96434" bIns="48217" rtlCol="0">
            <a:spAutoFit/>
          </a:bodyPr>
          <a:lstStyle/>
          <a:p>
            <a:pPr defTabSz="964565"/>
            <a:r>
              <a:rPr lang="zh-CN" altLang="en-US" sz="2800" b="1" dirty="0">
                <a:solidFill>
                  <a:schemeClr val="tx1">
                    <a:lumMod val="75000"/>
                    <a:lumOff val="25000"/>
                  </a:schemeClr>
                </a:solidFill>
                <a:effectLst>
                  <a:outerShdw blurRad="38100" dist="38100" dir="2700000" algn="tl">
                    <a:srgbClr val="000000">
                      <a:alpha val="43137"/>
                    </a:srgbClr>
                  </a:outerShdw>
                </a:effectLst>
                <a:latin typeface="方正隶二_GBK" panose="03000509000000000000" charset="-122"/>
                <a:ea typeface="方正隶二_GBK" panose="03000509000000000000" charset="-122"/>
                <a:cs typeface="博洋行书 7000" panose="02000600000000000000" pitchFamily="2" charset="-122"/>
                <a:sym typeface="+mn-lt"/>
              </a:rPr>
              <a:t>Innovation </a:t>
            </a:r>
            <a:endParaRPr lang="zh-CN" altLang="en-US" sz="2800" b="1" dirty="0">
              <a:solidFill>
                <a:schemeClr val="tx1">
                  <a:lumMod val="75000"/>
                  <a:lumOff val="25000"/>
                </a:schemeClr>
              </a:solidFill>
              <a:effectLst>
                <a:outerShdw blurRad="38100" dist="38100" dir="2700000" algn="tl">
                  <a:srgbClr val="000000">
                    <a:alpha val="43137"/>
                  </a:srgbClr>
                </a:outerShdw>
              </a:effectLst>
              <a:latin typeface="方正隶二_GBK" panose="03000509000000000000" charset="-122"/>
              <a:ea typeface="方正隶二_GBK" panose="03000509000000000000" charset="-122"/>
              <a:cs typeface="博洋行书 7000" panose="02000600000000000000" pitchFamily="2" charset="-122"/>
              <a:sym typeface="+mn-lt"/>
            </a:endParaRPr>
          </a:p>
        </p:txBody>
      </p:sp>
      <p:sp>
        <p:nvSpPr>
          <p:cNvPr id="16" name="文本框 15"/>
          <p:cNvSpPr txBox="1"/>
          <p:nvPr/>
        </p:nvSpPr>
        <p:spPr>
          <a:xfrm>
            <a:off x="2767330" y="803910"/>
            <a:ext cx="6087110" cy="1198880"/>
          </a:xfrm>
          <a:prstGeom prst="rect">
            <a:avLst/>
          </a:prstGeom>
          <a:noFill/>
          <a:ln w="9525">
            <a:noFill/>
          </a:ln>
        </p:spPr>
        <p:txBody>
          <a:bodyPr wrap="square">
            <a:spAutoFit/>
          </a:bodyPr>
          <a:p>
            <a:pPr indent="304800"/>
            <a:r>
              <a:rPr lang="zh-CN" altLang="en-US"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In translation, </a:t>
            </a:r>
            <a:r>
              <a:rPr lang="zh-CN" altLang="en-US"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unique culturally-loaded words often find no equivalent expression in the target language</a:t>
            </a:r>
            <a:r>
              <a:rPr lang="zh-CN" altLang="en-US"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 so they are translated literally or by transliteration. The literal translation and transliteration of words are innovation of translation. </a:t>
            </a:r>
            <a:endParaRPr lang="zh-CN" altLang="en-US"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17" name="文本框 16"/>
          <p:cNvSpPr txBox="1"/>
          <p:nvPr/>
        </p:nvSpPr>
        <p:spPr>
          <a:xfrm>
            <a:off x="3122295" y="2532380"/>
            <a:ext cx="6598285" cy="1198880"/>
          </a:xfrm>
          <a:prstGeom prst="rect">
            <a:avLst/>
          </a:prstGeom>
          <a:noFill/>
          <a:ln w="9525">
            <a:noFill/>
          </a:ln>
        </p:spPr>
        <p:txBody>
          <a:bodyPr wrap="square">
            <a:spAutoFit/>
          </a:bodyPr>
          <a:p>
            <a:pPr indent="304800"/>
            <a:r>
              <a:rPr lang="zh-CN" b="0">
                <a:solidFill>
                  <a:srgbClr val="000000"/>
                </a:solidFill>
                <a:latin typeface="Times New Roman" panose="02020603050405020304" charset="0"/>
                <a:ea typeface="宋体" panose="02010600030101010101" pitchFamily="2" charset="-122"/>
                <a:cs typeface="Times New Roman" panose="02020603050405020304" charset="0"/>
              </a:rPr>
              <a:t>八荣八耻</a:t>
            </a:r>
            <a:r>
              <a:rPr lang="en-US" b="0">
                <a:solidFill>
                  <a:srgbClr val="000000"/>
                </a:solidFill>
                <a:latin typeface="Times New Roman" panose="02020603050405020304" charset="0"/>
                <a:ea typeface="宋体" panose="02010600030101010101" pitchFamily="2" charset="-122"/>
                <a:cs typeface="Times New Roman" panose="02020603050405020304" charset="0"/>
              </a:rPr>
              <a:t>               “Eight-honor and Eight-shame”outlook       </a:t>
            </a:r>
            <a:r>
              <a:rPr lang="zh-CN" b="0">
                <a:solidFill>
                  <a:srgbClr val="000000"/>
                </a:solidFill>
                <a:latin typeface="Times New Roman" panose="02020603050405020304" charset="0"/>
                <a:ea typeface="宋体" panose="02010600030101010101" pitchFamily="2" charset="-122"/>
                <a:cs typeface="Times New Roman" panose="02020603050405020304" charset="0"/>
              </a:rPr>
              <a:t>     三个代表理论</a:t>
            </a:r>
            <a:r>
              <a:rPr lang="en-US" b="0">
                <a:solidFill>
                  <a:srgbClr val="000000"/>
                </a:solidFill>
                <a:latin typeface="Times New Roman" panose="02020603050405020304" charset="0"/>
                <a:ea typeface="宋体" panose="02010600030101010101" pitchFamily="2" charset="-122"/>
                <a:cs typeface="Times New Roman" panose="02020603050405020304" charset="0"/>
              </a:rPr>
              <a:t>         Three Represents theory                             </a:t>
            </a:r>
            <a:r>
              <a:rPr lang="zh-CN" b="0">
                <a:solidFill>
                  <a:srgbClr val="000000"/>
                </a:solidFill>
                <a:latin typeface="Times New Roman" panose="02020603050405020304" charset="0"/>
                <a:ea typeface="宋体" panose="02010600030101010101" pitchFamily="2" charset="-122"/>
                <a:cs typeface="Times New Roman" panose="02020603050405020304" charset="0"/>
              </a:rPr>
              <a:t>    互联网</a:t>
            </a:r>
            <a:r>
              <a:rPr lang="en-US" b="0">
                <a:solidFill>
                  <a:srgbClr val="000000"/>
                </a:solidFill>
                <a:latin typeface="Times New Roman" panose="02020603050405020304" charset="0"/>
                <a:ea typeface="宋体" panose="02010600030101010101" pitchFamily="2" charset="-122"/>
                <a:cs typeface="Times New Roman" panose="02020603050405020304" charset="0"/>
              </a:rPr>
              <a:t>+                    Internet Plus                                              </a:t>
            </a:r>
            <a:r>
              <a:rPr lang="zh-CN" b="0">
                <a:solidFill>
                  <a:srgbClr val="000000"/>
                </a:solidFill>
                <a:latin typeface="Times New Roman" panose="02020603050405020304" charset="0"/>
                <a:ea typeface="宋体" panose="02010600030101010101" pitchFamily="2" charset="-122"/>
                <a:cs typeface="Times New Roman" panose="02020603050405020304" charset="0"/>
              </a:rPr>
              <a:t>    僵尸企业</a:t>
            </a:r>
            <a:r>
              <a:rPr lang="en-US" b="0">
                <a:solidFill>
                  <a:srgbClr val="000000"/>
                </a:solidFill>
                <a:latin typeface="Times New Roman" panose="02020603050405020304" charset="0"/>
                <a:ea typeface="宋体" panose="02010600030101010101" pitchFamily="2" charset="-122"/>
                <a:cs typeface="Times New Roman" panose="02020603050405020304" charset="0"/>
              </a:rPr>
              <a:t>                 “zombie” enterprises</a:t>
            </a:r>
            <a:endParaRPr lang="zh-CN" altLang="en-US">
              <a:latin typeface="Times New Roman" panose="02020603050405020304" charset="0"/>
              <a:cs typeface="Times New Roman" panose="02020603050405020304"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1+#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7"/>
          <p:cNvSpPr>
            <a:spLocks noChangeArrowheads="1"/>
          </p:cNvSpPr>
          <p:nvPr/>
        </p:nvSpPr>
        <p:spPr bwMode="auto">
          <a:xfrm>
            <a:off x="-1214662" y="3155522"/>
            <a:ext cx="2175863" cy="2114771"/>
          </a:xfrm>
          <a:prstGeom prst="ellipse">
            <a:avLst/>
          </a:prstGeom>
          <a:noFill/>
          <a:ln w="12700" cap="flat" cmpd="sng">
            <a:solidFill>
              <a:schemeClr val="tx1">
                <a:lumMod val="75000"/>
                <a:lumOff val="25000"/>
              </a:schemeClr>
            </a:solidFill>
            <a:bevel/>
          </a:ln>
        </p:spPr>
        <p:txBody>
          <a:bodyPr anchor="ctr"/>
          <a:lstStyle/>
          <a:p>
            <a:pPr algn="ctr"/>
            <a:endParaRPr lang="zh-CN" altLang="zh-CN">
              <a:solidFill>
                <a:schemeClr val="tx1">
                  <a:lumMod val="75000"/>
                  <a:lumOff val="25000"/>
                </a:schemeClr>
              </a:solidFill>
              <a:latin typeface="宋体" panose="02010600030101010101" pitchFamily="2" charset="-122"/>
              <a:sym typeface="宋体" panose="02010600030101010101" pitchFamily="2" charset="-122"/>
            </a:endParaRPr>
          </a:p>
        </p:txBody>
      </p:sp>
      <p:sp>
        <p:nvSpPr>
          <p:cNvPr id="42" name="Freeform 109"/>
          <p:cNvSpPr>
            <a:spLocks noEditPoints="1"/>
          </p:cNvSpPr>
          <p:nvPr/>
        </p:nvSpPr>
        <p:spPr bwMode="auto">
          <a:xfrm>
            <a:off x="-186040" y="3671278"/>
            <a:ext cx="1147758" cy="1391091"/>
          </a:xfrm>
          <a:custGeom>
            <a:avLst/>
            <a:gdLst/>
            <a:ahLst/>
            <a:cxnLst>
              <a:cxn ang="0">
                <a:pos x="334" y="1907"/>
              </a:cxn>
              <a:cxn ang="0">
                <a:pos x="66" y="2171"/>
              </a:cxn>
              <a:cxn ang="0">
                <a:pos x="245" y="1654"/>
              </a:cxn>
              <a:cxn ang="0">
                <a:pos x="613" y="615"/>
              </a:cxn>
              <a:cxn ang="0">
                <a:pos x="914" y="437"/>
              </a:cxn>
              <a:cxn ang="0">
                <a:pos x="1183" y="518"/>
              </a:cxn>
              <a:cxn ang="0">
                <a:pos x="1300" y="828"/>
              </a:cxn>
              <a:cxn ang="0">
                <a:pos x="1361" y="397"/>
              </a:cxn>
              <a:cxn ang="0">
                <a:pos x="1587" y="8"/>
              </a:cxn>
              <a:cxn ang="0">
                <a:pos x="1644" y="253"/>
              </a:cxn>
              <a:cxn ang="0">
                <a:pos x="1645" y="691"/>
              </a:cxn>
              <a:cxn ang="0">
                <a:pos x="1333" y="1279"/>
              </a:cxn>
              <a:cxn ang="0">
                <a:pos x="936" y="1766"/>
              </a:cxn>
              <a:cxn ang="0">
                <a:pos x="633" y="1720"/>
              </a:cxn>
              <a:cxn ang="0">
                <a:pos x="1659" y="189"/>
              </a:cxn>
              <a:cxn ang="0">
                <a:pos x="1065" y="372"/>
              </a:cxn>
              <a:cxn ang="0">
                <a:pos x="1528" y="571"/>
              </a:cxn>
              <a:cxn ang="0">
                <a:pos x="1031" y="503"/>
              </a:cxn>
              <a:cxn ang="0">
                <a:pos x="1117" y="390"/>
              </a:cxn>
              <a:cxn ang="0">
                <a:pos x="829" y="605"/>
              </a:cxn>
              <a:cxn ang="0">
                <a:pos x="768" y="588"/>
              </a:cxn>
              <a:cxn ang="0">
                <a:pos x="1166" y="550"/>
              </a:cxn>
              <a:cxn ang="0">
                <a:pos x="1100" y="574"/>
              </a:cxn>
              <a:cxn ang="0">
                <a:pos x="1510" y="1014"/>
              </a:cxn>
              <a:cxn ang="0">
                <a:pos x="1512" y="734"/>
              </a:cxn>
              <a:cxn ang="0">
                <a:pos x="1267" y="1087"/>
              </a:cxn>
              <a:cxn ang="0">
                <a:pos x="871" y="689"/>
              </a:cxn>
              <a:cxn ang="0">
                <a:pos x="963" y="606"/>
              </a:cxn>
              <a:cxn ang="0">
                <a:pos x="749" y="609"/>
              </a:cxn>
              <a:cxn ang="0">
                <a:pos x="825" y="622"/>
              </a:cxn>
              <a:cxn ang="0">
                <a:pos x="592" y="758"/>
              </a:cxn>
              <a:cxn ang="0">
                <a:pos x="682" y="620"/>
              </a:cxn>
              <a:cxn ang="0">
                <a:pos x="1257" y="824"/>
              </a:cxn>
              <a:cxn ang="0">
                <a:pos x="1022" y="723"/>
              </a:cxn>
              <a:cxn ang="0">
                <a:pos x="644" y="1206"/>
              </a:cxn>
              <a:cxn ang="0">
                <a:pos x="652" y="713"/>
              </a:cxn>
              <a:cxn ang="0">
                <a:pos x="1071" y="941"/>
              </a:cxn>
              <a:cxn ang="0">
                <a:pos x="723" y="828"/>
              </a:cxn>
              <a:cxn ang="0">
                <a:pos x="940" y="764"/>
              </a:cxn>
              <a:cxn ang="0">
                <a:pos x="727" y="883"/>
              </a:cxn>
              <a:cxn ang="0">
                <a:pos x="849" y="817"/>
              </a:cxn>
              <a:cxn ang="0">
                <a:pos x="606" y="799"/>
              </a:cxn>
              <a:cxn ang="0">
                <a:pos x="1144" y="838"/>
              </a:cxn>
              <a:cxn ang="0">
                <a:pos x="1263" y="842"/>
              </a:cxn>
              <a:cxn ang="0">
                <a:pos x="1117" y="855"/>
              </a:cxn>
              <a:cxn ang="0">
                <a:pos x="728" y="938"/>
              </a:cxn>
              <a:cxn ang="0">
                <a:pos x="789" y="913"/>
              </a:cxn>
              <a:cxn ang="0">
                <a:pos x="999" y="1289"/>
              </a:cxn>
              <a:cxn ang="0">
                <a:pos x="904" y="1299"/>
              </a:cxn>
              <a:cxn ang="0">
                <a:pos x="890" y="943"/>
              </a:cxn>
              <a:cxn ang="0">
                <a:pos x="1286" y="1137"/>
              </a:cxn>
              <a:cxn ang="0">
                <a:pos x="389" y="1330"/>
              </a:cxn>
              <a:cxn ang="0">
                <a:pos x="675" y="1622"/>
              </a:cxn>
              <a:cxn ang="0">
                <a:pos x="1224" y="1410"/>
              </a:cxn>
              <a:cxn ang="0">
                <a:pos x="512" y="1161"/>
              </a:cxn>
              <a:cxn ang="0">
                <a:pos x="1050" y="1650"/>
              </a:cxn>
              <a:cxn ang="0">
                <a:pos x="912" y="1613"/>
              </a:cxn>
              <a:cxn ang="0">
                <a:pos x="716" y="1629"/>
              </a:cxn>
              <a:cxn ang="0">
                <a:pos x="610" y="1648"/>
              </a:cxn>
              <a:cxn ang="0">
                <a:pos x="287" y="1718"/>
              </a:cxn>
              <a:cxn ang="0">
                <a:pos x="179" y="1869"/>
              </a:cxn>
              <a:cxn ang="0">
                <a:pos x="26" y="2075"/>
              </a:cxn>
            </a:cxnLst>
            <a:rect l="0" t="0" r="r" b="b"/>
            <a:pathLst>
              <a:path w="1680" h="2180">
                <a:moveTo>
                  <a:pt x="633" y="1720"/>
                </a:moveTo>
                <a:lnTo>
                  <a:pt x="633" y="1720"/>
                </a:lnTo>
                <a:lnTo>
                  <a:pt x="626" y="1720"/>
                </a:lnTo>
                <a:lnTo>
                  <a:pt x="620" y="1721"/>
                </a:lnTo>
                <a:lnTo>
                  <a:pt x="609" y="1724"/>
                </a:lnTo>
                <a:lnTo>
                  <a:pt x="602" y="1725"/>
                </a:lnTo>
                <a:lnTo>
                  <a:pt x="598" y="1727"/>
                </a:lnTo>
                <a:lnTo>
                  <a:pt x="595" y="1727"/>
                </a:lnTo>
                <a:lnTo>
                  <a:pt x="595" y="1727"/>
                </a:lnTo>
                <a:lnTo>
                  <a:pt x="588" y="1724"/>
                </a:lnTo>
                <a:lnTo>
                  <a:pt x="582" y="1720"/>
                </a:lnTo>
                <a:lnTo>
                  <a:pt x="570" y="1710"/>
                </a:lnTo>
                <a:lnTo>
                  <a:pt x="564" y="1706"/>
                </a:lnTo>
                <a:lnTo>
                  <a:pt x="556" y="1700"/>
                </a:lnTo>
                <a:lnTo>
                  <a:pt x="549" y="1697"/>
                </a:lnTo>
                <a:lnTo>
                  <a:pt x="539" y="1695"/>
                </a:lnTo>
                <a:lnTo>
                  <a:pt x="539" y="1695"/>
                </a:lnTo>
                <a:lnTo>
                  <a:pt x="536" y="1682"/>
                </a:lnTo>
                <a:lnTo>
                  <a:pt x="537" y="1671"/>
                </a:lnTo>
                <a:lnTo>
                  <a:pt x="542" y="1661"/>
                </a:lnTo>
                <a:lnTo>
                  <a:pt x="546" y="1652"/>
                </a:lnTo>
                <a:lnTo>
                  <a:pt x="546" y="1652"/>
                </a:lnTo>
                <a:lnTo>
                  <a:pt x="543" y="1654"/>
                </a:lnTo>
                <a:lnTo>
                  <a:pt x="544" y="1648"/>
                </a:lnTo>
                <a:lnTo>
                  <a:pt x="544" y="1648"/>
                </a:lnTo>
                <a:lnTo>
                  <a:pt x="520" y="1647"/>
                </a:lnTo>
                <a:lnTo>
                  <a:pt x="498" y="1647"/>
                </a:lnTo>
                <a:lnTo>
                  <a:pt x="477" y="1648"/>
                </a:lnTo>
                <a:lnTo>
                  <a:pt x="456" y="1651"/>
                </a:lnTo>
                <a:lnTo>
                  <a:pt x="456" y="1651"/>
                </a:lnTo>
                <a:lnTo>
                  <a:pt x="462" y="1657"/>
                </a:lnTo>
                <a:lnTo>
                  <a:pt x="464" y="1662"/>
                </a:lnTo>
                <a:lnTo>
                  <a:pt x="470" y="1675"/>
                </a:lnTo>
                <a:lnTo>
                  <a:pt x="473" y="1690"/>
                </a:lnTo>
                <a:lnTo>
                  <a:pt x="474" y="1706"/>
                </a:lnTo>
                <a:lnTo>
                  <a:pt x="473" y="1723"/>
                </a:lnTo>
                <a:lnTo>
                  <a:pt x="471" y="1739"/>
                </a:lnTo>
                <a:lnTo>
                  <a:pt x="464" y="1773"/>
                </a:lnTo>
                <a:lnTo>
                  <a:pt x="464" y="1773"/>
                </a:lnTo>
                <a:lnTo>
                  <a:pt x="460" y="1789"/>
                </a:lnTo>
                <a:lnTo>
                  <a:pt x="454" y="1804"/>
                </a:lnTo>
                <a:lnTo>
                  <a:pt x="447" y="1820"/>
                </a:lnTo>
                <a:lnTo>
                  <a:pt x="440" y="1834"/>
                </a:lnTo>
                <a:lnTo>
                  <a:pt x="425" y="1859"/>
                </a:lnTo>
                <a:lnTo>
                  <a:pt x="410" y="1880"/>
                </a:lnTo>
                <a:lnTo>
                  <a:pt x="410" y="1880"/>
                </a:lnTo>
                <a:lnTo>
                  <a:pt x="389" y="1891"/>
                </a:lnTo>
                <a:lnTo>
                  <a:pt x="369" y="1905"/>
                </a:lnTo>
                <a:lnTo>
                  <a:pt x="369" y="1905"/>
                </a:lnTo>
                <a:lnTo>
                  <a:pt x="360" y="1904"/>
                </a:lnTo>
                <a:lnTo>
                  <a:pt x="351" y="1904"/>
                </a:lnTo>
                <a:lnTo>
                  <a:pt x="334" y="1907"/>
                </a:lnTo>
                <a:lnTo>
                  <a:pt x="316" y="1911"/>
                </a:lnTo>
                <a:lnTo>
                  <a:pt x="304" y="1911"/>
                </a:lnTo>
                <a:lnTo>
                  <a:pt x="292" y="1911"/>
                </a:lnTo>
                <a:lnTo>
                  <a:pt x="292" y="1911"/>
                </a:lnTo>
                <a:lnTo>
                  <a:pt x="282" y="1909"/>
                </a:lnTo>
                <a:lnTo>
                  <a:pt x="275" y="1905"/>
                </a:lnTo>
                <a:lnTo>
                  <a:pt x="266" y="1902"/>
                </a:lnTo>
                <a:lnTo>
                  <a:pt x="257" y="1900"/>
                </a:lnTo>
                <a:lnTo>
                  <a:pt x="257" y="1900"/>
                </a:lnTo>
                <a:lnTo>
                  <a:pt x="241" y="1898"/>
                </a:lnTo>
                <a:lnTo>
                  <a:pt x="226" y="1897"/>
                </a:lnTo>
                <a:lnTo>
                  <a:pt x="210" y="1894"/>
                </a:lnTo>
                <a:lnTo>
                  <a:pt x="202" y="1893"/>
                </a:lnTo>
                <a:lnTo>
                  <a:pt x="195" y="1890"/>
                </a:lnTo>
                <a:lnTo>
                  <a:pt x="195" y="1890"/>
                </a:lnTo>
                <a:lnTo>
                  <a:pt x="186" y="1897"/>
                </a:lnTo>
                <a:lnTo>
                  <a:pt x="181" y="1905"/>
                </a:lnTo>
                <a:lnTo>
                  <a:pt x="177" y="1915"/>
                </a:lnTo>
                <a:lnTo>
                  <a:pt x="174" y="1923"/>
                </a:lnTo>
                <a:lnTo>
                  <a:pt x="171" y="1935"/>
                </a:lnTo>
                <a:lnTo>
                  <a:pt x="171" y="1946"/>
                </a:lnTo>
                <a:lnTo>
                  <a:pt x="172" y="1959"/>
                </a:lnTo>
                <a:lnTo>
                  <a:pt x="175" y="1973"/>
                </a:lnTo>
                <a:lnTo>
                  <a:pt x="175" y="1973"/>
                </a:lnTo>
                <a:lnTo>
                  <a:pt x="178" y="1981"/>
                </a:lnTo>
                <a:lnTo>
                  <a:pt x="181" y="1989"/>
                </a:lnTo>
                <a:lnTo>
                  <a:pt x="191" y="2002"/>
                </a:lnTo>
                <a:lnTo>
                  <a:pt x="193" y="2008"/>
                </a:lnTo>
                <a:lnTo>
                  <a:pt x="195" y="2013"/>
                </a:lnTo>
                <a:lnTo>
                  <a:pt x="193" y="2019"/>
                </a:lnTo>
                <a:lnTo>
                  <a:pt x="191" y="2026"/>
                </a:lnTo>
                <a:lnTo>
                  <a:pt x="191" y="2026"/>
                </a:lnTo>
                <a:lnTo>
                  <a:pt x="165" y="2022"/>
                </a:lnTo>
                <a:lnTo>
                  <a:pt x="140" y="2017"/>
                </a:lnTo>
                <a:lnTo>
                  <a:pt x="118" y="2012"/>
                </a:lnTo>
                <a:lnTo>
                  <a:pt x="95" y="2003"/>
                </a:lnTo>
                <a:lnTo>
                  <a:pt x="95" y="2003"/>
                </a:lnTo>
                <a:lnTo>
                  <a:pt x="85" y="2019"/>
                </a:lnTo>
                <a:lnTo>
                  <a:pt x="80" y="2036"/>
                </a:lnTo>
                <a:lnTo>
                  <a:pt x="75" y="2054"/>
                </a:lnTo>
                <a:lnTo>
                  <a:pt x="73" y="2072"/>
                </a:lnTo>
                <a:lnTo>
                  <a:pt x="73" y="2092"/>
                </a:lnTo>
                <a:lnTo>
                  <a:pt x="73" y="2112"/>
                </a:lnTo>
                <a:lnTo>
                  <a:pt x="78" y="2149"/>
                </a:lnTo>
                <a:lnTo>
                  <a:pt x="78" y="2149"/>
                </a:lnTo>
                <a:lnTo>
                  <a:pt x="81" y="2166"/>
                </a:lnTo>
                <a:lnTo>
                  <a:pt x="81" y="2169"/>
                </a:lnTo>
                <a:lnTo>
                  <a:pt x="81" y="2173"/>
                </a:lnTo>
                <a:lnTo>
                  <a:pt x="78" y="2178"/>
                </a:lnTo>
                <a:lnTo>
                  <a:pt x="75" y="2180"/>
                </a:lnTo>
                <a:lnTo>
                  <a:pt x="75" y="2180"/>
                </a:lnTo>
                <a:lnTo>
                  <a:pt x="66" y="2171"/>
                </a:lnTo>
                <a:lnTo>
                  <a:pt x="56" y="2159"/>
                </a:lnTo>
                <a:lnTo>
                  <a:pt x="46" y="2148"/>
                </a:lnTo>
                <a:lnTo>
                  <a:pt x="38" y="2134"/>
                </a:lnTo>
                <a:lnTo>
                  <a:pt x="29" y="2120"/>
                </a:lnTo>
                <a:lnTo>
                  <a:pt x="22" y="2105"/>
                </a:lnTo>
                <a:lnTo>
                  <a:pt x="15" y="2089"/>
                </a:lnTo>
                <a:lnTo>
                  <a:pt x="11" y="2072"/>
                </a:lnTo>
                <a:lnTo>
                  <a:pt x="5" y="2055"/>
                </a:lnTo>
                <a:lnTo>
                  <a:pt x="2" y="2039"/>
                </a:lnTo>
                <a:lnTo>
                  <a:pt x="1" y="2022"/>
                </a:lnTo>
                <a:lnTo>
                  <a:pt x="0" y="2005"/>
                </a:lnTo>
                <a:lnTo>
                  <a:pt x="0" y="1987"/>
                </a:lnTo>
                <a:lnTo>
                  <a:pt x="1" y="1971"/>
                </a:lnTo>
                <a:lnTo>
                  <a:pt x="5" y="1954"/>
                </a:lnTo>
                <a:lnTo>
                  <a:pt x="9" y="1937"/>
                </a:lnTo>
                <a:lnTo>
                  <a:pt x="9" y="1937"/>
                </a:lnTo>
                <a:lnTo>
                  <a:pt x="19" y="1925"/>
                </a:lnTo>
                <a:lnTo>
                  <a:pt x="29" y="1911"/>
                </a:lnTo>
                <a:lnTo>
                  <a:pt x="50" y="1885"/>
                </a:lnTo>
                <a:lnTo>
                  <a:pt x="50" y="1885"/>
                </a:lnTo>
                <a:lnTo>
                  <a:pt x="61" y="1880"/>
                </a:lnTo>
                <a:lnTo>
                  <a:pt x="73" y="1876"/>
                </a:lnTo>
                <a:lnTo>
                  <a:pt x="84" y="1873"/>
                </a:lnTo>
                <a:lnTo>
                  <a:pt x="97" y="1870"/>
                </a:lnTo>
                <a:lnTo>
                  <a:pt x="120" y="1867"/>
                </a:lnTo>
                <a:lnTo>
                  <a:pt x="144" y="1864"/>
                </a:lnTo>
                <a:lnTo>
                  <a:pt x="144" y="1864"/>
                </a:lnTo>
                <a:lnTo>
                  <a:pt x="154" y="1862"/>
                </a:lnTo>
                <a:lnTo>
                  <a:pt x="165" y="1856"/>
                </a:lnTo>
                <a:lnTo>
                  <a:pt x="188" y="1845"/>
                </a:lnTo>
                <a:lnTo>
                  <a:pt x="188" y="1845"/>
                </a:lnTo>
                <a:lnTo>
                  <a:pt x="217" y="1831"/>
                </a:lnTo>
                <a:lnTo>
                  <a:pt x="231" y="1824"/>
                </a:lnTo>
                <a:lnTo>
                  <a:pt x="245" y="1815"/>
                </a:lnTo>
                <a:lnTo>
                  <a:pt x="245" y="1815"/>
                </a:lnTo>
                <a:lnTo>
                  <a:pt x="259" y="1804"/>
                </a:lnTo>
                <a:lnTo>
                  <a:pt x="268" y="1797"/>
                </a:lnTo>
                <a:lnTo>
                  <a:pt x="275" y="1790"/>
                </a:lnTo>
                <a:lnTo>
                  <a:pt x="280" y="1780"/>
                </a:lnTo>
                <a:lnTo>
                  <a:pt x="286" y="1770"/>
                </a:lnTo>
                <a:lnTo>
                  <a:pt x="289" y="1759"/>
                </a:lnTo>
                <a:lnTo>
                  <a:pt x="292" y="1745"/>
                </a:lnTo>
                <a:lnTo>
                  <a:pt x="292" y="1745"/>
                </a:lnTo>
                <a:lnTo>
                  <a:pt x="276" y="1734"/>
                </a:lnTo>
                <a:lnTo>
                  <a:pt x="262" y="1721"/>
                </a:lnTo>
                <a:lnTo>
                  <a:pt x="251" y="1709"/>
                </a:lnTo>
                <a:lnTo>
                  <a:pt x="245" y="1699"/>
                </a:lnTo>
                <a:lnTo>
                  <a:pt x="245" y="1699"/>
                </a:lnTo>
                <a:lnTo>
                  <a:pt x="243" y="1693"/>
                </a:lnTo>
                <a:lnTo>
                  <a:pt x="241" y="1686"/>
                </a:lnTo>
                <a:lnTo>
                  <a:pt x="243" y="1671"/>
                </a:lnTo>
                <a:lnTo>
                  <a:pt x="245" y="1654"/>
                </a:lnTo>
                <a:lnTo>
                  <a:pt x="248" y="1637"/>
                </a:lnTo>
                <a:lnTo>
                  <a:pt x="248" y="1637"/>
                </a:lnTo>
                <a:lnTo>
                  <a:pt x="257" y="1600"/>
                </a:lnTo>
                <a:lnTo>
                  <a:pt x="265" y="1565"/>
                </a:lnTo>
                <a:lnTo>
                  <a:pt x="272" y="1530"/>
                </a:lnTo>
                <a:lnTo>
                  <a:pt x="280" y="1495"/>
                </a:lnTo>
                <a:lnTo>
                  <a:pt x="280" y="1495"/>
                </a:lnTo>
                <a:lnTo>
                  <a:pt x="290" y="1440"/>
                </a:lnTo>
                <a:lnTo>
                  <a:pt x="301" y="1388"/>
                </a:lnTo>
                <a:lnTo>
                  <a:pt x="301" y="1388"/>
                </a:lnTo>
                <a:lnTo>
                  <a:pt x="308" y="1373"/>
                </a:lnTo>
                <a:lnTo>
                  <a:pt x="318" y="1359"/>
                </a:lnTo>
                <a:lnTo>
                  <a:pt x="338" y="1334"/>
                </a:lnTo>
                <a:lnTo>
                  <a:pt x="338" y="1334"/>
                </a:lnTo>
                <a:lnTo>
                  <a:pt x="353" y="1324"/>
                </a:lnTo>
                <a:lnTo>
                  <a:pt x="370" y="1317"/>
                </a:lnTo>
                <a:lnTo>
                  <a:pt x="389" y="1311"/>
                </a:lnTo>
                <a:lnTo>
                  <a:pt x="407" y="1307"/>
                </a:lnTo>
                <a:lnTo>
                  <a:pt x="426" y="1304"/>
                </a:lnTo>
                <a:lnTo>
                  <a:pt x="446" y="1303"/>
                </a:lnTo>
                <a:lnTo>
                  <a:pt x="484" y="1303"/>
                </a:lnTo>
                <a:lnTo>
                  <a:pt x="484" y="1303"/>
                </a:lnTo>
                <a:lnTo>
                  <a:pt x="483" y="1254"/>
                </a:lnTo>
                <a:lnTo>
                  <a:pt x="480" y="1203"/>
                </a:lnTo>
                <a:lnTo>
                  <a:pt x="478" y="1153"/>
                </a:lnTo>
                <a:lnTo>
                  <a:pt x="478" y="1106"/>
                </a:lnTo>
                <a:lnTo>
                  <a:pt x="478" y="1106"/>
                </a:lnTo>
                <a:lnTo>
                  <a:pt x="480" y="1102"/>
                </a:lnTo>
                <a:lnTo>
                  <a:pt x="481" y="1099"/>
                </a:lnTo>
                <a:lnTo>
                  <a:pt x="485" y="1094"/>
                </a:lnTo>
                <a:lnTo>
                  <a:pt x="491" y="1088"/>
                </a:lnTo>
                <a:lnTo>
                  <a:pt x="492" y="1085"/>
                </a:lnTo>
                <a:lnTo>
                  <a:pt x="494" y="1081"/>
                </a:lnTo>
                <a:lnTo>
                  <a:pt x="494" y="1081"/>
                </a:lnTo>
                <a:lnTo>
                  <a:pt x="509" y="1074"/>
                </a:lnTo>
                <a:lnTo>
                  <a:pt x="525" y="1068"/>
                </a:lnTo>
                <a:lnTo>
                  <a:pt x="532" y="1066"/>
                </a:lnTo>
                <a:lnTo>
                  <a:pt x="540" y="1063"/>
                </a:lnTo>
                <a:lnTo>
                  <a:pt x="547" y="1063"/>
                </a:lnTo>
                <a:lnTo>
                  <a:pt x="556" y="1064"/>
                </a:lnTo>
                <a:lnTo>
                  <a:pt x="556" y="1064"/>
                </a:lnTo>
                <a:lnTo>
                  <a:pt x="554" y="988"/>
                </a:lnTo>
                <a:lnTo>
                  <a:pt x="554" y="920"/>
                </a:lnTo>
                <a:lnTo>
                  <a:pt x="553" y="848"/>
                </a:lnTo>
                <a:lnTo>
                  <a:pt x="551" y="771"/>
                </a:lnTo>
                <a:lnTo>
                  <a:pt x="551" y="771"/>
                </a:lnTo>
                <a:lnTo>
                  <a:pt x="560" y="758"/>
                </a:lnTo>
                <a:lnTo>
                  <a:pt x="567" y="744"/>
                </a:lnTo>
                <a:lnTo>
                  <a:pt x="579" y="715"/>
                </a:lnTo>
                <a:lnTo>
                  <a:pt x="591" y="682"/>
                </a:lnTo>
                <a:lnTo>
                  <a:pt x="602" y="649"/>
                </a:lnTo>
                <a:lnTo>
                  <a:pt x="613" y="615"/>
                </a:lnTo>
                <a:lnTo>
                  <a:pt x="624" y="581"/>
                </a:lnTo>
                <a:lnTo>
                  <a:pt x="637" y="549"/>
                </a:lnTo>
                <a:lnTo>
                  <a:pt x="645" y="533"/>
                </a:lnTo>
                <a:lnTo>
                  <a:pt x="652" y="519"/>
                </a:lnTo>
                <a:lnTo>
                  <a:pt x="652" y="519"/>
                </a:lnTo>
                <a:lnTo>
                  <a:pt x="659" y="522"/>
                </a:lnTo>
                <a:lnTo>
                  <a:pt x="666" y="526"/>
                </a:lnTo>
                <a:lnTo>
                  <a:pt x="672" y="531"/>
                </a:lnTo>
                <a:lnTo>
                  <a:pt x="676" y="536"/>
                </a:lnTo>
                <a:lnTo>
                  <a:pt x="685" y="549"/>
                </a:lnTo>
                <a:lnTo>
                  <a:pt x="690" y="563"/>
                </a:lnTo>
                <a:lnTo>
                  <a:pt x="702" y="592"/>
                </a:lnTo>
                <a:lnTo>
                  <a:pt x="707" y="606"/>
                </a:lnTo>
                <a:lnTo>
                  <a:pt x="716" y="619"/>
                </a:lnTo>
                <a:lnTo>
                  <a:pt x="716" y="619"/>
                </a:lnTo>
                <a:lnTo>
                  <a:pt x="717" y="629"/>
                </a:lnTo>
                <a:lnTo>
                  <a:pt x="720" y="640"/>
                </a:lnTo>
                <a:lnTo>
                  <a:pt x="728" y="661"/>
                </a:lnTo>
                <a:lnTo>
                  <a:pt x="728" y="661"/>
                </a:lnTo>
                <a:lnTo>
                  <a:pt x="732" y="639"/>
                </a:lnTo>
                <a:lnTo>
                  <a:pt x="735" y="616"/>
                </a:lnTo>
                <a:lnTo>
                  <a:pt x="738" y="569"/>
                </a:lnTo>
                <a:lnTo>
                  <a:pt x="738" y="569"/>
                </a:lnTo>
                <a:lnTo>
                  <a:pt x="749" y="556"/>
                </a:lnTo>
                <a:lnTo>
                  <a:pt x="762" y="542"/>
                </a:lnTo>
                <a:lnTo>
                  <a:pt x="783" y="510"/>
                </a:lnTo>
                <a:lnTo>
                  <a:pt x="783" y="510"/>
                </a:lnTo>
                <a:lnTo>
                  <a:pt x="803" y="477"/>
                </a:lnTo>
                <a:lnTo>
                  <a:pt x="811" y="462"/>
                </a:lnTo>
                <a:lnTo>
                  <a:pt x="818" y="444"/>
                </a:lnTo>
                <a:lnTo>
                  <a:pt x="818" y="444"/>
                </a:lnTo>
                <a:lnTo>
                  <a:pt x="821" y="442"/>
                </a:lnTo>
                <a:lnTo>
                  <a:pt x="822" y="439"/>
                </a:lnTo>
                <a:lnTo>
                  <a:pt x="826" y="434"/>
                </a:lnTo>
                <a:lnTo>
                  <a:pt x="829" y="428"/>
                </a:lnTo>
                <a:lnTo>
                  <a:pt x="834" y="424"/>
                </a:lnTo>
                <a:lnTo>
                  <a:pt x="834" y="424"/>
                </a:lnTo>
                <a:lnTo>
                  <a:pt x="836" y="414"/>
                </a:lnTo>
                <a:lnTo>
                  <a:pt x="839" y="406"/>
                </a:lnTo>
                <a:lnTo>
                  <a:pt x="848" y="392"/>
                </a:lnTo>
                <a:lnTo>
                  <a:pt x="857" y="378"/>
                </a:lnTo>
                <a:lnTo>
                  <a:pt x="867" y="362"/>
                </a:lnTo>
                <a:lnTo>
                  <a:pt x="867" y="362"/>
                </a:lnTo>
                <a:lnTo>
                  <a:pt x="869" y="362"/>
                </a:lnTo>
                <a:lnTo>
                  <a:pt x="870" y="361"/>
                </a:lnTo>
                <a:lnTo>
                  <a:pt x="870" y="358"/>
                </a:lnTo>
                <a:lnTo>
                  <a:pt x="870" y="358"/>
                </a:lnTo>
                <a:lnTo>
                  <a:pt x="878" y="359"/>
                </a:lnTo>
                <a:lnTo>
                  <a:pt x="885" y="361"/>
                </a:lnTo>
                <a:lnTo>
                  <a:pt x="885" y="361"/>
                </a:lnTo>
                <a:lnTo>
                  <a:pt x="901" y="399"/>
                </a:lnTo>
                <a:lnTo>
                  <a:pt x="914" y="437"/>
                </a:lnTo>
                <a:lnTo>
                  <a:pt x="939" y="518"/>
                </a:lnTo>
                <a:lnTo>
                  <a:pt x="939" y="518"/>
                </a:lnTo>
                <a:lnTo>
                  <a:pt x="942" y="512"/>
                </a:lnTo>
                <a:lnTo>
                  <a:pt x="944" y="508"/>
                </a:lnTo>
                <a:lnTo>
                  <a:pt x="949" y="504"/>
                </a:lnTo>
                <a:lnTo>
                  <a:pt x="951" y="500"/>
                </a:lnTo>
                <a:lnTo>
                  <a:pt x="951" y="500"/>
                </a:lnTo>
                <a:lnTo>
                  <a:pt x="954" y="501"/>
                </a:lnTo>
                <a:lnTo>
                  <a:pt x="956" y="501"/>
                </a:lnTo>
                <a:lnTo>
                  <a:pt x="958" y="503"/>
                </a:lnTo>
                <a:lnTo>
                  <a:pt x="960" y="504"/>
                </a:lnTo>
                <a:lnTo>
                  <a:pt x="960" y="504"/>
                </a:lnTo>
                <a:lnTo>
                  <a:pt x="967" y="497"/>
                </a:lnTo>
                <a:lnTo>
                  <a:pt x="972" y="490"/>
                </a:lnTo>
                <a:lnTo>
                  <a:pt x="984" y="469"/>
                </a:lnTo>
                <a:lnTo>
                  <a:pt x="995" y="446"/>
                </a:lnTo>
                <a:lnTo>
                  <a:pt x="1006" y="424"/>
                </a:lnTo>
                <a:lnTo>
                  <a:pt x="1006" y="424"/>
                </a:lnTo>
                <a:lnTo>
                  <a:pt x="1015" y="411"/>
                </a:lnTo>
                <a:lnTo>
                  <a:pt x="1023" y="400"/>
                </a:lnTo>
                <a:lnTo>
                  <a:pt x="1040" y="376"/>
                </a:lnTo>
                <a:lnTo>
                  <a:pt x="1048" y="365"/>
                </a:lnTo>
                <a:lnTo>
                  <a:pt x="1057" y="354"/>
                </a:lnTo>
                <a:lnTo>
                  <a:pt x="1062" y="341"/>
                </a:lnTo>
                <a:lnTo>
                  <a:pt x="1067" y="328"/>
                </a:lnTo>
                <a:lnTo>
                  <a:pt x="1067" y="328"/>
                </a:lnTo>
                <a:lnTo>
                  <a:pt x="1069" y="331"/>
                </a:lnTo>
                <a:lnTo>
                  <a:pt x="1069" y="328"/>
                </a:lnTo>
                <a:lnTo>
                  <a:pt x="1069" y="327"/>
                </a:lnTo>
                <a:lnTo>
                  <a:pt x="1072" y="328"/>
                </a:lnTo>
                <a:lnTo>
                  <a:pt x="1072" y="328"/>
                </a:lnTo>
                <a:lnTo>
                  <a:pt x="1075" y="317"/>
                </a:lnTo>
                <a:lnTo>
                  <a:pt x="1078" y="312"/>
                </a:lnTo>
                <a:lnTo>
                  <a:pt x="1082" y="305"/>
                </a:lnTo>
                <a:lnTo>
                  <a:pt x="1086" y="299"/>
                </a:lnTo>
                <a:lnTo>
                  <a:pt x="1092" y="295"/>
                </a:lnTo>
                <a:lnTo>
                  <a:pt x="1097" y="292"/>
                </a:lnTo>
                <a:lnTo>
                  <a:pt x="1106" y="292"/>
                </a:lnTo>
                <a:lnTo>
                  <a:pt x="1106" y="292"/>
                </a:lnTo>
                <a:lnTo>
                  <a:pt x="1113" y="305"/>
                </a:lnTo>
                <a:lnTo>
                  <a:pt x="1118" y="319"/>
                </a:lnTo>
                <a:lnTo>
                  <a:pt x="1127" y="350"/>
                </a:lnTo>
                <a:lnTo>
                  <a:pt x="1135" y="379"/>
                </a:lnTo>
                <a:lnTo>
                  <a:pt x="1141" y="394"/>
                </a:lnTo>
                <a:lnTo>
                  <a:pt x="1148" y="407"/>
                </a:lnTo>
                <a:lnTo>
                  <a:pt x="1148" y="407"/>
                </a:lnTo>
                <a:lnTo>
                  <a:pt x="1159" y="456"/>
                </a:lnTo>
                <a:lnTo>
                  <a:pt x="1166" y="479"/>
                </a:lnTo>
                <a:lnTo>
                  <a:pt x="1173" y="500"/>
                </a:lnTo>
                <a:lnTo>
                  <a:pt x="1173" y="500"/>
                </a:lnTo>
                <a:lnTo>
                  <a:pt x="1177" y="510"/>
                </a:lnTo>
                <a:lnTo>
                  <a:pt x="1183" y="518"/>
                </a:lnTo>
                <a:lnTo>
                  <a:pt x="1187" y="526"/>
                </a:lnTo>
                <a:lnTo>
                  <a:pt x="1189" y="535"/>
                </a:lnTo>
                <a:lnTo>
                  <a:pt x="1189" y="535"/>
                </a:lnTo>
                <a:lnTo>
                  <a:pt x="1189" y="539"/>
                </a:lnTo>
                <a:lnTo>
                  <a:pt x="1186" y="545"/>
                </a:lnTo>
                <a:lnTo>
                  <a:pt x="1183" y="549"/>
                </a:lnTo>
                <a:lnTo>
                  <a:pt x="1182" y="554"/>
                </a:lnTo>
                <a:lnTo>
                  <a:pt x="1182" y="554"/>
                </a:lnTo>
                <a:lnTo>
                  <a:pt x="1179" y="564"/>
                </a:lnTo>
                <a:lnTo>
                  <a:pt x="1179" y="576"/>
                </a:lnTo>
                <a:lnTo>
                  <a:pt x="1176" y="598"/>
                </a:lnTo>
                <a:lnTo>
                  <a:pt x="1176" y="608"/>
                </a:lnTo>
                <a:lnTo>
                  <a:pt x="1173" y="618"/>
                </a:lnTo>
                <a:lnTo>
                  <a:pt x="1170" y="626"/>
                </a:lnTo>
                <a:lnTo>
                  <a:pt x="1166" y="635"/>
                </a:lnTo>
                <a:lnTo>
                  <a:pt x="1166" y="635"/>
                </a:lnTo>
                <a:lnTo>
                  <a:pt x="1172" y="629"/>
                </a:lnTo>
                <a:lnTo>
                  <a:pt x="1179" y="620"/>
                </a:lnTo>
                <a:lnTo>
                  <a:pt x="1190" y="604"/>
                </a:lnTo>
                <a:lnTo>
                  <a:pt x="1201" y="583"/>
                </a:lnTo>
                <a:lnTo>
                  <a:pt x="1210" y="563"/>
                </a:lnTo>
                <a:lnTo>
                  <a:pt x="1210" y="563"/>
                </a:lnTo>
                <a:lnTo>
                  <a:pt x="1214" y="563"/>
                </a:lnTo>
                <a:lnTo>
                  <a:pt x="1221" y="562"/>
                </a:lnTo>
                <a:lnTo>
                  <a:pt x="1227" y="560"/>
                </a:lnTo>
                <a:lnTo>
                  <a:pt x="1231" y="560"/>
                </a:lnTo>
                <a:lnTo>
                  <a:pt x="1234" y="563"/>
                </a:lnTo>
                <a:lnTo>
                  <a:pt x="1234" y="563"/>
                </a:lnTo>
                <a:lnTo>
                  <a:pt x="1238" y="576"/>
                </a:lnTo>
                <a:lnTo>
                  <a:pt x="1241" y="591"/>
                </a:lnTo>
                <a:lnTo>
                  <a:pt x="1246" y="626"/>
                </a:lnTo>
                <a:lnTo>
                  <a:pt x="1250" y="660"/>
                </a:lnTo>
                <a:lnTo>
                  <a:pt x="1257" y="688"/>
                </a:lnTo>
                <a:lnTo>
                  <a:pt x="1257" y="688"/>
                </a:lnTo>
                <a:lnTo>
                  <a:pt x="1264" y="715"/>
                </a:lnTo>
                <a:lnTo>
                  <a:pt x="1269" y="726"/>
                </a:lnTo>
                <a:lnTo>
                  <a:pt x="1270" y="741"/>
                </a:lnTo>
                <a:lnTo>
                  <a:pt x="1270" y="741"/>
                </a:lnTo>
                <a:lnTo>
                  <a:pt x="1273" y="752"/>
                </a:lnTo>
                <a:lnTo>
                  <a:pt x="1279" y="764"/>
                </a:lnTo>
                <a:lnTo>
                  <a:pt x="1284" y="774"/>
                </a:lnTo>
                <a:lnTo>
                  <a:pt x="1288" y="786"/>
                </a:lnTo>
                <a:lnTo>
                  <a:pt x="1288" y="786"/>
                </a:lnTo>
                <a:lnTo>
                  <a:pt x="1290" y="792"/>
                </a:lnTo>
                <a:lnTo>
                  <a:pt x="1290" y="799"/>
                </a:lnTo>
                <a:lnTo>
                  <a:pt x="1293" y="811"/>
                </a:lnTo>
                <a:lnTo>
                  <a:pt x="1293" y="811"/>
                </a:lnTo>
                <a:lnTo>
                  <a:pt x="1294" y="816"/>
                </a:lnTo>
                <a:lnTo>
                  <a:pt x="1297" y="820"/>
                </a:lnTo>
                <a:lnTo>
                  <a:pt x="1298" y="824"/>
                </a:lnTo>
                <a:lnTo>
                  <a:pt x="1300" y="828"/>
                </a:lnTo>
                <a:lnTo>
                  <a:pt x="1300" y="828"/>
                </a:lnTo>
                <a:lnTo>
                  <a:pt x="1300" y="842"/>
                </a:lnTo>
                <a:lnTo>
                  <a:pt x="1297" y="859"/>
                </a:lnTo>
                <a:lnTo>
                  <a:pt x="1290" y="890"/>
                </a:lnTo>
                <a:lnTo>
                  <a:pt x="1290" y="890"/>
                </a:lnTo>
                <a:lnTo>
                  <a:pt x="1287" y="904"/>
                </a:lnTo>
                <a:lnTo>
                  <a:pt x="1281" y="918"/>
                </a:lnTo>
                <a:lnTo>
                  <a:pt x="1279" y="932"/>
                </a:lnTo>
                <a:lnTo>
                  <a:pt x="1277" y="948"/>
                </a:lnTo>
                <a:lnTo>
                  <a:pt x="1277" y="948"/>
                </a:lnTo>
                <a:lnTo>
                  <a:pt x="1311" y="928"/>
                </a:lnTo>
                <a:lnTo>
                  <a:pt x="1349" y="904"/>
                </a:lnTo>
                <a:lnTo>
                  <a:pt x="1367" y="891"/>
                </a:lnTo>
                <a:lnTo>
                  <a:pt x="1384" y="877"/>
                </a:lnTo>
                <a:lnTo>
                  <a:pt x="1399" y="863"/>
                </a:lnTo>
                <a:lnTo>
                  <a:pt x="1415" y="848"/>
                </a:lnTo>
                <a:lnTo>
                  <a:pt x="1415" y="848"/>
                </a:lnTo>
                <a:lnTo>
                  <a:pt x="1429" y="830"/>
                </a:lnTo>
                <a:lnTo>
                  <a:pt x="1443" y="810"/>
                </a:lnTo>
                <a:lnTo>
                  <a:pt x="1467" y="774"/>
                </a:lnTo>
                <a:lnTo>
                  <a:pt x="1467" y="774"/>
                </a:lnTo>
                <a:lnTo>
                  <a:pt x="1471" y="769"/>
                </a:lnTo>
                <a:lnTo>
                  <a:pt x="1476" y="765"/>
                </a:lnTo>
                <a:lnTo>
                  <a:pt x="1481" y="759"/>
                </a:lnTo>
                <a:lnTo>
                  <a:pt x="1485" y="755"/>
                </a:lnTo>
                <a:lnTo>
                  <a:pt x="1485" y="755"/>
                </a:lnTo>
                <a:lnTo>
                  <a:pt x="1486" y="747"/>
                </a:lnTo>
                <a:lnTo>
                  <a:pt x="1486" y="738"/>
                </a:lnTo>
                <a:lnTo>
                  <a:pt x="1486" y="730"/>
                </a:lnTo>
                <a:lnTo>
                  <a:pt x="1488" y="722"/>
                </a:lnTo>
                <a:lnTo>
                  <a:pt x="1488" y="722"/>
                </a:lnTo>
                <a:lnTo>
                  <a:pt x="1495" y="710"/>
                </a:lnTo>
                <a:lnTo>
                  <a:pt x="1500" y="699"/>
                </a:lnTo>
                <a:lnTo>
                  <a:pt x="1506" y="685"/>
                </a:lnTo>
                <a:lnTo>
                  <a:pt x="1510" y="671"/>
                </a:lnTo>
                <a:lnTo>
                  <a:pt x="1526" y="619"/>
                </a:lnTo>
                <a:lnTo>
                  <a:pt x="1526" y="619"/>
                </a:lnTo>
                <a:lnTo>
                  <a:pt x="1521" y="609"/>
                </a:lnTo>
                <a:lnTo>
                  <a:pt x="1516" y="601"/>
                </a:lnTo>
                <a:lnTo>
                  <a:pt x="1505" y="587"/>
                </a:lnTo>
                <a:lnTo>
                  <a:pt x="1492" y="573"/>
                </a:lnTo>
                <a:lnTo>
                  <a:pt x="1478" y="560"/>
                </a:lnTo>
                <a:lnTo>
                  <a:pt x="1448" y="538"/>
                </a:lnTo>
                <a:lnTo>
                  <a:pt x="1434" y="525"/>
                </a:lnTo>
                <a:lnTo>
                  <a:pt x="1422" y="512"/>
                </a:lnTo>
                <a:lnTo>
                  <a:pt x="1422" y="512"/>
                </a:lnTo>
                <a:lnTo>
                  <a:pt x="1412" y="493"/>
                </a:lnTo>
                <a:lnTo>
                  <a:pt x="1401" y="474"/>
                </a:lnTo>
                <a:lnTo>
                  <a:pt x="1377" y="439"/>
                </a:lnTo>
                <a:lnTo>
                  <a:pt x="1377" y="439"/>
                </a:lnTo>
                <a:lnTo>
                  <a:pt x="1374" y="425"/>
                </a:lnTo>
                <a:lnTo>
                  <a:pt x="1368" y="411"/>
                </a:lnTo>
                <a:lnTo>
                  <a:pt x="1361" y="397"/>
                </a:lnTo>
                <a:lnTo>
                  <a:pt x="1354" y="385"/>
                </a:lnTo>
                <a:lnTo>
                  <a:pt x="1340" y="359"/>
                </a:lnTo>
                <a:lnTo>
                  <a:pt x="1335" y="347"/>
                </a:lnTo>
                <a:lnTo>
                  <a:pt x="1330" y="333"/>
                </a:lnTo>
                <a:lnTo>
                  <a:pt x="1330" y="333"/>
                </a:lnTo>
                <a:lnTo>
                  <a:pt x="1326" y="307"/>
                </a:lnTo>
                <a:lnTo>
                  <a:pt x="1323" y="293"/>
                </a:lnTo>
                <a:lnTo>
                  <a:pt x="1319" y="281"/>
                </a:lnTo>
                <a:lnTo>
                  <a:pt x="1319" y="281"/>
                </a:lnTo>
                <a:lnTo>
                  <a:pt x="1319" y="276"/>
                </a:lnTo>
                <a:lnTo>
                  <a:pt x="1321" y="274"/>
                </a:lnTo>
                <a:lnTo>
                  <a:pt x="1323" y="272"/>
                </a:lnTo>
                <a:lnTo>
                  <a:pt x="1325" y="271"/>
                </a:lnTo>
                <a:lnTo>
                  <a:pt x="1325" y="271"/>
                </a:lnTo>
                <a:lnTo>
                  <a:pt x="1325" y="251"/>
                </a:lnTo>
                <a:lnTo>
                  <a:pt x="1326" y="233"/>
                </a:lnTo>
                <a:lnTo>
                  <a:pt x="1332" y="215"/>
                </a:lnTo>
                <a:lnTo>
                  <a:pt x="1337" y="199"/>
                </a:lnTo>
                <a:lnTo>
                  <a:pt x="1346" y="182"/>
                </a:lnTo>
                <a:lnTo>
                  <a:pt x="1356" y="168"/>
                </a:lnTo>
                <a:lnTo>
                  <a:pt x="1366" y="154"/>
                </a:lnTo>
                <a:lnTo>
                  <a:pt x="1375" y="143"/>
                </a:lnTo>
                <a:lnTo>
                  <a:pt x="1375" y="143"/>
                </a:lnTo>
                <a:lnTo>
                  <a:pt x="1389" y="137"/>
                </a:lnTo>
                <a:lnTo>
                  <a:pt x="1403" y="130"/>
                </a:lnTo>
                <a:lnTo>
                  <a:pt x="1426" y="116"/>
                </a:lnTo>
                <a:lnTo>
                  <a:pt x="1439" y="109"/>
                </a:lnTo>
                <a:lnTo>
                  <a:pt x="1451" y="104"/>
                </a:lnTo>
                <a:lnTo>
                  <a:pt x="1464" y="101"/>
                </a:lnTo>
                <a:lnTo>
                  <a:pt x="1471" y="101"/>
                </a:lnTo>
                <a:lnTo>
                  <a:pt x="1478" y="102"/>
                </a:lnTo>
                <a:lnTo>
                  <a:pt x="1478" y="102"/>
                </a:lnTo>
                <a:lnTo>
                  <a:pt x="1492" y="95"/>
                </a:lnTo>
                <a:lnTo>
                  <a:pt x="1506" y="87"/>
                </a:lnTo>
                <a:lnTo>
                  <a:pt x="1521" y="79"/>
                </a:lnTo>
                <a:lnTo>
                  <a:pt x="1534" y="67"/>
                </a:lnTo>
                <a:lnTo>
                  <a:pt x="1544" y="56"/>
                </a:lnTo>
                <a:lnTo>
                  <a:pt x="1549" y="50"/>
                </a:lnTo>
                <a:lnTo>
                  <a:pt x="1552" y="43"/>
                </a:lnTo>
                <a:lnTo>
                  <a:pt x="1555" y="38"/>
                </a:lnTo>
                <a:lnTo>
                  <a:pt x="1555" y="31"/>
                </a:lnTo>
                <a:lnTo>
                  <a:pt x="1555" y="24"/>
                </a:lnTo>
                <a:lnTo>
                  <a:pt x="1554" y="17"/>
                </a:lnTo>
                <a:lnTo>
                  <a:pt x="1554" y="17"/>
                </a:lnTo>
                <a:lnTo>
                  <a:pt x="1556" y="11"/>
                </a:lnTo>
                <a:lnTo>
                  <a:pt x="1561" y="7"/>
                </a:lnTo>
                <a:lnTo>
                  <a:pt x="1565" y="4"/>
                </a:lnTo>
                <a:lnTo>
                  <a:pt x="1569" y="1"/>
                </a:lnTo>
                <a:lnTo>
                  <a:pt x="1575" y="0"/>
                </a:lnTo>
                <a:lnTo>
                  <a:pt x="1579" y="1"/>
                </a:lnTo>
                <a:lnTo>
                  <a:pt x="1583" y="4"/>
                </a:lnTo>
                <a:lnTo>
                  <a:pt x="1587" y="8"/>
                </a:lnTo>
                <a:lnTo>
                  <a:pt x="1587" y="8"/>
                </a:lnTo>
                <a:lnTo>
                  <a:pt x="1585" y="17"/>
                </a:lnTo>
                <a:lnTo>
                  <a:pt x="1583" y="27"/>
                </a:lnTo>
                <a:lnTo>
                  <a:pt x="1585" y="38"/>
                </a:lnTo>
                <a:lnTo>
                  <a:pt x="1587" y="48"/>
                </a:lnTo>
                <a:lnTo>
                  <a:pt x="1594" y="69"/>
                </a:lnTo>
                <a:lnTo>
                  <a:pt x="1596" y="80"/>
                </a:lnTo>
                <a:lnTo>
                  <a:pt x="1597" y="90"/>
                </a:lnTo>
                <a:lnTo>
                  <a:pt x="1597" y="90"/>
                </a:lnTo>
                <a:lnTo>
                  <a:pt x="1596" y="107"/>
                </a:lnTo>
                <a:lnTo>
                  <a:pt x="1592" y="121"/>
                </a:lnTo>
                <a:lnTo>
                  <a:pt x="1587" y="135"/>
                </a:lnTo>
                <a:lnTo>
                  <a:pt x="1580" y="147"/>
                </a:lnTo>
                <a:lnTo>
                  <a:pt x="1573" y="160"/>
                </a:lnTo>
                <a:lnTo>
                  <a:pt x="1565" y="171"/>
                </a:lnTo>
                <a:lnTo>
                  <a:pt x="1547" y="194"/>
                </a:lnTo>
                <a:lnTo>
                  <a:pt x="1547" y="194"/>
                </a:lnTo>
                <a:lnTo>
                  <a:pt x="1563" y="194"/>
                </a:lnTo>
                <a:lnTo>
                  <a:pt x="1580" y="194"/>
                </a:lnTo>
                <a:lnTo>
                  <a:pt x="1596" y="191"/>
                </a:lnTo>
                <a:lnTo>
                  <a:pt x="1604" y="188"/>
                </a:lnTo>
                <a:lnTo>
                  <a:pt x="1611" y="185"/>
                </a:lnTo>
                <a:lnTo>
                  <a:pt x="1611" y="185"/>
                </a:lnTo>
                <a:lnTo>
                  <a:pt x="1617" y="180"/>
                </a:lnTo>
                <a:lnTo>
                  <a:pt x="1624" y="173"/>
                </a:lnTo>
                <a:lnTo>
                  <a:pt x="1638" y="156"/>
                </a:lnTo>
                <a:lnTo>
                  <a:pt x="1638" y="156"/>
                </a:lnTo>
                <a:lnTo>
                  <a:pt x="1649" y="145"/>
                </a:lnTo>
                <a:lnTo>
                  <a:pt x="1659" y="133"/>
                </a:lnTo>
                <a:lnTo>
                  <a:pt x="1666" y="122"/>
                </a:lnTo>
                <a:lnTo>
                  <a:pt x="1670" y="109"/>
                </a:lnTo>
                <a:lnTo>
                  <a:pt x="1670" y="109"/>
                </a:lnTo>
                <a:lnTo>
                  <a:pt x="1674" y="114"/>
                </a:lnTo>
                <a:lnTo>
                  <a:pt x="1677" y="118"/>
                </a:lnTo>
                <a:lnTo>
                  <a:pt x="1679" y="122"/>
                </a:lnTo>
                <a:lnTo>
                  <a:pt x="1680" y="128"/>
                </a:lnTo>
                <a:lnTo>
                  <a:pt x="1680" y="139"/>
                </a:lnTo>
                <a:lnTo>
                  <a:pt x="1679" y="149"/>
                </a:lnTo>
                <a:lnTo>
                  <a:pt x="1679" y="149"/>
                </a:lnTo>
                <a:lnTo>
                  <a:pt x="1676" y="174"/>
                </a:lnTo>
                <a:lnTo>
                  <a:pt x="1673" y="188"/>
                </a:lnTo>
                <a:lnTo>
                  <a:pt x="1669" y="201"/>
                </a:lnTo>
                <a:lnTo>
                  <a:pt x="1669" y="201"/>
                </a:lnTo>
                <a:lnTo>
                  <a:pt x="1663" y="212"/>
                </a:lnTo>
                <a:lnTo>
                  <a:pt x="1658" y="223"/>
                </a:lnTo>
                <a:lnTo>
                  <a:pt x="1651" y="232"/>
                </a:lnTo>
                <a:lnTo>
                  <a:pt x="1645" y="241"/>
                </a:lnTo>
                <a:lnTo>
                  <a:pt x="1645" y="241"/>
                </a:lnTo>
                <a:lnTo>
                  <a:pt x="1645" y="248"/>
                </a:lnTo>
                <a:lnTo>
                  <a:pt x="1645" y="251"/>
                </a:lnTo>
                <a:lnTo>
                  <a:pt x="1644" y="253"/>
                </a:lnTo>
                <a:lnTo>
                  <a:pt x="1644" y="253"/>
                </a:lnTo>
                <a:lnTo>
                  <a:pt x="1636" y="264"/>
                </a:lnTo>
                <a:lnTo>
                  <a:pt x="1625" y="274"/>
                </a:lnTo>
                <a:lnTo>
                  <a:pt x="1614" y="282"/>
                </a:lnTo>
                <a:lnTo>
                  <a:pt x="1601" y="292"/>
                </a:lnTo>
                <a:lnTo>
                  <a:pt x="1586" y="299"/>
                </a:lnTo>
                <a:lnTo>
                  <a:pt x="1572" y="306"/>
                </a:lnTo>
                <a:lnTo>
                  <a:pt x="1558" y="312"/>
                </a:lnTo>
                <a:lnTo>
                  <a:pt x="1545" y="316"/>
                </a:lnTo>
                <a:lnTo>
                  <a:pt x="1545" y="316"/>
                </a:lnTo>
                <a:lnTo>
                  <a:pt x="1538" y="316"/>
                </a:lnTo>
                <a:lnTo>
                  <a:pt x="1531" y="316"/>
                </a:lnTo>
                <a:lnTo>
                  <a:pt x="1526" y="317"/>
                </a:lnTo>
                <a:lnTo>
                  <a:pt x="1520" y="317"/>
                </a:lnTo>
                <a:lnTo>
                  <a:pt x="1520" y="317"/>
                </a:lnTo>
                <a:lnTo>
                  <a:pt x="1509" y="321"/>
                </a:lnTo>
                <a:lnTo>
                  <a:pt x="1499" y="326"/>
                </a:lnTo>
                <a:lnTo>
                  <a:pt x="1489" y="331"/>
                </a:lnTo>
                <a:lnTo>
                  <a:pt x="1479" y="338"/>
                </a:lnTo>
                <a:lnTo>
                  <a:pt x="1461" y="355"/>
                </a:lnTo>
                <a:lnTo>
                  <a:pt x="1446" y="372"/>
                </a:lnTo>
                <a:lnTo>
                  <a:pt x="1446" y="372"/>
                </a:lnTo>
                <a:lnTo>
                  <a:pt x="1444" y="380"/>
                </a:lnTo>
                <a:lnTo>
                  <a:pt x="1444" y="389"/>
                </a:lnTo>
                <a:lnTo>
                  <a:pt x="1446" y="394"/>
                </a:lnTo>
                <a:lnTo>
                  <a:pt x="1448" y="400"/>
                </a:lnTo>
                <a:lnTo>
                  <a:pt x="1453" y="406"/>
                </a:lnTo>
                <a:lnTo>
                  <a:pt x="1457" y="410"/>
                </a:lnTo>
                <a:lnTo>
                  <a:pt x="1468" y="417"/>
                </a:lnTo>
                <a:lnTo>
                  <a:pt x="1479" y="424"/>
                </a:lnTo>
                <a:lnTo>
                  <a:pt x="1489" y="432"/>
                </a:lnTo>
                <a:lnTo>
                  <a:pt x="1495" y="437"/>
                </a:lnTo>
                <a:lnTo>
                  <a:pt x="1499" y="441"/>
                </a:lnTo>
                <a:lnTo>
                  <a:pt x="1502" y="446"/>
                </a:lnTo>
                <a:lnTo>
                  <a:pt x="1503" y="453"/>
                </a:lnTo>
                <a:lnTo>
                  <a:pt x="1503" y="453"/>
                </a:lnTo>
                <a:lnTo>
                  <a:pt x="1512" y="458"/>
                </a:lnTo>
                <a:lnTo>
                  <a:pt x="1517" y="463"/>
                </a:lnTo>
                <a:lnTo>
                  <a:pt x="1523" y="469"/>
                </a:lnTo>
                <a:lnTo>
                  <a:pt x="1528" y="474"/>
                </a:lnTo>
                <a:lnTo>
                  <a:pt x="1528" y="474"/>
                </a:lnTo>
                <a:lnTo>
                  <a:pt x="1547" y="512"/>
                </a:lnTo>
                <a:lnTo>
                  <a:pt x="1563" y="552"/>
                </a:lnTo>
                <a:lnTo>
                  <a:pt x="1580" y="591"/>
                </a:lnTo>
                <a:lnTo>
                  <a:pt x="1590" y="609"/>
                </a:lnTo>
                <a:lnTo>
                  <a:pt x="1601" y="626"/>
                </a:lnTo>
                <a:lnTo>
                  <a:pt x="1601" y="626"/>
                </a:lnTo>
                <a:lnTo>
                  <a:pt x="1611" y="639"/>
                </a:lnTo>
                <a:lnTo>
                  <a:pt x="1620" y="653"/>
                </a:lnTo>
                <a:lnTo>
                  <a:pt x="1636" y="682"/>
                </a:lnTo>
                <a:lnTo>
                  <a:pt x="1636" y="682"/>
                </a:lnTo>
                <a:lnTo>
                  <a:pt x="1642" y="688"/>
                </a:lnTo>
                <a:lnTo>
                  <a:pt x="1645" y="691"/>
                </a:lnTo>
                <a:lnTo>
                  <a:pt x="1649" y="692"/>
                </a:lnTo>
                <a:lnTo>
                  <a:pt x="1649" y="692"/>
                </a:lnTo>
                <a:lnTo>
                  <a:pt x="1656" y="710"/>
                </a:lnTo>
                <a:lnTo>
                  <a:pt x="1662" y="729"/>
                </a:lnTo>
                <a:lnTo>
                  <a:pt x="1666" y="748"/>
                </a:lnTo>
                <a:lnTo>
                  <a:pt x="1669" y="766"/>
                </a:lnTo>
                <a:lnTo>
                  <a:pt x="1670" y="786"/>
                </a:lnTo>
                <a:lnTo>
                  <a:pt x="1669" y="806"/>
                </a:lnTo>
                <a:lnTo>
                  <a:pt x="1666" y="825"/>
                </a:lnTo>
                <a:lnTo>
                  <a:pt x="1662" y="847"/>
                </a:lnTo>
                <a:lnTo>
                  <a:pt x="1662" y="847"/>
                </a:lnTo>
                <a:lnTo>
                  <a:pt x="1645" y="870"/>
                </a:lnTo>
                <a:lnTo>
                  <a:pt x="1638" y="882"/>
                </a:lnTo>
                <a:lnTo>
                  <a:pt x="1632" y="897"/>
                </a:lnTo>
                <a:lnTo>
                  <a:pt x="1632" y="897"/>
                </a:lnTo>
                <a:lnTo>
                  <a:pt x="1589" y="945"/>
                </a:lnTo>
                <a:lnTo>
                  <a:pt x="1545" y="997"/>
                </a:lnTo>
                <a:lnTo>
                  <a:pt x="1523" y="1022"/>
                </a:lnTo>
                <a:lnTo>
                  <a:pt x="1500" y="1047"/>
                </a:lnTo>
                <a:lnTo>
                  <a:pt x="1476" y="1071"/>
                </a:lnTo>
                <a:lnTo>
                  <a:pt x="1453" y="1092"/>
                </a:lnTo>
                <a:lnTo>
                  <a:pt x="1453" y="1092"/>
                </a:lnTo>
                <a:lnTo>
                  <a:pt x="1448" y="1098"/>
                </a:lnTo>
                <a:lnTo>
                  <a:pt x="1446" y="1103"/>
                </a:lnTo>
                <a:lnTo>
                  <a:pt x="1441" y="1108"/>
                </a:lnTo>
                <a:lnTo>
                  <a:pt x="1437" y="1112"/>
                </a:lnTo>
                <a:lnTo>
                  <a:pt x="1437" y="1112"/>
                </a:lnTo>
                <a:lnTo>
                  <a:pt x="1434" y="1113"/>
                </a:lnTo>
                <a:lnTo>
                  <a:pt x="1430" y="1115"/>
                </a:lnTo>
                <a:lnTo>
                  <a:pt x="1427" y="1116"/>
                </a:lnTo>
                <a:lnTo>
                  <a:pt x="1425" y="1117"/>
                </a:lnTo>
                <a:lnTo>
                  <a:pt x="1425" y="1117"/>
                </a:lnTo>
                <a:lnTo>
                  <a:pt x="1422" y="1123"/>
                </a:lnTo>
                <a:lnTo>
                  <a:pt x="1419" y="1127"/>
                </a:lnTo>
                <a:lnTo>
                  <a:pt x="1419" y="1127"/>
                </a:lnTo>
                <a:lnTo>
                  <a:pt x="1412" y="1133"/>
                </a:lnTo>
                <a:lnTo>
                  <a:pt x="1403" y="1139"/>
                </a:lnTo>
                <a:lnTo>
                  <a:pt x="1385" y="1148"/>
                </a:lnTo>
                <a:lnTo>
                  <a:pt x="1370" y="1160"/>
                </a:lnTo>
                <a:lnTo>
                  <a:pt x="1364" y="1165"/>
                </a:lnTo>
                <a:lnTo>
                  <a:pt x="1360" y="1171"/>
                </a:lnTo>
                <a:lnTo>
                  <a:pt x="1360" y="1171"/>
                </a:lnTo>
                <a:lnTo>
                  <a:pt x="1360" y="1174"/>
                </a:lnTo>
                <a:lnTo>
                  <a:pt x="1360" y="1179"/>
                </a:lnTo>
                <a:lnTo>
                  <a:pt x="1360" y="1188"/>
                </a:lnTo>
                <a:lnTo>
                  <a:pt x="1360" y="1188"/>
                </a:lnTo>
                <a:lnTo>
                  <a:pt x="1359" y="1200"/>
                </a:lnTo>
                <a:lnTo>
                  <a:pt x="1356" y="1213"/>
                </a:lnTo>
                <a:lnTo>
                  <a:pt x="1349" y="1235"/>
                </a:lnTo>
                <a:lnTo>
                  <a:pt x="1340" y="1256"/>
                </a:lnTo>
                <a:lnTo>
                  <a:pt x="1333" y="1279"/>
                </a:lnTo>
                <a:lnTo>
                  <a:pt x="1333" y="1279"/>
                </a:lnTo>
                <a:lnTo>
                  <a:pt x="1319" y="1299"/>
                </a:lnTo>
                <a:lnTo>
                  <a:pt x="1307" y="1321"/>
                </a:lnTo>
                <a:lnTo>
                  <a:pt x="1297" y="1345"/>
                </a:lnTo>
                <a:lnTo>
                  <a:pt x="1288" y="1370"/>
                </a:lnTo>
                <a:lnTo>
                  <a:pt x="1281" y="1397"/>
                </a:lnTo>
                <a:lnTo>
                  <a:pt x="1276" y="1426"/>
                </a:lnTo>
                <a:lnTo>
                  <a:pt x="1273" y="1454"/>
                </a:lnTo>
                <a:lnTo>
                  <a:pt x="1273" y="1485"/>
                </a:lnTo>
                <a:lnTo>
                  <a:pt x="1273" y="1485"/>
                </a:lnTo>
                <a:lnTo>
                  <a:pt x="1273" y="1501"/>
                </a:lnTo>
                <a:lnTo>
                  <a:pt x="1270" y="1516"/>
                </a:lnTo>
                <a:lnTo>
                  <a:pt x="1269" y="1522"/>
                </a:lnTo>
                <a:lnTo>
                  <a:pt x="1264" y="1529"/>
                </a:lnTo>
                <a:lnTo>
                  <a:pt x="1260" y="1533"/>
                </a:lnTo>
                <a:lnTo>
                  <a:pt x="1255" y="1537"/>
                </a:lnTo>
                <a:lnTo>
                  <a:pt x="1255" y="1537"/>
                </a:lnTo>
                <a:lnTo>
                  <a:pt x="1250" y="1539"/>
                </a:lnTo>
                <a:lnTo>
                  <a:pt x="1245" y="1540"/>
                </a:lnTo>
                <a:lnTo>
                  <a:pt x="1234" y="1542"/>
                </a:lnTo>
                <a:lnTo>
                  <a:pt x="1234" y="1542"/>
                </a:lnTo>
                <a:lnTo>
                  <a:pt x="1208" y="1550"/>
                </a:lnTo>
                <a:lnTo>
                  <a:pt x="1208" y="1550"/>
                </a:lnTo>
                <a:lnTo>
                  <a:pt x="1203" y="1553"/>
                </a:lnTo>
                <a:lnTo>
                  <a:pt x="1197" y="1557"/>
                </a:lnTo>
                <a:lnTo>
                  <a:pt x="1197" y="1557"/>
                </a:lnTo>
                <a:lnTo>
                  <a:pt x="1179" y="1563"/>
                </a:lnTo>
                <a:lnTo>
                  <a:pt x="1159" y="1565"/>
                </a:lnTo>
                <a:lnTo>
                  <a:pt x="1140" y="1570"/>
                </a:lnTo>
                <a:lnTo>
                  <a:pt x="1121" y="1575"/>
                </a:lnTo>
                <a:lnTo>
                  <a:pt x="1121" y="1575"/>
                </a:lnTo>
                <a:lnTo>
                  <a:pt x="1117" y="1585"/>
                </a:lnTo>
                <a:lnTo>
                  <a:pt x="1114" y="1595"/>
                </a:lnTo>
                <a:lnTo>
                  <a:pt x="1109" y="1619"/>
                </a:lnTo>
                <a:lnTo>
                  <a:pt x="1102" y="1668"/>
                </a:lnTo>
                <a:lnTo>
                  <a:pt x="1102" y="1668"/>
                </a:lnTo>
                <a:lnTo>
                  <a:pt x="1076" y="1696"/>
                </a:lnTo>
                <a:lnTo>
                  <a:pt x="1051" y="1723"/>
                </a:lnTo>
                <a:lnTo>
                  <a:pt x="1051" y="1723"/>
                </a:lnTo>
                <a:lnTo>
                  <a:pt x="1038" y="1720"/>
                </a:lnTo>
                <a:lnTo>
                  <a:pt x="1023" y="1717"/>
                </a:lnTo>
                <a:lnTo>
                  <a:pt x="1008" y="1716"/>
                </a:lnTo>
                <a:lnTo>
                  <a:pt x="995" y="1717"/>
                </a:lnTo>
                <a:lnTo>
                  <a:pt x="995" y="1717"/>
                </a:lnTo>
                <a:lnTo>
                  <a:pt x="991" y="1720"/>
                </a:lnTo>
                <a:lnTo>
                  <a:pt x="989" y="1724"/>
                </a:lnTo>
                <a:lnTo>
                  <a:pt x="985" y="1734"/>
                </a:lnTo>
                <a:lnTo>
                  <a:pt x="985" y="1734"/>
                </a:lnTo>
                <a:lnTo>
                  <a:pt x="974" y="1737"/>
                </a:lnTo>
                <a:lnTo>
                  <a:pt x="964" y="1742"/>
                </a:lnTo>
                <a:lnTo>
                  <a:pt x="956" y="1748"/>
                </a:lnTo>
                <a:lnTo>
                  <a:pt x="949" y="1754"/>
                </a:lnTo>
                <a:lnTo>
                  <a:pt x="936" y="1766"/>
                </a:lnTo>
                <a:lnTo>
                  <a:pt x="928" y="1772"/>
                </a:lnTo>
                <a:lnTo>
                  <a:pt x="919" y="1777"/>
                </a:lnTo>
                <a:lnTo>
                  <a:pt x="919" y="1777"/>
                </a:lnTo>
                <a:lnTo>
                  <a:pt x="911" y="1772"/>
                </a:lnTo>
                <a:lnTo>
                  <a:pt x="902" y="1770"/>
                </a:lnTo>
                <a:lnTo>
                  <a:pt x="892" y="1769"/>
                </a:lnTo>
                <a:lnTo>
                  <a:pt x="883" y="1768"/>
                </a:lnTo>
                <a:lnTo>
                  <a:pt x="863" y="1766"/>
                </a:lnTo>
                <a:lnTo>
                  <a:pt x="853" y="1763"/>
                </a:lnTo>
                <a:lnTo>
                  <a:pt x="843" y="1759"/>
                </a:lnTo>
                <a:lnTo>
                  <a:pt x="843" y="1759"/>
                </a:lnTo>
                <a:lnTo>
                  <a:pt x="842" y="1789"/>
                </a:lnTo>
                <a:lnTo>
                  <a:pt x="841" y="1800"/>
                </a:lnTo>
                <a:lnTo>
                  <a:pt x="838" y="1811"/>
                </a:lnTo>
                <a:lnTo>
                  <a:pt x="838" y="1811"/>
                </a:lnTo>
                <a:lnTo>
                  <a:pt x="832" y="1810"/>
                </a:lnTo>
                <a:lnTo>
                  <a:pt x="826" y="1810"/>
                </a:lnTo>
                <a:lnTo>
                  <a:pt x="822" y="1811"/>
                </a:lnTo>
                <a:lnTo>
                  <a:pt x="817" y="1812"/>
                </a:lnTo>
                <a:lnTo>
                  <a:pt x="807" y="1818"/>
                </a:lnTo>
                <a:lnTo>
                  <a:pt x="797" y="1825"/>
                </a:lnTo>
                <a:lnTo>
                  <a:pt x="787" y="1832"/>
                </a:lnTo>
                <a:lnTo>
                  <a:pt x="779" y="1839"/>
                </a:lnTo>
                <a:lnTo>
                  <a:pt x="770" y="1842"/>
                </a:lnTo>
                <a:lnTo>
                  <a:pt x="766" y="1843"/>
                </a:lnTo>
                <a:lnTo>
                  <a:pt x="762" y="1843"/>
                </a:lnTo>
                <a:lnTo>
                  <a:pt x="762" y="1843"/>
                </a:lnTo>
                <a:lnTo>
                  <a:pt x="744" y="1839"/>
                </a:lnTo>
                <a:lnTo>
                  <a:pt x="721" y="1835"/>
                </a:lnTo>
                <a:lnTo>
                  <a:pt x="710" y="1834"/>
                </a:lnTo>
                <a:lnTo>
                  <a:pt x="700" y="1834"/>
                </a:lnTo>
                <a:lnTo>
                  <a:pt x="693" y="1834"/>
                </a:lnTo>
                <a:lnTo>
                  <a:pt x="688" y="1836"/>
                </a:lnTo>
                <a:lnTo>
                  <a:pt x="688" y="1836"/>
                </a:lnTo>
                <a:lnTo>
                  <a:pt x="682" y="1838"/>
                </a:lnTo>
                <a:lnTo>
                  <a:pt x="678" y="1836"/>
                </a:lnTo>
                <a:lnTo>
                  <a:pt x="673" y="1834"/>
                </a:lnTo>
                <a:lnTo>
                  <a:pt x="671" y="1831"/>
                </a:lnTo>
                <a:lnTo>
                  <a:pt x="664" y="1822"/>
                </a:lnTo>
                <a:lnTo>
                  <a:pt x="659" y="1818"/>
                </a:lnTo>
                <a:lnTo>
                  <a:pt x="655" y="1814"/>
                </a:lnTo>
                <a:lnTo>
                  <a:pt x="655" y="1814"/>
                </a:lnTo>
                <a:lnTo>
                  <a:pt x="645" y="1808"/>
                </a:lnTo>
                <a:lnTo>
                  <a:pt x="637" y="1807"/>
                </a:lnTo>
                <a:lnTo>
                  <a:pt x="630" y="1803"/>
                </a:lnTo>
                <a:lnTo>
                  <a:pt x="627" y="1800"/>
                </a:lnTo>
                <a:lnTo>
                  <a:pt x="626" y="1796"/>
                </a:lnTo>
                <a:lnTo>
                  <a:pt x="626" y="1796"/>
                </a:lnTo>
                <a:lnTo>
                  <a:pt x="631" y="1762"/>
                </a:lnTo>
                <a:lnTo>
                  <a:pt x="633" y="1741"/>
                </a:lnTo>
                <a:lnTo>
                  <a:pt x="633" y="1720"/>
                </a:lnTo>
                <a:lnTo>
                  <a:pt x="633" y="1720"/>
                </a:lnTo>
                <a:close/>
                <a:moveTo>
                  <a:pt x="1528" y="98"/>
                </a:moveTo>
                <a:lnTo>
                  <a:pt x="1528" y="98"/>
                </a:lnTo>
                <a:lnTo>
                  <a:pt x="1492" y="115"/>
                </a:lnTo>
                <a:lnTo>
                  <a:pt x="1453" y="130"/>
                </a:lnTo>
                <a:lnTo>
                  <a:pt x="1415" y="146"/>
                </a:lnTo>
                <a:lnTo>
                  <a:pt x="1395" y="154"/>
                </a:lnTo>
                <a:lnTo>
                  <a:pt x="1377" y="164"/>
                </a:lnTo>
                <a:lnTo>
                  <a:pt x="1377" y="164"/>
                </a:lnTo>
                <a:lnTo>
                  <a:pt x="1370" y="171"/>
                </a:lnTo>
                <a:lnTo>
                  <a:pt x="1364" y="180"/>
                </a:lnTo>
                <a:lnTo>
                  <a:pt x="1359" y="189"/>
                </a:lnTo>
                <a:lnTo>
                  <a:pt x="1354" y="198"/>
                </a:lnTo>
                <a:lnTo>
                  <a:pt x="1350" y="208"/>
                </a:lnTo>
                <a:lnTo>
                  <a:pt x="1347" y="218"/>
                </a:lnTo>
                <a:lnTo>
                  <a:pt x="1344" y="239"/>
                </a:lnTo>
                <a:lnTo>
                  <a:pt x="1343" y="260"/>
                </a:lnTo>
                <a:lnTo>
                  <a:pt x="1346" y="282"/>
                </a:lnTo>
                <a:lnTo>
                  <a:pt x="1352" y="303"/>
                </a:lnTo>
                <a:lnTo>
                  <a:pt x="1360" y="323"/>
                </a:lnTo>
                <a:lnTo>
                  <a:pt x="1360" y="323"/>
                </a:lnTo>
                <a:lnTo>
                  <a:pt x="1367" y="334"/>
                </a:lnTo>
                <a:lnTo>
                  <a:pt x="1374" y="344"/>
                </a:lnTo>
                <a:lnTo>
                  <a:pt x="1384" y="354"/>
                </a:lnTo>
                <a:lnTo>
                  <a:pt x="1392" y="361"/>
                </a:lnTo>
                <a:lnTo>
                  <a:pt x="1412" y="376"/>
                </a:lnTo>
                <a:lnTo>
                  <a:pt x="1427" y="389"/>
                </a:lnTo>
                <a:lnTo>
                  <a:pt x="1427" y="389"/>
                </a:lnTo>
                <a:lnTo>
                  <a:pt x="1429" y="380"/>
                </a:lnTo>
                <a:lnTo>
                  <a:pt x="1432" y="375"/>
                </a:lnTo>
                <a:lnTo>
                  <a:pt x="1434" y="368"/>
                </a:lnTo>
                <a:lnTo>
                  <a:pt x="1436" y="361"/>
                </a:lnTo>
                <a:lnTo>
                  <a:pt x="1436" y="361"/>
                </a:lnTo>
                <a:lnTo>
                  <a:pt x="1443" y="351"/>
                </a:lnTo>
                <a:lnTo>
                  <a:pt x="1450" y="342"/>
                </a:lnTo>
                <a:lnTo>
                  <a:pt x="1458" y="334"/>
                </a:lnTo>
                <a:lnTo>
                  <a:pt x="1468" y="328"/>
                </a:lnTo>
                <a:lnTo>
                  <a:pt x="1478" y="323"/>
                </a:lnTo>
                <a:lnTo>
                  <a:pt x="1488" y="317"/>
                </a:lnTo>
                <a:lnTo>
                  <a:pt x="1510" y="309"/>
                </a:lnTo>
                <a:lnTo>
                  <a:pt x="1554" y="295"/>
                </a:lnTo>
                <a:lnTo>
                  <a:pt x="1576" y="285"/>
                </a:lnTo>
                <a:lnTo>
                  <a:pt x="1586" y="281"/>
                </a:lnTo>
                <a:lnTo>
                  <a:pt x="1596" y="275"/>
                </a:lnTo>
                <a:lnTo>
                  <a:pt x="1596" y="275"/>
                </a:lnTo>
                <a:lnTo>
                  <a:pt x="1606" y="265"/>
                </a:lnTo>
                <a:lnTo>
                  <a:pt x="1615" y="255"/>
                </a:lnTo>
                <a:lnTo>
                  <a:pt x="1625" y="247"/>
                </a:lnTo>
                <a:lnTo>
                  <a:pt x="1636" y="237"/>
                </a:lnTo>
                <a:lnTo>
                  <a:pt x="1636" y="237"/>
                </a:lnTo>
                <a:lnTo>
                  <a:pt x="1646" y="219"/>
                </a:lnTo>
                <a:lnTo>
                  <a:pt x="1655" y="199"/>
                </a:lnTo>
                <a:lnTo>
                  <a:pt x="1659" y="189"/>
                </a:lnTo>
                <a:lnTo>
                  <a:pt x="1662" y="178"/>
                </a:lnTo>
                <a:lnTo>
                  <a:pt x="1665" y="167"/>
                </a:lnTo>
                <a:lnTo>
                  <a:pt x="1665" y="154"/>
                </a:lnTo>
                <a:lnTo>
                  <a:pt x="1665" y="154"/>
                </a:lnTo>
                <a:lnTo>
                  <a:pt x="1652" y="167"/>
                </a:lnTo>
                <a:lnTo>
                  <a:pt x="1636" y="180"/>
                </a:lnTo>
                <a:lnTo>
                  <a:pt x="1620" y="189"/>
                </a:lnTo>
                <a:lnTo>
                  <a:pt x="1601" y="199"/>
                </a:lnTo>
                <a:lnTo>
                  <a:pt x="1582" y="205"/>
                </a:lnTo>
                <a:lnTo>
                  <a:pt x="1572" y="206"/>
                </a:lnTo>
                <a:lnTo>
                  <a:pt x="1561" y="208"/>
                </a:lnTo>
                <a:lnTo>
                  <a:pt x="1551" y="208"/>
                </a:lnTo>
                <a:lnTo>
                  <a:pt x="1540" y="206"/>
                </a:lnTo>
                <a:lnTo>
                  <a:pt x="1528" y="205"/>
                </a:lnTo>
                <a:lnTo>
                  <a:pt x="1517" y="201"/>
                </a:lnTo>
                <a:lnTo>
                  <a:pt x="1517" y="201"/>
                </a:lnTo>
                <a:lnTo>
                  <a:pt x="1519" y="195"/>
                </a:lnTo>
                <a:lnTo>
                  <a:pt x="1521" y="189"/>
                </a:lnTo>
                <a:lnTo>
                  <a:pt x="1524" y="185"/>
                </a:lnTo>
                <a:lnTo>
                  <a:pt x="1530" y="181"/>
                </a:lnTo>
                <a:lnTo>
                  <a:pt x="1541" y="174"/>
                </a:lnTo>
                <a:lnTo>
                  <a:pt x="1552" y="168"/>
                </a:lnTo>
                <a:lnTo>
                  <a:pt x="1552" y="168"/>
                </a:lnTo>
                <a:lnTo>
                  <a:pt x="1561" y="156"/>
                </a:lnTo>
                <a:lnTo>
                  <a:pt x="1568" y="142"/>
                </a:lnTo>
                <a:lnTo>
                  <a:pt x="1573" y="126"/>
                </a:lnTo>
                <a:lnTo>
                  <a:pt x="1579" y="109"/>
                </a:lnTo>
                <a:lnTo>
                  <a:pt x="1580" y="93"/>
                </a:lnTo>
                <a:lnTo>
                  <a:pt x="1580" y="76"/>
                </a:lnTo>
                <a:lnTo>
                  <a:pt x="1579" y="69"/>
                </a:lnTo>
                <a:lnTo>
                  <a:pt x="1576" y="60"/>
                </a:lnTo>
                <a:lnTo>
                  <a:pt x="1572" y="53"/>
                </a:lnTo>
                <a:lnTo>
                  <a:pt x="1568" y="45"/>
                </a:lnTo>
                <a:lnTo>
                  <a:pt x="1568" y="45"/>
                </a:lnTo>
                <a:lnTo>
                  <a:pt x="1565" y="53"/>
                </a:lnTo>
                <a:lnTo>
                  <a:pt x="1561" y="60"/>
                </a:lnTo>
                <a:lnTo>
                  <a:pt x="1551" y="73"/>
                </a:lnTo>
                <a:lnTo>
                  <a:pt x="1540" y="86"/>
                </a:lnTo>
                <a:lnTo>
                  <a:pt x="1528" y="98"/>
                </a:lnTo>
                <a:lnTo>
                  <a:pt x="1528" y="98"/>
                </a:lnTo>
                <a:close/>
                <a:moveTo>
                  <a:pt x="1082" y="352"/>
                </a:moveTo>
                <a:lnTo>
                  <a:pt x="1082" y="352"/>
                </a:lnTo>
                <a:lnTo>
                  <a:pt x="1081" y="351"/>
                </a:lnTo>
                <a:lnTo>
                  <a:pt x="1078" y="351"/>
                </a:lnTo>
                <a:lnTo>
                  <a:pt x="1076" y="352"/>
                </a:lnTo>
                <a:lnTo>
                  <a:pt x="1075" y="354"/>
                </a:lnTo>
                <a:lnTo>
                  <a:pt x="1075" y="354"/>
                </a:lnTo>
                <a:lnTo>
                  <a:pt x="1075" y="357"/>
                </a:lnTo>
                <a:lnTo>
                  <a:pt x="1075" y="358"/>
                </a:lnTo>
                <a:lnTo>
                  <a:pt x="1069" y="364"/>
                </a:lnTo>
                <a:lnTo>
                  <a:pt x="1065" y="369"/>
                </a:lnTo>
                <a:lnTo>
                  <a:pt x="1065" y="372"/>
                </a:lnTo>
                <a:lnTo>
                  <a:pt x="1067" y="373"/>
                </a:lnTo>
                <a:lnTo>
                  <a:pt x="1067" y="373"/>
                </a:lnTo>
                <a:lnTo>
                  <a:pt x="1068" y="372"/>
                </a:lnTo>
                <a:lnTo>
                  <a:pt x="1069" y="371"/>
                </a:lnTo>
                <a:lnTo>
                  <a:pt x="1075" y="371"/>
                </a:lnTo>
                <a:lnTo>
                  <a:pt x="1086" y="371"/>
                </a:lnTo>
                <a:lnTo>
                  <a:pt x="1086" y="371"/>
                </a:lnTo>
                <a:lnTo>
                  <a:pt x="1086" y="373"/>
                </a:lnTo>
                <a:lnTo>
                  <a:pt x="1086" y="375"/>
                </a:lnTo>
                <a:lnTo>
                  <a:pt x="1090" y="378"/>
                </a:lnTo>
                <a:lnTo>
                  <a:pt x="1093" y="380"/>
                </a:lnTo>
                <a:lnTo>
                  <a:pt x="1095" y="382"/>
                </a:lnTo>
                <a:lnTo>
                  <a:pt x="1096" y="383"/>
                </a:lnTo>
                <a:lnTo>
                  <a:pt x="1096" y="383"/>
                </a:lnTo>
                <a:lnTo>
                  <a:pt x="1100" y="382"/>
                </a:lnTo>
                <a:lnTo>
                  <a:pt x="1104" y="380"/>
                </a:lnTo>
                <a:lnTo>
                  <a:pt x="1107" y="378"/>
                </a:lnTo>
                <a:lnTo>
                  <a:pt x="1109" y="373"/>
                </a:lnTo>
                <a:lnTo>
                  <a:pt x="1111" y="365"/>
                </a:lnTo>
                <a:lnTo>
                  <a:pt x="1111" y="357"/>
                </a:lnTo>
                <a:lnTo>
                  <a:pt x="1109" y="348"/>
                </a:lnTo>
                <a:lnTo>
                  <a:pt x="1106" y="340"/>
                </a:lnTo>
                <a:lnTo>
                  <a:pt x="1102" y="334"/>
                </a:lnTo>
                <a:lnTo>
                  <a:pt x="1096" y="331"/>
                </a:lnTo>
                <a:lnTo>
                  <a:pt x="1096" y="331"/>
                </a:lnTo>
                <a:lnTo>
                  <a:pt x="1096" y="333"/>
                </a:lnTo>
                <a:lnTo>
                  <a:pt x="1095" y="334"/>
                </a:lnTo>
                <a:lnTo>
                  <a:pt x="1090" y="338"/>
                </a:lnTo>
                <a:lnTo>
                  <a:pt x="1085" y="345"/>
                </a:lnTo>
                <a:lnTo>
                  <a:pt x="1083" y="348"/>
                </a:lnTo>
                <a:lnTo>
                  <a:pt x="1082" y="352"/>
                </a:lnTo>
                <a:lnTo>
                  <a:pt x="1082" y="352"/>
                </a:lnTo>
                <a:close/>
                <a:moveTo>
                  <a:pt x="1409" y="463"/>
                </a:moveTo>
                <a:lnTo>
                  <a:pt x="1409" y="463"/>
                </a:lnTo>
                <a:lnTo>
                  <a:pt x="1412" y="472"/>
                </a:lnTo>
                <a:lnTo>
                  <a:pt x="1416" y="480"/>
                </a:lnTo>
                <a:lnTo>
                  <a:pt x="1416" y="480"/>
                </a:lnTo>
                <a:lnTo>
                  <a:pt x="1425" y="493"/>
                </a:lnTo>
                <a:lnTo>
                  <a:pt x="1433" y="503"/>
                </a:lnTo>
                <a:lnTo>
                  <a:pt x="1441" y="512"/>
                </a:lnTo>
                <a:lnTo>
                  <a:pt x="1451" y="521"/>
                </a:lnTo>
                <a:lnTo>
                  <a:pt x="1472" y="538"/>
                </a:lnTo>
                <a:lnTo>
                  <a:pt x="1492" y="554"/>
                </a:lnTo>
                <a:lnTo>
                  <a:pt x="1492" y="554"/>
                </a:lnTo>
                <a:lnTo>
                  <a:pt x="1500" y="564"/>
                </a:lnTo>
                <a:lnTo>
                  <a:pt x="1509" y="574"/>
                </a:lnTo>
                <a:lnTo>
                  <a:pt x="1517" y="584"/>
                </a:lnTo>
                <a:lnTo>
                  <a:pt x="1521" y="588"/>
                </a:lnTo>
                <a:lnTo>
                  <a:pt x="1527" y="591"/>
                </a:lnTo>
                <a:lnTo>
                  <a:pt x="1527" y="591"/>
                </a:lnTo>
                <a:lnTo>
                  <a:pt x="1528" y="581"/>
                </a:lnTo>
                <a:lnTo>
                  <a:pt x="1528" y="571"/>
                </a:lnTo>
                <a:lnTo>
                  <a:pt x="1526" y="552"/>
                </a:lnTo>
                <a:lnTo>
                  <a:pt x="1524" y="535"/>
                </a:lnTo>
                <a:lnTo>
                  <a:pt x="1523" y="526"/>
                </a:lnTo>
                <a:lnTo>
                  <a:pt x="1523" y="519"/>
                </a:lnTo>
                <a:lnTo>
                  <a:pt x="1523" y="519"/>
                </a:lnTo>
                <a:lnTo>
                  <a:pt x="1517" y="503"/>
                </a:lnTo>
                <a:lnTo>
                  <a:pt x="1509" y="488"/>
                </a:lnTo>
                <a:lnTo>
                  <a:pt x="1500" y="474"/>
                </a:lnTo>
                <a:lnTo>
                  <a:pt x="1490" y="463"/>
                </a:lnTo>
                <a:lnTo>
                  <a:pt x="1481" y="452"/>
                </a:lnTo>
                <a:lnTo>
                  <a:pt x="1469" y="441"/>
                </a:lnTo>
                <a:lnTo>
                  <a:pt x="1444" y="423"/>
                </a:lnTo>
                <a:lnTo>
                  <a:pt x="1419" y="404"/>
                </a:lnTo>
                <a:lnTo>
                  <a:pt x="1395" y="386"/>
                </a:lnTo>
                <a:lnTo>
                  <a:pt x="1382" y="376"/>
                </a:lnTo>
                <a:lnTo>
                  <a:pt x="1371" y="365"/>
                </a:lnTo>
                <a:lnTo>
                  <a:pt x="1360" y="354"/>
                </a:lnTo>
                <a:lnTo>
                  <a:pt x="1350" y="341"/>
                </a:lnTo>
                <a:lnTo>
                  <a:pt x="1350" y="341"/>
                </a:lnTo>
                <a:lnTo>
                  <a:pt x="1363" y="372"/>
                </a:lnTo>
                <a:lnTo>
                  <a:pt x="1378" y="404"/>
                </a:lnTo>
                <a:lnTo>
                  <a:pt x="1409" y="463"/>
                </a:lnTo>
                <a:lnTo>
                  <a:pt x="1409" y="463"/>
                </a:lnTo>
                <a:close/>
                <a:moveTo>
                  <a:pt x="1040" y="403"/>
                </a:moveTo>
                <a:lnTo>
                  <a:pt x="1040" y="403"/>
                </a:lnTo>
                <a:lnTo>
                  <a:pt x="1026" y="424"/>
                </a:lnTo>
                <a:lnTo>
                  <a:pt x="1013" y="446"/>
                </a:lnTo>
                <a:lnTo>
                  <a:pt x="1002" y="469"/>
                </a:lnTo>
                <a:lnTo>
                  <a:pt x="992" y="490"/>
                </a:lnTo>
                <a:lnTo>
                  <a:pt x="992" y="490"/>
                </a:lnTo>
                <a:lnTo>
                  <a:pt x="995" y="488"/>
                </a:lnTo>
                <a:lnTo>
                  <a:pt x="998" y="488"/>
                </a:lnTo>
                <a:lnTo>
                  <a:pt x="1005" y="487"/>
                </a:lnTo>
                <a:lnTo>
                  <a:pt x="1005" y="487"/>
                </a:lnTo>
                <a:lnTo>
                  <a:pt x="1006" y="491"/>
                </a:lnTo>
                <a:lnTo>
                  <a:pt x="1008" y="496"/>
                </a:lnTo>
                <a:lnTo>
                  <a:pt x="1006" y="503"/>
                </a:lnTo>
                <a:lnTo>
                  <a:pt x="1003" y="511"/>
                </a:lnTo>
                <a:lnTo>
                  <a:pt x="1003" y="515"/>
                </a:lnTo>
                <a:lnTo>
                  <a:pt x="1005" y="519"/>
                </a:lnTo>
                <a:lnTo>
                  <a:pt x="1005" y="519"/>
                </a:lnTo>
                <a:lnTo>
                  <a:pt x="1008" y="518"/>
                </a:lnTo>
                <a:lnTo>
                  <a:pt x="1009" y="517"/>
                </a:lnTo>
                <a:lnTo>
                  <a:pt x="1012" y="511"/>
                </a:lnTo>
                <a:lnTo>
                  <a:pt x="1015" y="505"/>
                </a:lnTo>
                <a:lnTo>
                  <a:pt x="1016" y="504"/>
                </a:lnTo>
                <a:lnTo>
                  <a:pt x="1017" y="503"/>
                </a:lnTo>
                <a:lnTo>
                  <a:pt x="1017" y="503"/>
                </a:lnTo>
                <a:lnTo>
                  <a:pt x="1023" y="503"/>
                </a:lnTo>
                <a:lnTo>
                  <a:pt x="1026" y="501"/>
                </a:lnTo>
                <a:lnTo>
                  <a:pt x="1029" y="501"/>
                </a:lnTo>
                <a:lnTo>
                  <a:pt x="1031" y="503"/>
                </a:lnTo>
                <a:lnTo>
                  <a:pt x="1031" y="503"/>
                </a:lnTo>
                <a:lnTo>
                  <a:pt x="1033" y="504"/>
                </a:lnTo>
                <a:lnTo>
                  <a:pt x="1033" y="507"/>
                </a:lnTo>
                <a:lnTo>
                  <a:pt x="1033" y="514"/>
                </a:lnTo>
                <a:lnTo>
                  <a:pt x="1034" y="521"/>
                </a:lnTo>
                <a:lnTo>
                  <a:pt x="1034" y="524"/>
                </a:lnTo>
                <a:lnTo>
                  <a:pt x="1036" y="525"/>
                </a:lnTo>
                <a:lnTo>
                  <a:pt x="1036" y="525"/>
                </a:lnTo>
                <a:lnTo>
                  <a:pt x="1040" y="514"/>
                </a:lnTo>
                <a:lnTo>
                  <a:pt x="1043" y="508"/>
                </a:lnTo>
                <a:lnTo>
                  <a:pt x="1045" y="503"/>
                </a:lnTo>
                <a:lnTo>
                  <a:pt x="1050" y="500"/>
                </a:lnTo>
                <a:lnTo>
                  <a:pt x="1055" y="497"/>
                </a:lnTo>
                <a:lnTo>
                  <a:pt x="1061" y="497"/>
                </a:lnTo>
                <a:lnTo>
                  <a:pt x="1067" y="500"/>
                </a:lnTo>
                <a:lnTo>
                  <a:pt x="1067" y="500"/>
                </a:lnTo>
                <a:lnTo>
                  <a:pt x="1068" y="510"/>
                </a:lnTo>
                <a:lnTo>
                  <a:pt x="1069" y="518"/>
                </a:lnTo>
                <a:lnTo>
                  <a:pt x="1074" y="525"/>
                </a:lnTo>
                <a:lnTo>
                  <a:pt x="1076" y="532"/>
                </a:lnTo>
                <a:lnTo>
                  <a:pt x="1085" y="545"/>
                </a:lnTo>
                <a:lnTo>
                  <a:pt x="1089" y="552"/>
                </a:lnTo>
                <a:lnTo>
                  <a:pt x="1092" y="559"/>
                </a:lnTo>
                <a:lnTo>
                  <a:pt x="1092" y="559"/>
                </a:lnTo>
                <a:lnTo>
                  <a:pt x="1096" y="553"/>
                </a:lnTo>
                <a:lnTo>
                  <a:pt x="1100" y="547"/>
                </a:lnTo>
                <a:lnTo>
                  <a:pt x="1106" y="535"/>
                </a:lnTo>
                <a:lnTo>
                  <a:pt x="1109" y="521"/>
                </a:lnTo>
                <a:lnTo>
                  <a:pt x="1110" y="507"/>
                </a:lnTo>
                <a:lnTo>
                  <a:pt x="1110" y="476"/>
                </a:lnTo>
                <a:lnTo>
                  <a:pt x="1110" y="462"/>
                </a:lnTo>
                <a:lnTo>
                  <a:pt x="1111" y="448"/>
                </a:lnTo>
                <a:lnTo>
                  <a:pt x="1111" y="448"/>
                </a:lnTo>
                <a:lnTo>
                  <a:pt x="1120" y="470"/>
                </a:lnTo>
                <a:lnTo>
                  <a:pt x="1130" y="493"/>
                </a:lnTo>
                <a:lnTo>
                  <a:pt x="1135" y="503"/>
                </a:lnTo>
                <a:lnTo>
                  <a:pt x="1141" y="512"/>
                </a:lnTo>
                <a:lnTo>
                  <a:pt x="1148" y="522"/>
                </a:lnTo>
                <a:lnTo>
                  <a:pt x="1156" y="529"/>
                </a:lnTo>
                <a:lnTo>
                  <a:pt x="1156" y="529"/>
                </a:lnTo>
                <a:lnTo>
                  <a:pt x="1158" y="517"/>
                </a:lnTo>
                <a:lnTo>
                  <a:pt x="1158" y="505"/>
                </a:lnTo>
                <a:lnTo>
                  <a:pt x="1155" y="494"/>
                </a:lnTo>
                <a:lnTo>
                  <a:pt x="1152" y="483"/>
                </a:lnTo>
                <a:lnTo>
                  <a:pt x="1144" y="459"/>
                </a:lnTo>
                <a:lnTo>
                  <a:pt x="1137" y="437"/>
                </a:lnTo>
                <a:lnTo>
                  <a:pt x="1137" y="437"/>
                </a:lnTo>
                <a:lnTo>
                  <a:pt x="1130" y="407"/>
                </a:lnTo>
                <a:lnTo>
                  <a:pt x="1126" y="396"/>
                </a:lnTo>
                <a:lnTo>
                  <a:pt x="1118" y="383"/>
                </a:lnTo>
                <a:lnTo>
                  <a:pt x="1118" y="383"/>
                </a:lnTo>
                <a:lnTo>
                  <a:pt x="1117" y="390"/>
                </a:lnTo>
                <a:lnTo>
                  <a:pt x="1113" y="394"/>
                </a:lnTo>
                <a:lnTo>
                  <a:pt x="1106" y="397"/>
                </a:lnTo>
                <a:lnTo>
                  <a:pt x="1099" y="399"/>
                </a:lnTo>
                <a:lnTo>
                  <a:pt x="1093" y="397"/>
                </a:lnTo>
                <a:lnTo>
                  <a:pt x="1086" y="396"/>
                </a:lnTo>
                <a:lnTo>
                  <a:pt x="1082" y="392"/>
                </a:lnTo>
                <a:lnTo>
                  <a:pt x="1078" y="386"/>
                </a:lnTo>
                <a:lnTo>
                  <a:pt x="1078" y="386"/>
                </a:lnTo>
                <a:lnTo>
                  <a:pt x="1061" y="396"/>
                </a:lnTo>
                <a:lnTo>
                  <a:pt x="1051" y="400"/>
                </a:lnTo>
                <a:lnTo>
                  <a:pt x="1040" y="403"/>
                </a:lnTo>
                <a:lnTo>
                  <a:pt x="1040" y="403"/>
                </a:lnTo>
                <a:close/>
                <a:moveTo>
                  <a:pt x="853" y="424"/>
                </a:moveTo>
                <a:lnTo>
                  <a:pt x="853" y="424"/>
                </a:lnTo>
                <a:lnTo>
                  <a:pt x="857" y="424"/>
                </a:lnTo>
                <a:lnTo>
                  <a:pt x="862" y="424"/>
                </a:lnTo>
                <a:lnTo>
                  <a:pt x="869" y="427"/>
                </a:lnTo>
                <a:lnTo>
                  <a:pt x="874" y="430"/>
                </a:lnTo>
                <a:lnTo>
                  <a:pt x="877" y="431"/>
                </a:lnTo>
                <a:lnTo>
                  <a:pt x="880" y="432"/>
                </a:lnTo>
                <a:lnTo>
                  <a:pt x="880" y="432"/>
                </a:lnTo>
                <a:lnTo>
                  <a:pt x="884" y="425"/>
                </a:lnTo>
                <a:lnTo>
                  <a:pt x="885" y="420"/>
                </a:lnTo>
                <a:lnTo>
                  <a:pt x="887" y="413"/>
                </a:lnTo>
                <a:lnTo>
                  <a:pt x="887" y="407"/>
                </a:lnTo>
                <a:lnTo>
                  <a:pt x="885" y="403"/>
                </a:lnTo>
                <a:lnTo>
                  <a:pt x="883" y="397"/>
                </a:lnTo>
                <a:lnTo>
                  <a:pt x="874" y="387"/>
                </a:lnTo>
                <a:lnTo>
                  <a:pt x="874" y="387"/>
                </a:lnTo>
                <a:lnTo>
                  <a:pt x="867" y="397"/>
                </a:lnTo>
                <a:lnTo>
                  <a:pt x="862" y="404"/>
                </a:lnTo>
                <a:lnTo>
                  <a:pt x="856" y="414"/>
                </a:lnTo>
                <a:lnTo>
                  <a:pt x="855" y="418"/>
                </a:lnTo>
                <a:lnTo>
                  <a:pt x="853" y="424"/>
                </a:lnTo>
                <a:lnTo>
                  <a:pt x="853" y="424"/>
                </a:lnTo>
                <a:close/>
                <a:moveTo>
                  <a:pt x="810" y="553"/>
                </a:moveTo>
                <a:lnTo>
                  <a:pt x="810" y="553"/>
                </a:lnTo>
                <a:lnTo>
                  <a:pt x="815" y="546"/>
                </a:lnTo>
                <a:lnTo>
                  <a:pt x="818" y="539"/>
                </a:lnTo>
                <a:lnTo>
                  <a:pt x="822" y="521"/>
                </a:lnTo>
                <a:lnTo>
                  <a:pt x="824" y="512"/>
                </a:lnTo>
                <a:lnTo>
                  <a:pt x="826" y="503"/>
                </a:lnTo>
                <a:lnTo>
                  <a:pt x="831" y="494"/>
                </a:lnTo>
                <a:lnTo>
                  <a:pt x="838" y="487"/>
                </a:lnTo>
                <a:lnTo>
                  <a:pt x="838" y="487"/>
                </a:lnTo>
                <a:lnTo>
                  <a:pt x="835" y="517"/>
                </a:lnTo>
                <a:lnTo>
                  <a:pt x="829" y="545"/>
                </a:lnTo>
                <a:lnTo>
                  <a:pt x="825" y="573"/>
                </a:lnTo>
                <a:lnTo>
                  <a:pt x="822" y="601"/>
                </a:lnTo>
                <a:lnTo>
                  <a:pt x="822" y="601"/>
                </a:lnTo>
                <a:lnTo>
                  <a:pt x="825" y="604"/>
                </a:lnTo>
                <a:lnTo>
                  <a:pt x="829" y="605"/>
                </a:lnTo>
                <a:lnTo>
                  <a:pt x="832" y="605"/>
                </a:lnTo>
                <a:lnTo>
                  <a:pt x="836" y="605"/>
                </a:lnTo>
                <a:lnTo>
                  <a:pt x="842" y="601"/>
                </a:lnTo>
                <a:lnTo>
                  <a:pt x="846" y="594"/>
                </a:lnTo>
                <a:lnTo>
                  <a:pt x="856" y="577"/>
                </a:lnTo>
                <a:lnTo>
                  <a:pt x="862" y="570"/>
                </a:lnTo>
                <a:lnTo>
                  <a:pt x="867" y="564"/>
                </a:lnTo>
                <a:lnTo>
                  <a:pt x="867" y="564"/>
                </a:lnTo>
                <a:lnTo>
                  <a:pt x="867" y="546"/>
                </a:lnTo>
                <a:lnTo>
                  <a:pt x="866" y="531"/>
                </a:lnTo>
                <a:lnTo>
                  <a:pt x="866" y="518"/>
                </a:lnTo>
                <a:lnTo>
                  <a:pt x="866" y="511"/>
                </a:lnTo>
                <a:lnTo>
                  <a:pt x="869" y="504"/>
                </a:lnTo>
                <a:lnTo>
                  <a:pt x="869" y="504"/>
                </a:lnTo>
                <a:lnTo>
                  <a:pt x="873" y="515"/>
                </a:lnTo>
                <a:lnTo>
                  <a:pt x="876" y="529"/>
                </a:lnTo>
                <a:lnTo>
                  <a:pt x="878" y="560"/>
                </a:lnTo>
                <a:lnTo>
                  <a:pt x="881" y="574"/>
                </a:lnTo>
                <a:lnTo>
                  <a:pt x="884" y="587"/>
                </a:lnTo>
                <a:lnTo>
                  <a:pt x="887" y="592"/>
                </a:lnTo>
                <a:lnTo>
                  <a:pt x="890" y="595"/>
                </a:lnTo>
                <a:lnTo>
                  <a:pt x="894" y="599"/>
                </a:lnTo>
                <a:lnTo>
                  <a:pt x="898" y="601"/>
                </a:lnTo>
                <a:lnTo>
                  <a:pt x="898" y="601"/>
                </a:lnTo>
                <a:lnTo>
                  <a:pt x="905" y="587"/>
                </a:lnTo>
                <a:lnTo>
                  <a:pt x="914" y="571"/>
                </a:lnTo>
                <a:lnTo>
                  <a:pt x="921" y="557"/>
                </a:lnTo>
                <a:lnTo>
                  <a:pt x="926" y="540"/>
                </a:lnTo>
                <a:lnTo>
                  <a:pt x="926" y="540"/>
                </a:lnTo>
                <a:lnTo>
                  <a:pt x="923" y="529"/>
                </a:lnTo>
                <a:lnTo>
                  <a:pt x="919" y="518"/>
                </a:lnTo>
                <a:lnTo>
                  <a:pt x="914" y="491"/>
                </a:lnTo>
                <a:lnTo>
                  <a:pt x="907" y="465"/>
                </a:lnTo>
                <a:lnTo>
                  <a:pt x="901" y="452"/>
                </a:lnTo>
                <a:lnTo>
                  <a:pt x="895" y="439"/>
                </a:lnTo>
                <a:lnTo>
                  <a:pt x="895" y="439"/>
                </a:lnTo>
                <a:lnTo>
                  <a:pt x="891" y="446"/>
                </a:lnTo>
                <a:lnTo>
                  <a:pt x="885" y="449"/>
                </a:lnTo>
                <a:lnTo>
                  <a:pt x="878" y="449"/>
                </a:lnTo>
                <a:lnTo>
                  <a:pt x="871" y="448"/>
                </a:lnTo>
                <a:lnTo>
                  <a:pt x="856" y="442"/>
                </a:lnTo>
                <a:lnTo>
                  <a:pt x="843" y="438"/>
                </a:lnTo>
                <a:lnTo>
                  <a:pt x="843" y="438"/>
                </a:lnTo>
                <a:lnTo>
                  <a:pt x="834" y="458"/>
                </a:lnTo>
                <a:lnTo>
                  <a:pt x="822" y="476"/>
                </a:lnTo>
                <a:lnTo>
                  <a:pt x="800" y="512"/>
                </a:lnTo>
                <a:lnTo>
                  <a:pt x="776" y="547"/>
                </a:lnTo>
                <a:lnTo>
                  <a:pt x="766" y="566"/>
                </a:lnTo>
                <a:lnTo>
                  <a:pt x="756" y="585"/>
                </a:lnTo>
                <a:lnTo>
                  <a:pt x="756" y="585"/>
                </a:lnTo>
                <a:lnTo>
                  <a:pt x="762" y="587"/>
                </a:lnTo>
                <a:lnTo>
                  <a:pt x="768" y="588"/>
                </a:lnTo>
                <a:lnTo>
                  <a:pt x="773" y="588"/>
                </a:lnTo>
                <a:lnTo>
                  <a:pt x="777" y="590"/>
                </a:lnTo>
                <a:lnTo>
                  <a:pt x="777" y="590"/>
                </a:lnTo>
                <a:lnTo>
                  <a:pt x="787" y="580"/>
                </a:lnTo>
                <a:lnTo>
                  <a:pt x="796" y="570"/>
                </a:lnTo>
                <a:lnTo>
                  <a:pt x="803" y="560"/>
                </a:lnTo>
                <a:lnTo>
                  <a:pt x="810" y="553"/>
                </a:lnTo>
                <a:lnTo>
                  <a:pt x="810" y="553"/>
                </a:lnTo>
                <a:close/>
                <a:moveTo>
                  <a:pt x="975" y="514"/>
                </a:moveTo>
                <a:lnTo>
                  <a:pt x="975" y="514"/>
                </a:lnTo>
                <a:lnTo>
                  <a:pt x="980" y="526"/>
                </a:lnTo>
                <a:lnTo>
                  <a:pt x="984" y="540"/>
                </a:lnTo>
                <a:lnTo>
                  <a:pt x="988" y="569"/>
                </a:lnTo>
                <a:lnTo>
                  <a:pt x="991" y="583"/>
                </a:lnTo>
                <a:lnTo>
                  <a:pt x="994" y="597"/>
                </a:lnTo>
                <a:lnTo>
                  <a:pt x="999" y="609"/>
                </a:lnTo>
                <a:lnTo>
                  <a:pt x="1005" y="622"/>
                </a:lnTo>
                <a:lnTo>
                  <a:pt x="1005" y="622"/>
                </a:lnTo>
                <a:lnTo>
                  <a:pt x="1005" y="612"/>
                </a:lnTo>
                <a:lnTo>
                  <a:pt x="1006" y="602"/>
                </a:lnTo>
                <a:lnTo>
                  <a:pt x="1009" y="585"/>
                </a:lnTo>
                <a:lnTo>
                  <a:pt x="1012" y="567"/>
                </a:lnTo>
                <a:lnTo>
                  <a:pt x="1013" y="556"/>
                </a:lnTo>
                <a:lnTo>
                  <a:pt x="1012" y="543"/>
                </a:lnTo>
                <a:lnTo>
                  <a:pt x="1012" y="543"/>
                </a:lnTo>
                <a:lnTo>
                  <a:pt x="1003" y="540"/>
                </a:lnTo>
                <a:lnTo>
                  <a:pt x="996" y="538"/>
                </a:lnTo>
                <a:lnTo>
                  <a:pt x="991" y="533"/>
                </a:lnTo>
                <a:lnTo>
                  <a:pt x="988" y="531"/>
                </a:lnTo>
                <a:lnTo>
                  <a:pt x="987" y="528"/>
                </a:lnTo>
                <a:lnTo>
                  <a:pt x="987" y="528"/>
                </a:lnTo>
                <a:lnTo>
                  <a:pt x="987" y="521"/>
                </a:lnTo>
                <a:lnTo>
                  <a:pt x="988" y="514"/>
                </a:lnTo>
                <a:lnTo>
                  <a:pt x="988" y="510"/>
                </a:lnTo>
                <a:lnTo>
                  <a:pt x="987" y="508"/>
                </a:lnTo>
                <a:lnTo>
                  <a:pt x="985" y="508"/>
                </a:lnTo>
                <a:lnTo>
                  <a:pt x="985" y="508"/>
                </a:lnTo>
                <a:lnTo>
                  <a:pt x="982" y="508"/>
                </a:lnTo>
                <a:lnTo>
                  <a:pt x="981" y="511"/>
                </a:lnTo>
                <a:lnTo>
                  <a:pt x="978" y="512"/>
                </a:lnTo>
                <a:lnTo>
                  <a:pt x="975" y="514"/>
                </a:lnTo>
                <a:lnTo>
                  <a:pt x="975" y="514"/>
                </a:lnTo>
                <a:close/>
                <a:moveTo>
                  <a:pt x="1100" y="731"/>
                </a:moveTo>
                <a:lnTo>
                  <a:pt x="1100" y="731"/>
                </a:lnTo>
                <a:lnTo>
                  <a:pt x="1114" y="715"/>
                </a:lnTo>
                <a:lnTo>
                  <a:pt x="1127" y="695"/>
                </a:lnTo>
                <a:lnTo>
                  <a:pt x="1137" y="674"/>
                </a:lnTo>
                <a:lnTo>
                  <a:pt x="1145" y="651"/>
                </a:lnTo>
                <a:lnTo>
                  <a:pt x="1152" y="627"/>
                </a:lnTo>
                <a:lnTo>
                  <a:pt x="1158" y="604"/>
                </a:lnTo>
                <a:lnTo>
                  <a:pt x="1162" y="577"/>
                </a:lnTo>
                <a:lnTo>
                  <a:pt x="1166" y="550"/>
                </a:lnTo>
                <a:lnTo>
                  <a:pt x="1166" y="550"/>
                </a:lnTo>
                <a:lnTo>
                  <a:pt x="1163" y="550"/>
                </a:lnTo>
                <a:lnTo>
                  <a:pt x="1161" y="550"/>
                </a:lnTo>
                <a:lnTo>
                  <a:pt x="1156" y="552"/>
                </a:lnTo>
                <a:lnTo>
                  <a:pt x="1152" y="550"/>
                </a:lnTo>
                <a:lnTo>
                  <a:pt x="1152" y="550"/>
                </a:lnTo>
                <a:lnTo>
                  <a:pt x="1148" y="546"/>
                </a:lnTo>
                <a:lnTo>
                  <a:pt x="1145" y="542"/>
                </a:lnTo>
                <a:lnTo>
                  <a:pt x="1138" y="531"/>
                </a:lnTo>
                <a:lnTo>
                  <a:pt x="1133" y="521"/>
                </a:lnTo>
                <a:lnTo>
                  <a:pt x="1128" y="517"/>
                </a:lnTo>
                <a:lnTo>
                  <a:pt x="1123" y="514"/>
                </a:lnTo>
                <a:lnTo>
                  <a:pt x="1123" y="514"/>
                </a:lnTo>
                <a:lnTo>
                  <a:pt x="1117" y="569"/>
                </a:lnTo>
                <a:lnTo>
                  <a:pt x="1110" y="622"/>
                </a:lnTo>
                <a:lnTo>
                  <a:pt x="1104" y="675"/>
                </a:lnTo>
                <a:lnTo>
                  <a:pt x="1100" y="731"/>
                </a:lnTo>
                <a:lnTo>
                  <a:pt x="1100" y="731"/>
                </a:lnTo>
                <a:close/>
                <a:moveTo>
                  <a:pt x="1027" y="554"/>
                </a:moveTo>
                <a:lnTo>
                  <a:pt x="1027" y="554"/>
                </a:lnTo>
                <a:lnTo>
                  <a:pt x="1026" y="574"/>
                </a:lnTo>
                <a:lnTo>
                  <a:pt x="1023" y="594"/>
                </a:lnTo>
                <a:lnTo>
                  <a:pt x="1016" y="629"/>
                </a:lnTo>
                <a:lnTo>
                  <a:pt x="1015" y="646"/>
                </a:lnTo>
                <a:lnTo>
                  <a:pt x="1015" y="663"/>
                </a:lnTo>
                <a:lnTo>
                  <a:pt x="1016" y="679"/>
                </a:lnTo>
                <a:lnTo>
                  <a:pt x="1019" y="688"/>
                </a:lnTo>
                <a:lnTo>
                  <a:pt x="1022" y="696"/>
                </a:lnTo>
                <a:lnTo>
                  <a:pt x="1022" y="696"/>
                </a:lnTo>
                <a:lnTo>
                  <a:pt x="1026" y="691"/>
                </a:lnTo>
                <a:lnTo>
                  <a:pt x="1029" y="684"/>
                </a:lnTo>
                <a:lnTo>
                  <a:pt x="1033" y="671"/>
                </a:lnTo>
                <a:lnTo>
                  <a:pt x="1036" y="665"/>
                </a:lnTo>
                <a:lnTo>
                  <a:pt x="1040" y="661"/>
                </a:lnTo>
                <a:lnTo>
                  <a:pt x="1045" y="660"/>
                </a:lnTo>
                <a:lnTo>
                  <a:pt x="1053" y="660"/>
                </a:lnTo>
                <a:lnTo>
                  <a:pt x="1053" y="660"/>
                </a:lnTo>
                <a:lnTo>
                  <a:pt x="1058" y="661"/>
                </a:lnTo>
                <a:lnTo>
                  <a:pt x="1061" y="663"/>
                </a:lnTo>
                <a:lnTo>
                  <a:pt x="1065" y="665"/>
                </a:lnTo>
                <a:lnTo>
                  <a:pt x="1067" y="670"/>
                </a:lnTo>
                <a:lnTo>
                  <a:pt x="1071" y="678"/>
                </a:lnTo>
                <a:lnTo>
                  <a:pt x="1074" y="689"/>
                </a:lnTo>
                <a:lnTo>
                  <a:pt x="1079" y="712"/>
                </a:lnTo>
                <a:lnTo>
                  <a:pt x="1082" y="722"/>
                </a:lnTo>
                <a:lnTo>
                  <a:pt x="1086" y="730"/>
                </a:lnTo>
                <a:lnTo>
                  <a:pt x="1086" y="730"/>
                </a:lnTo>
                <a:lnTo>
                  <a:pt x="1089" y="688"/>
                </a:lnTo>
                <a:lnTo>
                  <a:pt x="1093" y="646"/>
                </a:lnTo>
                <a:lnTo>
                  <a:pt x="1097" y="606"/>
                </a:lnTo>
                <a:lnTo>
                  <a:pt x="1100" y="574"/>
                </a:lnTo>
                <a:lnTo>
                  <a:pt x="1100" y="574"/>
                </a:lnTo>
                <a:lnTo>
                  <a:pt x="1099" y="576"/>
                </a:lnTo>
                <a:lnTo>
                  <a:pt x="1097" y="576"/>
                </a:lnTo>
                <a:lnTo>
                  <a:pt x="1093" y="576"/>
                </a:lnTo>
                <a:lnTo>
                  <a:pt x="1086" y="574"/>
                </a:lnTo>
                <a:lnTo>
                  <a:pt x="1086" y="574"/>
                </a:lnTo>
                <a:lnTo>
                  <a:pt x="1078" y="560"/>
                </a:lnTo>
                <a:lnTo>
                  <a:pt x="1069" y="546"/>
                </a:lnTo>
                <a:lnTo>
                  <a:pt x="1061" y="533"/>
                </a:lnTo>
                <a:lnTo>
                  <a:pt x="1051" y="521"/>
                </a:lnTo>
                <a:lnTo>
                  <a:pt x="1051" y="521"/>
                </a:lnTo>
                <a:lnTo>
                  <a:pt x="1048" y="532"/>
                </a:lnTo>
                <a:lnTo>
                  <a:pt x="1043" y="540"/>
                </a:lnTo>
                <a:lnTo>
                  <a:pt x="1036" y="547"/>
                </a:lnTo>
                <a:lnTo>
                  <a:pt x="1027" y="554"/>
                </a:lnTo>
                <a:lnTo>
                  <a:pt x="1027" y="554"/>
                </a:lnTo>
                <a:close/>
                <a:moveTo>
                  <a:pt x="929" y="580"/>
                </a:moveTo>
                <a:lnTo>
                  <a:pt x="929" y="580"/>
                </a:lnTo>
                <a:lnTo>
                  <a:pt x="935" y="577"/>
                </a:lnTo>
                <a:lnTo>
                  <a:pt x="939" y="576"/>
                </a:lnTo>
                <a:lnTo>
                  <a:pt x="943" y="577"/>
                </a:lnTo>
                <a:lnTo>
                  <a:pt x="946" y="580"/>
                </a:lnTo>
                <a:lnTo>
                  <a:pt x="953" y="585"/>
                </a:lnTo>
                <a:lnTo>
                  <a:pt x="956" y="588"/>
                </a:lnTo>
                <a:lnTo>
                  <a:pt x="960" y="591"/>
                </a:lnTo>
                <a:lnTo>
                  <a:pt x="960" y="591"/>
                </a:lnTo>
                <a:lnTo>
                  <a:pt x="967" y="585"/>
                </a:lnTo>
                <a:lnTo>
                  <a:pt x="974" y="580"/>
                </a:lnTo>
                <a:lnTo>
                  <a:pt x="974" y="580"/>
                </a:lnTo>
                <a:lnTo>
                  <a:pt x="970" y="564"/>
                </a:lnTo>
                <a:lnTo>
                  <a:pt x="967" y="549"/>
                </a:lnTo>
                <a:lnTo>
                  <a:pt x="961" y="536"/>
                </a:lnTo>
                <a:lnTo>
                  <a:pt x="958" y="531"/>
                </a:lnTo>
                <a:lnTo>
                  <a:pt x="954" y="525"/>
                </a:lnTo>
                <a:lnTo>
                  <a:pt x="954" y="525"/>
                </a:lnTo>
                <a:lnTo>
                  <a:pt x="946" y="538"/>
                </a:lnTo>
                <a:lnTo>
                  <a:pt x="937" y="552"/>
                </a:lnTo>
                <a:lnTo>
                  <a:pt x="932" y="567"/>
                </a:lnTo>
                <a:lnTo>
                  <a:pt x="929" y="580"/>
                </a:lnTo>
                <a:lnTo>
                  <a:pt x="929" y="580"/>
                </a:lnTo>
                <a:close/>
                <a:moveTo>
                  <a:pt x="1401" y="1122"/>
                </a:moveTo>
                <a:lnTo>
                  <a:pt x="1401" y="1122"/>
                </a:lnTo>
                <a:lnTo>
                  <a:pt x="1412" y="1108"/>
                </a:lnTo>
                <a:lnTo>
                  <a:pt x="1423" y="1095"/>
                </a:lnTo>
                <a:lnTo>
                  <a:pt x="1437" y="1084"/>
                </a:lnTo>
                <a:lnTo>
                  <a:pt x="1450" y="1073"/>
                </a:lnTo>
                <a:lnTo>
                  <a:pt x="1464" y="1061"/>
                </a:lnTo>
                <a:lnTo>
                  <a:pt x="1476" y="1049"/>
                </a:lnTo>
                <a:lnTo>
                  <a:pt x="1488" y="1036"/>
                </a:lnTo>
                <a:lnTo>
                  <a:pt x="1498" y="1021"/>
                </a:lnTo>
                <a:lnTo>
                  <a:pt x="1498" y="1021"/>
                </a:lnTo>
                <a:lnTo>
                  <a:pt x="1503" y="1016"/>
                </a:lnTo>
                <a:lnTo>
                  <a:pt x="1510" y="1014"/>
                </a:lnTo>
                <a:lnTo>
                  <a:pt x="1510" y="1014"/>
                </a:lnTo>
                <a:lnTo>
                  <a:pt x="1516" y="1002"/>
                </a:lnTo>
                <a:lnTo>
                  <a:pt x="1519" y="998"/>
                </a:lnTo>
                <a:lnTo>
                  <a:pt x="1521" y="991"/>
                </a:lnTo>
                <a:lnTo>
                  <a:pt x="1521" y="991"/>
                </a:lnTo>
                <a:lnTo>
                  <a:pt x="1540" y="974"/>
                </a:lnTo>
                <a:lnTo>
                  <a:pt x="1558" y="956"/>
                </a:lnTo>
                <a:lnTo>
                  <a:pt x="1575" y="936"/>
                </a:lnTo>
                <a:lnTo>
                  <a:pt x="1590" y="917"/>
                </a:lnTo>
                <a:lnTo>
                  <a:pt x="1606" y="897"/>
                </a:lnTo>
                <a:lnTo>
                  <a:pt x="1621" y="875"/>
                </a:lnTo>
                <a:lnTo>
                  <a:pt x="1634" y="854"/>
                </a:lnTo>
                <a:lnTo>
                  <a:pt x="1648" y="831"/>
                </a:lnTo>
                <a:lnTo>
                  <a:pt x="1648" y="831"/>
                </a:lnTo>
                <a:lnTo>
                  <a:pt x="1653" y="799"/>
                </a:lnTo>
                <a:lnTo>
                  <a:pt x="1655" y="783"/>
                </a:lnTo>
                <a:lnTo>
                  <a:pt x="1655" y="768"/>
                </a:lnTo>
                <a:lnTo>
                  <a:pt x="1655" y="752"/>
                </a:lnTo>
                <a:lnTo>
                  <a:pt x="1652" y="737"/>
                </a:lnTo>
                <a:lnTo>
                  <a:pt x="1649" y="723"/>
                </a:lnTo>
                <a:lnTo>
                  <a:pt x="1644" y="708"/>
                </a:lnTo>
                <a:lnTo>
                  <a:pt x="1644" y="708"/>
                </a:lnTo>
                <a:lnTo>
                  <a:pt x="1641" y="703"/>
                </a:lnTo>
                <a:lnTo>
                  <a:pt x="1635" y="698"/>
                </a:lnTo>
                <a:lnTo>
                  <a:pt x="1624" y="685"/>
                </a:lnTo>
                <a:lnTo>
                  <a:pt x="1624" y="685"/>
                </a:lnTo>
                <a:lnTo>
                  <a:pt x="1614" y="670"/>
                </a:lnTo>
                <a:lnTo>
                  <a:pt x="1603" y="651"/>
                </a:lnTo>
                <a:lnTo>
                  <a:pt x="1578" y="611"/>
                </a:lnTo>
                <a:lnTo>
                  <a:pt x="1578" y="611"/>
                </a:lnTo>
                <a:lnTo>
                  <a:pt x="1573" y="602"/>
                </a:lnTo>
                <a:lnTo>
                  <a:pt x="1568" y="591"/>
                </a:lnTo>
                <a:lnTo>
                  <a:pt x="1559" y="566"/>
                </a:lnTo>
                <a:lnTo>
                  <a:pt x="1549" y="545"/>
                </a:lnTo>
                <a:lnTo>
                  <a:pt x="1545" y="536"/>
                </a:lnTo>
                <a:lnTo>
                  <a:pt x="1541" y="531"/>
                </a:lnTo>
                <a:lnTo>
                  <a:pt x="1541" y="531"/>
                </a:lnTo>
                <a:lnTo>
                  <a:pt x="1541" y="533"/>
                </a:lnTo>
                <a:lnTo>
                  <a:pt x="1541" y="533"/>
                </a:lnTo>
                <a:lnTo>
                  <a:pt x="1544" y="554"/>
                </a:lnTo>
                <a:lnTo>
                  <a:pt x="1544" y="578"/>
                </a:lnTo>
                <a:lnTo>
                  <a:pt x="1542" y="602"/>
                </a:lnTo>
                <a:lnTo>
                  <a:pt x="1540" y="626"/>
                </a:lnTo>
                <a:lnTo>
                  <a:pt x="1535" y="650"/>
                </a:lnTo>
                <a:lnTo>
                  <a:pt x="1530" y="672"/>
                </a:lnTo>
                <a:lnTo>
                  <a:pt x="1523" y="695"/>
                </a:lnTo>
                <a:lnTo>
                  <a:pt x="1513" y="713"/>
                </a:lnTo>
                <a:lnTo>
                  <a:pt x="1513" y="713"/>
                </a:lnTo>
                <a:lnTo>
                  <a:pt x="1514" y="716"/>
                </a:lnTo>
                <a:lnTo>
                  <a:pt x="1514" y="720"/>
                </a:lnTo>
                <a:lnTo>
                  <a:pt x="1513" y="727"/>
                </a:lnTo>
                <a:lnTo>
                  <a:pt x="1512" y="734"/>
                </a:lnTo>
                <a:lnTo>
                  <a:pt x="1512" y="737"/>
                </a:lnTo>
                <a:lnTo>
                  <a:pt x="1512" y="741"/>
                </a:lnTo>
                <a:lnTo>
                  <a:pt x="1512" y="741"/>
                </a:lnTo>
                <a:lnTo>
                  <a:pt x="1507" y="745"/>
                </a:lnTo>
                <a:lnTo>
                  <a:pt x="1503" y="751"/>
                </a:lnTo>
                <a:lnTo>
                  <a:pt x="1496" y="761"/>
                </a:lnTo>
                <a:lnTo>
                  <a:pt x="1490" y="772"/>
                </a:lnTo>
                <a:lnTo>
                  <a:pt x="1485" y="783"/>
                </a:lnTo>
                <a:lnTo>
                  <a:pt x="1485" y="783"/>
                </a:lnTo>
                <a:lnTo>
                  <a:pt x="1472" y="800"/>
                </a:lnTo>
                <a:lnTo>
                  <a:pt x="1458" y="814"/>
                </a:lnTo>
                <a:lnTo>
                  <a:pt x="1444" y="830"/>
                </a:lnTo>
                <a:lnTo>
                  <a:pt x="1430" y="847"/>
                </a:lnTo>
                <a:lnTo>
                  <a:pt x="1430" y="847"/>
                </a:lnTo>
                <a:lnTo>
                  <a:pt x="1427" y="851"/>
                </a:lnTo>
                <a:lnTo>
                  <a:pt x="1425" y="856"/>
                </a:lnTo>
                <a:lnTo>
                  <a:pt x="1423" y="861"/>
                </a:lnTo>
                <a:lnTo>
                  <a:pt x="1420" y="865"/>
                </a:lnTo>
                <a:lnTo>
                  <a:pt x="1420" y="865"/>
                </a:lnTo>
                <a:lnTo>
                  <a:pt x="1415" y="872"/>
                </a:lnTo>
                <a:lnTo>
                  <a:pt x="1409" y="876"/>
                </a:lnTo>
                <a:lnTo>
                  <a:pt x="1395" y="886"/>
                </a:lnTo>
                <a:lnTo>
                  <a:pt x="1380" y="896"/>
                </a:lnTo>
                <a:lnTo>
                  <a:pt x="1366" y="907"/>
                </a:lnTo>
                <a:lnTo>
                  <a:pt x="1366" y="907"/>
                </a:lnTo>
                <a:lnTo>
                  <a:pt x="1357" y="914"/>
                </a:lnTo>
                <a:lnTo>
                  <a:pt x="1349" y="922"/>
                </a:lnTo>
                <a:lnTo>
                  <a:pt x="1349" y="922"/>
                </a:lnTo>
                <a:lnTo>
                  <a:pt x="1343" y="925"/>
                </a:lnTo>
                <a:lnTo>
                  <a:pt x="1337" y="928"/>
                </a:lnTo>
                <a:lnTo>
                  <a:pt x="1325" y="934"/>
                </a:lnTo>
                <a:lnTo>
                  <a:pt x="1325" y="934"/>
                </a:lnTo>
                <a:lnTo>
                  <a:pt x="1321" y="936"/>
                </a:lnTo>
                <a:lnTo>
                  <a:pt x="1318" y="941"/>
                </a:lnTo>
                <a:lnTo>
                  <a:pt x="1315" y="945"/>
                </a:lnTo>
                <a:lnTo>
                  <a:pt x="1311" y="949"/>
                </a:lnTo>
                <a:lnTo>
                  <a:pt x="1311" y="949"/>
                </a:lnTo>
                <a:lnTo>
                  <a:pt x="1301" y="956"/>
                </a:lnTo>
                <a:lnTo>
                  <a:pt x="1290" y="962"/>
                </a:lnTo>
                <a:lnTo>
                  <a:pt x="1279" y="967"/>
                </a:lnTo>
                <a:lnTo>
                  <a:pt x="1269" y="974"/>
                </a:lnTo>
                <a:lnTo>
                  <a:pt x="1269" y="974"/>
                </a:lnTo>
                <a:lnTo>
                  <a:pt x="1262" y="1005"/>
                </a:lnTo>
                <a:lnTo>
                  <a:pt x="1257" y="1035"/>
                </a:lnTo>
                <a:lnTo>
                  <a:pt x="1253" y="1061"/>
                </a:lnTo>
                <a:lnTo>
                  <a:pt x="1248" y="1087"/>
                </a:lnTo>
                <a:lnTo>
                  <a:pt x="1248" y="1087"/>
                </a:lnTo>
                <a:lnTo>
                  <a:pt x="1249" y="1084"/>
                </a:lnTo>
                <a:lnTo>
                  <a:pt x="1252" y="1082"/>
                </a:lnTo>
                <a:lnTo>
                  <a:pt x="1256" y="1082"/>
                </a:lnTo>
                <a:lnTo>
                  <a:pt x="1260" y="1082"/>
                </a:lnTo>
                <a:lnTo>
                  <a:pt x="1267" y="1087"/>
                </a:lnTo>
                <a:lnTo>
                  <a:pt x="1267" y="1087"/>
                </a:lnTo>
                <a:lnTo>
                  <a:pt x="1264" y="1087"/>
                </a:lnTo>
                <a:lnTo>
                  <a:pt x="1264" y="1087"/>
                </a:lnTo>
                <a:lnTo>
                  <a:pt x="1279" y="1089"/>
                </a:lnTo>
                <a:lnTo>
                  <a:pt x="1290" y="1089"/>
                </a:lnTo>
                <a:lnTo>
                  <a:pt x="1301" y="1091"/>
                </a:lnTo>
                <a:lnTo>
                  <a:pt x="1307" y="1092"/>
                </a:lnTo>
                <a:lnTo>
                  <a:pt x="1311" y="1095"/>
                </a:lnTo>
                <a:lnTo>
                  <a:pt x="1311" y="1095"/>
                </a:lnTo>
                <a:lnTo>
                  <a:pt x="1325" y="1105"/>
                </a:lnTo>
                <a:lnTo>
                  <a:pt x="1325" y="1105"/>
                </a:lnTo>
                <a:lnTo>
                  <a:pt x="1336" y="1113"/>
                </a:lnTo>
                <a:lnTo>
                  <a:pt x="1344" y="1123"/>
                </a:lnTo>
                <a:lnTo>
                  <a:pt x="1352" y="1134"/>
                </a:lnTo>
                <a:lnTo>
                  <a:pt x="1356" y="1150"/>
                </a:lnTo>
                <a:lnTo>
                  <a:pt x="1356" y="1150"/>
                </a:lnTo>
                <a:lnTo>
                  <a:pt x="1368" y="1143"/>
                </a:lnTo>
                <a:lnTo>
                  <a:pt x="1380" y="1136"/>
                </a:lnTo>
                <a:lnTo>
                  <a:pt x="1389" y="1129"/>
                </a:lnTo>
                <a:lnTo>
                  <a:pt x="1401" y="1122"/>
                </a:lnTo>
                <a:lnTo>
                  <a:pt x="1401" y="1122"/>
                </a:lnTo>
                <a:close/>
                <a:moveTo>
                  <a:pt x="636" y="597"/>
                </a:moveTo>
                <a:lnTo>
                  <a:pt x="636" y="597"/>
                </a:lnTo>
                <a:lnTo>
                  <a:pt x="641" y="597"/>
                </a:lnTo>
                <a:lnTo>
                  <a:pt x="645" y="597"/>
                </a:lnTo>
                <a:lnTo>
                  <a:pt x="650" y="598"/>
                </a:lnTo>
                <a:lnTo>
                  <a:pt x="652" y="599"/>
                </a:lnTo>
                <a:lnTo>
                  <a:pt x="661" y="605"/>
                </a:lnTo>
                <a:lnTo>
                  <a:pt x="668" y="609"/>
                </a:lnTo>
                <a:lnTo>
                  <a:pt x="668" y="609"/>
                </a:lnTo>
                <a:lnTo>
                  <a:pt x="672" y="608"/>
                </a:lnTo>
                <a:lnTo>
                  <a:pt x="673" y="605"/>
                </a:lnTo>
                <a:lnTo>
                  <a:pt x="678" y="598"/>
                </a:lnTo>
                <a:lnTo>
                  <a:pt x="680" y="592"/>
                </a:lnTo>
                <a:lnTo>
                  <a:pt x="683" y="590"/>
                </a:lnTo>
                <a:lnTo>
                  <a:pt x="686" y="588"/>
                </a:lnTo>
                <a:lnTo>
                  <a:pt x="686" y="588"/>
                </a:lnTo>
                <a:lnTo>
                  <a:pt x="673" y="564"/>
                </a:lnTo>
                <a:lnTo>
                  <a:pt x="668" y="553"/>
                </a:lnTo>
                <a:lnTo>
                  <a:pt x="664" y="549"/>
                </a:lnTo>
                <a:lnTo>
                  <a:pt x="658" y="545"/>
                </a:lnTo>
                <a:lnTo>
                  <a:pt x="658" y="545"/>
                </a:lnTo>
                <a:lnTo>
                  <a:pt x="651" y="557"/>
                </a:lnTo>
                <a:lnTo>
                  <a:pt x="645" y="571"/>
                </a:lnTo>
                <a:lnTo>
                  <a:pt x="636" y="597"/>
                </a:lnTo>
                <a:lnTo>
                  <a:pt x="636" y="597"/>
                </a:lnTo>
                <a:close/>
                <a:moveTo>
                  <a:pt x="915" y="595"/>
                </a:moveTo>
                <a:lnTo>
                  <a:pt x="915" y="595"/>
                </a:lnTo>
                <a:lnTo>
                  <a:pt x="905" y="613"/>
                </a:lnTo>
                <a:lnTo>
                  <a:pt x="897" y="632"/>
                </a:lnTo>
                <a:lnTo>
                  <a:pt x="880" y="671"/>
                </a:lnTo>
                <a:lnTo>
                  <a:pt x="871" y="689"/>
                </a:lnTo>
                <a:lnTo>
                  <a:pt x="862" y="709"/>
                </a:lnTo>
                <a:lnTo>
                  <a:pt x="852" y="726"/>
                </a:lnTo>
                <a:lnTo>
                  <a:pt x="842" y="743"/>
                </a:lnTo>
                <a:lnTo>
                  <a:pt x="842" y="743"/>
                </a:lnTo>
                <a:lnTo>
                  <a:pt x="842" y="750"/>
                </a:lnTo>
                <a:lnTo>
                  <a:pt x="845" y="754"/>
                </a:lnTo>
                <a:lnTo>
                  <a:pt x="846" y="759"/>
                </a:lnTo>
                <a:lnTo>
                  <a:pt x="845" y="764"/>
                </a:lnTo>
                <a:lnTo>
                  <a:pt x="845" y="764"/>
                </a:lnTo>
                <a:lnTo>
                  <a:pt x="852" y="762"/>
                </a:lnTo>
                <a:lnTo>
                  <a:pt x="857" y="761"/>
                </a:lnTo>
                <a:lnTo>
                  <a:pt x="867" y="752"/>
                </a:lnTo>
                <a:lnTo>
                  <a:pt x="871" y="750"/>
                </a:lnTo>
                <a:lnTo>
                  <a:pt x="877" y="747"/>
                </a:lnTo>
                <a:lnTo>
                  <a:pt x="883" y="744"/>
                </a:lnTo>
                <a:lnTo>
                  <a:pt x="890" y="743"/>
                </a:lnTo>
                <a:lnTo>
                  <a:pt x="890" y="743"/>
                </a:lnTo>
                <a:lnTo>
                  <a:pt x="891" y="744"/>
                </a:lnTo>
                <a:lnTo>
                  <a:pt x="894" y="745"/>
                </a:lnTo>
                <a:lnTo>
                  <a:pt x="894" y="745"/>
                </a:lnTo>
                <a:lnTo>
                  <a:pt x="895" y="755"/>
                </a:lnTo>
                <a:lnTo>
                  <a:pt x="897" y="765"/>
                </a:lnTo>
                <a:lnTo>
                  <a:pt x="899" y="771"/>
                </a:lnTo>
                <a:lnTo>
                  <a:pt x="901" y="776"/>
                </a:lnTo>
                <a:lnTo>
                  <a:pt x="905" y="779"/>
                </a:lnTo>
                <a:lnTo>
                  <a:pt x="911" y="782"/>
                </a:lnTo>
                <a:lnTo>
                  <a:pt x="911" y="782"/>
                </a:lnTo>
                <a:lnTo>
                  <a:pt x="916" y="775"/>
                </a:lnTo>
                <a:lnTo>
                  <a:pt x="921" y="768"/>
                </a:lnTo>
                <a:lnTo>
                  <a:pt x="926" y="751"/>
                </a:lnTo>
                <a:lnTo>
                  <a:pt x="930" y="743"/>
                </a:lnTo>
                <a:lnTo>
                  <a:pt x="933" y="734"/>
                </a:lnTo>
                <a:lnTo>
                  <a:pt x="939" y="729"/>
                </a:lnTo>
                <a:lnTo>
                  <a:pt x="946" y="723"/>
                </a:lnTo>
                <a:lnTo>
                  <a:pt x="946" y="723"/>
                </a:lnTo>
                <a:lnTo>
                  <a:pt x="951" y="729"/>
                </a:lnTo>
                <a:lnTo>
                  <a:pt x="956" y="734"/>
                </a:lnTo>
                <a:lnTo>
                  <a:pt x="961" y="748"/>
                </a:lnTo>
                <a:lnTo>
                  <a:pt x="965" y="754"/>
                </a:lnTo>
                <a:lnTo>
                  <a:pt x="968" y="761"/>
                </a:lnTo>
                <a:lnTo>
                  <a:pt x="974" y="765"/>
                </a:lnTo>
                <a:lnTo>
                  <a:pt x="981" y="768"/>
                </a:lnTo>
                <a:lnTo>
                  <a:pt x="981" y="768"/>
                </a:lnTo>
                <a:lnTo>
                  <a:pt x="989" y="757"/>
                </a:lnTo>
                <a:lnTo>
                  <a:pt x="995" y="744"/>
                </a:lnTo>
                <a:lnTo>
                  <a:pt x="1002" y="730"/>
                </a:lnTo>
                <a:lnTo>
                  <a:pt x="1009" y="717"/>
                </a:lnTo>
                <a:lnTo>
                  <a:pt x="1009" y="717"/>
                </a:lnTo>
                <a:lnTo>
                  <a:pt x="980" y="599"/>
                </a:lnTo>
                <a:lnTo>
                  <a:pt x="980" y="599"/>
                </a:lnTo>
                <a:lnTo>
                  <a:pt x="971" y="605"/>
                </a:lnTo>
                <a:lnTo>
                  <a:pt x="963" y="606"/>
                </a:lnTo>
                <a:lnTo>
                  <a:pt x="956" y="605"/>
                </a:lnTo>
                <a:lnTo>
                  <a:pt x="949" y="602"/>
                </a:lnTo>
                <a:lnTo>
                  <a:pt x="942" y="599"/>
                </a:lnTo>
                <a:lnTo>
                  <a:pt x="933" y="597"/>
                </a:lnTo>
                <a:lnTo>
                  <a:pt x="925" y="594"/>
                </a:lnTo>
                <a:lnTo>
                  <a:pt x="915" y="595"/>
                </a:lnTo>
                <a:lnTo>
                  <a:pt x="915" y="595"/>
                </a:lnTo>
                <a:close/>
                <a:moveTo>
                  <a:pt x="1214" y="599"/>
                </a:moveTo>
                <a:lnTo>
                  <a:pt x="1214" y="599"/>
                </a:lnTo>
                <a:lnTo>
                  <a:pt x="1207" y="613"/>
                </a:lnTo>
                <a:lnTo>
                  <a:pt x="1197" y="629"/>
                </a:lnTo>
                <a:lnTo>
                  <a:pt x="1189" y="642"/>
                </a:lnTo>
                <a:lnTo>
                  <a:pt x="1177" y="654"/>
                </a:lnTo>
                <a:lnTo>
                  <a:pt x="1177" y="654"/>
                </a:lnTo>
                <a:lnTo>
                  <a:pt x="1179" y="654"/>
                </a:lnTo>
                <a:lnTo>
                  <a:pt x="1180" y="656"/>
                </a:lnTo>
                <a:lnTo>
                  <a:pt x="1182" y="658"/>
                </a:lnTo>
                <a:lnTo>
                  <a:pt x="1183" y="661"/>
                </a:lnTo>
                <a:lnTo>
                  <a:pt x="1184" y="661"/>
                </a:lnTo>
                <a:lnTo>
                  <a:pt x="1187" y="661"/>
                </a:lnTo>
                <a:lnTo>
                  <a:pt x="1187" y="661"/>
                </a:lnTo>
                <a:lnTo>
                  <a:pt x="1193" y="658"/>
                </a:lnTo>
                <a:lnTo>
                  <a:pt x="1196" y="654"/>
                </a:lnTo>
                <a:lnTo>
                  <a:pt x="1200" y="643"/>
                </a:lnTo>
                <a:lnTo>
                  <a:pt x="1203" y="637"/>
                </a:lnTo>
                <a:lnTo>
                  <a:pt x="1207" y="633"/>
                </a:lnTo>
                <a:lnTo>
                  <a:pt x="1211" y="632"/>
                </a:lnTo>
                <a:lnTo>
                  <a:pt x="1218" y="632"/>
                </a:lnTo>
                <a:lnTo>
                  <a:pt x="1218" y="632"/>
                </a:lnTo>
                <a:lnTo>
                  <a:pt x="1220" y="637"/>
                </a:lnTo>
                <a:lnTo>
                  <a:pt x="1222" y="642"/>
                </a:lnTo>
                <a:lnTo>
                  <a:pt x="1227" y="644"/>
                </a:lnTo>
                <a:lnTo>
                  <a:pt x="1232" y="646"/>
                </a:lnTo>
                <a:lnTo>
                  <a:pt x="1232" y="646"/>
                </a:lnTo>
                <a:lnTo>
                  <a:pt x="1229" y="632"/>
                </a:lnTo>
                <a:lnTo>
                  <a:pt x="1228" y="618"/>
                </a:lnTo>
                <a:lnTo>
                  <a:pt x="1227" y="604"/>
                </a:lnTo>
                <a:lnTo>
                  <a:pt x="1224" y="598"/>
                </a:lnTo>
                <a:lnTo>
                  <a:pt x="1220" y="594"/>
                </a:lnTo>
                <a:lnTo>
                  <a:pt x="1220" y="594"/>
                </a:lnTo>
                <a:lnTo>
                  <a:pt x="1220" y="598"/>
                </a:lnTo>
                <a:lnTo>
                  <a:pt x="1218" y="602"/>
                </a:lnTo>
                <a:lnTo>
                  <a:pt x="1217" y="604"/>
                </a:lnTo>
                <a:lnTo>
                  <a:pt x="1215" y="604"/>
                </a:lnTo>
                <a:lnTo>
                  <a:pt x="1214" y="599"/>
                </a:lnTo>
                <a:lnTo>
                  <a:pt x="1214" y="599"/>
                </a:lnTo>
                <a:close/>
                <a:moveTo>
                  <a:pt x="789" y="595"/>
                </a:moveTo>
                <a:lnTo>
                  <a:pt x="789" y="595"/>
                </a:lnTo>
                <a:lnTo>
                  <a:pt x="770" y="604"/>
                </a:lnTo>
                <a:lnTo>
                  <a:pt x="761" y="606"/>
                </a:lnTo>
                <a:lnTo>
                  <a:pt x="749" y="609"/>
                </a:lnTo>
                <a:lnTo>
                  <a:pt x="749" y="609"/>
                </a:lnTo>
                <a:lnTo>
                  <a:pt x="746" y="654"/>
                </a:lnTo>
                <a:lnTo>
                  <a:pt x="744" y="692"/>
                </a:lnTo>
                <a:lnTo>
                  <a:pt x="744" y="692"/>
                </a:lnTo>
                <a:lnTo>
                  <a:pt x="759" y="716"/>
                </a:lnTo>
                <a:lnTo>
                  <a:pt x="773" y="737"/>
                </a:lnTo>
                <a:lnTo>
                  <a:pt x="773" y="737"/>
                </a:lnTo>
                <a:lnTo>
                  <a:pt x="779" y="729"/>
                </a:lnTo>
                <a:lnTo>
                  <a:pt x="783" y="717"/>
                </a:lnTo>
                <a:lnTo>
                  <a:pt x="783" y="717"/>
                </a:lnTo>
                <a:lnTo>
                  <a:pt x="779" y="717"/>
                </a:lnTo>
                <a:lnTo>
                  <a:pt x="775" y="715"/>
                </a:lnTo>
                <a:lnTo>
                  <a:pt x="769" y="710"/>
                </a:lnTo>
                <a:lnTo>
                  <a:pt x="769" y="710"/>
                </a:lnTo>
                <a:lnTo>
                  <a:pt x="769" y="698"/>
                </a:lnTo>
                <a:lnTo>
                  <a:pt x="769" y="698"/>
                </a:lnTo>
                <a:lnTo>
                  <a:pt x="776" y="696"/>
                </a:lnTo>
                <a:lnTo>
                  <a:pt x="779" y="696"/>
                </a:lnTo>
                <a:lnTo>
                  <a:pt x="782" y="701"/>
                </a:lnTo>
                <a:lnTo>
                  <a:pt x="782" y="701"/>
                </a:lnTo>
                <a:lnTo>
                  <a:pt x="782" y="688"/>
                </a:lnTo>
                <a:lnTo>
                  <a:pt x="783" y="674"/>
                </a:lnTo>
                <a:lnTo>
                  <a:pt x="786" y="644"/>
                </a:lnTo>
                <a:lnTo>
                  <a:pt x="790" y="616"/>
                </a:lnTo>
                <a:lnTo>
                  <a:pt x="790" y="604"/>
                </a:lnTo>
                <a:lnTo>
                  <a:pt x="789" y="595"/>
                </a:lnTo>
                <a:lnTo>
                  <a:pt x="789" y="595"/>
                </a:lnTo>
                <a:close/>
                <a:moveTo>
                  <a:pt x="797" y="691"/>
                </a:moveTo>
                <a:lnTo>
                  <a:pt x="797" y="691"/>
                </a:lnTo>
                <a:lnTo>
                  <a:pt x="800" y="686"/>
                </a:lnTo>
                <a:lnTo>
                  <a:pt x="804" y="684"/>
                </a:lnTo>
                <a:lnTo>
                  <a:pt x="808" y="682"/>
                </a:lnTo>
                <a:lnTo>
                  <a:pt x="811" y="682"/>
                </a:lnTo>
                <a:lnTo>
                  <a:pt x="814" y="684"/>
                </a:lnTo>
                <a:lnTo>
                  <a:pt x="818" y="685"/>
                </a:lnTo>
                <a:lnTo>
                  <a:pt x="824" y="692"/>
                </a:lnTo>
                <a:lnTo>
                  <a:pt x="828" y="699"/>
                </a:lnTo>
                <a:lnTo>
                  <a:pt x="832" y="709"/>
                </a:lnTo>
                <a:lnTo>
                  <a:pt x="835" y="717"/>
                </a:lnTo>
                <a:lnTo>
                  <a:pt x="835" y="726"/>
                </a:lnTo>
                <a:lnTo>
                  <a:pt x="835" y="726"/>
                </a:lnTo>
                <a:lnTo>
                  <a:pt x="842" y="715"/>
                </a:lnTo>
                <a:lnTo>
                  <a:pt x="846" y="702"/>
                </a:lnTo>
                <a:lnTo>
                  <a:pt x="850" y="689"/>
                </a:lnTo>
                <a:lnTo>
                  <a:pt x="852" y="674"/>
                </a:lnTo>
                <a:lnTo>
                  <a:pt x="853" y="644"/>
                </a:lnTo>
                <a:lnTo>
                  <a:pt x="855" y="615"/>
                </a:lnTo>
                <a:lnTo>
                  <a:pt x="855" y="615"/>
                </a:lnTo>
                <a:lnTo>
                  <a:pt x="852" y="618"/>
                </a:lnTo>
                <a:lnTo>
                  <a:pt x="849" y="620"/>
                </a:lnTo>
                <a:lnTo>
                  <a:pt x="843" y="622"/>
                </a:lnTo>
                <a:lnTo>
                  <a:pt x="838" y="623"/>
                </a:lnTo>
                <a:lnTo>
                  <a:pt x="825" y="622"/>
                </a:lnTo>
                <a:lnTo>
                  <a:pt x="819" y="619"/>
                </a:lnTo>
                <a:lnTo>
                  <a:pt x="814" y="616"/>
                </a:lnTo>
                <a:lnTo>
                  <a:pt x="814" y="616"/>
                </a:lnTo>
                <a:lnTo>
                  <a:pt x="812" y="612"/>
                </a:lnTo>
                <a:lnTo>
                  <a:pt x="811" y="605"/>
                </a:lnTo>
                <a:lnTo>
                  <a:pt x="810" y="599"/>
                </a:lnTo>
                <a:lnTo>
                  <a:pt x="808" y="597"/>
                </a:lnTo>
                <a:lnTo>
                  <a:pt x="807" y="595"/>
                </a:lnTo>
                <a:lnTo>
                  <a:pt x="807" y="595"/>
                </a:lnTo>
                <a:lnTo>
                  <a:pt x="801" y="620"/>
                </a:lnTo>
                <a:lnTo>
                  <a:pt x="797" y="646"/>
                </a:lnTo>
                <a:lnTo>
                  <a:pt x="796" y="670"/>
                </a:lnTo>
                <a:lnTo>
                  <a:pt x="796" y="681"/>
                </a:lnTo>
                <a:lnTo>
                  <a:pt x="797" y="691"/>
                </a:lnTo>
                <a:lnTo>
                  <a:pt x="797" y="691"/>
                </a:lnTo>
                <a:close/>
                <a:moveTo>
                  <a:pt x="863" y="682"/>
                </a:moveTo>
                <a:lnTo>
                  <a:pt x="863" y="682"/>
                </a:lnTo>
                <a:lnTo>
                  <a:pt x="876" y="650"/>
                </a:lnTo>
                <a:lnTo>
                  <a:pt x="883" y="633"/>
                </a:lnTo>
                <a:lnTo>
                  <a:pt x="890" y="619"/>
                </a:lnTo>
                <a:lnTo>
                  <a:pt x="890" y="619"/>
                </a:lnTo>
                <a:lnTo>
                  <a:pt x="885" y="618"/>
                </a:lnTo>
                <a:lnTo>
                  <a:pt x="883" y="616"/>
                </a:lnTo>
                <a:lnTo>
                  <a:pt x="878" y="611"/>
                </a:lnTo>
                <a:lnTo>
                  <a:pt x="870" y="597"/>
                </a:lnTo>
                <a:lnTo>
                  <a:pt x="870" y="597"/>
                </a:lnTo>
                <a:lnTo>
                  <a:pt x="869" y="608"/>
                </a:lnTo>
                <a:lnTo>
                  <a:pt x="866" y="618"/>
                </a:lnTo>
                <a:lnTo>
                  <a:pt x="864" y="640"/>
                </a:lnTo>
                <a:lnTo>
                  <a:pt x="864" y="661"/>
                </a:lnTo>
                <a:lnTo>
                  <a:pt x="863" y="682"/>
                </a:lnTo>
                <a:lnTo>
                  <a:pt x="863" y="682"/>
                </a:lnTo>
                <a:close/>
                <a:moveTo>
                  <a:pt x="668" y="629"/>
                </a:moveTo>
                <a:lnTo>
                  <a:pt x="668" y="629"/>
                </a:lnTo>
                <a:lnTo>
                  <a:pt x="665" y="627"/>
                </a:lnTo>
                <a:lnTo>
                  <a:pt x="662" y="627"/>
                </a:lnTo>
                <a:lnTo>
                  <a:pt x="657" y="623"/>
                </a:lnTo>
                <a:lnTo>
                  <a:pt x="652" y="619"/>
                </a:lnTo>
                <a:lnTo>
                  <a:pt x="647" y="616"/>
                </a:lnTo>
                <a:lnTo>
                  <a:pt x="647" y="616"/>
                </a:lnTo>
                <a:lnTo>
                  <a:pt x="637" y="620"/>
                </a:lnTo>
                <a:lnTo>
                  <a:pt x="627" y="625"/>
                </a:lnTo>
                <a:lnTo>
                  <a:pt x="627" y="625"/>
                </a:lnTo>
                <a:lnTo>
                  <a:pt x="617" y="660"/>
                </a:lnTo>
                <a:lnTo>
                  <a:pt x="605" y="693"/>
                </a:lnTo>
                <a:lnTo>
                  <a:pt x="591" y="726"/>
                </a:lnTo>
                <a:lnTo>
                  <a:pt x="577" y="757"/>
                </a:lnTo>
                <a:lnTo>
                  <a:pt x="577" y="757"/>
                </a:lnTo>
                <a:lnTo>
                  <a:pt x="586" y="757"/>
                </a:lnTo>
                <a:lnTo>
                  <a:pt x="589" y="757"/>
                </a:lnTo>
                <a:lnTo>
                  <a:pt x="592" y="758"/>
                </a:lnTo>
                <a:lnTo>
                  <a:pt x="592" y="758"/>
                </a:lnTo>
                <a:lnTo>
                  <a:pt x="595" y="764"/>
                </a:lnTo>
                <a:lnTo>
                  <a:pt x="598" y="771"/>
                </a:lnTo>
                <a:lnTo>
                  <a:pt x="602" y="776"/>
                </a:lnTo>
                <a:lnTo>
                  <a:pt x="605" y="778"/>
                </a:lnTo>
                <a:lnTo>
                  <a:pt x="607" y="781"/>
                </a:lnTo>
                <a:lnTo>
                  <a:pt x="607" y="781"/>
                </a:lnTo>
                <a:lnTo>
                  <a:pt x="613" y="769"/>
                </a:lnTo>
                <a:lnTo>
                  <a:pt x="619" y="758"/>
                </a:lnTo>
                <a:lnTo>
                  <a:pt x="627" y="731"/>
                </a:lnTo>
                <a:lnTo>
                  <a:pt x="627" y="731"/>
                </a:lnTo>
                <a:lnTo>
                  <a:pt x="634" y="705"/>
                </a:lnTo>
                <a:lnTo>
                  <a:pt x="637" y="698"/>
                </a:lnTo>
                <a:lnTo>
                  <a:pt x="640" y="691"/>
                </a:lnTo>
                <a:lnTo>
                  <a:pt x="643" y="686"/>
                </a:lnTo>
                <a:lnTo>
                  <a:pt x="647" y="685"/>
                </a:lnTo>
                <a:lnTo>
                  <a:pt x="647" y="685"/>
                </a:lnTo>
                <a:lnTo>
                  <a:pt x="651" y="685"/>
                </a:lnTo>
                <a:lnTo>
                  <a:pt x="654" y="688"/>
                </a:lnTo>
                <a:lnTo>
                  <a:pt x="658" y="691"/>
                </a:lnTo>
                <a:lnTo>
                  <a:pt x="661" y="696"/>
                </a:lnTo>
                <a:lnTo>
                  <a:pt x="665" y="706"/>
                </a:lnTo>
                <a:lnTo>
                  <a:pt x="668" y="713"/>
                </a:lnTo>
                <a:lnTo>
                  <a:pt x="668" y="713"/>
                </a:lnTo>
                <a:lnTo>
                  <a:pt x="672" y="729"/>
                </a:lnTo>
                <a:lnTo>
                  <a:pt x="676" y="741"/>
                </a:lnTo>
                <a:lnTo>
                  <a:pt x="680" y="752"/>
                </a:lnTo>
                <a:lnTo>
                  <a:pt x="683" y="757"/>
                </a:lnTo>
                <a:lnTo>
                  <a:pt x="688" y="761"/>
                </a:lnTo>
                <a:lnTo>
                  <a:pt x="688" y="761"/>
                </a:lnTo>
                <a:lnTo>
                  <a:pt x="689" y="750"/>
                </a:lnTo>
                <a:lnTo>
                  <a:pt x="693" y="743"/>
                </a:lnTo>
                <a:lnTo>
                  <a:pt x="697" y="738"/>
                </a:lnTo>
                <a:lnTo>
                  <a:pt x="703" y="736"/>
                </a:lnTo>
                <a:lnTo>
                  <a:pt x="710" y="737"/>
                </a:lnTo>
                <a:lnTo>
                  <a:pt x="716" y="740"/>
                </a:lnTo>
                <a:lnTo>
                  <a:pt x="723" y="745"/>
                </a:lnTo>
                <a:lnTo>
                  <a:pt x="727" y="752"/>
                </a:lnTo>
                <a:lnTo>
                  <a:pt x="727" y="752"/>
                </a:lnTo>
                <a:lnTo>
                  <a:pt x="732" y="750"/>
                </a:lnTo>
                <a:lnTo>
                  <a:pt x="737" y="747"/>
                </a:lnTo>
                <a:lnTo>
                  <a:pt x="738" y="743"/>
                </a:lnTo>
                <a:lnTo>
                  <a:pt x="739" y="738"/>
                </a:lnTo>
                <a:lnTo>
                  <a:pt x="742" y="729"/>
                </a:lnTo>
                <a:lnTo>
                  <a:pt x="744" y="724"/>
                </a:lnTo>
                <a:lnTo>
                  <a:pt x="746" y="722"/>
                </a:lnTo>
                <a:lnTo>
                  <a:pt x="746" y="722"/>
                </a:lnTo>
                <a:lnTo>
                  <a:pt x="731" y="695"/>
                </a:lnTo>
                <a:lnTo>
                  <a:pt x="717" y="667"/>
                </a:lnTo>
                <a:lnTo>
                  <a:pt x="692" y="606"/>
                </a:lnTo>
                <a:lnTo>
                  <a:pt x="692" y="606"/>
                </a:lnTo>
                <a:lnTo>
                  <a:pt x="688" y="615"/>
                </a:lnTo>
                <a:lnTo>
                  <a:pt x="682" y="620"/>
                </a:lnTo>
                <a:lnTo>
                  <a:pt x="676" y="625"/>
                </a:lnTo>
                <a:lnTo>
                  <a:pt x="668" y="629"/>
                </a:lnTo>
                <a:lnTo>
                  <a:pt x="668" y="629"/>
                </a:lnTo>
                <a:close/>
                <a:moveTo>
                  <a:pt x="1168" y="664"/>
                </a:moveTo>
                <a:lnTo>
                  <a:pt x="1168" y="664"/>
                </a:lnTo>
                <a:lnTo>
                  <a:pt x="1159" y="677"/>
                </a:lnTo>
                <a:lnTo>
                  <a:pt x="1151" y="691"/>
                </a:lnTo>
                <a:lnTo>
                  <a:pt x="1131" y="715"/>
                </a:lnTo>
                <a:lnTo>
                  <a:pt x="1092" y="762"/>
                </a:lnTo>
                <a:lnTo>
                  <a:pt x="1092" y="762"/>
                </a:lnTo>
                <a:lnTo>
                  <a:pt x="1100" y="792"/>
                </a:lnTo>
                <a:lnTo>
                  <a:pt x="1107" y="821"/>
                </a:lnTo>
                <a:lnTo>
                  <a:pt x="1107" y="821"/>
                </a:lnTo>
                <a:lnTo>
                  <a:pt x="1118" y="818"/>
                </a:lnTo>
                <a:lnTo>
                  <a:pt x="1127" y="813"/>
                </a:lnTo>
                <a:lnTo>
                  <a:pt x="1134" y="807"/>
                </a:lnTo>
                <a:lnTo>
                  <a:pt x="1141" y="799"/>
                </a:lnTo>
                <a:lnTo>
                  <a:pt x="1151" y="783"/>
                </a:lnTo>
                <a:lnTo>
                  <a:pt x="1158" y="775"/>
                </a:lnTo>
                <a:lnTo>
                  <a:pt x="1163" y="768"/>
                </a:lnTo>
                <a:lnTo>
                  <a:pt x="1163" y="768"/>
                </a:lnTo>
                <a:lnTo>
                  <a:pt x="1168" y="775"/>
                </a:lnTo>
                <a:lnTo>
                  <a:pt x="1170" y="782"/>
                </a:lnTo>
                <a:lnTo>
                  <a:pt x="1176" y="799"/>
                </a:lnTo>
                <a:lnTo>
                  <a:pt x="1179" y="817"/>
                </a:lnTo>
                <a:lnTo>
                  <a:pt x="1182" y="825"/>
                </a:lnTo>
                <a:lnTo>
                  <a:pt x="1184" y="832"/>
                </a:lnTo>
                <a:lnTo>
                  <a:pt x="1184" y="832"/>
                </a:lnTo>
                <a:lnTo>
                  <a:pt x="1194" y="820"/>
                </a:lnTo>
                <a:lnTo>
                  <a:pt x="1203" y="804"/>
                </a:lnTo>
                <a:lnTo>
                  <a:pt x="1208" y="789"/>
                </a:lnTo>
                <a:lnTo>
                  <a:pt x="1213" y="774"/>
                </a:lnTo>
                <a:lnTo>
                  <a:pt x="1213" y="774"/>
                </a:lnTo>
                <a:lnTo>
                  <a:pt x="1213" y="765"/>
                </a:lnTo>
                <a:lnTo>
                  <a:pt x="1213" y="755"/>
                </a:lnTo>
                <a:lnTo>
                  <a:pt x="1213" y="751"/>
                </a:lnTo>
                <a:lnTo>
                  <a:pt x="1214" y="747"/>
                </a:lnTo>
                <a:lnTo>
                  <a:pt x="1217" y="744"/>
                </a:lnTo>
                <a:lnTo>
                  <a:pt x="1220" y="741"/>
                </a:lnTo>
                <a:lnTo>
                  <a:pt x="1220" y="741"/>
                </a:lnTo>
                <a:lnTo>
                  <a:pt x="1227" y="745"/>
                </a:lnTo>
                <a:lnTo>
                  <a:pt x="1231" y="752"/>
                </a:lnTo>
                <a:lnTo>
                  <a:pt x="1234" y="759"/>
                </a:lnTo>
                <a:lnTo>
                  <a:pt x="1235" y="768"/>
                </a:lnTo>
                <a:lnTo>
                  <a:pt x="1238" y="783"/>
                </a:lnTo>
                <a:lnTo>
                  <a:pt x="1242" y="799"/>
                </a:lnTo>
                <a:lnTo>
                  <a:pt x="1242" y="799"/>
                </a:lnTo>
                <a:lnTo>
                  <a:pt x="1243" y="806"/>
                </a:lnTo>
                <a:lnTo>
                  <a:pt x="1248" y="813"/>
                </a:lnTo>
                <a:lnTo>
                  <a:pt x="1252" y="820"/>
                </a:lnTo>
                <a:lnTo>
                  <a:pt x="1257" y="824"/>
                </a:lnTo>
                <a:lnTo>
                  <a:pt x="1257" y="824"/>
                </a:lnTo>
                <a:lnTo>
                  <a:pt x="1260" y="824"/>
                </a:lnTo>
                <a:lnTo>
                  <a:pt x="1263" y="821"/>
                </a:lnTo>
                <a:lnTo>
                  <a:pt x="1267" y="816"/>
                </a:lnTo>
                <a:lnTo>
                  <a:pt x="1270" y="810"/>
                </a:lnTo>
                <a:lnTo>
                  <a:pt x="1273" y="809"/>
                </a:lnTo>
                <a:lnTo>
                  <a:pt x="1274" y="809"/>
                </a:lnTo>
                <a:lnTo>
                  <a:pt x="1274" y="809"/>
                </a:lnTo>
                <a:lnTo>
                  <a:pt x="1264" y="772"/>
                </a:lnTo>
                <a:lnTo>
                  <a:pt x="1255" y="738"/>
                </a:lnTo>
                <a:lnTo>
                  <a:pt x="1246" y="705"/>
                </a:lnTo>
                <a:lnTo>
                  <a:pt x="1238" y="667"/>
                </a:lnTo>
                <a:lnTo>
                  <a:pt x="1238" y="667"/>
                </a:lnTo>
                <a:lnTo>
                  <a:pt x="1232" y="667"/>
                </a:lnTo>
                <a:lnTo>
                  <a:pt x="1228" y="667"/>
                </a:lnTo>
                <a:lnTo>
                  <a:pt x="1225" y="664"/>
                </a:lnTo>
                <a:lnTo>
                  <a:pt x="1222" y="663"/>
                </a:lnTo>
                <a:lnTo>
                  <a:pt x="1213" y="651"/>
                </a:lnTo>
                <a:lnTo>
                  <a:pt x="1213" y="651"/>
                </a:lnTo>
                <a:lnTo>
                  <a:pt x="1208" y="658"/>
                </a:lnTo>
                <a:lnTo>
                  <a:pt x="1204" y="665"/>
                </a:lnTo>
                <a:lnTo>
                  <a:pt x="1197" y="671"/>
                </a:lnTo>
                <a:lnTo>
                  <a:pt x="1190" y="677"/>
                </a:lnTo>
                <a:lnTo>
                  <a:pt x="1183" y="679"/>
                </a:lnTo>
                <a:lnTo>
                  <a:pt x="1180" y="679"/>
                </a:lnTo>
                <a:lnTo>
                  <a:pt x="1177" y="678"/>
                </a:lnTo>
                <a:lnTo>
                  <a:pt x="1175" y="677"/>
                </a:lnTo>
                <a:lnTo>
                  <a:pt x="1172" y="674"/>
                </a:lnTo>
                <a:lnTo>
                  <a:pt x="1169" y="668"/>
                </a:lnTo>
                <a:lnTo>
                  <a:pt x="1168" y="664"/>
                </a:lnTo>
                <a:lnTo>
                  <a:pt x="1168" y="664"/>
                </a:lnTo>
                <a:close/>
                <a:moveTo>
                  <a:pt x="1037" y="747"/>
                </a:moveTo>
                <a:lnTo>
                  <a:pt x="1037" y="747"/>
                </a:lnTo>
                <a:lnTo>
                  <a:pt x="1043" y="737"/>
                </a:lnTo>
                <a:lnTo>
                  <a:pt x="1048" y="729"/>
                </a:lnTo>
                <a:lnTo>
                  <a:pt x="1053" y="726"/>
                </a:lnTo>
                <a:lnTo>
                  <a:pt x="1057" y="723"/>
                </a:lnTo>
                <a:lnTo>
                  <a:pt x="1062" y="720"/>
                </a:lnTo>
                <a:lnTo>
                  <a:pt x="1068" y="720"/>
                </a:lnTo>
                <a:lnTo>
                  <a:pt x="1068" y="720"/>
                </a:lnTo>
                <a:lnTo>
                  <a:pt x="1065" y="716"/>
                </a:lnTo>
                <a:lnTo>
                  <a:pt x="1064" y="713"/>
                </a:lnTo>
                <a:lnTo>
                  <a:pt x="1061" y="703"/>
                </a:lnTo>
                <a:lnTo>
                  <a:pt x="1058" y="692"/>
                </a:lnTo>
                <a:lnTo>
                  <a:pt x="1055" y="688"/>
                </a:lnTo>
                <a:lnTo>
                  <a:pt x="1053" y="685"/>
                </a:lnTo>
                <a:lnTo>
                  <a:pt x="1053" y="685"/>
                </a:lnTo>
                <a:lnTo>
                  <a:pt x="1050" y="685"/>
                </a:lnTo>
                <a:lnTo>
                  <a:pt x="1045" y="686"/>
                </a:lnTo>
                <a:lnTo>
                  <a:pt x="1037" y="693"/>
                </a:lnTo>
                <a:lnTo>
                  <a:pt x="1030" y="702"/>
                </a:lnTo>
                <a:lnTo>
                  <a:pt x="1024" y="712"/>
                </a:lnTo>
                <a:lnTo>
                  <a:pt x="1022" y="723"/>
                </a:lnTo>
                <a:lnTo>
                  <a:pt x="1022" y="729"/>
                </a:lnTo>
                <a:lnTo>
                  <a:pt x="1023" y="733"/>
                </a:lnTo>
                <a:lnTo>
                  <a:pt x="1024" y="737"/>
                </a:lnTo>
                <a:lnTo>
                  <a:pt x="1027" y="741"/>
                </a:lnTo>
                <a:lnTo>
                  <a:pt x="1031" y="744"/>
                </a:lnTo>
                <a:lnTo>
                  <a:pt x="1037" y="747"/>
                </a:lnTo>
                <a:lnTo>
                  <a:pt x="1037" y="747"/>
                </a:lnTo>
                <a:close/>
                <a:moveTo>
                  <a:pt x="779" y="758"/>
                </a:moveTo>
                <a:lnTo>
                  <a:pt x="779" y="758"/>
                </a:lnTo>
                <a:lnTo>
                  <a:pt x="786" y="755"/>
                </a:lnTo>
                <a:lnTo>
                  <a:pt x="791" y="754"/>
                </a:lnTo>
                <a:lnTo>
                  <a:pt x="797" y="755"/>
                </a:lnTo>
                <a:lnTo>
                  <a:pt x="801" y="759"/>
                </a:lnTo>
                <a:lnTo>
                  <a:pt x="811" y="766"/>
                </a:lnTo>
                <a:lnTo>
                  <a:pt x="815" y="769"/>
                </a:lnTo>
                <a:lnTo>
                  <a:pt x="822" y="771"/>
                </a:lnTo>
                <a:lnTo>
                  <a:pt x="822" y="771"/>
                </a:lnTo>
                <a:lnTo>
                  <a:pt x="824" y="766"/>
                </a:lnTo>
                <a:lnTo>
                  <a:pt x="826" y="762"/>
                </a:lnTo>
                <a:lnTo>
                  <a:pt x="828" y="754"/>
                </a:lnTo>
                <a:lnTo>
                  <a:pt x="828" y="744"/>
                </a:lnTo>
                <a:lnTo>
                  <a:pt x="825" y="734"/>
                </a:lnTo>
                <a:lnTo>
                  <a:pt x="821" y="724"/>
                </a:lnTo>
                <a:lnTo>
                  <a:pt x="817" y="716"/>
                </a:lnTo>
                <a:lnTo>
                  <a:pt x="811" y="709"/>
                </a:lnTo>
                <a:lnTo>
                  <a:pt x="804" y="705"/>
                </a:lnTo>
                <a:lnTo>
                  <a:pt x="804" y="705"/>
                </a:lnTo>
                <a:lnTo>
                  <a:pt x="798" y="719"/>
                </a:lnTo>
                <a:lnTo>
                  <a:pt x="791" y="731"/>
                </a:lnTo>
                <a:lnTo>
                  <a:pt x="784" y="744"/>
                </a:lnTo>
                <a:lnTo>
                  <a:pt x="779" y="758"/>
                </a:lnTo>
                <a:lnTo>
                  <a:pt x="779" y="758"/>
                </a:lnTo>
                <a:close/>
                <a:moveTo>
                  <a:pt x="626" y="781"/>
                </a:moveTo>
                <a:lnTo>
                  <a:pt x="626" y="781"/>
                </a:lnTo>
                <a:lnTo>
                  <a:pt x="629" y="781"/>
                </a:lnTo>
                <a:lnTo>
                  <a:pt x="629" y="782"/>
                </a:lnTo>
                <a:lnTo>
                  <a:pt x="630" y="785"/>
                </a:lnTo>
                <a:lnTo>
                  <a:pt x="631" y="788"/>
                </a:lnTo>
                <a:lnTo>
                  <a:pt x="631" y="788"/>
                </a:lnTo>
                <a:lnTo>
                  <a:pt x="630" y="813"/>
                </a:lnTo>
                <a:lnTo>
                  <a:pt x="630" y="837"/>
                </a:lnTo>
                <a:lnTo>
                  <a:pt x="631" y="883"/>
                </a:lnTo>
                <a:lnTo>
                  <a:pt x="634" y="927"/>
                </a:lnTo>
                <a:lnTo>
                  <a:pt x="636" y="948"/>
                </a:lnTo>
                <a:lnTo>
                  <a:pt x="636" y="969"/>
                </a:lnTo>
                <a:lnTo>
                  <a:pt x="636" y="969"/>
                </a:lnTo>
                <a:lnTo>
                  <a:pt x="634" y="1088"/>
                </a:lnTo>
                <a:lnTo>
                  <a:pt x="634" y="1146"/>
                </a:lnTo>
                <a:lnTo>
                  <a:pt x="636" y="1202"/>
                </a:lnTo>
                <a:lnTo>
                  <a:pt x="636" y="1202"/>
                </a:lnTo>
                <a:lnTo>
                  <a:pt x="640" y="1205"/>
                </a:lnTo>
                <a:lnTo>
                  <a:pt x="644" y="1206"/>
                </a:lnTo>
                <a:lnTo>
                  <a:pt x="650" y="1207"/>
                </a:lnTo>
                <a:lnTo>
                  <a:pt x="655" y="1206"/>
                </a:lnTo>
                <a:lnTo>
                  <a:pt x="655" y="1206"/>
                </a:lnTo>
                <a:lnTo>
                  <a:pt x="658" y="1189"/>
                </a:lnTo>
                <a:lnTo>
                  <a:pt x="661" y="1171"/>
                </a:lnTo>
                <a:lnTo>
                  <a:pt x="665" y="1132"/>
                </a:lnTo>
                <a:lnTo>
                  <a:pt x="668" y="1091"/>
                </a:lnTo>
                <a:lnTo>
                  <a:pt x="668" y="1049"/>
                </a:lnTo>
                <a:lnTo>
                  <a:pt x="668" y="1049"/>
                </a:lnTo>
                <a:lnTo>
                  <a:pt x="669" y="1023"/>
                </a:lnTo>
                <a:lnTo>
                  <a:pt x="672" y="1000"/>
                </a:lnTo>
                <a:lnTo>
                  <a:pt x="675" y="976"/>
                </a:lnTo>
                <a:lnTo>
                  <a:pt x="673" y="953"/>
                </a:lnTo>
                <a:lnTo>
                  <a:pt x="673" y="953"/>
                </a:lnTo>
                <a:lnTo>
                  <a:pt x="673" y="946"/>
                </a:lnTo>
                <a:lnTo>
                  <a:pt x="671" y="941"/>
                </a:lnTo>
                <a:lnTo>
                  <a:pt x="668" y="934"/>
                </a:lnTo>
                <a:lnTo>
                  <a:pt x="668" y="925"/>
                </a:lnTo>
                <a:lnTo>
                  <a:pt x="668" y="925"/>
                </a:lnTo>
                <a:lnTo>
                  <a:pt x="671" y="917"/>
                </a:lnTo>
                <a:lnTo>
                  <a:pt x="676" y="907"/>
                </a:lnTo>
                <a:lnTo>
                  <a:pt x="690" y="887"/>
                </a:lnTo>
                <a:lnTo>
                  <a:pt x="690" y="887"/>
                </a:lnTo>
                <a:lnTo>
                  <a:pt x="703" y="866"/>
                </a:lnTo>
                <a:lnTo>
                  <a:pt x="709" y="856"/>
                </a:lnTo>
                <a:lnTo>
                  <a:pt x="711" y="847"/>
                </a:lnTo>
                <a:lnTo>
                  <a:pt x="711" y="847"/>
                </a:lnTo>
                <a:lnTo>
                  <a:pt x="711" y="834"/>
                </a:lnTo>
                <a:lnTo>
                  <a:pt x="711" y="821"/>
                </a:lnTo>
                <a:lnTo>
                  <a:pt x="709" y="799"/>
                </a:lnTo>
                <a:lnTo>
                  <a:pt x="706" y="788"/>
                </a:lnTo>
                <a:lnTo>
                  <a:pt x="706" y="776"/>
                </a:lnTo>
                <a:lnTo>
                  <a:pt x="706" y="765"/>
                </a:lnTo>
                <a:lnTo>
                  <a:pt x="707" y="752"/>
                </a:lnTo>
                <a:lnTo>
                  <a:pt x="707" y="752"/>
                </a:lnTo>
                <a:lnTo>
                  <a:pt x="704" y="755"/>
                </a:lnTo>
                <a:lnTo>
                  <a:pt x="703" y="759"/>
                </a:lnTo>
                <a:lnTo>
                  <a:pt x="702" y="769"/>
                </a:lnTo>
                <a:lnTo>
                  <a:pt x="702" y="775"/>
                </a:lnTo>
                <a:lnTo>
                  <a:pt x="700" y="779"/>
                </a:lnTo>
                <a:lnTo>
                  <a:pt x="697" y="782"/>
                </a:lnTo>
                <a:lnTo>
                  <a:pt x="692" y="783"/>
                </a:lnTo>
                <a:lnTo>
                  <a:pt x="692" y="783"/>
                </a:lnTo>
                <a:lnTo>
                  <a:pt x="688" y="783"/>
                </a:lnTo>
                <a:lnTo>
                  <a:pt x="683" y="782"/>
                </a:lnTo>
                <a:lnTo>
                  <a:pt x="679" y="779"/>
                </a:lnTo>
                <a:lnTo>
                  <a:pt x="676" y="776"/>
                </a:lnTo>
                <a:lnTo>
                  <a:pt x="672" y="765"/>
                </a:lnTo>
                <a:lnTo>
                  <a:pt x="668" y="752"/>
                </a:lnTo>
                <a:lnTo>
                  <a:pt x="659" y="727"/>
                </a:lnTo>
                <a:lnTo>
                  <a:pt x="655" y="717"/>
                </a:lnTo>
                <a:lnTo>
                  <a:pt x="652" y="713"/>
                </a:lnTo>
                <a:lnTo>
                  <a:pt x="648" y="710"/>
                </a:lnTo>
                <a:lnTo>
                  <a:pt x="648" y="710"/>
                </a:lnTo>
                <a:lnTo>
                  <a:pt x="637" y="744"/>
                </a:lnTo>
                <a:lnTo>
                  <a:pt x="626" y="781"/>
                </a:lnTo>
                <a:lnTo>
                  <a:pt x="626" y="781"/>
                </a:lnTo>
                <a:close/>
                <a:moveTo>
                  <a:pt x="909" y="929"/>
                </a:moveTo>
                <a:lnTo>
                  <a:pt x="909" y="929"/>
                </a:lnTo>
                <a:lnTo>
                  <a:pt x="916" y="929"/>
                </a:lnTo>
                <a:lnTo>
                  <a:pt x="922" y="928"/>
                </a:lnTo>
                <a:lnTo>
                  <a:pt x="928" y="925"/>
                </a:lnTo>
                <a:lnTo>
                  <a:pt x="932" y="924"/>
                </a:lnTo>
                <a:lnTo>
                  <a:pt x="939" y="917"/>
                </a:lnTo>
                <a:lnTo>
                  <a:pt x="946" y="908"/>
                </a:lnTo>
                <a:lnTo>
                  <a:pt x="957" y="891"/>
                </a:lnTo>
                <a:lnTo>
                  <a:pt x="963" y="883"/>
                </a:lnTo>
                <a:lnTo>
                  <a:pt x="971" y="877"/>
                </a:lnTo>
                <a:lnTo>
                  <a:pt x="971" y="877"/>
                </a:lnTo>
                <a:lnTo>
                  <a:pt x="974" y="880"/>
                </a:lnTo>
                <a:lnTo>
                  <a:pt x="974" y="883"/>
                </a:lnTo>
                <a:lnTo>
                  <a:pt x="975" y="890"/>
                </a:lnTo>
                <a:lnTo>
                  <a:pt x="974" y="898"/>
                </a:lnTo>
                <a:lnTo>
                  <a:pt x="971" y="907"/>
                </a:lnTo>
                <a:lnTo>
                  <a:pt x="970" y="917"/>
                </a:lnTo>
                <a:lnTo>
                  <a:pt x="968" y="925"/>
                </a:lnTo>
                <a:lnTo>
                  <a:pt x="970" y="934"/>
                </a:lnTo>
                <a:lnTo>
                  <a:pt x="971" y="938"/>
                </a:lnTo>
                <a:lnTo>
                  <a:pt x="974" y="941"/>
                </a:lnTo>
                <a:lnTo>
                  <a:pt x="974" y="941"/>
                </a:lnTo>
                <a:lnTo>
                  <a:pt x="980" y="941"/>
                </a:lnTo>
                <a:lnTo>
                  <a:pt x="985" y="938"/>
                </a:lnTo>
                <a:lnTo>
                  <a:pt x="991" y="934"/>
                </a:lnTo>
                <a:lnTo>
                  <a:pt x="995" y="929"/>
                </a:lnTo>
                <a:lnTo>
                  <a:pt x="1003" y="917"/>
                </a:lnTo>
                <a:lnTo>
                  <a:pt x="1010" y="903"/>
                </a:lnTo>
                <a:lnTo>
                  <a:pt x="1010" y="903"/>
                </a:lnTo>
                <a:lnTo>
                  <a:pt x="1013" y="893"/>
                </a:lnTo>
                <a:lnTo>
                  <a:pt x="1015" y="884"/>
                </a:lnTo>
                <a:lnTo>
                  <a:pt x="1017" y="882"/>
                </a:lnTo>
                <a:lnTo>
                  <a:pt x="1020" y="880"/>
                </a:lnTo>
                <a:lnTo>
                  <a:pt x="1023" y="882"/>
                </a:lnTo>
                <a:lnTo>
                  <a:pt x="1027" y="884"/>
                </a:lnTo>
                <a:lnTo>
                  <a:pt x="1027" y="884"/>
                </a:lnTo>
                <a:lnTo>
                  <a:pt x="1029" y="903"/>
                </a:lnTo>
                <a:lnTo>
                  <a:pt x="1031" y="920"/>
                </a:lnTo>
                <a:lnTo>
                  <a:pt x="1038" y="936"/>
                </a:lnTo>
                <a:lnTo>
                  <a:pt x="1043" y="943"/>
                </a:lnTo>
                <a:lnTo>
                  <a:pt x="1047" y="950"/>
                </a:lnTo>
                <a:lnTo>
                  <a:pt x="1047" y="950"/>
                </a:lnTo>
                <a:lnTo>
                  <a:pt x="1053" y="946"/>
                </a:lnTo>
                <a:lnTo>
                  <a:pt x="1058" y="942"/>
                </a:lnTo>
                <a:lnTo>
                  <a:pt x="1064" y="941"/>
                </a:lnTo>
                <a:lnTo>
                  <a:pt x="1071" y="941"/>
                </a:lnTo>
                <a:lnTo>
                  <a:pt x="1071" y="941"/>
                </a:lnTo>
                <a:lnTo>
                  <a:pt x="1074" y="935"/>
                </a:lnTo>
                <a:lnTo>
                  <a:pt x="1074" y="927"/>
                </a:lnTo>
                <a:lnTo>
                  <a:pt x="1075" y="910"/>
                </a:lnTo>
                <a:lnTo>
                  <a:pt x="1075" y="901"/>
                </a:lnTo>
                <a:lnTo>
                  <a:pt x="1075" y="893"/>
                </a:lnTo>
                <a:lnTo>
                  <a:pt x="1078" y="886"/>
                </a:lnTo>
                <a:lnTo>
                  <a:pt x="1082" y="882"/>
                </a:lnTo>
                <a:lnTo>
                  <a:pt x="1082" y="882"/>
                </a:lnTo>
                <a:lnTo>
                  <a:pt x="1085" y="880"/>
                </a:lnTo>
                <a:lnTo>
                  <a:pt x="1086" y="879"/>
                </a:lnTo>
                <a:lnTo>
                  <a:pt x="1086" y="879"/>
                </a:lnTo>
                <a:lnTo>
                  <a:pt x="1093" y="887"/>
                </a:lnTo>
                <a:lnTo>
                  <a:pt x="1099" y="896"/>
                </a:lnTo>
                <a:lnTo>
                  <a:pt x="1106" y="904"/>
                </a:lnTo>
                <a:lnTo>
                  <a:pt x="1113" y="913"/>
                </a:lnTo>
                <a:lnTo>
                  <a:pt x="1113" y="913"/>
                </a:lnTo>
                <a:lnTo>
                  <a:pt x="1104" y="870"/>
                </a:lnTo>
                <a:lnTo>
                  <a:pt x="1095" y="828"/>
                </a:lnTo>
                <a:lnTo>
                  <a:pt x="1085" y="788"/>
                </a:lnTo>
                <a:lnTo>
                  <a:pt x="1072" y="748"/>
                </a:lnTo>
                <a:lnTo>
                  <a:pt x="1072" y="748"/>
                </a:lnTo>
                <a:lnTo>
                  <a:pt x="1071" y="751"/>
                </a:lnTo>
                <a:lnTo>
                  <a:pt x="1069" y="752"/>
                </a:lnTo>
                <a:lnTo>
                  <a:pt x="1067" y="752"/>
                </a:lnTo>
                <a:lnTo>
                  <a:pt x="1062" y="751"/>
                </a:lnTo>
                <a:lnTo>
                  <a:pt x="1057" y="751"/>
                </a:lnTo>
                <a:lnTo>
                  <a:pt x="1057" y="751"/>
                </a:lnTo>
                <a:lnTo>
                  <a:pt x="1051" y="757"/>
                </a:lnTo>
                <a:lnTo>
                  <a:pt x="1045" y="761"/>
                </a:lnTo>
                <a:lnTo>
                  <a:pt x="1038" y="762"/>
                </a:lnTo>
                <a:lnTo>
                  <a:pt x="1033" y="762"/>
                </a:lnTo>
                <a:lnTo>
                  <a:pt x="1026" y="759"/>
                </a:lnTo>
                <a:lnTo>
                  <a:pt x="1020" y="755"/>
                </a:lnTo>
                <a:lnTo>
                  <a:pt x="1016" y="748"/>
                </a:lnTo>
                <a:lnTo>
                  <a:pt x="1012" y="741"/>
                </a:lnTo>
                <a:lnTo>
                  <a:pt x="1012" y="741"/>
                </a:lnTo>
                <a:lnTo>
                  <a:pt x="1001" y="766"/>
                </a:lnTo>
                <a:lnTo>
                  <a:pt x="988" y="792"/>
                </a:lnTo>
                <a:lnTo>
                  <a:pt x="961" y="840"/>
                </a:lnTo>
                <a:lnTo>
                  <a:pt x="933" y="884"/>
                </a:lnTo>
                <a:lnTo>
                  <a:pt x="921" y="907"/>
                </a:lnTo>
                <a:lnTo>
                  <a:pt x="909" y="929"/>
                </a:lnTo>
                <a:lnTo>
                  <a:pt x="909" y="929"/>
                </a:lnTo>
                <a:close/>
                <a:moveTo>
                  <a:pt x="718" y="766"/>
                </a:moveTo>
                <a:lnTo>
                  <a:pt x="718" y="766"/>
                </a:lnTo>
                <a:lnTo>
                  <a:pt x="718" y="783"/>
                </a:lnTo>
                <a:lnTo>
                  <a:pt x="718" y="802"/>
                </a:lnTo>
                <a:lnTo>
                  <a:pt x="720" y="817"/>
                </a:lnTo>
                <a:lnTo>
                  <a:pt x="720" y="824"/>
                </a:lnTo>
                <a:lnTo>
                  <a:pt x="723" y="828"/>
                </a:lnTo>
                <a:lnTo>
                  <a:pt x="723" y="828"/>
                </a:lnTo>
                <a:lnTo>
                  <a:pt x="732" y="809"/>
                </a:lnTo>
                <a:lnTo>
                  <a:pt x="745" y="790"/>
                </a:lnTo>
                <a:lnTo>
                  <a:pt x="756" y="771"/>
                </a:lnTo>
                <a:lnTo>
                  <a:pt x="761" y="761"/>
                </a:lnTo>
                <a:lnTo>
                  <a:pt x="766" y="751"/>
                </a:lnTo>
                <a:lnTo>
                  <a:pt x="766" y="751"/>
                </a:lnTo>
                <a:lnTo>
                  <a:pt x="763" y="751"/>
                </a:lnTo>
                <a:lnTo>
                  <a:pt x="762" y="751"/>
                </a:lnTo>
                <a:lnTo>
                  <a:pt x="759" y="748"/>
                </a:lnTo>
                <a:lnTo>
                  <a:pt x="758" y="747"/>
                </a:lnTo>
                <a:lnTo>
                  <a:pt x="756" y="747"/>
                </a:lnTo>
                <a:lnTo>
                  <a:pt x="753" y="747"/>
                </a:lnTo>
                <a:lnTo>
                  <a:pt x="753" y="747"/>
                </a:lnTo>
                <a:lnTo>
                  <a:pt x="752" y="752"/>
                </a:lnTo>
                <a:lnTo>
                  <a:pt x="751" y="757"/>
                </a:lnTo>
                <a:lnTo>
                  <a:pt x="746" y="761"/>
                </a:lnTo>
                <a:lnTo>
                  <a:pt x="742" y="764"/>
                </a:lnTo>
                <a:lnTo>
                  <a:pt x="738" y="765"/>
                </a:lnTo>
                <a:lnTo>
                  <a:pt x="732" y="766"/>
                </a:lnTo>
                <a:lnTo>
                  <a:pt x="718" y="766"/>
                </a:lnTo>
                <a:lnTo>
                  <a:pt x="718" y="766"/>
                </a:lnTo>
                <a:close/>
                <a:moveTo>
                  <a:pt x="940" y="771"/>
                </a:moveTo>
                <a:lnTo>
                  <a:pt x="940" y="771"/>
                </a:lnTo>
                <a:lnTo>
                  <a:pt x="939" y="776"/>
                </a:lnTo>
                <a:lnTo>
                  <a:pt x="936" y="782"/>
                </a:lnTo>
                <a:lnTo>
                  <a:pt x="929" y="792"/>
                </a:lnTo>
                <a:lnTo>
                  <a:pt x="922" y="802"/>
                </a:lnTo>
                <a:lnTo>
                  <a:pt x="919" y="806"/>
                </a:lnTo>
                <a:lnTo>
                  <a:pt x="916" y="811"/>
                </a:lnTo>
                <a:lnTo>
                  <a:pt x="916" y="811"/>
                </a:lnTo>
                <a:lnTo>
                  <a:pt x="915" y="820"/>
                </a:lnTo>
                <a:lnTo>
                  <a:pt x="914" y="830"/>
                </a:lnTo>
                <a:lnTo>
                  <a:pt x="914" y="848"/>
                </a:lnTo>
                <a:lnTo>
                  <a:pt x="914" y="868"/>
                </a:lnTo>
                <a:lnTo>
                  <a:pt x="914" y="884"/>
                </a:lnTo>
                <a:lnTo>
                  <a:pt x="914" y="884"/>
                </a:lnTo>
                <a:lnTo>
                  <a:pt x="929" y="862"/>
                </a:lnTo>
                <a:lnTo>
                  <a:pt x="944" y="838"/>
                </a:lnTo>
                <a:lnTo>
                  <a:pt x="974" y="788"/>
                </a:lnTo>
                <a:lnTo>
                  <a:pt x="974" y="788"/>
                </a:lnTo>
                <a:lnTo>
                  <a:pt x="967" y="785"/>
                </a:lnTo>
                <a:lnTo>
                  <a:pt x="963" y="779"/>
                </a:lnTo>
                <a:lnTo>
                  <a:pt x="958" y="774"/>
                </a:lnTo>
                <a:lnTo>
                  <a:pt x="956" y="768"/>
                </a:lnTo>
                <a:lnTo>
                  <a:pt x="953" y="761"/>
                </a:lnTo>
                <a:lnTo>
                  <a:pt x="949" y="755"/>
                </a:lnTo>
                <a:lnTo>
                  <a:pt x="944" y="750"/>
                </a:lnTo>
                <a:lnTo>
                  <a:pt x="939" y="747"/>
                </a:lnTo>
                <a:lnTo>
                  <a:pt x="939" y="747"/>
                </a:lnTo>
                <a:lnTo>
                  <a:pt x="939" y="754"/>
                </a:lnTo>
                <a:lnTo>
                  <a:pt x="939" y="759"/>
                </a:lnTo>
                <a:lnTo>
                  <a:pt x="940" y="764"/>
                </a:lnTo>
                <a:lnTo>
                  <a:pt x="940" y="771"/>
                </a:lnTo>
                <a:lnTo>
                  <a:pt x="940" y="771"/>
                </a:lnTo>
                <a:close/>
                <a:moveTo>
                  <a:pt x="898" y="797"/>
                </a:moveTo>
                <a:lnTo>
                  <a:pt x="898" y="797"/>
                </a:lnTo>
                <a:lnTo>
                  <a:pt x="895" y="795"/>
                </a:lnTo>
                <a:lnTo>
                  <a:pt x="890" y="788"/>
                </a:lnTo>
                <a:lnTo>
                  <a:pt x="884" y="778"/>
                </a:lnTo>
                <a:lnTo>
                  <a:pt x="883" y="772"/>
                </a:lnTo>
                <a:lnTo>
                  <a:pt x="883" y="766"/>
                </a:lnTo>
                <a:lnTo>
                  <a:pt x="883" y="766"/>
                </a:lnTo>
                <a:lnTo>
                  <a:pt x="874" y="769"/>
                </a:lnTo>
                <a:lnTo>
                  <a:pt x="867" y="772"/>
                </a:lnTo>
                <a:lnTo>
                  <a:pt x="853" y="781"/>
                </a:lnTo>
                <a:lnTo>
                  <a:pt x="853" y="781"/>
                </a:lnTo>
                <a:lnTo>
                  <a:pt x="862" y="807"/>
                </a:lnTo>
                <a:lnTo>
                  <a:pt x="871" y="834"/>
                </a:lnTo>
                <a:lnTo>
                  <a:pt x="883" y="859"/>
                </a:lnTo>
                <a:lnTo>
                  <a:pt x="895" y="883"/>
                </a:lnTo>
                <a:lnTo>
                  <a:pt x="895" y="883"/>
                </a:lnTo>
                <a:lnTo>
                  <a:pt x="898" y="858"/>
                </a:lnTo>
                <a:lnTo>
                  <a:pt x="902" y="834"/>
                </a:lnTo>
                <a:lnTo>
                  <a:pt x="904" y="823"/>
                </a:lnTo>
                <a:lnTo>
                  <a:pt x="904" y="813"/>
                </a:lnTo>
                <a:lnTo>
                  <a:pt x="901" y="804"/>
                </a:lnTo>
                <a:lnTo>
                  <a:pt x="898" y="797"/>
                </a:lnTo>
                <a:lnTo>
                  <a:pt x="898" y="797"/>
                </a:lnTo>
                <a:close/>
                <a:moveTo>
                  <a:pt x="721" y="859"/>
                </a:moveTo>
                <a:lnTo>
                  <a:pt x="721" y="859"/>
                </a:lnTo>
                <a:lnTo>
                  <a:pt x="723" y="861"/>
                </a:lnTo>
                <a:lnTo>
                  <a:pt x="723" y="862"/>
                </a:lnTo>
                <a:lnTo>
                  <a:pt x="723" y="866"/>
                </a:lnTo>
                <a:lnTo>
                  <a:pt x="723" y="870"/>
                </a:lnTo>
                <a:lnTo>
                  <a:pt x="723" y="875"/>
                </a:lnTo>
                <a:lnTo>
                  <a:pt x="723" y="875"/>
                </a:lnTo>
                <a:lnTo>
                  <a:pt x="716" y="879"/>
                </a:lnTo>
                <a:lnTo>
                  <a:pt x="710" y="883"/>
                </a:lnTo>
                <a:lnTo>
                  <a:pt x="704" y="889"/>
                </a:lnTo>
                <a:lnTo>
                  <a:pt x="702" y="896"/>
                </a:lnTo>
                <a:lnTo>
                  <a:pt x="695" y="911"/>
                </a:lnTo>
                <a:lnTo>
                  <a:pt x="690" y="917"/>
                </a:lnTo>
                <a:lnTo>
                  <a:pt x="686" y="924"/>
                </a:lnTo>
                <a:lnTo>
                  <a:pt x="686" y="924"/>
                </a:lnTo>
                <a:lnTo>
                  <a:pt x="693" y="921"/>
                </a:lnTo>
                <a:lnTo>
                  <a:pt x="702" y="918"/>
                </a:lnTo>
                <a:lnTo>
                  <a:pt x="702" y="918"/>
                </a:lnTo>
                <a:lnTo>
                  <a:pt x="717" y="904"/>
                </a:lnTo>
                <a:lnTo>
                  <a:pt x="717" y="904"/>
                </a:lnTo>
                <a:lnTo>
                  <a:pt x="720" y="897"/>
                </a:lnTo>
                <a:lnTo>
                  <a:pt x="721" y="890"/>
                </a:lnTo>
                <a:lnTo>
                  <a:pt x="723" y="887"/>
                </a:lnTo>
                <a:lnTo>
                  <a:pt x="724" y="884"/>
                </a:lnTo>
                <a:lnTo>
                  <a:pt x="727" y="883"/>
                </a:lnTo>
                <a:lnTo>
                  <a:pt x="731" y="883"/>
                </a:lnTo>
                <a:lnTo>
                  <a:pt x="731" y="883"/>
                </a:lnTo>
                <a:lnTo>
                  <a:pt x="734" y="883"/>
                </a:lnTo>
                <a:lnTo>
                  <a:pt x="735" y="884"/>
                </a:lnTo>
                <a:lnTo>
                  <a:pt x="738" y="890"/>
                </a:lnTo>
                <a:lnTo>
                  <a:pt x="739" y="898"/>
                </a:lnTo>
                <a:lnTo>
                  <a:pt x="739" y="908"/>
                </a:lnTo>
                <a:lnTo>
                  <a:pt x="739" y="929"/>
                </a:lnTo>
                <a:lnTo>
                  <a:pt x="741" y="939"/>
                </a:lnTo>
                <a:lnTo>
                  <a:pt x="744" y="948"/>
                </a:lnTo>
                <a:lnTo>
                  <a:pt x="744" y="948"/>
                </a:lnTo>
                <a:lnTo>
                  <a:pt x="751" y="943"/>
                </a:lnTo>
                <a:lnTo>
                  <a:pt x="758" y="939"/>
                </a:lnTo>
                <a:lnTo>
                  <a:pt x="762" y="932"/>
                </a:lnTo>
                <a:lnTo>
                  <a:pt x="768" y="925"/>
                </a:lnTo>
                <a:lnTo>
                  <a:pt x="770" y="915"/>
                </a:lnTo>
                <a:lnTo>
                  <a:pt x="775" y="907"/>
                </a:lnTo>
                <a:lnTo>
                  <a:pt x="779" y="887"/>
                </a:lnTo>
                <a:lnTo>
                  <a:pt x="779" y="887"/>
                </a:lnTo>
                <a:lnTo>
                  <a:pt x="794" y="882"/>
                </a:lnTo>
                <a:lnTo>
                  <a:pt x="794" y="882"/>
                </a:lnTo>
                <a:lnTo>
                  <a:pt x="803" y="901"/>
                </a:lnTo>
                <a:lnTo>
                  <a:pt x="810" y="922"/>
                </a:lnTo>
                <a:lnTo>
                  <a:pt x="814" y="931"/>
                </a:lnTo>
                <a:lnTo>
                  <a:pt x="819" y="939"/>
                </a:lnTo>
                <a:lnTo>
                  <a:pt x="826" y="946"/>
                </a:lnTo>
                <a:lnTo>
                  <a:pt x="835" y="950"/>
                </a:lnTo>
                <a:lnTo>
                  <a:pt x="835" y="950"/>
                </a:lnTo>
                <a:lnTo>
                  <a:pt x="839" y="942"/>
                </a:lnTo>
                <a:lnTo>
                  <a:pt x="846" y="932"/>
                </a:lnTo>
                <a:lnTo>
                  <a:pt x="850" y="929"/>
                </a:lnTo>
                <a:lnTo>
                  <a:pt x="855" y="928"/>
                </a:lnTo>
                <a:lnTo>
                  <a:pt x="859" y="929"/>
                </a:lnTo>
                <a:lnTo>
                  <a:pt x="863" y="934"/>
                </a:lnTo>
                <a:lnTo>
                  <a:pt x="863" y="934"/>
                </a:lnTo>
                <a:lnTo>
                  <a:pt x="862" y="938"/>
                </a:lnTo>
                <a:lnTo>
                  <a:pt x="863" y="942"/>
                </a:lnTo>
                <a:lnTo>
                  <a:pt x="864" y="950"/>
                </a:lnTo>
                <a:lnTo>
                  <a:pt x="864" y="950"/>
                </a:lnTo>
                <a:lnTo>
                  <a:pt x="870" y="948"/>
                </a:lnTo>
                <a:lnTo>
                  <a:pt x="873" y="943"/>
                </a:lnTo>
                <a:lnTo>
                  <a:pt x="876" y="938"/>
                </a:lnTo>
                <a:lnTo>
                  <a:pt x="878" y="932"/>
                </a:lnTo>
                <a:lnTo>
                  <a:pt x="883" y="920"/>
                </a:lnTo>
                <a:lnTo>
                  <a:pt x="884" y="913"/>
                </a:lnTo>
                <a:lnTo>
                  <a:pt x="888" y="908"/>
                </a:lnTo>
                <a:lnTo>
                  <a:pt x="888" y="908"/>
                </a:lnTo>
                <a:lnTo>
                  <a:pt x="870" y="863"/>
                </a:lnTo>
                <a:lnTo>
                  <a:pt x="860" y="842"/>
                </a:lnTo>
                <a:lnTo>
                  <a:pt x="849" y="823"/>
                </a:lnTo>
                <a:lnTo>
                  <a:pt x="849" y="823"/>
                </a:lnTo>
                <a:lnTo>
                  <a:pt x="849" y="817"/>
                </a:lnTo>
                <a:lnTo>
                  <a:pt x="848" y="811"/>
                </a:lnTo>
                <a:lnTo>
                  <a:pt x="845" y="800"/>
                </a:lnTo>
                <a:lnTo>
                  <a:pt x="838" y="789"/>
                </a:lnTo>
                <a:lnTo>
                  <a:pt x="832" y="781"/>
                </a:lnTo>
                <a:lnTo>
                  <a:pt x="832" y="781"/>
                </a:lnTo>
                <a:lnTo>
                  <a:pt x="826" y="785"/>
                </a:lnTo>
                <a:lnTo>
                  <a:pt x="822" y="788"/>
                </a:lnTo>
                <a:lnTo>
                  <a:pt x="815" y="788"/>
                </a:lnTo>
                <a:lnTo>
                  <a:pt x="810" y="786"/>
                </a:lnTo>
                <a:lnTo>
                  <a:pt x="804" y="782"/>
                </a:lnTo>
                <a:lnTo>
                  <a:pt x="798" y="778"/>
                </a:lnTo>
                <a:lnTo>
                  <a:pt x="791" y="771"/>
                </a:lnTo>
                <a:lnTo>
                  <a:pt x="791" y="771"/>
                </a:lnTo>
                <a:lnTo>
                  <a:pt x="786" y="772"/>
                </a:lnTo>
                <a:lnTo>
                  <a:pt x="780" y="772"/>
                </a:lnTo>
                <a:lnTo>
                  <a:pt x="775" y="771"/>
                </a:lnTo>
                <a:lnTo>
                  <a:pt x="772" y="768"/>
                </a:lnTo>
                <a:lnTo>
                  <a:pt x="772" y="768"/>
                </a:lnTo>
                <a:lnTo>
                  <a:pt x="746" y="814"/>
                </a:lnTo>
                <a:lnTo>
                  <a:pt x="721" y="859"/>
                </a:lnTo>
                <a:lnTo>
                  <a:pt x="721" y="859"/>
                </a:lnTo>
                <a:close/>
                <a:moveTo>
                  <a:pt x="585" y="776"/>
                </a:moveTo>
                <a:lnTo>
                  <a:pt x="585" y="776"/>
                </a:lnTo>
                <a:lnTo>
                  <a:pt x="581" y="778"/>
                </a:lnTo>
                <a:lnTo>
                  <a:pt x="578" y="776"/>
                </a:lnTo>
                <a:lnTo>
                  <a:pt x="577" y="775"/>
                </a:lnTo>
                <a:lnTo>
                  <a:pt x="574" y="776"/>
                </a:lnTo>
                <a:lnTo>
                  <a:pt x="574" y="776"/>
                </a:lnTo>
                <a:lnTo>
                  <a:pt x="571" y="776"/>
                </a:lnTo>
                <a:lnTo>
                  <a:pt x="571" y="778"/>
                </a:lnTo>
                <a:lnTo>
                  <a:pt x="571" y="778"/>
                </a:lnTo>
                <a:lnTo>
                  <a:pt x="568" y="790"/>
                </a:lnTo>
                <a:lnTo>
                  <a:pt x="567" y="802"/>
                </a:lnTo>
                <a:lnTo>
                  <a:pt x="565" y="828"/>
                </a:lnTo>
                <a:lnTo>
                  <a:pt x="567" y="855"/>
                </a:lnTo>
                <a:lnTo>
                  <a:pt x="567" y="883"/>
                </a:lnTo>
                <a:lnTo>
                  <a:pt x="567" y="883"/>
                </a:lnTo>
                <a:lnTo>
                  <a:pt x="568" y="960"/>
                </a:lnTo>
                <a:lnTo>
                  <a:pt x="568" y="1037"/>
                </a:lnTo>
                <a:lnTo>
                  <a:pt x="570" y="1112"/>
                </a:lnTo>
                <a:lnTo>
                  <a:pt x="570" y="1176"/>
                </a:lnTo>
                <a:lnTo>
                  <a:pt x="570" y="1176"/>
                </a:lnTo>
                <a:lnTo>
                  <a:pt x="595" y="1188"/>
                </a:lnTo>
                <a:lnTo>
                  <a:pt x="620" y="1199"/>
                </a:lnTo>
                <a:lnTo>
                  <a:pt x="620" y="1199"/>
                </a:lnTo>
                <a:lnTo>
                  <a:pt x="622" y="1102"/>
                </a:lnTo>
                <a:lnTo>
                  <a:pt x="622" y="998"/>
                </a:lnTo>
                <a:lnTo>
                  <a:pt x="620" y="896"/>
                </a:lnTo>
                <a:lnTo>
                  <a:pt x="619" y="847"/>
                </a:lnTo>
                <a:lnTo>
                  <a:pt x="616" y="802"/>
                </a:lnTo>
                <a:lnTo>
                  <a:pt x="616" y="802"/>
                </a:lnTo>
                <a:lnTo>
                  <a:pt x="606" y="799"/>
                </a:lnTo>
                <a:lnTo>
                  <a:pt x="598" y="793"/>
                </a:lnTo>
                <a:lnTo>
                  <a:pt x="591" y="786"/>
                </a:lnTo>
                <a:lnTo>
                  <a:pt x="585" y="776"/>
                </a:lnTo>
                <a:lnTo>
                  <a:pt x="585" y="776"/>
                </a:lnTo>
                <a:close/>
                <a:moveTo>
                  <a:pt x="1141" y="1183"/>
                </a:moveTo>
                <a:lnTo>
                  <a:pt x="1141" y="1183"/>
                </a:lnTo>
                <a:lnTo>
                  <a:pt x="1147" y="1157"/>
                </a:lnTo>
                <a:lnTo>
                  <a:pt x="1154" y="1130"/>
                </a:lnTo>
                <a:lnTo>
                  <a:pt x="1159" y="1103"/>
                </a:lnTo>
                <a:lnTo>
                  <a:pt x="1166" y="1075"/>
                </a:lnTo>
                <a:lnTo>
                  <a:pt x="1166" y="1075"/>
                </a:lnTo>
                <a:lnTo>
                  <a:pt x="1176" y="1018"/>
                </a:lnTo>
                <a:lnTo>
                  <a:pt x="1182" y="990"/>
                </a:lnTo>
                <a:lnTo>
                  <a:pt x="1187" y="963"/>
                </a:lnTo>
                <a:lnTo>
                  <a:pt x="1187" y="963"/>
                </a:lnTo>
                <a:lnTo>
                  <a:pt x="1191" y="953"/>
                </a:lnTo>
                <a:lnTo>
                  <a:pt x="1193" y="948"/>
                </a:lnTo>
                <a:lnTo>
                  <a:pt x="1194" y="943"/>
                </a:lnTo>
                <a:lnTo>
                  <a:pt x="1194" y="943"/>
                </a:lnTo>
                <a:lnTo>
                  <a:pt x="1197" y="927"/>
                </a:lnTo>
                <a:lnTo>
                  <a:pt x="1199" y="911"/>
                </a:lnTo>
                <a:lnTo>
                  <a:pt x="1200" y="894"/>
                </a:lnTo>
                <a:lnTo>
                  <a:pt x="1203" y="877"/>
                </a:lnTo>
                <a:lnTo>
                  <a:pt x="1203" y="877"/>
                </a:lnTo>
                <a:lnTo>
                  <a:pt x="1208" y="842"/>
                </a:lnTo>
                <a:lnTo>
                  <a:pt x="1213" y="824"/>
                </a:lnTo>
                <a:lnTo>
                  <a:pt x="1218" y="807"/>
                </a:lnTo>
                <a:lnTo>
                  <a:pt x="1218" y="807"/>
                </a:lnTo>
                <a:lnTo>
                  <a:pt x="1218" y="804"/>
                </a:lnTo>
                <a:lnTo>
                  <a:pt x="1218" y="802"/>
                </a:lnTo>
                <a:lnTo>
                  <a:pt x="1217" y="802"/>
                </a:lnTo>
                <a:lnTo>
                  <a:pt x="1217" y="806"/>
                </a:lnTo>
                <a:lnTo>
                  <a:pt x="1217" y="806"/>
                </a:lnTo>
                <a:lnTo>
                  <a:pt x="1211" y="818"/>
                </a:lnTo>
                <a:lnTo>
                  <a:pt x="1206" y="832"/>
                </a:lnTo>
                <a:lnTo>
                  <a:pt x="1203" y="840"/>
                </a:lnTo>
                <a:lnTo>
                  <a:pt x="1199" y="845"/>
                </a:lnTo>
                <a:lnTo>
                  <a:pt x="1193" y="851"/>
                </a:lnTo>
                <a:lnTo>
                  <a:pt x="1187" y="856"/>
                </a:lnTo>
                <a:lnTo>
                  <a:pt x="1187" y="856"/>
                </a:lnTo>
                <a:lnTo>
                  <a:pt x="1183" y="855"/>
                </a:lnTo>
                <a:lnTo>
                  <a:pt x="1180" y="852"/>
                </a:lnTo>
                <a:lnTo>
                  <a:pt x="1175" y="847"/>
                </a:lnTo>
                <a:lnTo>
                  <a:pt x="1172" y="840"/>
                </a:lnTo>
                <a:lnTo>
                  <a:pt x="1169" y="831"/>
                </a:lnTo>
                <a:lnTo>
                  <a:pt x="1168" y="823"/>
                </a:lnTo>
                <a:lnTo>
                  <a:pt x="1165" y="814"/>
                </a:lnTo>
                <a:lnTo>
                  <a:pt x="1162" y="809"/>
                </a:lnTo>
                <a:lnTo>
                  <a:pt x="1156" y="803"/>
                </a:lnTo>
                <a:lnTo>
                  <a:pt x="1156" y="803"/>
                </a:lnTo>
                <a:lnTo>
                  <a:pt x="1148" y="820"/>
                </a:lnTo>
                <a:lnTo>
                  <a:pt x="1144" y="838"/>
                </a:lnTo>
                <a:lnTo>
                  <a:pt x="1140" y="858"/>
                </a:lnTo>
                <a:lnTo>
                  <a:pt x="1138" y="877"/>
                </a:lnTo>
                <a:lnTo>
                  <a:pt x="1134" y="917"/>
                </a:lnTo>
                <a:lnTo>
                  <a:pt x="1133" y="934"/>
                </a:lnTo>
                <a:lnTo>
                  <a:pt x="1131" y="950"/>
                </a:lnTo>
                <a:lnTo>
                  <a:pt x="1131" y="950"/>
                </a:lnTo>
                <a:lnTo>
                  <a:pt x="1121" y="1008"/>
                </a:lnTo>
                <a:lnTo>
                  <a:pt x="1114" y="1067"/>
                </a:lnTo>
                <a:lnTo>
                  <a:pt x="1100" y="1182"/>
                </a:lnTo>
                <a:lnTo>
                  <a:pt x="1100" y="1182"/>
                </a:lnTo>
                <a:lnTo>
                  <a:pt x="1096" y="1203"/>
                </a:lnTo>
                <a:lnTo>
                  <a:pt x="1090" y="1226"/>
                </a:lnTo>
                <a:lnTo>
                  <a:pt x="1088" y="1245"/>
                </a:lnTo>
                <a:lnTo>
                  <a:pt x="1086" y="1255"/>
                </a:lnTo>
                <a:lnTo>
                  <a:pt x="1088" y="1266"/>
                </a:lnTo>
                <a:lnTo>
                  <a:pt x="1088" y="1266"/>
                </a:lnTo>
                <a:lnTo>
                  <a:pt x="1095" y="1265"/>
                </a:lnTo>
                <a:lnTo>
                  <a:pt x="1104" y="1262"/>
                </a:lnTo>
                <a:lnTo>
                  <a:pt x="1114" y="1258"/>
                </a:lnTo>
                <a:lnTo>
                  <a:pt x="1123" y="1256"/>
                </a:lnTo>
                <a:lnTo>
                  <a:pt x="1123" y="1256"/>
                </a:lnTo>
                <a:lnTo>
                  <a:pt x="1127" y="1248"/>
                </a:lnTo>
                <a:lnTo>
                  <a:pt x="1131" y="1240"/>
                </a:lnTo>
                <a:lnTo>
                  <a:pt x="1135" y="1221"/>
                </a:lnTo>
                <a:lnTo>
                  <a:pt x="1141" y="1183"/>
                </a:lnTo>
                <a:lnTo>
                  <a:pt x="1141" y="1183"/>
                </a:lnTo>
                <a:close/>
                <a:moveTo>
                  <a:pt x="1201" y="1223"/>
                </a:moveTo>
                <a:lnTo>
                  <a:pt x="1201" y="1223"/>
                </a:lnTo>
                <a:lnTo>
                  <a:pt x="1201" y="1219"/>
                </a:lnTo>
                <a:lnTo>
                  <a:pt x="1204" y="1216"/>
                </a:lnTo>
                <a:lnTo>
                  <a:pt x="1204" y="1216"/>
                </a:lnTo>
                <a:lnTo>
                  <a:pt x="1206" y="1196"/>
                </a:lnTo>
                <a:lnTo>
                  <a:pt x="1207" y="1179"/>
                </a:lnTo>
                <a:lnTo>
                  <a:pt x="1211" y="1162"/>
                </a:lnTo>
                <a:lnTo>
                  <a:pt x="1217" y="1146"/>
                </a:lnTo>
                <a:lnTo>
                  <a:pt x="1222" y="1130"/>
                </a:lnTo>
                <a:lnTo>
                  <a:pt x="1225" y="1113"/>
                </a:lnTo>
                <a:lnTo>
                  <a:pt x="1228" y="1095"/>
                </a:lnTo>
                <a:lnTo>
                  <a:pt x="1228" y="1077"/>
                </a:lnTo>
                <a:lnTo>
                  <a:pt x="1228" y="1077"/>
                </a:lnTo>
                <a:lnTo>
                  <a:pt x="1241" y="1032"/>
                </a:lnTo>
                <a:lnTo>
                  <a:pt x="1255" y="977"/>
                </a:lnTo>
                <a:lnTo>
                  <a:pt x="1267" y="920"/>
                </a:lnTo>
                <a:lnTo>
                  <a:pt x="1277" y="868"/>
                </a:lnTo>
                <a:lnTo>
                  <a:pt x="1277" y="868"/>
                </a:lnTo>
                <a:lnTo>
                  <a:pt x="1279" y="842"/>
                </a:lnTo>
                <a:lnTo>
                  <a:pt x="1277" y="834"/>
                </a:lnTo>
                <a:lnTo>
                  <a:pt x="1277" y="832"/>
                </a:lnTo>
                <a:lnTo>
                  <a:pt x="1277" y="834"/>
                </a:lnTo>
                <a:lnTo>
                  <a:pt x="1277" y="834"/>
                </a:lnTo>
                <a:lnTo>
                  <a:pt x="1270" y="840"/>
                </a:lnTo>
                <a:lnTo>
                  <a:pt x="1263" y="842"/>
                </a:lnTo>
                <a:lnTo>
                  <a:pt x="1256" y="842"/>
                </a:lnTo>
                <a:lnTo>
                  <a:pt x="1249" y="840"/>
                </a:lnTo>
                <a:lnTo>
                  <a:pt x="1243" y="834"/>
                </a:lnTo>
                <a:lnTo>
                  <a:pt x="1238" y="828"/>
                </a:lnTo>
                <a:lnTo>
                  <a:pt x="1234" y="821"/>
                </a:lnTo>
                <a:lnTo>
                  <a:pt x="1232" y="813"/>
                </a:lnTo>
                <a:lnTo>
                  <a:pt x="1232" y="813"/>
                </a:lnTo>
                <a:lnTo>
                  <a:pt x="1222" y="845"/>
                </a:lnTo>
                <a:lnTo>
                  <a:pt x="1215" y="882"/>
                </a:lnTo>
                <a:lnTo>
                  <a:pt x="1213" y="900"/>
                </a:lnTo>
                <a:lnTo>
                  <a:pt x="1211" y="917"/>
                </a:lnTo>
                <a:lnTo>
                  <a:pt x="1210" y="934"/>
                </a:lnTo>
                <a:lnTo>
                  <a:pt x="1210" y="949"/>
                </a:lnTo>
                <a:lnTo>
                  <a:pt x="1210" y="949"/>
                </a:lnTo>
                <a:lnTo>
                  <a:pt x="1206" y="956"/>
                </a:lnTo>
                <a:lnTo>
                  <a:pt x="1203" y="964"/>
                </a:lnTo>
                <a:lnTo>
                  <a:pt x="1200" y="971"/>
                </a:lnTo>
                <a:lnTo>
                  <a:pt x="1199" y="980"/>
                </a:lnTo>
                <a:lnTo>
                  <a:pt x="1197" y="997"/>
                </a:lnTo>
                <a:lnTo>
                  <a:pt x="1194" y="1014"/>
                </a:lnTo>
                <a:lnTo>
                  <a:pt x="1194" y="1014"/>
                </a:lnTo>
                <a:lnTo>
                  <a:pt x="1189" y="1037"/>
                </a:lnTo>
                <a:lnTo>
                  <a:pt x="1183" y="1063"/>
                </a:lnTo>
                <a:lnTo>
                  <a:pt x="1177" y="1088"/>
                </a:lnTo>
                <a:lnTo>
                  <a:pt x="1176" y="1102"/>
                </a:lnTo>
                <a:lnTo>
                  <a:pt x="1176" y="1116"/>
                </a:lnTo>
                <a:lnTo>
                  <a:pt x="1176" y="1116"/>
                </a:lnTo>
                <a:lnTo>
                  <a:pt x="1170" y="1130"/>
                </a:lnTo>
                <a:lnTo>
                  <a:pt x="1166" y="1146"/>
                </a:lnTo>
                <a:lnTo>
                  <a:pt x="1159" y="1179"/>
                </a:lnTo>
                <a:lnTo>
                  <a:pt x="1152" y="1213"/>
                </a:lnTo>
                <a:lnTo>
                  <a:pt x="1147" y="1230"/>
                </a:lnTo>
                <a:lnTo>
                  <a:pt x="1141" y="1247"/>
                </a:lnTo>
                <a:lnTo>
                  <a:pt x="1141" y="1247"/>
                </a:lnTo>
                <a:lnTo>
                  <a:pt x="1156" y="1242"/>
                </a:lnTo>
                <a:lnTo>
                  <a:pt x="1170" y="1237"/>
                </a:lnTo>
                <a:lnTo>
                  <a:pt x="1201" y="1223"/>
                </a:lnTo>
                <a:lnTo>
                  <a:pt x="1201" y="1223"/>
                </a:lnTo>
                <a:close/>
                <a:moveTo>
                  <a:pt x="1126" y="877"/>
                </a:moveTo>
                <a:lnTo>
                  <a:pt x="1126" y="877"/>
                </a:lnTo>
                <a:lnTo>
                  <a:pt x="1124" y="870"/>
                </a:lnTo>
                <a:lnTo>
                  <a:pt x="1126" y="863"/>
                </a:lnTo>
                <a:lnTo>
                  <a:pt x="1128" y="851"/>
                </a:lnTo>
                <a:lnTo>
                  <a:pt x="1133" y="838"/>
                </a:lnTo>
                <a:lnTo>
                  <a:pt x="1133" y="832"/>
                </a:lnTo>
                <a:lnTo>
                  <a:pt x="1133" y="827"/>
                </a:lnTo>
                <a:lnTo>
                  <a:pt x="1133" y="827"/>
                </a:lnTo>
                <a:lnTo>
                  <a:pt x="1127" y="831"/>
                </a:lnTo>
                <a:lnTo>
                  <a:pt x="1121" y="835"/>
                </a:lnTo>
                <a:lnTo>
                  <a:pt x="1118" y="842"/>
                </a:lnTo>
                <a:lnTo>
                  <a:pt x="1117" y="848"/>
                </a:lnTo>
                <a:lnTo>
                  <a:pt x="1117" y="855"/>
                </a:lnTo>
                <a:lnTo>
                  <a:pt x="1117" y="862"/>
                </a:lnTo>
                <a:lnTo>
                  <a:pt x="1121" y="869"/>
                </a:lnTo>
                <a:lnTo>
                  <a:pt x="1126" y="877"/>
                </a:lnTo>
                <a:lnTo>
                  <a:pt x="1126" y="877"/>
                </a:lnTo>
                <a:close/>
                <a:moveTo>
                  <a:pt x="688" y="938"/>
                </a:moveTo>
                <a:lnTo>
                  <a:pt x="688" y="938"/>
                </a:lnTo>
                <a:lnTo>
                  <a:pt x="686" y="997"/>
                </a:lnTo>
                <a:lnTo>
                  <a:pt x="682" y="1054"/>
                </a:lnTo>
                <a:lnTo>
                  <a:pt x="679" y="1109"/>
                </a:lnTo>
                <a:lnTo>
                  <a:pt x="676" y="1162"/>
                </a:lnTo>
                <a:lnTo>
                  <a:pt x="676" y="1162"/>
                </a:lnTo>
                <a:lnTo>
                  <a:pt x="676" y="1171"/>
                </a:lnTo>
                <a:lnTo>
                  <a:pt x="678" y="1179"/>
                </a:lnTo>
                <a:lnTo>
                  <a:pt x="678" y="1188"/>
                </a:lnTo>
                <a:lnTo>
                  <a:pt x="678" y="1196"/>
                </a:lnTo>
                <a:lnTo>
                  <a:pt x="678" y="1196"/>
                </a:lnTo>
                <a:lnTo>
                  <a:pt x="676" y="1200"/>
                </a:lnTo>
                <a:lnTo>
                  <a:pt x="675" y="1205"/>
                </a:lnTo>
                <a:lnTo>
                  <a:pt x="672" y="1213"/>
                </a:lnTo>
                <a:lnTo>
                  <a:pt x="672" y="1213"/>
                </a:lnTo>
                <a:lnTo>
                  <a:pt x="669" y="1238"/>
                </a:lnTo>
                <a:lnTo>
                  <a:pt x="668" y="1262"/>
                </a:lnTo>
                <a:lnTo>
                  <a:pt x="668" y="1285"/>
                </a:lnTo>
                <a:lnTo>
                  <a:pt x="671" y="1307"/>
                </a:lnTo>
                <a:lnTo>
                  <a:pt x="671" y="1307"/>
                </a:lnTo>
                <a:lnTo>
                  <a:pt x="689" y="1306"/>
                </a:lnTo>
                <a:lnTo>
                  <a:pt x="709" y="1307"/>
                </a:lnTo>
                <a:lnTo>
                  <a:pt x="709" y="1307"/>
                </a:lnTo>
                <a:lnTo>
                  <a:pt x="707" y="1299"/>
                </a:lnTo>
                <a:lnTo>
                  <a:pt x="706" y="1292"/>
                </a:lnTo>
                <a:lnTo>
                  <a:pt x="707" y="1278"/>
                </a:lnTo>
                <a:lnTo>
                  <a:pt x="710" y="1266"/>
                </a:lnTo>
                <a:lnTo>
                  <a:pt x="713" y="1256"/>
                </a:lnTo>
                <a:lnTo>
                  <a:pt x="713" y="1256"/>
                </a:lnTo>
                <a:lnTo>
                  <a:pt x="716" y="1242"/>
                </a:lnTo>
                <a:lnTo>
                  <a:pt x="717" y="1228"/>
                </a:lnTo>
                <a:lnTo>
                  <a:pt x="718" y="1198"/>
                </a:lnTo>
                <a:lnTo>
                  <a:pt x="718" y="1165"/>
                </a:lnTo>
                <a:lnTo>
                  <a:pt x="718" y="1132"/>
                </a:lnTo>
                <a:lnTo>
                  <a:pt x="718" y="1132"/>
                </a:lnTo>
                <a:lnTo>
                  <a:pt x="723" y="1094"/>
                </a:lnTo>
                <a:lnTo>
                  <a:pt x="727" y="1057"/>
                </a:lnTo>
                <a:lnTo>
                  <a:pt x="730" y="1021"/>
                </a:lnTo>
                <a:lnTo>
                  <a:pt x="731" y="1004"/>
                </a:lnTo>
                <a:lnTo>
                  <a:pt x="731" y="986"/>
                </a:lnTo>
                <a:lnTo>
                  <a:pt x="731" y="986"/>
                </a:lnTo>
                <a:lnTo>
                  <a:pt x="730" y="977"/>
                </a:lnTo>
                <a:lnTo>
                  <a:pt x="728" y="969"/>
                </a:lnTo>
                <a:lnTo>
                  <a:pt x="727" y="959"/>
                </a:lnTo>
                <a:lnTo>
                  <a:pt x="727" y="950"/>
                </a:lnTo>
                <a:lnTo>
                  <a:pt x="727" y="950"/>
                </a:lnTo>
                <a:lnTo>
                  <a:pt x="728" y="938"/>
                </a:lnTo>
                <a:lnTo>
                  <a:pt x="731" y="925"/>
                </a:lnTo>
                <a:lnTo>
                  <a:pt x="732" y="920"/>
                </a:lnTo>
                <a:lnTo>
                  <a:pt x="731" y="914"/>
                </a:lnTo>
                <a:lnTo>
                  <a:pt x="730" y="910"/>
                </a:lnTo>
                <a:lnTo>
                  <a:pt x="727" y="907"/>
                </a:lnTo>
                <a:lnTo>
                  <a:pt x="727" y="907"/>
                </a:lnTo>
                <a:lnTo>
                  <a:pt x="720" y="917"/>
                </a:lnTo>
                <a:lnTo>
                  <a:pt x="711" y="925"/>
                </a:lnTo>
                <a:lnTo>
                  <a:pt x="706" y="929"/>
                </a:lnTo>
                <a:lnTo>
                  <a:pt x="700" y="932"/>
                </a:lnTo>
                <a:lnTo>
                  <a:pt x="695" y="935"/>
                </a:lnTo>
                <a:lnTo>
                  <a:pt x="688" y="938"/>
                </a:lnTo>
                <a:lnTo>
                  <a:pt x="688" y="938"/>
                </a:lnTo>
                <a:close/>
                <a:moveTo>
                  <a:pt x="744" y="973"/>
                </a:moveTo>
                <a:lnTo>
                  <a:pt x="744" y="973"/>
                </a:lnTo>
                <a:lnTo>
                  <a:pt x="741" y="1029"/>
                </a:lnTo>
                <a:lnTo>
                  <a:pt x="737" y="1078"/>
                </a:lnTo>
                <a:lnTo>
                  <a:pt x="734" y="1126"/>
                </a:lnTo>
                <a:lnTo>
                  <a:pt x="732" y="1151"/>
                </a:lnTo>
                <a:lnTo>
                  <a:pt x="732" y="1176"/>
                </a:lnTo>
                <a:lnTo>
                  <a:pt x="732" y="1176"/>
                </a:lnTo>
                <a:lnTo>
                  <a:pt x="731" y="1193"/>
                </a:lnTo>
                <a:lnTo>
                  <a:pt x="730" y="1209"/>
                </a:lnTo>
                <a:lnTo>
                  <a:pt x="728" y="1226"/>
                </a:lnTo>
                <a:lnTo>
                  <a:pt x="727" y="1241"/>
                </a:lnTo>
                <a:lnTo>
                  <a:pt x="727" y="1241"/>
                </a:lnTo>
                <a:lnTo>
                  <a:pt x="727" y="1247"/>
                </a:lnTo>
                <a:lnTo>
                  <a:pt x="730" y="1254"/>
                </a:lnTo>
                <a:lnTo>
                  <a:pt x="731" y="1259"/>
                </a:lnTo>
                <a:lnTo>
                  <a:pt x="732" y="1266"/>
                </a:lnTo>
                <a:lnTo>
                  <a:pt x="732" y="1266"/>
                </a:lnTo>
                <a:lnTo>
                  <a:pt x="732" y="1276"/>
                </a:lnTo>
                <a:lnTo>
                  <a:pt x="730" y="1286"/>
                </a:lnTo>
                <a:lnTo>
                  <a:pt x="727" y="1296"/>
                </a:lnTo>
                <a:lnTo>
                  <a:pt x="727" y="1307"/>
                </a:lnTo>
                <a:lnTo>
                  <a:pt x="727" y="1307"/>
                </a:lnTo>
                <a:lnTo>
                  <a:pt x="770" y="1307"/>
                </a:lnTo>
                <a:lnTo>
                  <a:pt x="789" y="1307"/>
                </a:lnTo>
                <a:lnTo>
                  <a:pt x="807" y="1307"/>
                </a:lnTo>
                <a:lnTo>
                  <a:pt x="807" y="1307"/>
                </a:lnTo>
                <a:lnTo>
                  <a:pt x="821" y="1139"/>
                </a:lnTo>
                <a:lnTo>
                  <a:pt x="826" y="1059"/>
                </a:lnTo>
                <a:lnTo>
                  <a:pt x="829" y="974"/>
                </a:lnTo>
                <a:lnTo>
                  <a:pt x="829" y="974"/>
                </a:lnTo>
                <a:lnTo>
                  <a:pt x="822" y="969"/>
                </a:lnTo>
                <a:lnTo>
                  <a:pt x="817" y="962"/>
                </a:lnTo>
                <a:lnTo>
                  <a:pt x="811" y="955"/>
                </a:lnTo>
                <a:lnTo>
                  <a:pt x="807" y="946"/>
                </a:lnTo>
                <a:lnTo>
                  <a:pt x="798" y="928"/>
                </a:lnTo>
                <a:lnTo>
                  <a:pt x="794" y="920"/>
                </a:lnTo>
                <a:lnTo>
                  <a:pt x="789" y="913"/>
                </a:lnTo>
                <a:lnTo>
                  <a:pt x="789" y="913"/>
                </a:lnTo>
                <a:lnTo>
                  <a:pt x="780" y="929"/>
                </a:lnTo>
                <a:lnTo>
                  <a:pt x="770" y="946"/>
                </a:lnTo>
                <a:lnTo>
                  <a:pt x="765" y="953"/>
                </a:lnTo>
                <a:lnTo>
                  <a:pt x="759" y="960"/>
                </a:lnTo>
                <a:lnTo>
                  <a:pt x="752" y="967"/>
                </a:lnTo>
                <a:lnTo>
                  <a:pt x="744" y="973"/>
                </a:lnTo>
                <a:lnTo>
                  <a:pt x="744" y="973"/>
                </a:lnTo>
                <a:close/>
                <a:moveTo>
                  <a:pt x="1067" y="964"/>
                </a:moveTo>
                <a:lnTo>
                  <a:pt x="1067" y="964"/>
                </a:lnTo>
                <a:lnTo>
                  <a:pt x="1054" y="1043"/>
                </a:lnTo>
                <a:lnTo>
                  <a:pt x="1041" y="1126"/>
                </a:lnTo>
                <a:lnTo>
                  <a:pt x="1030" y="1207"/>
                </a:lnTo>
                <a:lnTo>
                  <a:pt x="1017" y="1285"/>
                </a:lnTo>
                <a:lnTo>
                  <a:pt x="1017" y="1285"/>
                </a:lnTo>
                <a:lnTo>
                  <a:pt x="1031" y="1282"/>
                </a:lnTo>
                <a:lnTo>
                  <a:pt x="1045" y="1279"/>
                </a:lnTo>
                <a:lnTo>
                  <a:pt x="1071" y="1269"/>
                </a:lnTo>
                <a:lnTo>
                  <a:pt x="1071" y="1269"/>
                </a:lnTo>
                <a:lnTo>
                  <a:pt x="1079" y="1196"/>
                </a:lnTo>
                <a:lnTo>
                  <a:pt x="1090" y="1120"/>
                </a:lnTo>
                <a:lnTo>
                  <a:pt x="1113" y="966"/>
                </a:lnTo>
                <a:lnTo>
                  <a:pt x="1113" y="966"/>
                </a:lnTo>
                <a:lnTo>
                  <a:pt x="1114" y="956"/>
                </a:lnTo>
                <a:lnTo>
                  <a:pt x="1114" y="946"/>
                </a:lnTo>
                <a:lnTo>
                  <a:pt x="1113" y="939"/>
                </a:lnTo>
                <a:lnTo>
                  <a:pt x="1111" y="932"/>
                </a:lnTo>
                <a:lnTo>
                  <a:pt x="1107" y="927"/>
                </a:lnTo>
                <a:lnTo>
                  <a:pt x="1103" y="921"/>
                </a:lnTo>
                <a:lnTo>
                  <a:pt x="1096" y="917"/>
                </a:lnTo>
                <a:lnTo>
                  <a:pt x="1088" y="913"/>
                </a:lnTo>
                <a:lnTo>
                  <a:pt x="1088" y="913"/>
                </a:lnTo>
                <a:lnTo>
                  <a:pt x="1089" y="920"/>
                </a:lnTo>
                <a:lnTo>
                  <a:pt x="1088" y="928"/>
                </a:lnTo>
                <a:lnTo>
                  <a:pt x="1086" y="935"/>
                </a:lnTo>
                <a:lnTo>
                  <a:pt x="1083" y="942"/>
                </a:lnTo>
                <a:lnTo>
                  <a:pt x="1081" y="949"/>
                </a:lnTo>
                <a:lnTo>
                  <a:pt x="1076" y="955"/>
                </a:lnTo>
                <a:lnTo>
                  <a:pt x="1072" y="960"/>
                </a:lnTo>
                <a:lnTo>
                  <a:pt x="1067" y="964"/>
                </a:lnTo>
                <a:lnTo>
                  <a:pt x="1067" y="964"/>
                </a:lnTo>
                <a:close/>
                <a:moveTo>
                  <a:pt x="971" y="950"/>
                </a:moveTo>
                <a:lnTo>
                  <a:pt x="971" y="950"/>
                </a:lnTo>
                <a:lnTo>
                  <a:pt x="963" y="997"/>
                </a:lnTo>
                <a:lnTo>
                  <a:pt x="956" y="1040"/>
                </a:lnTo>
                <a:lnTo>
                  <a:pt x="944" y="1127"/>
                </a:lnTo>
                <a:lnTo>
                  <a:pt x="935" y="1213"/>
                </a:lnTo>
                <a:lnTo>
                  <a:pt x="923" y="1297"/>
                </a:lnTo>
                <a:lnTo>
                  <a:pt x="923" y="1297"/>
                </a:lnTo>
                <a:lnTo>
                  <a:pt x="946" y="1296"/>
                </a:lnTo>
                <a:lnTo>
                  <a:pt x="964" y="1294"/>
                </a:lnTo>
                <a:lnTo>
                  <a:pt x="999" y="1289"/>
                </a:lnTo>
                <a:lnTo>
                  <a:pt x="999" y="1289"/>
                </a:lnTo>
                <a:lnTo>
                  <a:pt x="998" y="1283"/>
                </a:lnTo>
                <a:lnTo>
                  <a:pt x="998" y="1278"/>
                </a:lnTo>
                <a:lnTo>
                  <a:pt x="998" y="1272"/>
                </a:lnTo>
                <a:lnTo>
                  <a:pt x="996" y="1266"/>
                </a:lnTo>
                <a:lnTo>
                  <a:pt x="996" y="1266"/>
                </a:lnTo>
                <a:lnTo>
                  <a:pt x="1002" y="1259"/>
                </a:lnTo>
                <a:lnTo>
                  <a:pt x="1006" y="1252"/>
                </a:lnTo>
                <a:lnTo>
                  <a:pt x="1006" y="1252"/>
                </a:lnTo>
                <a:lnTo>
                  <a:pt x="1019" y="1183"/>
                </a:lnTo>
                <a:lnTo>
                  <a:pt x="1031" y="1113"/>
                </a:lnTo>
                <a:lnTo>
                  <a:pt x="1041" y="1042"/>
                </a:lnTo>
                <a:lnTo>
                  <a:pt x="1051" y="969"/>
                </a:lnTo>
                <a:lnTo>
                  <a:pt x="1051" y="969"/>
                </a:lnTo>
                <a:lnTo>
                  <a:pt x="1044" y="966"/>
                </a:lnTo>
                <a:lnTo>
                  <a:pt x="1037" y="962"/>
                </a:lnTo>
                <a:lnTo>
                  <a:pt x="1033" y="956"/>
                </a:lnTo>
                <a:lnTo>
                  <a:pt x="1029" y="949"/>
                </a:lnTo>
                <a:lnTo>
                  <a:pt x="1023" y="934"/>
                </a:lnTo>
                <a:lnTo>
                  <a:pt x="1017" y="918"/>
                </a:lnTo>
                <a:lnTo>
                  <a:pt x="1017" y="918"/>
                </a:lnTo>
                <a:lnTo>
                  <a:pt x="1009" y="931"/>
                </a:lnTo>
                <a:lnTo>
                  <a:pt x="998" y="945"/>
                </a:lnTo>
                <a:lnTo>
                  <a:pt x="992" y="950"/>
                </a:lnTo>
                <a:lnTo>
                  <a:pt x="985" y="953"/>
                </a:lnTo>
                <a:lnTo>
                  <a:pt x="982" y="955"/>
                </a:lnTo>
                <a:lnTo>
                  <a:pt x="978" y="955"/>
                </a:lnTo>
                <a:lnTo>
                  <a:pt x="975" y="953"/>
                </a:lnTo>
                <a:lnTo>
                  <a:pt x="971" y="950"/>
                </a:lnTo>
                <a:lnTo>
                  <a:pt x="971" y="950"/>
                </a:lnTo>
                <a:close/>
                <a:moveTo>
                  <a:pt x="911" y="943"/>
                </a:moveTo>
                <a:lnTo>
                  <a:pt x="911" y="943"/>
                </a:lnTo>
                <a:lnTo>
                  <a:pt x="899" y="1029"/>
                </a:lnTo>
                <a:lnTo>
                  <a:pt x="890" y="1117"/>
                </a:lnTo>
                <a:lnTo>
                  <a:pt x="890" y="1117"/>
                </a:lnTo>
                <a:lnTo>
                  <a:pt x="885" y="1165"/>
                </a:lnTo>
                <a:lnTo>
                  <a:pt x="884" y="1189"/>
                </a:lnTo>
                <a:lnTo>
                  <a:pt x="885" y="1212"/>
                </a:lnTo>
                <a:lnTo>
                  <a:pt x="885" y="1212"/>
                </a:lnTo>
                <a:lnTo>
                  <a:pt x="881" y="1221"/>
                </a:lnTo>
                <a:lnTo>
                  <a:pt x="878" y="1234"/>
                </a:lnTo>
                <a:lnTo>
                  <a:pt x="877" y="1247"/>
                </a:lnTo>
                <a:lnTo>
                  <a:pt x="877" y="1259"/>
                </a:lnTo>
                <a:lnTo>
                  <a:pt x="877" y="1272"/>
                </a:lnTo>
                <a:lnTo>
                  <a:pt x="877" y="1283"/>
                </a:lnTo>
                <a:lnTo>
                  <a:pt x="874" y="1293"/>
                </a:lnTo>
                <a:lnTo>
                  <a:pt x="870" y="1303"/>
                </a:lnTo>
                <a:lnTo>
                  <a:pt x="870" y="1303"/>
                </a:lnTo>
                <a:lnTo>
                  <a:pt x="878" y="1301"/>
                </a:lnTo>
                <a:lnTo>
                  <a:pt x="885" y="1300"/>
                </a:lnTo>
                <a:lnTo>
                  <a:pt x="892" y="1299"/>
                </a:lnTo>
                <a:lnTo>
                  <a:pt x="904" y="1299"/>
                </a:lnTo>
                <a:lnTo>
                  <a:pt x="904" y="1299"/>
                </a:lnTo>
                <a:lnTo>
                  <a:pt x="915" y="1221"/>
                </a:lnTo>
                <a:lnTo>
                  <a:pt x="929" y="1137"/>
                </a:lnTo>
                <a:lnTo>
                  <a:pt x="943" y="1052"/>
                </a:lnTo>
                <a:lnTo>
                  <a:pt x="956" y="966"/>
                </a:lnTo>
                <a:lnTo>
                  <a:pt x="956" y="966"/>
                </a:lnTo>
                <a:lnTo>
                  <a:pt x="957" y="955"/>
                </a:lnTo>
                <a:lnTo>
                  <a:pt x="957" y="943"/>
                </a:lnTo>
                <a:lnTo>
                  <a:pt x="956" y="922"/>
                </a:lnTo>
                <a:lnTo>
                  <a:pt x="956" y="922"/>
                </a:lnTo>
                <a:lnTo>
                  <a:pt x="956" y="920"/>
                </a:lnTo>
                <a:lnTo>
                  <a:pt x="954" y="920"/>
                </a:lnTo>
                <a:lnTo>
                  <a:pt x="954" y="920"/>
                </a:lnTo>
                <a:lnTo>
                  <a:pt x="946" y="928"/>
                </a:lnTo>
                <a:lnTo>
                  <a:pt x="937" y="935"/>
                </a:lnTo>
                <a:lnTo>
                  <a:pt x="925" y="941"/>
                </a:lnTo>
                <a:lnTo>
                  <a:pt x="919" y="942"/>
                </a:lnTo>
                <a:lnTo>
                  <a:pt x="911" y="943"/>
                </a:lnTo>
                <a:lnTo>
                  <a:pt x="911" y="943"/>
                </a:lnTo>
                <a:close/>
                <a:moveTo>
                  <a:pt x="845" y="981"/>
                </a:moveTo>
                <a:lnTo>
                  <a:pt x="845" y="981"/>
                </a:lnTo>
                <a:lnTo>
                  <a:pt x="835" y="1141"/>
                </a:lnTo>
                <a:lnTo>
                  <a:pt x="828" y="1226"/>
                </a:lnTo>
                <a:lnTo>
                  <a:pt x="819" y="1304"/>
                </a:lnTo>
                <a:lnTo>
                  <a:pt x="819" y="1304"/>
                </a:lnTo>
                <a:lnTo>
                  <a:pt x="824" y="1306"/>
                </a:lnTo>
                <a:lnTo>
                  <a:pt x="826" y="1306"/>
                </a:lnTo>
                <a:lnTo>
                  <a:pt x="832" y="1304"/>
                </a:lnTo>
                <a:lnTo>
                  <a:pt x="838" y="1303"/>
                </a:lnTo>
                <a:lnTo>
                  <a:pt x="842" y="1303"/>
                </a:lnTo>
                <a:lnTo>
                  <a:pt x="845" y="1304"/>
                </a:lnTo>
                <a:lnTo>
                  <a:pt x="845" y="1304"/>
                </a:lnTo>
                <a:lnTo>
                  <a:pt x="846" y="1297"/>
                </a:lnTo>
                <a:lnTo>
                  <a:pt x="848" y="1293"/>
                </a:lnTo>
                <a:lnTo>
                  <a:pt x="849" y="1287"/>
                </a:lnTo>
                <a:lnTo>
                  <a:pt x="849" y="1285"/>
                </a:lnTo>
                <a:lnTo>
                  <a:pt x="848" y="1282"/>
                </a:lnTo>
                <a:lnTo>
                  <a:pt x="848" y="1282"/>
                </a:lnTo>
                <a:lnTo>
                  <a:pt x="853" y="1259"/>
                </a:lnTo>
                <a:lnTo>
                  <a:pt x="859" y="1238"/>
                </a:lnTo>
                <a:lnTo>
                  <a:pt x="863" y="1214"/>
                </a:lnTo>
                <a:lnTo>
                  <a:pt x="866" y="1191"/>
                </a:lnTo>
                <a:lnTo>
                  <a:pt x="870" y="1143"/>
                </a:lnTo>
                <a:lnTo>
                  <a:pt x="874" y="1092"/>
                </a:lnTo>
                <a:lnTo>
                  <a:pt x="874" y="1092"/>
                </a:lnTo>
                <a:lnTo>
                  <a:pt x="877" y="1074"/>
                </a:lnTo>
                <a:lnTo>
                  <a:pt x="880" y="1054"/>
                </a:lnTo>
                <a:lnTo>
                  <a:pt x="885" y="1016"/>
                </a:lnTo>
                <a:lnTo>
                  <a:pt x="888" y="997"/>
                </a:lnTo>
                <a:lnTo>
                  <a:pt x="891" y="978"/>
                </a:lnTo>
                <a:lnTo>
                  <a:pt x="891" y="960"/>
                </a:lnTo>
                <a:lnTo>
                  <a:pt x="890" y="943"/>
                </a:lnTo>
                <a:lnTo>
                  <a:pt x="890" y="943"/>
                </a:lnTo>
                <a:lnTo>
                  <a:pt x="887" y="948"/>
                </a:lnTo>
                <a:lnTo>
                  <a:pt x="884" y="953"/>
                </a:lnTo>
                <a:lnTo>
                  <a:pt x="878" y="967"/>
                </a:lnTo>
                <a:lnTo>
                  <a:pt x="876" y="974"/>
                </a:lnTo>
                <a:lnTo>
                  <a:pt x="871" y="980"/>
                </a:lnTo>
                <a:lnTo>
                  <a:pt x="867" y="984"/>
                </a:lnTo>
                <a:lnTo>
                  <a:pt x="863" y="986"/>
                </a:lnTo>
                <a:lnTo>
                  <a:pt x="863" y="986"/>
                </a:lnTo>
                <a:lnTo>
                  <a:pt x="859" y="986"/>
                </a:lnTo>
                <a:lnTo>
                  <a:pt x="856" y="986"/>
                </a:lnTo>
                <a:lnTo>
                  <a:pt x="852" y="983"/>
                </a:lnTo>
                <a:lnTo>
                  <a:pt x="848" y="980"/>
                </a:lnTo>
                <a:lnTo>
                  <a:pt x="846" y="980"/>
                </a:lnTo>
                <a:lnTo>
                  <a:pt x="845" y="980"/>
                </a:lnTo>
                <a:lnTo>
                  <a:pt x="845" y="980"/>
                </a:lnTo>
                <a:lnTo>
                  <a:pt x="846" y="981"/>
                </a:lnTo>
                <a:lnTo>
                  <a:pt x="846" y="981"/>
                </a:lnTo>
                <a:lnTo>
                  <a:pt x="845" y="981"/>
                </a:lnTo>
                <a:lnTo>
                  <a:pt x="845" y="981"/>
                </a:lnTo>
                <a:close/>
                <a:moveTo>
                  <a:pt x="499" y="1108"/>
                </a:moveTo>
                <a:lnTo>
                  <a:pt x="499" y="1108"/>
                </a:lnTo>
                <a:lnTo>
                  <a:pt x="502" y="1117"/>
                </a:lnTo>
                <a:lnTo>
                  <a:pt x="506" y="1126"/>
                </a:lnTo>
                <a:lnTo>
                  <a:pt x="512" y="1134"/>
                </a:lnTo>
                <a:lnTo>
                  <a:pt x="519" y="1141"/>
                </a:lnTo>
                <a:lnTo>
                  <a:pt x="527" y="1150"/>
                </a:lnTo>
                <a:lnTo>
                  <a:pt x="536" y="1157"/>
                </a:lnTo>
                <a:lnTo>
                  <a:pt x="554" y="1168"/>
                </a:lnTo>
                <a:lnTo>
                  <a:pt x="554" y="1168"/>
                </a:lnTo>
                <a:lnTo>
                  <a:pt x="557" y="1132"/>
                </a:lnTo>
                <a:lnTo>
                  <a:pt x="557" y="1109"/>
                </a:lnTo>
                <a:lnTo>
                  <a:pt x="556" y="1085"/>
                </a:lnTo>
                <a:lnTo>
                  <a:pt x="556" y="1085"/>
                </a:lnTo>
                <a:lnTo>
                  <a:pt x="549" y="1084"/>
                </a:lnTo>
                <a:lnTo>
                  <a:pt x="540" y="1084"/>
                </a:lnTo>
                <a:lnTo>
                  <a:pt x="533" y="1085"/>
                </a:lnTo>
                <a:lnTo>
                  <a:pt x="525" y="1087"/>
                </a:lnTo>
                <a:lnTo>
                  <a:pt x="518" y="1091"/>
                </a:lnTo>
                <a:lnTo>
                  <a:pt x="511" y="1095"/>
                </a:lnTo>
                <a:lnTo>
                  <a:pt x="505" y="1101"/>
                </a:lnTo>
                <a:lnTo>
                  <a:pt x="499" y="1108"/>
                </a:lnTo>
                <a:lnTo>
                  <a:pt x="499" y="1108"/>
                </a:lnTo>
                <a:close/>
                <a:moveTo>
                  <a:pt x="1224" y="1212"/>
                </a:moveTo>
                <a:lnTo>
                  <a:pt x="1224" y="1212"/>
                </a:lnTo>
                <a:lnTo>
                  <a:pt x="1246" y="1198"/>
                </a:lnTo>
                <a:lnTo>
                  <a:pt x="1256" y="1189"/>
                </a:lnTo>
                <a:lnTo>
                  <a:pt x="1266" y="1181"/>
                </a:lnTo>
                <a:lnTo>
                  <a:pt x="1274" y="1171"/>
                </a:lnTo>
                <a:lnTo>
                  <a:pt x="1281" y="1160"/>
                </a:lnTo>
                <a:lnTo>
                  <a:pt x="1283" y="1153"/>
                </a:lnTo>
                <a:lnTo>
                  <a:pt x="1286" y="1144"/>
                </a:lnTo>
                <a:lnTo>
                  <a:pt x="1286" y="1137"/>
                </a:lnTo>
                <a:lnTo>
                  <a:pt x="1286" y="1127"/>
                </a:lnTo>
                <a:lnTo>
                  <a:pt x="1286" y="1127"/>
                </a:lnTo>
                <a:lnTo>
                  <a:pt x="1283" y="1122"/>
                </a:lnTo>
                <a:lnTo>
                  <a:pt x="1279" y="1117"/>
                </a:lnTo>
                <a:lnTo>
                  <a:pt x="1273" y="1115"/>
                </a:lnTo>
                <a:lnTo>
                  <a:pt x="1266" y="1113"/>
                </a:lnTo>
                <a:lnTo>
                  <a:pt x="1253" y="1110"/>
                </a:lnTo>
                <a:lnTo>
                  <a:pt x="1242" y="1106"/>
                </a:lnTo>
                <a:lnTo>
                  <a:pt x="1242" y="1106"/>
                </a:lnTo>
                <a:lnTo>
                  <a:pt x="1231" y="1162"/>
                </a:lnTo>
                <a:lnTo>
                  <a:pt x="1227" y="1188"/>
                </a:lnTo>
                <a:lnTo>
                  <a:pt x="1224" y="1212"/>
                </a:lnTo>
                <a:lnTo>
                  <a:pt x="1224" y="1212"/>
                </a:lnTo>
                <a:close/>
                <a:moveTo>
                  <a:pt x="1182" y="1247"/>
                </a:moveTo>
                <a:lnTo>
                  <a:pt x="1182" y="1247"/>
                </a:lnTo>
                <a:lnTo>
                  <a:pt x="1180" y="1244"/>
                </a:lnTo>
                <a:lnTo>
                  <a:pt x="1180" y="1245"/>
                </a:lnTo>
                <a:lnTo>
                  <a:pt x="1180" y="1248"/>
                </a:lnTo>
                <a:lnTo>
                  <a:pt x="1180" y="1248"/>
                </a:lnTo>
                <a:lnTo>
                  <a:pt x="1179" y="1248"/>
                </a:lnTo>
                <a:lnTo>
                  <a:pt x="1179" y="1248"/>
                </a:lnTo>
                <a:lnTo>
                  <a:pt x="1131" y="1266"/>
                </a:lnTo>
                <a:lnTo>
                  <a:pt x="1081" y="1282"/>
                </a:lnTo>
                <a:lnTo>
                  <a:pt x="1029" y="1294"/>
                </a:lnTo>
                <a:lnTo>
                  <a:pt x="975" y="1306"/>
                </a:lnTo>
                <a:lnTo>
                  <a:pt x="921" y="1313"/>
                </a:lnTo>
                <a:lnTo>
                  <a:pt x="864" y="1318"/>
                </a:lnTo>
                <a:lnTo>
                  <a:pt x="807" y="1320"/>
                </a:lnTo>
                <a:lnTo>
                  <a:pt x="748" y="1320"/>
                </a:lnTo>
                <a:lnTo>
                  <a:pt x="748" y="1320"/>
                </a:lnTo>
                <a:lnTo>
                  <a:pt x="534" y="1317"/>
                </a:lnTo>
                <a:lnTo>
                  <a:pt x="534" y="1317"/>
                </a:lnTo>
                <a:lnTo>
                  <a:pt x="526" y="1315"/>
                </a:lnTo>
                <a:lnTo>
                  <a:pt x="518" y="1314"/>
                </a:lnTo>
                <a:lnTo>
                  <a:pt x="509" y="1313"/>
                </a:lnTo>
                <a:lnTo>
                  <a:pt x="501" y="1313"/>
                </a:lnTo>
                <a:lnTo>
                  <a:pt x="501" y="1313"/>
                </a:lnTo>
                <a:lnTo>
                  <a:pt x="498" y="1313"/>
                </a:lnTo>
                <a:lnTo>
                  <a:pt x="495" y="1315"/>
                </a:lnTo>
                <a:lnTo>
                  <a:pt x="490" y="1317"/>
                </a:lnTo>
                <a:lnTo>
                  <a:pt x="485" y="1318"/>
                </a:lnTo>
                <a:lnTo>
                  <a:pt x="485" y="1318"/>
                </a:lnTo>
                <a:lnTo>
                  <a:pt x="474" y="1318"/>
                </a:lnTo>
                <a:lnTo>
                  <a:pt x="462" y="1317"/>
                </a:lnTo>
                <a:lnTo>
                  <a:pt x="450" y="1315"/>
                </a:lnTo>
                <a:lnTo>
                  <a:pt x="439" y="1317"/>
                </a:lnTo>
                <a:lnTo>
                  <a:pt x="439" y="1317"/>
                </a:lnTo>
                <a:lnTo>
                  <a:pt x="431" y="1321"/>
                </a:lnTo>
                <a:lnTo>
                  <a:pt x="421" y="1324"/>
                </a:lnTo>
                <a:lnTo>
                  <a:pt x="394" y="1325"/>
                </a:lnTo>
                <a:lnTo>
                  <a:pt x="394" y="1325"/>
                </a:lnTo>
                <a:lnTo>
                  <a:pt x="389" y="1330"/>
                </a:lnTo>
                <a:lnTo>
                  <a:pt x="381" y="1332"/>
                </a:lnTo>
                <a:lnTo>
                  <a:pt x="373" y="1335"/>
                </a:lnTo>
                <a:lnTo>
                  <a:pt x="365" y="1338"/>
                </a:lnTo>
                <a:lnTo>
                  <a:pt x="365" y="1338"/>
                </a:lnTo>
                <a:lnTo>
                  <a:pt x="353" y="1345"/>
                </a:lnTo>
                <a:lnTo>
                  <a:pt x="344" y="1355"/>
                </a:lnTo>
                <a:lnTo>
                  <a:pt x="335" y="1366"/>
                </a:lnTo>
                <a:lnTo>
                  <a:pt x="327" y="1379"/>
                </a:lnTo>
                <a:lnTo>
                  <a:pt x="320" y="1394"/>
                </a:lnTo>
                <a:lnTo>
                  <a:pt x="314" y="1410"/>
                </a:lnTo>
                <a:lnTo>
                  <a:pt x="308" y="1425"/>
                </a:lnTo>
                <a:lnTo>
                  <a:pt x="304" y="1443"/>
                </a:lnTo>
                <a:lnTo>
                  <a:pt x="296" y="1478"/>
                </a:lnTo>
                <a:lnTo>
                  <a:pt x="290" y="1513"/>
                </a:lnTo>
                <a:lnTo>
                  <a:pt x="283" y="1549"/>
                </a:lnTo>
                <a:lnTo>
                  <a:pt x="278" y="1578"/>
                </a:lnTo>
                <a:lnTo>
                  <a:pt x="278" y="1578"/>
                </a:lnTo>
                <a:lnTo>
                  <a:pt x="272" y="1603"/>
                </a:lnTo>
                <a:lnTo>
                  <a:pt x="265" y="1626"/>
                </a:lnTo>
                <a:lnTo>
                  <a:pt x="264" y="1637"/>
                </a:lnTo>
                <a:lnTo>
                  <a:pt x="262" y="1647"/>
                </a:lnTo>
                <a:lnTo>
                  <a:pt x="262" y="1658"/>
                </a:lnTo>
                <a:lnTo>
                  <a:pt x="264" y="1668"/>
                </a:lnTo>
                <a:lnTo>
                  <a:pt x="264" y="1668"/>
                </a:lnTo>
                <a:lnTo>
                  <a:pt x="268" y="1662"/>
                </a:lnTo>
                <a:lnTo>
                  <a:pt x="273" y="1658"/>
                </a:lnTo>
                <a:lnTo>
                  <a:pt x="286" y="1651"/>
                </a:lnTo>
                <a:lnTo>
                  <a:pt x="286" y="1651"/>
                </a:lnTo>
                <a:lnTo>
                  <a:pt x="299" y="1645"/>
                </a:lnTo>
                <a:lnTo>
                  <a:pt x="310" y="1644"/>
                </a:lnTo>
                <a:lnTo>
                  <a:pt x="334" y="1643"/>
                </a:lnTo>
                <a:lnTo>
                  <a:pt x="334" y="1643"/>
                </a:lnTo>
                <a:lnTo>
                  <a:pt x="339" y="1641"/>
                </a:lnTo>
                <a:lnTo>
                  <a:pt x="344" y="1640"/>
                </a:lnTo>
                <a:lnTo>
                  <a:pt x="348" y="1638"/>
                </a:lnTo>
                <a:lnTo>
                  <a:pt x="352" y="1637"/>
                </a:lnTo>
                <a:lnTo>
                  <a:pt x="352" y="1637"/>
                </a:lnTo>
                <a:lnTo>
                  <a:pt x="373" y="1638"/>
                </a:lnTo>
                <a:lnTo>
                  <a:pt x="386" y="1638"/>
                </a:lnTo>
                <a:lnTo>
                  <a:pt x="398" y="1638"/>
                </a:lnTo>
                <a:lnTo>
                  <a:pt x="398" y="1638"/>
                </a:lnTo>
                <a:lnTo>
                  <a:pt x="457" y="1636"/>
                </a:lnTo>
                <a:lnTo>
                  <a:pt x="516" y="1633"/>
                </a:lnTo>
                <a:lnTo>
                  <a:pt x="630" y="1629"/>
                </a:lnTo>
                <a:lnTo>
                  <a:pt x="630" y="1629"/>
                </a:lnTo>
                <a:lnTo>
                  <a:pt x="633" y="1629"/>
                </a:lnTo>
                <a:lnTo>
                  <a:pt x="634" y="1626"/>
                </a:lnTo>
                <a:lnTo>
                  <a:pt x="637" y="1623"/>
                </a:lnTo>
                <a:lnTo>
                  <a:pt x="641" y="1623"/>
                </a:lnTo>
                <a:lnTo>
                  <a:pt x="641" y="1623"/>
                </a:lnTo>
                <a:lnTo>
                  <a:pt x="657" y="1623"/>
                </a:lnTo>
                <a:lnTo>
                  <a:pt x="675" y="1622"/>
                </a:lnTo>
                <a:lnTo>
                  <a:pt x="714" y="1617"/>
                </a:lnTo>
                <a:lnTo>
                  <a:pt x="755" y="1610"/>
                </a:lnTo>
                <a:lnTo>
                  <a:pt x="794" y="1602"/>
                </a:lnTo>
                <a:lnTo>
                  <a:pt x="794" y="1602"/>
                </a:lnTo>
                <a:lnTo>
                  <a:pt x="797" y="1603"/>
                </a:lnTo>
                <a:lnTo>
                  <a:pt x="797" y="1606"/>
                </a:lnTo>
                <a:lnTo>
                  <a:pt x="798" y="1607"/>
                </a:lnTo>
                <a:lnTo>
                  <a:pt x="803" y="1607"/>
                </a:lnTo>
                <a:lnTo>
                  <a:pt x="803" y="1607"/>
                </a:lnTo>
                <a:lnTo>
                  <a:pt x="814" y="1606"/>
                </a:lnTo>
                <a:lnTo>
                  <a:pt x="826" y="1606"/>
                </a:lnTo>
                <a:lnTo>
                  <a:pt x="838" y="1605"/>
                </a:lnTo>
                <a:lnTo>
                  <a:pt x="843" y="1602"/>
                </a:lnTo>
                <a:lnTo>
                  <a:pt x="849" y="1600"/>
                </a:lnTo>
                <a:lnTo>
                  <a:pt x="849" y="1600"/>
                </a:lnTo>
                <a:lnTo>
                  <a:pt x="862" y="1602"/>
                </a:lnTo>
                <a:lnTo>
                  <a:pt x="877" y="1602"/>
                </a:lnTo>
                <a:lnTo>
                  <a:pt x="892" y="1600"/>
                </a:lnTo>
                <a:lnTo>
                  <a:pt x="909" y="1598"/>
                </a:lnTo>
                <a:lnTo>
                  <a:pt x="943" y="1593"/>
                </a:lnTo>
                <a:lnTo>
                  <a:pt x="958" y="1593"/>
                </a:lnTo>
                <a:lnTo>
                  <a:pt x="974" y="1593"/>
                </a:lnTo>
                <a:lnTo>
                  <a:pt x="974" y="1593"/>
                </a:lnTo>
                <a:lnTo>
                  <a:pt x="1009" y="1585"/>
                </a:lnTo>
                <a:lnTo>
                  <a:pt x="1044" y="1578"/>
                </a:lnTo>
                <a:lnTo>
                  <a:pt x="1118" y="1563"/>
                </a:lnTo>
                <a:lnTo>
                  <a:pt x="1155" y="1553"/>
                </a:lnTo>
                <a:lnTo>
                  <a:pt x="1190" y="1543"/>
                </a:lnTo>
                <a:lnTo>
                  <a:pt x="1224" y="1530"/>
                </a:lnTo>
                <a:lnTo>
                  <a:pt x="1239" y="1522"/>
                </a:lnTo>
                <a:lnTo>
                  <a:pt x="1255" y="1515"/>
                </a:lnTo>
                <a:lnTo>
                  <a:pt x="1255" y="1515"/>
                </a:lnTo>
                <a:lnTo>
                  <a:pt x="1259" y="1477"/>
                </a:lnTo>
                <a:lnTo>
                  <a:pt x="1263" y="1439"/>
                </a:lnTo>
                <a:lnTo>
                  <a:pt x="1273" y="1367"/>
                </a:lnTo>
                <a:lnTo>
                  <a:pt x="1273" y="1367"/>
                </a:lnTo>
                <a:lnTo>
                  <a:pt x="1266" y="1376"/>
                </a:lnTo>
                <a:lnTo>
                  <a:pt x="1259" y="1386"/>
                </a:lnTo>
                <a:lnTo>
                  <a:pt x="1243" y="1405"/>
                </a:lnTo>
                <a:lnTo>
                  <a:pt x="1243" y="1405"/>
                </a:lnTo>
                <a:lnTo>
                  <a:pt x="1231" y="1426"/>
                </a:lnTo>
                <a:lnTo>
                  <a:pt x="1227" y="1431"/>
                </a:lnTo>
                <a:lnTo>
                  <a:pt x="1222" y="1435"/>
                </a:lnTo>
                <a:lnTo>
                  <a:pt x="1218" y="1438"/>
                </a:lnTo>
                <a:lnTo>
                  <a:pt x="1213" y="1439"/>
                </a:lnTo>
                <a:lnTo>
                  <a:pt x="1213" y="1439"/>
                </a:lnTo>
                <a:lnTo>
                  <a:pt x="1211" y="1435"/>
                </a:lnTo>
                <a:lnTo>
                  <a:pt x="1210" y="1431"/>
                </a:lnTo>
                <a:lnTo>
                  <a:pt x="1211" y="1426"/>
                </a:lnTo>
                <a:lnTo>
                  <a:pt x="1214" y="1424"/>
                </a:lnTo>
                <a:lnTo>
                  <a:pt x="1218" y="1415"/>
                </a:lnTo>
                <a:lnTo>
                  <a:pt x="1224" y="1410"/>
                </a:lnTo>
                <a:lnTo>
                  <a:pt x="1224" y="1410"/>
                </a:lnTo>
                <a:lnTo>
                  <a:pt x="1250" y="1373"/>
                </a:lnTo>
                <a:lnTo>
                  <a:pt x="1276" y="1338"/>
                </a:lnTo>
                <a:lnTo>
                  <a:pt x="1287" y="1321"/>
                </a:lnTo>
                <a:lnTo>
                  <a:pt x="1300" y="1301"/>
                </a:lnTo>
                <a:lnTo>
                  <a:pt x="1309" y="1282"/>
                </a:lnTo>
                <a:lnTo>
                  <a:pt x="1319" y="1262"/>
                </a:lnTo>
                <a:lnTo>
                  <a:pt x="1319" y="1262"/>
                </a:lnTo>
                <a:lnTo>
                  <a:pt x="1332" y="1228"/>
                </a:lnTo>
                <a:lnTo>
                  <a:pt x="1337" y="1212"/>
                </a:lnTo>
                <a:lnTo>
                  <a:pt x="1342" y="1195"/>
                </a:lnTo>
                <a:lnTo>
                  <a:pt x="1343" y="1179"/>
                </a:lnTo>
                <a:lnTo>
                  <a:pt x="1342" y="1162"/>
                </a:lnTo>
                <a:lnTo>
                  <a:pt x="1337" y="1147"/>
                </a:lnTo>
                <a:lnTo>
                  <a:pt x="1330" y="1130"/>
                </a:lnTo>
                <a:lnTo>
                  <a:pt x="1330" y="1130"/>
                </a:lnTo>
                <a:lnTo>
                  <a:pt x="1325" y="1127"/>
                </a:lnTo>
                <a:lnTo>
                  <a:pt x="1319" y="1125"/>
                </a:lnTo>
                <a:lnTo>
                  <a:pt x="1309" y="1117"/>
                </a:lnTo>
                <a:lnTo>
                  <a:pt x="1305" y="1115"/>
                </a:lnTo>
                <a:lnTo>
                  <a:pt x="1301" y="1112"/>
                </a:lnTo>
                <a:lnTo>
                  <a:pt x="1295" y="1110"/>
                </a:lnTo>
                <a:lnTo>
                  <a:pt x="1288" y="1110"/>
                </a:lnTo>
                <a:lnTo>
                  <a:pt x="1288" y="1110"/>
                </a:lnTo>
                <a:lnTo>
                  <a:pt x="1297" y="1123"/>
                </a:lnTo>
                <a:lnTo>
                  <a:pt x="1301" y="1134"/>
                </a:lnTo>
                <a:lnTo>
                  <a:pt x="1302" y="1146"/>
                </a:lnTo>
                <a:lnTo>
                  <a:pt x="1301" y="1157"/>
                </a:lnTo>
                <a:lnTo>
                  <a:pt x="1298" y="1168"/>
                </a:lnTo>
                <a:lnTo>
                  <a:pt x="1293" y="1178"/>
                </a:lnTo>
                <a:lnTo>
                  <a:pt x="1284" y="1188"/>
                </a:lnTo>
                <a:lnTo>
                  <a:pt x="1276" y="1196"/>
                </a:lnTo>
                <a:lnTo>
                  <a:pt x="1264" y="1205"/>
                </a:lnTo>
                <a:lnTo>
                  <a:pt x="1253" y="1213"/>
                </a:lnTo>
                <a:lnTo>
                  <a:pt x="1229" y="1227"/>
                </a:lnTo>
                <a:lnTo>
                  <a:pt x="1204" y="1238"/>
                </a:lnTo>
                <a:lnTo>
                  <a:pt x="1182" y="1247"/>
                </a:lnTo>
                <a:lnTo>
                  <a:pt x="1182" y="1247"/>
                </a:lnTo>
                <a:close/>
                <a:moveTo>
                  <a:pt x="645" y="1294"/>
                </a:moveTo>
                <a:lnTo>
                  <a:pt x="645" y="1294"/>
                </a:lnTo>
                <a:lnTo>
                  <a:pt x="645" y="1287"/>
                </a:lnTo>
                <a:lnTo>
                  <a:pt x="645" y="1280"/>
                </a:lnTo>
                <a:lnTo>
                  <a:pt x="648" y="1265"/>
                </a:lnTo>
                <a:lnTo>
                  <a:pt x="652" y="1248"/>
                </a:lnTo>
                <a:lnTo>
                  <a:pt x="655" y="1231"/>
                </a:lnTo>
                <a:lnTo>
                  <a:pt x="655" y="1231"/>
                </a:lnTo>
                <a:lnTo>
                  <a:pt x="610" y="1214"/>
                </a:lnTo>
                <a:lnTo>
                  <a:pt x="589" y="1206"/>
                </a:lnTo>
                <a:lnTo>
                  <a:pt x="568" y="1196"/>
                </a:lnTo>
                <a:lnTo>
                  <a:pt x="549" y="1186"/>
                </a:lnTo>
                <a:lnTo>
                  <a:pt x="529" y="1174"/>
                </a:lnTo>
                <a:lnTo>
                  <a:pt x="512" y="1161"/>
                </a:lnTo>
                <a:lnTo>
                  <a:pt x="498" y="1146"/>
                </a:lnTo>
                <a:lnTo>
                  <a:pt x="498" y="1146"/>
                </a:lnTo>
                <a:lnTo>
                  <a:pt x="498" y="1189"/>
                </a:lnTo>
                <a:lnTo>
                  <a:pt x="499" y="1230"/>
                </a:lnTo>
                <a:lnTo>
                  <a:pt x="504" y="1268"/>
                </a:lnTo>
                <a:lnTo>
                  <a:pt x="505" y="1286"/>
                </a:lnTo>
                <a:lnTo>
                  <a:pt x="509" y="1303"/>
                </a:lnTo>
                <a:lnTo>
                  <a:pt x="509" y="1303"/>
                </a:lnTo>
                <a:lnTo>
                  <a:pt x="543" y="1304"/>
                </a:lnTo>
                <a:lnTo>
                  <a:pt x="575" y="1304"/>
                </a:lnTo>
                <a:lnTo>
                  <a:pt x="607" y="1303"/>
                </a:lnTo>
                <a:lnTo>
                  <a:pt x="643" y="1304"/>
                </a:lnTo>
                <a:lnTo>
                  <a:pt x="643" y="1304"/>
                </a:lnTo>
                <a:lnTo>
                  <a:pt x="643" y="1297"/>
                </a:lnTo>
                <a:lnTo>
                  <a:pt x="643" y="1296"/>
                </a:lnTo>
                <a:lnTo>
                  <a:pt x="645" y="1294"/>
                </a:lnTo>
                <a:lnTo>
                  <a:pt x="645" y="1294"/>
                </a:lnTo>
                <a:close/>
                <a:moveTo>
                  <a:pt x="1075" y="1586"/>
                </a:moveTo>
                <a:lnTo>
                  <a:pt x="1075" y="1586"/>
                </a:lnTo>
                <a:lnTo>
                  <a:pt x="1064" y="1637"/>
                </a:lnTo>
                <a:lnTo>
                  <a:pt x="1060" y="1664"/>
                </a:lnTo>
                <a:lnTo>
                  <a:pt x="1058" y="1676"/>
                </a:lnTo>
                <a:lnTo>
                  <a:pt x="1060" y="1688"/>
                </a:lnTo>
                <a:lnTo>
                  <a:pt x="1060" y="1688"/>
                </a:lnTo>
                <a:lnTo>
                  <a:pt x="1069" y="1679"/>
                </a:lnTo>
                <a:lnTo>
                  <a:pt x="1078" y="1668"/>
                </a:lnTo>
                <a:lnTo>
                  <a:pt x="1085" y="1655"/>
                </a:lnTo>
                <a:lnTo>
                  <a:pt x="1090" y="1643"/>
                </a:lnTo>
                <a:lnTo>
                  <a:pt x="1095" y="1627"/>
                </a:lnTo>
                <a:lnTo>
                  <a:pt x="1097" y="1612"/>
                </a:lnTo>
                <a:lnTo>
                  <a:pt x="1099" y="1595"/>
                </a:lnTo>
                <a:lnTo>
                  <a:pt x="1100" y="1578"/>
                </a:lnTo>
                <a:lnTo>
                  <a:pt x="1100" y="1578"/>
                </a:lnTo>
                <a:lnTo>
                  <a:pt x="1088" y="1584"/>
                </a:lnTo>
                <a:lnTo>
                  <a:pt x="1075" y="1586"/>
                </a:lnTo>
                <a:lnTo>
                  <a:pt x="1075" y="1586"/>
                </a:lnTo>
                <a:close/>
                <a:moveTo>
                  <a:pt x="1015" y="1602"/>
                </a:moveTo>
                <a:lnTo>
                  <a:pt x="1015" y="1602"/>
                </a:lnTo>
                <a:lnTo>
                  <a:pt x="1009" y="1626"/>
                </a:lnTo>
                <a:lnTo>
                  <a:pt x="1002" y="1648"/>
                </a:lnTo>
                <a:lnTo>
                  <a:pt x="999" y="1659"/>
                </a:lnTo>
                <a:lnTo>
                  <a:pt x="996" y="1672"/>
                </a:lnTo>
                <a:lnTo>
                  <a:pt x="995" y="1685"/>
                </a:lnTo>
                <a:lnTo>
                  <a:pt x="995" y="1699"/>
                </a:lnTo>
                <a:lnTo>
                  <a:pt x="995" y="1699"/>
                </a:lnTo>
                <a:lnTo>
                  <a:pt x="1017" y="1700"/>
                </a:lnTo>
                <a:lnTo>
                  <a:pt x="1027" y="1702"/>
                </a:lnTo>
                <a:lnTo>
                  <a:pt x="1036" y="1703"/>
                </a:lnTo>
                <a:lnTo>
                  <a:pt x="1036" y="1703"/>
                </a:lnTo>
                <a:lnTo>
                  <a:pt x="1041" y="1690"/>
                </a:lnTo>
                <a:lnTo>
                  <a:pt x="1044" y="1676"/>
                </a:lnTo>
                <a:lnTo>
                  <a:pt x="1050" y="1650"/>
                </a:lnTo>
                <a:lnTo>
                  <a:pt x="1054" y="1622"/>
                </a:lnTo>
                <a:lnTo>
                  <a:pt x="1060" y="1592"/>
                </a:lnTo>
                <a:lnTo>
                  <a:pt x="1060" y="1592"/>
                </a:lnTo>
                <a:lnTo>
                  <a:pt x="1034" y="1595"/>
                </a:lnTo>
                <a:lnTo>
                  <a:pt x="1024" y="1598"/>
                </a:lnTo>
                <a:lnTo>
                  <a:pt x="1015" y="1602"/>
                </a:lnTo>
                <a:lnTo>
                  <a:pt x="1015" y="1602"/>
                </a:lnTo>
                <a:close/>
                <a:moveTo>
                  <a:pt x="965" y="1607"/>
                </a:moveTo>
                <a:lnTo>
                  <a:pt x="965" y="1607"/>
                </a:lnTo>
                <a:lnTo>
                  <a:pt x="947" y="1679"/>
                </a:lnTo>
                <a:lnTo>
                  <a:pt x="939" y="1711"/>
                </a:lnTo>
                <a:lnTo>
                  <a:pt x="935" y="1742"/>
                </a:lnTo>
                <a:lnTo>
                  <a:pt x="935" y="1742"/>
                </a:lnTo>
                <a:lnTo>
                  <a:pt x="937" y="1738"/>
                </a:lnTo>
                <a:lnTo>
                  <a:pt x="943" y="1734"/>
                </a:lnTo>
                <a:lnTo>
                  <a:pt x="953" y="1728"/>
                </a:lnTo>
                <a:lnTo>
                  <a:pt x="958" y="1725"/>
                </a:lnTo>
                <a:lnTo>
                  <a:pt x="963" y="1721"/>
                </a:lnTo>
                <a:lnTo>
                  <a:pt x="964" y="1717"/>
                </a:lnTo>
                <a:lnTo>
                  <a:pt x="964" y="1710"/>
                </a:lnTo>
                <a:lnTo>
                  <a:pt x="964" y="1710"/>
                </a:lnTo>
                <a:lnTo>
                  <a:pt x="968" y="1710"/>
                </a:lnTo>
                <a:lnTo>
                  <a:pt x="971" y="1707"/>
                </a:lnTo>
                <a:lnTo>
                  <a:pt x="974" y="1704"/>
                </a:lnTo>
                <a:lnTo>
                  <a:pt x="977" y="1703"/>
                </a:lnTo>
                <a:lnTo>
                  <a:pt x="977" y="1703"/>
                </a:lnTo>
                <a:lnTo>
                  <a:pt x="981" y="1676"/>
                </a:lnTo>
                <a:lnTo>
                  <a:pt x="987" y="1651"/>
                </a:lnTo>
                <a:lnTo>
                  <a:pt x="992" y="1627"/>
                </a:lnTo>
                <a:lnTo>
                  <a:pt x="999" y="1602"/>
                </a:lnTo>
                <a:lnTo>
                  <a:pt x="999" y="1602"/>
                </a:lnTo>
                <a:lnTo>
                  <a:pt x="982" y="1605"/>
                </a:lnTo>
                <a:lnTo>
                  <a:pt x="965" y="1607"/>
                </a:lnTo>
                <a:lnTo>
                  <a:pt x="965" y="1607"/>
                </a:lnTo>
                <a:close/>
                <a:moveTo>
                  <a:pt x="885" y="1617"/>
                </a:moveTo>
                <a:lnTo>
                  <a:pt x="885" y="1617"/>
                </a:lnTo>
                <a:lnTo>
                  <a:pt x="878" y="1648"/>
                </a:lnTo>
                <a:lnTo>
                  <a:pt x="873" y="1681"/>
                </a:lnTo>
                <a:lnTo>
                  <a:pt x="869" y="1713"/>
                </a:lnTo>
                <a:lnTo>
                  <a:pt x="863" y="1745"/>
                </a:lnTo>
                <a:lnTo>
                  <a:pt x="863" y="1745"/>
                </a:lnTo>
                <a:lnTo>
                  <a:pt x="876" y="1749"/>
                </a:lnTo>
                <a:lnTo>
                  <a:pt x="885" y="1749"/>
                </a:lnTo>
                <a:lnTo>
                  <a:pt x="898" y="1751"/>
                </a:lnTo>
                <a:lnTo>
                  <a:pt x="914" y="1752"/>
                </a:lnTo>
                <a:lnTo>
                  <a:pt x="914" y="1752"/>
                </a:lnTo>
                <a:lnTo>
                  <a:pt x="932" y="1682"/>
                </a:lnTo>
                <a:lnTo>
                  <a:pt x="940" y="1648"/>
                </a:lnTo>
                <a:lnTo>
                  <a:pt x="949" y="1612"/>
                </a:lnTo>
                <a:lnTo>
                  <a:pt x="949" y="1612"/>
                </a:lnTo>
                <a:lnTo>
                  <a:pt x="929" y="1612"/>
                </a:lnTo>
                <a:lnTo>
                  <a:pt x="912" y="1613"/>
                </a:lnTo>
                <a:lnTo>
                  <a:pt x="885" y="1617"/>
                </a:lnTo>
                <a:lnTo>
                  <a:pt x="885" y="1617"/>
                </a:lnTo>
                <a:close/>
                <a:moveTo>
                  <a:pt x="857" y="1623"/>
                </a:moveTo>
                <a:lnTo>
                  <a:pt x="857" y="1623"/>
                </a:lnTo>
                <a:lnTo>
                  <a:pt x="856" y="1637"/>
                </a:lnTo>
                <a:lnTo>
                  <a:pt x="855" y="1651"/>
                </a:lnTo>
                <a:lnTo>
                  <a:pt x="850" y="1681"/>
                </a:lnTo>
                <a:lnTo>
                  <a:pt x="846" y="1711"/>
                </a:lnTo>
                <a:lnTo>
                  <a:pt x="846" y="1727"/>
                </a:lnTo>
                <a:lnTo>
                  <a:pt x="848" y="1744"/>
                </a:lnTo>
                <a:lnTo>
                  <a:pt x="848" y="1744"/>
                </a:lnTo>
                <a:lnTo>
                  <a:pt x="853" y="1713"/>
                </a:lnTo>
                <a:lnTo>
                  <a:pt x="859" y="1679"/>
                </a:lnTo>
                <a:lnTo>
                  <a:pt x="869" y="1619"/>
                </a:lnTo>
                <a:lnTo>
                  <a:pt x="869" y="1619"/>
                </a:lnTo>
                <a:lnTo>
                  <a:pt x="862" y="1620"/>
                </a:lnTo>
                <a:lnTo>
                  <a:pt x="859" y="1622"/>
                </a:lnTo>
                <a:lnTo>
                  <a:pt x="857" y="1623"/>
                </a:lnTo>
                <a:lnTo>
                  <a:pt x="857" y="1623"/>
                </a:lnTo>
                <a:close/>
                <a:moveTo>
                  <a:pt x="797" y="1623"/>
                </a:moveTo>
                <a:lnTo>
                  <a:pt x="797" y="1623"/>
                </a:lnTo>
                <a:lnTo>
                  <a:pt x="791" y="1669"/>
                </a:lnTo>
                <a:lnTo>
                  <a:pt x="787" y="1716"/>
                </a:lnTo>
                <a:lnTo>
                  <a:pt x="784" y="1763"/>
                </a:lnTo>
                <a:lnTo>
                  <a:pt x="782" y="1789"/>
                </a:lnTo>
                <a:lnTo>
                  <a:pt x="777" y="1814"/>
                </a:lnTo>
                <a:lnTo>
                  <a:pt x="777" y="1814"/>
                </a:lnTo>
                <a:lnTo>
                  <a:pt x="790" y="1812"/>
                </a:lnTo>
                <a:lnTo>
                  <a:pt x="801" y="1810"/>
                </a:lnTo>
                <a:lnTo>
                  <a:pt x="810" y="1804"/>
                </a:lnTo>
                <a:lnTo>
                  <a:pt x="817" y="1796"/>
                </a:lnTo>
                <a:lnTo>
                  <a:pt x="822" y="1786"/>
                </a:lnTo>
                <a:lnTo>
                  <a:pt x="825" y="1775"/>
                </a:lnTo>
                <a:lnTo>
                  <a:pt x="828" y="1762"/>
                </a:lnTo>
                <a:lnTo>
                  <a:pt x="829" y="1748"/>
                </a:lnTo>
                <a:lnTo>
                  <a:pt x="829" y="1748"/>
                </a:lnTo>
                <a:lnTo>
                  <a:pt x="832" y="1704"/>
                </a:lnTo>
                <a:lnTo>
                  <a:pt x="835" y="1661"/>
                </a:lnTo>
                <a:lnTo>
                  <a:pt x="835" y="1661"/>
                </a:lnTo>
                <a:lnTo>
                  <a:pt x="838" y="1648"/>
                </a:lnTo>
                <a:lnTo>
                  <a:pt x="839" y="1637"/>
                </a:lnTo>
                <a:lnTo>
                  <a:pt x="839" y="1631"/>
                </a:lnTo>
                <a:lnTo>
                  <a:pt x="839" y="1627"/>
                </a:lnTo>
                <a:lnTo>
                  <a:pt x="836" y="1624"/>
                </a:lnTo>
                <a:lnTo>
                  <a:pt x="832" y="1622"/>
                </a:lnTo>
                <a:lnTo>
                  <a:pt x="832" y="1622"/>
                </a:lnTo>
                <a:lnTo>
                  <a:pt x="822" y="1623"/>
                </a:lnTo>
                <a:lnTo>
                  <a:pt x="814" y="1624"/>
                </a:lnTo>
                <a:lnTo>
                  <a:pt x="797" y="1623"/>
                </a:lnTo>
                <a:lnTo>
                  <a:pt x="797" y="1623"/>
                </a:lnTo>
                <a:close/>
                <a:moveTo>
                  <a:pt x="716" y="1629"/>
                </a:moveTo>
                <a:lnTo>
                  <a:pt x="716" y="1629"/>
                </a:lnTo>
                <a:lnTo>
                  <a:pt x="710" y="1651"/>
                </a:lnTo>
                <a:lnTo>
                  <a:pt x="707" y="1673"/>
                </a:lnTo>
                <a:lnTo>
                  <a:pt x="704" y="1697"/>
                </a:lnTo>
                <a:lnTo>
                  <a:pt x="703" y="1721"/>
                </a:lnTo>
                <a:lnTo>
                  <a:pt x="702" y="1769"/>
                </a:lnTo>
                <a:lnTo>
                  <a:pt x="703" y="1814"/>
                </a:lnTo>
                <a:lnTo>
                  <a:pt x="703" y="1814"/>
                </a:lnTo>
                <a:lnTo>
                  <a:pt x="717" y="1814"/>
                </a:lnTo>
                <a:lnTo>
                  <a:pt x="731" y="1817"/>
                </a:lnTo>
                <a:lnTo>
                  <a:pt x="745" y="1818"/>
                </a:lnTo>
                <a:lnTo>
                  <a:pt x="759" y="1820"/>
                </a:lnTo>
                <a:lnTo>
                  <a:pt x="759" y="1820"/>
                </a:lnTo>
                <a:lnTo>
                  <a:pt x="765" y="1797"/>
                </a:lnTo>
                <a:lnTo>
                  <a:pt x="769" y="1773"/>
                </a:lnTo>
                <a:lnTo>
                  <a:pt x="772" y="1749"/>
                </a:lnTo>
                <a:lnTo>
                  <a:pt x="773" y="1724"/>
                </a:lnTo>
                <a:lnTo>
                  <a:pt x="776" y="1675"/>
                </a:lnTo>
                <a:lnTo>
                  <a:pt x="779" y="1650"/>
                </a:lnTo>
                <a:lnTo>
                  <a:pt x="782" y="1626"/>
                </a:lnTo>
                <a:lnTo>
                  <a:pt x="782" y="1626"/>
                </a:lnTo>
                <a:lnTo>
                  <a:pt x="763" y="1626"/>
                </a:lnTo>
                <a:lnTo>
                  <a:pt x="748" y="1627"/>
                </a:lnTo>
                <a:lnTo>
                  <a:pt x="731" y="1627"/>
                </a:lnTo>
                <a:lnTo>
                  <a:pt x="716" y="1629"/>
                </a:lnTo>
                <a:lnTo>
                  <a:pt x="716" y="1629"/>
                </a:lnTo>
                <a:close/>
                <a:moveTo>
                  <a:pt x="651" y="1638"/>
                </a:moveTo>
                <a:lnTo>
                  <a:pt x="651" y="1638"/>
                </a:lnTo>
                <a:lnTo>
                  <a:pt x="648" y="1676"/>
                </a:lnTo>
                <a:lnTo>
                  <a:pt x="647" y="1718"/>
                </a:lnTo>
                <a:lnTo>
                  <a:pt x="647" y="1739"/>
                </a:lnTo>
                <a:lnTo>
                  <a:pt x="648" y="1759"/>
                </a:lnTo>
                <a:lnTo>
                  <a:pt x="651" y="1777"/>
                </a:lnTo>
                <a:lnTo>
                  <a:pt x="655" y="1794"/>
                </a:lnTo>
                <a:lnTo>
                  <a:pt x="655" y="1794"/>
                </a:lnTo>
                <a:lnTo>
                  <a:pt x="664" y="1797"/>
                </a:lnTo>
                <a:lnTo>
                  <a:pt x="669" y="1801"/>
                </a:lnTo>
                <a:lnTo>
                  <a:pt x="676" y="1805"/>
                </a:lnTo>
                <a:lnTo>
                  <a:pt x="683" y="1808"/>
                </a:lnTo>
                <a:lnTo>
                  <a:pt x="683" y="1808"/>
                </a:lnTo>
                <a:lnTo>
                  <a:pt x="689" y="1765"/>
                </a:lnTo>
                <a:lnTo>
                  <a:pt x="692" y="1720"/>
                </a:lnTo>
                <a:lnTo>
                  <a:pt x="692" y="1676"/>
                </a:lnTo>
                <a:lnTo>
                  <a:pt x="692" y="1633"/>
                </a:lnTo>
                <a:lnTo>
                  <a:pt x="692" y="1633"/>
                </a:lnTo>
                <a:lnTo>
                  <a:pt x="679" y="1634"/>
                </a:lnTo>
                <a:lnTo>
                  <a:pt x="671" y="1636"/>
                </a:lnTo>
                <a:lnTo>
                  <a:pt x="662" y="1637"/>
                </a:lnTo>
                <a:lnTo>
                  <a:pt x="651" y="1638"/>
                </a:lnTo>
                <a:lnTo>
                  <a:pt x="651" y="1638"/>
                </a:lnTo>
                <a:close/>
                <a:moveTo>
                  <a:pt x="612" y="1643"/>
                </a:moveTo>
                <a:lnTo>
                  <a:pt x="612" y="1643"/>
                </a:lnTo>
                <a:lnTo>
                  <a:pt x="610" y="1648"/>
                </a:lnTo>
                <a:lnTo>
                  <a:pt x="609" y="1657"/>
                </a:lnTo>
                <a:lnTo>
                  <a:pt x="607" y="1673"/>
                </a:lnTo>
                <a:lnTo>
                  <a:pt x="609" y="1690"/>
                </a:lnTo>
                <a:lnTo>
                  <a:pt x="610" y="1703"/>
                </a:lnTo>
                <a:lnTo>
                  <a:pt x="610" y="1703"/>
                </a:lnTo>
                <a:lnTo>
                  <a:pt x="615" y="1706"/>
                </a:lnTo>
                <a:lnTo>
                  <a:pt x="620" y="1707"/>
                </a:lnTo>
                <a:lnTo>
                  <a:pt x="626" y="1709"/>
                </a:lnTo>
                <a:lnTo>
                  <a:pt x="633" y="1709"/>
                </a:lnTo>
                <a:lnTo>
                  <a:pt x="633" y="1709"/>
                </a:lnTo>
                <a:lnTo>
                  <a:pt x="633" y="1703"/>
                </a:lnTo>
                <a:lnTo>
                  <a:pt x="631" y="1697"/>
                </a:lnTo>
                <a:lnTo>
                  <a:pt x="633" y="1686"/>
                </a:lnTo>
                <a:lnTo>
                  <a:pt x="636" y="1661"/>
                </a:lnTo>
                <a:lnTo>
                  <a:pt x="636" y="1651"/>
                </a:lnTo>
                <a:lnTo>
                  <a:pt x="634" y="1647"/>
                </a:lnTo>
                <a:lnTo>
                  <a:pt x="631" y="1644"/>
                </a:lnTo>
                <a:lnTo>
                  <a:pt x="629" y="1641"/>
                </a:lnTo>
                <a:lnTo>
                  <a:pt x="624" y="1641"/>
                </a:lnTo>
                <a:lnTo>
                  <a:pt x="619" y="1641"/>
                </a:lnTo>
                <a:lnTo>
                  <a:pt x="612" y="1643"/>
                </a:lnTo>
                <a:lnTo>
                  <a:pt x="612" y="1643"/>
                </a:lnTo>
                <a:close/>
                <a:moveTo>
                  <a:pt x="565" y="1644"/>
                </a:moveTo>
                <a:lnTo>
                  <a:pt x="565" y="1644"/>
                </a:lnTo>
                <a:lnTo>
                  <a:pt x="564" y="1650"/>
                </a:lnTo>
                <a:lnTo>
                  <a:pt x="563" y="1655"/>
                </a:lnTo>
                <a:lnTo>
                  <a:pt x="564" y="1664"/>
                </a:lnTo>
                <a:lnTo>
                  <a:pt x="565" y="1672"/>
                </a:lnTo>
                <a:lnTo>
                  <a:pt x="567" y="1682"/>
                </a:lnTo>
                <a:lnTo>
                  <a:pt x="567" y="1682"/>
                </a:lnTo>
                <a:lnTo>
                  <a:pt x="577" y="1682"/>
                </a:lnTo>
                <a:lnTo>
                  <a:pt x="577" y="1682"/>
                </a:lnTo>
                <a:lnTo>
                  <a:pt x="578" y="1686"/>
                </a:lnTo>
                <a:lnTo>
                  <a:pt x="579" y="1690"/>
                </a:lnTo>
                <a:lnTo>
                  <a:pt x="584" y="1693"/>
                </a:lnTo>
                <a:lnTo>
                  <a:pt x="586" y="1695"/>
                </a:lnTo>
                <a:lnTo>
                  <a:pt x="586" y="1695"/>
                </a:lnTo>
                <a:lnTo>
                  <a:pt x="595" y="1695"/>
                </a:lnTo>
                <a:lnTo>
                  <a:pt x="595" y="1695"/>
                </a:lnTo>
                <a:lnTo>
                  <a:pt x="595" y="1665"/>
                </a:lnTo>
                <a:lnTo>
                  <a:pt x="596" y="1654"/>
                </a:lnTo>
                <a:lnTo>
                  <a:pt x="595" y="1643"/>
                </a:lnTo>
                <a:lnTo>
                  <a:pt x="595" y="1643"/>
                </a:lnTo>
                <a:lnTo>
                  <a:pt x="586" y="1643"/>
                </a:lnTo>
                <a:lnTo>
                  <a:pt x="579" y="1644"/>
                </a:lnTo>
                <a:lnTo>
                  <a:pt x="574" y="1644"/>
                </a:lnTo>
                <a:lnTo>
                  <a:pt x="565" y="1644"/>
                </a:lnTo>
                <a:lnTo>
                  <a:pt x="565" y="1644"/>
                </a:lnTo>
                <a:close/>
                <a:moveTo>
                  <a:pt x="273" y="1699"/>
                </a:moveTo>
                <a:lnTo>
                  <a:pt x="273" y="1699"/>
                </a:lnTo>
                <a:lnTo>
                  <a:pt x="280" y="1709"/>
                </a:lnTo>
                <a:lnTo>
                  <a:pt x="287" y="1718"/>
                </a:lnTo>
                <a:lnTo>
                  <a:pt x="296" y="1727"/>
                </a:lnTo>
                <a:lnTo>
                  <a:pt x="304" y="1735"/>
                </a:lnTo>
                <a:lnTo>
                  <a:pt x="342" y="1766"/>
                </a:lnTo>
                <a:lnTo>
                  <a:pt x="351" y="1773"/>
                </a:lnTo>
                <a:lnTo>
                  <a:pt x="359" y="1783"/>
                </a:lnTo>
                <a:lnTo>
                  <a:pt x="366" y="1791"/>
                </a:lnTo>
                <a:lnTo>
                  <a:pt x="373" y="1803"/>
                </a:lnTo>
                <a:lnTo>
                  <a:pt x="377" y="1814"/>
                </a:lnTo>
                <a:lnTo>
                  <a:pt x="381" y="1827"/>
                </a:lnTo>
                <a:lnTo>
                  <a:pt x="383" y="1841"/>
                </a:lnTo>
                <a:lnTo>
                  <a:pt x="383" y="1856"/>
                </a:lnTo>
                <a:lnTo>
                  <a:pt x="383" y="1856"/>
                </a:lnTo>
                <a:lnTo>
                  <a:pt x="380" y="1860"/>
                </a:lnTo>
                <a:lnTo>
                  <a:pt x="377" y="1864"/>
                </a:lnTo>
                <a:lnTo>
                  <a:pt x="374" y="1869"/>
                </a:lnTo>
                <a:lnTo>
                  <a:pt x="373" y="1874"/>
                </a:lnTo>
                <a:lnTo>
                  <a:pt x="373" y="1874"/>
                </a:lnTo>
                <a:lnTo>
                  <a:pt x="377" y="1874"/>
                </a:lnTo>
                <a:lnTo>
                  <a:pt x="383" y="1873"/>
                </a:lnTo>
                <a:lnTo>
                  <a:pt x="393" y="1867"/>
                </a:lnTo>
                <a:lnTo>
                  <a:pt x="403" y="1860"/>
                </a:lnTo>
                <a:lnTo>
                  <a:pt x="411" y="1850"/>
                </a:lnTo>
                <a:lnTo>
                  <a:pt x="421" y="1839"/>
                </a:lnTo>
                <a:lnTo>
                  <a:pt x="428" y="1828"/>
                </a:lnTo>
                <a:lnTo>
                  <a:pt x="435" y="1817"/>
                </a:lnTo>
                <a:lnTo>
                  <a:pt x="439" y="1805"/>
                </a:lnTo>
                <a:lnTo>
                  <a:pt x="439" y="1805"/>
                </a:lnTo>
                <a:lnTo>
                  <a:pt x="446" y="1786"/>
                </a:lnTo>
                <a:lnTo>
                  <a:pt x="452" y="1763"/>
                </a:lnTo>
                <a:lnTo>
                  <a:pt x="456" y="1741"/>
                </a:lnTo>
                <a:lnTo>
                  <a:pt x="459" y="1718"/>
                </a:lnTo>
                <a:lnTo>
                  <a:pt x="459" y="1718"/>
                </a:lnTo>
                <a:lnTo>
                  <a:pt x="459" y="1706"/>
                </a:lnTo>
                <a:lnTo>
                  <a:pt x="459" y="1696"/>
                </a:lnTo>
                <a:lnTo>
                  <a:pt x="457" y="1686"/>
                </a:lnTo>
                <a:lnTo>
                  <a:pt x="454" y="1678"/>
                </a:lnTo>
                <a:lnTo>
                  <a:pt x="452" y="1671"/>
                </a:lnTo>
                <a:lnTo>
                  <a:pt x="447" y="1664"/>
                </a:lnTo>
                <a:lnTo>
                  <a:pt x="438" y="1651"/>
                </a:lnTo>
                <a:lnTo>
                  <a:pt x="438" y="1651"/>
                </a:lnTo>
                <a:lnTo>
                  <a:pt x="386" y="1652"/>
                </a:lnTo>
                <a:lnTo>
                  <a:pt x="362" y="1654"/>
                </a:lnTo>
                <a:lnTo>
                  <a:pt x="339" y="1657"/>
                </a:lnTo>
                <a:lnTo>
                  <a:pt x="320" y="1662"/>
                </a:lnTo>
                <a:lnTo>
                  <a:pt x="310" y="1666"/>
                </a:lnTo>
                <a:lnTo>
                  <a:pt x="301" y="1671"/>
                </a:lnTo>
                <a:lnTo>
                  <a:pt x="293" y="1676"/>
                </a:lnTo>
                <a:lnTo>
                  <a:pt x="286" y="1683"/>
                </a:lnTo>
                <a:lnTo>
                  <a:pt x="279" y="1690"/>
                </a:lnTo>
                <a:lnTo>
                  <a:pt x="273" y="1699"/>
                </a:lnTo>
                <a:lnTo>
                  <a:pt x="273" y="1699"/>
                </a:lnTo>
                <a:close/>
                <a:moveTo>
                  <a:pt x="179" y="1869"/>
                </a:moveTo>
                <a:lnTo>
                  <a:pt x="179" y="1869"/>
                </a:lnTo>
                <a:lnTo>
                  <a:pt x="192" y="1870"/>
                </a:lnTo>
                <a:lnTo>
                  <a:pt x="206" y="1873"/>
                </a:lnTo>
                <a:lnTo>
                  <a:pt x="237" y="1883"/>
                </a:lnTo>
                <a:lnTo>
                  <a:pt x="269" y="1891"/>
                </a:lnTo>
                <a:lnTo>
                  <a:pt x="285" y="1894"/>
                </a:lnTo>
                <a:lnTo>
                  <a:pt x="299" y="1895"/>
                </a:lnTo>
                <a:lnTo>
                  <a:pt x="299" y="1895"/>
                </a:lnTo>
                <a:lnTo>
                  <a:pt x="308" y="1894"/>
                </a:lnTo>
                <a:lnTo>
                  <a:pt x="320" y="1891"/>
                </a:lnTo>
                <a:lnTo>
                  <a:pt x="330" y="1887"/>
                </a:lnTo>
                <a:lnTo>
                  <a:pt x="341" y="1881"/>
                </a:lnTo>
                <a:lnTo>
                  <a:pt x="349" y="1874"/>
                </a:lnTo>
                <a:lnTo>
                  <a:pt x="358" y="1867"/>
                </a:lnTo>
                <a:lnTo>
                  <a:pt x="363" y="1859"/>
                </a:lnTo>
                <a:lnTo>
                  <a:pt x="365" y="1850"/>
                </a:lnTo>
                <a:lnTo>
                  <a:pt x="365" y="1850"/>
                </a:lnTo>
                <a:lnTo>
                  <a:pt x="365" y="1842"/>
                </a:lnTo>
                <a:lnTo>
                  <a:pt x="363" y="1831"/>
                </a:lnTo>
                <a:lnTo>
                  <a:pt x="360" y="1820"/>
                </a:lnTo>
                <a:lnTo>
                  <a:pt x="358" y="1810"/>
                </a:lnTo>
                <a:lnTo>
                  <a:pt x="358" y="1810"/>
                </a:lnTo>
                <a:lnTo>
                  <a:pt x="353" y="1804"/>
                </a:lnTo>
                <a:lnTo>
                  <a:pt x="348" y="1797"/>
                </a:lnTo>
                <a:lnTo>
                  <a:pt x="331" y="1782"/>
                </a:lnTo>
                <a:lnTo>
                  <a:pt x="316" y="1768"/>
                </a:lnTo>
                <a:lnTo>
                  <a:pt x="306" y="1761"/>
                </a:lnTo>
                <a:lnTo>
                  <a:pt x="306" y="1761"/>
                </a:lnTo>
                <a:lnTo>
                  <a:pt x="301" y="1772"/>
                </a:lnTo>
                <a:lnTo>
                  <a:pt x="299" y="1782"/>
                </a:lnTo>
                <a:lnTo>
                  <a:pt x="293" y="1791"/>
                </a:lnTo>
                <a:lnTo>
                  <a:pt x="286" y="1800"/>
                </a:lnTo>
                <a:lnTo>
                  <a:pt x="279" y="1808"/>
                </a:lnTo>
                <a:lnTo>
                  <a:pt x="272" y="1815"/>
                </a:lnTo>
                <a:lnTo>
                  <a:pt x="255" y="1829"/>
                </a:lnTo>
                <a:lnTo>
                  <a:pt x="235" y="1841"/>
                </a:lnTo>
                <a:lnTo>
                  <a:pt x="216" y="1852"/>
                </a:lnTo>
                <a:lnTo>
                  <a:pt x="179" y="1869"/>
                </a:lnTo>
                <a:lnTo>
                  <a:pt x="179" y="1869"/>
                </a:lnTo>
                <a:close/>
                <a:moveTo>
                  <a:pt x="56" y="1901"/>
                </a:moveTo>
                <a:lnTo>
                  <a:pt x="56" y="1901"/>
                </a:lnTo>
                <a:lnTo>
                  <a:pt x="45" y="1912"/>
                </a:lnTo>
                <a:lnTo>
                  <a:pt x="35" y="1923"/>
                </a:lnTo>
                <a:lnTo>
                  <a:pt x="26" y="1937"/>
                </a:lnTo>
                <a:lnTo>
                  <a:pt x="21" y="1953"/>
                </a:lnTo>
                <a:lnTo>
                  <a:pt x="18" y="1968"/>
                </a:lnTo>
                <a:lnTo>
                  <a:pt x="15" y="1985"/>
                </a:lnTo>
                <a:lnTo>
                  <a:pt x="15" y="2003"/>
                </a:lnTo>
                <a:lnTo>
                  <a:pt x="16" y="2022"/>
                </a:lnTo>
                <a:lnTo>
                  <a:pt x="18" y="2040"/>
                </a:lnTo>
                <a:lnTo>
                  <a:pt x="22" y="2057"/>
                </a:lnTo>
                <a:lnTo>
                  <a:pt x="26" y="2075"/>
                </a:lnTo>
                <a:lnTo>
                  <a:pt x="32" y="2092"/>
                </a:lnTo>
                <a:lnTo>
                  <a:pt x="39" y="2107"/>
                </a:lnTo>
                <a:lnTo>
                  <a:pt x="46" y="2123"/>
                </a:lnTo>
                <a:lnTo>
                  <a:pt x="54" y="2135"/>
                </a:lnTo>
                <a:lnTo>
                  <a:pt x="63" y="2148"/>
                </a:lnTo>
                <a:lnTo>
                  <a:pt x="63" y="2148"/>
                </a:lnTo>
                <a:lnTo>
                  <a:pt x="61" y="2100"/>
                </a:lnTo>
                <a:lnTo>
                  <a:pt x="61" y="2078"/>
                </a:lnTo>
                <a:lnTo>
                  <a:pt x="63" y="2055"/>
                </a:lnTo>
                <a:lnTo>
                  <a:pt x="67" y="2034"/>
                </a:lnTo>
                <a:lnTo>
                  <a:pt x="73" y="2015"/>
                </a:lnTo>
                <a:lnTo>
                  <a:pt x="81" y="1996"/>
                </a:lnTo>
                <a:lnTo>
                  <a:pt x="85" y="1988"/>
                </a:lnTo>
                <a:lnTo>
                  <a:pt x="91" y="1981"/>
                </a:lnTo>
                <a:lnTo>
                  <a:pt x="91" y="1981"/>
                </a:lnTo>
                <a:lnTo>
                  <a:pt x="99" y="1987"/>
                </a:lnTo>
                <a:lnTo>
                  <a:pt x="108" y="1992"/>
                </a:lnTo>
                <a:lnTo>
                  <a:pt x="118" y="1995"/>
                </a:lnTo>
                <a:lnTo>
                  <a:pt x="127" y="1999"/>
                </a:lnTo>
                <a:lnTo>
                  <a:pt x="147" y="2003"/>
                </a:lnTo>
                <a:lnTo>
                  <a:pt x="170" y="2008"/>
                </a:lnTo>
                <a:lnTo>
                  <a:pt x="170" y="2008"/>
                </a:lnTo>
                <a:lnTo>
                  <a:pt x="165" y="1995"/>
                </a:lnTo>
                <a:lnTo>
                  <a:pt x="162" y="1980"/>
                </a:lnTo>
                <a:lnTo>
                  <a:pt x="160" y="1963"/>
                </a:lnTo>
                <a:lnTo>
                  <a:pt x="158" y="1946"/>
                </a:lnTo>
                <a:lnTo>
                  <a:pt x="158" y="1928"/>
                </a:lnTo>
                <a:lnTo>
                  <a:pt x="161" y="1911"/>
                </a:lnTo>
                <a:lnTo>
                  <a:pt x="164" y="1897"/>
                </a:lnTo>
                <a:lnTo>
                  <a:pt x="168" y="1890"/>
                </a:lnTo>
                <a:lnTo>
                  <a:pt x="171" y="1884"/>
                </a:lnTo>
                <a:lnTo>
                  <a:pt x="171" y="1884"/>
                </a:lnTo>
                <a:lnTo>
                  <a:pt x="141" y="1881"/>
                </a:lnTo>
                <a:lnTo>
                  <a:pt x="126" y="1881"/>
                </a:lnTo>
                <a:lnTo>
                  <a:pt x="111" y="1883"/>
                </a:lnTo>
                <a:lnTo>
                  <a:pt x="95" y="1885"/>
                </a:lnTo>
                <a:lnTo>
                  <a:pt x="81" y="1888"/>
                </a:lnTo>
                <a:lnTo>
                  <a:pt x="68" y="1894"/>
                </a:lnTo>
                <a:lnTo>
                  <a:pt x="56" y="1901"/>
                </a:lnTo>
                <a:lnTo>
                  <a:pt x="56" y="1901"/>
                </a:lnTo>
                <a:close/>
              </a:path>
            </a:pathLst>
          </a:custGeom>
          <a:solidFill>
            <a:srgbClr val="FFFFFF"/>
          </a:solid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nvGrpSpPr>
          <p:cNvPr id="6" name="组合 42"/>
          <p:cNvGrpSpPr/>
          <p:nvPr/>
        </p:nvGrpSpPr>
        <p:grpSpPr>
          <a:xfrm>
            <a:off x="5236845" y="1519555"/>
            <a:ext cx="3745865" cy="2738120"/>
            <a:chOff x="4473576" y="44150"/>
            <a:chExt cx="1346200" cy="858838"/>
          </a:xfrm>
          <a:solidFill>
            <a:schemeClr val="tx1">
              <a:lumMod val="75000"/>
              <a:lumOff val="25000"/>
            </a:schemeClr>
          </a:solidFill>
        </p:grpSpPr>
        <p:sp>
          <p:nvSpPr>
            <p:cNvPr id="44" name="Freeform 159"/>
            <p:cNvSpPr/>
            <p:nvPr/>
          </p:nvSpPr>
          <p:spPr bwMode="auto">
            <a:xfrm>
              <a:off x="5273676" y="68263"/>
              <a:ext cx="101600" cy="117475"/>
            </a:xfrm>
            <a:custGeom>
              <a:avLst/>
              <a:gdLst/>
              <a:ahLst/>
              <a:cxnLst>
                <a:cxn ang="0">
                  <a:pos x="180" y="0"/>
                </a:cxn>
                <a:cxn ang="0">
                  <a:pos x="187" y="14"/>
                </a:cxn>
                <a:cxn ang="0">
                  <a:pos x="191" y="49"/>
                </a:cxn>
                <a:cxn ang="0">
                  <a:pos x="191" y="69"/>
                </a:cxn>
                <a:cxn ang="0">
                  <a:pos x="187" y="105"/>
                </a:cxn>
                <a:cxn ang="0">
                  <a:pos x="177" y="138"/>
                </a:cxn>
                <a:cxn ang="0">
                  <a:pos x="159" y="166"/>
                </a:cxn>
                <a:cxn ang="0">
                  <a:pos x="135" y="184"/>
                </a:cxn>
                <a:cxn ang="0">
                  <a:pos x="131" y="180"/>
                </a:cxn>
                <a:cxn ang="0">
                  <a:pos x="127" y="176"/>
                </a:cxn>
                <a:cxn ang="0">
                  <a:pos x="129" y="170"/>
                </a:cxn>
                <a:cxn ang="0">
                  <a:pos x="131" y="153"/>
                </a:cxn>
                <a:cxn ang="0">
                  <a:pos x="129" y="146"/>
                </a:cxn>
                <a:cxn ang="0">
                  <a:pos x="106" y="174"/>
                </a:cxn>
                <a:cxn ang="0">
                  <a:pos x="78" y="198"/>
                </a:cxn>
                <a:cxn ang="0">
                  <a:pos x="42" y="215"/>
                </a:cxn>
                <a:cxn ang="0">
                  <a:pos x="12" y="221"/>
                </a:cxn>
                <a:cxn ang="0">
                  <a:pos x="0" y="221"/>
                </a:cxn>
                <a:cxn ang="0">
                  <a:pos x="12" y="214"/>
                </a:cxn>
                <a:cxn ang="0">
                  <a:pos x="35" y="207"/>
                </a:cxn>
                <a:cxn ang="0">
                  <a:pos x="48" y="202"/>
                </a:cxn>
                <a:cxn ang="0">
                  <a:pos x="75" y="184"/>
                </a:cxn>
                <a:cxn ang="0">
                  <a:pos x="100" y="164"/>
                </a:cxn>
                <a:cxn ang="0">
                  <a:pos x="104" y="160"/>
                </a:cxn>
                <a:cxn ang="0">
                  <a:pos x="113" y="141"/>
                </a:cxn>
                <a:cxn ang="0">
                  <a:pos x="122" y="121"/>
                </a:cxn>
                <a:cxn ang="0">
                  <a:pos x="127" y="117"/>
                </a:cxn>
                <a:cxn ang="0">
                  <a:pos x="132" y="117"/>
                </a:cxn>
                <a:cxn ang="0">
                  <a:pos x="136" y="118"/>
                </a:cxn>
                <a:cxn ang="0">
                  <a:pos x="139" y="125"/>
                </a:cxn>
                <a:cxn ang="0">
                  <a:pos x="145" y="155"/>
                </a:cxn>
                <a:cxn ang="0">
                  <a:pos x="152" y="149"/>
                </a:cxn>
                <a:cxn ang="0">
                  <a:pos x="162" y="136"/>
                </a:cxn>
                <a:cxn ang="0">
                  <a:pos x="170" y="110"/>
                </a:cxn>
                <a:cxn ang="0">
                  <a:pos x="174" y="70"/>
                </a:cxn>
                <a:cxn ang="0">
                  <a:pos x="173" y="11"/>
                </a:cxn>
                <a:cxn ang="0">
                  <a:pos x="169" y="14"/>
                </a:cxn>
                <a:cxn ang="0">
                  <a:pos x="159" y="28"/>
                </a:cxn>
                <a:cxn ang="0">
                  <a:pos x="145" y="55"/>
                </a:cxn>
                <a:cxn ang="0">
                  <a:pos x="136" y="66"/>
                </a:cxn>
                <a:cxn ang="0">
                  <a:pos x="117" y="84"/>
                </a:cxn>
                <a:cxn ang="0">
                  <a:pos x="93" y="100"/>
                </a:cxn>
                <a:cxn ang="0">
                  <a:pos x="66" y="110"/>
                </a:cxn>
                <a:cxn ang="0">
                  <a:pos x="51" y="112"/>
                </a:cxn>
                <a:cxn ang="0">
                  <a:pos x="99" y="82"/>
                </a:cxn>
                <a:cxn ang="0">
                  <a:pos x="125" y="58"/>
                </a:cxn>
                <a:cxn ang="0">
                  <a:pos x="136" y="42"/>
                </a:cxn>
                <a:cxn ang="0">
                  <a:pos x="143" y="25"/>
                </a:cxn>
                <a:cxn ang="0">
                  <a:pos x="145" y="4"/>
                </a:cxn>
                <a:cxn ang="0">
                  <a:pos x="151" y="2"/>
                </a:cxn>
                <a:cxn ang="0">
                  <a:pos x="166" y="2"/>
                </a:cxn>
                <a:cxn ang="0">
                  <a:pos x="179" y="3"/>
                </a:cxn>
                <a:cxn ang="0">
                  <a:pos x="180" y="0"/>
                </a:cxn>
              </a:cxnLst>
              <a:rect l="0" t="0" r="r" b="b"/>
              <a:pathLst>
                <a:path w="191" h="221">
                  <a:moveTo>
                    <a:pt x="180" y="0"/>
                  </a:moveTo>
                  <a:lnTo>
                    <a:pt x="180" y="0"/>
                  </a:lnTo>
                  <a:lnTo>
                    <a:pt x="184" y="7"/>
                  </a:lnTo>
                  <a:lnTo>
                    <a:pt x="187" y="14"/>
                  </a:lnTo>
                  <a:lnTo>
                    <a:pt x="190" y="31"/>
                  </a:lnTo>
                  <a:lnTo>
                    <a:pt x="191" y="49"/>
                  </a:lnTo>
                  <a:lnTo>
                    <a:pt x="191" y="69"/>
                  </a:lnTo>
                  <a:lnTo>
                    <a:pt x="191" y="69"/>
                  </a:lnTo>
                  <a:lnTo>
                    <a:pt x="190" y="87"/>
                  </a:lnTo>
                  <a:lnTo>
                    <a:pt x="187" y="105"/>
                  </a:lnTo>
                  <a:lnTo>
                    <a:pt x="183" y="122"/>
                  </a:lnTo>
                  <a:lnTo>
                    <a:pt x="177" y="138"/>
                  </a:lnTo>
                  <a:lnTo>
                    <a:pt x="169" y="152"/>
                  </a:lnTo>
                  <a:lnTo>
                    <a:pt x="159" y="166"/>
                  </a:lnTo>
                  <a:lnTo>
                    <a:pt x="148" y="176"/>
                  </a:lnTo>
                  <a:lnTo>
                    <a:pt x="135" y="184"/>
                  </a:lnTo>
                  <a:lnTo>
                    <a:pt x="135" y="184"/>
                  </a:lnTo>
                  <a:lnTo>
                    <a:pt x="131" y="180"/>
                  </a:lnTo>
                  <a:lnTo>
                    <a:pt x="128" y="178"/>
                  </a:lnTo>
                  <a:lnTo>
                    <a:pt x="127" y="176"/>
                  </a:lnTo>
                  <a:lnTo>
                    <a:pt x="127" y="176"/>
                  </a:lnTo>
                  <a:lnTo>
                    <a:pt x="129" y="170"/>
                  </a:lnTo>
                  <a:lnTo>
                    <a:pt x="131" y="162"/>
                  </a:lnTo>
                  <a:lnTo>
                    <a:pt x="131" y="153"/>
                  </a:lnTo>
                  <a:lnTo>
                    <a:pt x="129" y="146"/>
                  </a:lnTo>
                  <a:lnTo>
                    <a:pt x="129" y="146"/>
                  </a:lnTo>
                  <a:lnTo>
                    <a:pt x="118" y="160"/>
                  </a:lnTo>
                  <a:lnTo>
                    <a:pt x="106" y="174"/>
                  </a:lnTo>
                  <a:lnTo>
                    <a:pt x="93" y="187"/>
                  </a:lnTo>
                  <a:lnTo>
                    <a:pt x="78" y="198"/>
                  </a:lnTo>
                  <a:lnTo>
                    <a:pt x="61" y="208"/>
                  </a:lnTo>
                  <a:lnTo>
                    <a:pt x="42" y="215"/>
                  </a:lnTo>
                  <a:lnTo>
                    <a:pt x="23" y="219"/>
                  </a:lnTo>
                  <a:lnTo>
                    <a:pt x="12" y="221"/>
                  </a:lnTo>
                  <a:lnTo>
                    <a:pt x="0" y="221"/>
                  </a:lnTo>
                  <a:lnTo>
                    <a:pt x="0" y="221"/>
                  </a:lnTo>
                  <a:lnTo>
                    <a:pt x="6" y="218"/>
                  </a:lnTo>
                  <a:lnTo>
                    <a:pt x="12" y="214"/>
                  </a:lnTo>
                  <a:lnTo>
                    <a:pt x="24" y="209"/>
                  </a:lnTo>
                  <a:lnTo>
                    <a:pt x="35" y="207"/>
                  </a:lnTo>
                  <a:lnTo>
                    <a:pt x="48" y="202"/>
                  </a:lnTo>
                  <a:lnTo>
                    <a:pt x="48" y="202"/>
                  </a:lnTo>
                  <a:lnTo>
                    <a:pt x="61" y="194"/>
                  </a:lnTo>
                  <a:lnTo>
                    <a:pt x="75" y="184"/>
                  </a:lnTo>
                  <a:lnTo>
                    <a:pt x="87" y="174"/>
                  </a:lnTo>
                  <a:lnTo>
                    <a:pt x="100" y="164"/>
                  </a:lnTo>
                  <a:lnTo>
                    <a:pt x="100" y="164"/>
                  </a:lnTo>
                  <a:lnTo>
                    <a:pt x="104" y="160"/>
                  </a:lnTo>
                  <a:lnTo>
                    <a:pt x="107" y="153"/>
                  </a:lnTo>
                  <a:lnTo>
                    <a:pt x="113" y="141"/>
                  </a:lnTo>
                  <a:lnTo>
                    <a:pt x="118" y="128"/>
                  </a:lnTo>
                  <a:lnTo>
                    <a:pt x="122" y="121"/>
                  </a:lnTo>
                  <a:lnTo>
                    <a:pt x="127" y="117"/>
                  </a:lnTo>
                  <a:lnTo>
                    <a:pt x="127" y="117"/>
                  </a:lnTo>
                  <a:lnTo>
                    <a:pt x="129" y="115"/>
                  </a:lnTo>
                  <a:lnTo>
                    <a:pt x="132" y="117"/>
                  </a:lnTo>
                  <a:lnTo>
                    <a:pt x="134" y="117"/>
                  </a:lnTo>
                  <a:lnTo>
                    <a:pt x="136" y="118"/>
                  </a:lnTo>
                  <a:lnTo>
                    <a:pt x="136" y="118"/>
                  </a:lnTo>
                  <a:lnTo>
                    <a:pt x="139" y="125"/>
                  </a:lnTo>
                  <a:lnTo>
                    <a:pt x="142" y="134"/>
                  </a:lnTo>
                  <a:lnTo>
                    <a:pt x="145" y="155"/>
                  </a:lnTo>
                  <a:lnTo>
                    <a:pt x="145" y="155"/>
                  </a:lnTo>
                  <a:lnTo>
                    <a:pt x="152" y="149"/>
                  </a:lnTo>
                  <a:lnTo>
                    <a:pt x="158" y="143"/>
                  </a:lnTo>
                  <a:lnTo>
                    <a:pt x="162" y="136"/>
                  </a:lnTo>
                  <a:lnTo>
                    <a:pt x="165" y="128"/>
                  </a:lnTo>
                  <a:lnTo>
                    <a:pt x="170" y="110"/>
                  </a:lnTo>
                  <a:lnTo>
                    <a:pt x="173" y="91"/>
                  </a:lnTo>
                  <a:lnTo>
                    <a:pt x="174" y="70"/>
                  </a:lnTo>
                  <a:lnTo>
                    <a:pt x="174" y="49"/>
                  </a:lnTo>
                  <a:lnTo>
                    <a:pt x="173" y="11"/>
                  </a:lnTo>
                  <a:lnTo>
                    <a:pt x="173" y="11"/>
                  </a:lnTo>
                  <a:lnTo>
                    <a:pt x="169" y="14"/>
                  </a:lnTo>
                  <a:lnTo>
                    <a:pt x="166" y="17"/>
                  </a:lnTo>
                  <a:lnTo>
                    <a:pt x="159" y="28"/>
                  </a:lnTo>
                  <a:lnTo>
                    <a:pt x="153" y="42"/>
                  </a:lnTo>
                  <a:lnTo>
                    <a:pt x="145" y="55"/>
                  </a:lnTo>
                  <a:lnTo>
                    <a:pt x="145" y="55"/>
                  </a:lnTo>
                  <a:lnTo>
                    <a:pt x="136" y="66"/>
                  </a:lnTo>
                  <a:lnTo>
                    <a:pt x="127" y="76"/>
                  </a:lnTo>
                  <a:lnTo>
                    <a:pt x="117" y="84"/>
                  </a:lnTo>
                  <a:lnTo>
                    <a:pt x="106" y="93"/>
                  </a:lnTo>
                  <a:lnTo>
                    <a:pt x="93" y="100"/>
                  </a:lnTo>
                  <a:lnTo>
                    <a:pt x="80" y="105"/>
                  </a:lnTo>
                  <a:lnTo>
                    <a:pt x="66" y="110"/>
                  </a:lnTo>
                  <a:lnTo>
                    <a:pt x="51" y="112"/>
                  </a:lnTo>
                  <a:lnTo>
                    <a:pt x="51" y="112"/>
                  </a:lnTo>
                  <a:lnTo>
                    <a:pt x="83" y="93"/>
                  </a:lnTo>
                  <a:lnTo>
                    <a:pt x="99" y="82"/>
                  </a:lnTo>
                  <a:lnTo>
                    <a:pt x="113" y="70"/>
                  </a:lnTo>
                  <a:lnTo>
                    <a:pt x="125" y="58"/>
                  </a:lnTo>
                  <a:lnTo>
                    <a:pt x="131" y="51"/>
                  </a:lnTo>
                  <a:lnTo>
                    <a:pt x="136" y="42"/>
                  </a:lnTo>
                  <a:lnTo>
                    <a:pt x="139" y="34"/>
                  </a:lnTo>
                  <a:lnTo>
                    <a:pt x="143" y="25"/>
                  </a:lnTo>
                  <a:lnTo>
                    <a:pt x="145" y="14"/>
                  </a:lnTo>
                  <a:lnTo>
                    <a:pt x="145" y="4"/>
                  </a:lnTo>
                  <a:lnTo>
                    <a:pt x="145" y="4"/>
                  </a:lnTo>
                  <a:lnTo>
                    <a:pt x="151" y="2"/>
                  </a:lnTo>
                  <a:lnTo>
                    <a:pt x="156" y="0"/>
                  </a:lnTo>
                  <a:lnTo>
                    <a:pt x="166" y="2"/>
                  </a:lnTo>
                  <a:lnTo>
                    <a:pt x="174" y="3"/>
                  </a:lnTo>
                  <a:lnTo>
                    <a:pt x="179" y="3"/>
                  </a:lnTo>
                  <a:lnTo>
                    <a:pt x="180" y="0"/>
                  </a:lnTo>
                  <a:lnTo>
                    <a:pt x="180" y="0"/>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5" name="Freeform 160"/>
            <p:cNvSpPr/>
            <p:nvPr/>
          </p:nvSpPr>
          <p:spPr bwMode="auto">
            <a:xfrm>
              <a:off x="5422901" y="206375"/>
              <a:ext cx="26988" cy="12700"/>
            </a:xfrm>
            <a:custGeom>
              <a:avLst/>
              <a:gdLst/>
              <a:ahLst/>
              <a:cxnLst>
                <a:cxn ang="0">
                  <a:pos x="53" y="22"/>
                </a:cxn>
                <a:cxn ang="0">
                  <a:pos x="53" y="22"/>
                </a:cxn>
                <a:cxn ang="0">
                  <a:pos x="47" y="24"/>
                </a:cxn>
                <a:cxn ang="0">
                  <a:pos x="43" y="24"/>
                </a:cxn>
                <a:cxn ang="0">
                  <a:pos x="32" y="18"/>
                </a:cxn>
                <a:cxn ang="0">
                  <a:pos x="26" y="17"/>
                </a:cxn>
                <a:cxn ang="0">
                  <a:pos x="19" y="15"/>
                </a:cxn>
                <a:cxn ang="0">
                  <a:pos x="12" y="15"/>
                </a:cxn>
                <a:cxn ang="0">
                  <a:pos x="5" y="18"/>
                </a:cxn>
                <a:cxn ang="0">
                  <a:pos x="5" y="18"/>
                </a:cxn>
                <a:cxn ang="0">
                  <a:pos x="4" y="15"/>
                </a:cxn>
                <a:cxn ang="0">
                  <a:pos x="0" y="14"/>
                </a:cxn>
                <a:cxn ang="0">
                  <a:pos x="0" y="14"/>
                </a:cxn>
                <a:cxn ang="0">
                  <a:pos x="2" y="8"/>
                </a:cxn>
                <a:cxn ang="0">
                  <a:pos x="4" y="6"/>
                </a:cxn>
                <a:cxn ang="0">
                  <a:pos x="7" y="3"/>
                </a:cxn>
                <a:cxn ang="0">
                  <a:pos x="11" y="1"/>
                </a:cxn>
                <a:cxn ang="0">
                  <a:pos x="18" y="0"/>
                </a:cxn>
                <a:cxn ang="0">
                  <a:pos x="26" y="1"/>
                </a:cxn>
                <a:cxn ang="0">
                  <a:pos x="35" y="6"/>
                </a:cxn>
                <a:cxn ang="0">
                  <a:pos x="43" y="11"/>
                </a:cxn>
                <a:cxn ang="0">
                  <a:pos x="49" y="17"/>
                </a:cxn>
                <a:cxn ang="0">
                  <a:pos x="53" y="22"/>
                </a:cxn>
                <a:cxn ang="0">
                  <a:pos x="53" y="22"/>
                </a:cxn>
              </a:cxnLst>
              <a:rect l="0" t="0" r="r" b="b"/>
              <a:pathLst>
                <a:path w="52" h="24">
                  <a:moveTo>
                    <a:pt x="53" y="22"/>
                  </a:moveTo>
                  <a:lnTo>
                    <a:pt x="53" y="22"/>
                  </a:lnTo>
                  <a:lnTo>
                    <a:pt x="47" y="24"/>
                  </a:lnTo>
                  <a:lnTo>
                    <a:pt x="43" y="24"/>
                  </a:lnTo>
                  <a:lnTo>
                    <a:pt x="32" y="18"/>
                  </a:lnTo>
                  <a:lnTo>
                    <a:pt x="26" y="17"/>
                  </a:lnTo>
                  <a:lnTo>
                    <a:pt x="19" y="15"/>
                  </a:lnTo>
                  <a:lnTo>
                    <a:pt x="12" y="15"/>
                  </a:lnTo>
                  <a:lnTo>
                    <a:pt x="5" y="18"/>
                  </a:lnTo>
                  <a:lnTo>
                    <a:pt x="5" y="18"/>
                  </a:lnTo>
                  <a:lnTo>
                    <a:pt x="4" y="15"/>
                  </a:lnTo>
                  <a:lnTo>
                    <a:pt x="0" y="14"/>
                  </a:lnTo>
                  <a:lnTo>
                    <a:pt x="0" y="14"/>
                  </a:lnTo>
                  <a:lnTo>
                    <a:pt x="2" y="8"/>
                  </a:lnTo>
                  <a:lnTo>
                    <a:pt x="4" y="6"/>
                  </a:lnTo>
                  <a:lnTo>
                    <a:pt x="7" y="3"/>
                  </a:lnTo>
                  <a:lnTo>
                    <a:pt x="11" y="1"/>
                  </a:lnTo>
                  <a:lnTo>
                    <a:pt x="18" y="0"/>
                  </a:lnTo>
                  <a:lnTo>
                    <a:pt x="26" y="1"/>
                  </a:lnTo>
                  <a:lnTo>
                    <a:pt x="35" y="6"/>
                  </a:lnTo>
                  <a:lnTo>
                    <a:pt x="43" y="11"/>
                  </a:lnTo>
                  <a:lnTo>
                    <a:pt x="49" y="17"/>
                  </a:lnTo>
                  <a:lnTo>
                    <a:pt x="53" y="22"/>
                  </a:lnTo>
                  <a:lnTo>
                    <a:pt x="53" y="22"/>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6" name="Freeform 161"/>
            <p:cNvSpPr/>
            <p:nvPr/>
          </p:nvSpPr>
          <p:spPr bwMode="auto">
            <a:xfrm>
              <a:off x="5419726" y="228600"/>
              <a:ext cx="28575" cy="58738"/>
            </a:xfrm>
            <a:custGeom>
              <a:avLst/>
              <a:gdLst/>
              <a:ahLst/>
              <a:cxnLst>
                <a:cxn ang="0">
                  <a:pos x="30" y="0"/>
                </a:cxn>
                <a:cxn ang="0">
                  <a:pos x="34" y="2"/>
                </a:cxn>
                <a:cxn ang="0">
                  <a:pos x="38" y="6"/>
                </a:cxn>
                <a:cxn ang="0">
                  <a:pos x="41" y="23"/>
                </a:cxn>
                <a:cxn ang="0">
                  <a:pos x="44" y="45"/>
                </a:cxn>
                <a:cxn ang="0">
                  <a:pos x="48" y="58"/>
                </a:cxn>
                <a:cxn ang="0">
                  <a:pos x="55" y="78"/>
                </a:cxn>
                <a:cxn ang="0">
                  <a:pos x="55" y="90"/>
                </a:cxn>
                <a:cxn ang="0">
                  <a:pos x="53" y="99"/>
                </a:cxn>
                <a:cxn ang="0">
                  <a:pos x="39" y="109"/>
                </a:cxn>
                <a:cxn ang="0">
                  <a:pos x="31" y="111"/>
                </a:cxn>
                <a:cxn ang="0">
                  <a:pos x="20" y="110"/>
                </a:cxn>
                <a:cxn ang="0">
                  <a:pos x="20" y="106"/>
                </a:cxn>
                <a:cxn ang="0">
                  <a:pos x="15" y="96"/>
                </a:cxn>
                <a:cxn ang="0">
                  <a:pos x="17" y="92"/>
                </a:cxn>
                <a:cxn ang="0">
                  <a:pos x="20" y="90"/>
                </a:cxn>
                <a:cxn ang="0">
                  <a:pos x="30" y="93"/>
                </a:cxn>
                <a:cxn ang="0">
                  <a:pos x="32" y="90"/>
                </a:cxn>
                <a:cxn ang="0">
                  <a:pos x="38" y="82"/>
                </a:cxn>
                <a:cxn ang="0">
                  <a:pos x="37" y="76"/>
                </a:cxn>
                <a:cxn ang="0">
                  <a:pos x="32" y="75"/>
                </a:cxn>
                <a:cxn ang="0">
                  <a:pos x="35" y="71"/>
                </a:cxn>
                <a:cxn ang="0">
                  <a:pos x="32" y="64"/>
                </a:cxn>
                <a:cxn ang="0">
                  <a:pos x="28" y="64"/>
                </a:cxn>
                <a:cxn ang="0">
                  <a:pos x="20" y="72"/>
                </a:cxn>
                <a:cxn ang="0">
                  <a:pos x="14" y="78"/>
                </a:cxn>
                <a:cxn ang="0">
                  <a:pos x="4" y="79"/>
                </a:cxn>
                <a:cxn ang="0">
                  <a:pos x="1" y="75"/>
                </a:cxn>
                <a:cxn ang="0">
                  <a:pos x="1" y="66"/>
                </a:cxn>
                <a:cxn ang="0">
                  <a:pos x="7" y="54"/>
                </a:cxn>
                <a:cxn ang="0">
                  <a:pos x="13" y="48"/>
                </a:cxn>
                <a:cxn ang="0">
                  <a:pos x="13" y="34"/>
                </a:cxn>
                <a:cxn ang="0">
                  <a:pos x="4" y="13"/>
                </a:cxn>
                <a:cxn ang="0">
                  <a:pos x="3" y="3"/>
                </a:cxn>
                <a:cxn ang="0">
                  <a:pos x="7" y="6"/>
                </a:cxn>
                <a:cxn ang="0">
                  <a:pos x="18" y="19"/>
                </a:cxn>
                <a:cxn ang="0">
                  <a:pos x="27" y="38"/>
                </a:cxn>
                <a:cxn ang="0">
                  <a:pos x="30" y="34"/>
                </a:cxn>
                <a:cxn ang="0">
                  <a:pos x="30" y="20"/>
                </a:cxn>
                <a:cxn ang="0">
                  <a:pos x="28" y="5"/>
                </a:cxn>
                <a:cxn ang="0">
                  <a:pos x="30" y="0"/>
                </a:cxn>
              </a:cxnLst>
              <a:rect l="0" t="0" r="r" b="b"/>
              <a:pathLst>
                <a:path w="55" h="110">
                  <a:moveTo>
                    <a:pt x="30" y="0"/>
                  </a:moveTo>
                  <a:lnTo>
                    <a:pt x="30" y="0"/>
                  </a:lnTo>
                  <a:lnTo>
                    <a:pt x="31" y="2"/>
                  </a:lnTo>
                  <a:lnTo>
                    <a:pt x="34" y="2"/>
                  </a:lnTo>
                  <a:lnTo>
                    <a:pt x="34" y="2"/>
                  </a:lnTo>
                  <a:lnTo>
                    <a:pt x="38" y="6"/>
                  </a:lnTo>
                  <a:lnTo>
                    <a:pt x="39" y="12"/>
                  </a:lnTo>
                  <a:lnTo>
                    <a:pt x="41" y="23"/>
                  </a:lnTo>
                  <a:lnTo>
                    <a:pt x="42" y="34"/>
                  </a:lnTo>
                  <a:lnTo>
                    <a:pt x="44" y="45"/>
                  </a:lnTo>
                  <a:lnTo>
                    <a:pt x="44" y="45"/>
                  </a:lnTo>
                  <a:lnTo>
                    <a:pt x="48" y="58"/>
                  </a:lnTo>
                  <a:lnTo>
                    <a:pt x="52" y="71"/>
                  </a:lnTo>
                  <a:lnTo>
                    <a:pt x="55" y="78"/>
                  </a:lnTo>
                  <a:lnTo>
                    <a:pt x="55" y="83"/>
                  </a:lnTo>
                  <a:lnTo>
                    <a:pt x="55" y="90"/>
                  </a:lnTo>
                  <a:lnTo>
                    <a:pt x="53" y="99"/>
                  </a:lnTo>
                  <a:lnTo>
                    <a:pt x="53" y="99"/>
                  </a:lnTo>
                  <a:lnTo>
                    <a:pt x="46" y="104"/>
                  </a:lnTo>
                  <a:lnTo>
                    <a:pt x="39" y="109"/>
                  </a:lnTo>
                  <a:lnTo>
                    <a:pt x="35" y="110"/>
                  </a:lnTo>
                  <a:lnTo>
                    <a:pt x="31" y="111"/>
                  </a:lnTo>
                  <a:lnTo>
                    <a:pt x="25" y="111"/>
                  </a:lnTo>
                  <a:lnTo>
                    <a:pt x="20" y="110"/>
                  </a:lnTo>
                  <a:lnTo>
                    <a:pt x="20" y="110"/>
                  </a:lnTo>
                  <a:lnTo>
                    <a:pt x="20" y="106"/>
                  </a:lnTo>
                  <a:lnTo>
                    <a:pt x="17" y="100"/>
                  </a:lnTo>
                  <a:lnTo>
                    <a:pt x="15" y="96"/>
                  </a:lnTo>
                  <a:lnTo>
                    <a:pt x="15" y="93"/>
                  </a:lnTo>
                  <a:lnTo>
                    <a:pt x="17" y="92"/>
                  </a:lnTo>
                  <a:lnTo>
                    <a:pt x="17" y="92"/>
                  </a:lnTo>
                  <a:lnTo>
                    <a:pt x="20" y="90"/>
                  </a:lnTo>
                  <a:lnTo>
                    <a:pt x="23" y="90"/>
                  </a:lnTo>
                  <a:lnTo>
                    <a:pt x="30" y="93"/>
                  </a:lnTo>
                  <a:lnTo>
                    <a:pt x="30" y="93"/>
                  </a:lnTo>
                  <a:lnTo>
                    <a:pt x="32" y="90"/>
                  </a:lnTo>
                  <a:lnTo>
                    <a:pt x="37" y="85"/>
                  </a:lnTo>
                  <a:lnTo>
                    <a:pt x="38" y="82"/>
                  </a:lnTo>
                  <a:lnTo>
                    <a:pt x="38" y="79"/>
                  </a:lnTo>
                  <a:lnTo>
                    <a:pt x="37" y="76"/>
                  </a:lnTo>
                  <a:lnTo>
                    <a:pt x="32" y="75"/>
                  </a:lnTo>
                  <a:lnTo>
                    <a:pt x="32" y="75"/>
                  </a:lnTo>
                  <a:lnTo>
                    <a:pt x="35" y="73"/>
                  </a:lnTo>
                  <a:lnTo>
                    <a:pt x="35" y="71"/>
                  </a:lnTo>
                  <a:lnTo>
                    <a:pt x="34" y="68"/>
                  </a:lnTo>
                  <a:lnTo>
                    <a:pt x="32" y="64"/>
                  </a:lnTo>
                  <a:lnTo>
                    <a:pt x="32" y="64"/>
                  </a:lnTo>
                  <a:lnTo>
                    <a:pt x="28" y="64"/>
                  </a:lnTo>
                  <a:lnTo>
                    <a:pt x="25" y="66"/>
                  </a:lnTo>
                  <a:lnTo>
                    <a:pt x="20" y="72"/>
                  </a:lnTo>
                  <a:lnTo>
                    <a:pt x="17" y="76"/>
                  </a:lnTo>
                  <a:lnTo>
                    <a:pt x="14" y="78"/>
                  </a:lnTo>
                  <a:lnTo>
                    <a:pt x="10" y="79"/>
                  </a:lnTo>
                  <a:lnTo>
                    <a:pt x="4" y="79"/>
                  </a:lnTo>
                  <a:lnTo>
                    <a:pt x="4" y="79"/>
                  </a:lnTo>
                  <a:lnTo>
                    <a:pt x="1" y="75"/>
                  </a:lnTo>
                  <a:lnTo>
                    <a:pt x="0" y="71"/>
                  </a:lnTo>
                  <a:lnTo>
                    <a:pt x="1" y="66"/>
                  </a:lnTo>
                  <a:lnTo>
                    <a:pt x="3" y="62"/>
                  </a:lnTo>
                  <a:lnTo>
                    <a:pt x="7" y="54"/>
                  </a:lnTo>
                  <a:lnTo>
                    <a:pt x="13" y="48"/>
                  </a:lnTo>
                  <a:lnTo>
                    <a:pt x="13" y="48"/>
                  </a:lnTo>
                  <a:lnTo>
                    <a:pt x="14" y="40"/>
                  </a:lnTo>
                  <a:lnTo>
                    <a:pt x="13" y="34"/>
                  </a:lnTo>
                  <a:lnTo>
                    <a:pt x="8" y="23"/>
                  </a:lnTo>
                  <a:lnTo>
                    <a:pt x="4" y="13"/>
                  </a:lnTo>
                  <a:lnTo>
                    <a:pt x="3" y="9"/>
                  </a:lnTo>
                  <a:lnTo>
                    <a:pt x="3" y="3"/>
                  </a:lnTo>
                  <a:lnTo>
                    <a:pt x="3" y="3"/>
                  </a:lnTo>
                  <a:lnTo>
                    <a:pt x="7" y="6"/>
                  </a:lnTo>
                  <a:lnTo>
                    <a:pt x="11" y="10"/>
                  </a:lnTo>
                  <a:lnTo>
                    <a:pt x="18" y="19"/>
                  </a:lnTo>
                  <a:lnTo>
                    <a:pt x="23" y="29"/>
                  </a:lnTo>
                  <a:lnTo>
                    <a:pt x="27" y="38"/>
                  </a:lnTo>
                  <a:lnTo>
                    <a:pt x="27" y="38"/>
                  </a:lnTo>
                  <a:lnTo>
                    <a:pt x="30" y="34"/>
                  </a:lnTo>
                  <a:lnTo>
                    <a:pt x="30" y="30"/>
                  </a:lnTo>
                  <a:lnTo>
                    <a:pt x="30" y="20"/>
                  </a:lnTo>
                  <a:lnTo>
                    <a:pt x="28" y="10"/>
                  </a:lnTo>
                  <a:lnTo>
                    <a:pt x="28" y="5"/>
                  </a:lnTo>
                  <a:lnTo>
                    <a:pt x="30" y="0"/>
                  </a:lnTo>
                  <a:lnTo>
                    <a:pt x="30" y="0"/>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7" name="Freeform 162"/>
            <p:cNvSpPr/>
            <p:nvPr/>
          </p:nvSpPr>
          <p:spPr bwMode="auto">
            <a:xfrm>
              <a:off x="5280026" y="255588"/>
              <a:ext cx="49213" cy="49213"/>
            </a:xfrm>
            <a:custGeom>
              <a:avLst/>
              <a:gdLst/>
              <a:ahLst/>
              <a:cxnLst>
                <a:cxn ang="0">
                  <a:pos x="57" y="92"/>
                </a:cxn>
                <a:cxn ang="0">
                  <a:pos x="58" y="87"/>
                </a:cxn>
                <a:cxn ang="0">
                  <a:pos x="68" y="81"/>
                </a:cxn>
                <a:cxn ang="0">
                  <a:pos x="73" y="77"/>
                </a:cxn>
                <a:cxn ang="0">
                  <a:pos x="71" y="71"/>
                </a:cxn>
                <a:cxn ang="0">
                  <a:pos x="64" y="63"/>
                </a:cxn>
                <a:cxn ang="0">
                  <a:pos x="56" y="60"/>
                </a:cxn>
                <a:cxn ang="0">
                  <a:pos x="49" y="64"/>
                </a:cxn>
                <a:cxn ang="0">
                  <a:pos x="46" y="70"/>
                </a:cxn>
                <a:cxn ang="0">
                  <a:pos x="36" y="68"/>
                </a:cxn>
                <a:cxn ang="0">
                  <a:pos x="26" y="63"/>
                </a:cxn>
                <a:cxn ang="0">
                  <a:pos x="26" y="53"/>
                </a:cxn>
                <a:cxn ang="0">
                  <a:pos x="23" y="39"/>
                </a:cxn>
                <a:cxn ang="0">
                  <a:pos x="15" y="28"/>
                </a:cxn>
                <a:cxn ang="0">
                  <a:pos x="0" y="14"/>
                </a:cxn>
                <a:cxn ang="0">
                  <a:pos x="4" y="11"/>
                </a:cxn>
                <a:cxn ang="0">
                  <a:pos x="15" y="14"/>
                </a:cxn>
                <a:cxn ang="0">
                  <a:pos x="28" y="26"/>
                </a:cxn>
                <a:cxn ang="0">
                  <a:pos x="33" y="35"/>
                </a:cxn>
                <a:cxn ang="0">
                  <a:pos x="36" y="28"/>
                </a:cxn>
                <a:cxn ang="0">
                  <a:pos x="35" y="19"/>
                </a:cxn>
                <a:cxn ang="0">
                  <a:pos x="26" y="0"/>
                </a:cxn>
                <a:cxn ang="0">
                  <a:pos x="32" y="0"/>
                </a:cxn>
                <a:cxn ang="0">
                  <a:pos x="42" y="5"/>
                </a:cxn>
                <a:cxn ang="0">
                  <a:pos x="49" y="16"/>
                </a:cxn>
                <a:cxn ang="0">
                  <a:pos x="53" y="36"/>
                </a:cxn>
                <a:cxn ang="0">
                  <a:pos x="60" y="42"/>
                </a:cxn>
                <a:cxn ang="0">
                  <a:pos x="74" y="50"/>
                </a:cxn>
                <a:cxn ang="0">
                  <a:pos x="82" y="59"/>
                </a:cxn>
                <a:cxn ang="0">
                  <a:pos x="91" y="74"/>
                </a:cxn>
                <a:cxn ang="0">
                  <a:pos x="88" y="88"/>
                </a:cxn>
                <a:cxn ang="0">
                  <a:pos x="75" y="95"/>
                </a:cxn>
                <a:cxn ang="0">
                  <a:pos x="57" y="92"/>
                </a:cxn>
              </a:cxnLst>
              <a:rect l="0" t="0" r="r" b="b"/>
              <a:pathLst>
                <a:path w="91" h="95">
                  <a:moveTo>
                    <a:pt x="57" y="92"/>
                  </a:moveTo>
                  <a:lnTo>
                    <a:pt x="57" y="92"/>
                  </a:lnTo>
                  <a:lnTo>
                    <a:pt x="57" y="89"/>
                  </a:lnTo>
                  <a:lnTo>
                    <a:pt x="58" y="87"/>
                  </a:lnTo>
                  <a:lnTo>
                    <a:pt x="64" y="84"/>
                  </a:lnTo>
                  <a:lnTo>
                    <a:pt x="68" y="81"/>
                  </a:lnTo>
                  <a:lnTo>
                    <a:pt x="71" y="78"/>
                  </a:lnTo>
                  <a:lnTo>
                    <a:pt x="73" y="77"/>
                  </a:lnTo>
                  <a:lnTo>
                    <a:pt x="73" y="77"/>
                  </a:lnTo>
                  <a:lnTo>
                    <a:pt x="71" y="71"/>
                  </a:lnTo>
                  <a:lnTo>
                    <a:pt x="67" y="66"/>
                  </a:lnTo>
                  <a:lnTo>
                    <a:pt x="64" y="63"/>
                  </a:lnTo>
                  <a:lnTo>
                    <a:pt x="60" y="60"/>
                  </a:lnTo>
                  <a:lnTo>
                    <a:pt x="56" y="60"/>
                  </a:lnTo>
                  <a:lnTo>
                    <a:pt x="53" y="61"/>
                  </a:lnTo>
                  <a:lnTo>
                    <a:pt x="49" y="64"/>
                  </a:lnTo>
                  <a:lnTo>
                    <a:pt x="46" y="70"/>
                  </a:lnTo>
                  <a:lnTo>
                    <a:pt x="46" y="70"/>
                  </a:lnTo>
                  <a:lnTo>
                    <a:pt x="40" y="70"/>
                  </a:lnTo>
                  <a:lnTo>
                    <a:pt x="36" y="68"/>
                  </a:lnTo>
                  <a:lnTo>
                    <a:pt x="32" y="66"/>
                  </a:lnTo>
                  <a:lnTo>
                    <a:pt x="26" y="63"/>
                  </a:lnTo>
                  <a:lnTo>
                    <a:pt x="26" y="63"/>
                  </a:lnTo>
                  <a:lnTo>
                    <a:pt x="26" y="53"/>
                  </a:lnTo>
                  <a:lnTo>
                    <a:pt x="25" y="46"/>
                  </a:lnTo>
                  <a:lnTo>
                    <a:pt x="23" y="39"/>
                  </a:lnTo>
                  <a:lnTo>
                    <a:pt x="19" y="33"/>
                  </a:lnTo>
                  <a:lnTo>
                    <a:pt x="15" y="28"/>
                  </a:lnTo>
                  <a:lnTo>
                    <a:pt x="11" y="22"/>
                  </a:lnTo>
                  <a:lnTo>
                    <a:pt x="0" y="14"/>
                  </a:lnTo>
                  <a:lnTo>
                    <a:pt x="0" y="14"/>
                  </a:lnTo>
                  <a:lnTo>
                    <a:pt x="4" y="11"/>
                  </a:lnTo>
                  <a:lnTo>
                    <a:pt x="9" y="11"/>
                  </a:lnTo>
                  <a:lnTo>
                    <a:pt x="15" y="14"/>
                  </a:lnTo>
                  <a:lnTo>
                    <a:pt x="19" y="16"/>
                  </a:lnTo>
                  <a:lnTo>
                    <a:pt x="28" y="26"/>
                  </a:lnTo>
                  <a:lnTo>
                    <a:pt x="33" y="35"/>
                  </a:lnTo>
                  <a:lnTo>
                    <a:pt x="33" y="35"/>
                  </a:lnTo>
                  <a:lnTo>
                    <a:pt x="36" y="30"/>
                  </a:lnTo>
                  <a:lnTo>
                    <a:pt x="36" y="28"/>
                  </a:lnTo>
                  <a:lnTo>
                    <a:pt x="36" y="23"/>
                  </a:lnTo>
                  <a:lnTo>
                    <a:pt x="35" y="19"/>
                  </a:lnTo>
                  <a:lnTo>
                    <a:pt x="30" y="9"/>
                  </a:lnTo>
                  <a:lnTo>
                    <a:pt x="26" y="0"/>
                  </a:lnTo>
                  <a:lnTo>
                    <a:pt x="26" y="0"/>
                  </a:lnTo>
                  <a:lnTo>
                    <a:pt x="32" y="0"/>
                  </a:lnTo>
                  <a:lnTo>
                    <a:pt x="37" y="2"/>
                  </a:lnTo>
                  <a:lnTo>
                    <a:pt x="42" y="5"/>
                  </a:lnTo>
                  <a:lnTo>
                    <a:pt x="46" y="11"/>
                  </a:lnTo>
                  <a:lnTo>
                    <a:pt x="49" y="16"/>
                  </a:lnTo>
                  <a:lnTo>
                    <a:pt x="50" y="22"/>
                  </a:lnTo>
                  <a:lnTo>
                    <a:pt x="53" y="36"/>
                  </a:lnTo>
                  <a:lnTo>
                    <a:pt x="53" y="36"/>
                  </a:lnTo>
                  <a:lnTo>
                    <a:pt x="60" y="42"/>
                  </a:lnTo>
                  <a:lnTo>
                    <a:pt x="67" y="46"/>
                  </a:lnTo>
                  <a:lnTo>
                    <a:pt x="74" y="50"/>
                  </a:lnTo>
                  <a:lnTo>
                    <a:pt x="82" y="59"/>
                  </a:lnTo>
                  <a:lnTo>
                    <a:pt x="82" y="59"/>
                  </a:lnTo>
                  <a:lnTo>
                    <a:pt x="88" y="67"/>
                  </a:lnTo>
                  <a:lnTo>
                    <a:pt x="91" y="74"/>
                  </a:lnTo>
                  <a:lnTo>
                    <a:pt x="91" y="82"/>
                  </a:lnTo>
                  <a:lnTo>
                    <a:pt x="88" y="88"/>
                  </a:lnTo>
                  <a:lnTo>
                    <a:pt x="82" y="92"/>
                  </a:lnTo>
                  <a:lnTo>
                    <a:pt x="75" y="95"/>
                  </a:lnTo>
                  <a:lnTo>
                    <a:pt x="67" y="95"/>
                  </a:lnTo>
                  <a:lnTo>
                    <a:pt x="57" y="92"/>
                  </a:lnTo>
                  <a:lnTo>
                    <a:pt x="57" y="92"/>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8" name="Freeform 163"/>
            <p:cNvSpPr/>
            <p:nvPr/>
          </p:nvSpPr>
          <p:spPr bwMode="auto">
            <a:xfrm>
              <a:off x="5378451" y="301625"/>
              <a:ext cx="28575" cy="23813"/>
            </a:xfrm>
            <a:custGeom>
              <a:avLst/>
              <a:gdLst/>
              <a:ahLst/>
              <a:cxnLst>
                <a:cxn ang="0">
                  <a:pos x="36" y="0"/>
                </a:cxn>
                <a:cxn ang="0">
                  <a:pos x="36" y="0"/>
                </a:cxn>
                <a:cxn ang="0">
                  <a:pos x="43" y="1"/>
                </a:cxn>
                <a:cxn ang="0">
                  <a:pos x="49" y="2"/>
                </a:cxn>
                <a:cxn ang="0">
                  <a:pos x="53" y="4"/>
                </a:cxn>
                <a:cxn ang="0">
                  <a:pos x="53" y="4"/>
                </a:cxn>
                <a:cxn ang="0">
                  <a:pos x="55" y="8"/>
                </a:cxn>
                <a:cxn ang="0">
                  <a:pos x="55" y="12"/>
                </a:cxn>
                <a:cxn ang="0">
                  <a:pos x="52" y="21"/>
                </a:cxn>
                <a:cxn ang="0">
                  <a:pos x="46" y="29"/>
                </a:cxn>
                <a:cxn ang="0">
                  <a:pos x="38" y="38"/>
                </a:cxn>
                <a:cxn ang="0">
                  <a:pos x="29" y="42"/>
                </a:cxn>
                <a:cxn ang="0">
                  <a:pos x="19" y="45"/>
                </a:cxn>
                <a:cxn ang="0">
                  <a:pos x="14" y="45"/>
                </a:cxn>
                <a:cxn ang="0">
                  <a:pos x="8" y="43"/>
                </a:cxn>
                <a:cxn ang="0">
                  <a:pos x="4" y="42"/>
                </a:cxn>
                <a:cxn ang="0">
                  <a:pos x="0" y="39"/>
                </a:cxn>
                <a:cxn ang="0">
                  <a:pos x="0" y="39"/>
                </a:cxn>
                <a:cxn ang="0">
                  <a:pos x="1" y="35"/>
                </a:cxn>
                <a:cxn ang="0">
                  <a:pos x="4" y="33"/>
                </a:cxn>
                <a:cxn ang="0">
                  <a:pos x="12" y="32"/>
                </a:cxn>
                <a:cxn ang="0">
                  <a:pos x="22" y="31"/>
                </a:cxn>
                <a:cxn ang="0">
                  <a:pos x="25" y="29"/>
                </a:cxn>
                <a:cxn ang="0">
                  <a:pos x="29" y="28"/>
                </a:cxn>
                <a:cxn ang="0">
                  <a:pos x="29" y="28"/>
                </a:cxn>
                <a:cxn ang="0">
                  <a:pos x="31" y="12"/>
                </a:cxn>
                <a:cxn ang="0">
                  <a:pos x="32" y="7"/>
                </a:cxn>
                <a:cxn ang="0">
                  <a:pos x="36" y="0"/>
                </a:cxn>
                <a:cxn ang="0">
                  <a:pos x="36" y="0"/>
                </a:cxn>
              </a:cxnLst>
              <a:rect l="0" t="0" r="r" b="b"/>
              <a:pathLst>
                <a:path w="55" h="45">
                  <a:moveTo>
                    <a:pt x="36" y="0"/>
                  </a:moveTo>
                  <a:lnTo>
                    <a:pt x="36" y="0"/>
                  </a:lnTo>
                  <a:lnTo>
                    <a:pt x="43" y="1"/>
                  </a:lnTo>
                  <a:lnTo>
                    <a:pt x="49" y="2"/>
                  </a:lnTo>
                  <a:lnTo>
                    <a:pt x="53" y="4"/>
                  </a:lnTo>
                  <a:lnTo>
                    <a:pt x="53" y="4"/>
                  </a:lnTo>
                  <a:lnTo>
                    <a:pt x="55" y="8"/>
                  </a:lnTo>
                  <a:lnTo>
                    <a:pt x="55" y="12"/>
                  </a:lnTo>
                  <a:lnTo>
                    <a:pt x="52" y="21"/>
                  </a:lnTo>
                  <a:lnTo>
                    <a:pt x="46" y="29"/>
                  </a:lnTo>
                  <a:lnTo>
                    <a:pt x="38" y="38"/>
                  </a:lnTo>
                  <a:lnTo>
                    <a:pt x="29" y="42"/>
                  </a:lnTo>
                  <a:lnTo>
                    <a:pt x="19" y="45"/>
                  </a:lnTo>
                  <a:lnTo>
                    <a:pt x="14" y="45"/>
                  </a:lnTo>
                  <a:lnTo>
                    <a:pt x="8" y="43"/>
                  </a:lnTo>
                  <a:lnTo>
                    <a:pt x="4" y="42"/>
                  </a:lnTo>
                  <a:lnTo>
                    <a:pt x="0" y="39"/>
                  </a:lnTo>
                  <a:lnTo>
                    <a:pt x="0" y="39"/>
                  </a:lnTo>
                  <a:lnTo>
                    <a:pt x="1" y="35"/>
                  </a:lnTo>
                  <a:lnTo>
                    <a:pt x="4" y="33"/>
                  </a:lnTo>
                  <a:lnTo>
                    <a:pt x="12" y="32"/>
                  </a:lnTo>
                  <a:lnTo>
                    <a:pt x="22" y="31"/>
                  </a:lnTo>
                  <a:lnTo>
                    <a:pt x="25" y="29"/>
                  </a:lnTo>
                  <a:lnTo>
                    <a:pt x="29" y="28"/>
                  </a:lnTo>
                  <a:lnTo>
                    <a:pt x="29" y="28"/>
                  </a:lnTo>
                  <a:lnTo>
                    <a:pt x="31" y="12"/>
                  </a:lnTo>
                  <a:lnTo>
                    <a:pt x="32" y="7"/>
                  </a:lnTo>
                  <a:lnTo>
                    <a:pt x="36" y="0"/>
                  </a:lnTo>
                  <a:lnTo>
                    <a:pt x="36" y="0"/>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9" name="Freeform 164"/>
            <p:cNvSpPr/>
            <p:nvPr/>
          </p:nvSpPr>
          <p:spPr bwMode="auto">
            <a:xfrm>
              <a:off x="5349876" y="336550"/>
              <a:ext cx="76200" cy="41275"/>
            </a:xfrm>
            <a:custGeom>
              <a:avLst/>
              <a:gdLst/>
              <a:ahLst/>
              <a:cxnLst>
                <a:cxn ang="0">
                  <a:pos x="145" y="5"/>
                </a:cxn>
                <a:cxn ang="0">
                  <a:pos x="145" y="5"/>
                </a:cxn>
                <a:cxn ang="0">
                  <a:pos x="139" y="15"/>
                </a:cxn>
                <a:cxn ang="0">
                  <a:pos x="131" y="25"/>
                </a:cxn>
                <a:cxn ang="0">
                  <a:pos x="121" y="32"/>
                </a:cxn>
                <a:cxn ang="0">
                  <a:pos x="110" y="39"/>
                </a:cxn>
                <a:cxn ang="0">
                  <a:pos x="97" y="43"/>
                </a:cxn>
                <a:cxn ang="0">
                  <a:pos x="84" y="47"/>
                </a:cxn>
                <a:cxn ang="0">
                  <a:pos x="70" y="49"/>
                </a:cxn>
                <a:cxn ang="0">
                  <a:pos x="56" y="49"/>
                </a:cxn>
                <a:cxn ang="0">
                  <a:pos x="56" y="49"/>
                </a:cxn>
                <a:cxn ang="0">
                  <a:pos x="60" y="56"/>
                </a:cxn>
                <a:cxn ang="0">
                  <a:pos x="66" y="60"/>
                </a:cxn>
                <a:cxn ang="0">
                  <a:pos x="72" y="63"/>
                </a:cxn>
                <a:cxn ang="0">
                  <a:pos x="79" y="64"/>
                </a:cxn>
                <a:cxn ang="0">
                  <a:pos x="86" y="64"/>
                </a:cxn>
                <a:cxn ang="0">
                  <a:pos x="93" y="61"/>
                </a:cxn>
                <a:cxn ang="0">
                  <a:pos x="98" y="57"/>
                </a:cxn>
                <a:cxn ang="0">
                  <a:pos x="104" y="52"/>
                </a:cxn>
                <a:cxn ang="0">
                  <a:pos x="104" y="52"/>
                </a:cxn>
                <a:cxn ang="0">
                  <a:pos x="107" y="53"/>
                </a:cxn>
                <a:cxn ang="0">
                  <a:pos x="108" y="56"/>
                </a:cxn>
                <a:cxn ang="0">
                  <a:pos x="108" y="60"/>
                </a:cxn>
                <a:cxn ang="0">
                  <a:pos x="108" y="66"/>
                </a:cxn>
                <a:cxn ang="0">
                  <a:pos x="108" y="66"/>
                </a:cxn>
                <a:cxn ang="0">
                  <a:pos x="104" y="70"/>
                </a:cxn>
                <a:cxn ang="0">
                  <a:pos x="100" y="73"/>
                </a:cxn>
                <a:cxn ang="0">
                  <a:pos x="94" y="75"/>
                </a:cxn>
                <a:cxn ang="0">
                  <a:pos x="89" y="77"/>
                </a:cxn>
                <a:cxn ang="0">
                  <a:pos x="77" y="78"/>
                </a:cxn>
                <a:cxn ang="0">
                  <a:pos x="66" y="77"/>
                </a:cxn>
                <a:cxn ang="0">
                  <a:pos x="56" y="71"/>
                </a:cxn>
                <a:cxn ang="0">
                  <a:pos x="48" y="66"/>
                </a:cxn>
                <a:cxn ang="0">
                  <a:pos x="41" y="56"/>
                </a:cxn>
                <a:cxn ang="0">
                  <a:pos x="38" y="52"/>
                </a:cxn>
                <a:cxn ang="0">
                  <a:pos x="37" y="46"/>
                </a:cxn>
                <a:cxn ang="0">
                  <a:pos x="37" y="46"/>
                </a:cxn>
                <a:cxn ang="0">
                  <a:pos x="25" y="42"/>
                </a:cxn>
                <a:cxn ang="0">
                  <a:pos x="14" y="39"/>
                </a:cxn>
                <a:cxn ang="0">
                  <a:pos x="10" y="38"/>
                </a:cxn>
                <a:cxn ang="0">
                  <a:pos x="6" y="33"/>
                </a:cxn>
                <a:cxn ang="0">
                  <a:pos x="1" y="31"/>
                </a:cxn>
                <a:cxn ang="0">
                  <a:pos x="0" y="25"/>
                </a:cxn>
                <a:cxn ang="0">
                  <a:pos x="0" y="25"/>
                </a:cxn>
                <a:cxn ang="0">
                  <a:pos x="34" y="32"/>
                </a:cxn>
                <a:cxn ang="0">
                  <a:pos x="51" y="35"/>
                </a:cxn>
                <a:cxn ang="0">
                  <a:pos x="66" y="35"/>
                </a:cxn>
                <a:cxn ang="0">
                  <a:pos x="66" y="35"/>
                </a:cxn>
                <a:cxn ang="0">
                  <a:pos x="82" y="32"/>
                </a:cxn>
                <a:cxn ang="0">
                  <a:pos x="94" y="29"/>
                </a:cxn>
                <a:cxn ang="0">
                  <a:pos x="107" y="23"/>
                </a:cxn>
                <a:cxn ang="0">
                  <a:pos x="118" y="16"/>
                </a:cxn>
                <a:cxn ang="0">
                  <a:pos x="118" y="16"/>
                </a:cxn>
                <a:cxn ang="0">
                  <a:pos x="121" y="9"/>
                </a:cxn>
                <a:cxn ang="0">
                  <a:pos x="124" y="7"/>
                </a:cxn>
                <a:cxn ang="0">
                  <a:pos x="128" y="2"/>
                </a:cxn>
                <a:cxn ang="0">
                  <a:pos x="132" y="1"/>
                </a:cxn>
                <a:cxn ang="0">
                  <a:pos x="136" y="0"/>
                </a:cxn>
                <a:cxn ang="0">
                  <a:pos x="140" y="1"/>
                </a:cxn>
                <a:cxn ang="0">
                  <a:pos x="145" y="5"/>
                </a:cxn>
                <a:cxn ang="0">
                  <a:pos x="145" y="5"/>
                </a:cxn>
              </a:cxnLst>
              <a:rect l="0" t="0" r="r" b="b"/>
              <a:pathLst>
                <a:path w="145" h="78">
                  <a:moveTo>
                    <a:pt x="145" y="5"/>
                  </a:moveTo>
                  <a:lnTo>
                    <a:pt x="145" y="5"/>
                  </a:lnTo>
                  <a:lnTo>
                    <a:pt x="139" y="15"/>
                  </a:lnTo>
                  <a:lnTo>
                    <a:pt x="131" y="25"/>
                  </a:lnTo>
                  <a:lnTo>
                    <a:pt x="121" y="32"/>
                  </a:lnTo>
                  <a:lnTo>
                    <a:pt x="110" y="39"/>
                  </a:lnTo>
                  <a:lnTo>
                    <a:pt x="97" y="43"/>
                  </a:lnTo>
                  <a:lnTo>
                    <a:pt x="84" y="47"/>
                  </a:lnTo>
                  <a:lnTo>
                    <a:pt x="70" y="49"/>
                  </a:lnTo>
                  <a:lnTo>
                    <a:pt x="56" y="49"/>
                  </a:lnTo>
                  <a:lnTo>
                    <a:pt x="56" y="49"/>
                  </a:lnTo>
                  <a:lnTo>
                    <a:pt x="60" y="56"/>
                  </a:lnTo>
                  <a:lnTo>
                    <a:pt x="66" y="60"/>
                  </a:lnTo>
                  <a:lnTo>
                    <a:pt x="72" y="63"/>
                  </a:lnTo>
                  <a:lnTo>
                    <a:pt x="79" y="64"/>
                  </a:lnTo>
                  <a:lnTo>
                    <a:pt x="86" y="64"/>
                  </a:lnTo>
                  <a:lnTo>
                    <a:pt x="93" y="61"/>
                  </a:lnTo>
                  <a:lnTo>
                    <a:pt x="98" y="57"/>
                  </a:lnTo>
                  <a:lnTo>
                    <a:pt x="104" y="52"/>
                  </a:lnTo>
                  <a:lnTo>
                    <a:pt x="104" y="52"/>
                  </a:lnTo>
                  <a:lnTo>
                    <a:pt x="107" y="53"/>
                  </a:lnTo>
                  <a:lnTo>
                    <a:pt x="108" y="56"/>
                  </a:lnTo>
                  <a:lnTo>
                    <a:pt x="108" y="60"/>
                  </a:lnTo>
                  <a:lnTo>
                    <a:pt x="108" y="66"/>
                  </a:lnTo>
                  <a:lnTo>
                    <a:pt x="108" y="66"/>
                  </a:lnTo>
                  <a:lnTo>
                    <a:pt x="104" y="70"/>
                  </a:lnTo>
                  <a:lnTo>
                    <a:pt x="100" y="73"/>
                  </a:lnTo>
                  <a:lnTo>
                    <a:pt x="94" y="75"/>
                  </a:lnTo>
                  <a:lnTo>
                    <a:pt x="89" y="77"/>
                  </a:lnTo>
                  <a:lnTo>
                    <a:pt x="77" y="78"/>
                  </a:lnTo>
                  <a:lnTo>
                    <a:pt x="66" y="77"/>
                  </a:lnTo>
                  <a:lnTo>
                    <a:pt x="56" y="71"/>
                  </a:lnTo>
                  <a:lnTo>
                    <a:pt x="48" y="66"/>
                  </a:lnTo>
                  <a:lnTo>
                    <a:pt x="41" y="56"/>
                  </a:lnTo>
                  <a:lnTo>
                    <a:pt x="38" y="52"/>
                  </a:lnTo>
                  <a:lnTo>
                    <a:pt x="37" y="46"/>
                  </a:lnTo>
                  <a:lnTo>
                    <a:pt x="37" y="46"/>
                  </a:lnTo>
                  <a:lnTo>
                    <a:pt x="25" y="42"/>
                  </a:lnTo>
                  <a:lnTo>
                    <a:pt x="14" y="39"/>
                  </a:lnTo>
                  <a:lnTo>
                    <a:pt x="10" y="38"/>
                  </a:lnTo>
                  <a:lnTo>
                    <a:pt x="6" y="33"/>
                  </a:lnTo>
                  <a:lnTo>
                    <a:pt x="1" y="31"/>
                  </a:lnTo>
                  <a:lnTo>
                    <a:pt x="0" y="25"/>
                  </a:lnTo>
                  <a:lnTo>
                    <a:pt x="0" y="25"/>
                  </a:lnTo>
                  <a:lnTo>
                    <a:pt x="34" y="32"/>
                  </a:lnTo>
                  <a:lnTo>
                    <a:pt x="51" y="35"/>
                  </a:lnTo>
                  <a:lnTo>
                    <a:pt x="66" y="35"/>
                  </a:lnTo>
                  <a:lnTo>
                    <a:pt x="66" y="35"/>
                  </a:lnTo>
                  <a:lnTo>
                    <a:pt x="82" y="32"/>
                  </a:lnTo>
                  <a:lnTo>
                    <a:pt x="94" y="29"/>
                  </a:lnTo>
                  <a:lnTo>
                    <a:pt x="107" y="23"/>
                  </a:lnTo>
                  <a:lnTo>
                    <a:pt x="118" y="16"/>
                  </a:lnTo>
                  <a:lnTo>
                    <a:pt x="118" y="16"/>
                  </a:lnTo>
                  <a:lnTo>
                    <a:pt x="121" y="9"/>
                  </a:lnTo>
                  <a:lnTo>
                    <a:pt x="124" y="7"/>
                  </a:lnTo>
                  <a:lnTo>
                    <a:pt x="128" y="2"/>
                  </a:lnTo>
                  <a:lnTo>
                    <a:pt x="132" y="1"/>
                  </a:lnTo>
                  <a:lnTo>
                    <a:pt x="136" y="0"/>
                  </a:lnTo>
                  <a:lnTo>
                    <a:pt x="140" y="1"/>
                  </a:lnTo>
                  <a:lnTo>
                    <a:pt x="145" y="5"/>
                  </a:lnTo>
                  <a:lnTo>
                    <a:pt x="145" y="5"/>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0" name="Freeform 165"/>
            <p:cNvSpPr>
              <a:spLocks noEditPoints="1"/>
            </p:cNvSpPr>
            <p:nvPr/>
          </p:nvSpPr>
          <p:spPr bwMode="auto">
            <a:xfrm>
              <a:off x="4670426" y="487363"/>
              <a:ext cx="55563" cy="69850"/>
            </a:xfrm>
            <a:custGeom>
              <a:avLst/>
              <a:gdLst/>
              <a:ahLst/>
              <a:cxnLst>
                <a:cxn ang="0">
                  <a:pos x="103" y="30"/>
                </a:cxn>
                <a:cxn ang="0">
                  <a:pos x="106" y="59"/>
                </a:cxn>
                <a:cxn ang="0">
                  <a:pos x="101" y="86"/>
                </a:cxn>
                <a:cxn ang="0">
                  <a:pos x="88" y="107"/>
                </a:cxn>
                <a:cxn ang="0">
                  <a:pos x="74" y="125"/>
                </a:cxn>
                <a:cxn ang="0">
                  <a:pos x="43" y="133"/>
                </a:cxn>
                <a:cxn ang="0">
                  <a:pos x="22" y="129"/>
                </a:cxn>
                <a:cxn ang="0">
                  <a:pos x="8" y="114"/>
                </a:cxn>
                <a:cxn ang="0">
                  <a:pos x="0" y="93"/>
                </a:cxn>
                <a:cxn ang="0">
                  <a:pos x="0" y="69"/>
                </a:cxn>
                <a:cxn ang="0">
                  <a:pos x="5" y="44"/>
                </a:cxn>
                <a:cxn ang="0">
                  <a:pos x="18" y="22"/>
                </a:cxn>
                <a:cxn ang="0">
                  <a:pos x="36" y="8"/>
                </a:cxn>
                <a:cxn ang="0">
                  <a:pos x="45" y="6"/>
                </a:cxn>
                <a:cxn ang="0">
                  <a:pos x="64" y="0"/>
                </a:cxn>
                <a:cxn ang="0">
                  <a:pos x="70" y="0"/>
                </a:cxn>
                <a:cxn ang="0">
                  <a:pos x="78" y="4"/>
                </a:cxn>
                <a:cxn ang="0">
                  <a:pos x="94" y="22"/>
                </a:cxn>
                <a:cxn ang="0">
                  <a:pos x="103" y="30"/>
                </a:cxn>
                <a:cxn ang="0">
                  <a:pos x="49" y="15"/>
                </a:cxn>
                <a:cxn ang="0">
                  <a:pos x="42" y="20"/>
                </a:cxn>
                <a:cxn ang="0">
                  <a:pos x="28" y="35"/>
                </a:cxn>
                <a:cxn ang="0">
                  <a:pos x="18" y="55"/>
                </a:cxn>
                <a:cxn ang="0">
                  <a:pos x="12" y="76"/>
                </a:cxn>
                <a:cxn ang="0">
                  <a:pos x="12" y="86"/>
                </a:cxn>
                <a:cxn ang="0">
                  <a:pos x="16" y="100"/>
                </a:cxn>
                <a:cxn ang="0">
                  <a:pos x="26" y="111"/>
                </a:cxn>
                <a:cxn ang="0">
                  <a:pos x="40" y="118"/>
                </a:cxn>
                <a:cxn ang="0">
                  <a:pos x="54" y="118"/>
                </a:cxn>
                <a:cxn ang="0">
                  <a:pos x="60" y="117"/>
                </a:cxn>
                <a:cxn ang="0">
                  <a:pos x="73" y="108"/>
                </a:cxn>
                <a:cxn ang="0">
                  <a:pos x="81" y="97"/>
                </a:cxn>
                <a:cxn ang="0">
                  <a:pos x="88" y="81"/>
                </a:cxn>
                <a:cxn ang="0">
                  <a:pos x="92" y="66"/>
                </a:cxn>
                <a:cxn ang="0">
                  <a:pos x="92" y="51"/>
                </a:cxn>
                <a:cxn ang="0">
                  <a:pos x="88" y="35"/>
                </a:cxn>
                <a:cxn ang="0">
                  <a:pos x="78" y="24"/>
                </a:cxn>
                <a:cxn ang="0">
                  <a:pos x="71" y="18"/>
                </a:cxn>
                <a:cxn ang="0">
                  <a:pos x="59" y="18"/>
                </a:cxn>
                <a:cxn ang="0">
                  <a:pos x="49" y="15"/>
                </a:cxn>
              </a:cxnLst>
              <a:rect l="0" t="0" r="r" b="b"/>
              <a:pathLst>
                <a:path w="105" h="133">
                  <a:moveTo>
                    <a:pt x="103" y="30"/>
                  </a:moveTo>
                  <a:lnTo>
                    <a:pt x="103" y="30"/>
                  </a:lnTo>
                  <a:lnTo>
                    <a:pt x="106" y="45"/>
                  </a:lnTo>
                  <a:lnTo>
                    <a:pt x="106" y="59"/>
                  </a:lnTo>
                  <a:lnTo>
                    <a:pt x="105" y="73"/>
                  </a:lnTo>
                  <a:lnTo>
                    <a:pt x="101" y="86"/>
                  </a:lnTo>
                  <a:lnTo>
                    <a:pt x="94" y="97"/>
                  </a:lnTo>
                  <a:lnTo>
                    <a:pt x="88" y="107"/>
                  </a:lnTo>
                  <a:lnTo>
                    <a:pt x="74" y="125"/>
                  </a:lnTo>
                  <a:lnTo>
                    <a:pt x="74" y="125"/>
                  </a:lnTo>
                  <a:lnTo>
                    <a:pt x="57" y="131"/>
                  </a:lnTo>
                  <a:lnTo>
                    <a:pt x="43" y="133"/>
                  </a:lnTo>
                  <a:lnTo>
                    <a:pt x="32" y="132"/>
                  </a:lnTo>
                  <a:lnTo>
                    <a:pt x="22" y="129"/>
                  </a:lnTo>
                  <a:lnTo>
                    <a:pt x="14" y="122"/>
                  </a:lnTo>
                  <a:lnTo>
                    <a:pt x="8" y="114"/>
                  </a:lnTo>
                  <a:lnTo>
                    <a:pt x="2" y="104"/>
                  </a:lnTo>
                  <a:lnTo>
                    <a:pt x="0" y="93"/>
                  </a:lnTo>
                  <a:lnTo>
                    <a:pt x="0" y="81"/>
                  </a:lnTo>
                  <a:lnTo>
                    <a:pt x="0" y="69"/>
                  </a:lnTo>
                  <a:lnTo>
                    <a:pt x="2" y="56"/>
                  </a:lnTo>
                  <a:lnTo>
                    <a:pt x="5" y="44"/>
                  </a:lnTo>
                  <a:lnTo>
                    <a:pt x="11" y="34"/>
                  </a:lnTo>
                  <a:lnTo>
                    <a:pt x="18" y="22"/>
                  </a:lnTo>
                  <a:lnTo>
                    <a:pt x="26" y="14"/>
                  </a:lnTo>
                  <a:lnTo>
                    <a:pt x="36" y="8"/>
                  </a:lnTo>
                  <a:lnTo>
                    <a:pt x="36" y="8"/>
                  </a:lnTo>
                  <a:lnTo>
                    <a:pt x="45" y="6"/>
                  </a:lnTo>
                  <a:lnTo>
                    <a:pt x="54" y="3"/>
                  </a:lnTo>
                  <a:lnTo>
                    <a:pt x="64" y="0"/>
                  </a:lnTo>
                  <a:lnTo>
                    <a:pt x="70" y="0"/>
                  </a:lnTo>
                  <a:lnTo>
                    <a:pt x="70" y="0"/>
                  </a:lnTo>
                  <a:lnTo>
                    <a:pt x="74" y="1"/>
                  </a:lnTo>
                  <a:lnTo>
                    <a:pt x="78" y="4"/>
                  </a:lnTo>
                  <a:lnTo>
                    <a:pt x="85" y="13"/>
                  </a:lnTo>
                  <a:lnTo>
                    <a:pt x="94" y="22"/>
                  </a:lnTo>
                  <a:lnTo>
                    <a:pt x="98" y="25"/>
                  </a:lnTo>
                  <a:lnTo>
                    <a:pt x="103" y="30"/>
                  </a:lnTo>
                  <a:lnTo>
                    <a:pt x="103" y="30"/>
                  </a:lnTo>
                  <a:close/>
                  <a:moveTo>
                    <a:pt x="49" y="15"/>
                  </a:moveTo>
                  <a:lnTo>
                    <a:pt x="49" y="15"/>
                  </a:lnTo>
                  <a:lnTo>
                    <a:pt x="42" y="20"/>
                  </a:lnTo>
                  <a:lnTo>
                    <a:pt x="35" y="27"/>
                  </a:lnTo>
                  <a:lnTo>
                    <a:pt x="28" y="35"/>
                  </a:lnTo>
                  <a:lnTo>
                    <a:pt x="22" y="45"/>
                  </a:lnTo>
                  <a:lnTo>
                    <a:pt x="18" y="55"/>
                  </a:lnTo>
                  <a:lnTo>
                    <a:pt x="14" y="66"/>
                  </a:lnTo>
                  <a:lnTo>
                    <a:pt x="12" y="76"/>
                  </a:lnTo>
                  <a:lnTo>
                    <a:pt x="12" y="86"/>
                  </a:lnTo>
                  <a:lnTo>
                    <a:pt x="12" y="86"/>
                  </a:lnTo>
                  <a:lnTo>
                    <a:pt x="14" y="93"/>
                  </a:lnTo>
                  <a:lnTo>
                    <a:pt x="16" y="100"/>
                  </a:lnTo>
                  <a:lnTo>
                    <a:pt x="21" y="105"/>
                  </a:lnTo>
                  <a:lnTo>
                    <a:pt x="26" y="111"/>
                  </a:lnTo>
                  <a:lnTo>
                    <a:pt x="33" y="115"/>
                  </a:lnTo>
                  <a:lnTo>
                    <a:pt x="40" y="118"/>
                  </a:lnTo>
                  <a:lnTo>
                    <a:pt x="47" y="119"/>
                  </a:lnTo>
                  <a:lnTo>
                    <a:pt x="54" y="118"/>
                  </a:lnTo>
                  <a:lnTo>
                    <a:pt x="54" y="118"/>
                  </a:lnTo>
                  <a:lnTo>
                    <a:pt x="60" y="117"/>
                  </a:lnTo>
                  <a:lnTo>
                    <a:pt x="67" y="112"/>
                  </a:lnTo>
                  <a:lnTo>
                    <a:pt x="73" y="108"/>
                  </a:lnTo>
                  <a:lnTo>
                    <a:pt x="77" y="103"/>
                  </a:lnTo>
                  <a:lnTo>
                    <a:pt x="81" y="97"/>
                  </a:lnTo>
                  <a:lnTo>
                    <a:pt x="85" y="90"/>
                  </a:lnTo>
                  <a:lnTo>
                    <a:pt x="88" y="81"/>
                  </a:lnTo>
                  <a:lnTo>
                    <a:pt x="91" y="74"/>
                  </a:lnTo>
                  <a:lnTo>
                    <a:pt x="92" y="66"/>
                  </a:lnTo>
                  <a:lnTo>
                    <a:pt x="92" y="58"/>
                  </a:lnTo>
                  <a:lnTo>
                    <a:pt x="92" y="51"/>
                  </a:lnTo>
                  <a:lnTo>
                    <a:pt x="91" y="42"/>
                  </a:lnTo>
                  <a:lnTo>
                    <a:pt x="88" y="35"/>
                  </a:lnTo>
                  <a:lnTo>
                    <a:pt x="84" y="30"/>
                  </a:lnTo>
                  <a:lnTo>
                    <a:pt x="78" y="24"/>
                  </a:lnTo>
                  <a:lnTo>
                    <a:pt x="71" y="18"/>
                  </a:lnTo>
                  <a:lnTo>
                    <a:pt x="71" y="18"/>
                  </a:lnTo>
                  <a:lnTo>
                    <a:pt x="64" y="20"/>
                  </a:lnTo>
                  <a:lnTo>
                    <a:pt x="59" y="18"/>
                  </a:lnTo>
                  <a:lnTo>
                    <a:pt x="49" y="15"/>
                  </a:lnTo>
                  <a:lnTo>
                    <a:pt x="49" y="15"/>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1" name="Freeform 166"/>
            <p:cNvSpPr>
              <a:spLocks noEditPoints="1"/>
            </p:cNvSpPr>
            <p:nvPr/>
          </p:nvSpPr>
          <p:spPr bwMode="auto">
            <a:xfrm>
              <a:off x="4695826" y="563563"/>
              <a:ext cx="30163" cy="30163"/>
            </a:xfrm>
            <a:custGeom>
              <a:avLst/>
              <a:gdLst/>
              <a:ahLst/>
              <a:cxnLst>
                <a:cxn ang="0">
                  <a:pos x="49" y="0"/>
                </a:cxn>
                <a:cxn ang="0">
                  <a:pos x="49" y="0"/>
                </a:cxn>
                <a:cxn ang="0">
                  <a:pos x="53" y="6"/>
                </a:cxn>
                <a:cxn ang="0">
                  <a:pos x="55" y="11"/>
                </a:cxn>
                <a:cxn ang="0">
                  <a:pos x="55" y="18"/>
                </a:cxn>
                <a:cxn ang="0">
                  <a:pos x="55" y="26"/>
                </a:cxn>
                <a:cxn ang="0">
                  <a:pos x="53" y="31"/>
                </a:cxn>
                <a:cxn ang="0">
                  <a:pos x="51" y="37"/>
                </a:cxn>
                <a:cxn ang="0">
                  <a:pos x="48" y="42"/>
                </a:cxn>
                <a:cxn ang="0">
                  <a:pos x="44" y="48"/>
                </a:cxn>
                <a:cxn ang="0">
                  <a:pos x="39" y="52"/>
                </a:cxn>
                <a:cxn ang="0">
                  <a:pos x="35" y="55"/>
                </a:cxn>
                <a:cxn ang="0">
                  <a:pos x="30" y="58"/>
                </a:cxn>
                <a:cxn ang="0">
                  <a:pos x="24" y="59"/>
                </a:cxn>
                <a:cxn ang="0">
                  <a:pos x="18" y="59"/>
                </a:cxn>
                <a:cxn ang="0">
                  <a:pos x="13" y="58"/>
                </a:cxn>
                <a:cxn ang="0">
                  <a:pos x="7" y="55"/>
                </a:cxn>
                <a:cxn ang="0">
                  <a:pos x="3" y="51"/>
                </a:cxn>
                <a:cxn ang="0">
                  <a:pos x="3" y="51"/>
                </a:cxn>
                <a:cxn ang="0">
                  <a:pos x="0" y="38"/>
                </a:cxn>
                <a:cxn ang="0">
                  <a:pos x="2" y="28"/>
                </a:cxn>
                <a:cxn ang="0">
                  <a:pos x="6" y="20"/>
                </a:cxn>
                <a:cxn ang="0">
                  <a:pos x="11" y="13"/>
                </a:cxn>
                <a:cxn ang="0">
                  <a:pos x="20" y="9"/>
                </a:cxn>
                <a:cxn ang="0">
                  <a:pos x="28" y="4"/>
                </a:cxn>
                <a:cxn ang="0">
                  <a:pos x="39" y="2"/>
                </a:cxn>
                <a:cxn ang="0">
                  <a:pos x="49" y="0"/>
                </a:cxn>
                <a:cxn ang="0">
                  <a:pos x="49" y="0"/>
                </a:cxn>
                <a:cxn ang="0">
                  <a:pos x="18" y="47"/>
                </a:cxn>
                <a:cxn ang="0">
                  <a:pos x="18" y="47"/>
                </a:cxn>
                <a:cxn ang="0">
                  <a:pos x="24" y="47"/>
                </a:cxn>
                <a:cxn ang="0">
                  <a:pos x="30" y="44"/>
                </a:cxn>
                <a:cxn ang="0">
                  <a:pos x="34" y="40"/>
                </a:cxn>
                <a:cxn ang="0">
                  <a:pos x="37" y="34"/>
                </a:cxn>
                <a:cxn ang="0">
                  <a:pos x="39" y="28"/>
                </a:cxn>
                <a:cxn ang="0">
                  <a:pos x="39" y="23"/>
                </a:cxn>
                <a:cxn ang="0">
                  <a:pos x="39" y="17"/>
                </a:cxn>
                <a:cxn ang="0">
                  <a:pos x="38" y="14"/>
                </a:cxn>
                <a:cxn ang="0">
                  <a:pos x="38" y="14"/>
                </a:cxn>
                <a:cxn ang="0">
                  <a:pos x="27" y="18"/>
                </a:cxn>
                <a:cxn ang="0">
                  <a:pos x="23" y="23"/>
                </a:cxn>
                <a:cxn ang="0">
                  <a:pos x="18" y="27"/>
                </a:cxn>
                <a:cxn ang="0">
                  <a:pos x="16" y="31"/>
                </a:cxn>
                <a:cxn ang="0">
                  <a:pos x="14" y="37"/>
                </a:cxn>
                <a:cxn ang="0">
                  <a:pos x="14" y="42"/>
                </a:cxn>
                <a:cxn ang="0">
                  <a:pos x="18" y="47"/>
                </a:cxn>
                <a:cxn ang="0">
                  <a:pos x="18" y="47"/>
                </a:cxn>
              </a:cxnLst>
              <a:rect l="0" t="0" r="r" b="b"/>
              <a:pathLst>
                <a:path w="55" h="59">
                  <a:moveTo>
                    <a:pt x="49" y="0"/>
                  </a:moveTo>
                  <a:lnTo>
                    <a:pt x="49" y="0"/>
                  </a:lnTo>
                  <a:lnTo>
                    <a:pt x="53" y="6"/>
                  </a:lnTo>
                  <a:lnTo>
                    <a:pt x="55" y="11"/>
                  </a:lnTo>
                  <a:lnTo>
                    <a:pt x="55" y="18"/>
                  </a:lnTo>
                  <a:lnTo>
                    <a:pt x="55" y="26"/>
                  </a:lnTo>
                  <a:lnTo>
                    <a:pt x="53" y="31"/>
                  </a:lnTo>
                  <a:lnTo>
                    <a:pt x="51" y="37"/>
                  </a:lnTo>
                  <a:lnTo>
                    <a:pt x="48" y="42"/>
                  </a:lnTo>
                  <a:lnTo>
                    <a:pt x="44" y="48"/>
                  </a:lnTo>
                  <a:lnTo>
                    <a:pt x="39" y="52"/>
                  </a:lnTo>
                  <a:lnTo>
                    <a:pt x="35" y="55"/>
                  </a:lnTo>
                  <a:lnTo>
                    <a:pt x="30" y="58"/>
                  </a:lnTo>
                  <a:lnTo>
                    <a:pt x="24" y="59"/>
                  </a:lnTo>
                  <a:lnTo>
                    <a:pt x="18" y="59"/>
                  </a:lnTo>
                  <a:lnTo>
                    <a:pt x="13" y="58"/>
                  </a:lnTo>
                  <a:lnTo>
                    <a:pt x="7" y="55"/>
                  </a:lnTo>
                  <a:lnTo>
                    <a:pt x="3" y="51"/>
                  </a:lnTo>
                  <a:lnTo>
                    <a:pt x="3" y="51"/>
                  </a:lnTo>
                  <a:lnTo>
                    <a:pt x="0" y="38"/>
                  </a:lnTo>
                  <a:lnTo>
                    <a:pt x="2" y="28"/>
                  </a:lnTo>
                  <a:lnTo>
                    <a:pt x="6" y="20"/>
                  </a:lnTo>
                  <a:lnTo>
                    <a:pt x="11" y="13"/>
                  </a:lnTo>
                  <a:lnTo>
                    <a:pt x="20" y="9"/>
                  </a:lnTo>
                  <a:lnTo>
                    <a:pt x="28" y="4"/>
                  </a:lnTo>
                  <a:lnTo>
                    <a:pt x="39" y="2"/>
                  </a:lnTo>
                  <a:lnTo>
                    <a:pt x="49" y="0"/>
                  </a:lnTo>
                  <a:lnTo>
                    <a:pt x="49" y="0"/>
                  </a:lnTo>
                  <a:close/>
                  <a:moveTo>
                    <a:pt x="18" y="47"/>
                  </a:moveTo>
                  <a:lnTo>
                    <a:pt x="18" y="47"/>
                  </a:lnTo>
                  <a:lnTo>
                    <a:pt x="24" y="47"/>
                  </a:lnTo>
                  <a:lnTo>
                    <a:pt x="30" y="44"/>
                  </a:lnTo>
                  <a:lnTo>
                    <a:pt x="34" y="40"/>
                  </a:lnTo>
                  <a:lnTo>
                    <a:pt x="37" y="34"/>
                  </a:lnTo>
                  <a:lnTo>
                    <a:pt x="39" y="28"/>
                  </a:lnTo>
                  <a:lnTo>
                    <a:pt x="39" y="23"/>
                  </a:lnTo>
                  <a:lnTo>
                    <a:pt x="39" y="17"/>
                  </a:lnTo>
                  <a:lnTo>
                    <a:pt x="38" y="14"/>
                  </a:lnTo>
                  <a:lnTo>
                    <a:pt x="38" y="14"/>
                  </a:lnTo>
                  <a:lnTo>
                    <a:pt x="27" y="18"/>
                  </a:lnTo>
                  <a:lnTo>
                    <a:pt x="23" y="23"/>
                  </a:lnTo>
                  <a:lnTo>
                    <a:pt x="18" y="27"/>
                  </a:lnTo>
                  <a:lnTo>
                    <a:pt x="16" y="31"/>
                  </a:lnTo>
                  <a:lnTo>
                    <a:pt x="14" y="37"/>
                  </a:lnTo>
                  <a:lnTo>
                    <a:pt x="14" y="42"/>
                  </a:lnTo>
                  <a:lnTo>
                    <a:pt x="18" y="47"/>
                  </a:lnTo>
                  <a:lnTo>
                    <a:pt x="18" y="47"/>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2" name="Freeform 167"/>
            <p:cNvSpPr>
              <a:spLocks noEditPoints="1"/>
            </p:cNvSpPr>
            <p:nvPr/>
          </p:nvSpPr>
          <p:spPr bwMode="auto">
            <a:xfrm>
              <a:off x="4473576" y="44150"/>
              <a:ext cx="1346200" cy="858838"/>
            </a:xfrm>
            <a:custGeom>
              <a:avLst/>
              <a:gdLst/>
              <a:ahLst/>
              <a:cxnLst>
                <a:cxn ang="0">
                  <a:pos x="1792" y="826"/>
                </a:cxn>
                <a:cxn ang="0">
                  <a:pos x="2158" y="1035"/>
                </a:cxn>
                <a:cxn ang="0">
                  <a:pos x="2241" y="1594"/>
                </a:cxn>
                <a:cxn ang="0">
                  <a:pos x="37" y="1504"/>
                </a:cxn>
                <a:cxn ang="0">
                  <a:pos x="372" y="1148"/>
                </a:cxn>
                <a:cxn ang="0">
                  <a:pos x="594" y="753"/>
                </a:cxn>
                <a:cxn ang="0">
                  <a:pos x="920" y="1172"/>
                </a:cxn>
                <a:cxn ang="0">
                  <a:pos x="1108" y="1205"/>
                </a:cxn>
                <a:cxn ang="0">
                  <a:pos x="1372" y="761"/>
                </a:cxn>
                <a:cxn ang="0">
                  <a:pos x="1036" y="577"/>
                </a:cxn>
                <a:cxn ang="0">
                  <a:pos x="1234" y="117"/>
                </a:cxn>
                <a:cxn ang="0">
                  <a:pos x="2099" y="348"/>
                </a:cxn>
                <a:cxn ang="0">
                  <a:pos x="1434" y="496"/>
                </a:cxn>
                <a:cxn ang="0">
                  <a:pos x="1594" y="393"/>
                </a:cxn>
                <a:cxn ang="0">
                  <a:pos x="1889" y="352"/>
                </a:cxn>
                <a:cxn ang="0">
                  <a:pos x="1782" y="84"/>
                </a:cxn>
                <a:cxn ang="0">
                  <a:pos x="1432" y="37"/>
                </a:cxn>
                <a:cxn ang="0">
                  <a:pos x="1027" y="549"/>
                </a:cxn>
                <a:cxn ang="0">
                  <a:pos x="1386" y="719"/>
                </a:cxn>
                <a:cxn ang="0">
                  <a:pos x="1147" y="446"/>
                </a:cxn>
                <a:cxn ang="0">
                  <a:pos x="1626" y="115"/>
                </a:cxn>
                <a:cxn ang="0">
                  <a:pos x="1167" y="462"/>
                </a:cxn>
                <a:cxn ang="0">
                  <a:pos x="1926" y="469"/>
                </a:cxn>
                <a:cxn ang="0">
                  <a:pos x="2042" y="489"/>
                </a:cxn>
                <a:cxn ang="0">
                  <a:pos x="1869" y="651"/>
                </a:cxn>
                <a:cxn ang="0">
                  <a:pos x="1575" y="417"/>
                </a:cxn>
                <a:cxn ang="0">
                  <a:pos x="1348" y="612"/>
                </a:cxn>
                <a:cxn ang="0">
                  <a:pos x="511" y="772"/>
                </a:cxn>
                <a:cxn ang="0">
                  <a:pos x="497" y="827"/>
                </a:cxn>
                <a:cxn ang="0">
                  <a:pos x="1539" y="812"/>
                </a:cxn>
                <a:cxn ang="0">
                  <a:pos x="1762" y="865"/>
                </a:cxn>
                <a:cxn ang="0">
                  <a:pos x="548" y="830"/>
                </a:cxn>
                <a:cxn ang="0">
                  <a:pos x="1390" y="979"/>
                </a:cxn>
                <a:cxn ang="0">
                  <a:pos x="1860" y="851"/>
                </a:cxn>
                <a:cxn ang="0">
                  <a:pos x="645" y="1102"/>
                </a:cxn>
                <a:cxn ang="0">
                  <a:pos x="1862" y="924"/>
                </a:cxn>
                <a:cxn ang="0">
                  <a:pos x="1222" y="1061"/>
                </a:cxn>
                <a:cxn ang="0">
                  <a:pos x="1276" y="1206"/>
                </a:cxn>
                <a:cxn ang="0">
                  <a:pos x="1379" y="988"/>
                </a:cxn>
                <a:cxn ang="0">
                  <a:pos x="1962" y="936"/>
                </a:cxn>
                <a:cxn ang="0">
                  <a:pos x="2028" y="1021"/>
                </a:cxn>
                <a:cxn ang="0">
                  <a:pos x="2026" y="1226"/>
                </a:cxn>
                <a:cxn ang="0">
                  <a:pos x="1647" y="1070"/>
                </a:cxn>
                <a:cxn ang="0">
                  <a:pos x="2092" y="1261"/>
                </a:cxn>
                <a:cxn ang="0">
                  <a:pos x="2105" y="1073"/>
                </a:cxn>
                <a:cxn ang="0">
                  <a:pos x="1582" y="1269"/>
                </a:cxn>
                <a:cxn ang="0">
                  <a:pos x="1712" y="1184"/>
                </a:cxn>
                <a:cxn ang="0">
                  <a:pos x="895" y="1279"/>
                </a:cxn>
                <a:cxn ang="0">
                  <a:pos x="879" y="1160"/>
                </a:cxn>
                <a:cxn ang="0">
                  <a:pos x="386" y="1163"/>
                </a:cxn>
                <a:cxn ang="0">
                  <a:pos x="396" y="1202"/>
                </a:cxn>
                <a:cxn ang="0">
                  <a:pos x="732" y="1234"/>
                </a:cxn>
                <a:cxn ang="0">
                  <a:pos x="1522" y="1382"/>
                </a:cxn>
                <a:cxn ang="0">
                  <a:pos x="1358" y="1306"/>
                </a:cxn>
                <a:cxn ang="0">
                  <a:pos x="1393" y="1213"/>
                </a:cxn>
                <a:cxn ang="0">
                  <a:pos x="2203" y="1252"/>
                </a:cxn>
                <a:cxn ang="0">
                  <a:pos x="867" y="1325"/>
                </a:cxn>
                <a:cxn ang="0">
                  <a:pos x="240" y="1387"/>
                </a:cxn>
                <a:cxn ang="0">
                  <a:pos x="363" y="1546"/>
                </a:cxn>
                <a:cxn ang="0">
                  <a:pos x="2529" y="1536"/>
                </a:cxn>
                <a:cxn ang="0">
                  <a:pos x="1720" y="1543"/>
                </a:cxn>
                <a:cxn ang="0">
                  <a:pos x="370" y="1499"/>
                </a:cxn>
                <a:cxn ang="0">
                  <a:pos x="840" y="1441"/>
                </a:cxn>
              </a:cxnLst>
              <a:rect l="0" t="0" r="r" b="b"/>
              <a:pathLst>
                <a:path w="2543" h="1623">
                  <a:moveTo>
                    <a:pt x="2026" y="500"/>
                  </a:moveTo>
                  <a:lnTo>
                    <a:pt x="2026" y="500"/>
                  </a:lnTo>
                  <a:lnTo>
                    <a:pt x="2039" y="507"/>
                  </a:lnTo>
                  <a:lnTo>
                    <a:pt x="2051" y="514"/>
                  </a:lnTo>
                  <a:lnTo>
                    <a:pt x="2058" y="515"/>
                  </a:lnTo>
                  <a:lnTo>
                    <a:pt x="2067" y="517"/>
                  </a:lnTo>
                  <a:lnTo>
                    <a:pt x="2074" y="517"/>
                  </a:lnTo>
                  <a:lnTo>
                    <a:pt x="2081" y="517"/>
                  </a:lnTo>
                  <a:lnTo>
                    <a:pt x="2081" y="517"/>
                  </a:lnTo>
                  <a:lnTo>
                    <a:pt x="2085" y="515"/>
                  </a:lnTo>
                  <a:lnTo>
                    <a:pt x="2089" y="512"/>
                  </a:lnTo>
                  <a:lnTo>
                    <a:pt x="2098" y="507"/>
                  </a:lnTo>
                  <a:lnTo>
                    <a:pt x="2103" y="504"/>
                  </a:lnTo>
                  <a:lnTo>
                    <a:pt x="2108" y="503"/>
                  </a:lnTo>
                  <a:lnTo>
                    <a:pt x="2112" y="504"/>
                  </a:lnTo>
                  <a:lnTo>
                    <a:pt x="2117" y="505"/>
                  </a:lnTo>
                  <a:lnTo>
                    <a:pt x="2117" y="505"/>
                  </a:lnTo>
                  <a:lnTo>
                    <a:pt x="2117" y="510"/>
                  </a:lnTo>
                  <a:lnTo>
                    <a:pt x="2119" y="511"/>
                  </a:lnTo>
                  <a:lnTo>
                    <a:pt x="2120" y="511"/>
                  </a:lnTo>
                  <a:lnTo>
                    <a:pt x="2120" y="511"/>
                  </a:lnTo>
                  <a:lnTo>
                    <a:pt x="2108" y="531"/>
                  </a:lnTo>
                  <a:lnTo>
                    <a:pt x="2093" y="552"/>
                  </a:lnTo>
                  <a:lnTo>
                    <a:pt x="2078" y="571"/>
                  </a:lnTo>
                  <a:lnTo>
                    <a:pt x="2070" y="581"/>
                  </a:lnTo>
                  <a:lnTo>
                    <a:pt x="2061" y="588"/>
                  </a:lnTo>
                  <a:lnTo>
                    <a:pt x="2061" y="588"/>
                  </a:lnTo>
                  <a:lnTo>
                    <a:pt x="2053" y="594"/>
                  </a:lnTo>
                  <a:lnTo>
                    <a:pt x="2040" y="597"/>
                  </a:lnTo>
                  <a:lnTo>
                    <a:pt x="2015" y="604"/>
                  </a:lnTo>
                  <a:lnTo>
                    <a:pt x="2015" y="604"/>
                  </a:lnTo>
                  <a:lnTo>
                    <a:pt x="2008" y="616"/>
                  </a:lnTo>
                  <a:lnTo>
                    <a:pt x="1998" y="629"/>
                  </a:lnTo>
                  <a:lnTo>
                    <a:pt x="1987" y="640"/>
                  </a:lnTo>
                  <a:lnTo>
                    <a:pt x="1973" y="649"/>
                  </a:lnTo>
                  <a:lnTo>
                    <a:pt x="1957" y="657"/>
                  </a:lnTo>
                  <a:lnTo>
                    <a:pt x="1940" y="661"/>
                  </a:lnTo>
                  <a:lnTo>
                    <a:pt x="1932" y="663"/>
                  </a:lnTo>
                  <a:lnTo>
                    <a:pt x="1922" y="663"/>
                  </a:lnTo>
                  <a:lnTo>
                    <a:pt x="1914" y="661"/>
                  </a:lnTo>
                  <a:lnTo>
                    <a:pt x="1904" y="660"/>
                  </a:lnTo>
                  <a:lnTo>
                    <a:pt x="1904" y="660"/>
                  </a:lnTo>
                  <a:lnTo>
                    <a:pt x="1905" y="664"/>
                  </a:lnTo>
                  <a:lnTo>
                    <a:pt x="1908" y="667"/>
                  </a:lnTo>
                  <a:lnTo>
                    <a:pt x="1917" y="671"/>
                  </a:lnTo>
                  <a:lnTo>
                    <a:pt x="1921" y="674"/>
                  </a:lnTo>
                  <a:lnTo>
                    <a:pt x="1925" y="677"/>
                  </a:lnTo>
                  <a:lnTo>
                    <a:pt x="1928" y="681"/>
                  </a:lnTo>
                  <a:lnTo>
                    <a:pt x="1929" y="687"/>
                  </a:lnTo>
                  <a:lnTo>
                    <a:pt x="1929" y="687"/>
                  </a:lnTo>
                  <a:lnTo>
                    <a:pt x="1910" y="695"/>
                  </a:lnTo>
                  <a:lnTo>
                    <a:pt x="1889" y="702"/>
                  </a:lnTo>
                  <a:lnTo>
                    <a:pt x="1867" y="708"/>
                  </a:lnTo>
                  <a:lnTo>
                    <a:pt x="1845" y="712"/>
                  </a:lnTo>
                  <a:lnTo>
                    <a:pt x="1845" y="712"/>
                  </a:lnTo>
                  <a:lnTo>
                    <a:pt x="1825" y="734"/>
                  </a:lnTo>
                  <a:lnTo>
                    <a:pt x="1806" y="755"/>
                  </a:lnTo>
                  <a:lnTo>
                    <a:pt x="1765" y="796"/>
                  </a:lnTo>
                  <a:lnTo>
                    <a:pt x="1765" y="796"/>
                  </a:lnTo>
                  <a:lnTo>
                    <a:pt x="1759" y="797"/>
                  </a:lnTo>
                  <a:lnTo>
                    <a:pt x="1755" y="799"/>
                  </a:lnTo>
                  <a:lnTo>
                    <a:pt x="1752" y="797"/>
                  </a:lnTo>
                  <a:lnTo>
                    <a:pt x="1752" y="797"/>
                  </a:lnTo>
                  <a:lnTo>
                    <a:pt x="1761" y="805"/>
                  </a:lnTo>
                  <a:lnTo>
                    <a:pt x="1769" y="809"/>
                  </a:lnTo>
                  <a:lnTo>
                    <a:pt x="1778" y="810"/>
                  </a:lnTo>
                  <a:lnTo>
                    <a:pt x="1789" y="812"/>
                  </a:lnTo>
                  <a:lnTo>
                    <a:pt x="1789" y="812"/>
                  </a:lnTo>
                  <a:lnTo>
                    <a:pt x="1789" y="816"/>
                  </a:lnTo>
                  <a:lnTo>
                    <a:pt x="1790" y="819"/>
                  </a:lnTo>
                  <a:lnTo>
                    <a:pt x="1792" y="821"/>
                  </a:lnTo>
                  <a:lnTo>
                    <a:pt x="1792" y="826"/>
                  </a:lnTo>
                  <a:lnTo>
                    <a:pt x="1792" y="826"/>
                  </a:lnTo>
                  <a:lnTo>
                    <a:pt x="1813" y="827"/>
                  </a:lnTo>
                  <a:lnTo>
                    <a:pt x="1838" y="830"/>
                  </a:lnTo>
                  <a:lnTo>
                    <a:pt x="1852" y="831"/>
                  </a:lnTo>
                  <a:lnTo>
                    <a:pt x="1865" y="835"/>
                  </a:lnTo>
                  <a:lnTo>
                    <a:pt x="1876" y="840"/>
                  </a:lnTo>
                  <a:lnTo>
                    <a:pt x="1886" y="845"/>
                  </a:lnTo>
                  <a:lnTo>
                    <a:pt x="1886" y="845"/>
                  </a:lnTo>
                  <a:lnTo>
                    <a:pt x="1893" y="845"/>
                  </a:lnTo>
                  <a:lnTo>
                    <a:pt x="1900" y="848"/>
                  </a:lnTo>
                  <a:lnTo>
                    <a:pt x="1905" y="849"/>
                  </a:lnTo>
                  <a:lnTo>
                    <a:pt x="1908" y="849"/>
                  </a:lnTo>
                  <a:lnTo>
                    <a:pt x="1911" y="849"/>
                  </a:lnTo>
                  <a:lnTo>
                    <a:pt x="1911" y="849"/>
                  </a:lnTo>
                  <a:lnTo>
                    <a:pt x="1922" y="859"/>
                  </a:lnTo>
                  <a:lnTo>
                    <a:pt x="1926" y="866"/>
                  </a:lnTo>
                  <a:lnTo>
                    <a:pt x="1931" y="873"/>
                  </a:lnTo>
                  <a:lnTo>
                    <a:pt x="1931" y="873"/>
                  </a:lnTo>
                  <a:lnTo>
                    <a:pt x="1940" y="868"/>
                  </a:lnTo>
                  <a:lnTo>
                    <a:pt x="1950" y="862"/>
                  </a:lnTo>
                  <a:lnTo>
                    <a:pt x="1962" y="858"/>
                  </a:lnTo>
                  <a:lnTo>
                    <a:pt x="1967" y="858"/>
                  </a:lnTo>
                  <a:lnTo>
                    <a:pt x="1973" y="858"/>
                  </a:lnTo>
                  <a:lnTo>
                    <a:pt x="1973" y="858"/>
                  </a:lnTo>
                  <a:lnTo>
                    <a:pt x="1974" y="872"/>
                  </a:lnTo>
                  <a:lnTo>
                    <a:pt x="1978" y="886"/>
                  </a:lnTo>
                  <a:lnTo>
                    <a:pt x="1984" y="899"/>
                  </a:lnTo>
                  <a:lnTo>
                    <a:pt x="1988" y="914"/>
                  </a:lnTo>
                  <a:lnTo>
                    <a:pt x="1988" y="914"/>
                  </a:lnTo>
                  <a:lnTo>
                    <a:pt x="2002" y="913"/>
                  </a:lnTo>
                  <a:lnTo>
                    <a:pt x="2015" y="911"/>
                  </a:lnTo>
                  <a:lnTo>
                    <a:pt x="2026" y="911"/>
                  </a:lnTo>
                  <a:lnTo>
                    <a:pt x="2033" y="911"/>
                  </a:lnTo>
                  <a:lnTo>
                    <a:pt x="2039" y="914"/>
                  </a:lnTo>
                  <a:lnTo>
                    <a:pt x="2039" y="914"/>
                  </a:lnTo>
                  <a:lnTo>
                    <a:pt x="2042" y="925"/>
                  </a:lnTo>
                  <a:lnTo>
                    <a:pt x="2043" y="936"/>
                  </a:lnTo>
                  <a:lnTo>
                    <a:pt x="2043" y="936"/>
                  </a:lnTo>
                  <a:lnTo>
                    <a:pt x="2043" y="938"/>
                  </a:lnTo>
                  <a:lnTo>
                    <a:pt x="2044" y="941"/>
                  </a:lnTo>
                  <a:lnTo>
                    <a:pt x="2049" y="942"/>
                  </a:lnTo>
                  <a:lnTo>
                    <a:pt x="2053" y="945"/>
                  </a:lnTo>
                  <a:lnTo>
                    <a:pt x="2054" y="946"/>
                  </a:lnTo>
                  <a:lnTo>
                    <a:pt x="2054" y="949"/>
                  </a:lnTo>
                  <a:lnTo>
                    <a:pt x="2054" y="949"/>
                  </a:lnTo>
                  <a:lnTo>
                    <a:pt x="2056" y="960"/>
                  </a:lnTo>
                  <a:lnTo>
                    <a:pt x="2054" y="966"/>
                  </a:lnTo>
                  <a:lnTo>
                    <a:pt x="2051" y="970"/>
                  </a:lnTo>
                  <a:lnTo>
                    <a:pt x="2051" y="970"/>
                  </a:lnTo>
                  <a:lnTo>
                    <a:pt x="2058" y="977"/>
                  </a:lnTo>
                  <a:lnTo>
                    <a:pt x="2061" y="983"/>
                  </a:lnTo>
                  <a:lnTo>
                    <a:pt x="2061" y="988"/>
                  </a:lnTo>
                  <a:lnTo>
                    <a:pt x="2061" y="988"/>
                  </a:lnTo>
                  <a:lnTo>
                    <a:pt x="2068" y="986"/>
                  </a:lnTo>
                  <a:lnTo>
                    <a:pt x="2075" y="981"/>
                  </a:lnTo>
                  <a:lnTo>
                    <a:pt x="2084" y="980"/>
                  </a:lnTo>
                  <a:lnTo>
                    <a:pt x="2092" y="979"/>
                  </a:lnTo>
                  <a:lnTo>
                    <a:pt x="2100" y="979"/>
                  </a:lnTo>
                  <a:lnTo>
                    <a:pt x="2109" y="980"/>
                  </a:lnTo>
                  <a:lnTo>
                    <a:pt x="2115" y="983"/>
                  </a:lnTo>
                  <a:lnTo>
                    <a:pt x="2120" y="988"/>
                  </a:lnTo>
                  <a:lnTo>
                    <a:pt x="2120" y="988"/>
                  </a:lnTo>
                  <a:lnTo>
                    <a:pt x="2116" y="1008"/>
                  </a:lnTo>
                  <a:lnTo>
                    <a:pt x="2113" y="1024"/>
                  </a:lnTo>
                  <a:lnTo>
                    <a:pt x="2113" y="1024"/>
                  </a:lnTo>
                  <a:lnTo>
                    <a:pt x="2117" y="1022"/>
                  </a:lnTo>
                  <a:lnTo>
                    <a:pt x="2124" y="1021"/>
                  </a:lnTo>
                  <a:lnTo>
                    <a:pt x="2130" y="1021"/>
                  </a:lnTo>
                  <a:lnTo>
                    <a:pt x="2137" y="1022"/>
                  </a:lnTo>
                  <a:lnTo>
                    <a:pt x="2143" y="1024"/>
                  </a:lnTo>
                  <a:lnTo>
                    <a:pt x="2148" y="1026"/>
                  </a:lnTo>
                  <a:lnTo>
                    <a:pt x="2154" y="1031"/>
                  </a:lnTo>
                  <a:lnTo>
                    <a:pt x="2158" y="1035"/>
                  </a:lnTo>
                  <a:lnTo>
                    <a:pt x="2158" y="1035"/>
                  </a:lnTo>
                  <a:lnTo>
                    <a:pt x="2155" y="1052"/>
                  </a:lnTo>
                  <a:lnTo>
                    <a:pt x="2154" y="1067"/>
                  </a:lnTo>
                  <a:lnTo>
                    <a:pt x="2152" y="1084"/>
                  </a:lnTo>
                  <a:lnTo>
                    <a:pt x="2151" y="1104"/>
                  </a:lnTo>
                  <a:lnTo>
                    <a:pt x="2151" y="1104"/>
                  </a:lnTo>
                  <a:lnTo>
                    <a:pt x="2161" y="1129"/>
                  </a:lnTo>
                  <a:lnTo>
                    <a:pt x="2172" y="1153"/>
                  </a:lnTo>
                  <a:lnTo>
                    <a:pt x="2199" y="1202"/>
                  </a:lnTo>
                  <a:lnTo>
                    <a:pt x="2211" y="1229"/>
                  </a:lnTo>
                  <a:lnTo>
                    <a:pt x="2223" y="1255"/>
                  </a:lnTo>
                  <a:lnTo>
                    <a:pt x="2227" y="1268"/>
                  </a:lnTo>
                  <a:lnTo>
                    <a:pt x="2230" y="1283"/>
                  </a:lnTo>
                  <a:lnTo>
                    <a:pt x="2232" y="1297"/>
                  </a:lnTo>
                  <a:lnTo>
                    <a:pt x="2234" y="1313"/>
                  </a:lnTo>
                  <a:lnTo>
                    <a:pt x="2234" y="1313"/>
                  </a:lnTo>
                  <a:lnTo>
                    <a:pt x="2234" y="1324"/>
                  </a:lnTo>
                  <a:lnTo>
                    <a:pt x="2235" y="1337"/>
                  </a:lnTo>
                  <a:lnTo>
                    <a:pt x="2235" y="1337"/>
                  </a:lnTo>
                  <a:lnTo>
                    <a:pt x="2234" y="1351"/>
                  </a:lnTo>
                  <a:lnTo>
                    <a:pt x="2230" y="1362"/>
                  </a:lnTo>
                  <a:lnTo>
                    <a:pt x="2224" y="1373"/>
                  </a:lnTo>
                  <a:lnTo>
                    <a:pt x="2217" y="1384"/>
                  </a:lnTo>
                  <a:lnTo>
                    <a:pt x="2207" y="1393"/>
                  </a:lnTo>
                  <a:lnTo>
                    <a:pt x="2197" y="1401"/>
                  </a:lnTo>
                  <a:lnTo>
                    <a:pt x="2186" y="1410"/>
                  </a:lnTo>
                  <a:lnTo>
                    <a:pt x="2175" y="1415"/>
                  </a:lnTo>
                  <a:lnTo>
                    <a:pt x="2175" y="1415"/>
                  </a:lnTo>
                  <a:lnTo>
                    <a:pt x="2234" y="1421"/>
                  </a:lnTo>
                  <a:lnTo>
                    <a:pt x="2297" y="1425"/>
                  </a:lnTo>
                  <a:lnTo>
                    <a:pt x="2360" y="1428"/>
                  </a:lnTo>
                  <a:lnTo>
                    <a:pt x="2421" y="1429"/>
                  </a:lnTo>
                  <a:lnTo>
                    <a:pt x="2421" y="1429"/>
                  </a:lnTo>
                  <a:lnTo>
                    <a:pt x="2449" y="1431"/>
                  </a:lnTo>
                  <a:lnTo>
                    <a:pt x="2463" y="1432"/>
                  </a:lnTo>
                  <a:lnTo>
                    <a:pt x="2477" y="1435"/>
                  </a:lnTo>
                  <a:lnTo>
                    <a:pt x="2491" y="1438"/>
                  </a:lnTo>
                  <a:lnTo>
                    <a:pt x="2503" y="1442"/>
                  </a:lnTo>
                  <a:lnTo>
                    <a:pt x="2515" y="1448"/>
                  </a:lnTo>
                  <a:lnTo>
                    <a:pt x="2523" y="1455"/>
                  </a:lnTo>
                  <a:lnTo>
                    <a:pt x="2523" y="1455"/>
                  </a:lnTo>
                  <a:lnTo>
                    <a:pt x="2529" y="1460"/>
                  </a:lnTo>
                  <a:lnTo>
                    <a:pt x="2533" y="1467"/>
                  </a:lnTo>
                  <a:lnTo>
                    <a:pt x="2536" y="1477"/>
                  </a:lnTo>
                  <a:lnTo>
                    <a:pt x="2538" y="1488"/>
                  </a:lnTo>
                  <a:lnTo>
                    <a:pt x="2541" y="1499"/>
                  </a:lnTo>
                  <a:lnTo>
                    <a:pt x="2543" y="1512"/>
                  </a:lnTo>
                  <a:lnTo>
                    <a:pt x="2543" y="1523"/>
                  </a:lnTo>
                  <a:lnTo>
                    <a:pt x="2541" y="1535"/>
                  </a:lnTo>
                  <a:lnTo>
                    <a:pt x="2541" y="1535"/>
                  </a:lnTo>
                  <a:lnTo>
                    <a:pt x="2540" y="1537"/>
                  </a:lnTo>
                  <a:lnTo>
                    <a:pt x="2536" y="1543"/>
                  </a:lnTo>
                  <a:lnTo>
                    <a:pt x="2536" y="1543"/>
                  </a:lnTo>
                  <a:lnTo>
                    <a:pt x="2536" y="1546"/>
                  </a:lnTo>
                  <a:lnTo>
                    <a:pt x="2536" y="1549"/>
                  </a:lnTo>
                  <a:lnTo>
                    <a:pt x="2536" y="1553"/>
                  </a:lnTo>
                  <a:lnTo>
                    <a:pt x="2536" y="1553"/>
                  </a:lnTo>
                  <a:lnTo>
                    <a:pt x="2530" y="1558"/>
                  </a:lnTo>
                  <a:lnTo>
                    <a:pt x="2524" y="1563"/>
                  </a:lnTo>
                  <a:lnTo>
                    <a:pt x="2516" y="1565"/>
                  </a:lnTo>
                  <a:lnTo>
                    <a:pt x="2506" y="1567"/>
                  </a:lnTo>
                  <a:lnTo>
                    <a:pt x="2485" y="1570"/>
                  </a:lnTo>
                  <a:lnTo>
                    <a:pt x="2475" y="1572"/>
                  </a:lnTo>
                  <a:lnTo>
                    <a:pt x="2465" y="1575"/>
                  </a:lnTo>
                  <a:lnTo>
                    <a:pt x="2465" y="1575"/>
                  </a:lnTo>
                  <a:lnTo>
                    <a:pt x="2446" y="1574"/>
                  </a:lnTo>
                  <a:lnTo>
                    <a:pt x="2423" y="1574"/>
                  </a:lnTo>
                  <a:lnTo>
                    <a:pt x="2373" y="1572"/>
                  </a:lnTo>
                  <a:lnTo>
                    <a:pt x="2373" y="1572"/>
                  </a:lnTo>
                  <a:lnTo>
                    <a:pt x="2350" y="1574"/>
                  </a:lnTo>
                  <a:lnTo>
                    <a:pt x="2328" y="1577"/>
                  </a:lnTo>
                  <a:lnTo>
                    <a:pt x="2305" y="1581"/>
                  </a:lnTo>
                  <a:lnTo>
                    <a:pt x="2284" y="1585"/>
                  </a:lnTo>
                  <a:lnTo>
                    <a:pt x="2241" y="1594"/>
                  </a:lnTo>
                  <a:lnTo>
                    <a:pt x="2220" y="1596"/>
                  </a:lnTo>
                  <a:lnTo>
                    <a:pt x="2200" y="1598"/>
                  </a:lnTo>
                  <a:lnTo>
                    <a:pt x="2200" y="1598"/>
                  </a:lnTo>
                  <a:lnTo>
                    <a:pt x="2148" y="1598"/>
                  </a:lnTo>
                  <a:lnTo>
                    <a:pt x="2123" y="1598"/>
                  </a:lnTo>
                  <a:lnTo>
                    <a:pt x="2096" y="1601"/>
                  </a:lnTo>
                  <a:lnTo>
                    <a:pt x="2096" y="1601"/>
                  </a:lnTo>
                  <a:lnTo>
                    <a:pt x="2079" y="1603"/>
                  </a:lnTo>
                  <a:lnTo>
                    <a:pt x="2061" y="1605"/>
                  </a:lnTo>
                  <a:lnTo>
                    <a:pt x="2025" y="1605"/>
                  </a:lnTo>
                  <a:lnTo>
                    <a:pt x="1987" y="1605"/>
                  </a:lnTo>
                  <a:lnTo>
                    <a:pt x="1950" y="1606"/>
                  </a:lnTo>
                  <a:lnTo>
                    <a:pt x="1950" y="1606"/>
                  </a:lnTo>
                  <a:lnTo>
                    <a:pt x="1876" y="1612"/>
                  </a:lnTo>
                  <a:lnTo>
                    <a:pt x="1835" y="1613"/>
                  </a:lnTo>
                  <a:lnTo>
                    <a:pt x="1790" y="1613"/>
                  </a:lnTo>
                  <a:lnTo>
                    <a:pt x="1790" y="1613"/>
                  </a:lnTo>
                  <a:lnTo>
                    <a:pt x="1797" y="1616"/>
                  </a:lnTo>
                  <a:lnTo>
                    <a:pt x="1807" y="1617"/>
                  </a:lnTo>
                  <a:lnTo>
                    <a:pt x="1816" y="1619"/>
                  </a:lnTo>
                  <a:lnTo>
                    <a:pt x="1824" y="1620"/>
                  </a:lnTo>
                  <a:lnTo>
                    <a:pt x="1824" y="1620"/>
                  </a:lnTo>
                  <a:lnTo>
                    <a:pt x="1796" y="1622"/>
                  </a:lnTo>
                  <a:lnTo>
                    <a:pt x="1768" y="1623"/>
                  </a:lnTo>
                  <a:lnTo>
                    <a:pt x="1740" y="1622"/>
                  </a:lnTo>
                  <a:lnTo>
                    <a:pt x="1727" y="1619"/>
                  </a:lnTo>
                  <a:lnTo>
                    <a:pt x="1716" y="1617"/>
                  </a:lnTo>
                  <a:lnTo>
                    <a:pt x="1716" y="1617"/>
                  </a:lnTo>
                  <a:lnTo>
                    <a:pt x="1675" y="1617"/>
                  </a:lnTo>
                  <a:lnTo>
                    <a:pt x="1633" y="1616"/>
                  </a:lnTo>
                  <a:lnTo>
                    <a:pt x="1591" y="1615"/>
                  </a:lnTo>
                  <a:lnTo>
                    <a:pt x="1553" y="1612"/>
                  </a:lnTo>
                  <a:lnTo>
                    <a:pt x="1553" y="1612"/>
                  </a:lnTo>
                  <a:lnTo>
                    <a:pt x="1532" y="1610"/>
                  </a:lnTo>
                  <a:lnTo>
                    <a:pt x="1509" y="1610"/>
                  </a:lnTo>
                  <a:lnTo>
                    <a:pt x="1488" y="1610"/>
                  </a:lnTo>
                  <a:lnTo>
                    <a:pt x="1467" y="1608"/>
                  </a:lnTo>
                  <a:lnTo>
                    <a:pt x="1467" y="1608"/>
                  </a:lnTo>
                  <a:lnTo>
                    <a:pt x="1442" y="1603"/>
                  </a:lnTo>
                  <a:lnTo>
                    <a:pt x="1413" y="1601"/>
                  </a:lnTo>
                  <a:lnTo>
                    <a:pt x="1413" y="1601"/>
                  </a:lnTo>
                  <a:lnTo>
                    <a:pt x="1289" y="1598"/>
                  </a:lnTo>
                  <a:lnTo>
                    <a:pt x="1166" y="1596"/>
                  </a:lnTo>
                  <a:lnTo>
                    <a:pt x="1166" y="1596"/>
                  </a:lnTo>
                  <a:lnTo>
                    <a:pt x="1102" y="1595"/>
                  </a:lnTo>
                  <a:lnTo>
                    <a:pt x="1036" y="1596"/>
                  </a:lnTo>
                  <a:lnTo>
                    <a:pt x="972" y="1595"/>
                  </a:lnTo>
                  <a:lnTo>
                    <a:pt x="940" y="1594"/>
                  </a:lnTo>
                  <a:lnTo>
                    <a:pt x="907" y="1591"/>
                  </a:lnTo>
                  <a:lnTo>
                    <a:pt x="907" y="1591"/>
                  </a:lnTo>
                  <a:lnTo>
                    <a:pt x="843" y="1584"/>
                  </a:lnTo>
                  <a:lnTo>
                    <a:pt x="782" y="1580"/>
                  </a:lnTo>
                  <a:lnTo>
                    <a:pt x="782" y="1580"/>
                  </a:lnTo>
                  <a:lnTo>
                    <a:pt x="747" y="1578"/>
                  </a:lnTo>
                  <a:lnTo>
                    <a:pt x="712" y="1574"/>
                  </a:lnTo>
                  <a:lnTo>
                    <a:pt x="639" y="1564"/>
                  </a:lnTo>
                  <a:lnTo>
                    <a:pt x="639" y="1564"/>
                  </a:lnTo>
                  <a:lnTo>
                    <a:pt x="612" y="1563"/>
                  </a:lnTo>
                  <a:lnTo>
                    <a:pt x="584" y="1561"/>
                  </a:lnTo>
                  <a:lnTo>
                    <a:pt x="527" y="1560"/>
                  </a:lnTo>
                  <a:lnTo>
                    <a:pt x="527" y="1560"/>
                  </a:lnTo>
                  <a:lnTo>
                    <a:pt x="458" y="1557"/>
                  </a:lnTo>
                  <a:lnTo>
                    <a:pt x="392" y="1556"/>
                  </a:lnTo>
                  <a:lnTo>
                    <a:pt x="327" y="1554"/>
                  </a:lnTo>
                  <a:lnTo>
                    <a:pt x="264" y="1550"/>
                  </a:lnTo>
                  <a:lnTo>
                    <a:pt x="264" y="1550"/>
                  </a:lnTo>
                  <a:lnTo>
                    <a:pt x="197" y="1544"/>
                  </a:lnTo>
                  <a:lnTo>
                    <a:pt x="163" y="1540"/>
                  </a:lnTo>
                  <a:lnTo>
                    <a:pt x="130" y="1535"/>
                  </a:lnTo>
                  <a:lnTo>
                    <a:pt x="97" y="1526"/>
                  </a:lnTo>
                  <a:lnTo>
                    <a:pt x="66" y="1516"/>
                  </a:lnTo>
                  <a:lnTo>
                    <a:pt x="52" y="1511"/>
                  </a:lnTo>
                  <a:lnTo>
                    <a:pt x="37" y="1504"/>
                  </a:lnTo>
                  <a:lnTo>
                    <a:pt x="23" y="1495"/>
                  </a:lnTo>
                  <a:lnTo>
                    <a:pt x="9" y="1487"/>
                  </a:lnTo>
                  <a:lnTo>
                    <a:pt x="9" y="1487"/>
                  </a:lnTo>
                  <a:lnTo>
                    <a:pt x="7" y="1477"/>
                  </a:lnTo>
                  <a:lnTo>
                    <a:pt x="5" y="1467"/>
                  </a:lnTo>
                  <a:lnTo>
                    <a:pt x="2" y="1457"/>
                  </a:lnTo>
                  <a:lnTo>
                    <a:pt x="0" y="1453"/>
                  </a:lnTo>
                  <a:lnTo>
                    <a:pt x="0" y="1448"/>
                  </a:lnTo>
                  <a:lnTo>
                    <a:pt x="0" y="1448"/>
                  </a:lnTo>
                  <a:lnTo>
                    <a:pt x="3" y="1439"/>
                  </a:lnTo>
                  <a:lnTo>
                    <a:pt x="7" y="1431"/>
                  </a:lnTo>
                  <a:lnTo>
                    <a:pt x="13" y="1424"/>
                  </a:lnTo>
                  <a:lnTo>
                    <a:pt x="20" y="1417"/>
                  </a:lnTo>
                  <a:lnTo>
                    <a:pt x="31" y="1403"/>
                  </a:lnTo>
                  <a:lnTo>
                    <a:pt x="37" y="1396"/>
                  </a:lnTo>
                  <a:lnTo>
                    <a:pt x="40" y="1387"/>
                  </a:lnTo>
                  <a:lnTo>
                    <a:pt x="40" y="1387"/>
                  </a:lnTo>
                  <a:lnTo>
                    <a:pt x="45" y="1384"/>
                  </a:lnTo>
                  <a:lnTo>
                    <a:pt x="52" y="1382"/>
                  </a:lnTo>
                  <a:lnTo>
                    <a:pt x="59" y="1380"/>
                  </a:lnTo>
                  <a:lnTo>
                    <a:pt x="66" y="1380"/>
                  </a:lnTo>
                  <a:lnTo>
                    <a:pt x="80" y="1382"/>
                  </a:lnTo>
                  <a:lnTo>
                    <a:pt x="96" y="1383"/>
                  </a:lnTo>
                  <a:lnTo>
                    <a:pt x="96" y="1383"/>
                  </a:lnTo>
                  <a:lnTo>
                    <a:pt x="116" y="1383"/>
                  </a:lnTo>
                  <a:lnTo>
                    <a:pt x="135" y="1380"/>
                  </a:lnTo>
                  <a:lnTo>
                    <a:pt x="155" y="1379"/>
                  </a:lnTo>
                  <a:lnTo>
                    <a:pt x="165" y="1379"/>
                  </a:lnTo>
                  <a:lnTo>
                    <a:pt x="174" y="1379"/>
                  </a:lnTo>
                  <a:lnTo>
                    <a:pt x="174" y="1379"/>
                  </a:lnTo>
                  <a:lnTo>
                    <a:pt x="173" y="1372"/>
                  </a:lnTo>
                  <a:lnTo>
                    <a:pt x="172" y="1363"/>
                  </a:lnTo>
                  <a:lnTo>
                    <a:pt x="170" y="1353"/>
                  </a:lnTo>
                  <a:lnTo>
                    <a:pt x="170" y="1344"/>
                  </a:lnTo>
                  <a:lnTo>
                    <a:pt x="170" y="1344"/>
                  </a:lnTo>
                  <a:lnTo>
                    <a:pt x="172" y="1338"/>
                  </a:lnTo>
                  <a:lnTo>
                    <a:pt x="173" y="1332"/>
                  </a:lnTo>
                  <a:lnTo>
                    <a:pt x="179" y="1323"/>
                  </a:lnTo>
                  <a:lnTo>
                    <a:pt x="183" y="1313"/>
                  </a:lnTo>
                  <a:lnTo>
                    <a:pt x="186" y="1309"/>
                  </a:lnTo>
                  <a:lnTo>
                    <a:pt x="186" y="1304"/>
                  </a:lnTo>
                  <a:lnTo>
                    <a:pt x="186" y="1304"/>
                  </a:lnTo>
                  <a:lnTo>
                    <a:pt x="194" y="1299"/>
                  </a:lnTo>
                  <a:lnTo>
                    <a:pt x="197" y="1295"/>
                  </a:lnTo>
                  <a:lnTo>
                    <a:pt x="198" y="1290"/>
                  </a:lnTo>
                  <a:lnTo>
                    <a:pt x="198" y="1290"/>
                  </a:lnTo>
                  <a:lnTo>
                    <a:pt x="201" y="1289"/>
                  </a:lnTo>
                  <a:lnTo>
                    <a:pt x="204" y="1287"/>
                  </a:lnTo>
                  <a:lnTo>
                    <a:pt x="205" y="1287"/>
                  </a:lnTo>
                  <a:lnTo>
                    <a:pt x="210" y="1287"/>
                  </a:lnTo>
                  <a:lnTo>
                    <a:pt x="210" y="1287"/>
                  </a:lnTo>
                  <a:lnTo>
                    <a:pt x="218" y="1276"/>
                  </a:lnTo>
                  <a:lnTo>
                    <a:pt x="226" y="1262"/>
                  </a:lnTo>
                  <a:lnTo>
                    <a:pt x="226" y="1262"/>
                  </a:lnTo>
                  <a:lnTo>
                    <a:pt x="235" y="1259"/>
                  </a:lnTo>
                  <a:lnTo>
                    <a:pt x="242" y="1261"/>
                  </a:lnTo>
                  <a:lnTo>
                    <a:pt x="249" y="1262"/>
                  </a:lnTo>
                  <a:lnTo>
                    <a:pt x="257" y="1264"/>
                  </a:lnTo>
                  <a:lnTo>
                    <a:pt x="257" y="1264"/>
                  </a:lnTo>
                  <a:lnTo>
                    <a:pt x="257" y="1250"/>
                  </a:lnTo>
                  <a:lnTo>
                    <a:pt x="257" y="1234"/>
                  </a:lnTo>
                  <a:lnTo>
                    <a:pt x="260" y="1219"/>
                  </a:lnTo>
                  <a:lnTo>
                    <a:pt x="263" y="1205"/>
                  </a:lnTo>
                  <a:lnTo>
                    <a:pt x="267" y="1191"/>
                  </a:lnTo>
                  <a:lnTo>
                    <a:pt x="271" y="1177"/>
                  </a:lnTo>
                  <a:lnTo>
                    <a:pt x="277" y="1165"/>
                  </a:lnTo>
                  <a:lnTo>
                    <a:pt x="283" y="1157"/>
                  </a:lnTo>
                  <a:lnTo>
                    <a:pt x="283" y="1157"/>
                  </a:lnTo>
                  <a:lnTo>
                    <a:pt x="298" y="1148"/>
                  </a:lnTo>
                  <a:lnTo>
                    <a:pt x="298" y="1148"/>
                  </a:lnTo>
                  <a:lnTo>
                    <a:pt x="326" y="1148"/>
                  </a:lnTo>
                  <a:lnTo>
                    <a:pt x="350" y="1150"/>
                  </a:lnTo>
                  <a:lnTo>
                    <a:pt x="372" y="1148"/>
                  </a:lnTo>
                  <a:lnTo>
                    <a:pt x="384" y="1146"/>
                  </a:lnTo>
                  <a:lnTo>
                    <a:pt x="396" y="1143"/>
                  </a:lnTo>
                  <a:lnTo>
                    <a:pt x="396" y="1143"/>
                  </a:lnTo>
                  <a:lnTo>
                    <a:pt x="381" y="1130"/>
                  </a:lnTo>
                  <a:lnTo>
                    <a:pt x="365" y="1115"/>
                  </a:lnTo>
                  <a:lnTo>
                    <a:pt x="351" y="1098"/>
                  </a:lnTo>
                  <a:lnTo>
                    <a:pt x="337" y="1078"/>
                  </a:lnTo>
                  <a:lnTo>
                    <a:pt x="326" y="1059"/>
                  </a:lnTo>
                  <a:lnTo>
                    <a:pt x="316" y="1036"/>
                  </a:lnTo>
                  <a:lnTo>
                    <a:pt x="308" y="1014"/>
                  </a:lnTo>
                  <a:lnTo>
                    <a:pt x="304" y="990"/>
                  </a:lnTo>
                  <a:lnTo>
                    <a:pt x="304" y="990"/>
                  </a:lnTo>
                  <a:lnTo>
                    <a:pt x="302" y="979"/>
                  </a:lnTo>
                  <a:lnTo>
                    <a:pt x="302" y="966"/>
                  </a:lnTo>
                  <a:lnTo>
                    <a:pt x="302" y="953"/>
                  </a:lnTo>
                  <a:lnTo>
                    <a:pt x="305" y="943"/>
                  </a:lnTo>
                  <a:lnTo>
                    <a:pt x="305" y="943"/>
                  </a:lnTo>
                  <a:lnTo>
                    <a:pt x="311" y="934"/>
                  </a:lnTo>
                  <a:lnTo>
                    <a:pt x="319" y="925"/>
                  </a:lnTo>
                  <a:lnTo>
                    <a:pt x="329" y="917"/>
                  </a:lnTo>
                  <a:lnTo>
                    <a:pt x="343" y="910"/>
                  </a:lnTo>
                  <a:lnTo>
                    <a:pt x="357" y="903"/>
                  </a:lnTo>
                  <a:lnTo>
                    <a:pt x="372" y="897"/>
                  </a:lnTo>
                  <a:lnTo>
                    <a:pt x="388" y="893"/>
                  </a:lnTo>
                  <a:lnTo>
                    <a:pt x="403" y="890"/>
                  </a:lnTo>
                  <a:lnTo>
                    <a:pt x="403" y="890"/>
                  </a:lnTo>
                  <a:lnTo>
                    <a:pt x="424" y="889"/>
                  </a:lnTo>
                  <a:lnTo>
                    <a:pt x="447" y="890"/>
                  </a:lnTo>
                  <a:lnTo>
                    <a:pt x="458" y="892"/>
                  </a:lnTo>
                  <a:lnTo>
                    <a:pt x="468" y="894"/>
                  </a:lnTo>
                  <a:lnTo>
                    <a:pt x="476" y="897"/>
                  </a:lnTo>
                  <a:lnTo>
                    <a:pt x="483" y="901"/>
                  </a:lnTo>
                  <a:lnTo>
                    <a:pt x="483" y="901"/>
                  </a:lnTo>
                  <a:lnTo>
                    <a:pt x="475" y="890"/>
                  </a:lnTo>
                  <a:lnTo>
                    <a:pt x="466" y="879"/>
                  </a:lnTo>
                  <a:lnTo>
                    <a:pt x="445" y="859"/>
                  </a:lnTo>
                  <a:lnTo>
                    <a:pt x="424" y="841"/>
                  </a:lnTo>
                  <a:lnTo>
                    <a:pt x="403" y="823"/>
                  </a:lnTo>
                  <a:lnTo>
                    <a:pt x="403" y="823"/>
                  </a:lnTo>
                  <a:lnTo>
                    <a:pt x="409" y="813"/>
                  </a:lnTo>
                  <a:lnTo>
                    <a:pt x="415" y="803"/>
                  </a:lnTo>
                  <a:lnTo>
                    <a:pt x="417" y="799"/>
                  </a:lnTo>
                  <a:lnTo>
                    <a:pt x="422" y="797"/>
                  </a:lnTo>
                  <a:lnTo>
                    <a:pt x="426" y="796"/>
                  </a:lnTo>
                  <a:lnTo>
                    <a:pt x="431" y="797"/>
                  </a:lnTo>
                  <a:lnTo>
                    <a:pt x="431" y="797"/>
                  </a:lnTo>
                  <a:lnTo>
                    <a:pt x="438" y="802"/>
                  </a:lnTo>
                  <a:lnTo>
                    <a:pt x="445" y="807"/>
                  </a:lnTo>
                  <a:lnTo>
                    <a:pt x="462" y="823"/>
                  </a:lnTo>
                  <a:lnTo>
                    <a:pt x="476" y="840"/>
                  </a:lnTo>
                  <a:lnTo>
                    <a:pt x="485" y="852"/>
                  </a:lnTo>
                  <a:lnTo>
                    <a:pt x="485" y="852"/>
                  </a:lnTo>
                  <a:lnTo>
                    <a:pt x="483" y="838"/>
                  </a:lnTo>
                  <a:lnTo>
                    <a:pt x="482" y="826"/>
                  </a:lnTo>
                  <a:lnTo>
                    <a:pt x="483" y="813"/>
                  </a:lnTo>
                  <a:lnTo>
                    <a:pt x="485" y="800"/>
                  </a:lnTo>
                  <a:lnTo>
                    <a:pt x="489" y="789"/>
                  </a:lnTo>
                  <a:lnTo>
                    <a:pt x="493" y="779"/>
                  </a:lnTo>
                  <a:lnTo>
                    <a:pt x="499" y="769"/>
                  </a:lnTo>
                  <a:lnTo>
                    <a:pt x="504" y="760"/>
                  </a:lnTo>
                  <a:lnTo>
                    <a:pt x="520" y="740"/>
                  </a:lnTo>
                  <a:lnTo>
                    <a:pt x="535" y="723"/>
                  </a:lnTo>
                  <a:lnTo>
                    <a:pt x="551" y="705"/>
                  </a:lnTo>
                  <a:lnTo>
                    <a:pt x="566" y="688"/>
                  </a:lnTo>
                  <a:lnTo>
                    <a:pt x="566" y="688"/>
                  </a:lnTo>
                  <a:lnTo>
                    <a:pt x="573" y="691"/>
                  </a:lnTo>
                  <a:lnTo>
                    <a:pt x="577" y="691"/>
                  </a:lnTo>
                  <a:lnTo>
                    <a:pt x="582" y="694"/>
                  </a:lnTo>
                  <a:lnTo>
                    <a:pt x="582" y="694"/>
                  </a:lnTo>
                  <a:lnTo>
                    <a:pt x="582" y="705"/>
                  </a:lnTo>
                  <a:lnTo>
                    <a:pt x="583" y="717"/>
                  </a:lnTo>
                  <a:lnTo>
                    <a:pt x="590" y="740"/>
                  </a:lnTo>
                  <a:lnTo>
                    <a:pt x="594" y="753"/>
                  </a:lnTo>
                  <a:lnTo>
                    <a:pt x="597" y="765"/>
                  </a:lnTo>
                  <a:lnTo>
                    <a:pt x="598" y="778"/>
                  </a:lnTo>
                  <a:lnTo>
                    <a:pt x="597" y="793"/>
                  </a:lnTo>
                  <a:lnTo>
                    <a:pt x="597" y="793"/>
                  </a:lnTo>
                  <a:lnTo>
                    <a:pt x="594" y="805"/>
                  </a:lnTo>
                  <a:lnTo>
                    <a:pt x="590" y="814"/>
                  </a:lnTo>
                  <a:lnTo>
                    <a:pt x="583" y="823"/>
                  </a:lnTo>
                  <a:lnTo>
                    <a:pt x="576" y="830"/>
                  </a:lnTo>
                  <a:lnTo>
                    <a:pt x="559" y="844"/>
                  </a:lnTo>
                  <a:lnTo>
                    <a:pt x="551" y="849"/>
                  </a:lnTo>
                  <a:lnTo>
                    <a:pt x="544" y="858"/>
                  </a:lnTo>
                  <a:lnTo>
                    <a:pt x="544" y="858"/>
                  </a:lnTo>
                  <a:lnTo>
                    <a:pt x="561" y="852"/>
                  </a:lnTo>
                  <a:lnTo>
                    <a:pt x="577" y="848"/>
                  </a:lnTo>
                  <a:lnTo>
                    <a:pt x="586" y="847"/>
                  </a:lnTo>
                  <a:lnTo>
                    <a:pt x="594" y="847"/>
                  </a:lnTo>
                  <a:lnTo>
                    <a:pt x="603" y="847"/>
                  </a:lnTo>
                  <a:lnTo>
                    <a:pt x="611" y="849"/>
                  </a:lnTo>
                  <a:lnTo>
                    <a:pt x="611" y="849"/>
                  </a:lnTo>
                  <a:lnTo>
                    <a:pt x="624" y="854"/>
                  </a:lnTo>
                  <a:lnTo>
                    <a:pt x="635" y="861"/>
                  </a:lnTo>
                  <a:lnTo>
                    <a:pt x="643" y="868"/>
                  </a:lnTo>
                  <a:lnTo>
                    <a:pt x="653" y="878"/>
                  </a:lnTo>
                  <a:lnTo>
                    <a:pt x="669" y="896"/>
                  </a:lnTo>
                  <a:lnTo>
                    <a:pt x="685" y="914"/>
                  </a:lnTo>
                  <a:lnTo>
                    <a:pt x="685" y="914"/>
                  </a:lnTo>
                  <a:lnTo>
                    <a:pt x="695" y="949"/>
                  </a:lnTo>
                  <a:lnTo>
                    <a:pt x="699" y="967"/>
                  </a:lnTo>
                  <a:lnTo>
                    <a:pt x="701" y="987"/>
                  </a:lnTo>
                  <a:lnTo>
                    <a:pt x="701" y="987"/>
                  </a:lnTo>
                  <a:lnTo>
                    <a:pt x="699" y="1007"/>
                  </a:lnTo>
                  <a:lnTo>
                    <a:pt x="695" y="1025"/>
                  </a:lnTo>
                  <a:lnTo>
                    <a:pt x="691" y="1043"/>
                  </a:lnTo>
                  <a:lnTo>
                    <a:pt x="684" y="1060"/>
                  </a:lnTo>
                  <a:lnTo>
                    <a:pt x="676" y="1077"/>
                  </a:lnTo>
                  <a:lnTo>
                    <a:pt x="669" y="1094"/>
                  </a:lnTo>
                  <a:lnTo>
                    <a:pt x="652" y="1122"/>
                  </a:lnTo>
                  <a:lnTo>
                    <a:pt x="652" y="1122"/>
                  </a:lnTo>
                  <a:lnTo>
                    <a:pt x="663" y="1125"/>
                  </a:lnTo>
                  <a:lnTo>
                    <a:pt x="678" y="1130"/>
                  </a:lnTo>
                  <a:lnTo>
                    <a:pt x="678" y="1130"/>
                  </a:lnTo>
                  <a:lnTo>
                    <a:pt x="740" y="1122"/>
                  </a:lnTo>
                  <a:lnTo>
                    <a:pt x="757" y="1119"/>
                  </a:lnTo>
                  <a:lnTo>
                    <a:pt x="775" y="1119"/>
                  </a:lnTo>
                  <a:lnTo>
                    <a:pt x="794" y="1119"/>
                  </a:lnTo>
                  <a:lnTo>
                    <a:pt x="813" y="1120"/>
                  </a:lnTo>
                  <a:lnTo>
                    <a:pt x="813" y="1120"/>
                  </a:lnTo>
                  <a:lnTo>
                    <a:pt x="823" y="1123"/>
                  </a:lnTo>
                  <a:lnTo>
                    <a:pt x="831" y="1125"/>
                  </a:lnTo>
                  <a:lnTo>
                    <a:pt x="831" y="1125"/>
                  </a:lnTo>
                  <a:lnTo>
                    <a:pt x="838" y="1125"/>
                  </a:lnTo>
                  <a:lnTo>
                    <a:pt x="845" y="1125"/>
                  </a:lnTo>
                  <a:lnTo>
                    <a:pt x="853" y="1125"/>
                  </a:lnTo>
                  <a:lnTo>
                    <a:pt x="858" y="1125"/>
                  </a:lnTo>
                  <a:lnTo>
                    <a:pt x="858" y="1125"/>
                  </a:lnTo>
                  <a:lnTo>
                    <a:pt x="861" y="1127"/>
                  </a:lnTo>
                  <a:lnTo>
                    <a:pt x="864" y="1130"/>
                  </a:lnTo>
                  <a:lnTo>
                    <a:pt x="865" y="1133"/>
                  </a:lnTo>
                  <a:lnTo>
                    <a:pt x="868" y="1136"/>
                  </a:lnTo>
                  <a:lnTo>
                    <a:pt x="868" y="1136"/>
                  </a:lnTo>
                  <a:lnTo>
                    <a:pt x="872" y="1137"/>
                  </a:lnTo>
                  <a:lnTo>
                    <a:pt x="875" y="1137"/>
                  </a:lnTo>
                  <a:lnTo>
                    <a:pt x="878" y="1139"/>
                  </a:lnTo>
                  <a:lnTo>
                    <a:pt x="881" y="1139"/>
                  </a:lnTo>
                  <a:lnTo>
                    <a:pt x="881" y="1139"/>
                  </a:lnTo>
                  <a:lnTo>
                    <a:pt x="889" y="1146"/>
                  </a:lnTo>
                  <a:lnTo>
                    <a:pt x="896" y="1154"/>
                  </a:lnTo>
                  <a:lnTo>
                    <a:pt x="904" y="1160"/>
                  </a:lnTo>
                  <a:lnTo>
                    <a:pt x="909" y="1163"/>
                  </a:lnTo>
                  <a:lnTo>
                    <a:pt x="914" y="1164"/>
                  </a:lnTo>
                  <a:lnTo>
                    <a:pt x="914" y="1164"/>
                  </a:lnTo>
                  <a:lnTo>
                    <a:pt x="917" y="1168"/>
                  </a:lnTo>
                  <a:lnTo>
                    <a:pt x="920" y="1172"/>
                  </a:lnTo>
                  <a:lnTo>
                    <a:pt x="927" y="1177"/>
                  </a:lnTo>
                  <a:lnTo>
                    <a:pt x="931" y="1179"/>
                  </a:lnTo>
                  <a:lnTo>
                    <a:pt x="934" y="1182"/>
                  </a:lnTo>
                  <a:lnTo>
                    <a:pt x="935" y="1186"/>
                  </a:lnTo>
                  <a:lnTo>
                    <a:pt x="935" y="1192"/>
                  </a:lnTo>
                  <a:lnTo>
                    <a:pt x="935" y="1192"/>
                  </a:lnTo>
                  <a:lnTo>
                    <a:pt x="934" y="1196"/>
                  </a:lnTo>
                  <a:lnTo>
                    <a:pt x="930" y="1199"/>
                  </a:lnTo>
                  <a:lnTo>
                    <a:pt x="926" y="1202"/>
                  </a:lnTo>
                  <a:lnTo>
                    <a:pt x="920" y="1203"/>
                  </a:lnTo>
                  <a:lnTo>
                    <a:pt x="907" y="1205"/>
                  </a:lnTo>
                  <a:lnTo>
                    <a:pt x="896" y="1205"/>
                  </a:lnTo>
                  <a:lnTo>
                    <a:pt x="896" y="1205"/>
                  </a:lnTo>
                  <a:lnTo>
                    <a:pt x="899" y="1210"/>
                  </a:lnTo>
                  <a:lnTo>
                    <a:pt x="900" y="1216"/>
                  </a:lnTo>
                  <a:lnTo>
                    <a:pt x="902" y="1220"/>
                  </a:lnTo>
                  <a:lnTo>
                    <a:pt x="902" y="1223"/>
                  </a:lnTo>
                  <a:lnTo>
                    <a:pt x="900" y="1224"/>
                  </a:lnTo>
                  <a:lnTo>
                    <a:pt x="900" y="1224"/>
                  </a:lnTo>
                  <a:lnTo>
                    <a:pt x="902" y="1231"/>
                  </a:lnTo>
                  <a:lnTo>
                    <a:pt x="904" y="1236"/>
                  </a:lnTo>
                  <a:lnTo>
                    <a:pt x="913" y="1245"/>
                  </a:lnTo>
                  <a:lnTo>
                    <a:pt x="923" y="1254"/>
                  </a:lnTo>
                  <a:lnTo>
                    <a:pt x="933" y="1262"/>
                  </a:lnTo>
                  <a:lnTo>
                    <a:pt x="942" y="1271"/>
                  </a:lnTo>
                  <a:lnTo>
                    <a:pt x="945" y="1276"/>
                  </a:lnTo>
                  <a:lnTo>
                    <a:pt x="947" y="1280"/>
                  </a:lnTo>
                  <a:lnTo>
                    <a:pt x="947" y="1286"/>
                  </a:lnTo>
                  <a:lnTo>
                    <a:pt x="947" y="1292"/>
                  </a:lnTo>
                  <a:lnTo>
                    <a:pt x="944" y="1297"/>
                  </a:lnTo>
                  <a:lnTo>
                    <a:pt x="938" y="1304"/>
                  </a:lnTo>
                  <a:lnTo>
                    <a:pt x="938" y="1304"/>
                  </a:lnTo>
                  <a:lnTo>
                    <a:pt x="907" y="1306"/>
                  </a:lnTo>
                  <a:lnTo>
                    <a:pt x="875" y="1309"/>
                  </a:lnTo>
                  <a:lnTo>
                    <a:pt x="875" y="1309"/>
                  </a:lnTo>
                  <a:lnTo>
                    <a:pt x="883" y="1317"/>
                  </a:lnTo>
                  <a:lnTo>
                    <a:pt x="890" y="1325"/>
                  </a:lnTo>
                  <a:lnTo>
                    <a:pt x="895" y="1337"/>
                  </a:lnTo>
                  <a:lnTo>
                    <a:pt x="899" y="1346"/>
                  </a:lnTo>
                  <a:lnTo>
                    <a:pt x="900" y="1359"/>
                  </a:lnTo>
                  <a:lnTo>
                    <a:pt x="902" y="1370"/>
                  </a:lnTo>
                  <a:lnTo>
                    <a:pt x="900" y="1383"/>
                  </a:lnTo>
                  <a:lnTo>
                    <a:pt x="899" y="1397"/>
                  </a:lnTo>
                  <a:lnTo>
                    <a:pt x="899" y="1397"/>
                  </a:lnTo>
                  <a:lnTo>
                    <a:pt x="959" y="1403"/>
                  </a:lnTo>
                  <a:lnTo>
                    <a:pt x="1022" y="1408"/>
                  </a:lnTo>
                  <a:lnTo>
                    <a:pt x="1090" y="1414"/>
                  </a:lnTo>
                  <a:lnTo>
                    <a:pt x="1159" y="1421"/>
                  </a:lnTo>
                  <a:lnTo>
                    <a:pt x="1159" y="1421"/>
                  </a:lnTo>
                  <a:lnTo>
                    <a:pt x="1143" y="1411"/>
                  </a:lnTo>
                  <a:lnTo>
                    <a:pt x="1128" y="1400"/>
                  </a:lnTo>
                  <a:lnTo>
                    <a:pt x="1115" y="1387"/>
                  </a:lnTo>
                  <a:lnTo>
                    <a:pt x="1102" y="1372"/>
                  </a:lnTo>
                  <a:lnTo>
                    <a:pt x="1102" y="1372"/>
                  </a:lnTo>
                  <a:lnTo>
                    <a:pt x="1097" y="1353"/>
                  </a:lnTo>
                  <a:lnTo>
                    <a:pt x="1090" y="1335"/>
                  </a:lnTo>
                  <a:lnTo>
                    <a:pt x="1086" y="1317"/>
                  </a:lnTo>
                  <a:lnTo>
                    <a:pt x="1086" y="1309"/>
                  </a:lnTo>
                  <a:lnTo>
                    <a:pt x="1086" y="1300"/>
                  </a:lnTo>
                  <a:lnTo>
                    <a:pt x="1086" y="1300"/>
                  </a:lnTo>
                  <a:lnTo>
                    <a:pt x="1087" y="1295"/>
                  </a:lnTo>
                  <a:lnTo>
                    <a:pt x="1090" y="1289"/>
                  </a:lnTo>
                  <a:lnTo>
                    <a:pt x="1091" y="1283"/>
                  </a:lnTo>
                  <a:lnTo>
                    <a:pt x="1093" y="1278"/>
                  </a:lnTo>
                  <a:lnTo>
                    <a:pt x="1093" y="1278"/>
                  </a:lnTo>
                  <a:lnTo>
                    <a:pt x="1094" y="1248"/>
                  </a:lnTo>
                  <a:lnTo>
                    <a:pt x="1095" y="1236"/>
                  </a:lnTo>
                  <a:lnTo>
                    <a:pt x="1098" y="1229"/>
                  </a:lnTo>
                  <a:lnTo>
                    <a:pt x="1101" y="1221"/>
                  </a:lnTo>
                  <a:lnTo>
                    <a:pt x="1101" y="1221"/>
                  </a:lnTo>
                  <a:lnTo>
                    <a:pt x="1105" y="1213"/>
                  </a:lnTo>
                  <a:lnTo>
                    <a:pt x="1108" y="1205"/>
                  </a:lnTo>
                  <a:lnTo>
                    <a:pt x="1108" y="1205"/>
                  </a:lnTo>
                  <a:lnTo>
                    <a:pt x="1114" y="1198"/>
                  </a:lnTo>
                  <a:lnTo>
                    <a:pt x="1119" y="1192"/>
                  </a:lnTo>
                  <a:lnTo>
                    <a:pt x="1125" y="1186"/>
                  </a:lnTo>
                  <a:lnTo>
                    <a:pt x="1129" y="1181"/>
                  </a:lnTo>
                  <a:lnTo>
                    <a:pt x="1129" y="1181"/>
                  </a:lnTo>
                  <a:lnTo>
                    <a:pt x="1130" y="1178"/>
                  </a:lnTo>
                  <a:lnTo>
                    <a:pt x="1132" y="1174"/>
                  </a:lnTo>
                  <a:lnTo>
                    <a:pt x="1133" y="1170"/>
                  </a:lnTo>
                  <a:lnTo>
                    <a:pt x="1135" y="1167"/>
                  </a:lnTo>
                  <a:lnTo>
                    <a:pt x="1135" y="1167"/>
                  </a:lnTo>
                  <a:lnTo>
                    <a:pt x="1145" y="1156"/>
                  </a:lnTo>
                  <a:lnTo>
                    <a:pt x="1147" y="1147"/>
                  </a:lnTo>
                  <a:lnTo>
                    <a:pt x="1150" y="1139"/>
                  </a:lnTo>
                  <a:lnTo>
                    <a:pt x="1150" y="1139"/>
                  </a:lnTo>
                  <a:lnTo>
                    <a:pt x="1167" y="1115"/>
                  </a:lnTo>
                  <a:lnTo>
                    <a:pt x="1185" y="1088"/>
                  </a:lnTo>
                  <a:lnTo>
                    <a:pt x="1203" y="1060"/>
                  </a:lnTo>
                  <a:lnTo>
                    <a:pt x="1223" y="1032"/>
                  </a:lnTo>
                  <a:lnTo>
                    <a:pt x="1223" y="1032"/>
                  </a:lnTo>
                  <a:lnTo>
                    <a:pt x="1230" y="1025"/>
                  </a:lnTo>
                  <a:lnTo>
                    <a:pt x="1239" y="1018"/>
                  </a:lnTo>
                  <a:lnTo>
                    <a:pt x="1246" y="1012"/>
                  </a:lnTo>
                  <a:lnTo>
                    <a:pt x="1254" y="1004"/>
                  </a:lnTo>
                  <a:lnTo>
                    <a:pt x="1254" y="1004"/>
                  </a:lnTo>
                  <a:lnTo>
                    <a:pt x="1268" y="984"/>
                  </a:lnTo>
                  <a:lnTo>
                    <a:pt x="1282" y="963"/>
                  </a:lnTo>
                  <a:lnTo>
                    <a:pt x="1298" y="943"/>
                  </a:lnTo>
                  <a:lnTo>
                    <a:pt x="1305" y="935"/>
                  </a:lnTo>
                  <a:lnTo>
                    <a:pt x="1313" y="928"/>
                  </a:lnTo>
                  <a:lnTo>
                    <a:pt x="1313" y="928"/>
                  </a:lnTo>
                  <a:lnTo>
                    <a:pt x="1323" y="921"/>
                  </a:lnTo>
                  <a:lnTo>
                    <a:pt x="1334" y="915"/>
                  </a:lnTo>
                  <a:lnTo>
                    <a:pt x="1334" y="915"/>
                  </a:lnTo>
                  <a:lnTo>
                    <a:pt x="1338" y="914"/>
                  </a:lnTo>
                  <a:lnTo>
                    <a:pt x="1344" y="913"/>
                  </a:lnTo>
                  <a:lnTo>
                    <a:pt x="1355" y="911"/>
                  </a:lnTo>
                  <a:lnTo>
                    <a:pt x="1355" y="911"/>
                  </a:lnTo>
                  <a:lnTo>
                    <a:pt x="1368" y="900"/>
                  </a:lnTo>
                  <a:lnTo>
                    <a:pt x="1385" y="890"/>
                  </a:lnTo>
                  <a:lnTo>
                    <a:pt x="1401" y="882"/>
                  </a:lnTo>
                  <a:lnTo>
                    <a:pt x="1420" y="873"/>
                  </a:lnTo>
                  <a:lnTo>
                    <a:pt x="1438" y="863"/>
                  </a:lnTo>
                  <a:lnTo>
                    <a:pt x="1455" y="854"/>
                  </a:lnTo>
                  <a:lnTo>
                    <a:pt x="1472" y="842"/>
                  </a:lnTo>
                  <a:lnTo>
                    <a:pt x="1479" y="837"/>
                  </a:lnTo>
                  <a:lnTo>
                    <a:pt x="1486" y="830"/>
                  </a:lnTo>
                  <a:lnTo>
                    <a:pt x="1486" y="830"/>
                  </a:lnTo>
                  <a:lnTo>
                    <a:pt x="1490" y="830"/>
                  </a:lnTo>
                  <a:lnTo>
                    <a:pt x="1493" y="830"/>
                  </a:lnTo>
                  <a:lnTo>
                    <a:pt x="1495" y="831"/>
                  </a:lnTo>
                  <a:lnTo>
                    <a:pt x="1498" y="831"/>
                  </a:lnTo>
                  <a:lnTo>
                    <a:pt x="1498" y="831"/>
                  </a:lnTo>
                  <a:lnTo>
                    <a:pt x="1501" y="819"/>
                  </a:lnTo>
                  <a:lnTo>
                    <a:pt x="1505" y="807"/>
                  </a:lnTo>
                  <a:lnTo>
                    <a:pt x="1511" y="797"/>
                  </a:lnTo>
                  <a:lnTo>
                    <a:pt x="1519" y="789"/>
                  </a:lnTo>
                  <a:lnTo>
                    <a:pt x="1519" y="789"/>
                  </a:lnTo>
                  <a:lnTo>
                    <a:pt x="1514" y="786"/>
                  </a:lnTo>
                  <a:lnTo>
                    <a:pt x="1508" y="783"/>
                  </a:lnTo>
                  <a:lnTo>
                    <a:pt x="1502" y="783"/>
                  </a:lnTo>
                  <a:lnTo>
                    <a:pt x="1500" y="783"/>
                  </a:lnTo>
                  <a:lnTo>
                    <a:pt x="1497" y="786"/>
                  </a:lnTo>
                  <a:lnTo>
                    <a:pt x="1497" y="786"/>
                  </a:lnTo>
                  <a:lnTo>
                    <a:pt x="1476" y="779"/>
                  </a:lnTo>
                  <a:lnTo>
                    <a:pt x="1458" y="769"/>
                  </a:lnTo>
                  <a:lnTo>
                    <a:pt x="1439" y="758"/>
                  </a:lnTo>
                  <a:lnTo>
                    <a:pt x="1422" y="747"/>
                  </a:lnTo>
                  <a:lnTo>
                    <a:pt x="1422" y="747"/>
                  </a:lnTo>
                  <a:lnTo>
                    <a:pt x="1415" y="753"/>
                  </a:lnTo>
                  <a:lnTo>
                    <a:pt x="1407" y="757"/>
                  </a:lnTo>
                  <a:lnTo>
                    <a:pt x="1399" y="760"/>
                  </a:lnTo>
                  <a:lnTo>
                    <a:pt x="1389" y="761"/>
                  </a:lnTo>
                  <a:lnTo>
                    <a:pt x="1372" y="761"/>
                  </a:lnTo>
                  <a:lnTo>
                    <a:pt x="1354" y="760"/>
                  </a:lnTo>
                  <a:lnTo>
                    <a:pt x="1334" y="757"/>
                  </a:lnTo>
                  <a:lnTo>
                    <a:pt x="1316" y="754"/>
                  </a:lnTo>
                  <a:lnTo>
                    <a:pt x="1296" y="754"/>
                  </a:lnTo>
                  <a:lnTo>
                    <a:pt x="1288" y="754"/>
                  </a:lnTo>
                  <a:lnTo>
                    <a:pt x="1278" y="755"/>
                  </a:lnTo>
                  <a:lnTo>
                    <a:pt x="1278" y="755"/>
                  </a:lnTo>
                  <a:lnTo>
                    <a:pt x="1275" y="753"/>
                  </a:lnTo>
                  <a:lnTo>
                    <a:pt x="1272" y="751"/>
                  </a:lnTo>
                  <a:lnTo>
                    <a:pt x="1269" y="751"/>
                  </a:lnTo>
                  <a:lnTo>
                    <a:pt x="1269" y="751"/>
                  </a:lnTo>
                  <a:lnTo>
                    <a:pt x="1268" y="746"/>
                  </a:lnTo>
                  <a:lnTo>
                    <a:pt x="1267" y="741"/>
                  </a:lnTo>
                  <a:lnTo>
                    <a:pt x="1268" y="739"/>
                  </a:lnTo>
                  <a:lnTo>
                    <a:pt x="1271" y="736"/>
                  </a:lnTo>
                  <a:lnTo>
                    <a:pt x="1271" y="736"/>
                  </a:lnTo>
                  <a:lnTo>
                    <a:pt x="1253" y="736"/>
                  </a:lnTo>
                  <a:lnTo>
                    <a:pt x="1232" y="737"/>
                  </a:lnTo>
                  <a:lnTo>
                    <a:pt x="1220" y="737"/>
                  </a:lnTo>
                  <a:lnTo>
                    <a:pt x="1210" y="734"/>
                  </a:lnTo>
                  <a:lnTo>
                    <a:pt x="1199" y="730"/>
                  </a:lnTo>
                  <a:lnTo>
                    <a:pt x="1191" y="724"/>
                  </a:lnTo>
                  <a:lnTo>
                    <a:pt x="1191" y="724"/>
                  </a:lnTo>
                  <a:lnTo>
                    <a:pt x="1191" y="720"/>
                  </a:lnTo>
                  <a:lnTo>
                    <a:pt x="1194" y="716"/>
                  </a:lnTo>
                  <a:lnTo>
                    <a:pt x="1198" y="713"/>
                  </a:lnTo>
                  <a:lnTo>
                    <a:pt x="1203" y="712"/>
                  </a:lnTo>
                  <a:lnTo>
                    <a:pt x="1215" y="708"/>
                  </a:lnTo>
                  <a:lnTo>
                    <a:pt x="1219" y="705"/>
                  </a:lnTo>
                  <a:lnTo>
                    <a:pt x="1222" y="701"/>
                  </a:lnTo>
                  <a:lnTo>
                    <a:pt x="1222" y="701"/>
                  </a:lnTo>
                  <a:lnTo>
                    <a:pt x="1205" y="701"/>
                  </a:lnTo>
                  <a:lnTo>
                    <a:pt x="1188" y="701"/>
                  </a:lnTo>
                  <a:lnTo>
                    <a:pt x="1171" y="698"/>
                  </a:lnTo>
                  <a:lnTo>
                    <a:pt x="1154" y="695"/>
                  </a:lnTo>
                  <a:lnTo>
                    <a:pt x="1139" y="691"/>
                  </a:lnTo>
                  <a:lnTo>
                    <a:pt x="1125" y="684"/>
                  </a:lnTo>
                  <a:lnTo>
                    <a:pt x="1111" y="677"/>
                  </a:lnTo>
                  <a:lnTo>
                    <a:pt x="1100" y="667"/>
                  </a:lnTo>
                  <a:lnTo>
                    <a:pt x="1100" y="667"/>
                  </a:lnTo>
                  <a:lnTo>
                    <a:pt x="1095" y="667"/>
                  </a:lnTo>
                  <a:lnTo>
                    <a:pt x="1093" y="666"/>
                  </a:lnTo>
                  <a:lnTo>
                    <a:pt x="1091" y="666"/>
                  </a:lnTo>
                  <a:lnTo>
                    <a:pt x="1087" y="666"/>
                  </a:lnTo>
                  <a:lnTo>
                    <a:pt x="1087" y="666"/>
                  </a:lnTo>
                  <a:lnTo>
                    <a:pt x="1072" y="651"/>
                  </a:lnTo>
                  <a:lnTo>
                    <a:pt x="1064" y="643"/>
                  </a:lnTo>
                  <a:lnTo>
                    <a:pt x="1057" y="635"/>
                  </a:lnTo>
                  <a:lnTo>
                    <a:pt x="1057" y="635"/>
                  </a:lnTo>
                  <a:lnTo>
                    <a:pt x="1050" y="630"/>
                  </a:lnTo>
                  <a:lnTo>
                    <a:pt x="1042" y="626"/>
                  </a:lnTo>
                  <a:lnTo>
                    <a:pt x="1035" y="621"/>
                  </a:lnTo>
                  <a:lnTo>
                    <a:pt x="1032" y="616"/>
                  </a:lnTo>
                  <a:lnTo>
                    <a:pt x="1031" y="612"/>
                  </a:lnTo>
                  <a:lnTo>
                    <a:pt x="1031" y="612"/>
                  </a:lnTo>
                  <a:lnTo>
                    <a:pt x="1032" y="612"/>
                  </a:lnTo>
                  <a:lnTo>
                    <a:pt x="1031" y="611"/>
                  </a:lnTo>
                  <a:lnTo>
                    <a:pt x="1031" y="611"/>
                  </a:lnTo>
                  <a:lnTo>
                    <a:pt x="1035" y="609"/>
                  </a:lnTo>
                  <a:lnTo>
                    <a:pt x="1039" y="608"/>
                  </a:lnTo>
                  <a:lnTo>
                    <a:pt x="1048" y="607"/>
                  </a:lnTo>
                  <a:lnTo>
                    <a:pt x="1059" y="608"/>
                  </a:lnTo>
                  <a:lnTo>
                    <a:pt x="1069" y="609"/>
                  </a:lnTo>
                  <a:lnTo>
                    <a:pt x="1080" y="611"/>
                  </a:lnTo>
                  <a:lnTo>
                    <a:pt x="1090" y="611"/>
                  </a:lnTo>
                  <a:lnTo>
                    <a:pt x="1098" y="609"/>
                  </a:lnTo>
                  <a:lnTo>
                    <a:pt x="1102" y="608"/>
                  </a:lnTo>
                  <a:lnTo>
                    <a:pt x="1107" y="605"/>
                  </a:lnTo>
                  <a:lnTo>
                    <a:pt x="1107" y="605"/>
                  </a:lnTo>
                  <a:lnTo>
                    <a:pt x="1088" y="602"/>
                  </a:lnTo>
                  <a:lnTo>
                    <a:pt x="1070" y="595"/>
                  </a:lnTo>
                  <a:lnTo>
                    <a:pt x="1053" y="587"/>
                  </a:lnTo>
                  <a:lnTo>
                    <a:pt x="1036" y="577"/>
                  </a:lnTo>
                  <a:lnTo>
                    <a:pt x="1036" y="577"/>
                  </a:lnTo>
                  <a:lnTo>
                    <a:pt x="1029" y="571"/>
                  </a:lnTo>
                  <a:lnTo>
                    <a:pt x="1022" y="564"/>
                  </a:lnTo>
                  <a:lnTo>
                    <a:pt x="1008" y="549"/>
                  </a:lnTo>
                  <a:lnTo>
                    <a:pt x="1008" y="549"/>
                  </a:lnTo>
                  <a:lnTo>
                    <a:pt x="989" y="532"/>
                  </a:lnTo>
                  <a:lnTo>
                    <a:pt x="982" y="522"/>
                  </a:lnTo>
                  <a:lnTo>
                    <a:pt x="977" y="517"/>
                  </a:lnTo>
                  <a:lnTo>
                    <a:pt x="975" y="510"/>
                  </a:lnTo>
                  <a:lnTo>
                    <a:pt x="975" y="510"/>
                  </a:lnTo>
                  <a:lnTo>
                    <a:pt x="970" y="490"/>
                  </a:lnTo>
                  <a:lnTo>
                    <a:pt x="966" y="472"/>
                  </a:lnTo>
                  <a:lnTo>
                    <a:pt x="961" y="453"/>
                  </a:lnTo>
                  <a:lnTo>
                    <a:pt x="958" y="444"/>
                  </a:lnTo>
                  <a:lnTo>
                    <a:pt x="952" y="435"/>
                  </a:lnTo>
                  <a:lnTo>
                    <a:pt x="952" y="435"/>
                  </a:lnTo>
                  <a:lnTo>
                    <a:pt x="958" y="431"/>
                  </a:lnTo>
                  <a:lnTo>
                    <a:pt x="963" y="430"/>
                  </a:lnTo>
                  <a:lnTo>
                    <a:pt x="969" y="431"/>
                  </a:lnTo>
                  <a:lnTo>
                    <a:pt x="973" y="432"/>
                  </a:lnTo>
                  <a:lnTo>
                    <a:pt x="983" y="441"/>
                  </a:lnTo>
                  <a:lnTo>
                    <a:pt x="989" y="444"/>
                  </a:lnTo>
                  <a:lnTo>
                    <a:pt x="993" y="446"/>
                  </a:lnTo>
                  <a:lnTo>
                    <a:pt x="993" y="446"/>
                  </a:lnTo>
                  <a:lnTo>
                    <a:pt x="1007" y="452"/>
                  </a:lnTo>
                  <a:lnTo>
                    <a:pt x="1015" y="453"/>
                  </a:lnTo>
                  <a:lnTo>
                    <a:pt x="1024" y="455"/>
                  </a:lnTo>
                  <a:lnTo>
                    <a:pt x="1024" y="455"/>
                  </a:lnTo>
                  <a:lnTo>
                    <a:pt x="1015" y="446"/>
                  </a:lnTo>
                  <a:lnTo>
                    <a:pt x="1003" y="437"/>
                  </a:lnTo>
                  <a:lnTo>
                    <a:pt x="979" y="418"/>
                  </a:lnTo>
                  <a:lnTo>
                    <a:pt x="979" y="418"/>
                  </a:lnTo>
                  <a:lnTo>
                    <a:pt x="976" y="413"/>
                  </a:lnTo>
                  <a:lnTo>
                    <a:pt x="973" y="409"/>
                  </a:lnTo>
                  <a:lnTo>
                    <a:pt x="965" y="399"/>
                  </a:lnTo>
                  <a:lnTo>
                    <a:pt x="961" y="395"/>
                  </a:lnTo>
                  <a:lnTo>
                    <a:pt x="959" y="390"/>
                  </a:lnTo>
                  <a:lnTo>
                    <a:pt x="958" y="386"/>
                  </a:lnTo>
                  <a:lnTo>
                    <a:pt x="959" y="379"/>
                  </a:lnTo>
                  <a:lnTo>
                    <a:pt x="959" y="379"/>
                  </a:lnTo>
                  <a:lnTo>
                    <a:pt x="963" y="379"/>
                  </a:lnTo>
                  <a:lnTo>
                    <a:pt x="966" y="379"/>
                  </a:lnTo>
                  <a:lnTo>
                    <a:pt x="973" y="382"/>
                  </a:lnTo>
                  <a:lnTo>
                    <a:pt x="977" y="385"/>
                  </a:lnTo>
                  <a:lnTo>
                    <a:pt x="984" y="389"/>
                  </a:lnTo>
                  <a:lnTo>
                    <a:pt x="984" y="389"/>
                  </a:lnTo>
                  <a:lnTo>
                    <a:pt x="996" y="388"/>
                  </a:lnTo>
                  <a:lnTo>
                    <a:pt x="1006" y="388"/>
                  </a:lnTo>
                  <a:lnTo>
                    <a:pt x="1015" y="388"/>
                  </a:lnTo>
                  <a:lnTo>
                    <a:pt x="1028" y="386"/>
                  </a:lnTo>
                  <a:lnTo>
                    <a:pt x="1028" y="386"/>
                  </a:lnTo>
                  <a:lnTo>
                    <a:pt x="1043" y="383"/>
                  </a:lnTo>
                  <a:lnTo>
                    <a:pt x="1057" y="378"/>
                  </a:lnTo>
                  <a:lnTo>
                    <a:pt x="1070" y="369"/>
                  </a:lnTo>
                  <a:lnTo>
                    <a:pt x="1081" y="359"/>
                  </a:lnTo>
                  <a:lnTo>
                    <a:pt x="1093" y="350"/>
                  </a:lnTo>
                  <a:lnTo>
                    <a:pt x="1101" y="337"/>
                  </a:lnTo>
                  <a:lnTo>
                    <a:pt x="1109" y="324"/>
                  </a:lnTo>
                  <a:lnTo>
                    <a:pt x="1116" y="310"/>
                  </a:lnTo>
                  <a:lnTo>
                    <a:pt x="1130" y="282"/>
                  </a:lnTo>
                  <a:lnTo>
                    <a:pt x="1145" y="253"/>
                  </a:lnTo>
                  <a:lnTo>
                    <a:pt x="1160" y="225"/>
                  </a:lnTo>
                  <a:lnTo>
                    <a:pt x="1167" y="213"/>
                  </a:lnTo>
                  <a:lnTo>
                    <a:pt x="1177" y="201"/>
                  </a:lnTo>
                  <a:lnTo>
                    <a:pt x="1177" y="201"/>
                  </a:lnTo>
                  <a:lnTo>
                    <a:pt x="1181" y="191"/>
                  </a:lnTo>
                  <a:lnTo>
                    <a:pt x="1187" y="180"/>
                  </a:lnTo>
                  <a:lnTo>
                    <a:pt x="1192" y="171"/>
                  </a:lnTo>
                  <a:lnTo>
                    <a:pt x="1202" y="164"/>
                  </a:lnTo>
                  <a:lnTo>
                    <a:pt x="1202" y="164"/>
                  </a:lnTo>
                  <a:lnTo>
                    <a:pt x="1212" y="149"/>
                  </a:lnTo>
                  <a:lnTo>
                    <a:pt x="1223" y="132"/>
                  </a:lnTo>
                  <a:lnTo>
                    <a:pt x="1234" y="117"/>
                  </a:lnTo>
                  <a:lnTo>
                    <a:pt x="1248" y="102"/>
                  </a:lnTo>
                  <a:lnTo>
                    <a:pt x="1262" y="88"/>
                  </a:lnTo>
                  <a:lnTo>
                    <a:pt x="1279" y="76"/>
                  </a:lnTo>
                  <a:lnTo>
                    <a:pt x="1296" y="63"/>
                  </a:lnTo>
                  <a:lnTo>
                    <a:pt x="1313" y="53"/>
                  </a:lnTo>
                  <a:lnTo>
                    <a:pt x="1333" y="44"/>
                  </a:lnTo>
                  <a:lnTo>
                    <a:pt x="1351" y="35"/>
                  </a:lnTo>
                  <a:lnTo>
                    <a:pt x="1372" y="29"/>
                  </a:lnTo>
                  <a:lnTo>
                    <a:pt x="1393" y="25"/>
                  </a:lnTo>
                  <a:lnTo>
                    <a:pt x="1414" y="22"/>
                  </a:lnTo>
                  <a:lnTo>
                    <a:pt x="1436" y="21"/>
                  </a:lnTo>
                  <a:lnTo>
                    <a:pt x="1459" y="22"/>
                  </a:lnTo>
                  <a:lnTo>
                    <a:pt x="1481" y="27"/>
                  </a:lnTo>
                  <a:lnTo>
                    <a:pt x="1481" y="27"/>
                  </a:lnTo>
                  <a:lnTo>
                    <a:pt x="1493" y="29"/>
                  </a:lnTo>
                  <a:lnTo>
                    <a:pt x="1504" y="34"/>
                  </a:lnTo>
                  <a:lnTo>
                    <a:pt x="1528" y="44"/>
                  </a:lnTo>
                  <a:lnTo>
                    <a:pt x="1528" y="44"/>
                  </a:lnTo>
                  <a:lnTo>
                    <a:pt x="1542" y="32"/>
                  </a:lnTo>
                  <a:lnTo>
                    <a:pt x="1557" y="22"/>
                  </a:lnTo>
                  <a:lnTo>
                    <a:pt x="1574" y="14"/>
                  </a:lnTo>
                  <a:lnTo>
                    <a:pt x="1591" y="8"/>
                  </a:lnTo>
                  <a:lnTo>
                    <a:pt x="1609" y="4"/>
                  </a:lnTo>
                  <a:lnTo>
                    <a:pt x="1627" y="1"/>
                  </a:lnTo>
                  <a:lnTo>
                    <a:pt x="1647" y="0"/>
                  </a:lnTo>
                  <a:lnTo>
                    <a:pt x="1667" y="0"/>
                  </a:lnTo>
                  <a:lnTo>
                    <a:pt x="1686" y="1"/>
                  </a:lnTo>
                  <a:lnTo>
                    <a:pt x="1706" y="4"/>
                  </a:lnTo>
                  <a:lnTo>
                    <a:pt x="1726" y="8"/>
                  </a:lnTo>
                  <a:lnTo>
                    <a:pt x="1745" y="13"/>
                  </a:lnTo>
                  <a:lnTo>
                    <a:pt x="1764" y="18"/>
                  </a:lnTo>
                  <a:lnTo>
                    <a:pt x="1782" y="24"/>
                  </a:lnTo>
                  <a:lnTo>
                    <a:pt x="1799" y="31"/>
                  </a:lnTo>
                  <a:lnTo>
                    <a:pt x="1816" y="38"/>
                  </a:lnTo>
                  <a:lnTo>
                    <a:pt x="1816" y="38"/>
                  </a:lnTo>
                  <a:lnTo>
                    <a:pt x="1816" y="45"/>
                  </a:lnTo>
                  <a:lnTo>
                    <a:pt x="1814" y="49"/>
                  </a:lnTo>
                  <a:lnTo>
                    <a:pt x="1810" y="52"/>
                  </a:lnTo>
                  <a:lnTo>
                    <a:pt x="1804" y="52"/>
                  </a:lnTo>
                  <a:lnTo>
                    <a:pt x="1804" y="52"/>
                  </a:lnTo>
                  <a:lnTo>
                    <a:pt x="1825" y="63"/>
                  </a:lnTo>
                  <a:lnTo>
                    <a:pt x="1845" y="74"/>
                  </a:lnTo>
                  <a:lnTo>
                    <a:pt x="1865" y="86"/>
                  </a:lnTo>
                  <a:lnTo>
                    <a:pt x="1882" y="100"/>
                  </a:lnTo>
                  <a:lnTo>
                    <a:pt x="1898" y="115"/>
                  </a:lnTo>
                  <a:lnTo>
                    <a:pt x="1912" y="132"/>
                  </a:lnTo>
                  <a:lnTo>
                    <a:pt x="1924" y="150"/>
                  </a:lnTo>
                  <a:lnTo>
                    <a:pt x="1928" y="160"/>
                  </a:lnTo>
                  <a:lnTo>
                    <a:pt x="1932" y="170"/>
                  </a:lnTo>
                  <a:lnTo>
                    <a:pt x="1932" y="170"/>
                  </a:lnTo>
                  <a:lnTo>
                    <a:pt x="1942" y="170"/>
                  </a:lnTo>
                  <a:lnTo>
                    <a:pt x="1952" y="170"/>
                  </a:lnTo>
                  <a:lnTo>
                    <a:pt x="1955" y="170"/>
                  </a:lnTo>
                  <a:lnTo>
                    <a:pt x="1959" y="171"/>
                  </a:lnTo>
                  <a:lnTo>
                    <a:pt x="1962" y="174"/>
                  </a:lnTo>
                  <a:lnTo>
                    <a:pt x="1964" y="178"/>
                  </a:lnTo>
                  <a:lnTo>
                    <a:pt x="1964" y="178"/>
                  </a:lnTo>
                  <a:lnTo>
                    <a:pt x="1963" y="181"/>
                  </a:lnTo>
                  <a:lnTo>
                    <a:pt x="1962" y="184"/>
                  </a:lnTo>
                  <a:lnTo>
                    <a:pt x="1957" y="187"/>
                  </a:lnTo>
                  <a:lnTo>
                    <a:pt x="1947" y="190"/>
                  </a:lnTo>
                  <a:lnTo>
                    <a:pt x="1947" y="190"/>
                  </a:lnTo>
                  <a:lnTo>
                    <a:pt x="1963" y="219"/>
                  </a:lnTo>
                  <a:lnTo>
                    <a:pt x="1978" y="249"/>
                  </a:lnTo>
                  <a:lnTo>
                    <a:pt x="1997" y="278"/>
                  </a:lnTo>
                  <a:lnTo>
                    <a:pt x="2006" y="292"/>
                  </a:lnTo>
                  <a:lnTo>
                    <a:pt x="2016" y="305"/>
                  </a:lnTo>
                  <a:lnTo>
                    <a:pt x="2028" y="316"/>
                  </a:lnTo>
                  <a:lnTo>
                    <a:pt x="2040" y="326"/>
                  </a:lnTo>
                  <a:lnTo>
                    <a:pt x="2053" y="334"/>
                  </a:lnTo>
                  <a:lnTo>
                    <a:pt x="2067" y="341"/>
                  </a:lnTo>
                  <a:lnTo>
                    <a:pt x="2082" y="345"/>
                  </a:lnTo>
                  <a:lnTo>
                    <a:pt x="2099" y="348"/>
                  </a:lnTo>
                  <a:lnTo>
                    <a:pt x="2116" y="348"/>
                  </a:lnTo>
                  <a:lnTo>
                    <a:pt x="2136" y="345"/>
                  </a:lnTo>
                  <a:lnTo>
                    <a:pt x="2136" y="345"/>
                  </a:lnTo>
                  <a:lnTo>
                    <a:pt x="2138" y="341"/>
                  </a:lnTo>
                  <a:lnTo>
                    <a:pt x="2143" y="337"/>
                  </a:lnTo>
                  <a:lnTo>
                    <a:pt x="2150" y="327"/>
                  </a:lnTo>
                  <a:lnTo>
                    <a:pt x="2154" y="324"/>
                  </a:lnTo>
                  <a:lnTo>
                    <a:pt x="2158" y="322"/>
                  </a:lnTo>
                  <a:lnTo>
                    <a:pt x="2162" y="322"/>
                  </a:lnTo>
                  <a:lnTo>
                    <a:pt x="2168" y="324"/>
                  </a:lnTo>
                  <a:lnTo>
                    <a:pt x="2168" y="324"/>
                  </a:lnTo>
                  <a:lnTo>
                    <a:pt x="2169" y="343"/>
                  </a:lnTo>
                  <a:lnTo>
                    <a:pt x="2168" y="359"/>
                  </a:lnTo>
                  <a:lnTo>
                    <a:pt x="2166" y="378"/>
                  </a:lnTo>
                  <a:lnTo>
                    <a:pt x="2164" y="395"/>
                  </a:lnTo>
                  <a:lnTo>
                    <a:pt x="2159" y="410"/>
                  </a:lnTo>
                  <a:lnTo>
                    <a:pt x="2154" y="425"/>
                  </a:lnTo>
                  <a:lnTo>
                    <a:pt x="2147" y="439"/>
                  </a:lnTo>
                  <a:lnTo>
                    <a:pt x="2138" y="452"/>
                  </a:lnTo>
                  <a:lnTo>
                    <a:pt x="2130" y="463"/>
                  </a:lnTo>
                  <a:lnTo>
                    <a:pt x="2119" y="475"/>
                  </a:lnTo>
                  <a:lnTo>
                    <a:pt x="2108" y="483"/>
                  </a:lnTo>
                  <a:lnTo>
                    <a:pt x="2093" y="490"/>
                  </a:lnTo>
                  <a:lnTo>
                    <a:pt x="2079" y="496"/>
                  </a:lnTo>
                  <a:lnTo>
                    <a:pt x="2063" y="500"/>
                  </a:lnTo>
                  <a:lnTo>
                    <a:pt x="2046" y="501"/>
                  </a:lnTo>
                  <a:lnTo>
                    <a:pt x="2026" y="500"/>
                  </a:lnTo>
                  <a:lnTo>
                    <a:pt x="2026" y="500"/>
                  </a:lnTo>
                  <a:close/>
                  <a:moveTo>
                    <a:pt x="1181" y="584"/>
                  </a:moveTo>
                  <a:lnTo>
                    <a:pt x="1181" y="584"/>
                  </a:lnTo>
                  <a:lnTo>
                    <a:pt x="1180" y="585"/>
                  </a:lnTo>
                  <a:lnTo>
                    <a:pt x="1178" y="585"/>
                  </a:lnTo>
                  <a:lnTo>
                    <a:pt x="1180" y="587"/>
                  </a:lnTo>
                  <a:lnTo>
                    <a:pt x="1180" y="587"/>
                  </a:lnTo>
                  <a:lnTo>
                    <a:pt x="1195" y="595"/>
                  </a:lnTo>
                  <a:lnTo>
                    <a:pt x="1213" y="604"/>
                  </a:lnTo>
                  <a:lnTo>
                    <a:pt x="1234" y="611"/>
                  </a:lnTo>
                  <a:lnTo>
                    <a:pt x="1257" y="615"/>
                  </a:lnTo>
                  <a:lnTo>
                    <a:pt x="1279" y="616"/>
                  </a:lnTo>
                  <a:lnTo>
                    <a:pt x="1291" y="616"/>
                  </a:lnTo>
                  <a:lnTo>
                    <a:pt x="1300" y="615"/>
                  </a:lnTo>
                  <a:lnTo>
                    <a:pt x="1312" y="614"/>
                  </a:lnTo>
                  <a:lnTo>
                    <a:pt x="1320" y="611"/>
                  </a:lnTo>
                  <a:lnTo>
                    <a:pt x="1330" y="605"/>
                  </a:lnTo>
                  <a:lnTo>
                    <a:pt x="1337" y="601"/>
                  </a:lnTo>
                  <a:lnTo>
                    <a:pt x="1337" y="601"/>
                  </a:lnTo>
                  <a:lnTo>
                    <a:pt x="1341" y="597"/>
                  </a:lnTo>
                  <a:lnTo>
                    <a:pt x="1344" y="591"/>
                  </a:lnTo>
                  <a:lnTo>
                    <a:pt x="1349" y="578"/>
                  </a:lnTo>
                  <a:lnTo>
                    <a:pt x="1356" y="567"/>
                  </a:lnTo>
                  <a:lnTo>
                    <a:pt x="1361" y="563"/>
                  </a:lnTo>
                  <a:lnTo>
                    <a:pt x="1363" y="562"/>
                  </a:lnTo>
                  <a:lnTo>
                    <a:pt x="1363" y="562"/>
                  </a:lnTo>
                  <a:lnTo>
                    <a:pt x="1368" y="562"/>
                  </a:lnTo>
                  <a:lnTo>
                    <a:pt x="1371" y="563"/>
                  </a:lnTo>
                  <a:lnTo>
                    <a:pt x="1372" y="564"/>
                  </a:lnTo>
                  <a:lnTo>
                    <a:pt x="1373" y="567"/>
                  </a:lnTo>
                  <a:lnTo>
                    <a:pt x="1373" y="573"/>
                  </a:lnTo>
                  <a:lnTo>
                    <a:pt x="1371" y="581"/>
                  </a:lnTo>
                  <a:lnTo>
                    <a:pt x="1365" y="597"/>
                  </a:lnTo>
                  <a:lnTo>
                    <a:pt x="1363" y="604"/>
                  </a:lnTo>
                  <a:lnTo>
                    <a:pt x="1363" y="609"/>
                  </a:lnTo>
                  <a:lnTo>
                    <a:pt x="1363" y="609"/>
                  </a:lnTo>
                  <a:lnTo>
                    <a:pt x="1372" y="605"/>
                  </a:lnTo>
                  <a:lnTo>
                    <a:pt x="1378" y="601"/>
                  </a:lnTo>
                  <a:lnTo>
                    <a:pt x="1385" y="595"/>
                  </a:lnTo>
                  <a:lnTo>
                    <a:pt x="1389" y="588"/>
                  </a:lnTo>
                  <a:lnTo>
                    <a:pt x="1399" y="574"/>
                  </a:lnTo>
                  <a:lnTo>
                    <a:pt x="1406" y="559"/>
                  </a:lnTo>
                  <a:lnTo>
                    <a:pt x="1417" y="525"/>
                  </a:lnTo>
                  <a:lnTo>
                    <a:pt x="1425" y="510"/>
                  </a:lnTo>
                  <a:lnTo>
                    <a:pt x="1434" y="496"/>
                  </a:lnTo>
                  <a:lnTo>
                    <a:pt x="1434" y="496"/>
                  </a:lnTo>
                  <a:lnTo>
                    <a:pt x="1403" y="496"/>
                  </a:lnTo>
                  <a:lnTo>
                    <a:pt x="1378" y="494"/>
                  </a:lnTo>
                  <a:lnTo>
                    <a:pt x="1354" y="490"/>
                  </a:lnTo>
                  <a:lnTo>
                    <a:pt x="1330" y="484"/>
                  </a:lnTo>
                  <a:lnTo>
                    <a:pt x="1330" y="484"/>
                  </a:lnTo>
                  <a:lnTo>
                    <a:pt x="1317" y="480"/>
                  </a:lnTo>
                  <a:lnTo>
                    <a:pt x="1303" y="476"/>
                  </a:lnTo>
                  <a:lnTo>
                    <a:pt x="1291" y="469"/>
                  </a:lnTo>
                  <a:lnTo>
                    <a:pt x="1286" y="465"/>
                  </a:lnTo>
                  <a:lnTo>
                    <a:pt x="1282" y="461"/>
                  </a:lnTo>
                  <a:lnTo>
                    <a:pt x="1282" y="461"/>
                  </a:lnTo>
                  <a:lnTo>
                    <a:pt x="1288" y="456"/>
                  </a:lnTo>
                  <a:lnTo>
                    <a:pt x="1293" y="455"/>
                  </a:lnTo>
                  <a:lnTo>
                    <a:pt x="1299" y="453"/>
                  </a:lnTo>
                  <a:lnTo>
                    <a:pt x="1306" y="453"/>
                  </a:lnTo>
                  <a:lnTo>
                    <a:pt x="1320" y="455"/>
                  </a:lnTo>
                  <a:lnTo>
                    <a:pt x="1327" y="455"/>
                  </a:lnTo>
                  <a:lnTo>
                    <a:pt x="1335" y="453"/>
                  </a:lnTo>
                  <a:lnTo>
                    <a:pt x="1335" y="453"/>
                  </a:lnTo>
                  <a:lnTo>
                    <a:pt x="1345" y="451"/>
                  </a:lnTo>
                  <a:lnTo>
                    <a:pt x="1355" y="445"/>
                  </a:lnTo>
                  <a:lnTo>
                    <a:pt x="1363" y="439"/>
                  </a:lnTo>
                  <a:lnTo>
                    <a:pt x="1372" y="432"/>
                  </a:lnTo>
                  <a:lnTo>
                    <a:pt x="1386" y="418"/>
                  </a:lnTo>
                  <a:lnTo>
                    <a:pt x="1393" y="413"/>
                  </a:lnTo>
                  <a:lnTo>
                    <a:pt x="1400" y="410"/>
                  </a:lnTo>
                  <a:lnTo>
                    <a:pt x="1400" y="410"/>
                  </a:lnTo>
                  <a:lnTo>
                    <a:pt x="1393" y="420"/>
                  </a:lnTo>
                  <a:lnTo>
                    <a:pt x="1386" y="430"/>
                  </a:lnTo>
                  <a:lnTo>
                    <a:pt x="1378" y="439"/>
                  </a:lnTo>
                  <a:lnTo>
                    <a:pt x="1368" y="448"/>
                  </a:lnTo>
                  <a:lnTo>
                    <a:pt x="1358" y="455"/>
                  </a:lnTo>
                  <a:lnTo>
                    <a:pt x="1347" y="461"/>
                  </a:lnTo>
                  <a:lnTo>
                    <a:pt x="1334" y="465"/>
                  </a:lnTo>
                  <a:lnTo>
                    <a:pt x="1320" y="468"/>
                  </a:lnTo>
                  <a:lnTo>
                    <a:pt x="1320" y="468"/>
                  </a:lnTo>
                  <a:lnTo>
                    <a:pt x="1338" y="473"/>
                  </a:lnTo>
                  <a:lnTo>
                    <a:pt x="1356" y="479"/>
                  </a:lnTo>
                  <a:lnTo>
                    <a:pt x="1375" y="482"/>
                  </a:lnTo>
                  <a:lnTo>
                    <a:pt x="1393" y="483"/>
                  </a:lnTo>
                  <a:lnTo>
                    <a:pt x="1413" y="483"/>
                  </a:lnTo>
                  <a:lnTo>
                    <a:pt x="1431" y="480"/>
                  </a:lnTo>
                  <a:lnTo>
                    <a:pt x="1449" y="477"/>
                  </a:lnTo>
                  <a:lnTo>
                    <a:pt x="1466" y="472"/>
                  </a:lnTo>
                  <a:lnTo>
                    <a:pt x="1483" y="466"/>
                  </a:lnTo>
                  <a:lnTo>
                    <a:pt x="1500" y="458"/>
                  </a:lnTo>
                  <a:lnTo>
                    <a:pt x="1515" y="449"/>
                  </a:lnTo>
                  <a:lnTo>
                    <a:pt x="1529" y="439"/>
                  </a:lnTo>
                  <a:lnTo>
                    <a:pt x="1542" y="428"/>
                  </a:lnTo>
                  <a:lnTo>
                    <a:pt x="1554" y="416"/>
                  </a:lnTo>
                  <a:lnTo>
                    <a:pt x="1564" y="403"/>
                  </a:lnTo>
                  <a:lnTo>
                    <a:pt x="1574" y="389"/>
                  </a:lnTo>
                  <a:lnTo>
                    <a:pt x="1574" y="389"/>
                  </a:lnTo>
                  <a:lnTo>
                    <a:pt x="1575" y="379"/>
                  </a:lnTo>
                  <a:lnTo>
                    <a:pt x="1575" y="369"/>
                  </a:lnTo>
                  <a:lnTo>
                    <a:pt x="1575" y="359"/>
                  </a:lnTo>
                  <a:lnTo>
                    <a:pt x="1577" y="355"/>
                  </a:lnTo>
                  <a:lnTo>
                    <a:pt x="1578" y="352"/>
                  </a:lnTo>
                  <a:lnTo>
                    <a:pt x="1578" y="352"/>
                  </a:lnTo>
                  <a:lnTo>
                    <a:pt x="1581" y="351"/>
                  </a:lnTo>
                  <a:lnTo>
                    <a:pt x="1582" y="350"/>
                  </a:lnTo>
                  <a:lnTo>
                    <a:pt x="1584" y="348"/>
                  </a:lnTo>
                  <a:lnTo>
                    <a:pt x="1585" y="348"/>
                  </a:lnTo>
                  <a:lnTo>
                    <a:pt x="1585" y="348"/>
                  </a:lnTo>
                  <a:lnTo>
                    <a:pt x="1590" y="351"/>
                  </a:lnTo>
                  <a:lnTo>
                    <a:pt x="1592" y="354"/>
                  </a:lnTo>
                  <a:lnTo>
                    <a:pt x="1595" y="358"/>
                  </a:lnTo>
                  <a:lnTo>
                    <a:pt x="1595" y="362"/>
                  </a:lnTo>
                  <a:lnTo>
                    <a:pt x="1597" y="372"/>
                  </a:lnTo>
                  <a:lnTo>
                    <a:pt x="1599" y="383"/>
                  </a:lnTo>
                  <a:lnTo>
                    <a:pt x="1599" y="383"/>
                  </a:lnTo>
                  <a:lnTo>
                    <a:pt x="1597" y="388"/>
                  </a:lnTo>
                  <a:lnTo>
                    <a:pt x="1594" y="393"/>
                  </a:lnTo>
                  <a:lnTo>
                    <a:pt x="1592" y="404"/>
                  </a:lnTo>
                  <a:lnTo>
                    <a:pt x="1590" y="417"/>
                  </a:lnTo>
                  <a:lnTo>
                    <a:pt x="1588" y="423"/>
                  </a:lnTo>
                  <a:lnTo>
                    <a:pt x="1585" y="428"/>
                  </a:lnTo>
                  <a:lnTo>
                    <a:pt x="1585" y="428"/>
                  </a:lnTo>
                  <a:lnTo>
                    <a:pt x="1611" y="421"/>
                  </a:lnTo>
                  <a:lnTo>
                    <a:pt x="1633" y="413"/>
                  </a:lnTo>
                  <a:lnTo>
                    <a:pt x="1654" y="403"/>
                  </a:lnTo>
                  <a:lnTo>
                    <a:pt x="1674" y="392"/>
                  </a:lnTo>
                  <a:lnTo>
                    <a:pt x="1691" y="379"/>
                  </a:lnTo>
                  <a:lnTo>
                    <a:pt x="1706" y="364"/>
                  </a:lnTo>
                  <a:lnTo>
                    <a:pt x="1720" y="347"/>
                  </a:lnTo>
                  <a:lnTo>
                    <a:pt x="1731" y="327"/>
                  </a:lnTo>
                  <a:lnTo>
                    <a:pt x="1731" y="327"/>
                  </a:lnTo>
                  <a:lnTo>
                    <a:pt x="1738" y="312"/>
                  </a:lnTo>
                  <a:lnTo>
                    <a:pt x="1743" y="296"/>
                  </a:lnTo>
                  <a:lnTo>
                    <a:pt x="1747" y="281"/>
                  </a:lnTo>
                  <a:lnTo>
                    <a:pt x="1748" y="264"/>
                  </a:lnTo>
                  <a:lnTo>
                    <a:pt x="1748" y="249"/>
                  </a:lnTo>
                  <a:lnTo>
                    <a:pt x="1747" y="232"/>
                  </a:lnTo>
                  <a:lnTo>
                    <a:pt x="1744" y="213"/>
                  </a:lnTo>
                  <a:lnTo>
                    <a:pt x="1740" y="197"/>
                  </a:lnTo>
                  <a:lnTo>
                    <a:pt x="1740" y="197"/>
                  </a:lnTo>
                  <a:lnTo>
                    <a:pt x="1737" y="188"/>
                  </a:lnTo>
                  <a:lnTo>
                    <a:pt x="1733" y="181"/>
                  </a:lnTo>
                  <a:lnTo>
                    <a:pt x="1731" y="177"/>
                  </a:lnTo>
                  <a:lnTo>
                    <a:pt x="1731" y="174"/>
                  </a:lnTo>
                  <a:lnTo>
                    <a:pt x="1733" y="170"/>
                  </a:lnTo>
                  <a:lnTo>
                    <a:pt x="1734" y="166"/>
                  </a:lnTo>
                  <a:lnTo>
                    <a:pt x="1734" y="166"/>
                  </a:lnTo>
                  <a:lnTo>
                    <a:pt x="1738" y="166"/>
                  </a:lnTo>
                  <a:lnTo>
                    <a:pt x="1741" y="167"/>
                  </a:lnTo>
                  <a:lnTo>
                    <a:pt x="1747" y="171"/>
                  </a:lnTo>
                  <a:lnTo>
                    <a:pt x="1747" y="171"/>
                  </a:lnTo>
                  <a:lnTo>
                    <a:pt x="1745" y="177"/>
                  </a:lnTo>
                  <a:lnTo>
                    <a:pt x="1745" y="183"/>
                  </a:lnTo>
                  <a:lnTo>
                    <a:pt x="1750" y="195"/>
                  </a:lnTo>
                  <a:lnTo>
                    <a:pt x="1755" y="206"/>
                  </a:lnTo>
                  <a:lnTo>
                    <a:pt x="1757" y="213"/>
                  </a:lnTo>
                  <a:lnTo>
                    <a:pt x="1758" y="219"/>
                  </a:lnTo>
                  <a:lnTo>
                    <a:pt x="1758" y="219"/>
                  </a:lnTo>
                  <a:lnTo>
                    <a:pt x="1759" y="220"/>
                  </a:lnTo>
                  <a:lnTo>
                    <a:pt x="1762" y="222"/>
                  </a:lnTo>
                  <a:lnTo>
                    <a:pt x="1765" y="223"/>
                  </a:lnTo>
                  <a:lnTo>
                    <a:pt x="1766" y="226"/>
                  </a:lnTo>
                  <a:lnTo>
                    <a:pt x="1766" y="226"/>
                  </a:lnTo>
                  <a:lnTo>
                    <a:pt x="1771" y="240"/>
                  </a:lnTo>
                  <a:lnTo>
                    <a:pt x="1776" y="254"/>
                  </a:lnTo>
                  <a:lnTo>
                    <a:pt x="1785" y="268"/>
                  </a:lnTo>
                  <a:lnTo>
                    <a:pt x="1794" y="279"/>
                  </a:lnTo>
                  <a:lnTo>
                    <a:pt x="1806" y="291"/>
                  </a:lnTo>
                  <a:lnTo>
                    <a:pt x="1820" y="300"/>
                  </a:lnTo>
                  <a:lnTo>
                    <a:pt x="1834" y="309"/>
                  </a:lnTo>
                  <a:lnTo>
                    <a:pt x="1848" y="317"/>
                  </a:lnTo>
                  <a:lnTo>
                    <a:pt x="1848" y="317"/>
                  </a:lnTo>
                  <a:lnTo>
                    <a:pt x="1856" y="327"/>
                  </a:lnTo>
                  <a:lnTo>
                    <a:pt x="1865" y="338"/>
                  </a:lnTo>
                  <a:lnTo>
                    <a:pt x="1873" y="350"/>
                  </a:lnTo>
                  <a:lnTo>
                    <a:pt x="1877" y="355"/>
                  </a:lnTo>
                  <a:lnTo>
                    <a:pt x="1880" y="362"/>
                  </a:lnTo>
                  <a:lnTo>
                    <a:pt x="1880" y="362"/>
                  </a:lnTo>
                  <a:lnTo>
                    <a:pt x="1882" y="369"/>
                  </a:lnTo>
                  <a:lnTo>
                    <a:pt x="1883" y="378"/>
                  </a:lnTo>
                  <a:lnTo>
                    <a:pt x="1886" y="385"/>
                  </a:lnTo>
                  <a:lnTo>
                    <a:pt x="1887" y="388"/>
                  </a:lnTo>
                  <a:lnTo>
                    <a:pt x="1890" y="390"/>
                  </a:lnTo>
                  <a:lnTo>
                    <a:pt x="1890" y="390"/>
                  </a:lnTo>
                  <a:lnTo>
                    <a:pt x="1893" y="385"/>
                  </a:lnTo>
                  <a:lnTo>
                    <a:pt x="1893" y="380"/>
                  </a:lnTo>
                  <a:lnTo>
                    <a:pt x="1891" y="372"/>
                  </a:lnTo>
                  <a:lnTo>
                    <a:pt x="1890" y="362"/>
                  </a:lnTo>
                  <a:lnTo>
                    <a:pt x="1889" y="352"/>
                  </a:lnTo>
                  <a:lnTo>
                    <a:pt x="1889" y="352"/>
                  </a:lnTo>
                  <a:lnTo>
                    <a:pt x="1894" y="350"/>
                  </a:lnTo>
                  <a:lnTo>
                    <a:pt x="1898" y="350"/>
                  </a:lnTo>
                  <a:lnTo>
                    <a:pt x="1901" y="351"/>
                  </a:lnTo>
                  <a:lnTo>
                    <a:pt x="1904" y="354"/>
                  </a:lnTo>
                  <a:lnTo>
                    <a:pt x="1908" y="359"/>
                  </a:lnTo>
                  <a:lnTo>
                    <a:pt x="1912" y="366"/>
                  </a:lnTo>
                  <a:lnTo>
                    <a:pt x="1912" y="366"/>
                  </a:lnTo>
                  <a:lnTo>
                    <a:pt x="1912" y="368"/>
                  </a:lnTo>
                  <a:lnTo>
                    <a:pt x="1911" y="368"/>
                  </a:lnTo>
                  <a:lnTo>
                    <a:pt x="1908" y="368"/>
                  </a:lnTo>
                  <a:lnTo>
                    <a:pt x="1908" y="369"/>
                  </a:lnTo>
                  <a:lnTo>
                    <a:pt x="1908" y="369"/>
                  </a:lnTo>
                  <a:lnTo>
                    <a:pt x="1912" y="378"/>
                  </a:lnTo>
                  <a:lnTo>
                    <a:pt x="1917" y="389"/>
                  </a:lnTo>
                  <a:lnTo>
                    <a:pt x="1918" y="399"/>
                  </a:lnTo>
                  <a:lnTo>
                    <a:pt x="1918" y="410"/>
                  </a:lnTo>
                  <a:lnTo>
                    <a:pt x="1918" y="421"/>
                  </a:lnTo>
                  <a:lnTo>
                    <a:pt x="1917" y="432"/>
                  </a:lnTo>
                  <a:lnTo>
                    <a:pt x="1911" y="455"/>
                  </a:lnTo>
                  <a:lnTo>
                    <a:pt x="1911" y="455"/>
                  </a:lnTo>
                  <a:lnTo>
                    <a:pt x="1917" y="453"/>
                  </a:lnTo>
                  <a:lnTo>
                    <a:pt x="1922" y="451"/>
                  </a:lnTo>
                  <a:lnTo>
                    <a:pt x="1925" y="446"/>
                  </a:lnTo>
                  <a:lnTo>
                    <a:pt x="1928" y="441"/>
                  </a:lnTo>
                  <a:lnTo>
                    <a:pt x="1933" y="431"/>
                  </a:lnTo>
                  <a:lnTo>
                    <a:pt x="1936" y="425"/>
                  </a:lnTo>
                  <a:lnTo>
                    <a:pt x="1939" y="421"/>
                  </a:lnTo>
                  <a:lnTo>
                    <a:pt x="1939" y="421"/>
                  </a:lnTo>
                  <a:lnTo>
                    <a:pt x="1947" y="404"/>
                  </a:lnTo>
                  <a:lnTo>
                    <a:pt x="1955" y="388"/>
                  </a:lnTo>
                  <a:lnTo>
                    <a:pt x="1960" y="369"/>
                  </a:lnTo>
                  <a:lnTo>
                    <a:pt x="1963" y="359"/>
                  </a:lnTo>
                  <a:lnTo>
                    <a:pt x="1964" y="348"/>
                  </a:lnTo>
                  <a:lnTo>
                    <a:pt x="1964" y="348"/>
                  </a:lnTo>
                  <a:lnTo>
                    <a:pt x="1964" y="333"/>
                  </a:lnTo>
                  <a:lnTo>
                    <a:pt x="1963" y="319"/>
                  </a:lnTo>
                  <a:lnTo>
                    <a:pt x="1960" y="305"/>
                  </a:lnTo>
                  <a:lnTo>
                    <a:pt x="1956" y="292"/>
                  </a:lnTo>
                  <a:lnTo>
                    <a:pt x="1950" y="279"/>
                  </a:lnTo>
                  <a:lnTo>
                    <a:pt x="1946" y="268"/>
                  </a:lnTo>
                  <a:lnTo>
                    <a:pt x="1933" y="247"/>
                  </a:lnTo>
                  <a:lnTo>
                    <a:pt x="1933" y="247"/>
                  </a:lnTo>
                  <a:lnTo>
                    <a:pt x="1914" y="218"/>
                  </a:lnTo>
                  <a:lnTo>
                    <a:pt x="1905" y="202"/>
                  </a:lnTo>
                  <a:lnTo>
                    <a:pt x="1903" y="195"/>
                  </a:lnTo>
                  <a:lnTo>
                    <a:pt x="1903" y="191"/>
                  </a:lnTo>
                  <a:lnTo>
                    <a:pt x="1903" y="191"/>
                  </a:lnTo>
                  <a:lnTo>
                    <a:pt x="1904" y="187"/>
                  </a:lnTo>
                  <a:lnTo>
                    <a:pt x="1907" y="185"/>
                  </a:lnTo>
                  <a:lnTo>
                    <a:pt x="1914" y="183"/>
                  </a:lnTo>
                  <a:lnTo>
                    <a:pt x="1921" y="181"/>
                  </a:lnTo>
                  <a:lnTo>
                    <a:pt x="1924" y="180"/>
                  </a:lnTo>
                  <a:lnTo>
                    <a:pt x="1925" y="178"/>
                  </a:lnTo>
                  <a:lnTo>
                    <a:pt x="1925" y="178"/>
                  </a:lnTo>
                  <a:lnTo>
                    <a:pt x="1915" y="174"/>
                  </a:lnTo>
                  <a:lnTo>
                    <a:pt x="1904" y="168"/>
                  </a:lnTo>
                  <a:lnTo>
                    <a:pt x="1886" y="156"/>
                  </a:lnTo>
                  <a:lnTo>
                    <a:pt x="1849" y="128"/>
                  </a:lnTo>
                  <a:lnTo>
                    <a:pt x="1831" y="115"/>
                  </a:lnTo>
                  <a:lnTo>
                    <a:pt x="1821" y="110"/>
                  </a:lnTo>
                  <a:lnTo>
                    <a:pt x="1810" y="105"/>
                  </a:lnTo>
                  <a:lnTo>
                    <a:pt x="1799" y="101"/>
                  </a:lnTo>
                  <a:lnTo>
                    <a:pt x="1787" y="100"/>
                  </a:lnTo>
                  <a:lnTo>
                    <a:pt x="1775" y="100"/>
                  </a:lnTo>
                  <a:lnTo>
                    <a:pt x="1761" y="101"/>
                  </a:lnTo>
                  <a:lnTo>
                    <a:pt x="1761" y="101"/>
                  </a:lnTo>
                  <a:lnTo>
                    <a:pt x="1755" y="97"/>
                  </a:lnTo>
                  <a:lnTo>
                    <a:pt x="1754" y="94"/>
                  </a:lnTo>
                  <a:lnTo>
                    <a:pt x="1754" y="90"/>
                  </a:lnTo>
                  <a:lnTo>
                    <a:pt x="1754" y="90"/>
                  </a:lnTo>
                  <a:lnTo>
                    <a:pt x="1764" y="87"/>
                  </a:lnTo>
                  <a:lnTo>
                    <a:pt x="1773" y="84"/>
                  </a:lnTo>
                  <a:lnTo>
                    <a:pt x="1782" y="84"/>
                  </a:lnTo>
                  <a:lnTo>
                    <a:pt x="1790" y="86"/>
                  </a:lnTo>
                  <a:lnTo>
                    <a:pt x="1799" y="87"/>
                  </a:lnTo>
                  <a:lnTo>
                    <a:pt x="1807" y="88"/>
                  </a:lnTo>
                  <a:lnTo>
                    <a:pt x="1824" y="95"/>
                  </a:lnTo>
                  <a:lnTo>
                    <a:pt x="1839" y="104"/>
                  </a:lnTo>
                  <a:lnTo>
                    <a:pt x="1853" y="114"/>
                  </a:lnTo>
                  <a:lnTo>
                    <a:pt x="1867" y="124"/>
                  </a:lnTo>
                  <a:lnTo>
                    <a:pt x="1882" y="132"/>
                  </a:lnTo>
                  <a:lnTo>
                    <a:pt x="1882" y="132"/>
                  </a:lnTo>
                  <a:lnTo>
                    <a:pt x="1884" y="138"/>
                  </a:lnTo>
                  <a:lnTo>
                    <a:pt x="1889" y="142"/>
                  </a:lnTo>
                  <a:lnTo>
                    <a:pt x="1893" y="147"/>
                  </a:lnTo>
                  <a:lnTo>
                    <a:pt x="1897" y="150"/>
                  </a:lnTo>
                  <a:lnTo>
                    <a:pt x="1908" y="157"/>
                  </a:lnTo>
                  <a:lnTo>
                    <a:pt x="1919" y="163"/>
                  </a:lnTo>
                  <a:lnTo>
                    <a:pt x="1919" y="163"/>
                  </a:lnTo>
                  <a:lnTo>
                    <a:pt x="1907" y="145"/>
                  </a:lnTo>
                  <a:lnTo>
                    <a:pt x="1891" y="128"/>
                  </a:lnTo>
                  <a:lnTo>
                    <a:pt x="1874" y="111"/>
                  </a:lnTo>
                  <a:lnTo>
                    <a:pt x="1856" y="97"/>
                  </a:lnTo>
                  <a:lnTo>
                    <a:pt x="1837" y="84"/>
                  </a:lnTo>
                  <a:lnTo>
                    <a:pt x="1816" y="76"/>
                  </a:lnTo>
                  <a:lnTo>
                    <a:pt x="1804" y="72"/>
                  </a:lnTo>
                  <a:lnTo>
                    <a:pt x="1793" y="69"/>
                  </a:lnTo>
                  <a:lnTo>
                    <a:pt x="1782" y="67"/>
                  </a:lnTo>
                  <a:lnTo>
                    <a:pt x="1769" y="66"/>
                  </a:lnTo>
                  <a:lnTo>
                    <a:pt x="1769" y="66"/>
                  </a:lnTo>
                  <a:lnTo>
                    <a:pt x="1766" y="62"/>
                  </a:lnTo>
                  <a:lnTo>
                    <a:pt x="1766" y="58"/>
                  </a:lnTo>
                  <a:lnTo>
                    <a:pt x="1766" y="55"/>
                  </a:lnTo>
                  <a:lnTo>
                    <a:pt x="1769" y="52"/>
                  </a:lnTo>
                  <a:lnTo>
                    <a:pt x="1776" y="46"/>
                  </a:lnTo>
                  <a:lnTo>
                    <a:pt x="1779" y="44"/>
                  </a:lnTo>
                  <a:lnTo>
                    <a:pt x="1782" y="41"/>
                  </a:lnTo>
                  <a:lnTo>
                    <a:pt x="1782" y="41"/>
                  </a:lnTo>
                  <a:lnTo>
                    <a:pt x="1758" y="31"/>
                  </a:lnTo>
                  <a:lnTo>
                    <a:pt x="1731" y="22"/>
                  </a:lnTo>
                  <a:lnTo>
                    <a:pt x="1705" y="17"/>
                  </a:lnTo>
                  <a:lnTo>
                    <a:pt x="1677" y="14"/>
                  </a:lnTo>
                  <a:lnTo>
                    <a:pt x="1648" y="13"/>
                  </a:lnTo>
                  <a:lnTo>
                    <a:pt x="1634" y="14"/>
                  </a:lnTo>
                  <a:lnTo>
                    <a:pt x="1620" y="15"/>
                  </a:lnTo>
                  <a:lnTo>
                    <a:pt x="1606" y="18"/>
                  </a:lnTo>
                  <a:lnTo>
                    <a:pt x="1592" y="21"/>
                  </a:lnTo>
                  <a:lnTo>
                    <a:pt x="1578" y="27"/>
                  </a:lnTo>
                  <a:lnTo>
                    <a:pt x="1564" y="31"/>
                  </a:lnTo>
                  <a:lnTo>
                    <a:pt x="1564" y="31"/>
                  </a:lnTo>
                  <a:lnTo>
                    <a:pt x="1560" y="38"/>
                  </a:lnTo>
                  <a:lnTo>
                    <a:pt x="1554" y="44"/>
                  </a:lnTo>
                  <a:lnTo>
                    <a:pt x="1542" y="55"/>
                  </a:lnTo>
                  <a:lnTo>
                    <a:pt x="1542" y="55"/>
                  </a:lnTo>
                  <a:lnTo>
                    <a:pt x="1549" y="59"/>
                  </a:lnTo>
                  <a:lnTo>
                    <a:pt x="1556" y="62"/>
                  </a:lnTo>
                  <a:lnTo>
                    <a:pt x="1563" y="66"/>
                  </a:lnTo>
                  <a:lnTo>
                    <a:pt x="1568" y="72"/>
                  </a:lnTo>
                  <a:lnTo>
                    <a:pt x="1568" y="72"/>
                  </a:lnTo>
                  <a:lnTo>
                    <a:pt x="1566" y="79"/>
                  </a:lnTo>
                  <a:lnTo>
                    <a:pt x="1564" y="83"/>
                  </a:lnTo>
                  <a:lnTo>
                    <a:pt x="1560" y="84"/>
                  </a:lnTo>
                  <a:lnTo>
                    <a:pt x="1560" y="84"/>
                  </a:lnTo>
                  <a:lnTo>
                    <a:pt x="1557" y="84"/>
                  </a:lnTo>
                  <a:lnTo>
                    <a:pt x="1554" y="83"/>
                  </a:lnTo>
                  <a:lnTo>
                    <a:pt x="1550" y="80"/>
                  </a:lnTo>
                  <a:lnTo>
                    <a:pt x="1546" y="76"/>
                  </a:lnTo>
                  <a:lnTo>
                    <a:pt x="1542" y="72"/>
                  </a:lnTo>
                  <a:lnTo>
                    <a:pt x="1542" y="72"/>
                  </a:lnTo>
                  <a:lnTo>
                    <a:pt x="1531" y="65"/>
                  </a:lnTo>
                  <a:lnTo>
                    <a:pt x="1517" y="58"/>
                  </a:lnTo>
                  <a:lnTo>
                    <a:pt x="1501" y="52"/>
                  </a:lnTo>
                  <a:lnTo>
                    <a:pt x="1484" y="46"/>
                  </a:lnTo>
                  <a:lnTo>
                    <a:pt x="1467" y="42"/>
                  </a:lnTo>
                  <a:lnTo>
                    <a:pt x="1449" y="38"/>
                  </a:lnTo>
                  <a:lnTo>
                    <a:pt x="1432" y="37"/>
                  </a:lnTo>
                  <a:lnTo>
                    <a:pt x="1417" y="37"/>
                  </a:lnTo>
                  <a:lnTo>
                    <a:pt x="1417" y="37"/>
                  </a:lnTo>
                  <a:lnTo>
                    <a:pt x="1389" y="44"/>
                  </a:lnTo>
                  <a:lnTo>
                    <a:pt x="1362" y="51"/>
                  </a:lnTo>
                  <a:lnTo>
                    <a:pt x="1362" y="51"/>
                  </a:lnTo>
                  <a:lnTo>
                    <a:pt x="1342" y="56"/>
                  </a:lnTo>
                  <a:lnTo>
                    <a:pt x="1326" y="63"/>
                  </a:lnTo>
                  <a:lnTo>
                    <a:pt x="1309" y="72"/>
                  </a:lnTo>
                  <a:lnTo>
                    <a:pt x="1293" y="81"/>
                  </a:lnTo>
                  <a:lnTo>
                    <a:pt x="1279" y="93"/>
                  </a:lnTo>
                  <a:lnTo>
                    <a:pt x="1265" y="107"/>
                  </a:lnTo>
                  <a:lnTo>
                    <a:pt x="1253" y="119"/>
                  </a:lnTo>
                  <a:lnTo>
                    <a:pt x="1241" y="135"/>
                  </a:lnTo>
                  <a:lnTo>
                    <a:pt x="1230" y="150"/>
                  </a:lnTo>
                  <a:lnTo>
                    <a:pt x="1219" y="166"/>
                  </a:lnTo>
                  <a:lnTo>
                    <a:pt x="1201" y="199"/>
                  </a:lnTo>
                  <a:lnTo>
                    <a:pt x="1184" y="234"/>
                  </a:lnTo>
                  <a:lnTo>
                    <a:pt x="1168" y="268"/>
                  </a:lnTo>
                  <a:lnTo>
                    <a:pt x="1168" y="268"/>
                  </a:lnTo>
                  <a:lnTo>
                    <a:pt x="1157" y="289"/>
                  </a:lnTo>
                  <a:lnTo>
                    <a:pt x="1147" y="306"/>
                  </a:lnTo>
                  <a:lnTo>
                    <a:pt x="1136" y="323"/>
                  </a:lnTo>
                  <a:lnTo>
                    <a:pt x="1123" y="340"/>
                  </a:lnTo>
                  <a:lnTo>
                    <a:pt x="1123" y="340"/>
                  </a:lnTo>
                  <a:lnTo>
                    <a:pt x="1112" y="354"/>
                  </a:lnTo>
                  <a:lnTo>
                    <a:pt x="1098" y="366"/>
                  </a:lnTo>
                  <a:lnTo>
                    <a:pt x="1083" y="379"/>
                  </a:lnTo>
                  <a:lnTo>
                    <a:pt x="1066" y="389"/>
                  </a:lnTo>
                  <a:lnTo>
                    <a:pt x="1046" y="397"/>
                  </a:lnTo>
                  <a:lnTo>
                    <a:pt x="1038" y="400"/>
                  </a:lnTo>
                  <a:lnTo>
                    <a:pt x="1028" y="402"/>
                  </a:lnTo>
                  <a:lnTo>
                    <a:pt x="1017" y="403"/>
                  </a:lnTo>
                  <a:lnTo>
                    <a:pt x="1007" y="403"/>
                  </a:lnTo>
                  <a:lnTo>
                    <a:pt x="997" y="402"/>
                  </a:lnTo>
                  <a:lnTo>
                    <a:pt x="986" y="399"/>
                  </a:lnTo>
                  <a:lnTo>
                    <a:pt x="986" y="399"/>
                  </a:lnTo>
                  <a:lnTo>
                    <a:pt x="987" y="403"/>
                  </a:lnTo>
                  <a:lnTo>
                    <a:pt x="990" y="407"/>
                  </a:lnTo>
                  <a:lnTo>
                    <a:pt x="997" y="413"/>
                  </a:lnTo>
                  <a:lnTo>
                    <a:pt x="1004" y="418"/>
                  </a:lnTo>
                  <a:lnTo>
                    <a:pt x="1007" y="423"/>
                  </a:lnTo>
                  <a:lnTo>
                    <a:pt x="1008" y="427"/>
                  </a:lnTo>
                  <a:lnTo>
                    <a:pt x="1008" y="427"/>
                  </a:lnTo>
                  <a:lnTo>
                    <a:pt x="1014" y="428"/>
                  </a:lnTo>
                  <a:lnTo>
                    <a:pt x="1018" y="430"/>
                  </a:lnTo>
                  <a:lnTo>
                    <a:pt x="1025" y="435"/>
                  </a:lnTo>
                  <a:lnTo>
                    <a:pt x="1031" y="442"/>
                  </a:lnTo>
                  <a:lnTo>
                    <a:pt x="1038" y="448"/>
                  </a:lnTo>
                  <a:lnTo>
                    <a:pt x="1038" y="448"/>
                  </a:lnTo>
                  <a:lnTo>
                    <a:pt x="1046" y="451"/>
                  </a:lnTo>
                  <a:lnTo>
                    <a:pt x="1053" y="451"/>
                  </a:lnTo>
                  <a:lnTo>
                    <a:pt x="1057" y="452"/>
                  </a:lnTo>
                  <a:lnTo>
                    <a:pt x="1062" y="453"/>
                  </a:lnTo>
                  <a:lnTo>
                    <a:pt x="1064" y="456"/>
                  </a:lnTo>
                  <a:lnTo>
                    <a:pt x="1066" y="461"/>
                  </a:lnTo>
                  <a:lnTo>
                    <a:pt x="1066" y="461"/>
                  </a:lnTo>
                  <a:lnTo>
                    <a:pt x="1062" y="463"/>
                  </a:lnTo>
                  <a:lnTo>
                    <a:pt x="1057" y="466"/>
                  </a:lnTo>
                  <a:lnTo>
                    <a:pt x="1046" y="469"/>
                  </a:lnTo>
                  <a:lnTo>
                    <a:pt x="1035" y="469"/>
                  </a:lnTo>
                  <a:lnTo>
                    <a:pt x="1022" y="468"/>
                  </a:lnTo>
                  <a:lnTo>
                    <a:pt x="1010" y="465"/>
                  </a:lnTo>
                  <a:lnTo>
                    <a:pt x="997" y="462"/>
                  </a:lnTo>
                  <a:lnTo>
                    <a:pt x="977" y="455"/>
                  </a:lnTo>
                  <a:lnTo>
                    <a:pt x="977" y="455"/>
                  </a:lnTo>
                  <a:lnTo>
                    <a:pt x="984" y="476"/>
                  </a:lnTo>
                  <a:lnTo>
                    <a:pt x="990" y="497"/>
                  </a:lnTo>
                  <a:lnTo>
                    <a:pt x="997" y="515"/>
                  </a:lnTo>
                  <a:lnTo>
                    <a:pt x="1001" y="524"/>
                  </a:lnTo>
                  <a:lnTo>
                    <a:pt x="1007" y="532"/>
                  </a:lnTo>
                  <a:lnTo>
                    <a:pt x="1007" y="532"/>
                  </a:lnTo>
                  <a:lnTo>
                    <a:pt x="1015" y="541"/>
                  </a:lnTo>
                  <a:lnTo>
                    <a:pt x="1027" y="549"/>
                  </a:lnTo>
                  <a:lnTo>
                    <a:pt x="1027" y="549"/>
                  </a:lnTo>
                  <a:lnTo>
                    <a:pt x="1038" y="559"/>
                  </a:lnTo>
                  <a:lnTo>
                    <a:pt x="1050" y="569"/>
                  </a:lnTo>
                  <a:lnTo>
                    <a:pt x="1064" y="577"/>
                  </a:lnTo>
                  <a:lnTo>
                    <a:pt x="1079" y="584"/>
                  </a:lnTo>
                  <a:lnTo>
                    <a:pt x="1094" y="590"/>
                  </a:lnTo>
                  <a:lnTo>
                    <a:pt x="1109" y="591"/>
                  </a:lnTo>
                  <a:lnTo>
                    <a:pt x="1118" y="591"/>
                  </a:lnTo>
                  <a:lnTo>
                    <a:pt x="1126" y="591"/>
                  </a:lnTo>
                  <a:lnTo>
                    <a:pt x="1135" y="588"/>
                  </a:lnTo>
                  <a:lnTo>
                    <a:pt x="1143" y="587"/>
                  </a:lnTo>
                  <a:lnTo>
                    <a:pt x="1143" y="587"/>
                  </a:lnTo>
                  <a:lnTo>
                    <a:pt x="1147" y="588"/>
                  </a:lnTo>
                  <a:lnTo>
                    <a:pt x="1150" y="590"/>
                  </a:lnTo>
                  <a:lnTo>
                    <a:pt x="1153" y="592"/>
                  </a:lnTo>
                  <a:lnTo>
                    <a:pt x="1153" y="595"/>
                  </a:lnTo>
                  <a:lnTo>
                    <a:pt x="1153" y="602"/>
                  </a:lnTo>
                  <a:lnTo>
                    <a:pt x="1150" y="611"/>
                  </a:lnTo>
                  <a:lnTo>
                    <a:pt x="1150" y="611"/>
                  </a:lnTo>
                  <a:lnTo>
                    <a:pt x="1130" y="615"/>
                  </a:lnTo>
                  <a:lnTo>
                    <a:pt x="1109" y="621"/>
                  </a:lnTo>
                  <a:lnTo>
                    <a:pt x="1097" y="622"/>
                  </a:lnTo>
                  <a:lnTo>
                    <a:pt x="1086" y="623"/>
                  </a:lnTo>
                  <a:lnTo>
                    <a:pt x="1076" y="625"/>
                  </a:lnTo>
                  <a:lnTo>
                    <a:pt x="1064" y="623"/>
                  </a:lnTo>
                  <a:lnTo>
                    <a:pt x="1064" y="623"/>
                  </a:lnTo>
                  <a:lnTo>
                    <a:pt x="1074" y="633"/>
                  </a:lnTo>
                  <a:lnTo>
                    <a:pt x="1086" y="644"/>
                  </a:lnTo>
                  <a:lnTo>
                    <a:pt x="1100" y="654"/>
                  </a:lnTo>
                  <a:lnTo>
                    <a:pt x="1114" y="664"/>
                  </a:lnTo>
                  <a:lnTo>
                    <a:pt x="1130" y="673"/>
                  </a:lnTo>
                  <a:lnTo>
                    <a:pt x="1146" y="680"/>
                  </a:lnTo>
                  <a:lnTo>
                    <a:pt x="1163" y="684"/>
                  </a:lnTo>
                  <a:lnTo>
                    <a:pt x="1180" y="688"/>
                  </a:lnTo>
                  <a:lnTo>
                    <a:pt x="1180" y="688"/>
                  </a:lnTo>
                  <a:lnTo>
                    <a:pt x="1189" y="688"/>
                  </a:lnTo>
                  <a:lnTo>
                    <a:pt x="1201" y="688"/>
                  </a:lnTo>
                  <a:lnTo>
                    <a:pt x="1222" y="687"/>
                  </a:lnTo>
                  <a:lnTo>
                    <a:pt x="1232" y="685"/>
                  </a:lnTo>
                  <a:lnTo>
                    <a:pt x="1240" y="687"/>
                  </a:lnTo>
                  <a:lnTo>
                    <a:pt x="1247" y="689"/>
                  </a:lnTo>
                  <a:lnTo>
                    <a:pt x="1251" y="694"/>
                  </a:lnTo>
                  <a:lnTo>
                    <a:pt x="1251" y="694"/>
                  </a:lnTo>
                  <a:lnTo>
                    <a:pt x="1250" y="698"/>
                  </a:lnTo>
                  <a:lnTo>
                    <a:pt x="1247" y="701"/>
                  </a:lnTo>
                  <a:lnTo>
                    <a:pt x="1239" y="706"/>
                  </a:lnTo>
                  <a:lnTo>
                    <a:pt x="1230" y="712"/>
                  </a:lnTo>
                  <a:lnTo>
                    <a:pt x="1226" y="716"/>
                  </a:lnTo>
                  <a:lnTo>
                    <a:pt x="1223" y="722"/>
                  </a:lnTo>
                  <a:lnTo>
                    <a:pt x="1223" y="722"/>
                  </a:lnTo>
                  <a:lnTo>
                    <a:pt x="1233" y="724"/>
                  </a:lnTo>
                  <a:lnTo>
                    <a:pt x="1243" y="724"/>
                  </a:lnTo>
                  <a:lnTo>
                    <a:pt x="1251" y="723"/>
                  </a:lnTo>
                  <a:lnTo>
                    <a:pt x="1261" y="720"/>
                  </a:lnTo>
                  <a:lnTo>
                    <a:pt x="1271" y="719"/>
                  </a:lnTo>
                  <a:lnTo>
                    <a:pt x="1279" y="717"/>
                  </a:lnTo>
                  <a:lnTo>
                    <a:pt x="1288" y="717"/>
                  </a:lnTo>
                  <a:lnTo>
                    <a:pt x="1298" y="719"/>
                  </a:lnTo>
                  <a:lnTo>
                    <a:pt x="1298" y="719"/>
                  </a:lnTo>
                  <a:lnTo>
                    <a:pt x="1299" y="723"/>
                  </a:lnTo>
                  <a:lnTo>
                    <a:pt x="1299" y="727"/>
                  </a:lnTo>
                  <a:lnTo>
                    <a:pt x="1298" y="737"/>
                  </a:lnTo>
                  <a:lnTo>
                    <a:pt x="1298" y="737"/>
                  </a:lnTo>
                  <a:lnTo>
                    <a:pt x="1327" y="740"/>
                  </a:lnTo>
                  <a:lnTo>
                    <a:pt x="1354" y="743"/>
                  </a:lnTo>
                  <a:lnTo>
                    <a:pt x="1368" y="744"/>
                  </a:lnTo>
                  <a:lnTo>
                    <a:pt x="1382" y="743"/>
                  </a:lnTo>
                  <a:lnTo>
                    <a:pt x="1396" y="741"/>
                  </a:lnTo>
                  <a:lnTo>
                    <a:pt x="1410" y="737"/>
                  </a:lnTo>
                  <a:lnTo>
                    <a:pt x="1410" y="737"/>
                  </a:lnTo>
                  <a:lnTo>
                    <a:pt x="1401" y="730"/>
                  </a:lnTo>
                  <a:lnTo>
                    <a:pt x="1393" y="726"/>
                  </a:lnTo>
                  <a:lnTo>
                    <a:pt x="1386" y="719"/>
                  </a:lnTo>
                  <a:lnTo>
                    <a:pt x="1383" y="715"/>
                  </a:lnTo>
                  <a:lnTo>
                    <a:pt x="1382" y="710"/>
                  </a:lnTo>
                  <a:lnTo>
                    <a:pt x="1382" y="710"/>
                  </a:lnTo>
                  <a:lnTo>
                    <a:pt x="1372" y="712"/>
                  </a:lnTo>
                  <a:lnTo>
                    <a:pt x="1363" y="713"/>
                  </a:lnTo>
                  <a:lnTo>
                    <a:pt x="1354" y="712"/>
                  </a:lnTo>
                  <a:lnTo>
                    <a:pt x="1344" y="710"/>
                  </a:lnTo>
                  <a:lnTo>
                    <a:pt x="1334" y="708"/>
                  </a:lnTo>
                  <a:lnTo>
                    <a:pt x="1326" y="705"/>
                  </a:lnTo>
                  <a:lnTo>
                    <a:pt x="1316" y="699"/>
                  </a:lnTo>
                  <a:lnTo>
                    <a:pt x="1309" y="695"/>
                  </a:lnTo>
                  <a:lnTo>
                    <a:pt x="1302" y="688"/>
                  </a:lnTo>
                  <a:lnTo>
                    <a:pt x="1295" y="681"/>
                  </a:lnTo>
                  <a:lnTo>
                    <a:pt x="1291" y="674"/>
                  </a:lnTo>
                  <a:lnTo>
                    <a:pt x="1286" y="666"/>
                  </a:lnTo>
                  <a:lnTo>
                    <a:pt x="1285" y="657"/>
                  </a:lnTo>
                  <a:lnTo>
                    <a:pt x="1285" y="649"/>
                  </a:lnTo>
                  <a:lnTo>
                    <a:pt x="1286" y="639"/>
                  </a:lnTo>
                  <a:lnTo>
                    <a:pt x="1291" y="630"/>
                  </a:lnTo>
                  <a:lnTo>
                    <a:pt x="1291" y="630"/>
                  </a:lnTo>
                  <a:lnTo>
                    <a:pt x="1269" y="629"/>
                  </a:lnTo>
                  <a:lnTo>
                    <a:pt x="1248" y="626"/>
                  </a:lnTo>
                  <a:lnTo>
                    <a:pt x="1229" y="622"/>
                  </a:lnTo>
                  <a:lnTo>
                    <a:pt x="1209" y="618"/>
                  </a:lnTo>
                  <a:lnTo>
                    <a:pt x="1192" y="611"/>
                  </a:lnTo>
                  <a:lnTo>
                    <a:pt x="1177" y="601"/>
                  </a:lnTo>
                  <a:lnTo>
                    <a:pt x="1170" y="595"/>
                  </a:lnTo>
                  <a:lnTo>
                    <a:pt x="1164" y="590"/>
                  </a:lnTo>
                  <a:lnTo>
                    <a:pt x="1159" y="583"/>
                  </a:lnTo>
                  <a:lnTo>
                    <a:pt x="1154" y="576"/>
                  </a:lnTo>
                  <a:lnTo>
                    <a:pt x="1154" y="576"/>
                  </a:lnTo>
                  <a:lnTo>
                    <a:pt x="1156" y="573"/>
                  </a:lnTo>
                  <a:lnTo>
                    <a:pt x="1160" y="571"/>
                  </a:lnTo>
                  <a:lnTo>
                    <a:pt x="1167" y="570"/>
                  </a:lnTo>
                  <a:lnTo>
                    <a:pt x="1175" y="570"/>
                  </a:lnTo>
                  <a:lnTo>
                    <a:pt x="1185" y="571"/>
                  </a:lnTo>
                  <a:lnTo>
                    <a:pt x="1195" y="571"/>
                  </a:lnTo>
                  <a:lnTo>
                    <a:pt x="1203" y="570"/>
                  </a:lnTo>
                  <a:lnTo>
                    <a:pt x="1208" y="569"/>
                  </a:lnTo>
                  <a:lnTo>
                    <a:pt x="1210" y="567"/>
                  </a:lnTo>
                  <a:lnTo>
                    <a:pt x="1215" y="564"/>
                  </a:lnTo>
                  <a:lnTo>
                    <a:pt x="1216" y="560"/>
                  </a:lnTo>
                  <a:lnTo>
                    <a:pt x="1216" y="560"/>
                  </a:lnTo>
                  <a:lnTo>
                    <a:pt x="1206" y="556"/>
                  </a:lnTo>
                  <a:lnTo>
                    <a:pt x="1195" y="550"/>
                  </a:lnTo>
                  <a:lnTo>
                    <a:pt x="1185" y="545"/>
                  </a:lnTo>
                  <a:lnTo>
                    <a:pt x="1175" y="538"/>
                  </a:lnTo>
                  <a:lnTo>
                    <a:pt x="1167" y="529"/>
                  </a:lnTo>
                  <a:lnTo>
                    <a:pt x="1159" y="521"/>
                  </a:lnTo>
                  <a:lnTo>
                    <a:pt x="1152" y="512"/>
                  </a:lnTo>
                  <a:lnTo>
                    <a:pt x="1147" y="503"/>
                  </a:lnTo>
                  <a:lnTo>
                    <a:pt x="1147" y="503"/>
                  </a:lnTo>
                  <a:lnTo>
                    <a:pt x="1143" y="494"/>
                  </a:lnTo>
                  <a:lnTo>
                    <a:pt x="1139" y="483"/>
                  </a:lnTo>
                  <a:lnTo>
                    <a:pt x="1137" y="477"/>
                  </a:lnTo>
                  <a:lnTo>
                    <a:pt x="1137" y="473"/>
                  </a:lnTo>
                  <a:lnTo>
                    <a:pt x="1137" y="468"/>
                  </a:lnTo>
                  <a:lnTo>
                    <a:pt x="1140" y="462"/>
                  </a:lnTo>
                  <a:lnTo>
                    <a:pt x="1140" y="462"/>
                  </a:lnTo>
                  <a:lnTo>
                    <a:pt x="1146" y="462"/>
                  </a:lnTo>
                  <a:lnTo>
                    <a:pt x="1150" y="465"/>
                  </a:lnTo>
                  <a:lnTo>
                    <a:pt x="1153" y="469"/>
                  </a:lnTo>
                  <a:lnTo>
                    <a:pt x="1154" y="475"/>
                  </a:lnTo>
                  <a:lnTo>
                    <a:pt x="1157" y="479"/>
                  </a:lnTo>
                  <a:lnTo>
                    <a:pt x="1160" y="483"/>
                  </a:lnTo>
                  <a:lnTo>
                    <a:pt x="1163" y="486"/>
                  </a:lnTo>
                  <a:lnTo>
                    <a:pt x="1170" y="484"/>
                  </a:lnTo>
                  <a:lnTo>
                    <a:pt x="1170" y="484"/>
                  </a:lnTo>
                  <a:lnTo>
                    <a:pt x="1163" y="476"/>
                  </a:lnTo>
                  <a:lnTo>
                    <a:pt x="1156" y="468"/>
                  </a:lnTo>
                  <a:lnTo>
                    <a:pt x="1150" y="458"/>
                  </a:lnTo>
                  <a:lnTo>
                    <a:pt x="1147" y="446"/>
                  </a:lnTo>
                  <a:lnTo>
                    <a:pt x="1147" y="446"/>
                  </a:lnTo>
                  <a:lnTo>
                    <a:pt x="1143" y="432"/>
                  </a:lnTo>
                  <a:lnTo>
                    <a:pt x="1140" y="417"/>
                  </a:lnTo>
                  <a:lnTo>
                    <a:pt x="1140" y="400"/>
                  </a:lnTo>
                  <a:lnTo>
                    <a:pt x="1140" y="395"/>
                  </a:lnTo>
                  <a:lnTo>
                    <a:pt x="1143" y="390"/>
                  </a:lnTo>
                  <a:lnTo>
                    <a:pt x="1143" y="390"/>
                  </a:lnTo>
                  <a:lnTo>
                    <a:pt x="1145" y="393"/>
                  </a:lnTo>
                  <a:lnTo>
                    <a:pt x="1147" y="396"/>
                  </a:lnTo>
                  <a:lnTo>
                    <a:pt x="1153" y="402"/>
                  </a:lnTo>
                  <a:lnTo>
                    <a:pt x="1156" y="404"/>
                  </a:lnTo>
                  <a:lnTo>
                    <a:pt x="1156" y="407"/>
                  </a:lnTo>
                  <a:lnTo>
                    <a:pt x="1156" y="411"/>
                  </a:lnTo>
                  <a:lnTo>
                    <a:pt x="1154" y="414"/>
                  </a:lnTo>
                  <a:lnTo>
                    <a:pt x="1154" y="414"/>
                  </a:lnTo>
                  <a:lnTo>
                    <a:pt x="1166" y="424"/>
                  </a:lnTo>
                  <a:lnTo>
                    <a:pt x="1177" y="430"/>
                  </a:lnTo>
                  <a:lnTo>
                    <a:pt x="1189" y="434"/>
                  </a:lnTo>
                  <a:lnTo>
                    <a:pt x="1201" y="435"/>
                  </a:lnTo>
                  <a:lnTo>
                    <a:pt x="1213" y="434"/>
                  </a:lnTo>
                  <a:lnTo>
                    <a:pt x="1226" y="432"/>
                  </a:lnTo>
                  <a:lnTo>
                    <a:pt x="1237" y="427"/>
                  </a:lnTo>
                  <a:lnTo>
                    <a:pt x="1248" y="421"/>
                  </a:lnTo>
                  <a:lnTo>
                    <a:pt x="1260" y="414"/>
                  </a:lnTo>
                  <a:lnTo>
                    <a:pt x="1269" y="406"/>
                  </a:lnTo>
                  <a:lnTo>
                    <a:pt x="1279" y="396"/>
                  </a:lnTo>
                  <a:lnTo>
                    <a:pt x="1288" y="386"/>
                  </a:lnTo>
                  <a:lnTo>
                    <a:pt x="1296" y="376"/>
                  </a:lnTo>
                  <a:lnTo>
                    <a:pt x="1303" y="365"/>
                  </a:lnTo>
                  <a:lnTo>
                    <a:pt x="1309" y="352"/>
                  </a:lnTo>
                  <a:lnTo>
                    <a:pt x="1313" y="341"/>
                  </a:lnTo>
                  <a:lnTo>
                    <a:pt x="1313" y="341"/>
                  </a:lnTo>
                  <a:lnTo>
                    <a:pt x="1317" y="322"/>
                  </a:lnTo>
                  <a:lnTo>
                    <a:pt x="1321" y="299"/>
                  </a:lnTo>
                  <a:lnTo>
                    <a:pt x="1324" y="278"/>
                  </a:lnTo>
                  <a:lnTo>
                    <a:pt x="1327" y="268"/>
                  </a:lnTo>
                  <a:lnTo>
                    <a:pt x="1330" y="258"/>
                  </a:lnTo>
                  <a:lnTo>
                    <a:pt x="1330" y="258"/>
                  </a:lnTo>
                  <a:lnTo>
                    <a:pt x="1337" y="253"/>
                  </a:lnTo>
                  <a:lnTo>
                    <a:pt x="1344" y="246"/>
                  </a:lnTo>
                  <a:lnTo>
                    <a:pt x="1349" y="237"/>
                  </a:lnTo>
                  <a:lnTo>
                    <a:pt x="1354" y="232"/>
                  </a:lnTo>
                  <a:lnTo>
                    <a:pt x="1354" y="232"/>
                  </a:lnTo>
                  <a:lnTo>
                    <a:pt x="1349" y="233"/>
                  </a:lnTo>
                  <a:lnTo>
                    <a:pt x="1345" y="237"/>
                  </a:lnTo>
                  <a:lnTo>
                    <a:pt x="1338" y="244"/>
                  </a:lnTo>
                  <a:lnTo>
                    <a:pt x="1334" y="247"/>
                  </a:lnTo>
                  <a:lnTo>
                    <a:pt x="1330" y="249"/>
                  </a:lnTo>
                  <a:lnTo>
                    <a:pt x="1326" y="246"/>
                  </a:lnTo>
                  <a:lnTo>
                    <a:pt x="1321" y="241"/>
                  </a:lnTo>
                  <a:lnTo>
                    <a:pt x="1321" y="241"/>
                  </a:lnTo>
                  <a:lnTo>
                    <a:pt x="1333" y="223"/>
                  </a:lnTo>
                  <a:lnTo>
                    <a:pt x="1347" y="204"/>
                  </a:lnTo>
                  <a:lnTo>
                    <a:pt x="1362" y="185"/>
                  </a:lnTo>
                  <a:lnTo>
                    <a:pt x="1380" y="167"/>
                  </a:lnTo>
                  <a:lnTo>
                    <a:pt x="1400" y="152"/>
                  </a:lnTo>
                  <a:lnTo>
                    <a:pt x="1421" y="138"/>
                  </a:lnTo>
                  <a:lnTo>
                    <a:pt x="1432" y="131"/>
                  </a:lnTo>
                  <a:lnTo>
                    <a:pt x="1445" y="125"/>
                  </a:lnTo>
                  <a:lnTo>
                    <a:pt x="1458" y="121"/>
                  </a:lnTo>
                  <a:lnTo>
                    <a:pt x="1470" y="118"/>
                  </a:lnTo>
                  <a:lnTo>
                    <a:pt x="1470" y="118"/>
                  </a:lnTo>
                  <a:lnTo>
                    <a:pt x="1502" y="111"/>
                  </a:lnTo>
                  <a:lnTo>
                    <a:pt x="1535" y="107"/>
                  </a:lnTo>
                  <a:lnTo>
                    <a:pt x="1567" y="105"/>
                  </a:lnTo>
                  <a:lnTo>
                    <a:pt x="1602" y="104"/>
                  </a:lnTo>
                  <a:lnTo>
                    <a:pt x="1602" y="104"/>
                  </a:lnTo>
                  <a:lnTo>
                    <a:pt x="1611" y="102"/>
                  </a:lnTo>
                  <a:lnTo>
                    <a:pt x="1618" y="102"/>
                  </a:lnTo>
                  <a:lnTo>
                    <a:pt x="1620" y="104"/>
                  </a:lnTo>
                  <a:lnTo>
                    <a:pt x="1623" y="105"/>
                  </a:lnTo>
                  <a:lnTo>
                    <a:pt x="1625" y="110"/>
                  </a:lnTo>
                  <a:lnTo>
                    <a:pt x="1626" y="115"/>
                  </a:lnTo>
                  <a:lnTo>
                    <a:pt x="1626" y="115"/>
                  </a:lnTo>
                  <a:lnTo>
                    <a:pt x="1622" y="119"/>
                  </a:lnTo>
                  <a:lnTo>
                    <a:pt x="1619" y="121"/>
                  </a:lnTo>
                  <a:lnTo>
                    <a:pt x="1616" y="122"/>
                  </a:lnTo>
                  <a:lnTo>
                    <a:pt x="1613" y="122"/>
                  </a:lnTo>
                  <a:lnTo>
                    <a:pt x="1606" y="119"/>
                  </a:lnTo>
                  <a:lnTo>
                    <a:pt x="1599" y="118"/>
                  </a:lnTo>
                  <a:lnTo>
                    <a:pt x="1599" y="118"/>
                  </a:lnTo>
                  <a:lnTo>
                    <a:pt x="1587" y="117"/>
                  </a:lnTo>
                  <a:lnTo>
                    <a:pt x="1575" y="117"/>
                  </a:lnTo>
                  <a:lnTo>
                    <a:pt x="1554" y="118"/>
                  </a:lnTo>
                  <a:lnTo>
                    <a:pt x="1535" y="122"/>
                  </a:lnTo>
                  <a:lnTo>
                    <a:pt x="1517" y="125"/>
                  </a:lnTo>
                  <a:lnTo>
                    <a:pt x="1517" y="125"/>
                  </a:lnTo>
                  <a:lnTo>
                    <a:pt x="1490" y="128"/>
                  </a:lnTo>
                  <a:lnTo>
                    <a:pt x="1466" y="135"/>
                  </a:lnTo>
                  <a:lnTo>
                    <a:pt x="1444" y="143"/>
                  </a:lnTo>
                  <a:lnTo>
                    <a:pt x="1422" y="153"/>
                  </a:lnTo>
                  <a:lnTo>
                    <a:pt x="1403" y="166"/>
                  </a:lnTo>
                  <a:lnTo>
                    <a:pt x="1385" y="181"/>
                  </a:lnTo>
                  <a:lnTo>
                    <a:pt x="1369" y="198"/>
                  </a:lnTo>
                  <a:lnTo>
                    <a:pt x="1356" y="215"/>
                  </a:lnTo>
                  <a:lnTo>
                    <a:pt x="1356" y="215"/>
                  </a:lnTo>
                  <a:lnTo>
                    <a:pt x="1363" y="215"/>
                  </a:lnTo>
                  <a:lnTo>
                    <a:pt x="1371" y="212"/>
                  </a:lnTo>
                  <a:lnTo>
                    <a:pt x="1376" y="209"/>
                  </a:lnTo>
                  <a:lnTo>
                    <a:pt x="1379" y="205"/>
                  </a:lnTo>
                  <a:lnTo>
                    <a:pt x="1379" y="205"/>
                  </a:lnTo>
                  <a:lnTo>
                    <a:pt x="1387" y="208"/>
                  </a:lnTo>
                  <a:lnTo>
                    <a:pt x="1390" y="209"/>
                  </a:lnTo>
                  <a:lnTo>
                    <a:pt x="1392" y="212"/>
                  </a:lnTo>
                  <a:lnTo>
                    <a:pt x="1393" y="215"/>
                  </a:lnTo>
                  <a:lnTo>
                    <a:pt x="1393" y="218"/>
                  </a:lnTo>
                  <a:lnTo>
                    <a:pt x="1390" y="226"/>
                  </a:lnTo>
                  <a:lnTo>
                    <a:pt x="1390" y="226"/>
                  </a:lnTo>
                  <a:lnTo>
                    <a:pt x="1386" y="226"/>
                  </a:lnTo>
                  <a:lnTo>
                    <a:pt x="1383" y="227"/>
                  </a:lnTo>
                  <a:lnTo>
                    <a:pt x="1380" y="229"/>
                  </a:lnTo>
                  <a:lnTo>
                    <a:pt x="1378" y="229"/>
                  </a:lnTo>
                  <a:lnTo>
                    <a:pt x="1378" y="229"/>
                  </a:lnTo>
                  <a:lnTo>
                    <a:pt x="1371" y="234"/>
                  </a:lnTo>
                  <a:lnTo>
                    <a:pt x="1365" y="239"/>
                  </a:lnTo>
                  <a:lnTo>
                    <a:pt x="1356" y="250"/>
                  </a:lnTo>
                  <a:lnTo>
                    <a:pt x="1348" y="264"/>
                  </a:lnTo>
                  <a:lnTo>
                    <a:pt x="1344" y="278"/>
                  </a:lnTo>
                  <a:lnTo>
                    <a:pt x="1340" y="292"/>
                  </a:lnTo>
                  <a:lnTo>
                    <a:pt x="1335" y="307"/>
                  </a:lnTo>
                  <a:lnTo>
                    <a:pt x="1328" y="340"/>
                  </a:lnTo>
                  <a:lnTo>
                    <a:pt x="1328" y="340"/>
                  </a:lnTo>
                  <a:lnTo>
                    <a:pt x="1323" y="357"/>
                  </a:lnTo>
                  <a:lnTo>
                    <a:pt x="1316" y="373"/>
                  </a:lnTo>
                  <a:lnTo>
                    <a:pt x="1307" y="388"/>
                  </a:lnTo>
                  <a:lnTo>
                    <a:pt x="1296" y="402"/>
                  </a:lnTo>
                  <a:lnTo>
                    <a:pt x="1285" y="414"/>
                  </a:lnTo>
                  <a:lnTo>
                    <a:pt x="1272" y="424"/>
                  </a:lnTo>
                  <a:lnTo>
                    <a:pt x="1260" y="434"/>
                  </a:lnTo>
                  <a:lnTo>
                    <a:pt x="1244" y="442"/>
                  </a:lnTo>
                  <a:lnTo>
                    <a:pt x="1244" y="442"/>
                  </a:lnTo>
                  <a:lnTo>
                    <a:pt x="1240" y="444"/>
                  </a:lnTo>
                  <a:lnTo>
                    <a:pt x="1234" y="445"/>
                  </a:lnTo>
                  <a:lnTo>
                    <a:pt x="1225" y="449"/>
                  </a:lnTo>
                  <a:lnTo>
                    <a:pt x="1213" y="453"/>
                  </a:lnTo>
                  <a:lnTo>
                    <a:pt x="1208" y="455"/>
                  </a:lnTo>
                  <a:lnTo>
                    <a:pt x="1201" y="455"/>
                  </a:lnTo>
                  <a:lnTo>
                    <a:pt x="1201" y="455"/>
                  </a:lnTo>
                  <a:lnTo>
                    <a:pt x="1195" y="455"/>
                  </a:lnTo>
                  <a:lnTo>
                    <a:pt x="1189" y="453"/>
                  </a:lnTo>
                  <a:lnTo>
                    <a:pt x="1178" y="448"/>
                  </a:lnTo>
                  <a:lnTo>
                    <a:pt x="1168" y="445"/>
                  </a:lnTo>
                  <a:lnTo>
                    <a:pt x="1164" y="444"/>
                  </a:lnTo>
                  <a:lnTo>
                    <a:pt x="1159" y="442"/>
                  </a:lnTo>
                  <a:lnTo>
                    <a:pt x="1159" y="442"/>
                  </a:lnTo>
                  <a:lnTo>
                    <a:pt x="1163" y="452"/>
                  </a:lnTo>
                  <a:lnTo>
                    <a:pt x="1167" y="462"/>
                  </a:lnTo>
                  <a:lnTo>
                    <a:pt x="1171" y="469"/>
                  </a:lnTo>
                  <a:lnTo>
                    <a:pt x="1178" y="476"/>
                  </a:lnTo>
                  <a:lnTo>
                    <a:pt x="1185" y="482"/>
                  </a:lnTo>
                  <a:lnTo>
                    <a:pt x="1192" y="486"/>
                  </a:lnTo>
                  <a:lnTo>
                    <a:pt x="1202" y="489"/>
                  </a:lnTo>
                  <a:lnTo>
                    <a:pt x="1212" y="490"/>
                  </a:lnTo>
                  <a:lnTo>
                    <a:pt x="1212" y="490"/>
                  </a:lnTo>
                  <a:lnTo>
                    <a:pt x="1208" y="496"/>
                  </a:lnTo>
                  <a:lnTo>
                    <a:pt x="1203" y="500"/>
                  </a:lnTo>
                  <a:lnTo>
                    <a:pt x="1196" y="501"/>
                  </a:lnTo>
                  <a:lnTo>
                    <a:pt x="1188" y="503"/>
                  </a:lnTo>
                  <a:lnTo>
                    <a:pt x="1180" y="501"/>
                  </a:lnTo>
                  <a:lnTo>
                    <a:pt x="1173" y="500"/>
                  </a:lnTo>
                  <a:lnTo>
                    <a:pt x="1159" y="496"/>
                  </a:lnTo>
                  <a:lnTo>
                    <a:pt x="1159" y="496"/>
                  </a:lnTo>
                  <a:lnTo>
                    <a:pt x="1166" y="507"/>
                  </a:lnTo>
                  <a:lnTo>
                    <a:pt x="1173" y="518"/>
                  </a:lnTo>
                  <a:lnTo>
                    <a:pt x="1181" y="527"/>
                  </a:lnTo>
                  <a:lnTo>
                    <a:pt x="1191" y="534"/>
                  </a:lnTo>
                  <a:lnTo>
                    <a:pt x="1202" y="539"/>
                  </a:lnTo>
                  <a:lnTo>
                    <a:pt x="1215" y="543"/>
                  </a:lnTo>
                  <a:lnTo>
                    <a:pt x="1227" y="546"/>
                  </a:lnTo>
                  <a:lnTo>
                    <a:pt x="1241" y="548"/>
                  </a:lnTo>
                  <a:lnTo>
                    <a:pt x="1241" y="548"/>
                  </a:lnTo>
                  <a:lnTo>
                    <a:pt x="1239" y="557"/>
                  </a:lnTo>
                  <a:lnTo>
                    <a:pt x="1233" y="564"/>
                  </a:lnTo>
                  <a:lnTo>
                    <a:pt x="1226" y="570"/>
                  </a:lnTo>
                  <a:lnTo>
                    <a:pt x="1218" y="574"/>
                  </a:lnTo>
                  <a:lnTo>
                    <a:pt x="1209" y="578"/>
                  </a:lnTo>
                  <a:lnTo>
                    <a:pt x="1199" y="581"/>
                  </a:lnTo>
                  <a:lnTo>
                    <a:pt x="1181" y="584"/>
                  </a:lnTo>
                  <a:lnTo>
                    <a:pt x="1181" y="584"/>
                  </a:lnTo>
                  <a:close/>
                  <a:moveTo>
                    <a:pt x="2099" y="364"/>
                  </a:moveTo>
                  <a:lnTo>
                    <a:pt x="2099" y="364"/>
                  </a:lnTo>
                  <a:lnTo>
                    <a:pt x="2082" y="361"/>
                  </a:lnTo>
                  <a:lnTo>
                    <a:pt x="2067" y="357"/>
                  </a:lnTo>
                  <a:lnTo>
                    <a:pt x="2053" y="350"/>
                  </a:lnTo>
                  <a:lnTo>
                    <a:pt x="2040" y="341"/>
                  </a:lnTo>
                  <a:lnTo>
                    <a:pt x="2028" y="333"/>
                  </a:lnTo>
                  <a:lnTo>
                    <a:pt x="2016" y="323"/>
                  </a:lnTo>
                  <a:lnTo>
                    <a:pt x="2005" y="310"/>
                  </a:lnTo>
                  <a:lnTo>
                    <a:pt x="1995" y="299"/>
                  </a:lnTo>
                  <a:lnTo>
                    <a:pt x="1978" y="274"/>
                  </a:lnTo>
                  <a:lnTo>
                    <a:pt x="1962" y="246"/>
                  </a:lnTo>
                  <a:lnTo>
                    <a:pt x="1932" y="194"/>
                  </a:lnTo>
                  <a:lnTo>
                    <a:pt x="1932" y="194"/>
                  </a:lnTo>
                  <a:lnTo>
                    <a:pt x="1926" y="194"/>
                  </a:lnTo>
                  <a:lnTo>
                    <a:pt x="1926" y="194"/>
                  </a:lnTo>
                  <a:lnTo>
                    <a:pt x="1926" y="195"/>
                  </a:lnTo>
                  <a:lnTo>
                    <a:pt x="1925" y="197"/>
                  </a:lnTo>
                  <a:lnTo>
                    <a:pt x="1922" y="198"/>
                  </a:lnTo>
                  <a:lnTo>
                    <a:pt x="1922" y="198"/>
                  </a:lnTo>
                  <a:lnTo>
                    <a:pt x="1928" y="211"/>
                  </a:lnTo>
                  <a:lnTo>
                    <a:pt x="1935" y="223"/>
                  </a:lnTo>
                  <a:lnTo>
                    <a:pt x="1950" y="250"/>
                  </a:lnTo>
                  <a:lnTo>
                    <a:pt x="1959" y="264"/>
                  </a:lnTo>
                  <a:lnTo>
                    <a:pt x="1964" y="278"/>
                  </a:lnTo>
                  <a:lnTo>
                    <a:pt x="1970" y="293"/>
                  </a:lnTo>
                  <a:lnTo>
                    <a:pt x="1974" y="307"/>
                  </a:lnTo>
                  <a:lnTo>
                    <a:pt x="1974" y="307"/>
                  </a:lnTo>
                  <a:lnTo>
                    <a:pt x="1977" y="329"/>
                  </a:lnTo>
                  <a:lnTo>
                    <a:pt x="1977" y="347"/>
                  </a:lnTo>
                  <a:lnTo>
                    <a:pt x="1976" y="365"/>
                  </a:lnTo>
                  <a:lnTo>
                    <a:pt x="1971" y="382"/>
                  </a:lnTo>
                  <a:lnTo>
                    <a:pt x="1966" y="399"/>
                  </a:lnTo>
                  <a:lnTo>
                    <a:pt x="1960" y="416"/>
                  </a:lnTo>
                  <a:lnTo>
                    <a:pt x="1945" y="448"/>
                  </a:lnTo>
                  <a:lnTo>
                    <a:pt x="1945" y="448"/>
                  </a:lnTo>
                  <a:lnTo>
                    <a:pt x="1939" y="452"/>
                  </a:lnTo>
                  <a:lnTo>
                    <a:pt x="1935" y="458"/>
                  </a:lnTo>
                  <a:lnTo>
                    <a:pt x="1931" y="463"/>
                  </a:lnTo>
                  <a:lnTo>
                    <a:pt x="1926" y="469"/>
                  </a:lnTo>
                  <a:lnTo>
                    <a:pt x="1926" y="469"/>
                  </a:lnTo>
                  <a:lnTo>
                    <a:pt x="1932" y="482"/>
                  </a:lnTo>
                  <a:lnTo>
                    <a:pt x="1936" y="496"/>
                  </a:lnTo>
                  <a:lnTo>
                    <a:pt x="1938" y="510"/>
                  </a:lnTo>
                  <a:lnTo>
                    <a:pt x="1938" y="524"/>
                  </a:lnTo>
                  <a:lnTo>
                    <a:pt x="1935" y="536"/>
                  </a:lnTo>
                  <a:lnTo>
                    <a:pt x="1933" y="543"/>
                  </a:lnTo>
                  <a:lnTo>
                    <a:pt x="1929" y="549"/>
                  </a:lnTo>
                  <a:lnTo>
                    <a:pt x="1926" y="553"/>
                  </a:lnTo>
                  <a:lnTo>
                    <a:pt x="1921" y="557"/>
                  </a:lnTo>
                  <a:lnTo>
                    <a:pt x="1915" y="562"/>
                  </a:lnTo>
                  <a:lnTo>
                    <a:pt x="1908" y="563"/>
                  </a:lnTo>
                  <a:lnTo>
                    <a:pt x="1908" y="563"/>
                  </a:lnTo>
                  <a:lnTo>
                    <a:pt x="1908" y="574"/>
                  </a:lnTo>
                  <a:lnTo>
                    <a:pt x="1908" y="585"/>
                  </a:lnTo>
                  <a:lnTo>
                    <a:pt x="1907" y="595"/>
                  </a:lnTo>
                  <a:lnTo>
                    <a:pt x="1904" y="604"/>
                  </a:lnTo>
                  <a:lnTo>
                    <a:pt x="1898" y="623"/>
                  </a:lnTo>
                  <a:lnTo>
                    <a:pt x="1894" y="644"/>
                  </a:lnTo>
                  <a:lnTo>
                    <a:pt x="1894" y="644"/>
                  </a:lnTo>
                  <a:lnTo>
                    <a:pt x="1910" y="646"/>
                  </a:lnTo>
                  <a:lnTo>
                    <a:pt x="1925" y="646"/>
                  </a:lnTo>
                  <a:lnTo>
                    <a:pt x="1940" y="644"/>
                  </a:lnTo>
                  <a:lnTo>
                    <a:pt x="1955" y="642"/>
                  </a:lnTo>
                  <a:lnTo>
                    <a:pt x="1967" y="635"/>
                  </a:lnTo>
                  <a:lnTo>
                    <a:pt x="1978" y="628"/>
                  </a:lnTo>
                  <a:lnTo>
                    <a:pt x="1983" y="622"/>
                  </a:lnTo>
                  <a:lnTo>
                    <a:pt x="1987" y="616"/>
                  </a:lnTo>
                  <a:lnTo>
                    <a:pt x="1990" y="611"/>
                  </a:lnTo>
                  <a:lnTo>
                    <a:pt x="1992" y="604"/>
                  </a:lnTo>
                  <a:lnTo>
                    <a:pt x="1992" y="604"/>
                  </a:lnTo>
                  <a:lnTo>
                    <a:pt x="1974" y="601"/>
                  </a:lnTo>
                  <a:lnTo>
                    <a:pt x="1957" y="597"/>
                  </a:lnTo>
                  <a:lnTo>
                    <a:pt x="1950" y="594"/>
                  </a:lnTo>
                  <a:lnTo>
                    <a:pt x="1945" y="591"/>
                  </a:lnTo>
                  <a:lnTo>
                    <a:pt x="1940" y="585"/>
                  </a:lnTo>
                  <a:lnTo>
                    <a:pt x="1939" y="580"/>
                  </a:lnTo>
                  <a:lnTo>
                    <a:pt x="1939" y="580"/>
                  </a:lnTo>
                  <a:lnTo>
                    <a:pt x="1950" y="584"/>
                  </a:lnTo>
                  <a:lnTo>
                    <a:pt x="1960" y="587"/>
                  </a:lnTo>
                  <a:lnTo>
                    <a:pt x="1971" y="590"/>
                  </a:lnTo>
                  <a:lnTo>
                    <a:pt x="1983" y="590"/>
                  </a:lnTo>
                  <a:lnTo>
                    <a:pt x="1994" y="591"/>
                  </a:lnTo>
                  <a:lnTo>
                    <a:pt x="2005" y="590"/>
                  </a:lnTo>
                  <a:lnTo>
                    <a:pt x="2016" y="588"/>
                  </a:lnTo>
                  <a:lnTo>
                    <a:pt x="2026" y="585"/>
                  </a:lnTo>
                  <a:lnTo>
                    <a:pt x="2037" y="581"/>
                  </a:lnTo>
                  <a:lnTo>
                    <a:pt x="2047" y="577"/>
                  </a:lnTo>
                  <a:lnTo>
                    <a:pt x="2056" y="571"/>
                  </a:lnTo>
                  <a:lnTo>
                    <a:pt x="2064" y="564"/>
                  </a:lnTo>
                  <a:lnTo>
                    <a:pt x="2071" y="557"/>
                  </a:lnTo>
                  <a:lnTo>
                    <a:pt x="2077" y="549"/>
                  </a:lnTo>
                  <a:lnTo>
                    <a:pt x="2082" y="541"/>
                  </a:lnTo>
                  <a:lnTo>
                    <a:pt x="2086" y="531"/>
                  </a:lnTo>
                  <a:lnTo>
                    <a:pt x="2086" y="531"/>
                  </a:lnTo>
                  <a:lnTo>
                    <a:pt x="2075" y="531"/>
                  </a:lnTo>
                  <a:lnTo>
                    <a:pt x="2065" y="529"/>
                  </a:lnTo>
                  <a:lnTo>
                    <a:pt x="2056" y="528"/>
                  </a:lnTo>
                  <a:lnTo>
                    <a:pt x="2046" y="525"/>
                  </a:lnTo>
                  <a:lnTo>
                    <a:pt x="2028" y="518"/>
                  </a:lnTo>
                  <a:lnTo>
                    <a:pt x="2011" y="510"/>
                  </a:lnTo>
                  <a:lnTo>
                    <a:pt x="2011" y="510"/>
                  </a:lnTo>
                  <a:lnTo>
                    <a:pt x="1995" y="501"/>
                  </a:lnTo>
                  <a:lnTo>
                    <a:pt x="1983" y="494"/>
                  </a:lnTo>
                  <a:lnTo>
                    <a:pt x="1977" y="490"/>
                  </a:lnTo>
                  <a:lnTo>
                    <a:pt x="1974" y="484"/>
                  </a:lnTo>
                  <a:lnTo>
                    <a:pt x="1973" y="479"/>
                  </a:lnTo>
                  <a:lnTo>
                    <a:pt x="1973" y="470"/>
                  </a:lnTo>
                  <a:lnTo>
                    <a:pt x="1973" y="470"/>
                  </a:lnTo>
                  <a:lnTo>
                    <a:pt x="1999" y="482"/>
                  </a:lnTo>
                  <a:lnTo>
                    <a:pt x="2012" y="486"/>
                  </a:lnTo>
                  <a:lnTo>
                    <a:pt x="2026" y="489"/>
                  </a:lnTo>
                  <a:lnTo>
                    <a:pt x="2026" y="489"/>
                  </a:lnTo>
                  <a:lnTo>
                    <a:pt x="2042" y="489"/>
                  </a:lnTo>
                  <a:lnTo>
                    <a:pt x="2057" y="489"/>
                  </a:lnTo>
                  <a:lnTo>
                    <a:pt x="2070" y="486"/>
                  </a:lnTo>
                  <a:lnTo>
                    <a:pt x="2082" y="482"/>
                  </a:lnTo>
                  <a:lnTo>
                    <a:pt x="2093" y="476"/>
                  </a:lnTo>
                  <a:lnTo>
                    <a:pt x="2105" y="469"/>
                  </a:lnTo>
                  <a:lnTo>
                    <a:pt x="2113" y="461"/>
                  </a:lnTo>
                  <a:lnTo>
                    <a:pt x="2122" y="452"/>
                  </a:lnTo>
                  <a:lnTo>
                    <a:pt x="2129" y="442"/>
                  </a:lnTo>
                  <a:lnTo>
                    <a:pt x="2136" y="431"/>
                  </a:lnTo>
                  <a:lnTo>
                    <a:pt x="2141" y="420"/>
                  </a:lnTo>
                  <a:lnTo>
                    <a:pt x="2145" y="407"/>
                  </a:lnTo>
                  <a:lnTo>
                    <a:pt x="2148" y="395"/>
                  </a:lnTo>
                  <a:lnTo>
                    <a:pt x="2150" y="380"/>
                  </a:lnTo>
                  <a:lnTo>
                    <a:pt x="2151" y="368"/>
                  </a:lnTo>
                  <a:lnTo>
                    <a:pt x="2151" y="354"/>
                  </a:lnTo>
                  <a:lnTo>
                    <a:pt x="2151" y="354"/>
                  </a:lnTo>
                  <a:lnTo>
                    <a:pt x="2138" y="358"/>
                  </a:lnTo>
                  <a:lnTo>
                    <a:pt x="2127" y="362"/>
                  </a:lnTo>
                  <a:lnTo>
                    <a:pt x="2115" y="365"/>
                  </a:lnTo>
                  <a:lnTo>
                    <a:pt x="2099" y="364"/>
                  </a:lnTo>
                  <a:lnTo>
                    <a:pt x="2099" y="364"/>
                  </a:lnTo>
                  <a:close/>
                  <a:moveTo>
                    <a:pt x="1313" y="625"/>
                  </a:moveTo>
                  <a:lnTo>
                    <a:pt x="1313" y="625"/>
                  </a:lnTo>
                  <a:lnTo>
                    <a:pt x="1309" y="630"/>
                  </a:lnTo>
                  <a:lnTo>
                    <a:pt x="1306" y="636"/>
                  </a:lnTo>
                  <a:lnTo>
                    <a:pt x="1303" y="643"/>
                  </a:lnTo>
                  <a:lnTo>
                    <a:pt x="1303" y="649"/>
                  </a:lnTo>
                  <a:lnTo>
                    <a:pt x="1303" y="654"/>
                  </a:lnTo>
                  <a:lnTo>
                    <a:pt x="1305" y="660"/>
                  </a:lnTo>
                  <a:lnTo>
                    <a:pt x="1306" y="666"/>
                  </a:lnTo>
                  <a:lnTo>
                    <a:pt x="1309" y="671"/>
                  </a:lnTo>
                  <a:lnTo>
                    <a:pt x="1317" y="681"/>
                  </a:lnTo>
                  <a:lnTo>
                    <a:pt x="1327" y="688"/>
                  </a:lnTo>
                  <a:lnTo>
                    <a:pt x="1340" y="695"/>
                  </a:lnTo>
                  <a:lnTo>
                    <a:pt x="1351" y="698"/>
                  </a:lnTo>
                  <a:lnTo>
                    <a:pt x="1351" y="698"/>
                  </a:lnTo>
                  <a:lnTo>
                    <a:pt x="1356" y="695"/>
                  </a:lnTo>
                  <a:lnTo>
                    <a:pt x="1363" y="692"/>
                  </a:lnTo>
                  <a:lnTo>
                    <a:pt x="1371" y="691"/>
                  </a:lnTo>
                  <a:lnTo>
                    <a:pt x="1376" y="688"/>
                  </a:lnTo>
                  <a:lnTo>
                    <a:pt x="1376" y="688"/>
                  </a:lnTo>
                  <a:lnTo>
                    <a:pt x="1389" y="698"/>
                  </a:lnTo>
                  <a:lnTo>
                    <a:pt x="1403" y="708"/>
                  </a:lnTo>
                  <a:lnTo>
                    <a:pt x="1431" y="727"/>
                  </a:lnTo>
                  <a:lnTo>
                    <a:pt x="1459" y="744"/>
                  </a:lnTo>
                  <a:lnTo>
                    <a:pt x="1488" y="762"/>
                  </a:lnTo>
                  <a:lnTo>
                    <a:pt x="1488" y="762"/>
                  </a:lnTo>
                  <a:lnTo>
                    <a:pt x="1525" y="772"/>
                  </a:lnTo>
                  <a:lnTo>
                    <a:pt x="1560" y="781"/>
                  </a:lnTo>
                  <a:lnTo>
                    <a:pt x="1577" y="785"/>
                  </a:lnTo>
                  <a:lnTo>
                    <a:pt x="1595" y="786"/>
                  </a:lnTo>
                  <a:lnTo>
                    <a:pt x="1612" y="788"/>
                  </a:lnTo>
                  <a:lnTo>
                    <a:pt x="1630" y="788"/>
                  </a:lnTo>
                  <a:lnTo>
                    <a:pt x="1630" y="788"/>
                  </a:lnTo>
                  <a:lnTo>
                    <a:pt x="1644" y="790"/>
                  </a:lnTo>
                  <a:lnTo>
                    <a:pt x="1661" y="792"/>
                  </a:lnTo>
                  <a:lnTo>
                    <a:pt x="1678" y="792"/>
                  </a:lnTo>
                  <a:lnTo>
                    <a:pt x="1695" y="792"/>
                  </a:lnTo>
                  <a:lnTo>
                    <a:pt x="1710" y="789"/>
                  </a:lnTo>
                  <a:lnTo>
                    <a:pt x="1726" y="785"/>
                  </a:lnTo>
                  <a:lnTo>
                    <a:pt x="1740" y="781"/>
                  </a:lnTo>
                  <a:lnTo>
                    <a:pt x="1752" y="774"/>
                  </a:lnTo>
                  <a:lnTo>
                    <a:pt x="1752" y="774"/>
                  </a:lnTo>
                  <a:lnTo>
                    <a:pt x="1757" y="774"/>
                  </a:lnTo>
                  <a:lnTo>
                    <a:pt x="1759" y="772"/>
                  </a:lnTo>
                  <a:lnTo>
                    <a:pt x="1762" y="772"/>
                  </a:lnTo>
                  <a:lnTo>
                    <a:pt x="1766" y="772"/>
                  </a:lnTo>
                  <a:lnTo>
                    <a:pt x="1766" y="772"/>
                  </a:lnTo>
                  <a:lnTo>
                    <a:pt x="1803" y="734"/>
                  </a:lnTo>
                  <a:lnTo>
                    <a:pt x="1821" y="716"/>
                  </a:lnTo>
                  <a:lnTo>
                    <a:pt x="1839" y="695"/>
                  </a:lnTo>
                  <a:lnTo>
                    <a:pt x="1855" y="674"/>
                  </a:lnTo>
                  <a:lnTo>
                    <a:pt x="1869" y="651"/>
                  </a:lnTo>
                  <a:lnTo>
                    <a:pt x="1880" y="626"/>
                  </a:lnTo>
                  <a:lnTo>
                    <a:pt x="1884" y="614"/>
                  </a:lnTo>
                  <a:lnTo>
                    <a:pt x="1889" y="601"/>
                  </a:lnTo>
                  <a:lnTo>
                    <a:pt x="1889" y="601"/>
                  </a:lnTo>
                  <a:lnTo>
                    <a:pt x="1887" y="591"/>
                  </a:lnTo>
                  <a:lnTo>
                    <a:pt x="1889" y="583"/>
                  </a:lnTo>
                  <a:lnTo>
                    <a:pt x="1890" y="576"/>
                  </a:lnTo>
                  <a:lnTo>
                    <a:pt x="1893" y="567"/>
                  </a:lnTo>
                  <a:lnTo>
                    <a:pt x="1893" y="567"/>
                  </a:lnTo>
                  <a:lnTo>
                    <a:pt x="1894" y="560"/>
                  </a:lnTo>
                  <a:lnTo>
                    <a:pt x="1894" y="560"/>
                  </a:lnTo>
                  <a:lnTo>
                    <a:pt x="1893" y="548"/>
                  </a:lnTo>
                  <a:lnTo>
                    <a:pt x="1891" y="535"/>
                  </a:lnTo>
                  <a:lnTo>
                    <a:pt x="1886" y="514"/>
                  </a:lnTo>
                  <a:lnTo>
                    <a:pt x="1886" y="514"/>
                  </a:lnTo>
                  <a:lnTo>
                    <a:pt x="1883" y="500"/>
                  </a:lnTo>
                  <a:lnTo>
                    <a:pt x="1882" y="484"/>
                  </a:lnTo>
                  <a:lnTo>
                    <a:pt x="1882" y="469"/>
                  </a:lnTo>
                  <a:lnTo>
                    <a:pt x="1879" y="453"/>
                  </a:lnTo>
                  <a:lnTo>
                    <a:pt x="1879" y="453"/>
                  </a:lnTo>
                  <a:lnTo>
                    <a:pt x="1882" y="444"/>
                  </a:lnTo>
                  <a:lnTo>
                    <a:pt x="1882" y="431"/>
                  </a:lnTo>
                  <a:lnTo>
                    <a:pt x="1882" y="425"/>
                  </a:lnTo>
                  <a:lnTo>
                    <a:pt x="1880" y="420"/>
                  </a:lnTo>
                  <a:lnTo>
                    <a:pt x="1877" y="416"/>
                  </a:lnTo>
                  <a:lnTo>
                    <a:pt x="1874" y="411"/>
                  </a:lnTo>
                  <a:lnTo>
                    <a:pt x="1874" y="411"/>
                  </a:lnTo>
                  <a:lnTo>
                    <a:pt x="1874" y="396"/>
                  </a:lnTo>
                  <a:lnTo>
                    <a:pt x="1873" y="383"/>
                  </a:lnTo>
                  <a:lnTo>
                    <a:pt x="1870" y="371"/>
                  </a:lnTo>
                  <a:lnTo>
                    <a:pt x="1865" y="361"/>
                  </a:lnTo>
                  <a:lnTo>
                    <a:pt x="1859" y="351"/>
                  </a:lnTo>
                  <a:lnTo>
                    <a:pt x="1851" y="341"/>
                  </a:lnTo>
                  <a:lnTo>
                    <a:pt x="1842" y="333"/>
                  </a:lnTo>
                  <a:lnTo>
                    <a:pt x="1834" y="326"/>
                  </a:lnTo>
                  <a:lnTo>
                    <a:pt x="1814" y="310"/>
                  </a:lnTo>
                  <a:lnTo>
                    <a:pt x="1794" y="296"/>
                  </a:lnTo>
                  <a:lnTo>
                    <a:pt x="1785" y="288"/>
                  </a:lnTo>
                  <a:lnTo>
                    <a:pt x="1776" y="279"/>
                  </a:lnTo>
                  <a:lnTo>
                    <a:pt x="1769" y="271"/>
                  </a:lnTo>
                  <a:lnTo>
                    <a:pt x="1762" y="261"/>
                  </a:lnTo>
                  <a:lnTo>
                    <a:pt x="1762" y="261"/>
                  </a:lnTo>
                  <a:lnTo>
                    <a:pt x="1761" y="279"/>
                  </a:lnTo>
                  <a:lnTo>
                    <a:pt x="1758" y="298"/>
                  </a:lnTo>
                  <a:lnTo>
                    <a:pt x="1754" y="314"/>
                  </a:lnTo>
                  <a:lnTo>
                    <a:pt x="1747" y="331"/>
                  </a:lnTo>
                  <a:lnTo>
                    <a:pt x="1740" y="347"/>
                  </a:lnTo>
                  <a:lnTo>
                    <a:pt x="1730" y="359"/>
                  </a:lnTo>
                  <a:lnTo>
                    <a:pt x="1720" y="373"/>
                  </a:lnTo>
                  <a:lnTo>
                    <a:pt x="1709" y="385"/>
                  </a:lnTo>
                  <a:lnTo>
                    <a:pt x="1695" y="396"/>
                  </a:lnTo>
                  <a:lnTo>
                    <a:pt x="1681" y="406"/>
                  </a:lnTo>
                  <a:lnTo>
                    <a:pt x="1667" y="414"/>
                  </a:lnTo>
                  <a:lnTo>
                    <a:pt x="1651" y="423"/>
                  </a:lnTo>
                  <a:lnTo>
                    <a:pt x="1634" y="428"/>
                  </a:lnTo>
                  <a:lnTo>
                    <a:pt x="1618" y="434"/>
                  </a:lnTo>
                  <a:lnTo>
                    <a:pt x="1599" y="439"/>
                  </a:lnTo>
                  <a:lnTo>
                    <a:pt x="1581" y="442"/>
                  </a:lnTo>
                  <a:lnTo>
                    <a:pt x="1581" y="442"/>
                  </a:lnTo>
                  <a:lnTo>
                    <a:pt x="1575" y="448"/>
                  </a:lnTo>
                  <a:lnTo>
                    <a:pt x="1570" y="453"/>
                  </a:lnTo>
                  <a:lnTo>
                    <a:pt x="1566" y="458"/>
                  </a:lnTo>
                  <a:lnTo>
                    <a:pt x="1560" y="462"/>
                  </a:lnTo>
                  <a:lnTo>
                    <a:pt x="1560" y="462"/>
                  </a:lnTo>
                  <a:lnTo>
                    <a:pt x="1550" y="456"/>
                  </a:lnTo>
                  <a:lnTo>
                    <a:pt x="1545" y="452"/>
                  </a:lnTo>
                  <a:lnTo>
                    <a:pt x="1545" y="452"/>
                  </a:lnTo>
                  <a:lnTo>
                    <a:pt x="1547" y="446"/>
                  </a:lnTo>
                  <a:lnTo>
                    <a:pt x="1553" y="441"/>
                  </a:lnTo>
                  <a:lnTo>
                    <a:pt x="1564" y="432"/>
                  </a:lnTo>
                  <a:lnTo>
                    <a:pt x="1570" y="428"/>
                  </a:lnTo>
                  <a:lnTo>
                    <a:pt x="1574" y="423"/>
                  </a:lnTo>
                  <a:lnTo>
                    <a:pt x="1575" y="417"/>
                  </a:lnTo>
                  <a:lnTo>
                    <a:pt x="1575" y="410"/>
                  </a:lnTo>
                  <a:lnTo>
                    <a:pt x="1575" y="410"/>
                  </a:lnTo>
                  <a:lnTo>
                    <a:pt x="1564" y="424"/>
                  </a:lnTo>
                  <a:lnTo>
                    <a:pt x="1550" y="439"/>
                  </a:lnTo>
                  <a:lnTo>
                    <a:pt x="1535" y="453"/>
                  </a:lnTo>
                  <a:lnTo>
                    <a:pt x="1521" y="463"/>
                  </a:lnTo>
                  <a:lnTo>
                    <a:pt x="1521" y="463"/>
                  </a:lnTo>
                  <a:lnTo>
                    <a:pt x="1505" y="472"/>
                  </a:lnTo>
                  <a:lnTo>
                    <a:pt x="1488" y="477"/>
                  </a:lnTo>
                  <a:lnTo>
                    <a:pt x="1470" y="484"/>
                  </a:lnTo>
                  <a:lnTo>
                    <a:pt x="1463" y="489"/>
                  </a:lnTo>
                  <a:lnTo>
                    <a:pt x="1455" y="494"/>
                  </a:lnTo>
                  <a:lnTo>
                    <a:pt x="1455" y="494"/>
                  </a:lnTo>
                  <a:lnTo>
                    <a:pt x="1449" y="498"/>
                  </a:lnTo>
                  <a:lnTo>
                    <a:pt x="1445" y="503"/>
                  </a:lnTo>
                  <a:lnTo>
                    <a:pt x="1438" y="514"/>
                  </a:lnTo>
                  <a:lnTo>
                    <a:pt x="1432" y="527"/>
                  </a:lnTo>
                  <a:lnTo>
                    <a:pt x="1427" y="541"/>
                  </a:lnTo>
                  <a:lnTo>
                    <a:pt x="1417" y="570"/>
                  </a:lnTo>
                  <a:lnTo>
                    <a:pt x="1411" y="583"/>
                  </a:lnTo>
                  <a:lnTo>
                    <a:pt x="1404" y="595"/>
                  </a:lnTo>
                  <a:lnTo>
                    <a:pt x="1404" y="595"/>
                  </a:lnTo>
                  <a:lnTo>
                    <a:pt x="1399" y="601"/>
                  </a:lnTo>
                  <a:lnTo>
                    <a:pt x="1394" y="605"/>
                  </a:lnTo>
                  <a:lnTo>
                    <a:pt x="1383" y="614"/>
                  </a:lnTo>
                  <a:lnTo>
                    <a:pt x="1372" y="621"/>
                  </a:lnTo>
                  <a:lnTo>
                    <a:pt x="1361" y="630"/>
                  </a:lnTo>
                  <a:lnTo>
                    <a:pt x="1361" y="630"/>
                  </a:lnTo>
                  <a:lnTo>
                    <a:pt x="1371" y="636"/>
                  </a:lnTo>
                  <a:lnTo>
                    <a:pt x="1380" y="643"/>
                  </a:lnTo>
                  <a:lnTo>
                    <a:pt x="1389" y="653"/>
                  </a:lnTo>
                  <a:lnTo>
                    <a:pt x="1396" y="663"/>
                  </a:lnTo>
                  <a:lnTo>
                    <a:pt x="1396" y="663"/>
                  </a:lnTo>
                  <a:lnTo>
                    <a:pt x="1394" y="667"/>
                  </a:lnTo>
                  <a:lnTo>
                    <a:pt x="1392" y="668"/>
                  </a:lnTo>
                  <a:lnTo>
                    <a:pt x="1389" y="670"/>
                  </a:lnTo>
                  <a:lnTo>
                    <a:pt x="1385" y="670"/>
                  </a:lnTo>
                  <a:lnTo>
                    <a:pt x="1385" y="670"/>
                  </a:lnTo>
                  <a:lnTo>
                    <a:pt x="1378" y="660"/>
                  </a:lnTo>
                  <a:lnTo>
                    <a:pt x="1368" y="649"/>
                  </a:lnTo>
                  <a:lnTo>
                    <a:pt x="1362" y="646"/>
                  </a:lnTo>
                  <a:lnTo>
                    <a:pt x="1356" y="643"/>
                  </a:lnTo>
                  <a:lnTo>
                    <a:pt x="1349" y="642"/>
                  </a:lnTo>
                  <a:lnTo>
                    <a:pt x="1342" y="644"/>
                  </a:lnTo>
                  <a:lnTo>
                    <a:pt x="1342" y="644"/>
                  </a:lnTo>
                  <a:lnTo>
                    <a:pt x="1341" y="650"/>
                  </a:lnTo>
                  <a:lnTo>
                    <a:pt x="1341" y="656"/>
                  </a:lnTo>
                  <a:lnTo>
                    <a:pt x="1341" y="661"/>
                  </a:lnTo>
                  <a:lnTo>
                    <a:pt x="1342" y="667"/>
                  </a:lnTo>
                  <a:lnTo>
                    <a:pt x="1347" y="675"/>
                  </a:lnTo>
                  <a:lnTo>
                    <a:pt x="1348" y="684"/>
                  </a:lnTo>
                  <a:lnTo>
                    <a:pt x="1348" y="684"/>
                  </a:lnTo>
                  <a:lnTo>
                    <a:pt x="1342" y="682"/>
                  </a:lnTo>
                  <a:lnTo>
                    <a:pt x="1337" y="678"/>
                  </a:lnTo>
                  <a:lnTo>
                    <a:pt x="1333" y="674"/>
                  </a:lnTo>
                  <a:lnTo>
                    <a:pt x="1330" y="668"/>
                  </a:lnTo>
                  <a:lnTo>
                    <a:pt x="1328" y="663"/>
                  </a:lnTo>
                  <a:lnTo>
                    <a:pt x="1327" y="656"/>
                  </a:lnTo>
                  <a:lnTo>
                    <a:pt x="1326" y="649"/>
                  </a:lnTo>
                  <a:lnTo>
                    <a:pt x="1327" y="642"/>
                  </a:lnTo>
                  <a:lnTo>
                    <a:pt x="1327" y="642"/>
                  </a:lnTo>
                  <a:lnTo>
                    <a:pt x="1323" y="644"/>
                  </a:lnTo>
                  <a:lnTo>
                    <a:pt x="1319" y="647"/>
                  </a:lnTo>
                  <a:lnTo>
                    <a:pt x="1314" y="649"/>
                  </a:lnTo>
                  <a:lnTo>
                    <a:pt x="1313" y="647"/>
                  </a:lnTo>
                  <a:lnTo>
                    <a:pt x="1312" y="646"/>
                  </a:lnTo>
                  <a:lnTo>
                    <a:pt x="1312" y="646"/>
                  </a:lnTo>
                  <a:lnTo>
                    <a:pt x="1314" y="639"/>
                  </a:lnTo>
                  <a:lnTo>
                    <a:pt x="1319" y="633"/>
                  </a:lnTo>
                  <a:lnTo>
                    <a:pt x="1324" y="629"/>
                  </a:lnTo>
                  <a:lnTo>
                    <a:pt x="1331" y="625"/>
                  </a:lnTo>
                  <a:lnTo>
                    <a:pt x="1344" y="618"/>
                  </a:lnTo>
                  <a:lnTo>
                    <a:pt x="1348" y="612"/>
                  </a:lnTo>
                  <a:lnTo>
                    <a:pt x="1349" y="608"/>
                  </a:lnTo>
                  <a:lnTo>
                    <a:pt x="1349" y="608"/>
                  </a:lnTo>
                  <a:lnTo>
                    <a:pt x="1342" y="614"/>
                  </a:lnTo>
                  <a:lnTo>
                    <a:pt x="1334" y="618"/>
                  </a:lnTo>
                  <a:lnTo>
                    <a:pt x="1324" y="622"/>
                  </a:lnTo>
                  <a:lnTo>
                    <a:pt x="1313" y="625"/>
                  </a:lnTo>
                  <a:lnTo>
                    <a:pt x="1313" y="625"/>
                  </a:lnTo>
                  <a:close/>
                  <a:moveTo>
                    <a:pt x="1896" y="459"/>
                  </a:moveTo>
                  <a:lnTo>
                    <a:pt x="1896" y="459"/>
                  </a:lnTo>
                  <a:lnTo>
                    <a:pt x="1898" y="445"/>
                  </a:lnTo>
                  <a:lnTo>
                    <a:pt x="1903" y="430"/>
                  </a:lnTo>
                  <a:lnTo>
                    <a:pt x="1904" y="423"/>
                  </a:lnTo>
                  <a:lnTo>
                    <a:pt x="1904" y="416"/>
                  </a:lnTo>
                  <a:lnTo>
                    <a:pt x="1903" y="409"/>
                  </a:lnTo>
                  <a:lnTo>
                    <a:pt x="1900" y="404"/>
                  </a:lnTo>
                  <a:lnTo>
                    <a:pt x="1900" y="404"/>
                  </a:lnTo>
                  <a:lnTo>
                    <a:pt x="1896" y="434"/>
                  </a:lnTo>
                  <a:lnTo>
                    <a:pt x="1896" y="446"/>
                  </a:lnTo>
                  <a:lnTo>
                    <a:pt x="1896" y="459"/>
                  </a:lnTo>
                  <a:lnTo>
                    <a:pt x="1896" y="459"/>
                  </a:lnTo>
                  <a:close/>
                  <a:moveTo>
                    <a:pt x="1910" y="549"/>
                  </a:moveTo>
                  <a:lnTo>
                    <a:pt x="1910" y="549"/>
                  </a:lnTo>
                  <a:lnTo>
                    <a:pt x="1915" y="543"/>
                  </a:lnTo>
                  <a:lnTo>
                    <a:pt x="1919" y="536"/>
                  </a:lnTo>
                  <a:lnTo>
                    <a:pt x="1922" y="528"/>
                  </a:lnTo>
                  <a:lnTo>
                    <a:pt x="1922" y="518"/>
                  </a:lnTo>
                  <a:lnTo>
                    <a:pt x="1922" y="508"/>
                  </a:lnTo>
                  <a:lnTo>
                    <a:pt x="1921" y="498"/>
                  </a:lnTo>
                  <a:lnTo>
                    <a:pt x="1918" y="490"/>
                  </a:lnTo>
                  <a:lnTo>
                    <a:pt x="1915" y="482"/>
                  </a:lnTo>
                  <a:lnTo>
                    <a:pt x="1915" y="482"/>
                  </a:lnTo>
                  <a:lnTo>
                    <a:pt x="1905" y="482"/>
                  </a:lnTo>
                  <a:lnTo>
                    <a:pt x="1897" y="480"/>
                  </a:lnTo>
                  <a:lnTo>
                    <a:pt x="1897" y="480"/>
                  </a:lnTo>
                  <a:lnTo>
                    <a:pt x="1897" y="489"/>
                  </a:lnTo>
                  <a:lnTo>
                    <a:pt x="1898" y="498"/>
                  </a:lnTo>
                  <a:lnTo>
                    <a:pt x="1901" y="517"/>
                  </a:lnTo>
                  <a:lnTo>
                    <a:pt x="1905" y="534"/>
                  </a:lnTo>
                  <a:lnTo>
                    <a:pt x="1910" y="549"/>
                  </a:lnTo>
                  <a:lnTo>
                    <a:pt x="1910" y="549"/>
                  </a:lnTo>
                  <a:close/>
                  <a:moveTo>
                    <a:pt x="1860" y="696"/>
                  </a:moveTo>
                  <a:lnTo>
                    <a:pt x="1860" y="696"/>
                  </a:lnTo>
                  <a:lnTo>
                    <a:pt x="1870" y="692"/>
                  </a:lnTo>
                  <a:lnTo>
                    <a:pt x="1879" y="689"/>
                  </a:lnTo>
                  <a:lnTo>
                    <a:pt x="1889" y="687"/>
                  </a:lnTo>
                  <a:lnTo>
                    <a:pt x="1900" y="682"/>
                  </a:lnTo>
                  <a:lnTo>
                    <a:pt x="1900" y="682"/>
                  </a:lnTo>
                  <a:lnTo>
                    <a:pt x="1891" y="671"/>
                  </a:lnTo>
                  <a:lnTo>
                    <a:pt x="1887" y="666"/>
                  </a:lnTo>
                  <a:lnTo>
                    <a:pt x="1882" y="661"/>
                  </a:lnTo>
                  <a:lnTo>
                    <a:pt x="1882" y="661"/>
                  </a:lnTo>
                  <a:lnTo>
                    <a:pt x="1876" y="671"/>
                  </a:lnTo>
                  <a:lnTo>
                    <a:pt x="1869" y="680"/>
                  </a:lnTo>
                  <a:lnTo>
                    <a:pt x="1863" y="688"/>
                  </a:lnTo>
                  <a:lnTo>
                    <a:pt x="1862" y="692"/>
                  </a:lnTo>
                  <a:lnTo>
                    <a:pt x="1860" y="696"/>
                  </a:lnTo>
                  <a:lnTo>
                    <a:pt x="1860" y="696"/>
                  </a:lnTo>
                  <a:close/>
                  <a:moveTo>
                    <a:pt x="559" y="779"/>
                  </a:moveTo>
                  <a:lnTo>
                    <a:pt x="559" y="779"/>
                  </a:lnTo>
                  <a:lnTo>
                    <a:pt x="563" y="775"/>
                  </a:lnTo>
                  <a:lnTo>
                    <a:pt x="569" y="774"/>
                  </a:lnTo>
                  <a:lnTo>
                    <a:pt x="575" y="772"/>
                  </a:lnTo>
                  <a:lnTo>
                    <a:pt x="582" y="772"/>
                  </a:lnTo>
                  <a:lnTo>
                    <a:pt x="582" y="772"/>
                  </a:lnTo>
                  <a:lnTo>
                    <a:pt x="580" y="757"/>
                  </a:lnTo>
                  <a:lnTo>
                    <a:pt x="576" y="743"/>
                  </a:lnTo>
                  <a:lnTo>
                    <a:pt x="568" y="712"/>
                  </a:lnTo>
                  <a:lnTo>
                    <a:pt x="568" y="712"/>
                  </a:lnTo>
                  <a:lnTo>
                    <a:pt x="551" y="729"/>
                  </a:lnTo>
                  <a:lnTo>
                    <a:pt x="534" y="746"/>
                  </a:lnTo>
                  <a:lnTo>
                    <a:pt x="525" y="754"/>
                  </a:lnTo>
                  <a:lnTo>
                    <a:pt x="518" y="762"/>
                  </a:lnTo>
                  <a:lnTo>
                    <a:pt x="511" y="772"/>
                  </a:lnTo>
                  <a:lnTo>
                    <a:pt x="506" y="783"/>
                  </a:lnTo>
                  <a:lnTo>
                    <a:pt x="506" y="783"/>
                  </a:lnTo>
                  <a:lnTo>
                    <a:pt x="510" y="785"/>
                  </a:lnTo>
                  <a:lnTo>
                    <a:pt x="514" y="786"/>
                  </a:lnTo>
                  <a:lnTo>
                    <a:pt x="520" y="792"/>
                  </a:lnTo>
                  <a:lnTo>
                    <a:pt x="523" y="797"/>
                  </a:lnTo>
                  <a:lnTo>
                    <a:pt x="524" y="803"/>
                  </a:lnTo>
                  <a:lnTo>
                    <a:pt x="524" y="803"/>
                  </a:lnTo>
                  <a:lnTo>
                    <a:pt x="530" y="799"/>
                  </a:lnTo>
                  <a:lnTo>
                    <a:pt x="532" y="795"/>
                  </a:lnTo>
                  <a:lnTo>
                    <a:pt x="532" y="790"/>
                  </a:lnTo>
                  <a:lnTo>
                    <a:pt x="531" y="785"/>
                  </a:lnTo>
                  <a:lnTo>
                    <a:pt x="525" y="774"/>
                  </a:lnTo>
                  <a:lnTo>
                    <a:pt x="523" y="768"/>
                  </a:lnTo>
                  <a:lnTo>
                    <a:pt x="520" y="762"/>
                  </a:lnTo>
                  <a:lnTo>
                    <a:pt x="520" y="762"/>
                  </a:lnTo>
                  <a:lnTo>
                    <a:pt x="523" y="762"/>
                  </a:lnTo>
                  <a:lnTo>
                    <a:pt x="524" y="761"/>
                  </a:lnTo>
                  <a:lnTo>
                    <a:pt x="524" y="761"/>
                  </a:lnTo>
                  <a:lnTo>
                    <a:pt x="530" y="764"/>
                  </a:lnTo>
                  <a:lnTo>
                    <a:pt x="534" y="769"/>
                  </a:lnTo>
                  <a:lnTo>
                    <a:pt x="539" y="774"/>
                  </a:lnTo>
                  <a:lnTo>
                    <a:pt x="545" y="776"/>
                  </a:lnTo>
                  <a:lnTo>
                    <a:pt x="545" y="776"/>
                  </a:lnTo>
                  <a:lnTo>
                    <a:pt x="549" y="767"/>
                  </a:lnTo>
                  <a:lnTo>
                    <a:pt x="551" y="760"/>
                  </a:lnTo>
                  <a:lnTo>
                    <a:pt x="551" y="751"/>
                  </a:lnTo>
                  <a:lnTo>
                    <a:pt x="551" y="740"/>
                  </a:lnTo>
                  <a:lnTo>
                    <a:pt x="551" y="740"/>
                  </a:lnTo>
                  <a:lnTo>
                    <a:pt x="554" y="739"/>
                  </a:lnTo>
                  <a:lnTo>
                    <a:pt x="556" y="737"/>
                  </a:lnTo>
                  <a:lnTo>
                    <a:pt x="559" y="737"/>
                  </a:lnTo>
                  <a:lnTo>
                    <a:pt x="559" y="737"/>
                  </a:lnTo>
                  <a:lnTo>
                    <a:pt x="563" y="740"/>
                  </a:lnTo>
                  <a:lnTo>
                    <a:pt x="566" y="744"/>
                  </a:lnTo>
                  <a:lnTo>
                    <a:pt x="566" y="750"/>
                  </a:lnTo>
                  <a:lnTo>
                    <a:pt x="566" y="757"/>
                  </a:lnTo>
                  <a:lnTo>
                    <a:pt x="562" y="768"/>
                  </a:lnTo>
                  <a:lnTo>
                    <a:pt x="559" y="779"/>
                  </a:lnTo>
                  <a:lnTo>
                    <a:pt x="559" y="779"/>
                  </a:lnTo>
                  <a:close/>
                  <a:moveTo>
                    <a:pt x="537" y="812"/>
                  </a:moveTo>
                  <a:lnTo>
                    <a:pt x="537" y="812"/>
                  </a:lnTo>
                  <a:lnTo>
                    <a:pt x="545" y="809"/>
                  </a:lnTo>
                  <a:lnTo>
                    <a:pt x="555" y="809"/>
                  </a:lnTo>
                  <a:lnTo>
                    <a:pt x="563" y="810"/>
                  </a:lnTo>
                  <a:lnTo>
                    <a:pt x="572" y="814"/>
                  </a:lnTo>
                  <a:lnTo>
                    <a:pt x="572" y="814"/>
                  </a:lnTo>
                  <a:lnTo>
                    <a:pt x="576" y="807"/>
                  </a:lnTo>
                  <a:lnTo>
                    <a:pt x="580" y="799"/>
                  </a:lnTo>
                  <a:lnTo>
                    <a:pt x="582" y="790"/>
                  </a:lnTo>
                  <a:lnTo>
                    <a:pt x="582" y="785"/>
                  </a:lnTo>
                  <a:lnTo>
                    <a:pt x="580" y="781"/>
                  </a:lnTo>
                  <a:lnTo>
                    <a:pt x="580" y="781"/>
                  </a:lnTo>
                  <a:lnTo>
                    <a:pt x="575" y="785"/>
                  </a:lnTo>
                  <a:lnTo>
                    <a:pt x="568" y="788"/>
                  </a:lnTo>
                  <a:lnTo>
                    <a:pt x="554" y="793"/>
                  </a:lnTo>
                  <a:lnTo>
                    <a:pt x="548" y="796"/>
                  </a:lnTo>
                  <a:lnTo>
                    <a:pt x="542" y="799"/>
                  </a:lnTo>
                  <a:lnTo>
                    <a:pt x="538" y="805"/>
                  </a:lnTo>
                  <a:lnTo>
                    <a:pt x="537" y="812"/>
                  </a:lnTo>
                  <a:lnTo>
                    <a:pt x="537" y="812"/>
                  </a:lnTo>
                  <a:close/>
                  <a:moveTo>
                    <a:pt x="506" y="862"/>
                  </a:moveTo>
                  <a:lnTo>
                    <a:pt x="506" y="862"/>
                  </a:lnTo>
                  <a:lnTo>
                    <a:pt x="510" y="842"/>
                  </a:lnTo>
                  <a:lnTo>
                    <a:pt x="514" y="824"/>
                  </a:lnTo>
                  <a:lnTo>
                    <a:pt x="514" y="814"/>
                  </a:lnTo>
                  <a:lnTo>
                    <a:pt x="513" y="805"/>
                  </a:lnTo>
                  <a:lnTo>
                    <a:pt x="510" y="796"/>
                  </a:lnTo>
                  <a:lnTo>
                    <a:pt x="503" y="788"/>
                  </a:lnTo>
                  <a:lnTo>
                    <a:pt x="503" y="788"/>
                  </a:lnTo>
                  <a:lnTo>
                    <a:pt x="499" y="807"/>
                  </a:lnTo>
                  <a:lnTo>
                    <a:pt x="497" y="817"/>
                  </a:lnTo>
                  <a:lnTo>
                    <a:pt x="497" y="827"/>
                  </a:lnTo>
                  <a:lnTo>
                    <a:pt x="497" y="835"/>
                  </a:lnTo>
                  <a:lnTo>
                    <a:pt x="499" y="845"/>
                  </a:lnTo>
                  <a:lnTo>
                    <a:pt x="502" y="854"/>
                  </a:lnTo>
                  <a:lnTo>
                    <a:pt x="506" y="862"/>
                  </a:lnTo>
                  <a:lnTo>
                    <a:pt x="506" y="862"/>
                  </a:lnTo>
                  <a:close/>
                  <a:moveTo>
                    <a:pt x="1696" y="824"/>
                  </a:moveTo>
                  <a:lnTo>
                    <a:pt x="1696" y="824"/>
                  </a:lnTo>
                  <a:lnTo>
                    <a:pt x="1693" y="824"/>
                  </a:lnTo>
                  <a:lnTo>
                    <a:pt x="1692" y="823"/>
                  </a:lnTo>
                  <a:lnTo>
                    <a:pt x="1692" y="820"/>
                  </a:lnTo>
                  <a:lnTo>
                    <a:pt x="1692" y="816"/>
                  </a:lnTo>
                  <a:lnTo>
                    <a:pt x="1691" y="814"/>
                  </a:lnTo>
                  <a:lnTo>
                    <a:pt x="1689" y="814"/>
                  </a:lnTo>
                  <a:lnTo>
                    <a:pt x="1689" y="814"/>
                  </a:lnTo>
                  <a:lnTo>
                    <a:pt x="1692" y="813"/>
                  </a:lnTo>
                  <a:lnTo>
                    <a:pt x="1693" y="812"/>
                  </a:lnTo>
                  <a:lnTo>
                    <a:pt x="1695" y="809"/>
                  </a:lnTo>
                  <a:lnTo>
                    <a:pt x="1692" y="807"/>
                  </a:lnTo>
                  <a:lnTo>
                    <a:pt x="1692" y="807"/>
                  </a:lnTo>
                  <a:lnTo>
                    <a:pt x="1661" y="809"/>
                  </a:lnTo>
                  <a:lnTo>
                    <a:pt x="1627" y="807"/>
                  </a:lnTo>
                  <a:lnTo>
                    <a:pt x="1597" y="805"/>
                  </a:lnTo>
                  <a:lnTo>
                    <a:pt x="1582" y="802"/>
                  </a:lnTo>
                  <a:lnTo>
                    <a:pt x="1570" y="797"/>
                  </a:lnTo>
                  <a:lnTo>
                    <a:pt x="1570" y="797"/>
                  </a:lnTo>
                  <a:lnTo>
                    <a:pt x="1573" y="810"/>
                  </a:lnTo>
                  <a:lnTo>
                    <a:pt x="1575" y="821"/>
                  </a:lnTo>
                  <a:lnTo>
                    <a:pt x="1581" y="831"/>
                  </a:lnTo>
                  <a:lnTo>
                    <a:pt x="1588" y="840"/>
                  </a:lnTo>
                  <a:lnTo>
                    <a:pt x="1597" y="847"/>
                  </a:lnTo>
                  <a:lnTo>
                    <a:pt x="1606" y="852"/>
                  </a:lnTo>
                  <a:lnTo>
                    <a:pt x="1616" y="856"/>
                  </a:lnTo>
                  <a:lnTo>
                    <a:pt x="1626" y="858"/>
                  </a:lnTo>
                  <a:lnTo>
                    <a:pt x="1636" y="859"/>
                  </a:lnTo>
                  <a:lnTo>
                    <a:pt x="1647" y="859"/>
                  </a:lnTo>
                  <a:lnTo>
                    <a:pt x="1657" y="856"/>
                  </a:lnTo>
                  <a:lnTo>
                    <a:pt x="1667" y="854"/>
                  </a:lnTo>
                  <a:lnTo>
                    <a:pt x="1677" y="848"/>
                  </a:lnTo>
                  <a:lnTo>
                    <a:pt x="1684" y="842"/>
                  </a:lnTo>
                  <a:lnTo>
                    <a:pt x="1691" y="834"/>
                  </a:lnTo>
                  <a:lnTo>
                    <a:pt x="1696" y="824"/>
                  </a:lnTo>
                  <a:lnTo>
                    <a:pt x="1696" y="824"/>
                  </a:lnTo>
                  <a:close/>
                  <a:moveTo>
                    <a:pt x="1713" y="835"/>
                  </a:moveTo>
                  <a:lnTo>
                    <a:pt x="1713" y="835"/>
                  </a:lnTo>
                  <a:lnTo>
                    <a:pt x="1706" y="844"/>
                  </a:lnTo>
                  <a:lnTo>
                    <a:pt x="1696" y="852"/>
                  </a:lnTo>
                  <a:lnTo>
                    <a:pt x="1685" y="861"/>
                  </a:lnTo>
                  <a:lnTo>
                    <a:pt x="1672" y="868"/>
                  </a:lnTo>
                  <a:lnTo>
                    <a:pt x="1660" y="873"/>
                  </a:lnTo>
                  <a:lnTo>
                    <a:pt x="1646" y="878"/>
                  </a:lnTo>
                  <a:lnTo>
                    <a:pt x="1632" y="879"/>
                  </a:lnTo>
                  <a:lnTo>
                    <a:pt x="1618" y="876"/>
                  </a:lnTo>
                  <a:lnTo>
                    <a:pt x="1618" y="876"/>
                  </a:lnTo>
                  <a:lnTo>
                    <a:pt x="1609" y="873"/>
                  </a:lnTo>
                  <a:lnTo>
                    <a:pt x="1601" y="869"/>
                  </a:lnTo>
                  <a:lnTo>
                    <a:pt x="1592" y="863"/>
                  </a:lnTo>
                  <a:lnTo>
                    <a:pt x="1584" y="861"/>
                  </a:lnTo>
                  <a:lnTo>
                    <a:pt x="1584" y="861"/>
                  </a:lnTo>
                  <a:lnTo>
                    <a:pt x="1582" y="858"/>
                  </a:lnTo>
                  <a:lnTo>
                    <a:pt x="1580" y="854"/>
                  </a:lnTo>
                  <a:lnTo>
                    <a:pt x="1573" y="848"/>
                  </a:lnTo>
                  <a:lnTo>
                    <a:pt x="1567" y="844"/>
                  </a:lnTo>
                  <a:lnTo>
                    <a:pt x="1561" y="837"/>
                  </a:lnTo>
                  <a:lnTo>
                    <a:pt x="1561" y="837"/>
                  </a:lnTo>
                  <a:lnTo>
                    <a:pt x="1563" y="827"/>
                  </a:lnTo>
                  <a:lnTo>
                    <a:pt x="1561" y="817"/>
                  </a:lnTo>
                  <a:lnTo>
                    <a:pt x="1557" y="807"/>
                  </a:lnTo>
                  <a:lnTo>
                    <a:pt x="1554" y="800"/>
                  </a:lnTo>
                  <a:lnTo>
                    <a:pt x="1554" y="800"/>
                  </a:lnTo>
                  <a:lnTo>
                    <a:pt x="1550" y="800"/>
                  </a:lnTo>
                  <a:lnTo>
                    <a:pt x="1549" y="802"/>
                  </a:lnTo>
                  <a:lnTo>
                    <a:pt x="1543" y="807"/>
                  </a:lnTo>
                  <a:lnTo>
                    <a:pt x="1539" y="812"/>
                  </a:lnTo>
                  <a:lnTo>
                    <a:pt x="1536" y="813"/>
                  </a:lnTo>
                  <a:lnTo>
                    <a:pt x="1533" y="814"/>
                  </a:lnTo>
                  <a:lnTo>
                    <a:pt x="1533" y="814"/>
                  </a:lnTo>
                  <a:lnTo>
                    <a:pt x="1535" y="823"/>
                  </a:lnTo>
                  <a:lnTo>
                    <a:pt x="1538" y="833"/>
                  </a:lnTo>
                  <a:lnTo>
                    <a:pt x="1542" y="841"/>
                  </a:lnTo>
                  <a:lnTo>
                    <a:pt x="1547" y="848"/>
                  </a:lnTo>
                  <a:lnTo>
                    <a:pt x="1559" y="863"/>
                  </a:lnTo>
                  <a:lnTo>
                    <a:pt x="1570" y="875"/>
                  </a:lnTo>
                  <a:lnTo>
                    <a:pt x="1570" y="875"/>
                  </a:lnTo>
                  <a:lnTo>
                    <a:pt x="1582" y="886"/>
                  </a:lnTo>
                  <a:lnTo>
                    <a:pt x="1598" y="897"/>
                  </a:lnTo>
                  <a:lnTo>
                    <a:pt x="1613" y="906"/>
                  </a:lnTo>
                  <a:lnTo>
                    <a:pt x="1629" y="913"/>
                  </a:lnTo>
                  <a:lnTo>
                    <a:pt x="1646" y="915"/>
                  </a:lnTo>
                  <a:lnTo>
                    <a:pt x="1655" y="917"/>
                  </a:lnTo>
                  <a:lnTo>
                    <a:pt x="1664" y="915"/>
                  </a:lnTo>
                  <a:lnTo>
                    <a:pt x="1672" y="914"/>
                  </a:lnTo>
                  <a:lnTo>
                    <a:pt x="1681" y="911"/>
                  </a:lnTo>
                  <a:lnTo>
                    <a:pt x="1689" y="908"/>
                  </a:lnTo>
                  <a:lnTo>
                    <a:pt x="1698" y="903"/>
                  </a:lnTo>
                  <a:lnTo>
                    <a:pt x="1698" y="903"/>
                  </a:lnTo>
                  <a:lnTo>
                    <a:pt x="1695" y="908"/>
                  </a:lnTo>
                  <a:lnTo>
                    <a:pt x="1692" y="914"/>
                  </a:lnTo>
                  <a:lnTo>
                    <a:pt x="1682" y="921"/>
                  </a:lnTo>
                  <a:lnTo>
                    <a:pt x="1672" y="928"/>
                  </a:lnTo>
                  <a:lnTo>
                    <a:pt x="1660" y="931"/>
                  </a:lnTo>
                  <a:lnTo>
                    <a:pt x="1647" y="932"/>
                  </a:lnTo>
                  <a:lnTo>
                    <a:pt x="1636" y="931"/>
                  </a:lnTo>
                  <a:lnTo>
                    <a:pt x="1625" y="927"/>
                  </a:lnTo>
                  <a:lnTo>
                    <a:pt x="1619" y="922"/>
                  </a:lnTo>
                  <a:lnTo>
                    <a:pt x="1613" y="918"/>
                  </a:lnTo>
                  <a:lnTo>
                    <a:pt x="1613" y="918"/>
                  </a:lnTo>
                  <a:lnTo>
                    <a:pt x="1598" y="913"/>
                  </a:lnTo>
                  <a:lnTo>
                    <a:pt x="1584" y="904"/>
                  </a:lnTo>
                  <a:lnTo>
                    <a:pt x="1570" y="893"/>
                  </a:lnTo>
                  <a:lnTo>
                    <a:pt x="1556" y="882"/>
                  </a:lnTo>
                  <a:lnTo>
                    <a:pt x="1545" y="868"/>
                  </a:lnTo>
                  <a:lnTo>
                    <a:pt x="1535" y="854"/>
                  </a:lnTo>
                  <a:lnTo>
                    <a:pt x="1526" y="840"/>
                  </a:lnTo>
                  <a:lnTo>
                    <a:pt x="1521" y="826"/>
                  </a:lnTo>
                  <a:lnTo>
                    <a:pt x="1521" y="826"/>
                  </a:lnTo>
                  <a:lnTo>
                    <a:pt x="1517" y="834"/>
                  </a:lnTo>
                  <a:lnTo>
                    <a:pt x="1511" y="841"/>
                  </a:lnTo>
                  <a:lnTo>
                    <a:pt x="1505" y="858"/>
                  </a:lnTo>
                  <a:lnTo>
                    <a:pt x="1505" y="858"/>
                  </a:lnTo>
                  <a:lnTo>
                    <a:pt x="1515" y="873"/>
                  </a:lnTo>
                  <a:lnTo>
                    <a:pt x="1521" y="879"/>
                  </a:lnTo>
                  <a:lnTo>
                    <a:pt x="1528" y="886"/>
                  </a:lnTo>
                  <a:lnTo>
                    <a:pt x="1528" y="886"/>
                  </a:lnTo>
                  <a:lnTo>
                    <a:pt x="1547" y="900"/>
                  </a:lnTo>
                  <a:lnTo>
                    <a:pt x="1567" y="914"/>
                  </a:lnTo>
                  <a:lnTo>
                    <a:pt x="1567" y="914"/>
                  </a:lnTo>
                  <a:lnTo>
                    <a:pt x="1598" y="934"/>
                  </a:lnTo>
                  <a:lnTo>
                    <a:pt x="1615" y="942"/>
                  </a:lnTo>
                  <a:lnTo>
                    <a:pt x="1630" y="949"/>
                  </a:lnTo>
                  <a:lnTo>
                    <a:pt x="1630" y="949"/>
                  </a:lnTo>
                  <a:lnTo>
                    <a:pt x="1639" y="951"/>
                  </a:lnTo>
                  <a:lnTo>
                    <a:pt x="1646" y="951"/>
                  </a:lnTo>
                  <a:lnTo>
                    <a:pt x="1663" y="951"/>
                  </a:lnTo>
                  <a:lnTo>
                    <a:pt x="1679" y="946"/>
                  </a:lnTo>
                  <a:lnTo>
                    <a:pt x="1693" y="941"/>
                  </a:lnTo>
                  <a:lnTo>
                    <a:pt x="1707" y="932"/>
                  </a:lnTo>
                  <a:lnTo>
                    <a:pt x="1721" y="922"/>
                  </a:lnTo>
                  <a:lnTo>
                    <a:pt x="1733" y="913"/>
                  </a:lnTo>
                  <a:lnTo>
                    <a:pt x="1741" y="901"/>
                  </a:lnTo>
                  <a:lnTo>
                    <a:pt x="1741" y="901"/>
                  </a:lnTo>
                  <a:lnTo>
                    <a:pt x="1745" y="894"/>
                  </a:lnTo>
                  <a:lnTo>
                    <a:pt x="1748" y="889"/>
                  </a:lnTo>
                  <a:lnTo>
                    <a:pt x="1751" y="882"/>
                  </a:lnTo>
                  <a:lnTo>
                    <a:pt x="1754" y="875"/>
                  </a:lnTo>
                  <a:lnTo>
                    <a:pt x="1754" y="875"/>
                  </a:lnTo>
                  <a:lnTo>
                    <a:pt x="1762" y="865"/>
                  </a:lnTo>
                  <a:lnTo>
                    <a:pt x="1772" y="854"/>
                  </a:lnTo>
                  <a:lnTo>
                    <a:pt x="1775" y="848"/>
                  </a:lnTo>
                  <a:lnTo>
                    <a:pt x="1778" y="841"/>
                  </a:lnTo>
                  <a:lnTo>
                    <a:pt x="1776" y="835"/>
                  </a:lnTo>
                  <a:lnTo>
                    <a:pt x="1773" y="828"/>
                  </a:lnTo>
                  <a:lnTo>
                    <a:pt x="1773" y="828"/>
                  </a:lnTo>
                  <a:lnTo>
                    <a:pt x="1772" y="828"/>
                  </a:lnTo>
                  <a:lnTo>
                    <a:pt x="1769" y="828"/>
                  </a:lnTo>
                  <a:lnTo>
                    <a:pt x="1762" y="827"/>
                  </a:lnTo>
                  <a:lnTo>
                    <a:pt x="1755" y="827"/>
                  </a:lnTo>
                  <a:lnTo>
                    <a:pt x="1754" y="828"/>
                  </a:lnTo>
                  <a:lnTo>
                    <a:pt x="1754" y="831"/>
                  </a:lnTo>
                  <a:lnTo>
                    <a:pt x="1754" y="831"/>
                  </a:lnTo>
                  <a:lnTo>
                    <a:pt x="1754" y="833"/>
                  </a:lnTo>
                  <a:lnTo>
                    <a:pt x="1754" y="835"/>
                  </a:lnTo>
                  <a:lnTo>
                    <a:pt x="1758" y="841"/>
                  </a:lnTo>
                  <a:lnTo>
                    <a:pt x="1761" y="845"/>
                  </a:lnTo>
                  <a:lnTo>
                    <a:pt x="1762" y="848"/>
                  </a:lnTo>
                  <a:lnTo>
                    <a:pt x="1761" y="851"/>
                  </a:lnTo>
                  <a:lnTo>
                    <a:pt x="1761" y="851"/>
                  </a:lnTo>
                  <a:lnTo>
                    <a:pt x="1757" y="852"/>
                  </a:lnTo>
                  <a:lnTo>
                    <a:pt x="1752" y="852"/>
                  </a:lnTo>
                  <a:lnTo>
                    <a:pt x="1745" y="849"/>
                  </a:lnTo>
                  <a:lnTo>
                    <a:pt x="1740" y="845"/>
                  </a:lnTo>
                  <a:lnTo>
                    <a:pt x="1734" y="840"/>
                  </a:lnTo>
                  <a:lnTo>
                    <a:pt x="1734" y="840"/>
                  </a:lnTo>
                  <a:lnTo>
                    <a:pt x="1736" y="831"/>
                  </a:lnTo>
                  <a:lnTo>
                    <a:pt x="1734" y="821"/>
                  </a:lnTo>
                  <a:lnTo>
                    <a:pt x="1733" y="812"/>
                  </a:lnTo>
                  <a:lnTo>
                    <a:pt x="1730" y="803"/>
                  </a:lnTo>
                  <a:lnTo>
                    <a:pt x="1730" y="803"/>
                  </a:lnTo>
                  <a:lnTo>
                    <a:pt x="1726" y="806"/>
                  </a:lnTo>
                  <a:lnTo>
                    <a:pt x="1720" y="807"/>
                  </a:lnTo>
                  <a:lnTo>
                    <a:pt x="1716" y="807"/>
                  </a:lnTo>
                  <a:lnTo>
                    <a:pt x="1713" y="809"/>
                  </a:lnTo>
                  <a:lnTo>
                    <a:pt x="1713" y="809"/>
                  </a:lnTo>
                  <a:lnTo>
                    <a:pt x="1714" y="812"/>
                  </a:lnTo>
                  <a:lnTo>
                    <a:pt x="1716" y="814"/>
                  </a:lnTo>
                  <a:lnTo>
                    <a:pt x="1716" y="821"/>
                  </a:lnTo>
                  <a:lnTo>
                    <a:pt x="1714" y="828"/>
                  </a:lnTo>
                  <a:lnTo>
                    <a:pt x="1713" y="835"/>
                  </a:lnTo>
                  <a:lnTo>
                    <a:pt x="1713" y="835"/>
                  </a:lnTo>
                  <a:close/>
                  <a:moveTo>
                    <a:pt x="489" y="886"/>
                  </a:moveTo>
                  <a:lnTo>
                    <a:pt x="489" y="886"/>
                  </a:lnTo>
                  <a:lnTo>
                    <a:pt x="485" y="875"/>
                  </a:lnTo>
                  <a:lnTo>
                    <a:pt x="479" y="865"/>
                  </a:lnTo>
                  <a:lnTo>
                    <a:pt x="472" y="854"/>
                  </a:lnTo>
                  <a:lnTo>
                    <a:pt x="465" y="844"/>
                  </a:lnTo>
                  <a:lnTo>
                    <a:pt x="465" y="844"/>
                  </a:lnTo>
                  <a:lnTo>
                    <a:pt x="457" y="835"/>
                  </a:lnTo>
                  <a:lnTo>
                    <a:pt x="447" y="827"/>
                  </a:lnTo>
                  <a:lnTo>
                    <a:pt x="443" y="824"/>
                  </a:lnTo>
                  <a:lnTo>
                    <a:pt x="437" y="823"/>
                  </a:lnTo>
                  <a:lnTo>
                    <a:pt x="433" y="823"/>
                  </a:lnTo>
                  <a:lnTo>
                    <a:pt x="427" y="824"/>
                  </a:lnTo>
                  <a:lnTo>
                    <a:pt x="427" y="824"/>
                  </a:lnTo>
                  <a:lnTo>
                    <a:pt x="441" y="838"/>
                  </a:lnTo>
                  <a:lnTo>
                    <a:pt x="457" y="854"/>
                  </a:lnTo>
                  <a:lnTo>
                    <a:pt x="473" y="869"/>
                  </a:lnTo>
                  <a:lnTo>
                    <a:pt x="489" y="886"/>
                  </a:lnTo>
                  <a:lnTo>
                    <a:pt x="489" y="886"/>
                  </a:lnTo>
                  <a:close/>
                  <a:moveTo>
                    <a:pt x="530" y="823"/>
                  </a:moveTo>
                  <a:lnTo>
                    <a:pt x="530" y="823"/>
                  </a:lnTo>
                  <a:lnTo>
                    <a:pt x="525" y="831"/>
                  </a:lnTo>
                  <a:lnTo>
                    <a:pt x="523" y="838"/>
                  </a:lnTo>
                  <a:lnTo>
                    <a:pt x="518" y="847"/>
                  </a:lnTo>
                  <a:lnTo>
                    <a:pt x="517" y="855"/>
                  </a:lnTo>
                  <a:lnTo>
                    <a:pt x="517" y="855"/>
                  </a:lnTo>
                  <a:lnTo>
                    <a:pt x="527" y="851"/>
                  </a:lnTo>
                  <a:lnTo>
                    <a:pt x="535" y="845"/>
                  </a:lnTo>
                  <a:lnTo>
                    <a:pt x="542" y="837"/>
                  </a:lnTo>
                  <a:lnTo>
                    <a:pt x="548" y="830"/>
                  </a:lnTo>
                  <a:lnTo>
                    <a:pt x="548" y="830"/>
                  </a:lnTo>
                  <a:lnTo>
                    <a:pt x="552" y="828"/>
                  </a:lnTo>
                  <a:lnTo>
                    <a:pt x="555" y="827"/>
                  </a:lnTo>
                  <a:lnTo>
                    <a:pt x="558" y="824"/>
                  </a:lnTo>
                  <a:lnTo>
                    <a:pt x="556" y="823"/>
                  </a:lnTo>
                  <a:lnTo>
                    <a:pt x="555" y="821"/>
                  </a:lnTo>
                  <a:lnTo>
                    <a:pt x="555" y="821"/>
                  </a:lnTo>
                  <a:lnTo>
                    <a:pt x="551" y="823"/>
                  </a:lnTo>
                  <a:lnTo>
                    <a:pt x="545" y="823"/>
                  </a:lnTo>
                  <a:lnTo>
                    <a:pt x="537" y="824"/>
                  </a:lnTo>
                  <a:lnTo>
                    <a:pt x="530" y="823"/>
                  </a:lnTo>
                  <a:lnTo>
                    <a:pt x="530" y="823"/>
                  </a:lnTo>
                  <a:close/>
                  <a:moveTo>
                    <a:pt x="1792" y="845"/>
                  </a:moveTo>
                  <a:lnTo>
                    <a:pt x="1792" y="845"/>
                  </a:lnTo>
                  <a:lnTo>
                    <a:pt x="1792" y="849"/>
                  </a:lnTo>
                  <a:lnTo>
                    <a:pt x="1792" y="849"/>
                  </a:lnTo>
                  <a:lnTo>
                    <a:pt x="1769" y="883"/>
                  </a:lnTo>
                  <a:lnTo>
                    <a:pt x="1757" y="901"/>
                  </a:lnTo>
                  <a:lnTo>
                    <a:pt x="1743" y="918"/>
                  </a:lnTo>
                  <a:lnTo>
                    <a:pt x="1727" y="934"/>
                  </a:lnTo>
                  <a:lnTo>
                    <a:pt x="1719" y="941"/>
                  </a:lnTo>
                  <a:lnTo>
                    <a:pt x="1710" y="948"/>
                  </a:lnTo>
                  <a:lnTo>
                    <a:pt x="1700" y="953"/>
                  </a:lnTo>
                  <a:lnTo>
                    <a:pt x="1692" y="958"/>
                  </a:lnTo>
                  <a:lnTo>
                    <a:pt x="1681" y="960"/>
                  </a:lnTo>
                  <a:lnTo>
                    <a:pt x="1670" y="963"/>
                  </a:lnTo>
                  <a:lnTo>
                    <a:pt x="1670" y="963"/>
                  </a:lnTo>
                  <a:lnTo>
                    <a:pt x="1658" y="963"/>
                  </a:lnTo>
                  <a:lnTo>
                    <a:pt x="1647" y="963"/>
                  </a:lnTo>
                  <a:lnTo>
                    <a:pt x="1636" y="963"/>
                  </a:lnTo>
                  <a:lnTo>
                    <a:pt x="1626" y="960"/>
                  </a:lnTo>
                  <a:lnTo>
                    <a:pt x="1616" y="958"/>
                  </a:lnTo>
                  <a:lnTo>
                    <a:pt x="1608" y="955"/>
                  </a:lnTo>
                  <a:lnTo>
                    <a:pt x="1599" y="951"/>
                  </a:lnTo>
                  <a:lnTo>
                    <a:pt x="1591" y="945"/>
                  </a:lnTo>
                  <a:lnTo>
                    <a:pt x="1591" y="945"/>
                  </a:lnTo>
                  <a:lnTo>
                    <a:pt x="1587" y="939"/>
                  </a:lnTo>
                  <a:lnTo>
                    <a:pt x="1585" y="936"/>
                  </a:lnTo>
                  <a:lnTo>
                    <a:pt x="1582" y="935"/>
                  </a:lnTo>
                  <a:lnTo>
                    <a:pt x="1582" y="935"/>
                  </a:lnTo>
                  <a:lnTo>
                    <a:pt x="1580" y="934"/>
                  </a:lnTo>
                  <a:lnTo>
                    <a:pt x="1575" y="932"/>
                  </a:lnTo>
                  <a:lnTo>
                    <a:pt x="1571" y="932"/>
                  </a:lnTo>
                  <a:lnTo>
                    <a:pt x="1568" y="931"/>
                  </a:lnTo>
                  <a:lnTo>
                    <a:pt x="1568" y="931"/>
                  </a:lnTo>
                  <a:lnTo>
                    <a:pt x="1561" y="927"/>
                  </a:lnTo>
                  <a:lnTo>
                    <a:pt x="1554" y="921"/>
                  </a:lnTo>
                  <a:lnTo>
                    <a:pt x="1540" y="910"/>
                  </a:lnTo>
                  <a:lnTo>
                    <a:pt x="1535" y="904"/>
                  </a:lnTo>
                  <a:lnTo>
                    <a:pt x="1528" y="900"/>
                  </a:lnTo>
                  <a:lnTo>
                    <a:pt x="1521" y="896"/>
                  </a:lnTo>
                  <a:lnTo>
                    <a:pt x="1512" y="894"/>
                  </a:lnTo>
                  <a:lnTo>
                    <a:pt x="1512" y="894"/>
                  </a:lnTo>
                  <a:lnTo>
                    <a:pt x="1495" y="875"/>
                  </a:lnTo>
                  <a:lnTo>
                    <a:pt x="1488" y="863"/>
                  </a:lnTo>
                  <a:lnTo>
                    <a:pt x="1486" y="858"/>
                  </a:lnTo>
                  <a:lnTo>
                    <a:pt x="1484" y="852"/>
                  </a:lnTo>
                  <a:lnTo>
                    <a:pt x="1484" y="852"/>
                  </a:lnTo>
                  <a:lnTo>
                    <a:pt x="1436" y="880"/>
                  </a:lnTo>
                  <a:lnTo>
                    <a:pt x="1413" y="894"/>
                  </a:lnTo>
                  <a:lnTo>
                    <a:pt x="1393" y="907"/>
                  </a:lnTo>
                  <a:lnTo>
                    <a:pt x="1393" y="907"/>
                  </a:lnTo>
                  <a:lnTo>
                    <a:pt x="1387" y="910"/>
                  </a:lnTo>
                  <a:lnTo>
                    <a:pt x="1382" y="913"/>
                  </a:lnTo>
                  <a:lnTo>
                    <a:pt x="1378" y="914"/>
                  </a:lnTo>
                  <a:lnTo>
                    <a:pt x="1375" y="917"/>
                  </a:lnTo>
                  <a:lnTo>
                    <a:pt x="1375" y="917"/>
                  </a:lnTo>
                  <a:lnTo>
                    <a:pt x="1372" y="921"/>
                  </a:lnTo>
                  <a:lnTo>
                    <a:pt x="1372" y="925"/>
                  </a:lnTo>
                  <a:lnTo>
                    <a:pt x="1373" y="935"/>
                  </a:lnTo>
                  <a:lnTo>
                    <a:pt x="1382" y="956"/>
                  </a:lnTo>
                  <a:lnTo>
                    <a:pt x="1382" y="956"/>
                  </a:lnTo>
                  <a:lnTo>
                    <a:pt x="1387" y="972"/>
                  </a:lnTo>
                  <a:lnTo>
                    <a:pt x="1390" y="979"/>
                  </a:lnTo>
                  <a:lnTo>
                    <a:pt x="1392" y="987"/>
                  </a:lnTo>
                  <a:lnTo>
                    <a:pt x="1392" y="987"/>
                  </a:lnTo>
                  <a:lnTo>
                    <a:pt x="1400" y="987"/>
                  </a:lnTo>
                  <a:lnTo>
                    <a:pt x="1408" y="988"/>
                  </a:lnTo>
                  <a:lnTo>
                    <a:pt x="1417" y="990"/>
                  </a:lnTo>
                  <a:lnTo>
                    <a:pt x="1422" y="988"/>
                  </a:lnTo>
                  <a:lnTo>
                    <a:pt x="1422" y="988"/>
                  </a:lnTo>
                  <a:lnTo>
                    <a:pt x="1425" y="981"/>
                  </a:lnTo>
                  <a:lnTo>
                    <a:pt x="1425" y="970"/>
                  </a:lnTo>
                  <a:lnTo>
                    <a:pt x="1425" y="959"/>
                  </a:lnTo>
                  <a:lnTo>
                    <a:pt x="1427" y="949"/>
                  </a:lnTo>
                  <a:lnTo>
                    <a:pt x="1427" y="949"/>
                  </a:lnTo>
                  <a:lnTo>
                    <a:pt x="1436" y="948"/>
                  </a:lnTo>
                  <a:lnTo>
                    <a:pt x="1441" y="946"/>
                  </a:lnTo>
                  <a:lnTo>
                    <a:pt x="1446" y="945"/>
                  </a:lnTo>
                  <a:lnTo>
                    <a:pt x="1446" y="945"/>
                  </a:lnTo>
                  <a:lnTo>
                    <a:pt x="1456" y="951"/>
                  </a:lnTo>
                  <a:lnTo>
                    <a:pt x="1467" y="955"/>
                  </a:lnTo>
                  <a:lnTo>
                    <a:pt x="1493" y="963"/>
                  </a:lnTo>
                  <a:lnTo>
                    <a:pt x="1493" y="963"/>
                  </a:lnTo>
                  <a:lnTo>
                    <a:pt x="1509" y="967"/>
                  </a:lnTo>
                  <a:lnTo>
                    <a:pt x="1525" y="974"/>
                  </a:lnTo>
                  <a:lnTo>
                    <a:pt x="1554" y="987"/>
                  </a:lnTo>
                  <a:lnTo>
                    <a:pt x="1554" y="987"/>
                  </a:lnTo>
                  <a:lnTo>
                    <a:pt x="1592" y="1001"/>
                  </a:lnTo>
                  <a:lnTo>
                    <a:pt x="1611" y="1007"/>
                  </a:lnTo>
                  <a:lnTo>
                    <a:pt x="1627" y="1015"/>
                  </a:lnTo>
                  <a:lnTo>
                    <a:pt x="1627" y="1015"/>
                  </a:lnTo>
                  <a:lnTo>
                    <a:pt x="1663" y="1032"/>
                  </a:lnTo>
                  <a:lnTo>
                    <a:pt x="1678" y="1040"/>
                  </a:lnTo>
                  <a:lnTo>
                    <a:pt x="1695" y="1050"/>
                  </a:lnTo>
                  <a:lnTo>
                    <a:pt x="1695" y="1050"/>
                  </a:lnTo>
                  <a:lnTo>
                    <a:pt x="1702" y="1056"/>
                  </a:lnTo>
                  <a:lnTo>
                    <a:pt x="1709" y="1063"/>
                  </a:lnTo>
                  <a:lnTo>
                    <a:pt x="1723" y="1075"/>
                  </a:lnTo>
                  <a:lnTo>
                    <a:pt x="1730" y="1082"/>
                  </a:lnTo>
                  <a:lnTo>
                    <a:pt x="1738" y="1087"/>
                  </a:lnTo>
                  <a:lnTo>
                    <a:pt x="1747" y="1090"/>
                  </a:lnTo>
                  <a:lnTo>
                    <a:pt x="1758" y="1090"/>
                  </a:lnTo>
                  <a:lnTo>
                    <a:pt x="1758" y="1090"/>
                  </a:lnTo>
                  <a:lnTo>
                    <a:pt x="1757" y="1080"/>
                  </a:lnTo>
                  <a:lnTo>
                    <a:pt x="1757" y="1070"/>
                  </a:lnTo>
                  <a:lnTo>
                    <a:pt x="1758" y="1049"/>
                  </a:lnTo>
                  <a:lnTo>
                    <a:pt x="1762" y="1028"/>
                  </a:lnTo>
                  <a:lnTo>
                    <a:pt x="1768" y="1007"/>
                  </a:lnTo>
                  <a:lnTo>
                    <a:pt x="1780" y="966"/>
                  </a:lnTo>
                  <a:lnTo>
                    <a:pt x="1786" y="948"/>
                  </a:lnTo>
                  <a:lnTo>
                    <a:pt x="1790" y="929"/>
                  </a:lnTo>
                  <a:lnTo>
                    <a:pt x="1790" y="929"/>
                  </a:lnTo>
                  <a:lnTo>
                    <a:pt x="1814" y="889"/>
                  </a:lnTo>
                  <a:lnTo>
                    <a:pt x="1825" y="868"/>
                  </a:lnTo>
                  <a:lnTo>
                    <a:pt x="1831" y="855"/>
                  </a:lnTo>
                  <a:lnTo>
                    <a:pt x="1834" y="844"/>
                  </a:lnTo>
                  <a:lnTo>
                    <a:pt x="1834" y="844"/>
                  </a:lnTo>
                  <a:lnTo>
                    <a:pt x="1823" y="842"/>
                  </a:lnTo>
                  <a:lnTo>
                    <a:pt x="1813" y="841"/>
                  </a:lnTo>
                  <a:lnTo>
                    <a:pt x="1804" y="840"/>
                  </a:lnTo>
                  <a:lnTo>
                    <a:pt x="1792" y="840"/>
                  </a:lnTo>
                  <a:lnTo>
                    <a:pt x="1792" y="840"/>
                  </a:lnTo>
                  <a:lnTo>
                    <a:pt x="1792" y="845"/>
                  </a:lnTo>
                  <a:lnTo>
                    <a:pt x="1792" y="845"/>
                  </a:lnTo>
                  <a:close/>
                  <a:moveTo>
                    <a:pt x="1900" y="893"/>
                  </a:moveTo>
                  <a:lnTo>
                    <a:pt x="1900" y="893"/>
                  </a:lnTo>
                  <a:lnTo>
                    <a:pt x="1904" y="890"/>
                  </a:lnTo>
                  <a:lnTo>
                    <a:pt x="1910" y="886"/>
                  </a:lnTo>
                  <a:lnTo>
                    <a:pt x="1914" y="883"/>
                  </a:lnTo>
                  <a:lnTo>
                    <a:pt x="1919" y="880"/>
                  </a:lnTo>
                  <a:lnTo>
                    <a:pt x="1919" y="880"/>
                  </a:lnTo>
                  <a:lnTo>
                    <a:pt x="1915" y="875"/>
                  </a:lnTo>
                  <a:lnTo>
                    <a:pt x="1908" y="870"/>
                  </a:lnTo>
                  <a:lnTo>
                    <a:pt x="1894" y="863"/>
                  </a:lnTo>
                  <a:lnTo>
                    <a:pt x="1877" y="858"/>
                  </a:lnTo>
                  <a:lnTo>
                    <a:pt x="1860" y="851"/>
                  </a:lnTo>
                  <a:lnTo>
                    <a:pt x="1860" y="851"/>
                  </a:lnTo>
                  <a:lnTo>
                    <a:pt x="1858" y="851"/>
                  </a:lnTo>
                  <a:lnTo>
                    <a:pt x="1858" y="852"/>
                  </a:lnTo>
                  <a:lnTo>
                    <a:pt x="1858" y="852"/>
                  </a:lnTo>
                  <a:lnTo>
                    <a:pt x="1865" y="865"/>
                  </a:lnTo>
                  <a:lnTo>
                    <a:pt x="1874" y="876"/>
                  </a:lnTo>
                  <a:lnTo>
                    <a:pt x="1886" y="885"/>
                  </a:lnTo>
                  <a:lnTo>
                    <a:pt x="1900" y="893"/>
                  </a:lnTo>
                  <a:lnTo>
                    <a:pt x="1900" y="893"/>
                  </a:lnTo>
                  <a:close/>
                  <a:moveTo>
                    <a:pt x="562" y="924"/>
                  </a:moveTo>
                  <a:lnTo>
                    <a:pt x="562" y="924"/>
                  </a:lnTo>
                  <a:lnTo>
                    <a:pt x="561" y="925"/>
                  </a:lnTo>
                  <a:lnTo>
                    <a:pt x="556" y="928"/>
                  </a:lnTo>
                  <a:lnTo>
                    <a:pt x="546" y="929"/>
                  </a:lnTo>
                  <a:lnTo>
                    <a:pt x="537" y="931"/>
                  </a:lnTo>
                  <a:lnTo>
                    <a:pt x="527" y="931"/>
                  </a:lnTo>
                  <a:lnTo>
                    <a:pt x="527" y="931"/>
                  </a:lnTo>
                  <a:lnTo>
                    <a:pt x="524" y="932"/>
                  </a:lnTo>
                  <a:lnTo>
                    <a:pt x="520" y="932"/>
                  </a:lnTo>
                  <a:lnTo>
                    <a:pt x="520" y="932"/>
                  </a:lnTo>
                  <a:lnTo>
                    <a:pt x="510" y="931"/>
                  </a:lnTo>
                  <a:lnTo>
                    <a:pt x="500" y="928"/>
                  </a:lnTo>
                  <a:lnTo>
                    <a:pt x="481" y="918"/>
                  </a:lnTo>
                  <a:lnTo>
                    <a:pt x="471" y="914"/>
                  </a:lnTo>
                  <a:lnTo>
                    <a:pt x="459" y="910"/>
                  </a:lnTo>
                  <a:lnTo>
                    <a:pt x="448" y="907"/>
                  </a:lnTo>
                  <a:lnTo>
                    <a:pt x="434" y="904"/>
                  </a:lnTo>
                  <a:lnTo>
                    <a:pt x="434" y="904"/>
                  </a:lnTo>
                  <a:lnTo>
                    <a:pt x="419" y="904"/>
                  </a:lnTo>
                  <a:lnTo>
                    <a:pt x="403" y="907"/>
                  </a:lnTo>
                  <a:lnTo>
                    <a:pt x="389" y="910"/>
                  </a:lnTo>
                  <a:lnTo>
                    <a:pt x="375" y="914"/>
                  </a:lnTo>
                  <a:lnTo>
                    <a:pt x="375" y="914"/>
                  </a:lnTo>
                  <a:lnTo>
                    <a:pt x="357" y="920"/>
                  </a:lnTo>
                  <a:lnTo>
                    <a:pt x="343" y="928"/>
                  </a:lnTo>
                  <a:lnTo>
                    <a:pt x="336" y="932"/>
                  </a:lnTo>
                  <a:lnTo>
                    <a:pt x="330" y="938"/>
                  </a:lnTo>
                  <a:lnTo>
                    <a:pt x="318" y="952"/>
                  </a:lnTo>
                  <a:lnTo>
                    <a:pt x="318" y="952"/>
                  </a:lnTo>
                  <a:lnTo>
                    <a:pt x="318" y="976"/>
                  </a:lnTo>
                  <a:lnTo>
                    <a:pt x="320" y="997"/>
                  </a:lnTo>
                  <a:lnTo>
                    <a:pt x="326" y="1015"/>
                  </a:lnTo>
                  <a:lnTo>
                    <a:pt x="333" y="1033"/>
                  </a:lnTo>
                  <a:lnTo>
                    <a:pt x="342" y="1049"/>
                  </a:lnTo>
                  <a:lnTo>
                    <a:pt x="350" y="1066"/>
                  </a:lnTo>
                  <a:lnTo>
                    <a:pt x="368" y="1097"/>
                  </a:lnTo>
                  <a:lnTo>
                    <a:pt x="368" y="1097"/>
                  </a:lnTo>
                  <a:lnTo>
                    <a:pt x="391" y="1118"/>
                  </a:lnTo>
                  <a:lnTo>
                    <a:pt x="403" y="1127"/>
                  </a:lnTo>
                  <a:lnTo>
                    <a:pt x="415" y="1136"/>
                  </a:lnTo>
                  <a:lnTo>
                    <a:pt x="429" y="1144"/>
                  </a:lnTo>
                  <a:lnTo>
                    <a:pt x="443" y="1150"/>
                  </a:lnTo>
                  <a:lnTo>
                    <a:pt x="459" y="1154"/>
                  </a:lnTo>
                  <a:lnTo>
                    <a:pt x="476" y="1156"/>
                  </a:lnTo>
                  <a:lnTo>
                    <a:pt x="476" y="1156"/>
                  </a:lnTo>
                  <a:lnTo>
                    <a:pt x="488" y="1154"/>
                  </a:lnTo>
                  <a:lnTo>
                    <a:pt x="497" y="1151"/>
                  </a:lnTo>
                  <a:lnTo>
                    <a:pt x="516" y="1144"/>
                  </a:lnTo>
                  <a:lnTo>
                    <a:pt x="535" y="1137"/>
                  </a:lnTo>
                  <a:lnTo>
                    <a:pt x="544" y="1134"/>
                  </a:lnTo>
                  <a:lnTo>
                    <a:pt x="554" y="1134"/>
                  </a:lnTo>
                  <a:lnTo>
                    <a:pt x="554" y="1134"/>
                  </a:lnTo>
                  <a:lnTo>
                    <a:pt x="565" y="1136"/>
                  </a:lnTo>
                  <a:lnTo>
                    <a:pt x="575" y="1139"/>
                  </a:lnTo>
                  <a:lnTo>
                    <a:pt x="586" y="1141"/>
                  </a:lnTo>
                  <a:lnTo>
                    <a:pt x="591" y="1141"/>
                  </a:lnTo>
                  <a:lnTo>
                    <a:pt x="597" y="1141"/>
                  </a:lnTo>
                  <a:lnTo>
                    <a:pt x="597" y="1141"/>
                  </a:lnTo>
                  <a:lnTo>
                    <a:pt x="607" y="1139"/>
                  </a:lnTo>
                  <a:lnTo>
                    <a:pt x="615" y="1133"/>
                  </a:lnTo>
                  <a:lnTo>
                    <a:pt x="624" y="1127"/>
                  </a:lnTo>
                  <a:lnTo>
                    <a:pt x="631" y="1119"/>
                  </a:lnTo>
                  <a:lnTo>
                    <a:pt x="645" y="1102"/>
                  </a:lnTo>
                  <a:lnTo>
                    <a:pt x="655" y="1085"/>
                  </a:lnTo>
                  <a:lnTo>
                    <a:pt x="655" y="1085"/>
                  </a:lnTo>
                  <a:lnTo>
                    <a:pt x="662" y="1075"/>
                  </a:lnTo>
                  <a:lnTo>
                    <a:pt x="667" y="1067"/>
                  </a:lnTo>
                  <a:lnTo>
                    <a:pt x="667" y="1067"/>
                  </a:lnTo>
                  <a:lnTo>
                    <a:pt x="676" y="1046"/>
                  </a:lnTo>
                  <a:lnTo>
                    <a:pt x="681" y="1024"/>
                  </a:lnTo>
                  <a:lnTo>
                    <a:pt x="684" y="1001"/>
                  </a:lnTo>
                  <a:lnTo>
                    <a:pt x="684" y="979"/>
                  </a:lnTo>
                  <a:lnTo>
                    <a:pt x="681" y="956"/>
                  </a:lnTo>
                  <a:lnTo>
                    <a:pt x="680" y="945"/>
                  </a:lnTo>
                  <a:lnTo>
                    <a:pt x="676" y="935"/>
                  </a:lnTo>
                  <a:lnTo>
                    <a:pt x="671" y="925"/>
                  </a:lnTo>
                  <a:lnTo>
                    <a:pt x="666" y="915"/>
                  </a:lnTo>
                  <a:lnTo>
                    <a:pt x="660" y="906"/>
                  </a:lnTo>
                  <a:lnTo>
                    <a:pt x="653" y="896"/>
                  </a:lnTo>
                  <a:lnTo>
                    <a:pt x="653" y="896"/>
                  </a:lnTo>
                  <a:lnTo>
                    <a:pt x="648" y="893"/>
                  </a:lnTo>
                  <a:lnTo>
                    <a:pt x="642" y="889"/>
                  </a:lnTo>
                  <a:lnTo>
                    <a:pt x="631" y="879"/>
                  </a:lnTo>
                  <a:lnTo>
                    <a:pt x="621" y="869"/>
                  </a:lnTo>
                  <a:lnTo>
                    <a:pt x="614" y="865"/>
                  </a:lnTo>
                  <a:lnTo>
                    <a:pt x="608" y="862"/>
                  </a:lnTo>
                  <a:lnTo>
                    <a:pt x="608" y="862"/>
                  </a:lnTo>
                  <a:lnTo>
                    <a:pt x="593" y="861"/>
                  </a:lnTo>
                  <a:lnTo>
                    <a:pt x="579" y="861"/>
                  </a:lnTo>
                  <a:lnTo>
                    <a:pt x="566" y="863"/>
                  </a:lnTo>
                  <a:lnTo>
                    <a:pt x="554" y="869"/>
                  </a:lnTo>
                  <a:lnTo>
                    <a:pt x="541" y="876"/>
                  </a:lnTo>
                  <a:lnTo>
                    <a:pt x="531" y="883"/>
                  </a:lnTo>
                  <a:lnTo>
                    <a:pt x="521" y="892"/>
                  </a:lnTo>
                  <a:lnTo>
                    <a:pt x="513" y="900"/>
                  </a:lnTo>
                  <a:lnTo>
                    <a:pt x="513" y="900"/>
                  </a:lnTo>
                  <a:lnTo>
                    <a:pt x="521" y="908"/>
                  </a:lnTo>
                  <a:lnTo>
                    <a:pt x="524" y="910"/>
                  </a:lnTo>
                  <a:lnTo>
                    <a:pt x="528" y="913"/>
                  </a:lnTo>
                  <a:lnTo>
                    <a:pt x="532" y="913"/>
                  </a:lnTo>
                  <a:lnTo>
                    <a:pt x="538" y="913"/>
                  </a:lnTo>
                  <a:lnTo>
                    <a:pt x="551" y="910"/>
                  </a:lnTo>
                  <a:lnTo>
                    <a:pt x="551" y="910"/>
                  </a:lnTo>
                  <a:lnTo>
                    <a:pt x="551" y="906"/>
                  </a:lnTo>
                  <a:lnTo>
                    <a:pt x="549" y="901"/>
                  </a:lnTo>
                  <a:lnTo>
                    <a:pt x="548" y="896"/>
                  </a:lnTo>
                  <a:lnTo>
                    <a:pt x="546" y="890"/>
                  </a:lnTo>
                  <a:lnTo>
                    <a:pt x="546" y="887"/>
                  </a:lnTo>
                  <a:lnTo>
                    <a:pt x="548" y="886"/>
                  </a:lnTo>
                  <a:lnTo>
                    <a:pt x="548" y="886"/>
                  </a:lnTo>
                  <a:lnTo>
                    <a:pt x="554" y="889"/>
                  </a:lnTo>
                  <a:lnTo>
                    <a:pt x="559" y="892"/>
                  </a:lnTo>
                  <a:lnTo>
                    <a:pt x="562" y="897"/>
                  </a:lnTo>
                  <a:lnTo>
                    <a:pt x="565" y="901"/>
                  </a:lnTo>
                  <a:lnTo>
                    <a:pt x="566" y="907"/>
                  </a:lnTo>
                  <a:lnTo>
                    <a:pt x="566" y="914"/>
                  </a:lnTo>
                  <a:lnTo>
                    <a:pt x="565" y="918"/>
                  </a:lnTo>
                  <a:lnTo>
                    <a:pt x="562" y="924"/>
                  </a:lnTo>
                  <a:lnTo>
                    <a:pt x="562" y="924"/>
                  </a:lnTo>
                  <a:close/>
                  <a:moveTo>
                    <a:pt x="1772" y="1087"/>
                  </a:moveTo>
                  <a:lnTo>
                    <a:pt x="1772" y="1087"/>
                  </a:lnTo>
                  <a:lnTo>
                    <a:pt x="1775" y="1081"/>
                  </a:lnTo>
                  <a:lnTo>
                    <a:pt x="1776" y="1075"/>
                  </a:lnTo>
                  <a:lnTo>
                    <a:pt x="1778" y="1070"/>
                  </a:lnTo>
                  <a:lnTo>
                    <a:pt x="1782" y="1064"/>
                  </a:lnTo>
                  <a:lnTo>
                    <a:pt x="1782" y="1064"/>
                  </a:lnTo>
                  <a:lnTo>
                    <a:pt x="1782" y="1054"/>
                  </a:lnTo>
                  <a:lnTo>
                    <a:pt x="1783" y="1045"/>
                  </a:lnTo>
                  <a:lnTo>
                    <a:pt x="1785" y="1038"/>
                  </a:lnTo>
                  <a:lnTo>
                    <a:pt x="1789" y="1029"/>
                  </a:lnTo>
                  <a:lnTo>
                    <a:pt x="1796" y="1015"/>
                  </a:lnTo>
                  <a:lnTo>
                    <a:pt x="1804" y="1001"/>
                  </a:lnTo>
                  <a:lnTo>
                    <a:pt x="1804" y="1001"/>
                  </a:lnTo>
                  <a:lnTo>
                    <a:pt x="1823" y="973"/>
                  </a:lnTo>
                  <a:lnTo>
                    <a:pt x="1841" y="946"/>
                  </a:lnTo>
                  <a:lnTo>
                    <a:pt x="1862" y="924"/>
                  </a:lnTo>
                  <a:lnTo>
                    <a:pt x="1883" y="901"/>
                  </a:lnTo>
                  <a:lnTo>
                    <a:pt x="1883" y="901"/>
                  </a:lnTo>
                  <a:lnTo>
                    <a:pt x="1877" y="897"/>
                  </a:lnTo>
                  <a:lnTo>
                    <a:pt x="1872" y="893"/>
                  </a:lnTo>
                  <a:lnTo>
                    <a:pt x="1863" y="883"/>
                  </a:lnTo>
                  <a:lnTo>
                    <a:pt x="1855" y="873"/>
                  </a:lnTo>
                  <a:lnTo>
                    <a:pt x="1851" y="869"/>
                  </a:lnTo>
                  <a:lnTo>
                    <a:pt x="1845" y="865"/>
                  </a:lnTo>
                  <a:lnTo>
                    <a:pt x="1845" y="865"/>
                  </a:lnTo>
                  <a:lnTo>
                    <a:pt x="1830" y="887"/>
                  </a:lnTo>
                  <a:lnTo>
                    <a:pt x="1816" y="913"/>
                  </a:lnTo>
                  <a:lnTo>
                    <a:pt x="1803" y="939"/>
                  </a:lnTo>
                  <a:lnTo>
                    <a:pt x="1792" y="969"/>
                  </a:lnTo>
                  <a:lnTo>
                    <a:pt x="1782" y="1000"/>
                  </a:lnTo>
                  <a:lnTo>
                    <a:pt x="1775" y="1029"/>
                  </a:lnTo>
                  <a:lnTo>
                    <a:pt x="1772" y="1059"/>
                  </a:lnTo>
                  <a:lnTo>
                    <a:pt x="1771" y="1073"/>
                  </a:lnTo>
                  <a:lnTo>
                    <a:pt x="1772" y="1087"/>
                  </a:lnTo>
                  <a:lnTo>
                    <a:pt x="1772" y="1087"/>
                  </a:lnTo>
                  <a:close/>
                  <a:moveTo>
                    <a:pt x="1897" y="914"/>
                  </a:moveTo>
                  <a:lnTo>
                    <a:pt x="1897" y="914"/>
                  </a:lnTo>
                  <a:lnTo>
                    <a:pt x="1886" y="921"/>
                  </a:lnTo>
                  <a:lnTo>
                    <a:pt x="1874" y="931"/>
                  </a:lnTo>
                  <a:lnTo>
                    <a:pt x="1863" y="941"/>
                  </a:lnTo>
                  <a:lnTo>
                    <a:pt x="1853" y="952"/>
                  </a:lnTo>
                  <a:lnTo>
                    <a:pt x="1835" y="976"/>
                  </a:lnTo>
                  <a:lnTo>
                    <a:pt x="1818" y="1001"/>
                  </a:lnTo>
                  <a:lnTo>
                    <a:pt x="1818" y="1001"/>
                  </a:lnTo>
                  <a:lnTo>
                    <a:pt x="1807" y="1022"/>
                  </a:lnTo>
                  <a:lnTo>
                    <a:pt x="1800" y="1042"/>
                  </a:lnTo>
                  <a:lnTo>
                    <a:pt x="1797" y="1053"/>
                  </a:lnTo>
                  <a:lnTo>
                    <a:pt x="1794" y="1063"/>
                  </a:lnTo>
                  <a:lnTo>
                    <a:pt x="1794" y="1074"/>
                  </a:lnTo>
                  <a:lnTo>
                    <a:pt x="1794" y="1085"/>
                  </a:lnTo>
                  <a:lnTo>
                    <a:pt x="1794" y="1085"/>
                  </a:lnTo>
                  <a:lnTo>
                    <a:pt x="1810" y="1057"/>
                  </a:lnTo>
                  <a:lnTo>
                    <a:pt x="1825" y="1031"/>
                  </a:lnTo>
                  <a:lnTo>
                    <a:pt x="1845" y="1005"/>
                  </a:lnTo>
                  <a:lnTo>
                    <a:pt x="1865" y="983"/>
                  </a:lnTo>
                  <a:lnTo>
                    <a:pt x="1876" y="972"/>
                  </a:lnTo>
                  <a:lnTo>
                    <a:pt x="1889" y="962"/>
                  </a:lnTo>
                  <a:lnTo>
                    <a:pt x="1900" y="953"/>
                  </a:lnTo>
                  <a:lnTo>
                    <a:pt x="1912" y="943"/>
                  </a:lnTo>
                  <a:lnTo>
                    <a:pt x="1926" y="936"/>
                  </a:lnTo>
                  <a:lnTo>
                    <a:pt x="1940" y="929"/>
                  </a:lnTo>
                  <a:lnTo>
                    <a:pt x="1956" y="924"/>
                  </a:lnTo>
                  <a:lnTo>
                    <a:pt x="1971" y="918"/>
                  </a:lnTo>
                  <a:lnTo>
                    <a:pt x="1971" y="918"/>
                  </a:lnTo>
                  <a:lnTo>
                    <a:pt x="1969" y="897"/>
                  </a:lnTo>
                  <a:lnTo>
                    <a:pt x="1966" y="887"/>
                  </a:lnTo>
                  <a:lnTo>
                    <a:pt x="1962" y="879"/>
                  </a:lnTo>
                  <a:lnTo>
                    <a:pt x="1962" y="879"/>
                  </a:lnTo>
                  <a:lnTo>
                    <a:pt x="1953" y="880"/>
                  </a:lnTo>
                  <a:lnTo>
                    <a:pt x="1943" y="883"/>
                  </a:lnTo>
                  <a:lnTo>
                    <a:pt x="1935" y="886"/>
                  </a:lnTo>
                  <a:lnTo>
                    <a:pt x="1926" y="890"/>
                  </a:lnTo>
                  <a:lnTo>
                    <a:pt x="1911" y="901"/>
                  </a:lnTo>
                  <a:lnTo>
                    <a:pt x="1897" y="914"/>
                  </a:lnTo>
                  <a:lnTo>
                    <a:pt x="1897" y="914"/>
                  </a:lnTo>
                  <a:close/>
                  <a:moveTo>
                    <a:pt x="1320" y="942"/>
                  </a:moveTo>
                  <a:lnTo>
                    <a:pt x="1320" y="942"/>
                  </a:lnTo>
                  <a:lnTo>
                    <a:pt x="1300" y="972"/>
                  </a:lnTo>
                  <a:lnTo>
                    <a:pt x="1288" y="984"/>
                  </a:lnTo>
                  <a:lnTo>
                    <a:pt x="1282" y="991"/>
                  </a:lnTo>
                  <a:lnTo>
                    <a:pt x="1275" y="995"/>
                  </a:lnTo>
                  <a:lnTo>
                    <a:pt x="1275" y="995"/>
                  </a:lnTo>
                  <a:lnTo>
                    <a:pt x="1271" y="1002"/>
                  </a:lnTo>
                  <a:lnTo>
                    <a:pt x="1267" y="1009"/>
                  </a:lnTo>
                  <a:lnTo>
                    <a:pt x="1257" y="1021"/>
                  </a:lnTo>
                  <a:lnTo>
                    <a:pt x="1246" y="1032"/>
                  </a:lnTo>
                  <a:lnTo>
                    <a:pt x="1234" y="1043"/>
                  </a:lnTo>
                  <a:lnTo>
                    <a:pt x="1234" y="1043"/>
                  </a:lnTo>
                  <a:lnTo>
                    <a:pt x="1222" y="1061"/>
                  </a:lnTo>
                  <a:lnTo>
                    <a:pt x="1209" y="1081"/>
                  </a:lnTo>
                  <a:lnTo>
                    <a:pt x="1196" y="1099"/>
                  </a:lnTo>
                  <a:lnTo>
                    <a:pt x="1189" y="1108"/>
                  </a:lnTo>
                  <a:lnTo>
                    <a:pt x="1181" y="1116"/>
                  </a:lnTo>
                  <a:lnTo>
                    <a:pt x="1181" y="1116"/>
                  </a:lnTo>
                  <a:lnTo>
                    <a:pt x="1180" y="1125"/>
                  </a:lnTo>
                  <a:lnTo>
                    <a:pt x="1175" y="1133"/>
                  </a:lnTo>
                  <a:lnTo>
                    <a:pt x="1164" y="1148"/>
                  </a:lnTo>
                  <a:lnTo>
                    <a:pt x="1164" y="1148"/>
                  </a:lnTo>
                  <a:lnTo>
                    <a:pt x="1160" y="1161"/>
                  </a:lnTo>
                  <a:lnTo>
                    <a:pt x="1153" y="1172"/>
                  </a:lnTo>
                  <a:lnTo>
                    <a:pt x="1146" y="1184"/>
                  </a:lnTo>
                  <a:lnTo>
                    <a:pt x="1137" y="1195"/>
                  </a:lnTo>
                  <a:lnTo>
                    <a:pt x="1122" y="1216"/>
                  </a:lnTo>
                  <a:lnTo>
                    <a:pt x="1115" y="1227"/>
                  </a:lnTo>
                  <a:lnTo>
                    <a:pt x="1109" y="1238"/>
                  </a:lnTo>
                  <a:lnTo>
                    <a:pt x="1109" y="1238"/>
                  </a:lnTo>
                  <a:lnTo>
                    <a:pt x="1107" y="1251"/>
                  </a:lnTo>
                  <a:lnTo>
                    <a:pt x="1105" y="1265"/>
                  </a:lnTo>
                  <a:lnTo>
                    <a:pt x="1107" y="1279"/>
                  </a:lnTo>
                  <a:lnTo>
                    <a:pt x="1108" y="1293"/>
                  </a:lnTo>
                  <a:lnTo>
                    <a:pt x="1112" y="1323"/>
                  </a:lnTo>
                  <a:lnTo>
                    <a:pt x="1114" y="1338"/>
                  </a:lnTo>
                  <a:lnTo>
                    <a:pt x="1114" y="1355"/>
                  </a:lnTo>
                  <a:lnTo>
                    <a:pt x="1114" y="1355"/>
                  </a:lnTo>
                  <a:lnTo>
                    <a:pt x="1119" y="1365"/>
                  </a:lnTo>
                  <a:lnTo>
                    <a:pt x="1126" y="1375"/>
                  </a:lnTo>
                  <a:lnTo>
                    <a:pt x="1135" y="1383"/>
                  </a:lnTo>
                  <a:lnTo>
                    <a:pt x="1145" y="1391"/>
                  </a:lnTo>
                  <a:lnTo>
                    <a:pt x="1154" y="1400"/>
                  </a:lnTo>
                  <a:lnTo>
                    <a:pt x="1166" y="1405"/>
                  </a:lnTo>
                  <a:lnTo>
                    <a:pt x="1177" y="1411"/>
                  </a:lnTo>
                  <a:lnTo>
                    <a:pt x="1188" y="1415"/>
                  </a:lnTo>
                  <a:lnTo>
                    <a:pt x="1188" y="1415"/>
                  </a:lnTo>
                  <a:lnTo>
                    <a:pt x="1219" y="1424"/>
                  </a:lnTo>
                  <a:lnTo>
                    <a:pt x="1234" y="1426"/>
                  </a:lnTo>
                  <a:lnTo>
                    <a:pt x="1251" y="1428"/>
                  </a:lnTo>
                  <a:lnTo>
                    <a:pt x="1268" y="1429"/>
                  </a:lnTo>
                  <a:lnTo>
                    <a:pt x="1285" y="1426"/>
                  </a:lnTo>
                  <a:lnTo>
                    <a:pt x="1299" y="1422"/>
                  </a:lnTo>
                  <a:lnTo>
                    <a:pt x="1306" y="1419"/>
                  </a:lnTo>
                  <a:lnTo>
                    <a:pt x="1313" y="1415"/>
                  </a:lnTo>
                  <a:lnTo>
                    <a:pt x="1313" y="1415"/>
                  </a:lnTo>
                  <a:lnTo>
                    <a:pt x="1305" y="1398"/>
                  </a:lnTo>
                  <a:lnTo>
                    <a:pt x="1300" y="1382"/>
                  </a:lnTo>
                  <a:lnTo>
                    <a:pt x="1298" y="1362"/>
                  </a:lnTo>
                  <a:lnTo>
                    <a:pt x="1298" y="1344"/>
                  </a:lnTo>
                  <a:lnTo>
                    <a:pt x="1300" y="1325"/>
                  </a:lnTo>
                  <a:lnTo>
                    <a:pt x="1306" y="1309"/>
                  </a:lnTo>
                  <a:lnTo>
                    <a:pt x="1314" y="1293"/>
                  </a:lnTo>
                  <a:lnTo>
                    <a:pt x="1323" y="1280"/>
                  </a:lnTo>
                  <a:lnTo>
                    <a:pt x="1323" y="1280"/>
                  </a:lnTo>
                  <a:lnTo>
                    <a:pt x="1321" y="1268"/>
                  </a:lnTo>
                  <a:lnTo>
                    <a:pt x="1316" y="1257"/>
                  </a:lnTo>
                  <a:lnTo>
                    <a:pt x="1309" y="1245"/>
                  </a:lnTo>
                  <a:lnTo>
                    <a:pt x="1300" y="1236"/>
                  </a:lnTo>
                  <a:lnTo>
                    <a:pt x="1291" y="1227"/>
                  </a:lnTo>
                  <a:lnTo>
                    <a:pt x="1278" y="1220"/>
                  </a:lnTo>
                  <a:lnTo>
                    <a:pt x="1265" y="1216"/>
                  </a:lnTo>
                  <a:lnTo>
                    <a:pt x="1251" y="1214"/>
                  </a:lnTo>
                  <a:lnTo>
                    <a:pt x="1251" y="1214"/>
                  </a:lnTo>
                  <a:lnTo>
                    <a:pt x="1246" y="1216"/>
                  </a:lnTo>
                  <a:lnTo>
                    <a:pt x="1240" y="1217"/>
                  </a:lnTo>
                  <a:lnTo>
                    <a:pt x="1234" y="1217"/>
                  </a:lnTo>
                  <a:lnTo>
                    <a:pt x="1232" y="1217"/>
                  </a:lnTo>
                  <a:lnTo>
                    <a:pt x="1229" y="1214"/>
                  </a:lnTo>
                  <a:lnTo>
                    <a:pt x="1229" y="1214"/>
                  </a:lnTo>
                  <a:lnTo>
                    <a:pt x="1232" y="1210"/>
                  </a:lnTo>
                  <a:lnTo>
                    <a:pt x="1233" y="1207"/>
                  </a:lnTo>
                  <a:lnTo>
                    <a:pt x="1240" y="1205"/>
                  </a:lnTo>
                  <a:lnTo>
                    <a:pt x="1248" y="1202"/>
                  </a:lnTo>
                  <a:lnTo>
                    <a:pt x="1258" y="1202"/>
                  </a:lnTo>
                  <a:lnTo>
                    <a:pt x="1276" y="1206"/>
                  </a:lnTo>
                  <a:lnTo>
                    <a:pt x="1293" y="1209"/>
                  </a:lnTo>
                  <a:lnTo>
                    <a:pt x="1293" y="1209"/>
                  </a:lnTo>
                  <a:lnTo>
                    <a:pt x="1293" y="1203"/>
                  </a:lnTo>
                  <a:lnTo>
                    <a:pt x="1292" y="1198"/>
                  </a:lnTo>
                  <a:lnTo>
                    <a:pt x="1286" y="1189"/>
                  </a:lnTo>
                  <a:lnTo>
                    <a:pt x="1281" y="1182"/>
                  </a:lnTo>
                  <a:lnTo>
                    <a:pt x="1279" y="1178"/>
                  </a:lnTo>
                  <a:lnTo>
                    <a:pt x="1279" y="1174"/>
                  </a:lnTo>
                  <a:lnTo>
                    <a:pt x="1279" y="1174"/>
                  </a:lnTo>
                  <a:lnTo>
                    <a:pt x="1288" y="1177"/>
                  </a:lnTo>
                  <a:lnTo>
                    <a:pt x="1293" y="1181"/>
                  </a:lnTo>
                  <a:lnTo>
                    <a:pt x="1300" y="1186"/>
                  </a:lnTo>
                  <a:lnTo>
                    <a:pt x="1305" y="1192"/>
                  </a:lnTo>
                  <a:lnTo>
                    <a:pt x="1309" y="1199"/>
                  </a:lnTo>
                  <a:lnTo>
                    <a:pt x="1310" y="1206"/>
                  </a:lnTo>
                  <a:lnTo>
                    <a:pt x="1310" y="1214"/>
                  </a:lnTo>
                  <a:lnTo>
                    <a:pt x="1307" y="1223"/>
                  </a:lnTo>
                  <a:lnTo>
                    <a:pt x="1307" y="1223"/>
                  </a:lnTo>
                  <a:lnTo>
                    <a:pt x="1317" y="1231"/>
                  </a:lnTo>
                  <a:lnTo>
                    <a:pt x="1327" y="1238"/>
                  </a:lnTo>
                  <a:lnTo>
                    <a:pt x="1327" y="1238"/>
                  </a:lnTo>
                  <a:lnTo>
                    <a:pt x="1331" y="1243"/>
                  </a:lnTo>
                  <a:lnTo>
                    <a:pt x="1334" y="1248"/>
                  </a:lnTo>
                  <a:lnTo>
                    <a:pt x="1340" y="1258"/>
                  </a:lnTo>
                  <a:lnTo>
                    <a:pt x="1344" y="1264"/>
                  </a:lnTo>
                  <a:lnTo>
                    <a:pt x="1347" y="1268"/>
                  </a:lnTo>
                  <a:lnTo>
                    <a:pt x="1352" y="1271"/>
                  </a:lnTo>
                  <a:lnTo>
                    <a:pt x="1358" y="1272"/>
                  </a:lnTo>
                  <a:lnTo>
                    <a:pt x="1358" y="1272"/>
                  </a:lnTo>
                  <a:lnTo>
                    <a:pt x="1361" y="1251"/>
                  </a:lnTo>
                  <a:lnTo>
                    <a:pt x="1362" y="1234"/>
                  </a:lnTo>
                  <a:lnTo>
                    <a:pt x="1363" y="1226"/>
                  </a:lnTo>
                  <a:lnTo>
                    <a:pt x="1365" y="1217"/>
                  </a:lnTo>
                  <a:lnTo>
                    <a:pt x="1368" y="1210"/>
                  </a:lnTo>
                  <a:lnTo>
                    <a:pt x="1372" y="1205"/>
                  </a:lnTo>
                  <a:lnTo>
                    <a:pt x="1372" y="1205"/>
                  </a:lnTo>
                  <a:lnTo>
                    <a:pt x="1369" y="1196"/>
                  </a:lnTo>
                  <a:lnTo>
                    <a:pt x="1368" y="1189"/>
                  </a:lnTo>
                  <a:lnTo>
                    <a:pt x="1366" y="1175"/>
                  </a:lnTo>
                  <a:lnTo>
                    <a:pt x="1366" y="1160"/>
                  </a:lnTo>
                  <a:lnTo>
                    <a:pt x="1363" y="1144"/>
                  </a:lnTo>
                  <a:lnTo>
                    <a:pt x="1363" y="1144"/>
                  </a:lnTo>
                  <a:lnTo>
                    <a:pt x="1359" y="1136"/>
                  </a:lnTo>
                  <a:lnTo>
                    <a:pt x="1358" y="1133"/>
                  </a:lnTo>
                  <a:lnTo>
                    <a:pt x="1356" y="1129"/>
                  </a:lnTo>
                  <a:lnTo>
                    <a:pt x="1356" y="1129"/>
                  </a:lnTo>
                  <a:lnTo>
                    <a:pt x="1356" y="1123"/>
                  </a:lnTo>
                  <a:lnTo>
                    <a:pt x="1356" y="1118"/>
                  </a:lnTo>
                  <a:lnTo>
                    <a:pt x="1356" y="1113"/>
                  </a:lnTo>
                  <a:lnTo>
                    <a:pt x="1356" y="1108"/>
                  </a:lnTo>
                  <a:lnTo>
                    <a:pt x="1356" y="1108"/>
                  </a:lnTo>
                  <a:lnTo>
                    <a:pt x="1354" y="1094"/>
                  </a:lnTo>
                  <a:lnTo>
                    <a:pt x="1349" y="1080"/>
                  </a:lnTo>
                  <a:lnTo>
                    <a:pt x="1344" y="1067"/>
                  </a:lnTo>
                  <a:lnTo>
                    <a:pt x="1341" y="1056"/>
                  </a:lnTo>
                  <a:lnTo>
                    <a:pt x="1341" y="1056"/>
                  </a:lnTo>
                  <a:lnTo>
                    <a:pt x="1340" y="1047"/>
                  </a:lnTo>
                  <a:lnTo>
                    <a:pt x="1341" y="1040"/>
                  </a:lnTo>
                  <a:lnTo>
                    <a:pt x="1344" y="1033"/>
                  </a:lnTo>
                  <a:lnTo>
                    <a:pt x="1349" y="1029"/>
                  </a:lnTo>
                  <a:lnTo>
                    <a:pt x="1355" y="1025"/>
                  </a:lnTo>
                  <a:lnTo>
                    <a:pt x="1362" y="1024"/>
                  </a:lnTo>
                  <a:lnTo>
                    <a:pt x="1371" y="1024"/>
                  </a:lnTo>
                  <a:lnTo>
                    <a:pt x="1379" y="1028"/>
                  </a:lnTo>
                  <a:lnTo>
                    <a:pt x="1379" y="1028"/>
                  </a:lnTo>
                  <a:lnTo>
                    <a:pt x="1380" y="1021"/>
                  </a:lnTo>
                  <a:lnTo>
                    <a:pt x="1379" y="1015"/>
                  </a:lnTo>
                  <a:lnTo>
                    <a:pt x="1376" y="1005"/>
                  </a:lnTo>
                  <a:lnTo>
                    <a:pt x="1375" y="1001"/>
                  </a:lnTo>
                  <a:lnTo>
                    <a:pt x="1375" y="997"/>
                  </a:lnTo>
                  <a:lnTo>
                    <a:pt x="1376" y="993"/>
                  </a:lnTo>
                  <a:lnTo>
                    <a:pt x="1379" y="988"/>
                  </a:lnTo>
                  <a:lnTo>
                    <a:pt x="1379" y="988"/>
                  </a:lnTo>
                  <a:lnTo>
                    <a:pt x="1368" y="958"/>
                  </a:lnTo>
                  <a:lnTo>
                    <a:pt x="1359" y="942"/>
                  </a:lnTo>
                  <a:lnTo>
                    <a:pt x="1351" y="928"/>
                  </a:lnTo>
                  <a:lnTo>
                    <a:pt x="1351" y="928"/>
                  </a:lnTo>
                  <a:lnTo>
                    <a:pt x="1344" y="932"/>
                  </a:lnTo>
                  <a:lnTo>
                    <a:pt x="1337" y="935"/>
                  </a:lnTo>
                  <a:lnTo>
                    <a:pt x="1320" y="942"/>
                  </a:lnTo>
                  <a:lnTo>
                    <a:pt x="1320" y="942"/>
                  </a:lnTo>
                  <a:close/>
                  <a:moveTo>
                    <a:pt x="1852" y="1077"/>
                  </a:moveTo>
                  <a:lnTo>
                    <a:pt x="1852" y="1077"/>
                  </a:lnTo>
                  <a:lnTo>
                    <a:pt x="1859" y="1077"/>
                  </a:lnTo>
                  <a:lnTo>
                    <a:pt x="1866" y="1075"/>
                  </a:lnTo>
                  <a:lnTo>
                    <a:pt x="1873" y="1074"/>
                  </a:lnTo>
                  <a:lnTo>
                    <a:pt x="1879" y="1071"/>
                  </a:lnTo>
                  <a:lnTo>
                    <a:pt x="1890" y="1066"/>
                  </a:lnTo>
                  <a:lnTo>
                    <a:pt x="1903" y="1057"/>
                  </a:lnTo>
                  <a:lnTo>
                    <a:pt x="1903" y="1057"/>
                  </a:lnTo>
                  <a:lnTo>
                    <a:pt x="1914" y="1052"/>
                  </a:lnTo>
                  <a:lnTo>
                    <a:pt x="1925" y="1047"/>
                  </a:lnTo>
                  <a:lnTo>
                    <a:pt x="1936" y="1043"/>
                  </a:lnTo>
                  <a:lnTo>
                    <a:pt x="1946" y="1039"/>
                  </a:lnTo>
                  <a:lnTo>
                    <a:pt x="1946" y="1039"/>
                  </a:lnTo>
                  <a:lnTo>
                    <a:pt x="1959" y="1032"/>
                  </a:lnTo>
                  <a:lnTo>
                    <a:pt x="1964" y="1029"/>
                  </a:lnTo>
                  <a:lnTo>
                    <a:pt x="1971" y="1025"/>
                  </a:lnTo>
                  <a:lnTo>
                    <a:pt x="1971" y="1025"/>
                  </a:lnTo>
                  <a:lnTo>
                    <a:pt x="2015" y="1011"/>
                  </a:lnTo>
                  <a:lnTo>
                    <a:pt x="2035" y="1002"/>
                  </a:lnTo>
                  <a:lnTo>
                    <a:pt x="2054" y="993"/>
                  </a:lnTo>
                  <a:lnTo>
                    <a:pt x="2054" y="993"/>
                  </a:lnTo>
                  <a:lnTo>
                    <a:pt x="2049" y="988"/>
                  </a:lnTo>
                  <a:lnTo>
                    <a:pt x="2043" y="984"/>
                  </a:lnTo>
                  <a:lnTo>
                    <a:pt x="2040" y="980"/>
                  </a:lnTo>
                  <a:lnTo>
                    <a:pt x="2039" y="973"/>
                  </a:lnTo>
                  <a:lnTo>
                    <a:pt x="2039" y="973"/>
                  </a:lnTo>
                  <a:lnTo>
                    <a:pt x="2023" y="973"/>
                  </a:lnTo>
                  <a:lnTo>
                    <a:pt x="2008" y="976"/>
                  </a:lnTo>
                  <a:lnTo>
                    <a:pt x="1994" y="979"/>
                  </a:lnTo>
                  <a:lnTo>
                    <a:pt x="1981" y="983"/>
                  </a:lnTo>
                  <a:lnTo>
                    <a:pt x="1957" y="993"/>
                  </a:lnTo>
                  <a:lnTo>
                    <a:pt x="1946" y="997"/>
                  </a:lnTo>
                  <a:lnTo>
                    <a:pt x="1936" y="1001"/>
                  </a:lnTo>
                  <a:lnTo>
                    <a:pt x="1936" y="1001"/>
                  </a:lnTo>
                  <a:lnTo>
                    <a:pt x="1946" y="993"/>
                  </a:lnTo>
                  <a:lnTo>
                    <a:pt x="1956" y="984"/>
                  </a:lnTo>
                  <a:lnTo>
                    <a:pt x="1969" y="977"/>
                  </a:lnTo>
                  <a:lnTo>
                    <a:pt x="1981" y="972"/>
                  </a:lnTo>
                  <a:lnTo>
                    <a:pt x="1997" y="967"/>
                  </a:lnTo>
                  <a:lnTo>
                    <a:pt x="2011" y="963"/>
                  </a:lnTo>
                  <a:lnTo>
                    <a:pt x="2028" y="960"/>
                  </a:lnTo>
                  <a:lnTo>
                    <a:pt x="2044" y="959"/>
                  </a:lnTo>
                  <a:lnTo>
                    <a:pt x="2044" y="959"/>
                  </a:lnTo>
                  <a:lnTo>
                    <a:pt x="2037" y="952"/>
                  </a:lnTo>
                  <a:lnTo>
                    <a:pt x="2030" y="946"/>
                  </a:lnTo>
                  <a:lnTo>
                    <a:pt x="2025" y="941"/>
                  </a:lnTo>
                  <a:lnTo>
                    <a:pt x="2023" y="936"/>
                  </a:lnTo>
                  <a:lnTo>
                    <a:pt x="2022" y="931"/>
                  </a:lnTo>
                  <a:lnTo>
                    <a:pt x="2022" y="931"/>
                  </a:lnTo>
                  <a:lnTo>
                    <a:pt x="2008" y="936"/>
                  </a:lnTo>
                  <a:lnTo>
                    <a:pt x="1995" y="942"/>
                  </a:lnTo>
                  <a:lnTo>
                    <a:pt x="1970" y="958"/>
                  </a:lnTo>
                  <a:lnTo>
                    <a:pt x="1943" y="970"/>
                  </a:lnTo>
                  <a:lnTo>
                    <a:pt x="1929" y="976"/>
                  </a:lnTo>
                  <a:lnTo>
                    <a:pt x="1915" y="980"/>
                  </a:lnTo>
                  <a:lnTo>
                    <a:pt x="1915" y="980"/>
                  </a:lnTo>
                  <a:lnTo>
                    <a:pt x="1924" y="973"/>
                  </a:lnTo>
                  <a:lnTo>
                    <a:pt x="1933" y="966"/>
                  </a:lnTo>
                  <a:lnTo>
                    <a:pt x="1955" y="953"/>
                  </a:lnTo>
                  <a:lnTo>
                    <a:pt x="1976" y="941"/>
                  </a:lnTo>
                  <a:lnTo>
                    <a:pt x="1995" y="928"/>
                  </a:lnTo>
                  <a:lnTo>
                    <a:pt x="1995" y="928"/>
                  </a:lnTo>
                  <a:lnTo>
                    <a:pt x="1978" y="931"/>
                  </a:lnTo>
                  <a:lnTo>
                    <a:pt x="1962" y="936"/>
                  </a:lnTo>
                  <a:lnTo>
                    <a:pt x="1947" y="942"/>
                  </a:lnTo>
                  <a:lnTo>
                    <a:pt x="1933" y="948"/>
                  </a:lnTo>
                  <a:lnTo>
                    <a:pt x="1919" y="956"/>
                  </a:lnTo>
                  <a:lnTo>
                    <a:pt x="1907" y="963"/>
                  </a:lnTo>
                  <a:lnTo>
                    <a:pt x="1896" y="973"/>
                  </a:lnTo>
                  <a:lnTo>
                    <a:pt x="1884" y="983"/>
                  </a:lnTo>
                  <a:lnTo>
                    <a:pt x="1873" y="993"/>
                  </a:lnTo>
                  <a:lnTo>
                    <a:pt x="1863" y="1004"/>
                  </a:lnTo>
                  <a:lnTo>
                    <a:pt x="1845" y="1026"/>
                  </a:lnTo>
                  <a:lnTo>
                    <a:pt x="1828" y="1052"/>
                  </a:lnTo>
                  <a:lnTo>
                    <a:pt x="1813" y="1078"/>
                  </a:lnTo>
                  <a:lnTo>
                    <a:pt x="1813" y="1078"/>
                  </a:lnTo>
                  <a:lnTo>
                    <a:pt x="1821" y="1074"/>
                  </a:lnTo>
                  <a:lnTo>
                    <a:pt x="1828" y="1068"/>
                  </a:lnTo>
                  <a:lnTo>
                    <a:pt x="1835" y="1061"/>
                  </a:lnTo>
                  <a:lnTo>
                    <a:pt x="1841" y="1054"/>
                  </a:lnTo>
                  <a:lnTo>
                    <a:pt x="1852" y="1040"/>
                  </a:lnTo>
                  <a:lnTo>
                    <a:pt x="1858" y="1035"/>
                  </a:lnTo>
                  <a:lnTo>
                    <a:pt x="1865" y="1031"/>
                  </a:lnTo>
                  <a:lnTo>
                    <a:pt x="1865" y="1031"/>
                  </a:lnTo>
                  <a:lnTo>
                    <a:pt x="1859" y="1039"/>
                  </a:lnTo>
                  <a:lnTo>
                    <a:pt x="1855" y="1049"/>
                  </a:lnTo>
                  <a:lnTo>
                    <a:pt x="1851" y="1057"/>
                  </a:lnTo>
                  <a:lnTo>
                    <a:pt x="1845" y="1066"/>
                  </a:lnTo>
                  <a:lnTo>
                    <a:pt x="1845" y="1066"/>
                  </a:lnTo>
                  <a:lnTo>
                    <a:pt x="1855" y="1060"/>
                  </a:lnTo>
                  <a:lnTo>
                    <a:pt x="1863" y="1052"/>
                  </a:lnTo>
                  <a:lnTo>
                    <a:pt x="1873" y="1045"/>
                  </a:lnTo>
                  <a:lnTo>
                    <a:pt x="1883" y="1039"/>
                  </a:lnTo>
                  <a:lnTo>
                    <a:pt x="1883" y="1039"/>
                  </a:lnTo>
                  <a:lnTo>
                    <a:pt x="1869" y="1059"/>
                  </a:lnTo>
                  <a:lnTo>
                    <a:pt x="1860" y="1068"/>
                  </a:lnTo>
                  <a:lnTo>
                    <a:pt x="1852" y="1077"/>
                  </a:lnTo>
                  <a:lnTo>
                    <a:pt x="1852" y="1077"/>
                  </a:lnTo>
                  <a:close/>
                  <a:moveTo>
                    <a:pt x="1512" y="1007"/>
                  </a:moveTo>
                  <a:lnTo>
                    <a:pt x="1512" y="1007"/>
                  </a:lnTo>
                  <a:lnTo>
                    <a:pt x="1539" y="1012"/>
                  </a:lnTo>
                  <a:lnTo>
                    <a:pt x="1566" y="1021"/>
                  </a:lnTo>
                  <a:lnTo>
                    <a:pt x="1590" y="1029"/>
                  </a:lnTo>
                  <a:lnTo>
                    <a:pt x="1613" y="1039"/>
                  </a:lnTo>
                  <a:lnTo>
                    <a:pt x="1660" y="1060"/>
                  </a:lnTo>
                  <a:lnTo>
                    <a:pt x="1705" y="1081"/>
                  </a:lnTo>
                  <a:lnTo>
                    <a:pt x="1705" y="1081"/>
                  </a:lnTo>
                  <a:lnTo>
                    <a:pt x="1709" y="1082"/>
                  </a:lnTo>
                  <a:lnTo>
                    <a:pt x="1707" y="1081"/>
                  </a:lnTo>
                  <a:lnTo>
                    <a:pt x="1705" y="1080"/>
                  </a:lnTo>
                  <a:lnTo>
                    <a:pt x="1705" y="1080"/>
                  </a:lnTo>
                  <a:lnTo>
                    <a:pt x="1692" y="1068"/>
                  </a:lnTo>
                  <a:lnTo>
                    <a:pt x="1678" y="1059"/>
                  </a:lnTo>
                  <a:lnTo>
                    <a:pt x="1678" y="1059"/>
                  </a:lnTo>
                  <a:lnTo>
                    <a:pt x="1648" y="1040"/>
                  </a:lnTo>
                  <a:lnTo>
                    <a:pt x="1615" y="1024"/>
                  </a:lnTo>
                  <a:lnTo>
                    <a:pt x="1598" y="1015"/>
                  </a:lnTo>
                  <a:lnTo>
                    <a:pt x="1581" y="1009"/>
                  </a:lnTo>
                  <a:lnTo>
                    <a:pt x="1563" y="1004"/>
                  </a:lnTo>
                  <a:lnTo>
                    <a:pt x="1546" y="1001"/>
                  </a:lnTo>
                  <a:lnTo>
                    <a:pt x="1546" y="1001"/>
                  </a:lnTo>
                  <a:lnTo>
                    <a:pt x="1524" y="990"/>
                  </a:lnTo>
                  <a:lnTo>
                    <a:pt x="1497" y="980"/>
                  </a:lnTo>
                  <a:lnTo>
                    <a:pt x="1469" y="973"/>
                  </a:lnTo>
                  <a:lnTo>
                    <a:pt x="1439" y="967"/>
                  </a:lnTo>
                  <a:lnTo>
                    <a:pt x="1439" y="967"/>
                  </a:lnTo>
                  <a:lnTo>
                    <a:pt x="1438" y="976"/>
                  </a:lnTo>
                  <a:lnTo>
                    <a:pt x="1436" y="986"/>
                  </a:lnTo>
                  <a:lnTo>
                    <a:pt x="1436" y="986"/>
                  </a:lnTo>
                  <a:lnTo>
                    <a:pt x="1444" y="990"/>
                  </a:lnTo>
                  <a:lnTo>
                    <a:pt x="1452" y="993"/>
                  </a:lnTo>
                  <a:lnTo>
                    <a:pt x="1470" y="998"/>
                  </a:lnTo>
                  <a:lnTo>
                    <a:pt x="1512" y="1007"/>
                  </a:lnTo>
                  <a:lnTo>
                    <a:pt x="1512" y="1007"/>
                  </a:lnTo>
                  <a:close/>
                  <a:moveTo>
                    <a:pt x="2053" y="1009"/>
                  </a:moveTo>
                  <a:lnTo>
                    <a:pt x="2053" y="1009"/>
                  </a:lnTo>
                  <a:lnTo>
                    <a:pt x="2028" y="1021"/>
                  </a:lnTo>
                  <a:lnTo>
                    <a:pt x="2002" y="1031"/>
                  </a:lnTo>
                  <a:lnTo>
                    <a:pt x="1977" y="1040"/>
                  </a:lnTo>
                  <a:lnTo>
                    <a:pt x="1952" y="1052"/>
                  </a:lnTo>
                  <a:lnTo>
                    <a:pt x="1952" y="1052"/>
                  </a:lnTo>
                  <a:lnTo>
                    <a:pt x="1933" y="1060"/>
                  </a:lnTo>
                  <a:lnTo>
                    <a:pt x="1925" y="1063"/>
                  </a:lnTo>
                  <a:lnTo>
                    <a:pt x="1915" y="1066"/>
                  </a:lnTo>
                  <a:lnTo>
                    <a:pt x="1915" y="1066"/>
                  </a:lnTo>
                  <a:lnTo>
                    <a:pt x="1896" y="1080"/>
                  </a:lnTo>
                  <a:lnTo>
                    <a:pt x="1876" y="1095"/>
                  </a:lnTo>
                  <a:lnTo>
                    <a:pt x="1876" y="1095"/>
                  </a:lnTo>
                  <a:lnTo>
                    <a:pt x="1866" y="1151"/>
                  </a:lnTo>
                  <a:lnTo>
                    <a:pt x="1859" y="1207"/>
                  </a:lnTo>
                  <a:lnTo>
                    <a:pt x="1852" y="1261"/>
                  </a:lnTo>
                  <a:lnTo>
                    <a:pt x="1848" y="1316"/>
                  </a:lnTo>
                  <a:lnTo>
                    <a:pt x="1839" y="1424"/>
                  </a:lnTo>
                  <a:lnTo>
                    <a:pt x="1835" y="1480"/>
                  </a:lnTo>
                  <a:lnTo>
                    <a:pt x="1830" y="1536"/>
                  </a:lnTo>
                  <a:lnTo>
                    <a:pt x="1830" y="1536"/>
                  </a:lnTo>
                  <a:lnTo>
                    <a:pt x="1838" y="1536"/>
                  </a:lnTo>
                  <a:lnTo>
                    <a:pt x="1848" y="1533"/>
                  </a:lnTo>
                  <a:lnTo>
                    <a:pt x="1865" y="1528"/>
                  </a:lnTo>
                  <a:lnTo>
                    <a:pt x="1883" y="1519"/>
                  </a:lnTo>
                  <a:lnTo>
                    <a:pt x="1903" y="1512"/>
                  </a:lnTo>
                  <a:lnTo>
                    <a:pt x="1903" y="1512"/>
                  </a:lnTo>
                  <a:lnTo>
                    <a:pt x="1919" y="1507"/>
                  </a:lnTo>
                  <a:lnTo>
                    <a:pt x="1936" y="1504"/>
                  </a:lnTo>
                  <a:lnTo>
                    <a:pt x="1970" y="1497"/>
                  </a:lnTo>
                  <a:lnTo>
                    <a:pt x="2002" y="1491"/>
                  </a:lnTo>
                  <a:lnTo>
                    <a:pt x="2016" y="1487"/>
                  </a:lnTo>
                  <a:lnTo>
                    <a:pt x="2030" y="1480"/>
                  </a:lnTo>
                  <a:lnTo>
                    <a:pt x="2030" y="1480"/>
                  </a:lnTo>
                  <a:lnTo>
                    <a:pt x="2035" y="1478"/>
                  </a:lnTo>
                  <a:lnTo>
                    <a:pt x="2039" y="1476"/>
                  </a:lnTo>
                  <a:lnTo>
                    <a:pt x="2039" y="1476"/>
                  </a:lnTo>
                  <a:lnTo>
                    <a:pt x="2042" y="1470"/>
                  </a:lnTo>
                  <a:lnTo>
                    <a:pt x="2044" y="1463"/>
                  </a:lnTo>
                  <a:lnTo>
                    <a:pt x="2047" y="1457"/>
                  </a:lnTo>
                  <a:lnTo>
                    <a:pt x="2049" y="1456"/>
                  </a:lnTo>
                  <a:lnTo>
                    <a:pt x="2051" y="1455"/>
                  </a:lnTo>
                  <a:lnTo>
                    <a:pt x="2051" y="1455"/>
                  </a:lnTo>
                  <a:lnTo>
                    <a:pt x="2054" y="1439"/>
                  </a:lnTo>
                  <a:lnTo>
                    <a:pt x="2057" y="1424"/>
                  </a:lnTo>
                  <a:lnTo>
                    <a:pt x="2065" y="1389"/>
                  </a:lnTo>
                  <a:lnTo>
                    <a:pt x="2068" y="1370"/>
                  </a:lnTo>
                  <a:lnTo>
                    <a:pt x="2070" y="1353"/>
                  </a:lnTo>
                  <a:lnTo>
                    <a:pt x="2068" y="1345"/>
                  </a:lnTo>
                  <a:lnTo>
                    <a:pt x="2065" y="1338"/>
                  </a:lnTo>
                  <a:lnTo>
                    <a:pt x="2063" y="1331"/>
                  </a:lnTo>
                  <a:lnTo>
                    <a:pt x="2058" y="1325"/>
                  </a:lnTo>
                  <a:lnTo>
                    <a:pt x="2058" y="1325"/>
                  </a:lnTo>
                  <a:lnTo>
                    <a:pt x="2058" y="1318"/>
                  </a:lnTo>
                  <a:lnTo>
                    <a:pt x="2058" y="1310"/>
                  </a:lnTo>
                  <a:lnTo>
                    <a:pt x="2057" y="1303"/>
                  </a:lnTo>
                  <a:lnTo>
                    <a:pt x="2057" y="1299"/>
                  </a:lnTo>
                  <a:lnTo>
                    <a:pt x="2058" y="1297"/>
                  </a:lnTo>
                  <a:lnTo>
                    <a:pt x="2058" y="1297"/>
                  </a:lnTo>
                  <a:lnTo>
                    <a:pt x="2050" y="1290"/>
                  </a:lnTo>
                  <a:lnTo>
                    <a:pt x="2044" y="1282"/>
                  </a:lnTo>
                  <a:lnTo>
                    <a:pt x="2042" y="1276"/>
                  </a:lnTo>
                  <a:lnTo>
                    <a:pt x="2042" y="1271"/>
                  </a:lnTo>
                  <a:lnTo>
                    <a:pt x="2042" y="1266"/>
                  </a:lnTo>
                  <a:lnTo>
                    <a:pt x="2043" y="1262"/>
                  </a:lnTo>
                  <a:lnTo>
                    <a:pt x="2043" y="1262"/>
                  </a:lnTo>
                  <a:lnTo>
                    <a:pt x="2037" y="1255"/>
                  </a:lnTo>
                  <a:lnTo>
                    <a:pt x="2033" y="1248"/>
                  </a:lnTo>
                  <a:lnTo>
                    <a:pt x="2030" y="1241"/>
                  </a:lnTo>
                  <a:lnTo>
                    <a:pt x="2030" y="1237"/>
                  </a:lnTo>
                  <a:lnTo>
                    <a:pt x="2032" y="1231"/>
                  </a:lnTo>
                  <a:lnTo>
                    <a:pt x="2032" y="1231"/>
                  </a:lnTo>
                  <a:lnTo>
                    <a:pt x="2029" y="1231"/>
                  </a:lnTo>
                  <a:lnTo>
                    <a:pt x="2026" y="1229"/>
                  </a:lnTo>
                  <a:lnTo>
                    <a:pt x="2026" y="1226"/>
                  </a:lnTo>
                  <a:lnTo>
                    <a:pt x="2026" y="1223"/>
                  </a:lnTo>
                  <a:lnTo>
                    <a:pt x="2026" y="1217"/>
                  </a:lnTo>
                  <a:lnTo>
                    <a:pt x="2026" y="1214"/>
                  </a:lnTo>
                  <a:lnTo>
                    <a:pt x="2025" y="1210"/>
                  </a:lnTo>
                  <a:lnTo>
                    <a:pt x="2025" y="1210"/>
                  </a:lnTo>
                  <a:lnTo>
                    <a:pt x="2032" y="1202"/>
                  </a:lnTo>
                  <a:lnTo>
                    <a:pt x="2039" y="1195"/>
                  </a:lnTo>
                  <a:lnTo>
                    <a:pt x="2047" y="1189"/>
                  </a:lnTo>
                  <a:lnTo>
                    <a:pt x="2057" y="1184"/>
                  </a:lnTo>
                  <a:lnTo>
                    <a:pt x="2065" y="1179"/>
                  </a:lnTo>
                  <a:lnTo>
                    <a:pt x="2072" y="1172"/>
                  </a:lnTo>
                  <a:lnTo>
                    <a:pt x="2079" y="1165"/>
                  </a:lnTo>
                  <a:lnTo>
                    <a:pt x="2085" y="1157"/>
                  </a:lnTo>
                  <a:lnTo>
                    <a:pt x="2085" y="1157"/>
                  </a:lnTo>
                  <a:lnTo>
                    <a:pt x="2086" y="1148"/>
                  </a:lnTo>
                  <a:lnTo>
                    <a:pt x="2086" y="1139"/>
                  </a:lnTo>
                  <a:lnTo>
                    <a:pt x="2088" y="1115"/>
                  </a:lnTo>
                  <a:lnTo>
                    <a:pt x="2088" y="1115"/>
                  </a:lnTo>
                  <a:lnTo>
                    <a:pt x="2089" y="1092"/>
                  </a:lnTo>
                  <a:lnTo>
                    <a:pt x="2089" y="1068"/>
                  </a:lnTo>
                  <a:lnTo>
                    <a:pt x="2091" y="1057"/>
                  </a:lnTo>
                  <a:lnTo>
                    <a:pt x="2092" y="1046"/>
                  </a:lnTo>
                  <a:lnTo>
                    <a:pt x="2096" y="1036"/>
                  </a:lnTo>
                  <a:lnTo>
                    <a:pt x="2100" y="1028"/>
                  </a:lnTo>
                  <a:lnTo>
                    <a:pt x="2100" y="1028"/>
                  </a:lnTo>
                  <a:lnTo>
                    <a:pt x="2099" y="1022"/>
                  </a:lnTo>
                  <a:lnTo>
                    <a:pt x="2099" y="1018"/>
                  </a:lnTo>
                  <a:lnTo>
                    <a:pt x="2100" y="1009"/>
                  </a:lnTo>
                  <a:lnTo>
                    <a:pt x="2102" y="1001"/>
                  </a:lnTo>
                  <a:lnTo>
                    <a:pt x="2102" y="997"/>
                  </a:lnTo>
                  <a:lnTo>
                    <a:pt x="2100" y="993"/>
                  </a:lnTo>
                  <a:lnTo>
                    <a:pt x="2100" y="993"/>
                  </a:lnTo>
                  <a:lnTo>
                    <a:pt x="2092" y="993"/>
                  </a:lnTo>
                  <a:lnTo>
                    <a:pt x="2085" y="993"/>
                  </a:lnTo>
                  <a:lnTo>
                    <a:pt x="2078" y="995"/>
                  </a:lnTo>
                  <a:lnTo>
                    <a:pt x="2072" y="998"/>
                  </a:lnTo>
                  <a:lnTo>
                    <a:pt x="2063" y="1004"/>
                  </a:lnTo>
                  <a:lnTo>
                    <a:pt x="2053" y="1009"/>
                  </a:lnTo>
                  <a:lnTo>
                    <a:pt x="2053" y="1009"/>
                  </a:lnTo>
                  <a:close/>
                  <a:moveTo>
                    <a:pt x="1597" y="1045"/>
                  </a:moveTo>
                  <a:lnTo>
                    <a:pt x="1597" y="1045"/>
                  </a:lnTo>
                  <a:lnTo>
                    <a:pt x="1574" y="1038"/>
                  </a:lnTo>
                  <a:lnTo>
                    <a:pt x="1550" y="1031"/>
                  </a:lnTo>
                  <a:lnTo>
                    <a:pt x="1500" y="1019"/>
                  </a:lnTo>
                  <a:lnTo>
                    <a:pt x="1449" y="1009"/>
                  </a:lnTo>
                  <a:lnTo>
                    <a:pt x="1400" y="1002"/>
                  </a:lnTo>
                  <a:lnTo>
                    <a:pt x="1400" y="1002"/>
                  </a:lnTo>
                  <a:lnTo>
                    <a:pt x="1400" y="1002"/>
                  </a:lnTo>
                  <a:lnTo>
                    <a:pt x="1399" y="1002"/>
                  </a:lnTo>
                  <a:lnTo>
                    <a:pt x="1397" y="1005"/>
                  </a:lnTo>
                  <a:lnTo>
                    <a:pt x="1394" y="1008"/>
                  </a:lnTo>
                  <a:lnTo>
                    <a:pt x="1392" y="1009"/>
                  </a:lnTo>
                  <a:lnTo>
                    <a:pt x="1392" y="1009"/>
                  </a:lnTo>
                  <a:lnTo>
                    <a:pt x="1393" y="1035"/>
                  </a:lnTo>
                  <a:lnTo>
                    <a:pt x="1393" y="1035"/>
                  </a:lnTo>
                  <a:lnTo>
                    <a:pt x="1411" y="1036"/>
                  </a:lnTo>
                  <a:lnTo>
                    <a:pt x="1428" y="1039"/>
                  </a:lnTo>
                  <a:lnTo>
                    <a:pt x="1460" y="1046"/>
                  </a:lnTo>
                  <a:lnTo>
                    <a:pt x="1493" y="1054"/>
                  </a:lnTo>
                  <a:lnTo>
                    <a:pt x="1525" y="1060"/>
                  </a:lnTo>
                  <a:lnTo>
                    <a:pt x="1525" y="1060"/>
                  </a:lnTo>
                  <a:lnTo>
                    <a:pt x="1553" y="1067"/>
                  </a:lnTo>
                  <a:lnTo>
                    <a:pt x="1580" y="1074"/>
                  </a:lnTo>
                  <a:lnTo>
                    <a:pt x="1606" y="1081"/>
                  </a:lnTo>
                  <a:lnTo>
                    <a:pt x="1633" y="1088"/>
                  </a:lnTo>
                  <a:lnTo>
                    <a:pt x="1633" y="1088"/>
                  </a:lnTo>
                  <a:lnTo>
                    <a:pt x="1650" y="1091"/>
                  </a:lnTo>
                  <a:lnTo>
                    <a:pt x="1668" y="1092"/>
                  </a:lnTo>
                  <a:lnTo>
                    <a:pt x="1702" y="1094"/>
                  </a:lnTo>
                  <a:lnTo>
                    <a:pt x="1702" y="1094"/>
                  </a:lnTo>
                  <a:lnTo>
                    <a:pt x="1688" y="1088"/>
                  </a:lnTo>
                  <a:lnTo>
                    <a:pt x="1674" y="1082"/>
                  </a:lnTo>
                  <a:lnTo>
                    <a:pt x="1647" y="1070"/>
                  </a:lnTo>
                  <a:lnTo>
                    <a:pt x="1622" y="1056"/>
                  </a:lnTo>
                  <a:lnTo>
                    <a:pt x="1609" y="1050"/>
                  </a:lnTo>
                  <a:lnTo>
                    <a:pt x="1597" y="1045"/>
                  </a:lnTo>
                  <a:lnTo>
                    <a:pt x="1597" y="1045"/>
                  </a:lnTo>
                  <a:close/>
                  <a:moveTo>
                    <a:pt x="2103" y="1129"/>
                  </a:moveTo>
                  <a:lnTo>
                    <a:pt x="2103" y="1129"/>
                  </a:lnTo>
                  <a:lnTo>
                    <a:pt x="2108" y="1132"/>
                  </a:lnTo>
                  <a:lnTo>
                    <a:pt x="2110" y="1134"/>
                  </a:lnTo>
                  <a:lnTo>
                    <a:pt x="2110" y="1139"/>
                  </a:lnTo>
                  <a:lnTo>
                    <a:pt x="2110" y="1143"/>
                  </a:lnTo>
                  <a:lnTo>
                    <a:pt x="2110" y="1143"/>
                  </a:lnTo>
                  <a:lnTo>
                    <a:pt x="2110" y="1147"/>
                  </a:lnTo>
                  <a:lnTo>
                    <a:pt x="2109" y="1151"/>
                  </a:lnTo>
                  <a:lnTo>
                    <a:pt x="2102" y="1160"/>
                  </a:lnTo>
                  <a:lnTo>
                    <a:pt x="2093" y="1170"/>
                  </a:lnTo>
                  <a:lnTo>
                    <a:pt x="2082" y="1179"/>
                  </a:lnTo>
                  <a:lnTo>
                    <a:pt x="2063" y="1198"/>
                  </a:lnTo>
                  <a:lnTo>
                    <a:pt x="2053" y="1207"/>
                  </a:lnTo>
                  <a:lnTo>
                    <a:pt x="2047" y="1216"/>
                  </a:lnTo>
                  <a:lnTo>
                    <a:pt x="2047" y="1216"/>
                  </a:lnTo>
                  <a:lnTo>
                    <a:pt x="2054" y="1220"/>
                  </a:lnTo>
                  <a:lnTo>
                    <a:pt x="2060" y="1221"/>
                  </a:lnTo>
                  <a:lnTo>
                    <a:pt x="2065" y="1221"/>
                  </a:lnTo>
                  <a:lnTo>
                    <a:pt x="2071" y="1220"/>
                  </a:lnTo>
                  <a:lnTo>
                    <a:pt x="2082" y="1214"/>
                  </a:lnTo>
                  <a:lnTo>
                    <a:pt x="2089" y="1212"/>
                  </a:lnTo>
                  <a:lnTo>
                    <a:pt x="2096" y="1209"/>
                  </a:lnTo>
                  <a:lnTo>
                    <a:pt x="2096" y="1209"/>
                  </a:lnTo>
                  <a:lnTo>
                    <a:pt x="2103" y="1202"/>
                  </a:lnTo>
                  <a:lnTo>
                    <a:pt x="2109" y="1193"/>
                  </a:lnTo>
                  <a:lnTo>
                    <a:pt x="2115" y="1186"/>
                  </a:lnTo>
                  <a:lnTo>
                    <a:pt x="2117" y="1182"/>
                  </a:lnTo>
                  <a:lnTo>
                    <a:pt x="2122" y="1179"/>
                  </a:lnTo>
                  <a:lnTo>
                    <a:pt x="2122" y="1179"/>
                  </a:lnTo>
                  <a:lnTo>
                    <a:pt x="2129" y="1164"/>
                  </a:lnTo>
                  <a:lnTo>
                    <a:pt x="2130" y="1160"/>
                  </a:lnTo>
                  <a:lnTo>
                    <a:pt x="2133" y="1157"/>
                  </a:lnTo>
                  <a:lnTo>
                    <a:pt x="2137" y="1156"/>
                  </a:lnTo>
                  <a:lnTo>
                    <a:pt x="2140" y="1157"/>
                  </a:lnTo>
                  <a:lnTo>
                    <a:pt x="2140" y="1157"/>
                  </a:lnTo>
                  <a:lnTo>
                    <a:pt x="2130" y="1181"/>
                  </a:lnTo>
                  <a:lnTo>
                    <a:pt x="2123" y="1192"/>
                  </a:lnTo>
                  <a:lnTo>
                    <a:pt x="2117" y="1203"/>
                  </a:lnTo>
                  <a:lnTo>
                    <a:pt x="2109" y="1212"/>
                  </a:lnTo>
                  <a:lnTo>
                    <a:pt x="2100" y="1220"/>
                  </a:lnTo>
                  <a:lnTo>
                    <a:pt x="2091" y="1227"/>
                  </a:lnTo>
                  <a:lnTo>
                    <a:pt x="2079" y="1234"/>
                  </a:lnTo>
                  <a:lnTo>
                    <a:pt x="2079" y="1234"/>
                  </a:lnTo>
                  <a:lnTo>
                    <a:pt x="2072" y="1236"/>
                  </a:lnTo>
                  <a:lnTo>
                    <a:pt x="2064" y="1237"/>
                  </a:lnTo>
                  <a:lnTo>
                    <a:pt x="2060" y="1240"/>
                  </a:lnTo>
                  <a:lnTo>
                    <a:pt x="2057" y="1241"/>
                  </a:lnTo>
                  <a:lnTo>
                    <a:pt x="2056" y="1245"/>
                  </a:lnTo>
                  <a:lnTo>
                    <a:pt x="2054" y="1251"/>
                  </a:lnTo>
                  <a:lnTo>
                    <a:pt x="2054" y="1251"/>
                  </a:lnTo>
                  <a:lnTo>
                    <a:pt x="2064" y="1254"/>
                  </a:lnTo>
                  <a:lnTo>
                    <a:pt x="2077" y="1254"/>
                  </a:lnTo>
                  <a:lnTo>
                    <a:pt x="2088" y="1251"/>
                  </a:lnTo>
                  <a:lnTo>
                    <a:pt x="2096" y="1248"/>
                  </a:lnTo>
                  <a:lnTo>
                    <a:pt x="2096" y="1248"/>
                  </a:lnTo>
                  <a:lnTo>
                    <a:pt x="2103" y="1243"/>
                  </a:lnTo>
                  <a:lnTo>
                    <a:pt x="2109" y="1237"/>
                  </a:lnTo>
                  <a:lnTo>
                    <a:pt x="2117" y="1224"/>
                  </a:lnTo>
                  <a:lnTo>
                    <a:pt x="2122" y="1219"/>
                  </a:lnTo>
                  <a:lnTo>
                    <a:pt x="2127" y="1213"/>
                  </a:lnTo>
                  <a:lnTo>
                    <a:pt x="2131" y="1207"/>
                  </a:lnTo>
                  <a:lnTo>
                    <a:pt x="2138" y="1205"/>
                  </a:lnTo>
                  <a:lnTo>
                    <a:pt x="2138" y="1205"/>
                  </a:lnTo>
                  <a:lnTo>
                    <a:pt x="2127" y="1227"/>
                  </a:lnTo>
                  <a:lnTo>
                    <a:pt x="2120" y="1238"/>
                  </a:lnTo>
                  <a:lnTo>
                    <a:pt x="2113" y="1247"/>
                  </a:lnTo>
                  <a:lnTo>
                    <a:pt x="2103" y="1255"/>
                  </a:lnTo>
                  <a:lnTo>
                    <a:pt x="2092" y="1261"/>
                  </a:lnTo>
                  <a:lnTo>
                    <a:pt x="2079" y="1265"/>
                  </a:lnTo>
                  <a:lnTo>
                    <a:pt x="2064" y="1266"/>
                  </a:lnTo>
                  <a:lnTo>
                    <a:pt x="2064" y="1266"/>
                  </a:lnTo>
                  <a:lnTo>
                    <a:pt x="2064" y="1271"/>
                  </a:lnTo>
                  <a:lnTo>
                    <a:pt x="2063" y="1273"/>
                  </a:lnTo>
                  <a:lnTo>
                    <a:pt x="2061" y="1276"/>
                  </a:lnTo>
                  <a:lnTo>
                    <a:pt x="2061" y="1279"/>
                  </a:lnTo>
                  <a:lnTo>
                    <a:pt x="2061" y="1279"/>
                  </a:lnTo>
                  <a:lnTo>
                    <a:pt x="2063" y="1280"/>
                  </a:lnTo>
                  <a:lnTo>
                    <a:pt x="2064" y="1283"/>
                  </a:lnTo>
                  <a:lnTo>
                    <a:pt x="2064" y="1283"/>
                  </a:lnTo>
                  <a:lnTo>
                    <a:pt x="2070" y="1285"/>
                  </a:lnTo>
                  <a:lnTo>
                    <a:pt x="2075" y="1286"/>
                  </a:lnTo>
                  <a:lnTo>
                    <a:pt x="2081" y="1286"/>
                  </a:lnTo>
                  <a:lnTo>
                    <a:pt x="2086" y="1285"/>
                  </a:lnTo>
                  <a:lnTo>
                    <a:pt x="2098" y="1282"/>
                  </a:lnTo>
                  <a:lnTo>
                    <a:pt x="2109" y="1275"/>
                  </a:lnTo>
                  <a:lnTo>
                    <a:pt x="2119" y="1266"/>
                  </a:lnTo>
                  <a:lnTo>
                    <a:pt x="2127" y="1257"/>
                  </a:lnTo>
                  <a:lnTo>
                    <a:pt x="2134" y="1247"/>
                  </a:lnTo>
                  <a:lnTo>
                    <a:pt x="2138" y="1236"/>
                  </a:lnTo>
                  <a:lnTo>
                    <a:pt x="2138" y="1236"/>
                  </a:lnTo>
                  <a:lnTo>
                    <a:pt x="2143" y="1233"/>
                  </a:lnTo>
                  <a:lnTo>
                    <a:pt x="2145" y="1230"/>
                  </a:lnTo>
                  <a:lnTo>
                    <a:pt x="2148" y="1227"/>
                  </a:lnTo>
                  <a:lnTo>
                    <a:pt x="2152" y="1227"/>
                  </a:lnTo>
                  <a:lnTo>
                    <a:pt x="2152" y="1227"/>
                  </a:lnTo>
                  <a:lnTo>
                    <a:pt x="2148" y="1241"/>
                  </a:lnTo>
                  <a:lnTo>
                    <a:pt x="2141" y="1254"/>
                  </a:lnTo>
                  <a:lnTo>
                    <a:pt x="2134" y="1265"/>
                  </a:lnTo>
                  <a:lnTo>
                    <a:pt x="2126" y="1275"/>
                  </a:lnTo>
                  <a:lnTo>
                    <a:pt x="2116" y="1283"/>
                  </a:lnTo>
                  <a:lnTo>
                    <a:pt x="2105" y="1292"/>
                  </a:lnTo>
                  <a:lnTo>
                    <a:pt x="2092" y="1297"/>
                  </a:lnTo>
                  <a:lnTo>
                    <a:pt x="2078" y="1302"/>
                  </a:lnTo>
                  <a:lnTo>
                    <a:pt x="2078" y="1302"/>
                  </a:lnTo>
                  <a:lnTo>
                    <a:pt x="2078" y="1306"/>
                  </a:lnTo>
                  <a:lnTo>
                    <a:pt x="2078" y="1309"/>
                  </a:lnTo>
                  <a:lnTo>
                    <a:pt x="2075" y="1314"/>
                  </a:lnTo>
                  <a:lnTo>
                    <a:pt x="2075" y="1314"/>
                  </a:lnTo>
                  <a:lnTo>
                    <a:pt x="2081" y="1314"/>
                  </a:lnTo>
                  <a:lnTo>
                    <a:pt x="2085" y="1316"/>
                  </a:lnTo>
                  <a:lnTo>
                    <a:pt x="2095" y="1321"/>
                  </a:lnTo>
                  <a:lnTo>
                    <a:pt x="2095" y="1321"/>
                  </a:lnTo>
                  <a:lnTo>
                    <a:pt x="2110" y="1313"/>
                  </a:lnTo>
                  <a:lnTo>
                    <a:pt x="2124" y="1303"/>
                  </a:lnTo>
                  <a:lnTo>
                    <a:pt x="2136" y="1292"/>
                  </a:lnTo>
                  <a:lnTo>
                    <a:pt x="2147" y="1279"/>
                  </a:lnTo>
                  <a:lnTo>
                    <a:pt x="2155" y="1265"/>
                  </a:lnTo>
                  <a:lnTo>
                    <a:pt x="2162" y="1250"/>
                  </a:lnTo>
                  <a:lnTo>
                    <a:pt x="2166" y="1233"/>
                  </a:lnTo>
                  <a:lnTo>
                    <a:pt x="2168" y="1216"/>
                  </a:lnTo>
                  <a:lnTo>
                    <a:pt x="2168" y="1216"/>
                  </a:lnTo>
                  <a:lnTo>
                    <a:pt x="2168" y="1200"/>
                  </a:lnTo>
                  <a:lnTo>
                    <a:pt x="2165" y="1185"/>
                  </a:lnTo>
                  <a:lnTo>
                    <a:pt x="2159" y="1171"/>
                  </a:lnTo>
                  <a:lnTo>
                    <a:pt x="2154" y="1157"/>
                  </a:lnTo>
                  <a:lnTo>
                    <a:pt x="2143" y="1127"/>
                  </a:lnTo>
                  <a:lnTo>
                    <a:pt x="2138" y="1113"/>
                  </a:lnTo>
                  <a:lnTo>
                    <a:pt x="2136" y="1097"/>
                  </a:lnTo>
                  <a:lnTo>
                    <a:pt x="2136" y="1097"/>
                  </a:lnTo>
                  <a:lnTo>
                    <a:pt x="2137" y="1084"/>
                  </a:lnTo>
                  <a:lnTo>
                    <a:pt x="2138" y="1068"/>
                  </a:lnTo>
                  <a:lnTo>
                    <a:pt x="2137" y="1053"/>
                  </a:lnTo>
                  <a:lnTo>
                    <a:pt x="2133" y="1038"/>
                  </a:lnTo>
                  <a:lnTo>
                    <a:pt x="2133" y="1038"/>
                  </a:lnTo>
                  <a:lnTo>
                    <a:pt x="2126" y="1039"/>
                  </a:lnTo>
                  <a:lnTo>
                    <a:pt x="2120" y="1040"/>
                  </a:lnTo>
                  <a:lnTo>
                    <a:pt x="2116" y="1045"/>
                  </a:lnTo>
                  <a:lnTo>
                    <a:pt x="2112" y="1049"/>
                  </a:lnTo>
                  <a:lnTo>
                    <a:pt x="2109" y="1053"/>
                  </a:lnTo>
                  <a:lnTo>
                    <a:pt x="2108" y="1059"/>
                  </a:lnTo>
                  <a:lnTo>
                    <a:pt x="2105" y="1073"/>
                  </a:lnTo>
                  <a:lnTo>
                    <a:pt x="2105" y="1087"/>
                  </a:lnTo>
                  <a:lnTo>
                    <a:pt x="2105" y="1102"/>
                  </a:lnTo>
                  <a:lnTo>
                    <a:pt x="2105" y="1116"/>
                  </a:lnTo>
                  <a:lnTo>
                    <a:pt x="2103" y="1129"/>
                  </a:lnTo>
                  <a:lnTo>
                    <a:pt x="2103" y="1129"/>
                  </a:lnTo>
                  <a:close/>
                  <a:moveTo>
                    <a:pt x="1634" y="1102"/>
                  </a:moveTo>
                  <a:lnTo>
                    <a:pt x="1634" y="1102"/>
                  </a:lnTo>
                  <a:lnTo>
                    <a:pt x="1618" y="1098"/>
                  </a:lnTo>
                  <a:lnTo>
                    <a:pt x="1601" y="1092"/>
                  </a:lnTo>
                  <a:lnTo>
                    <a:pt x="1584" y="1085"/>
                  </a:lnTo>
                  <a:lnTo>
                    <a:pt x="1564" y="1080"/>
                  </a:lnTo>
                  <a:lnTo>
                    <a:pt x="1564" y="1080"/>
                  </a:lnTo>
                  <a:lnTo>
                    <a:pt x="1553" y="1077"/>
                  </a:lnTo>
                  <a:lnTo>
                    <a:pt x="1542" y="1075"/>
                  </a:lnTo>
                  <a:lnTo>
                    <a:pt x="1521" y="1073"/>
                  </a:lnTo>
                  <a:lnTo>
                    <a:pt x="1521" y="1073"/>
                  </a:lnTo>
                  <a:lnTo>
                    <a:pt x="1508" y="1070"/>
                  </a:lnTo>
                  <a:lnTo>
                    <a:pt x="1495" y="1066"/>
                  </a:lnTo>
                  <a:lnTo>
                    <a:pt x="1495" y="1066"/>
                  </a:lnTo>
                  <a:lnTo>
                    <a:pt x="1462" y="1059"/>
                  </a:lnTo>
                  <a:lnTo>
                    <a:pt x="1429" y="1054"/>
                  </a:lnTo>
                  <a:lnTo>
                    <a:pt x="1399" y="1049"/>
                  </a:lnTo>
                  <a:lnTo>
                    <a:pt x="1383" y="1046"/>
                  </a:lnTo>
                  <a:lnTo>
                    <a:pt x="1369" y="1042"/>
                  </a:lnTo>
                  <a:lnTo>
                    <a:pt x="1369" y="1042"/>
                  </a:lnTo>
                  <a:lnTo>
                    <a:pt x="1366" y="1042"/>
                  </a:lnTo>
                  <a:lnTo>
                    <a:pt x="1363" y="1043"/>
                  </a:lnTo>
                  <a:lnTo>
                    <a:pt x="1356" y="1046"/>
                  </a:lnTo>
                  <a:lnTo>
                    <a:pt x="1356" y="1046"/>
                  </a:lnTo>
                  <a:lnTo>
                    <a:pt x="1362" y="1066"/>
                  </a:lnTo>
                  <a:lnTo>
                    <a:pt x="1366" y="1087"/>
                  </a:lnTo>
                  <a:lnTo>
                    <a:pt x="1375" y="1126"/>
                  </a:lnTo>
                  <a:lnTo>
                    <a:pt x="1382" y="1168"/>
                  </a:lnTo>
                  <a:lnTo>
                    <a:pt x="1386" y="1189"/>
                  </a:lnTo>
                  <a:lnTo>
                    <a:pt x="1392" y="1210"/>
                  </a:lnTo>
                  <a:lnTo>
                    <a:pt x="1392" y="1210"/>
                  </a:lnTo>
                  <a:lnTo>
                    <a:pt x="1399" y="1202"/>
                  </a:lnTo>
                  <a:lnTo>
                    <a:pt x="1407" y="1193"/>
                  </a:lnTo>
                  <a:lnTo>
                    <a:pt x="1411" y="1191"/>
                  </a:lnTo>
                  <a:lnTo>
                    <a:pt x="1417" y="1188"/>
                  </a:lnTo>
                  <a:lnTo>
                    <a:pt x="1424" y="1186"/>
                  </a:lnTo>
                  <a:lnTo>
                    <a:pt x="1432" y="1186"/>
                  </a:lnTo>
                  <a:lnTo>
                    <a:pt x="1432" y="1186"/>
                  </a:lnTo>
                  <a:lnTo>
                    <a:pt x="1439" y="1195"/>
                  </a:lnTo>
                  <a:lnTo>
                    <a:pt x="1446" y="1202"/>
                  </a:lnTo>
                  <a:lnTo>
                    <a:pt x="1452" y="1210"/>
                  </a:lnTo>
                  <a:lnTo>
                    <a:pt x="1455" y="1220"/>
                  </a:lnTo>
                  <a:lnTo>
                    <a:pt x="1458" y="1230"/>
                  </a:lnTo>
                  <a:lnTo>
                    <a:pt x="1458" y="1240"/>
                  </a:lnTo>
                  <a:lnTo>
                    <a:pt x="1458" y="1250"/>
                  </a:lnTo>
                  <a:lnTo>
                    <a:pt x="1455" y="1259"/>
                  </a:lnTo>
                  <a:lnTo>
                    <a:pt x="1455" y="1259"/>
                  </a:lnTo>
                  <a:lnTo>
                    <a:pt x="1452" y="1268"/>
                  </a:lnTo>
                  <a:lnTo>
                    <a:pt x="1448" y="1275"/>
                  </a:lnTo>
                  <a:lnTo>
                    <a:pt x="1446" y="1283"/>
                  </a:lnTo>
                  <a:lnTo>
                    <a:pt x="1448" y="1286"/>
                  </a:lnTo>
                  <a:lnTo>
                    <a:pt x="1449" y="1290"/>
                  </a:lnTo>
                  <a:lnTo>
                    <a:pt x="1449" y="1290"/>
                  </a:lnTo>
                  <a:lnTo>
                    <a:pt x="1467" y="1287"/>
                  </a:lnTo>
                  <a:lnTo>
                    <a:pt x="1486" y="1286"/>
                  </a:lnTo>
                  <a:lnTo>
                    <a:pt x="1502" y="1283"/>
                  </a:lnTo>
                  <a:lnTo>
                    <a:pt x="1509" y="1282"/>
                  </a:lnTo>
                  <a:lnTo>
                    <a:pt x="1518" y="1279"/>
                  </a:lnTo>
                  <a:lnTo>
                    <a:pt x="1518" y="1279"/>
                  </a:lnTo>
                  <a:lnTo>
                    <a:pt x="1525" y="1275"/>
                  </a:lnTo>
                  <a:lnTo>
                    <a:pt x="1532" y="1271"/>
                  </a:lnTo>
                  <a:lnTo>
                    <a:pt x="1546" y="1261"/>
                  </a:lnTo>
                  <a:lnTo>
                    <a:pt x="1554" y="1258"/>
                  </a:lnTo>
                  <a:lnTo>
                    <a:pt x="1561" y="1257"/>
                  </a:lnTo>
                  <a:lnTo>
                    <a:pt x="1571" y="1257"/>
                  </a:lnTo>
                  <a:lnTo>
                    <a:pt x="1581" y="1259"/>
                  </a:lnTo>
                  <a:lnTo>
                    <a:pt x="1581" y="1259"/>
                  </a:lnTo>
                  <a:lnTo>
                    <a:pt x="1582" y="1269"/>
                  </a:lnTo>
                  <a:lnTo>
                    <a:pt x="1584" y="1276"/>
                  </a:lnTo>
                  <a:lnTo>
                    <a:pt x="1582" y="1283"/>
                  </a:lnTo>
                  <a:lnTo>
                    <a:pt x="1581" y="1289"/>
                  </a:lnTo>
                  <a:lnTo>
                    <a:pt x="1578" y="1295"/>
                  </a:lnTo>
                  <a:lnTo>
                    <a:pt x="1574" y="1300"/>
                  </a:lnTo>
                  <a:lnTo>
                    <a:pt x="1564" y="1309"/>
                  </a:lnTo>
                  <a:lnTo>
                    <a:pt x="1553" y="1317"/>
                  </a:lnTo>
                  <a:lnTo>
                    <a:pt x="1542" y="1324"/>
                  </a:lnTo>
                  <a:lnTo>
                    <a:pt x="1531" y="1331"/>
                  </a:lnTo>
                  <a:lnTo>
                    <a:pt x="1521" y="1338"/>
                  </a:lnTo>
                  <a:lnTo>
                    <a:pt x="1521" y="1338"/>
                  </a:lnTo>
                  <a:lnTo>
                    <a:pt x="1543" y="1332"/>
                  </a:lnTo>
                  <a:lnTo>
                    <a:pt x="1566" y="1330"/>
                  </a:lnTo>
                  <a:lnTo>
                    <a:pt x="1612" y="1325"/>
                  </a:lnTo>
                  <a:lnTo>
                    <a:pt x="1612" y="1325"/>
                  </a:lnTo>
                  <a:lnTo>
                    <a:pt x="1616" y="1330"/>
                  </a:lnTo>
                  <a:lnTo>
                    <a:pt x="1616" y="1334"/>
                  </a:lnTo>
                  <a:lnTo>
                    <a:pt x="1616" y="1338"/>
                  </a:lnTo>
                  <a:lnTo>
                    <a:pt x="1615" y="1344"/>
                  </a:lnTo>
                  <a:lnTo>
                    <a:pt x="1611" y="1352"/>
                  </a:lnTo>
                  <a:lnTo>
                    <a:pt x="1609" y="1356"/>
                  </a:lnTo>
                  <a:lnTo>
                    <a:pt x="1609" y="1359"/>
                  </a:lnTo>
                  <a:lnTo>
                    <a:pt x="1609" y="1359"/>
                  </a:lnTo>
                  <a:lnTo>
                    <a:pt x="1609" y="1365"/>
                  </a:lnTo>
                  <a:lnTo>
                    <a:pt x="1612" y="1368"/>
                  </a:lnTo>
                  <a:lnTo>
                    <a:pt x="1612" y="1373"/>
                  </a:lnTo>
                  <a:lnTo>
                    <a:pt x="1611" y="1380"/>
                  </a:lnTo>
                  <a:lnTo>
                    <a:pt x="1611" y="1380"/>
                  </a:lnTo>
                  <a:lnTo>
                    <a:pt x="1584" y="1400"/>
                  </a:lnTo>
                  <a:lnTo>
                    <a:pt x="1553" y="1419"/>
                  </a:lnTo>
                  <a:lnTo>
                    <a:pt x="1553" y="1419"/>
                  </a:lnTo>
                  <a:lnTo>
                    <a:pt x="1557" y="1422"/>
                  </a:lnTo>
                  <a:lnTo>
                    <a:pt x="1561" y="1426"/>
                  </a:lnTo>
                  <a:lnTo>
                    <a:pt x="1564" y="1432"/>
                  </a:lnTo>
                  <a:lnTo>
                    <a:pt x="1566" y="1439"/>
                  </a:lnTo>
                  <a:lnTo>
                    <a:pt x="1566" y="1446"/>
                  </a:lnTo>
                  <a:lnTo>
                    <a:pt x="1563" y="1452"/>
                  </a:lnTo>
                  <a:lnTo>
                    <a:pt x="1559" y="1456"/>
                  </a:lnTo>
                  <a:lnTo>
                    <a:pt x="1550" y="1457"/>
                  </a:lnTo>
                  <a:lnTo>
                    <a:pt x="1550" y="1457"/>
                  </a:lnTo>
                  <a:lnTo>
                    <a:pt x="1538" y="1457"/>
                  </a:lnTo>
                  <a:lnTo>
                    <a:pt x="1522" y="1456"/>
                  </a:lnTo>
                  <a:lnTo>
                    <a:pt x="1490" y="1452"/>
                  </a:lnTo>
                  <a:lnTo>
                    <a:pt x="1459" y="1446"/>
                  </a:lnTo>
                  <a:lnTo>
                    <a:pt x="1435" y="1442"/>
                  </a:lnTo>
                  <a:lnTo>
                    <a:pt x="1435" y="1442"/>
                  </a:lnTo>
                  <a:lnTo>
                    <a:pt x="1439" y="1464"/>
                  </a:lnTo>
                  <a:lnTo>
                    <a:pt x="1445" y="1487"/>
                  </a:lnTo>
                  <a:lnTo>
                    <a:pt x="1453" y="1507"/>
                  </a:lnTo>
                  <a:lnTo>
                    <a:pt x="1462" y="1525"/>
                  </a:lnTo>
                  <a:lnTo>
                    <a:pt x="1462" y="1525"/>
                  </a:lnTo>
                  <a:lnTo>
                    <a:pt x="1495" y="1528"/>
                  </a:lnTo>
                  <a:lnTo>
                    <a:pt x="1532" y="1530"/>
                  </a:lnTo>
                  <a:lnTo>
                    <a:pt x="1568" y="1532"/>
                  </a:lnTo>
                  <a:lnTo>
                    <a:pt x="1605" y="1532"/>
                  </a:lnTo>
                  <a:lnTo>
                    <a:pt x="1641" y="1532"/>
                  </a:lnTo>
                  <a:lnTo>
                    <a:pt x="1677" y="1530"/>
                  </a:lnTo>
                  <a:lnTo>
                    <a:pt x="1709" y="1526"/>
                  </a:lnTo>
                  <a:lnTo>
                    <a:pt x="1738" y="1522"/>
                  </a:lnTo>
                  <a:lnTo>
                    <a:pt x="1738" y="1522"/>
                  </a:lnTo>
                  <a:lnTo>
                    <a:pt x="1736" y="1497"/>
                  </a:lnTo>
                  <a:lnTo>
                    <a:pt x="1733" y="1473"/>
                  </a:lnTo>
                  <a:lnTo>
                    <a:pt x="1733" y="1422"/>
                  </a:lnTo>
                  <a:lnTo>
                    <a:pt x="1734" y="1373"/>
                  </a:lnTo>
                  <a:lnTo>
                    <a:pt x="1733" y="1348"/>
                  </a:lnTo>
                  <a:lnTo>
                    <a:pt x="1731" y="1323"/>
                  </a:lnTo>
                  <a:lnTo>
                    <a:pt x="1731" y="1323"/>
                  </a:lnTo>
                  <a:lnTo>
                    <a:pt x="1727" y="1296"/>
                  </a:lnTo>
                  <a:lnTo>
                    <a:pt x="1723" y="1269"/>
                  </a:lnTo>
                  <a:lnTo>
                    <a:pt x="1717" y="1243"/>
                  </a:lnTo>
                  <a:lnTo>
                    <a:pt x="1713" y="1214"/>
                  </a:lnTo>
                  <a:lnTo>
                    <a:pt x="1713" y="1214"/>
                  </a:lnTo>
                  <a:lnTo>
                    <a:pt x="1712" y="1184"/>
                  </a:lnTo>
                  <a:lnTo>
                    <a:pt x="1709" y="1171"/>
                  </a:lnTo>
                  <a:lnTo>
                    <a:pt x="1705" y="1157"/>
                  </a:lnTo>
                  <a:lnTo>
                    <a:pt x="1705" y="1157"/>
                  </a:lnTo>
                  <a:lnTo>
                    <a:pt x="1706" y="1151"/>
                  </a:lnTo>
                  <a:lnTo>
                    <a:pt x="1706" y="1146"/>
                  </a:lnTo>
                  <a:lnTo>
                    <a:pt x="1703" y="1134"/>
                  </a:lnTo>
                  <a:lnTo>
                    <a:pt x="1699" y="1123"/>
                  </a:lnTo>
                  <a:lnTo>
                    <a:pt x="1696" y="1113"/>
                  </a:lnTo>
                  <a:lnTo>
                    <a:pt x="1696" y="1113"/>
                  </a:lnTo>
                  <a:lnTo>
                    <a:pt x="1689" y="1111"/>
                  </a:lnTo>
                  <a:lnTo>
                    <a:pt x="1682" y="1108"/>
                  </a:lnTo>
                  <a:lnTo>
                    <a:pt x="1667" y="1105"/>
                  </a:lnTo>
                  <a:lnTo>
                    <a:pt x="1651" y="1105"/>
                  </a:lnTo>
                  <a:lnTo>
                    <a:pt x="1634" y="1102"/>
                  </a:lnTo>
                  <a:lnTo>
                    <a:pt x="1634" y="1102"/>
                  </a:lnTo>
                  <a:close/>
                  <a:moveTo>
                    <a:pt x="1716" y="1120"/>
                  </a:moveTo>
                  <a:lnTo>
                    <a:pt x="1716" y="1120"/>
                  </a:lnTo>
                  <a:lnTo>
                    <a:pt x="1720" y="1139"/>
                  </a:lnTo>
                  <a:lnTo>
                    <a:pt x="1723" y="1157"/>
                  </a:lnTo>
                  <a:lnTo>
                    <a:pt x="1727" y="1196"/>
                  </a:lnTo>
                  <a:lnTo>
                    <a:pt x="1731" y="1236"/>
                  </a:lnTo>
                  <a:lnTo>
                    <a:pt x="1737" y="1276"/>
                  </a:lnTo>
                  <a:lnTo>
                    <a:pt x="1737" y="1276"/>
                  </a:lnTo>
                  <a:lnTo>
                    <a:pt x="1740" y="1290"/>
                  </a:lnTo>
                  <a:lnTo>
                    <a:pt x="1744" y="1304"/>
                  </a:lnTo>
                  <a:lnTo>
                    <a:pt x="1744" y="1304"/>
                  </a:lnTo>
                  <a:lnTo>
                    <a:pt x="1747" y="1332"/>
                  </a:lnTo>
                  <a:lnTo>
                    <a:pt x="1748" y="1360"/>
                  </a:lnTo>
                  <a:lnTo>
                    <a:pt x="1748" y="1419"/>
                  </a:lnTo>
                  <a:lnTo>
                    <a:pt x="1748" y="1448"/>
                  </a:lnTo>
                  <a:lnTo>
                    <a:pt x="1748" y="1476"/>
                  </a:lnTo>
                  <a:lnTo>
                    <a:pt x="1750" y="1502"/>
                  </a:lnTo>
                  <a:lnTo>
                    <a:pt x="1754" y="1528"/>
                  </a:lnTo>
                  <a:lnTo>
                    <a:pt x="1754" y="1528"/>
                  </a:lnTo>
                  <a:lnTo>
                    <a:pt x="1751" y="1530"/>
                  </a:lnTo>
                  <a:lnTo>
                    <a:pt x="1747" y="1532"/>
                  </a:lnTo>
                  <a:lnTo>
                    <a:pt x="1744" y="1533"/>
                  </a:lnTo>
                  <a:lnTo>
                    <a:pt x="1743" y="1535"/>
                  </a:lnTo>
                  <a:lnTo>
                    <a:pt x="1741" y="1536"/>
                  </a:lnTo>
                  <a:lnTo>
                    <a:pt x="1741" y="1536"/>
                  </a:lnTo>
                  <a:lnTo>
                    <a:pt x="1744" y="1542"/>
                  </a:lnTo>
                  <a:lnTo>
                    <a:pt x="1747" y="1546"/>
                  </a:lnTo>
                  <a:lnTo>
                    <a:pt x="1752" y="1553"/>
                  </a:lnTo>
                  <a:lnTo>
                    <a:pt x="1762" y="1558"/>
                  </a:lnTo>
                  <a:lnTo>
                    <a:pt x="1772" y="1561"/>
                  </a:lnTo>
                  <a:lnTo>
                    <a:pt x="1783" y="1561"/>
                  </a:lnTo>
                  <a:lnTo>
                    <a:pt x="1794" y="1558"/>
                  </a:lnTo>
                  <a:lnTo>
                    <a:pt x="1804" y="1556"/>
                  </a:lnTo>
                  <a:lnTo>
                    <a:pt x="1816" y="1549"/>
                  </a:lnTo>
                  <a:lnTo>
                    <a:pt x="1816" y="1549"/>
                  </a:lnTo>
                  <a:lnTo>
                    <a:pt x="1824" y="1435"/>
                  </a:lnTo>
                  <a:lnTo>
                    <a:pt x="1834" y="1321"/>
                  </a:lnTo>
                  <a:lnTo>
                    <a:pt x="1838" y="1265"/>
                  </a:lnTo>
                  <a:lnTo>
                    <a:pt x="1844" y="1209"/>
                  </a:lnTo>
                  <a:lnTo>
                    <a:pt x="1851" y="1154"/>
                  </a:lnTo>
                  <a:lnTo>
                    <a:pt x="1859" y="1101"/>
                  </a:lnTo>
                  <a:lnTo>
                    <a:pt x="1859" y="1101"/>
                  </a:lnTo>
                  <a:lnTo>
                    <a:pt x="1858" y="1099"/>
                  </a:lnTo>
                  <a:lnTo>
                    <a:pt x="1855" y="1099"/>
                  </a:lnTo>
                  <a:lnTo>
                    <a:pt x="1855" y="1099"/>
                  </a:lnTo>
                  <a:lnTo>
                    <a:pt x="1849" y="1105"/>
                  </a:lnTo>
                  <a:lnTo>
                    <a:pt x="1842" y="1111"/>
                  </a:lnTo>
                  <a:lnTo>
                    <a:pt x="1835" y="1115"/>
                  </a:lnTo>
                  <a:lnTo>
                    <a:pt x="1828" y="1118"/>
                  </a:lnTo>
                  <a:lnTo>
                    <a:pt x="1810" y="1123"/>
                  </a:lnTo>
                  <a:lnTo>
                    <a:pt x="1792" y="1126"/>
                  </a:lnTo>
                  <a:lnTo>
                    <a:pt x="1772" y="1126"/>
                  </a:lnTo>
                  <a:lnTo>
                    <a:pt x="1752" y="1125"/>
                  </a:lnTo>
                  <a:lnTo>
                    <a:pt x="1734" y="1123"/>
                  </a:lnTo>
                  <a:lnTo>
                    <a:pt x="1716" y="1120"/>
                  </a:lnTo>
                  <a:lnTo>
                    <a:pt x="1716" y="1120"/>
                  </a:lnTo>
                  <a:close/>
                  <a:moveTo>
                    <a:pt x="895" y="1279"/>
                  </a:moveTo>
                  <a:lnTo>
                    <a:pt x="895" y="1279"/>
                  </a:lnTo>
                  <a:lnTo>
                    <a:pt x="890" y="1280"/>
                  </a:lnTo>
                  <a:lnTo>
                    <a:pt x="885" y="1282"/>
                  </a:lnTo>
                  <a:lnTo>
                    <a:pt x="875" y="1280"/>
                  </a:lnTo>
                  <a:lnTo>
                    <a:pt x="867" y="1279"/>
                  </a:lnTo>
                  <a:lnTo>
                    <a:pt x="857" y="1278"/>
                  </a:lnTo>
                  <a:lnTo>
                    <a:pt x="857" y="1278"/>
                  </a:lnTo>
                  <a:lnTo>
                    <a:pt x="837" y="1278"/>
                  </a:lnTo>
                  <a:lnTo>
                    <a:pt x="816" y="1279"/>
                  </a:lnTo>
                  <a:lnTo>
                    <a:pt x="795" y="1282"/>
                  </a:lnTo>
                  <a:lnTo>
                    <a:pt x="774" y="1283"/>
                  </a:lnTo>
                  <a:lnTo>
                    <a:pt x="774" y="1283"/>
                  </a:lnTo>
                  <a:lnTo>
                    <a:pt x="698" y="1285"/>
                  </a:lnTo>
                  <a:lnTo>
                    <a:pt x="618" y="1283"/>
                  </a:lnTo>
                  <a:lnTo>
                    <a:pt x="618" y="1283"/>
                  </a:lnTo>
                  <a:lnTo>
                    <a:pt x="598" y="1283"/>
                  </a:lnTo>
                  <a:lnTo>
                    <a:pt x="598" y="1283"/>
                  </a:lnTo>
                  <a:lnTo>
                    <a:pt x="569" y="1285"/>
                  </a:lnTo>
                  <a:lnTo>
                    <a:pt x="541" y="1286"/>
                  </a:lnTo>
                  <a:lnTo>
                    <a:pt x="486" y="1287"/>
                  </a:lnTo>
                  <a:lnTo>
                    <a:pt x="434" y="1287"/>
                  </a:lnTo>
                  <a:lnTo>
                    <a:pt x="381" y="1290"/>
                  </a:lnTo>
                  <a:lnTo>
                    <a:pt x="381" y="1290"/>
                  </a:lnTo>
                  <a:lnTo>
                    <a:pt x="350" y="1292"/>
                  </a:lnTo>
                  <a:lnTo>
                    <a:pt x="336" y="1292"/>
                  </a:lnTo>
                  <a:lnTo>
                    <a:pt x="325" y="1292"/>
                  </a:lnTo>
                  <a:lnTo>
                    <a:pt x="325" y="1292"/>
                  </a:lnTo>
                  <a:lnTo>
                    <a:pt x="315" y="1289"/>
                  </a:lnTo>
                  <a:lnTo>
                    <a:pt x="308" y="1285"/>
                  </a:lnTo>
                  <a:lnTo>
                    <a:pt x="302" y="1279"/>
                  </a:lnTo>
                  <a:lnTo>
                    <a:pt x="298" y="1273"/>
                  </a:lnTo>
                  <a:lnTo>
                    <a:pt x="295" y="1268"/>
                  </a:lnTo>
                  <a:lnTo>
                    <a:pt x="294" y="1261"/>
                  </a:lnTo>
                  <a:lnTo>
                    <a:pt x="292" y="1245"/>
                  </a:lnTo>
                  <a:lnTo>
                    <a:pt x="292" y="1245"/>
                  </a:lnTo>
                  <a:lnTo>
                    <a:pt x="294" y="1229"/>
                  </a:lnTo>
                  <a:lnTo>
                    <a:pt x="297" y="1212"/>
                  </a:lnTo>
                  <a:lnTo>
                    <a:pt x="299" y="1205"/>
                  </a:lnTo>
                  <a:lnTo>
                    <a:pt x="304" y="1199"/>
                  </a:lnTo>
                  <a:lnTo>
                    <a:pt x="308" y="1193"/>
                  </a:lnTo>
                  <a:lnTo>
                    <a:pt x="312" y="1188"/>
                  </a:lnTo>
                  <a:lnTo>
                    <a:pt x="312" y="1188"/>
                  </a:lnTo>
                  <a:lnTo>
                    <a:pt x="335" y="1188"/>
                  </a:lnTo>
                  <a:lnTo>
                    <a:pt x="357" y="1186"/>
                  </a:lnTo>
                  <a:lnTo>
                    <a:pt x="377" y="1185"/>
                  </a:lnTo>
                  <a:lnTo>
                    <a:pt x="386" y="1186"/>
                  </a:lnTo>
                  <a:lnTo>
                    <a:pt x="395" y="1188"/>
                  </a:lnTo>
                  <a:lnTo>
                    <a:pt x="395" y="1188"/>
                  </a:lnTo>
                  <a:lnTo>
                    <a:pt x="406" y="1186"/>
                  </a:lnTo>
                  <a:lnTo>
                    <a:pt x="420" y="1186"/>
                  </a:lnTo>
                  <a:lnTo>
                    <a:pt x="447" y="1188"/>
                  </a:lnTo>
                  <a:lnTo>
                    <a:pt x="473" y="1189"/>
                  </a:lnTo>
                  <a:lnTo>
                    <a:pt x="499" y="1191"/>
                  </a:lnTo>
                  <a:lnTo>
                    <a:pt x="499" y="1191"/>
                  </a:lnTo>
                  <a:lnTo>
                    <a:pt x="520" y="1189"/>
                  </a:lnTo>
                  <a:lnTo>
                    <a:pt x="542" y="1188"/>
                  </a:lnTo>
                  <a:lnTo>
                    <a:pt x="586" y="1185"/>
                  </a:lnTo>
                  <a:lnTo>
                    <a:pt x="586" y="1185"/>
                  </a:lnTo>
                  <a:lnTo>
                    <a:pt x="608" y="1185"/>
                  </a:lnTo>
                  <a:lnTo>
                    <a:pt x="632" y="1186"/>
                  </a:lnTo>
                  <a:lnTo>
                    <a:pt x="657" y="1188"/>
                  </a:lnTo>
                  <a:lnTo>
                    <a:pt x="681" y="1186"/>
                  </a:lnTo>
                  <a:lnTo>
                    <a:pt x="681" y="1186"/>
                  </a:lnTo>
                  <a:lnTo>
                    <a:pt x="712" y="1185"/>
                  </a:lnTo>
                  <a:lnTo>
                    <a:pt x="742" y="1184"/>
                  </a:lnTo>
                  <a:lnTo>
                    <a:pt x="799" y="1185"/>
                  </a:lnTo>
                  <a:lnTo>
                    <a:pt x="857" y="1186"/>
                  </a:lnTo>
                  <a:lnTo>
                    <a:pt x="913" y="1188"/>
                  </a:lnTo>
                  <a:lnTo>
                    <a:pt x="913" y="1188"/>
                  </a:lnTo>
                  <a:lnTo>
                    <a:pt x="909" y="1182"/>
                  </a:lnTo>
                  <a:lnTo>
                    <a:pt x="903" y="1177"/>
                  </a:lnTo>
                  <a:lnTo>
                    <a:pt x="889" y="1167"/>
                  </a:lnTo>
                  <a:lnTo>
                    <a:pt x="889" y="1167"/>
                  </a:lnTo>
                  <a:lnTo>
                    <a:pt x="879" y="1160"/>
                  </a:lnTo>
                  <a:lnTo>
                    <a:pt x="869" y="1151"/>
                  </a:lnTo>
                  <a:lnTo>
                    <a:pt x="864" y="1148"/>
                  </a:lnTo>
                  <a:lnTo>
                    <a:pt x="858" y="1147"/>
                  </a:lnTo>
                  <a:lnTo>
                    <a:pt x="853" y="1146"/>
                  </a:lnTo>
                  <a:lnTo>
                    <a:pt x="845" y="1146"/>
                  </a:lnTo>
                  <a:lnTo>
                    <a:pt x="845" y="1146"/>
                  </a:lnTo>
                  <a:lnTo>
                    <a:pt x="840" y="1143"/>
                  </a:lnTo>
                  <a:lnTo>
                    <a:pt x="834" y="1140"/>
                  </a:lnTo>
                  <a:lnTo>
                    <a:pt x="820" y="1137"/>
                  </a:lnTo>
                  <a:lnTo>
                    <a:pt x="805" y="1136"/>
                  </a:lnTo>
                  <a:lnTo>
                    <a:pt x="789" y="1136"/>
                  </a:lnTo>
                  <a:lnTo>
                    <a:pt x="789" y="1136"/>
                  </a:lnTo>
                  <a:lnTo>
                    <a:pt x="770" y="1136"/>
                  </a:lnTo>
                  <a:lnTo>
                    <a:pt x="750" y="1137"/>
                  </a:lnTo>
                  <a:lnTo>
                    <a:pt x="711" y="1140"/>
                  </a:lnTo>
                  <a:lnTo>
                    <a:pt x="692" y="1141"/>
                  </a:lnTo>
                  <a:lnTo>
                    <a:pt x="673" y="1141"/>
                  </a:lnTo>
                  <a:lnTo>
                    <a:pt x="655" y="1140"/>
                  </a:lnTo>
                  <a:lnTo>
                    <a:pt x="634" y="1137"/>
                  </a:lnTo>
                  <a:lnTo>
                    <a:pt x="634" y="1137"/>
                  </a:lnTo>
                  <a:lnTo>
                    <a:pt x="628" y="1143"/>
                  </a:lnTo>
                  <a:lnTo>
                    <a:pt x="622" y="1147"/>
                  </a:lnTo>
                  <a:lnTo>
                    <a:pt x="615" y="1151"/>
                  </a:lnTo>
                  <a:lnTo>
                    <a:pt x="608" y="1154"/>
                  </a:lnTo>
                  <a:lnTo>
                    <a:pt x="600" y="1156"/>
                  </a:lnTo>
                  <a:lnTo>
                    <a:pt x="591" y="1156"/>
                  </a:lnTo>
                  <a:lnTo>
                    <a:pt x="583" y="1156"/>
                  </a:lnTo>
                  <a:lnTo>
                    <a:pt x="573" y="1156"/>
                  </a:lnTo>
                  <a:lnTo>
                    <a:pt x="573" y="1156"/>
                  </a:lnTo>
                  <a:lnTo>
                    <a:pt x="572" y="1158"/>
                  </a:lnTo>
                  <a:lnTo>
                    <a:pt x="572" y="1161"/>
                  </a:lnTo>
                  <a:lnTo>
                    <a:pt x="572" y="1165"/>
                  </a:lnTo>
                  <a:lnTo>
                    <a:pt x="570" y="1167"/>
                  </a:lnTo>
                  <a:lnTo>
                    <a:pt x="568" y="1167"/>
                  </a:lnTo>
                  <a:lnTo>
                    <a:pt x="568" y="1167"/>
                  </a:lnTo>
                  <a:lnTo>
                    <a:pt x="563" y="1167"/>
                  </a:lnTo>
                  <a:lnTo>
                    <a:pt x="562" y="1165"/>
                  </a:lnTo>
                  <a:lnTo>
                    <a:pt x="561" y="1164"/>
                  </a:lnTo>
                  <a:lnTo>
                    <a:pt x="558" y="1164"/>
                  </a:lnTo>
                  <a:lnTo>
                    <a:pt x="558" y="1164"/>
                  </a:lnTo>
                  <a:lnTo>
                    <a:pt x="558" y="1170"/>
                  </a:lnTo>
                  <a:lnTo>
                    <a:pt x="556" y="1174"/>
                  </a:lnTo>
                  <a:lnTo>
                    <a:pt x="554" y="1175"/>
                  </a:lnTo>
                  <a:lnTo>
                    <a:pt x="551" y="1178"/>
                  </a:lnTo>
                  <a:lnTo>
                    <a:pt x="551" y="1178"/>
                  </a:lnTo>
                  <a:lnTo>
                    <a:pt x="546" y="1177"/>
                  </a:lnTo>
                  <a:lnTo>
                    <a:pt x="545" y="1175"/>
                  </a:lnTo>
                  <a:lnTo>
                    <a:pt x="544" y="1171"/>
                  </a:lnTo>
                  <a:lnTo>
                    <a:pt x="541" y="1170"/>
                  </a:lnTo>
                  <a:lnTo>
                    <a:pt x="541" y="1170"/>
                  </a:lnTo>
                  <a:lnTo>
                    <a:pt x="541" y="1171"/>
                  </a:lnTo>
                  <a:lnTo>
                    <a:pt x="539" y="1172"/>
                  </a:lnTo>
                  <a:lnTo>
                    <a:pt x="537" y="1175"/>
                  </a:lnTo>
                  <a:lnTo>
                    <a:pt x="531" y="1177"/>
                  </a:lnTo>
                  <a:lnTo>
                    <a:pt x="530" y="1175"/>
                  </a:lnTo>
                  <a:lnTo>
                    <a:pt x="527" y="1174"/>
                  </a:lnTo>
                  <a:lnTo>
                    <a:pt x="527" y="1174"/>
                  </a:lnTo>
                  <a:lnTo>
                    <a:pt x="528" y="1170"/>
                  </a:lnTo>
                  <a:lnTo>
                    <a:pt x="530" y="1165"/>
                  </a:lnTo>
                  <a:lnTo>
                    <a:pt x="531" y="1161"/>
                  </a:lnTo>
                  <a:lnTo>
                    <a:pt x="532" y="1157"/>
                  </a:lnTo>
                  <a:lnTo>
                    <a:pt x="532" y="1157"/>
                  </a:lnTo>
                  <a:lnTo>
                    <a:pt x="520" y="1163"/>
                  </a:lnTo>
                  <a:lnTo>
                    <a:pt x="506" y="1167"/>
                  </a:lnTo>
                  <a:lnTo>
                    <a:pt x="490" y="1168"/>
                  </a:lnTo>
                  <a:lnTo>
                    <a:pt x="476" y="1168"/>
                  </a:lnTo>
                  <a:lnTo>
                    <a:pt x="461" y="1167"/>
                  </a:lnTo>
                  <a:lnTo>
                    <a:pt x="447" y="1164"/>
                  </a:lnTo>
                  <a:lnTo>
                    <a:pt x="433" y="1160"/>
                  </a:lnTo>
                  <a:lnTo>
                    <a:pt x="419" y="1156"/>
                  </a:lnTo>
                  <a:lnTo>
                    <a:pt x="419" y="1156"/>
                  </a:lnTo>
                  <a:lnTo>
                    <a:pt x="402" y="1160"/>
                  </a:lnTo>
                  <a:lnTo>
                    <a:pt x="386" y="1163"/>
                  </a:lnTo>
                  <a:lnTo>
                    <a:pt x="371" y="1164"/>
                  </a:lnTo>
                  <a:lnTo>
                    <a:pt x="356" y="1164"/>
                  </a:lnTo>
                  <a:lnTo>
                    <a:pt x="340" y="1164"/>
                  </a:lnTo>
                  <a:lnTo>
                    <a:pt x="323" y="1165"/>
                  </a:lnTo>
                  <a:lnTo>
                    <a:pt x="308" y="1168"/>
                  </a:lnTo>
                  <a:lnTo>
                    <a:pt x="291" y="1174"/>
                  </a:lnTo>
                  <a:lnTo>
                    <a:pt x="291" y="1174"/>
                  </a:lnTo>
                  <a:lnTo>
                    <a:pt x="281" y="1196"/>
                  </a:lnTo>
                  <a:lnTo>
                    <a:pt x="277" y="1209"/>
                  </a:lnTo>
                  <a:lnTo>
                    <a:pt x="274" y="1221"/>
                  </a:lnTo>
                  <a:lnTo>
                    <a:pt x="271" y="1236"/>
                  </a:lnTo>
                  <a:lnTo>
                    <a:pt x="273" y="1248"/>
                  </a:lnTo>
                  <a:lnTo>
                    <a:pt x="276" y="1261"/>
                  </a:lnTo>
                  <a:lnTo>
                    <a:pt x="281" y="1272"/>
                  </a:lnTo>
                  <a:lnTo>
                    <a:pt x="281" y="1272"/>
                  </a:lnTo>
                  <a:lnTo>
                    <a:pt x="278" y="1275"/>
                  </a:lnTo>
                  <a:lnTo>
                    <a:pt x="277" y="1278"/>
                  </a:lnTo>
                  <a:lnTo>
                    <a:pt x="277" y="1286"/>
                  </a:lnTo>
                  <a:lnTo>
                    <a:pt x="277" y="1286"/>
                  </a:lnTo>
                  <a:lnTo>
                    <a:pt x="284" y="1293"/>
                  </a:lnTo>
                  <a:lnTo>
                    <a:pt x="292" y="1297"/>
                  </a:lnTo>
                  <a:lnTo>
                    <a:pt x="302" y="1299"/>
                  </a:lnTo>
                  <a:lnTo>
                    <a:pt x="313" y="1300"/>
                  </a:lnTo>
                  <a:lnTo>
                    <a:pt x="339" y="1300"/>
                  </a:lnTo>
                  <a:lnTo>
                    <a:pt x="367" y="1299"/>
                  </a:lnTo>
                  <a:lnTo>
                    <a:pt x="367" y="1299"/>
                  </a:lnTo>
                  <a:lnTo>
                    <a:pt x="396" y="1297"/>
                  </a:lnTo>
                  <a:lnTo>
                    <a:pt x="429" y="1297"/>
                  </a:lnTo>
                  <a:lnTo>
                    <a:pt x="495" y="1297"/>
                  </a:lnTo>
                  <a:lnTo>
                    <a:pt x="495" y="1297"/>
                  </a:lnTo>
                  <a:lnTo>
                    <a:pt x="542" y="1297"/>
                  </a:lnTo>
                  <a:lnTo>
                    <a:pt x="596" y="1297"/>
                  </a:lnTo>
                  <a:lnTo>
                    <a:pt x="699" y="1300"/>
                  </a:lnTo>
                  <a:lnTo>
                    <a:pt x="699" y="1300"/>
                  </a:lnTo>
                  <a:lnTo>
                    <a:pt x="756" y="1300"/>
                  </a:lnTo>
                  <a:lnTo>
                    <a:pt x="809" y="1299"/>
                  </a:lnTo>
                  <a:lnTo>
                    <a:pt x="809" y="1299"/>
                  </a:lnTo>
                  <a:lnTo>
                    <a:pt x="840" y="1297"/>
                  </a:lnTo>
                  <a:lnTo>
                    <a:pt x="869" y="1295"/>
                  </a:lnTo>
                  <a:lnTo>
                    <a:pt x="897" y="1292"/>
                  </a:lnTo>
                  <a:lnTo>
                    <a:pt x="924" y="1285"/>
                  </a:lnTo>
                  <a:lnTo>
                    <a:pt x="924" y="1285"/>
                  </a:lnTo>
                  <a:lnTo>
                    <a:pt x="924" y="1280"/>
                  </a:lnTo>
                  <a:lnTo>
                    <a:pt x="924" y="1276"/>
                  </a:lnTo>
                  <a:lnTo>
                    <a:pt x="918" y="1268"/>
                  </a:lnTo>
                  <a:lnTo>
                    <a:pt x="916" y="1265"/>
                  </a:lnTo>
                  <a:lnTo>
                    <a:pt x="911" y="1261"/>
                  </a:lnTo>
                  <a:lnTo>
                    <a:pt x="907" y="1259"/>
                  </a:lnTo>
                  <a:lnTo>
                    <a:pt x="902" y="1258"/>
                  </a:lnTo>
                  <a:lnTo>
                    <a:pt x="902" y="1258"/>
                  </a:lnTo>
                  <a:lnTo>
                    <a:pt x="900" y="1268"/>
                  </a:lnTo>
                  <a:lnTo>
                    <a:pt x="899" y="1273"/>
                  </a:lnTo>
                  <a:lnTo>
                    <a:pt x="895" y="1279"/>
                  </a:lnTo>
                  <a:lnTo>
                    <a:pt x="895" y="1279"/>
                  </a:lnTo>
                  <a:close/>
                  <a:moveTo>
                    <a:pt x="722" y="1198"/>
                  </a:moveTo>
                  <a:lnTo>
                    <a:pt x="722" y="1198"/>
                  </a:lnTo>
                  <a:lnTo>
                    <a:pt x="714" y="1198"/>
                  </a:lnTo>
                  <a:lnTo>
                    <a:pt x="705" y="1200"/>
                  </a:lnTo>
                  <a:lnTo>
                    <a:pt x="698" y="1202"/>
                  </a:lnTo>
                  <a:lnTo>
                    <a:pt x="690" y="1202"/>
                  </a:lnTo>
                  <a:lnTo>
                    <a:pt x="690" y="1202"/>
                  </a:lnTo>
                  <a:lnTo>
                    <a:pt x="685" y="1202"/>
                  </a:lnTo>
                  <a:lnTo>
                    <a:pt x="683" y="1200"/>
                  </a:lnTo>
                  <a:lnTo>
                    <a:pt x="674" y="1199"/>
                  </a:lnTo>
                  <a:lnTo>
                    <a:pt x="674" y="1199"/>
                  </a:lnTo>
                  <a:lnTo>
                    <a:pt x="667" y="1199"/>
                  </a:lnTo>
                  <a:lnTo>
                    <a:pt x="659" y="1200"/>
                  </a:lnTo>
                  <a:lnTo>
                    <a:pt x="652" y="1202"/>
                  </a:lnTo>
                  <a:lnTo>
                    <a:pt x="645" y="1202"/>
                  </a:lnTo>
                  <a:lnTo>
                    <a:pt x="645" y="1202"/>
                  </a:lnTo>
                  <a:lnTo>
                    <a:pt x="580" y="1202"/>
                  </a:lnTo>
                  <a:lnTo>
                    <a:pt x="516" y="1202"/>
                  </a:lnTo>
                  <a:lnTo>
                    <a:pt x="396" y="1202"/>
                  </a:lnTo>
                  <a:lnTo>
                    <a:pt x="396" y="1202"/>
                  </a:lnTo>
                  <a:lnTo>
                    <a:pt x="378" y="1202"/>
                  </a:lnTo>
                  <a:lnTo>
                    <a:pt x="360" y="1200"/>
                  </a:lnTo>
                  <a:lnTo>
                    <a:pt x="351" y="1202"/>
                  </a:lnTo>
                  <a:lnTo>
                    <a:pt x="344" y="1205"/>
                  </a:lnTo>
                  <a:lnTo>
                    <a:pt x="337" y="1209"/>
                  </a:lnTo>
                  <a:lnTo>
                    <a:pt x="333" y="1214"/>
                  </a:lnTo>
                  <a:lnTo>
                    <a:pt x="333" y="1214"/>
                  </a:lnTo>
                  <a:lnTo>
                    <a:pt x="350" y="1214"/>
                  </a:lnTo>
                  <a:lnTo>
                    <a:pt x="365" y="1216"/>
                  </a:lnTo>
                  <a:lnTo>
                    <a:pt x="391" y="1220"/>
                  </a:lnTo>
                  <a:lnTo>
                    <a:pt x="391" y="1220"/>
                  </a:lnTo>
                  <a:lnTo>
                    <a:pt x="406" y="1220"/>
                  </a:lnTo>
                  <a:lnTo>
                    <a:pt x="413" y="1221"/>
                  </a:lnTo>
                  <a:lnTo>
                    <a:pt x="415" y="1224"/>
                  </a:lnTo>
                  <a:lnTo>
                    <a:pt x="417" y="1227"/>
                  </a:lnTo>
                  <a:lnTo>
                    <a:pt x="417" y="1227"/>
                  </a:lnTo>
                  <a:lnTo>
                    <a:pt x="393" y="1227"/>
                  </a:lnTo>
                  <a:lnTo>
                    <a:pt x="374" y="1226"/>
                  </a:lnTo>
                  <a:lnTo>
                    <a:pt x="356" y="1227"/>
                  </a:lnTo>
                  <a:lnTo>
                    <a:pt x="347" y="1229"/>
                  </a:lnTo>
                  <a:lnTo>
                    <a:pt x="339" y="1231"/>
                  </a:lnTo>
                  <a:lnTo>
                    <a:pt x="339" y="1231"/>
                  </a:lnTo>
                  <a:lnTo>
                    <a:pt x="343" y="1238"/>
                  </a:lnTo>
                  <a:lnTo>
                    <a:pt x="349" y="1244"/>
                  </a:lnTo>
                  <a:lnTo>
                    <a:pt x="356" y="1245"/>
                  </a:lnTo>
                  <a:lnTo>
                    <a:pt x="364" y="1247"/>
                  </a:lnTo>
                  <a:lnTo>
                    <a:pt x="384" y="1245"/>
                  </a:lnTo>
                  <a:lnTo>
                    <a:pt x="403" y="1244"/>
                  </a:lnTo>
                  <a:lnTo>
                    <a:pt x="403" y="1244"/>
                  </a:lnTo>
                  <a:lnTo>
                    <a:pt x="447" y="1243"/>
                  </a:lnTo>
                  <a:lnTo>
                    <a:pt x="483" y="1243"/>
                  </a:lnTo>
                  <a:lnTo>
                    <a:pt x="518" y="1244"/>
                  </a:lnTo>
                  <a:lnTo>
                    <a:pt x="554" y="1250"/>
                  </a:lnTo>
                  <a:lnTo>
                    <a:pt x="554" y="1250"/>
                  </a:lnTo>
                  <a:lnTo>
                    <a:pt x="469" y="1252"/>
                  </a:lnTo>
                  <a:lnTo>
                    <a:pt x="377" y="1257"/>
                  </a:lnTo>
                  <a:lnTo>
                    <a:pt x="377" y="1257"/>
                  </a:lnTo>
                  <a:lnTo>
                    <a:pt x="363" y="1258"/>
                  </a:lnTo>
                  <a:lnTo>
                    <a:pt x="351" y="1259"/>
                  </a:lnTo>
                  <a:lnTo>
                    <a:pt x="347" y="1261"/>
                  </a:lnTo>
                  <a:lnTo>
                    <a:pt x="344" y="1264"/>
                  </a:lnTo>
                  <a:lnTo>
                    <a:pt x="343" y="1268"/>
                  </a:lnTo>
                  <a:lnTo>
                    <a:pt x="342" y="1272"/>
                  </a:lnTo>
                  <a:lnTo>
                    <a:pt x="342" y="1272"/>
                  </a:lnTo>
                  <a:lnTo>
                    <a:pt x="468" y="1272"/>
                  </a:lnTo>
                  <a:lnTo>
                    <a:pt x="605" y="1272"/>
                  </a:lnTo>
                  <a:lnTo>
                    <a:pt x="674" y="1272"/>
                  </a:lnTo>
                  <a:lnTo>
                    <a:pt x="744" y="1271"/>
                  </a:lnTo>
                  <a:lnTo>
                    <a:pt x="812" y="1266"/>
                  </a:lnTo>
                  <a:lnTo>
                    <a:pt x="878" y="1262"/>
                  </a:lnTo>
                  <a:lnTo>
                    <a:pt x="878" y="1262"/>
                  </a:lnTo>
                  <a:lnTo>
                    <a:pt x="874" y="1258"/>
                  </a:lnTo>
                  <a:lnTo>
                    <a:pt x="868" y="1257"/>
                  </a:lnTo>
                  <a:lnTo>
                    <a:pt x="857" y="1254"/>
                  </a:lnTo>
                  <a:lnTo>
                    <a:pt x="844" y="1252"/>
                  </a:lnTo>
                  <a:lnTo>
                    <a:pt x="831" y="1254"/>
                  </a:lnTo>
                  <a:lnTo>
                    <a:pt x="806" y="1255"/>
                  </a:lnTo>
                  <a:lnTo>
                    <a:pt x="795" y="1254"/>
                  </a:lnTo>
                  <a:lnTo>
                    <a:pt x="791" y="1252"/>
                  </a:lnTo>
                  <a:lnTo>
                    <a:pt x="787" y="1251"/>
                  </a:lnTo>
                  <a:lnTo>
                    <a:pt x="787" y="1251"/>
                  </a:lnTo>
                  <a:lnTo>
                    <a:pt x="805" y="1250"/>
                  </a:lnTo>
                  <a:lnTo>
                    <a:pt x="827" y="1247"/>
                  </a:lnTo>
                  <a:lnTo>
                    <a:pt x="851" y="1244"/>
                  </a:lnTo>
                  <a:lnTo>
                    <a:pt x="862" y="1241"/>
                  </a:lnTo>
                  <a:lnTo>
                    <a:pt x="872" y="1237"/>
                  </a:lnTo>
                  <a:lnTo>
                    <a:pt x="872" y="1237"/>
                  </a:lnTo>
                  <a:lnTo>
                    <a:pt x="819" y="1234"/>
                  </a:lnTo>
                  <a:lnTo>
                    <a:pt x="764" y="1231"/>
                  </a:lnTo>
                  <a:lnTo>
                    <a:pt x="764" y="1231"/>
                  </a:lnTo>
                  <a:lnTo>
                    <a:pt x="747" y="1233"/>
                  </a:lnTo>
                  <a:lnTo>
                    <a:pt x="732" y="1234"/>
                  </a:lnTo>
                  <a:lnTo>
                    <a:pt x="719" y="1233"/>
                  </a:lnTo>
                  <a:lnTo>
                    <a:pt x="714" y="1231"/>
                  </a:lnTo>
                  <a:lnTo>
                    <a:pt x="709" y="1229"/>
                  </a:lnTo>
                  <a:lnTo>
                    <a:pt x="709" y="1229"/>
                  </a:lnTo>
                  <a:lnTo>
                    <a:pt x="746" y="1227"/>
                  </a:lnTo>
                  <a:lnTo>
                    <a:pt x="780" y="1226"/>
                  </a:lnTo>
                  <a:lnTo>
                    <a:pt x="812" y="1224"/>
                  </a:lnTo>
                  <a:lnTo>
                    <a:pt x="845" y="1223"/>
                  </a:lnTo>
                  <a:lnTo>
                    <a:pt x="845" y="1223"/>
                  </a:lnTo>
                  <a:lnTo>
                    <a:pt x="862" y="1224"/>
                  </a:lnTo>
                  <a:lnTo>
                    <a:pt x="869" y="1223"/>
                  </a:lnTo>
                  <a:lnTo>
                    <a:pt x="872" y="1221"/>
                  </a:lnTo>
                  <a:lnTo>
                    <a:pt x="875" y="1220"/>
                  </a:lnTo>
                  <a:lnTo>
                    <a:pt x="875" y="1220"/>
                  </a:lnTo>
                  <a:lnTo>
                    <a:pt x="816" y="1220"/>
                  </a:lnTo>
                  <a:lnTo>
                    <a:pt x="751" y="1219"/>
                  </a:lnTo>
                  <a:lnTo>
                    <a:pt x="688" y="1214"/>
                  </a:lnTo>
                  <a:lnTo>
                    <a:pt x="629" y="1207"/>
                  </a:lnTo>
                  <a:lnTo>
                    <a:pt x="629" y="1207"/>
                  </a:lnTo>
                  <a:lnTo>
                    <a:pt x="655" y="1207"/>
                  </a:lnTo>
                  <a:lnTo>
                    <a:pt x="680" y="1207"/>
                  </a:lnTo>
                  <a:lnTo>
                    <a:pt x="732" y="1212"/>
                  </a:lnTo>
                  <a:lnTo>
                    <a:pt x="785" y="1213"/>
                  </a:lnTo>
                  <a:lnTo>
                    <a:pt x="810" y="1213"/>
                  </a:lnTo>
                  <a:lnTo>
                    <a:pt x="836" y="1210"/>
                  </a:lnTo>
                  <a:lnTo>
                    <a:pt x="836" y="1210"/>
                  </a:lnTo>
                  <a:lnTo>
                    <a:pt x="858" y="1209"/>
                  </a:lnTo>
                  <a:lnTo>
                    <a:pt x="869" y="1206"/>
                  </a:lnTo>
                  <a:lnTo>
                    <a:pt x="875" y="1203"/>
                  </a:lnTo>
                  <a:lnTo>
                    <a:pt x="879" y="1200"/>
                  </a:lnTo>
                  <a:lnTo>
                    <a:pt x="879" y="1200"/>
                  </a:lnTo>
                  <a:lnTo>
                    <a:pt x="861" y="1202"/>
                  </a:lnTo>
                  <a:lnTo>
                    <a:pt x="843" y="1202"/>
                  </a:lnTo>
                  <a:lnTo>
                    <a:pt x="803" y="1199"/>
                  </a:lnTo>
                  <a:lnTo>
                    <a:pt x="763" y="1198"/>
                  </a:lnTo>
                  <a:lnTo>
                    <a:pt x="742" y="1196"/>
                  </a:lnTo>
                  <a:lnTo>
                    <a:pt x="722" y="1198"/>
                  </a:lnTo>
                  <a:lnTo>
                    <a:pt x="722" y="1198"/>
                  </a:lnTo>
                  <a:close/>
                  <a:moveTo>
                    <a:pt x="2186" y="1227"/>
                  </a:moveTo>
                  <a:lnTo>
                    <a:pt x="2186" y="1227"/>
                  </a:lnTo>
                  <a:lnTo>
                    <a:pt x="2181" y="1237"/>
                  </a:lnTo>
                  <a:lnTo>
                    <a:pt x="2181" y="1241"/>
                  </a:lnTo>
                  <a:lnTo>
                    <a:pt x="2181" y="1248"/>
                  </a:lnTo>
                  <a:lnTo>
                    <a:pt x="2181" y="1248"/>
                  </a:lnTo>
                  <a:lnTo>
                    <a:pt x="2173" y="1259"/>
                  </a:lnTo>
                  <a:lnTo>
                    <a:pt x="2169" y="1272"/>
                  </a:lnTo>
                  <a:lnTo>
                    <a:pt x="2164" y="1283"/>
                  </a:lnTo>
                  <a:lnTo>
                    <a:pt x="2157" y="1295"/>
                  </a:lnTo>
                  <a:lnTo>
                    <a:pt x="2157" y="1295"/>
                  </a:lnTo>
                  <a:lnTo>
                    <a:pt x="2157" y="1297"/>
                  </a:lnTo>
                  <a:lnTo>
                    <a:pt x="2157" y="1297"/>
                  </a:lnTo>
                  <a:lnTo>
                    <a:pt x="2159" y="1296"/>
                  </a:lnTo>
                  <a:lnTo>
                    <a:pt x="2162" y="1292"/>
                  </a:lnTo>
                  <a:lnTo>
                    <a:pt x="2164" y="1287"/>
                  </a:lnTo>
                  <a:lnTo>
                    <a:pt x="2164" y="1287"/>
                  </a:lnTo>
                  <a:lnTo>
                    <a:pt x="2171" y="1283"/>
                  </a:lnTo>
                  <a:lnTo>
                    <a:pt x="2176" y="1279"/>
                  </a:lnTo>
                  <a:lnTo>
                    <a:pt x="2182" y="1272"/>
                  </a:lnTo>
                  <a:lnTo>
                    <a:pt x="2186" y="1265"/>
                  </a:lnTo>
                  <a:lnTo>
                    <a:pt x="2193" y="1250"/>
                  </a:lnTo>
                  <a:lnTo>
                    <a:pt x="2200" y="1234"/>
                  </a:lnTo>
                  <a:lnTo>
                    <a:pt x="2200" y="1234"/>
                  </a:lnTo>
                  <a:lnTo>
                    <a:pt x="2196" y="1226"/>
                  </a:lnTo>
                  <a:lnTo>
                    <a:pt x="2192" y="1217"/>
                  </a:lnTo>
                  <a:lnTo>
                    <a:pt x="2189" y="1207"/>
                  </a:lnTo>
                  <a:lnTo>
                    <a:pt x="2185" y="1200"/>
                  </a:lnTo>
                  <a:lnTo>
                    <a:pt x="2185" y="1200"/>
                  </a:lnTo>
                  <a:lnTo>
                    <a:pt x="2185" y="1212"/>
                  </a:lnTo>
                  <a:lnTo>
                    <a:pt x="2186" y="1227"/>
                  </a:lnTo>
                  <a:lnTo>
                    <a:pt x="2186" y="1227"/>
                  </a:lnTo>
                  <a:close/>
                  <a:moveTo>
                    <a:pt x="1507" y="1380"/>
                  </a:moveTo>
                  <a:lnTo>
                    <a:pt x="1507" y="1380"/>
                  </a:lnTo>
                  <a:lnTo>
                    <a:pt x="1522" y="1382"/>
                  </a:lnTo>
                  <a:lnTo>
                    <a:pt x="1536" y="1380"/>
                  </a:lnTo>
                  <a:lnTo>
                    <a:pt x="1550" y="1377"/>
                  </a:lnTo>
                  <a:lnTo>
                    <a:pt x="1563" y="1373"/>
                  </a:lnTo>
                  <a:lnTo>
                    <a:pt x="1573" y="1368"/>
                  </a:lnTo>
                  <a:lnTo>
                    <a:pt x="1582" y="1360"/>
                  </a:lnTo>
                  <a:lnTo>
                    <a:pt x="1588" y="1352"/>
                  </a:lnTo>
                  <a:lnTo>
                    <a:pt x="1592" y="1344"/>
                  </a:lnTo>
                  <a:lnTo>
                    <a:pt x="1592" y="1344"/>
                  </a:lnTo>
                  <a:lnTo>
                    <a:pt x="1587" y="1344"/>
                  </a:lnTo>
                  <a:lnTo>
                    <a:pt x="1580" y="1344"/>
                  </a:lnTo>
                  <a:lnTo>
                    <a:pt x="1564" y="1345"/>
                  </a:lnTo>
                  <a:lnTo>
                    <a:pt x="1533" y="1352"/>
                  </a:lnTo>
                  <a:lnTo>
                    <a:pt x="1519" y="1353"/>
                  </a:lnTo>
                  <a:lnTo>
                    <a:pt x="1512" y="1353"/>
                  </a:lnTo>
                  <a:lnTo>
                    <a:pt x="1507" y="1353"/>
                  </a:lnTo>
                  <a:lnTo>
                    <a:pt x="1501" y="1351"/>
                  </a:lnTo>
                  <a:lnTo>
                    <a:pt x="1497" y="1348"/>
                  </a:lnTo>
                  <a:lnTo>
                    <a:pt x="1493" y="1344"/>
                  </a:lnTo>
                  <a:lnTo>
                    <a:pt x="1490" y="1337"/>
                  </a:lnTo>
                  <a:lnTo>
                    <a:pt x="1490" y="1337"/>
                  </a:lnTo>
                  <a:lnTo>
                    <a:pt x="1528" y="1313"/>
                  </a:lnTo>
                  <a:lnTo>
                    <a:pt x="1547" y="1302"/>
                  </a:lnTo>
                  <a:lnTo>
                    <a:pt x="1564" y="1287"/>
                  </a:lnTo>
                  <a:lnTo>
                    <a:pt x="1564" y="1287"/>
                  </a:lnTo>
                  <a:lnTo>
                    <a:pt x="1564" y="1273"/>
                  </a:lnTo>
                  <a:lnTo>
                    <a:pt x="1564" y="1273"/>
                  </a:lnTo>
                  <a:lnTo>
                    <a:pt x="1560" y="1273"/>
                  </a:lnTo>
                  <a:lnTo>
                    <a:pt x="1554" y="1273"/>
                  </a:lnTo>
                  <a:lnTo>
                    <a:pt x="1550" y="1275"/>
                  </a:lnTo>
                  <a:lnTo>
                    <a:pt x="1545" y="1278"/>
                  </a:lnTo>
                  <a:lnTo>
                    <a:pt x="1535" y="1286"/>
                  </a:lnTo>
                  <a:lnTo>
                    <a:pt x="1529" y="1289"/>
                  </a:lnTo>
                  <a:lnTo>
                    <a:pt x="1524" y="1292"/>
                  </a:lnTo>
                  <a:lnTo>
                    <a:pt x="1524" y="1292"/>
                  </a:lnTo>
                  <a:lnTo>
                    <a:pt x="1508" y="1296"/>
                  </a:lnTo>
                  <a:lnTo>
                    <a:pt x="1493" y="1300"/>
                  </a:lnTo>
                  <a:lnTo>
                    <a:pt x="1467" y="1304"/>
                  </a:lnTo>
                  <a:lnTo>
                    <a:pt x="1467" y="1304"/>
                  </a:lnTo>
                  <a:lnTo>
                    <a:pt x="1456" y="1304"/>
                  </a:lnTo>
                  <a:lnTo>
                    <a:pt x="1446" y="1304"/>
                  </a:lnTo>
                  <a:lnTo>
                    <a:pt x="1438" y="1302"/>
                  </a:lnTo>
                  <a:lnTo>
                    <a:pt x="1434" y="1300"/>
                  </a:lnTo>
                  <a:lnTo>
                    <a:pt x="1432" y="1297"/>
                  </a:lnTo>
                  <a:lnTo>
                    <a:pt x="1432" y="1297"/>
                  </a:lnTo>
                  <a:lnTo>
                    <a:pt x="1429" y="1290"/>
                  </a:lnTo>
                  <a:lnTo>
                    <a:pt x="1429" y="1285"/>
                  </a:lnTo>
                  <a:lnTo>
                    <a:pt x="1429" y="1279"/>
                  </a:lnTo>
                  <a:lnTo>
                    <a:pt x="1432" y="1273"/>
                  </a:lnTo>
                  <a:lnTo>
                    <a:pt x="1436" y="1262"/>
                  </a:lnTo>
                  <a:lnTo>
                    <a:pt x="1441" y="1252"/>
                  </a:lnTo>
                  <a:lnTo>
                    <a:pt x="1441" y="1252"/>
                  </a:lnTo>
                  <a:lnTo>
                    <a:pt x="1442" y="1245"/>
                  </a:lnTo>
                  <a:lnTo>
                    <a:pt x="1442" y="1237"/>
                  </a:lnTo>
                  <a:lnTo>
                    <a:pt x="1441" y="1230"/>
                  </a:lnTo>
                  <a:lnTo>
                    <a:pt x="1439" y="1224"/>
                  </a:lnTo>
                  <a:lnTo>
                    <a:pt x="1436" y="1217"/>
                  </a:lnTo>
                  <a:lnTo>
                    <a:pt x="1432" y="1212"/>
                  </a:lnTo>
                  <a:lnTo>
                    <a:pt x="1428" y="1207"/>
                  </a:lnTo>
                  <a:lnTo>
                    <a:pt x="1421" y="1202"/>
                  </a:lnTo>
                  <a:lnTo>
                    <a:pt x="1421" y="1202"/>
                  </a:lnTo>
                  <a:lnTo>
                    <a:pt x="1420" y="1203"/>
                  </a:lnTo>
                  <a:lnTo>
                    <a:pt x="1418" y="1205"/>
                  </a:lnTo>
                  <a:lnTo>
                    <a:pt x="1418" y="1205"/>
                  </a:lnTo>
                  <a:lnTo>
                    <a:pt x="1415" y="1217"/>
                  </a:lnTo>
                  <a:lnTo>
                    <a:pt x="1411" y="1230"/>
                  </a:lnTo>
                  <a:lnTo>
                    <a:pt x="1407" y="1244"/>
                  </a:lnTo>
                  <a:lnTo>
                    <a:pt x="1400" y="1257"/>
                  </a:lnTo>
                  <a:lnTo>
                    <a:pt x="1393" y="1268"/>
                  </a:lnTo>
                  <a:lnTo>
                    <a:pt x="1385" y="1278"/>
                  </a:lnTo>
                  <a:lnTo>
                    <a:pt x="1375" y="1286"/>
                  </a:lnTo>
                  <a:lnTo>
                    <a:pt x="1363" y="1293"/>
                  </a:lnTo>
                  <a:lnTo>
                    <a:pt x="1363" y="1293"/>
                  </a:lnTo>
                  <a:lnTo>
                    <a:pt x="1358" y="1306"/>
                  </a:lnTo>
                  <a:lnTo>
                    <a:pt x="1358" y="1311"/>
                  </a:lnTo>
                  <a:lnTo>
                    <a:pt x="1358" y="1320"/>
                  </a:lnTo>
                  <a:lnTo>
                    <a:pt x="1358" y="1320"/>
                  </a:lnTo>
                  <a:lnTo>
                    <a:pt x="1358" y="1321"/>
                  </a:lnTo>
                  <a:lnTo>
                    <a:pt x="1355" y="1324"/>
                  </a:lnTo>
                  <a:lnTo>
                    <a:pt x="1354" y="1325"/>
                  </a:lnTo>
                  <a:lnTo>
                    <a:pt x="1354" y="1328"/>
                  </a:lnTo>
                  <a:lnTo>
                    <a:pt x="1354" y="1328"/>
                  </a:lnTo>
                  <a:lnTo>
                    <a:pt x="1355" y="1346"/>
                  </a:lnTo>
                  <a:lnTo>
                    <a:pt x="1358" y="1363"/>
                  </a:lnTo>
                  <a:lnTo>
                    <a:pt x="1361" y="1372"/>
                  </a:lnTo>
                  <a:lnTo>
                    <a:pt x="1363" y="1379"/>
                  </a:lnTo>
                  <a:lnTo>
                    <a:pt x="1368" y="1386"/>
                  </a:lnTo>
                  <a:lnTo>
                    <a:pt x="1372" y="1391"/>
                  </a:lnTo>
                  <a:lnTo>
                    <a:pt x="1372" y="1391"/>
                  </a:lnTo>
                  <a:lnTo>
                    <a:pt x="1375" y="1393"/>
                  </a:lnTo>
                  <a:lnTo>
                    <a:pt x="1379" y="1394"/>
                  </a:lnTo>
                  <a:lnTo>
                    <a:pt x="1382" y="1396"/>
                  </a:lnTo>
                  <a:lnTo>
                    <a:pt x="1385" y="1398"/>
                  </a:lnTo>
                  <a:lnTo>
                    <a:pt x="1385" y="1398"/>
                  </a:lnTo>
                  <a:lnTo>
                    <a:pt x="1387" y="1403"/>
                  </a:lnTo>
                  <a:lnTo>
                    <a:pt x="1390" y="1407"/>
                  </a:lnTo>
                  <a:lnTo>
                    <a:pt x="1393" y="1411"/>
                  </a:lnTo>
                  <a:lnTo>
                    <a:pt x="1396" y="1414"/>
                  </a:lnTo>
                  <a:lnTo>
                    <a:pt x="1396" y="1414"/>
                  </a:lnTo>
                  <a:lnTo>
                    <a:pt x="1406" y="1419"/>
                  </a:lnTo>
                  <a:lnTo>
                    <a:pt x="1415" y="1424"/>
                  </a:lnTo>
                  <a:lnTo>
                    <a:pt x="1428" y="1425"/>
                  </a:lnTo>
                  <a:lnTo>
                    <a:pt x="1439" y="1426"/>
                  </a:lnTo>
                  <a:lnTo>
                    <a:pt x="1463" y="1428"/>
                  </a:lnTo>
                  <a:lnTo>
                    <a:pt x="1476" y="1428"/>
                  </a:lnTo>
                  <a:lnTo>
                    <a:pt x="1486" y="1429"/>
                  </a:lnTo>
                  <a:lnTo>
                    <a:pt x="1486" y="1429"/>
                  </a:lnTo>
                  <a:lnTo>
                    <a:pt x="1493" y="1433"/>
                  </a:lnTo>
                  <a:lnTo>
                    <a:pt x="1498" y="1436"/>
                  </a:lnTo>
                  <a:lnTo>
                    <a:pt x="1514" y="1441"/>
                  </a:lnTo>
                  <a:lnTo>
                    <a:pt x="1528" y="1441"/>
                  </a:lnTo>
                  <a:lnTo>
                    <a:pt x="1535" y="1441"/>
                  </a:lnTo>
                  <a:lnTo>
                    <a:pt x="1540" y="1439"/>
                  </a:lnTo>
                  <a:lnTo>
                    <a:pt x="1540" y="1439"/>
                  </a:lnTo>
                  <a:lnTo>
                    <a:pt x="1533" y="1433"/>
                  </a:lnTo>
                  <a:lnTo>
                    <a:pt x="1524" y="1428"/>
                  </a:lnTo>
                  <a:lnTo>
                    <a:pt x="1515" y="1422"/>
                  </a:lnTo>
                  <a:lnTo>
                    <a:pt x="1511" y="1418"/>
                  </a:lnTo>
                  <a:lnTo>
                    <a:pt x="1507" y="1414"/>
                  </a:lnTo>
                  <a:lnTo>
                    <a:pt x="1507" y="1414"/>
                  </a:lnTo>
                  <a:lnTo>
                    <a:pt x="1531" y="1408"/>
                  </a:lnTo>
                  <a:lnTo>
                    <a:pt x="1554" y="1400"/>
                  </a:lnTo>
                  <a:lnTo>
                    <a:pt x="1564" y="1396"/>
                  </a:lnTo>
                  <a:lnTo>
                    <a:pt x="1574" y="1390"/>
                  </a:lnTo>
                  <a:lnTo>
                    <a:pt x="1581" y="1383"/>
                  </a:lnTo>
                  <a:lnTo>
                    <a:pt x="1585" y="1376"/>
                  </a:lnTo>
                  <a:lnTo>
                    <a:pt x="1585" y="1376"/>
                  </a:lnTo>
                  <a:lnTo>
                    <a:pt x="1585" y="1377"/>
                  </a:lnTo>
                  <a:lnTo>
                    <a:pt x="1584" y="1379"/>
                  </a:lnTo>
                  <a:lnTo>
                    <a:pt x="1584" y="1379"/>
                  </a:lnTo>
                  <a:lnTo>
                    <a:pt x="1566" y="1386"/>
                  </a:lnTo>
                  <a:lnTo>
                    <a:pt x="1554" y="1390"/>
                  </a:lnTo>
                  <a:lnTo>
                    <a:pt x="1543" y="1393"/>
                  </a:lnTo>
                  <a:lnTo>
                    <a:pt x="1532" y="1393"/>
                  </a:lnTo>
                  <a:lnTo>
                    <a:pt x="1521" y="1393"/>
                  </a:lnTo>
                  <a:lnTo>
                    <a:pt x="1517" y="1390"/>
                  </a:lnTo>
                  <a:lnTo>
                    <a:pt x="1512" y="1389"/>
                  </a:lnTo>
                  <a:lnTo>
                    <a:pt x="1509" y="1384"/>
                  </a:lnTo>
                  <a:lnTo>
                    <a:pt x="1507" y="1380"/>
                  </a:lnTo>
                  <a:lnTo>
                    <a:pt x="1507" y="1380"/>
                  </a:lnTo>
                  <a:close/>
                  <a:moveTo>
                    <a:pt x="1396" y="1230"/>
                  </a:moveTo>
                  <a:lnTo>
                    <a:pt x="1396" y="1230"/>
                  </a:lnTo>
                  <a:lnTo>
                    <a:pt x="1393" y="1229"/>
                  </a:lnTo>
                  <a:lnTo>
                    <a:pt x="1393" y="1226"/>
                  </a:lnTo>
                  <a:lnTo>
                    <a:pt x="1394" y="1220"/>
                  </a:lnTo>
                  <a:lnTo>
                    <a:pt x="1394" y="1214"/>
                  </a:lnTo>
                  <a:lnTo>
                    <a:pt x="1393" y="1213"/>
                  </a:lnTo>
                  <a:lnTo>
                    <a:pt x="1392" y="1213"/>
                  </a:lnTo>
                  <a:lnTo>
                    <a:pt x="1392" y="1213"/>
                  </a:lnTo>
                  <a:lnTo>
                    <a:pt x="1390" y="1219"/>
                  </a:lnTo>
                  <a:lnTo>
                    <a:pt x="1390" y="1224"/>
                  </a:lnTo>
                  <a:lnTo>
                    <a:pt x="1392" y="1230"/>
                  </a:lnTo>
                  <a:lnTo>
                    <a:pt x="1393" y="1230"/>
                  </a:lnTo>
                  <a:lnTo>
                    <a:pt x="1396" y="1230"/>
                  </a:lnTo>
                  <a:lnTo>
                    <a:pt x="1396" y="1230"/>
                  </a:lnTo>
                  <a:close/>
                  <a:moveTo>
                    <a:pt x="1376" y="1265"/>
                  </a:moveTo>
                  <a:lnTo>
                    <a:pt x="1376" y="1265"/>
                  </a:lnTo>
                  <a:lnTo>
                    <a:pt x="1378" y="1261"/>
                  </a:lnTo>
                  <a:lnTo>
                    <a:pt x="1380" y="1258"/>
                  </a:lnTo>
                  <a:lnTo>
                    <a:pt x="1383" y="1255"/>
                  </a:lnTo>
                  <a:lnTo>
                    <a:pt x="1386" y="1251"/>
                  </a:lnTo>
                  <a:lnTo>
                    <a:pt x="1386" y="1251"/>
                  </a:lnTo>
                  <a:lnTo>
                    <a:pt x="1383" y="1251"/>
                  </a:lnTo>
                  <a:lnTo>
                    <a:pt x="1382" y="1250"/>
                  </a:lnTo>
                  <a:lnTo>
                    <a:pt x="1380" y="1244"/>
                  </a:lnTo>
                  <a:lnTo>
                    <a:pt x="1380" y="1240"/>
                  </a:lnTo>
                  <a:lnTo>
                    <a:pt x="1379" y="1238"/>
                  </a:lnTo>
                  <a:lnTo>
                    <a:pt x="1376" y="1237"/>
                  </a:lnTo>
                  <a:lnTo>
                    <a:pt x="1376" y="1237"/>
                  </a:lnTo>
                  <a:lnTo>
                    <a:pt x="1376" y="1244"/>
                  </a:lnTo>
                  <a:lnTo>
                    <a:pt x="1375" y="1251"/>
                  </a:lnTo>
                  <a:lnTo>
                    <a:pt x="1375" y="1258"/>
                  </a:lnTo>
                  <a:lnTo>
                    <a:pt x="1376" y="1265"/>
                  </a:lnTo>
                  <a:lnTo>
                    <a:pt x="1376" y="1265"/>
                  </a:lnTo>
                  <a:close/>
                  <a:moveTo>
                    <a:pt x="2116" y="1337"/>
                  </a:moveTo>
                  <a:lnTo>
                    <a:pt x="2116" y="1337"/>
                  </a:lnTo>
                  <a:lnTo>
                    <a:pt x="2113" y="1334"/>
                  </a:lnTo>
                  <a:lnTo>
                    <a:pt x="2110" y="1334"/>
                  </a:lnTo>
                  <a:lnTo>
                    <a:pt x="2106" y="1334"/>
                  </a:lnTo>
                  <a:lnTo>
                    <a:pt x="2103" y="1335"/>
                  </a:lnTo>
                  <a:lnTo>
                    <a:pt x="2095" y="1337"/>
                  </a:lnTo>
                  <a:lnTo>
                    <a:pt x="2088" y="1338"/>
                  </a:lnTo>
                  <a:lnTo>
                    <a:pt x="2088" y="1338"/>
                  </a:lnTo>
                  <a:lnTo>
                    <a:pt x="2085" y="1358"/>
                  </a:lnTo>
                  <a:lnTo>
                    <a:pt x="2081" y="1376"/>
                  </a:lnTo>
                  <a:lnTo>
                    <a:pt x="2078" y="1396"/>
                  </a:lnTo>
                  <a:lnTo>
                    <a:pt x="2075" y="1414"/>
                  </a:lnTo>
                  <a:lnTo>
                    <a:pt x="2075" y="1414"/>
                  </a:lnTo>
                  <a:lnTo>
                    <a:pt x="2091" y="1411"/>
                  </a:lnTo>
                  <a:lnTo>
                    <a:pt x="2108" y="1410"/>
                  </a:lnTo>
                  <a:lnTo>
                    <a:pt x="2127" y="1408"/>
                  </a:lnTo>
                  <a:lnTo>
                    <a:pt x="2147" y="1405"/>
                  </a:lnTo>
                  <a:lnTo>
                    <a:pt x="2165" y="1403"/>
                  </a:lnTo>
                  <a:lnTo>
                    <a:pt x="2173" y="1400"/>
                  </a:lnTo>
                  <a:lnTo>
                    <a:pt x="2181" y="1396"/>
                  </a:lnTo>
                  <a:lnTo>
                    <a:pt x="2188" y="1391"/>
                  </a:lnTo>
                  <a:lnTo>
                    <a:pt x="2193" y="1387"/>
                  </a:lnTo>
                  <a:lnTo>
                    <a:pt x="2197" y="1380"/>
                  </a:lnTo>
                  <a:lnTo>
                    <a:pt x="2200" y="1373"/>
                  </a:lnTo>
                  <a:lnTo>
                    <a:pt x="2200" y="1373"/>
                  </a:lnTo>
                  <a:lnTo>
                    <a:pt x="2203" y="1373"/>
                  </a:lnTo>
                  <a:lnTo>
                    <a:pt x="2204" y="1372"/>
                  </a:lnTo>
                  <a:lnTo>
                    <a:pt x="2204" y="1369"/>
                  </a:lnTo>
                  <a:lnTo>
                    <a:pt x="2207" y="1369"/>
                  </a:lnTo>
                  <a:lnTo>
                    <a:pt x="2207" y="1369"/>
                  </a:lnTo>
                  <a:lnTo>
                    <a:pt x="2207" y="1359"/>
                  </a:lnTo>
                  <a:lnTo>
                    <a:pt x="2207" y="1359"/>
                  </a:lnTo>
                  <a:lnTo>
                    <a:pt x="2209" y="1360"/>
                  </a:lnTo>
                  <a:lnTo>
                    <a:pt x="2210" y="1360"/>
                  </a:lnTo>
                  <a:lnTo>
                    <a:pt x="2211" y="1358"/>
                  </a:lnTo>
                  <a:lnTo>
                    <a:pt x="2213" y="1355"/>
                  </a:lnTo>
                  <a:lnTo>
                    <a:pt x="2214" y="1353"/>
                  </a:lnTo>
                  <a:lnTo>
                    <a:pt x="2216" y="1352"/>
                  </a:lnTo>
                  <a:lnTo>
                    <a:pt x="2216" y="1352"/>
                  </a:lnTo>
                  <a:lnTo>
                    <a:pt x="2216" y="1327"/>
                  </a:lnTo>
                  <a:lnTo>
                    <a:pt x="2216" y="1302"/>
                  </a:lnTo>
                  <a:lnTo>
                    <a:pt x="2214" y="1289"/>
                  </a:lnTo>
                  <a:lnTo>
                    <a:pt x="2211" y="1276"/>
                  </a:lnTo>
                  <a:lnTo>
                    <a:pt x="2209" y="1265"/>
                  </a:lnTo>
                  <a:lnTo>
                    <a:pt x="2203" y="1252"/>
                  </a:lnTo>
                  <a:lnTo>
                    <a:pt x="2203" y="1252"/>
                  </a:lnTo>
                  <a:lnTo>
                    <a:pt x="2197" y="1268"/>
                  </a:lnTo>
                  <a:lnTo>
                    <a:pt x="2190" y="1282"/>
                  </a:lnTo>
                  <a:lnTo>
                    <a:pt x="2181" y="1295"/>
                  </a:lnTo>
                  <a:lnTo>
                    <a:pt x="2171" y="1306"/>
                  </a:lnTo>
                  <a:lnTo>
                    <a:pt x="2158" y="1316"/>
                  </a:lnTo>
                  <a:lnTo>
                    <a:pt x="2145" y="1324"/>
                  </a:lnTo>
                  <a:lnTo>
                    <a:pt x="2131" y="1331"/>
                  </a:lnTo>
                  <a:lnTo>
                    <a:pt x="2116" y="1337"/>
                  </a:lnTo>
                  <a:lnTo>
                    <a:pt x="2116" y="1337"/>
                  </a:lnTo>
                  <a:close/>
                  <a:moveTo>
                    <a:pt x="254" y="1276"/>
                  </a:moveTo>
                  <a:lnTo>
                    <a:pt x="254" y="1276"/>
                  </a:lnTo>
                  <a:lnTo>
                    <a:pt x="252" y="1279"/>
                  </a:lnTo>
                  <a:lnTo>
                    <a:pt x="249" y="1280"/>
                  </a:lnTo>
                  <a:lnTo>
                    <a:pt x="242" y="1285"/>
                  </a:lnTo>
                  <a:lnTo>
                    <a:pt x="235" y="1289"/>
                  </a:lnTo>
                  <a:lnTo>
                    <a:pt x="232" y="1292"/>
                  </a:lnTo>
                  <a:lnTo>
                    <a:pt x="229" y="1295"/>
                  </a:lnTo>
                  <a:lnTo>
                    <a:pt x="229" y="1295"/>
                  </a:lnTo>
                  <a:lnTo>
                    <a:pt x="240" y="1299"/>
                  </a:lnTo>
                  <a:lnTo>
                    <a:pt x="252" y="1300"/>
                  </a:lnTo>
                  <a:lnTo>
                    <a:pt x="263" y="1303"/>
                  </a:lnTo>
                  <a:lnTo>
                    <a:pt x="274" y="1306"/>
                  </a:lnTo>
                  <a:lnTo>
                    <a:pt x="274" y="1306"/>
                  </a:lnTo>
                  <a:lnTo>
                    <a:pt x="264" y="1290"/>
                  </a:lnTo>
                  <a:lnTo>
                    <a:pt x="254" y="1276"/>
                  </a:lnTo>
                  <a:lnTo>
                    <a:pt x="254" y="1276"/>
                  </a:lnTo>
                  <a:close/>
                  <a:moveTo>
                    <a:pt x="1333" y="1408"/>
                  </a:moveTo>
                  <a:lnTo>
                    <a:pt x="1333" y="1408"/>
                  </a:lnTo>
                  <a:lnTo>
                    <a:pt x="1338" y="1408"/>
                  </a:lnTo>
                  <a:lnTo>
                    <a:pt x="1345" y="1408"/>
                  </a:lnTo>
                  <a:lnTo>
                    <a:pt x="1352" y="1408"/>
                  </a:lnTo>
                  <a:lnTo>
                    <a:pt x="1361" y="1407"/>
                  </a:lnTo>
                  <a:lnTo>
                    <a:pt x="1361" y="1407"/>
                  </a:lnTo>
                  <a:lnTo>
                    <a:pt x="1358" y="1400"/>
                  </a:lnTo>
                  <a:lnTo>
                    <a:pt x="1355" y="1393"/>
                  </a:lnTo>
                  <a:lnTo>
                    <a:pt x="1351" y="1387"/>
                  </a:lnTo>
                  <a:lnTo>
                    <a:pt x="1347" y="1383"/>
                  </a:lnTo>
                  <a:lnTo>
                    <a:pt x="1347" y="1383"/>
                  </a:lnTo>
                  <a:lnTo>
                    <a:pt x="1347" y="1380"/>
                  </a:lnTo>
                  <a:lnTo>
                    <a:pt x="1347" y="1377"/>
                  </a:lnTo>
                  <a:lnTo>
                    <a:pt x="1345" y="1370"/>
                  </a:lnTo>
                  <a:lnTo>
                    <a:pt x="1342" y="1362"/>
                  </a:lnTo>
                  <a:lnTo>
                    <a:pt x="1341" y="1355"/>
                  </a:lnTo>
                  <a:lnTo>
                    <a:pt x="1341" y="1355"/>
                  </a:lnTo>
                  <a:lnTo>
                    <a:pt x="1341" y="1342"/>
                  </a:lnTo>
                  <a:lnTo>
                    <a:pt x="1341" y="1330"/>
                  </a:lnTo>
                  <a:lnTo>
                    <a:pt x="1341" y="1318"/>
                  </a:lnTo>
                  <a:lnTo>
                    <a:pt x="1341" y="1313"/>
                  </a:lnTo>
                  <a:lnTo>
                    <a:pt x="1340" y="1307"/>
                  </a:lnTo>
                  <a:lnTo>
                    <a:pt x="1340" y="1307"/>
                  </a:lnTo>
                  <a:lnTo>
                    <a:pt x="1341" y="1306"/>
                  </a:lnTo>
                  <a:lnTo>
                    <a:pt x="1341" y="1303"/>
                  </a:lnTo>
                  <a:lnTo>
                    <a:pt x="1341" y="1302"/>
                  </a:lnTo>
                  <a:lnTo>
                    <a:pt x="1342" y="1299"/>
                  </a:lnTo>
                  <a:lnTo>
                    <a:pt x="1342" y="1299"/>
                  </a:lnTo>
                  <a:lnTo>
                    <a:pt x="1334" y="1297"/>
                  </a:lnTo>
                  <a:lnTo>
                    <a:pt x="1327" y="1297"/>
                  </a:lnTo>
                  <a:lnTo>
                    <a:pt x="1327" y="1297"/>
                  </a:lnTo>
                  <a:lnTo>
                    <a:pt x="1321" y="1310"/>
                  </a:lnTo>
                  <a:lnTo>
                    <a:pt x="1317" y="1325"/>
                  </a:lnTo>
                  <a:lnTo>
                    <a:pt x="1313" y="1341"/>
                  </a:lnTo>
                  <a:lnTo>
                    <a:pt x="1312" y="1356"/>
                  </a:lnTo>
                  <a:lnTo>
                    <a:pt x="1313" y="1372"/>
                  </a:lnTo>
                  <a:lnTo>
                    <a:pt x="1316" y="1386"/>
                  </a:lnTo>
                  <a:lnTo>
                    <a:pt x="1319" y="1391"/>
                  </a:lnTo>
                  <a:lnTo>
                    <a:pt x="1323" y="1398"/>
                  </a:lnTo>
                  <a:lnTo>
                    <a:pt x="1327" y="1404"/>
                  </a:lnTo>
                  <a:lnTo>
                    <a:pt x="1333" y="1408"/>
                  </a:lnTo>
                  <a:lnTo>
                    <a:pt x="1333" y="1408"/>
                  </a:lnTo>
                  <a:close/>
                  <a:moveTo>
                    <a:pt x="875" y="1328"/>
                  </a:moveTo>
                  <a:lnTo>
                    <a:pt x="875" y="1328"/>
                  </a:lnTo>
                  <a:lnTo>
                    <a:pt x="867" y="1325"/>
                  </a:lnTo>
                  <a:lnTo>
                    <a:pt x="858" y="1321"/>
                  </a:lnTo>
                  <a:lnTo>
                    <a:pt x="850" y="1317"/>
                  </a:lnTo>
                  <a:lnTo>
                    <a:pt x="845" y="1313"/>
                  </a:lnTo>
                  <a:lnTo>
                    <a:pt x="845" y="1313"/>
                  </a:lnTo>
                  <a:lnTo>
                    <a:pt x="847" y="1311"/>
                  </a:lnTo>
                  <a:lnTo>
                    <a:pt x="847" y="1309"/>
                  </a:lnTo>
                  <a:lnTo>
                    <a:pt x="847" y="1309"/>
                  </a:lnTo>
                  <a:lnTo>
                    <a:pt x="834" y="1311"/>
                  </a:lnTo>
                  <a:lnTo>
                    <a:pt x="820" y="1311"/>
                  </a:lnTo>
                  <a:lnTo>
                    <a:pt x="792" y="1311"/>
                  </a:lnTo>
                  <a:lnTo>
                    <a:pt x="764" y="1310"/>
                  </a:lnTo>
                  <a:lnTo>
                    <a:pt x="733" y="1309"/>
                  </a:lnTo>
                  <a:lnTo>
                    <a:pt x="733" y="1309"/>
                  </a:lnTo>
                  <a:lnTo>
                    <a:pt x="725" y="1310"/>
                  </a:lnTo>
                  <a:lnTo>
                    <a:pt x="716" y="1311"/>
                  </a:lnTo>
                  <a:lnTo>
                    <a:pt x="708" y="1313"/>
                  </a:lnTo>
                  <a:lnTo>
                    <a:pt x="699" y="1314"/>
                  </a:lnTo>
                  <a:lnTo>
                    <a:pt x="699" y="1314"/>
                  </a:lnTo>
                  <a:lnTo>
                    <a:pt x="692" y="1314"/>
                  </a:lnTo>
                  <a:lnTo>
                    <a:pt x="685" y="1313"/>
                  </a:lnTo>
                  <a:lnTo>
                    <a:pt x="671" y="1311"/>
                  </a:lnTo>
                  <a:lnTo>
                    <a:pt x="671" y="1311"/>
                  </a:lnTo>
                  <a:lnTo>
                    <a:pt x="632" y="1310"/>
                  </a:lnTo>
                  <a:lnTo>
                    <a:pt x="593" y="1311"/>
                  </a:lnTo>
                  <a:lnTo>
                    <a:pt x="511" y="1313"/>
                  </a:lnTo>
                  <a:lnTo>
                    <a:pt x="511" y="1313"/>
                  </a:lnTo>
                  <a:lnTo>
                    <a:pt x="475" y="1314"/>
                  </a:lnTo>
                  <a:lnTo>
                    <a:pt x="438" y="1314"/>
                  </a:lnTo>
                  <a:lnTo>
                    <a:pt x="438" y="1314"/>
                  </a:lnTo>
                  <a:lnTo>
                    <a:pt x="424" y="1313"/>
                  </a:lnTo>
                  <a:lnTo>
                    <a:pt x="410" y="1311"/>
                  </a:lnTo>
                  <a:lnTo>
                    <a:pt x="396" y="1311"/>
                  </a:lnTo>
                  <a:lnTo>
                    <a:pt x="382" y="1311"/>
                  </a:lnTo>
                  <a:lnTo>
                    <a:pt x="382" y="1311"/>
                  </a:lnTo>
                  <a:lnTo>
                    <a:pt x="364" y="1313"/>
                  </a:lnTo>
                  <a:lnTo>
                    <a:pt x="346" y="1316"/>
                  </a:lnTo>
                  <a:lnTo>
                    <a:pt x="327" y="1317"/>
                  </a:lnTo>
                  <a:lnTo>
                    <a:pt x="309" y="1320"/>
                  </a:lnTo>
                  <a:lnTo>
                    <a:pt x="309" y="1320"/>
                  </a:lnTo>
                  <a:lnTo>
                    <a:pt x="291" y="1320"/>
                  </a:lnTo>
                  <a:lnTo>
                    <a:pt x="273" y="1318"/>
                  </a:lnTo>
                  <a:lnTo>
                    <a:pt x="256" y="1318"/>
                  </a:lnTo>
                  <a:lnTo>
                    <a:pt x="247" y="1320"/>
                  </a:lnTo>
                  <a:lnTo>
                    <a:pt x="240" y="1323"/>
                  </a:lnTo>
                  <a:lnTo>
                    <a:pt x="240" y="1323"/>
                  </a:lnTo>
                  <a:lnTo>
                    <a:pt x="239" y="1321"/>
                  </a:lnTo>
                  <a:lnTo>
                    <a:pt x="238" y="1320"/>
                  </a:lnTo>
                  <a:lnTo>
                    <a:pt x="238" y="1316"/>
                  </a:lnTo>
                  <a:lnTo>
                    <a:pt x="238" y="1313"/>
                  </a:lnTo>
                  <a:lnTo>
                    <a:pt x="238" y="1311"/>
                  </a:lnTo>
                  <a:lnTo>
                    <a:pt x="235" y="1311"/>
                  </a:lnTo>
                  <a:lnTo>
                    <a:pt x="235" y="1311"/>
                  </a:lnTo>
                  <a:lnTo>
                    <a:pt x="232" y="1309"/>
                  </a:lnTo>
                  <a:lnTo>
                    <a:pt x="228" y="1307"/>
                  </a:lnTo>
                  <a:lnTo>
                    <a:pt x="218" y="1309"/>
                  </a:lnTo>
                  <a:lnTo>
                    <a:pt x="204" y="1311"/>
                  </a:lnTo>
                  <a:lnTo>
                    <a:pt x="204" y="1311"/>
                  </a:lnTo>
                  <a:lnTo>
                    <a:pt x="197" y="1318"/>
                  </a:lnTo>
                  <a:lnTo>
                    <a:pt x="193" y="1328"/>
                  </a:lnTo>
                  <a:lnTo>
                    <a:pt x="189" y="1338"/>
                  </a:lnTo>
                  <a:lnTo>
                    <a:pt x="187" y="1348"/>
                  </a:lnTo>
                  <a:lnTo>
                    <a:pt x="187" y="1358"/>
                  </a:lnTo>
                  <a:lnTo>
                    <a:pt x="190" y="1368"/>
                  </a:lnTo>
                  <a:lnTo>
                    <a:pt x="194" y="1376"/>
                  </a:lnTo>
                  <a:lnTo>
                    <a:pt x="200" y="1384"/>
                  </a:lnTo>
                  <a:lnTo>
                    <a:pt x="200" y="1384"/>
                  </a:lnTo>
                  <a:lnTo>
                    <a:pt x="204" y="1387"/>
                  </a:lnTo>
                  <a:lnTo>
                    <a:pt x="208" y="1390"/>
                  </a:lnTo>
                  <a:lnTo>
                    <a:pt x="214" y="1390"/>
                  </a:lnTo>
                  <a:lnTo>
                    <a:pt x="219" y="1390"/>
                  </a:lnTo>
                  <a:lnTo>
                    <a:pt x="232" y="1389"/>
                  </a:lnTo>
                  <a:lnTo>
                    <a:pt x="240" y="1387"/>
                  </a:lnTo>
                  <a:lnTo>
                    <a:pt x="240" y="1387"/>
                  </a:lnTo>
                  <a:lnTo>
                    <a:pt x="257" y="1391"/>
                  </a:lnTo>
                  <a:lnTo>
                    <a:pt x="274" y="1393"/>
                  </a:lnTo>
                  <a:lnTo>
                    <a:pt x="309" y="1396"/>
                  </a:lnTo>
                  <a:lnTo>
                    <a:pt x="381" y="1397"/>
                  </a:lnTo>
                  <a:lnTo>
                    <a:pt x="381" y="1397"/>
                  </a:lnTo>
                  <a:lnTo>
                    <a:pt x="403" y="1398"/>
                  </a:lnTo>
                  <a:lnTo>
                    <a:pt x="424" y="1400"/>
                  </a:lnTo>
                  <a:lnTo>
                    <a:pt x="466" y="1405"/>
                  </a:lnTo>
                  <a:lnTo>
                    <a:pt x="466" y="1405"/>
                  </a:lnTo>
                  <a:lnTo>
                    <a:pt x="497" y="1405"/>
                  </a:lnTo>
                  <a:lnTo>
                    <a:pt x="530" y="1404"/>
                  </a:lnTo>
                  <a:lnTo>
                    <a:pt x="562" y="1404"/>
                  </a:lnTo>
                  <a:lnTo>
                    <a:pt x="579" y="1404"/>
                  </a:lnTo>
                  <a:lnTo>
                    <a:pt x="596" y="1405"/>
                  </a:lnTo>
                  <a:lnTo>
                    <a:pt x="596" y="1405"/>
                  </a:lnTo>
                  <a:lnTo>
                    <a:pt x="657" y="1411"/>
                  </a:lnTo>
                  <a:lnTo>
                    <a:pt x="716" y="1412"/>
                  </a:lnTo>
                  <a:lnTo>
                    <a:pt x="774" y="1412"/>
                  </a:lnTo>
                  <a:lnTo>
                    <a:pt x="826" y="1411"/>
                  </a:lnTo>
                  <a:lnTo>
                    <a:pt x="826" y="1411"/>
                  </a:lnTo>
                  <a:lnTo>
                    <a:pt x="833" y="1412"/>
                  </a:lnTo>
                  <a:lnTo>
                    <a:pt x="840" y="1414"/>
                  </a:lnTo>
                  <a:lnTo>
                    <a:pt x="853" y="1415"/>
                  </a:lnTo>
                  <a:lnTo>
                    <a:pt x="865" y="1412"/>
                  </a:lnTo>
                  <a:lnTo>
                    <a:pt x="878" y="1411"/>
                  </a:lnTo>
                  <a:lnTo>
                    <a:pt x="878" y="1411"/>
                  </a:lnTo>
                  <a:lnTo>
                    <a:pt x="882" y="1389"/>
                  </a:lnTo>
                  <a:lnTo>
                    <a:pt x="885" y="1379"/>
                  </a:lnTo>
                  <a:lnTo>
                    <a:pt x="885" y="1368"/>
                  </a:lnTo>
                  <a:lnTo>
                    <a:pt x="885" y="1358"/>
                  </a:lnTo>
                  <a:lnTo>
                    <a:pt x="883" y="1348"/>
                  </a:lnTo>
                  <a:lnTo>
                    <a:pt x="881" y="1338"/>
                  </a:lnTo>
                  <a:lnTo>
                    <a:pt x="875" y="1328"/>
                  </a:lnTo>
                  <a:lnTo>
                    <a:pt x="875" y="1328"/>
                  </a:lnTo>
                  <a:close/>
                  <a:moveTo>
                    <a:pt x="179" y="1393"/>
                  </a:moveTo>
                  <a:lnTo>
                    <a:pt x="179" y="1393"/>
                  </a:lnTo>
                  <a:lnTo>
                    <a:pt x="172" y="1390"/>
                  </a:lnTo>
                  <a:lnTo>
                    <a:pt x="162" y="1390"/>
                  </a:lnTo>
                  <a:lnTo>
                    <a:pt x="141" y="1391"/>
                  </a:lnTo>
                  <a:lnTo>
                    <a:pt x="117" y="1393"/>
                  </a:lnTo>
                  <a:lnTo>
                    <a:pt x="93" y="1394"/>
                  </a:lnTo>
                  <a:lnTo>
                    <a:pt x="93" y="1394"/>
                  </a:lnTo>
                  <a:lnTo>
                    <a:pt x="75" y="1393"/>
                  </a:lnTo>
                  <a:lnTo>
                    <a:pt x="66" y="1393"/>
                  </a:lnTo>
                  <a:lnTo>
                    <a:pt x="61" y="1394"/>
                  </a:lnTo>
                  <a:lnTo>
                    <a:pt x="61" y="1394"/>
                  </a:lnTo>
                  <a:lnTo>
                    <a:pt x="57" y="1397"/>
                  </a:lnTo>
                  <a:lnTo>
                    <a:pt x="52" y="1400"/>
                  </a:lnTo>
                  <a:lnTo>
                    <a:pt x="47" y="1407"/>
                  </a:lnTo>
                  <a:lnTo>
                    <a:pt x="35" y="1422"/>
                  </a:lnTo>
                  <a:lnTo>
                    <a:pt x="35" y="1422"/>
                  </a:lnTo>
                  <a:lnTo>
                    <a:pt x="23" y="1438"/>
                  </a:lnTo>
                  <a:lnTo>
                    <a:pt x="17" y="1445"/>
                  </a:lnTo>
                  <a:lnTo>
                    <a:pt x="16" y="1449"/>
                  </a:lnTo>
                  <a:lnTo>
                    <a:pt x="14" y="1453"/>
                  </a:lnTo>
                  <a:lnTo>
                    <a:pt x="14" y="1453"/>
                  </a:lnTo>
                  <a:lnTo>
                    <a:pt x="14" y="1457"/>
                  </a:lnTo>
                  <a:lnTo>
                    <a:pt x="16" y="1462"/>
                  </a:lnTo>
                  <a:lnTo>
                    <a:pt x="20" y="1470"/>
                  </a:lnTo>
                  <a:lnTo>
                    <a:pt x="24" y="1477"/>
                  </a:lnTo>
                  <a:lnTo>
                    <a:pt x="28" y="1485"/>
                  </a:lnTo>
                  <a:lnTo>
                    <a:pt x="28" y="1485"/>
                  </a:lnTo>
                  <a:lnTo>
                    <a:pt x="54" y="1498"/>
                  </a:lnTo>
                  <a:lnTo>
                    <a:pt x="80" y="1508"/>
                  </a:lnTo>
                  <a:lnTo>
                    <a:pt x="108" y="1516"/>
                  </a:lnTo>
                  <a:lnTo>
                    <a:pt x="138" y="1522"/>
                  </a:lnTo>
                  <a:lnTo>
                    <a:pt x="169" y="1528"/>
                  </a:lnTo>
                  <a:lnTo>
                    <a:pt x="201" y="1532"/>
                  </a:lnTo>
                  <a:lnTo>
                    <a:pt x="267" y="1539"/>
                  </a:lnTo>
                  <a:lnTo>
                    <a:pt x="267" y="1539"/>
                  </a:lnTo>
                  <a:lnTo>
                    <a:pt x="325" y="1543"/>
                  </a:lnTo>
                  <a:lnTo>
                    <a:pt x="325" y="1543"/>
                  </a:lnTo>
                  <a:lnTo>
                    <a:pt x="363" y="1546"/>
                  </a:lnTo>
                  <a:lnTo>
                    <a:pt x="402" y="1547"/>
                  </a:lnTo>
                  <a:lnTo>
                    <a:pt x="479" y="1549"/>
                  </a:lnTo>
                  <a:lnTo>
                    <a:pt x="552" y="1549"/>
                  </a:lnTo>
                  <a:lnTo>
                    <a:pt x="618" y="1550"/>
                  </a:lnTo>
                  <a:lnTo>
                    <a:pt x="618" y="1550"/>
                  </a:lnTo>
                  <a:lnTo>
                    <a:pt x="649" y="1553"/>
                  </a:lnTo>
                  <a:lnTo>
                    <a:pt x="680" y="1557"/>
                  </a:lnTo>
                  <a:lnTo>
                    <a:pt x="743" y="1567"/>
                  </a:lnTo>
                  <a:lnTo>
                    <a:pt x="743" y="1567"/>
                  </a:lnTo>
                  <a:lnTo>
                    <a:pt x="768" y="1568"/>
                  </a:lnTo>
                  <a:lnTo>
                    <a:pt x="794" y="1568"/>
                  </a:lnTo>
                  <a:lnTo>
                    <a:pt x="820" y="1568"/>
                  </a:lnTo>
                  <a:lnTo>
                    <a:pt x="845" y="1570"/>
                  </a:lnTo>
                  <a:lnTo>
                    <a:pt x="845" y="1570"/>
                  </a:lnTo>
                  <a:lnTo>
                    <a:pt x="869" y="1572"/>
                  </a:lnTo>
                  <a:lnTo>
                    <a:pt x="892" y="1575"/>
                  </a:lnTo>
                  <a:lnTo>
                    <a:pt x="938" y="1580"/>
                  </a:lnTo>
                  <a:lnTo>
                    <a:pt x="938" y="1580"/>
                  </a:lnTo>
                  <a:lnTo>
                    <a:pt x="968" y="1582"/>
                  </a:lnTo>
                  <a:lnTo>
                    <a:pt x="999" y="1582"/>
                  </a:lnTo>
                  <a:lnTo>
                    <a:pt x="1028" y="1581"/>
                  </a:lnTo>
                  <a:lnTo>
                    <a:pt x="1057" y="1582"/>
                  </a:lnTo>
                  <a:lnTo>
                    <a:pt x="1057" y="1582"/>
                  </a:lnTo>
                  <a:lnTo>
                    <a:pt x="1168" y="1585"/>
                  </a:lnTo>
                  <a:lnTo>
                    <a:pt x="1276" y="1588"/>
                  </a:lnTo>
                  <a:lnTo>
                    <a:pt x="1387" y="1591"/>
                  </a:lnTo>
                  <a:lnTo>
                    <a:pt x="1444" y="1594"/>
                  </a:lnTo>
                  <a:lnTo>
                    <a:pt x="1500" y="1598"/>
                  </a:lnTo>
                  <a:lnTo>
                    <a:pt x="1500" y="1598"/>
                  </a:lnTo>
                  <a:lnTo>
                    <a:pt x="1533" y="1602"/>
                  </a:lnTo>
                  <a:lnTo>
                    <a:pt x="1550" y="1603"/>
                  </a:lnTo>
                  <a:lnTo>
                    <a:pt x="1567" y="1605"/>
                  </a:lnTo>
                  <a:lnTo>
                    <a:pt x="1567" y="1605"/>
                  </a:lnTo>
                  <a:lnTo>
                    <a:pt x="1591" y="1605"/>
                  </a:lnTo>
                  <a:lnTo>
                    <a:pt x="1616" y="1603"/>
                  </a:lnTo>
                  <a:lnTo>
                    <a:pt x="1641" y="1602"/>
                  </a:lnTo>
                  <a:lnTo>
                    <a:pt x="1668" y="1601"/>
                  </a:lnTo>
                  <a:lnTo>
                    <a:pt x="1668" y="1601"/>
                  </a:lnTo>
                  <a:lnTo>
                    <a:pt x="1689" y="1602"/>
                  </a:lnTo>
                  <a:lnTo>
                    <a:pt x="1712" y="1606"/>
                  </a:lnTo>
                  <a:lnTo>
                    <a:pt x="1733" y="1609"/>
                  </a:lnTo>
                  <a:lnTo>
                    <a:pt x="1754" y="1610"/>
                  </a:lnTo>
                  <a:lnTo>
                    <a:pt x="1754" y="1610"/>
                  </a:lnTo>
                  <a:lnTo>
                    <a:pt x="1790" y="1606"/>
                  </a:lnTo>
                  <a:lnTo>
                    <a:pt x="1827" y="1603"/>
                  </a:lnTo>
                  <a:lnTo>
                    <a:pt x="1901" y="1599"/>
                  </a:lnTo>
                  <a:lnTo>
                    <a:pt x="1976" y="1598"/>
                  </a:lnTo>
                  <a:lnTo>
                    <a:pt x="2050" y="1594"/>
                  </a:lnTo>
                  <a:lnTo>
                    <a:pt x="2050" y="1594"/>
                  </a:lnTo>
                  <a:lnTo>
                    <a:pt x="2082" y="1592"/>
                  </a:lnTo>
                  <a:lnTo>
                    <a:pt x="2115" y="1588"/>
                  </a:lnTo>
                  <a:lnTo>
                    <a:pt x="2145" y="1585"/>
                  </a:lnTo>
                  <a:lnTo>
                    <a:pt x="2178" y="1584"/>
                  </a:lnTo>
                  <a:lnTo>
                    <a:pt x="2178" y="1584"/>
                  </a:lnTo>
                  <a:lnTo>
                    <a:pt x="2202" y="1582"/>
                  </a:lnTo>
                  <a:lnTo>
                    <a:pt x="2225" y="1581"/>
                  </a:lnTo>
                  <a:lnTo>
                    <a:pt x="2272" y="1572"/>
                  </a:lnTo>
                  <a:lnTo>
                    <a:pt x="2272" y="1572"/>
                  </a:lnTo>
                  <a:lnTo>
                    <a:pt x="2298" y="1570"/>
                  </a:lnTo>
                  <a:lnTo>
                    <a:pt x="2325" y="1565"/>
                  </a:lnTo>
                  <a:lnTo>
                    <a:pt x="2353" y="1564"/>
                  </a:lnTo>
                  <a:lnTo>
                    <a:pt x="2380" y="1563"/>
                  </a:lnTo>
                  <a:lnTo>
                    <a:pt x="2380" y="1563"/>
                  </a:lnTo>
                  <a:lnTo>
                    <a:pt x="2419" y="1563"/>
                  </a:lnTo>
                  <a:lnTo>
                    <a:pt x="2440" y="1563"/>
                  </a:lnTo>
                  <a:lnTo>
                    <a:pt x="2461" y="1561"/>
                  </a:lnTo>
                  <a:lnTo>
                    <a:pt x="2482" y="1558"/>
                  </a:lnTo>
                  <a:lnTo>
                    <a:pt x="2501" y="1553"/>
                  </a:lnTo>
                  <a:lnTo>
                    <a:pt x="2509" y="1550"/>
                  </a:lnTo>
                  <a:lnTo>
                    <a:pt x="2516" y="1546"/>
                  </a:lnTo>
                  <a:lnTo>
                    <a:pt x="2523" y="1542"/>
                  </a:lnTo>
                  <a:lnTo>
                    <a:pt x="2529" y="1536"/>
                  </a:lnTo>
                  <a:lnTo>
                    <a:pt x="2529" y="1536"/>
                  </a:lnTo>
                  <a:lnTo>
                    <a:pt x="2526" y="1512"/>
                  </a:lnTo>
                  <a:lnTo>
                    <a:pt x="2524" y="1498"/>
                  </a:lnTo>
                  <a:lnTo>
                    <a:pt x="2526" y="1483"/>
                  </a:lnTo>
                  <a:lnTo>
                    <a:pt x="2526" y="1483"/>
                  </a:lnTo>
                  <a:lnTo>
                    <a:pt x="2520" y="1474"/>
                  </a:lnTo>
                  <a:lnTo>
                    <a:pt x="2515" y="1467"/>
                  </a:lnTo>
                  <a:lnTo>
                    <a:pt x="2508" y="1462"/>
                  </a:lnTo>
                  <a:lnTo>
                    <a:pt x="2501" y="1457"/>
                  </a:lnTo>
                  <a:lnTo>
                    <a:pt x="2492" y="1453"/>
                  </a:lnTo>
                  <a:lnTo>
                    <a:pt x="2484" y="1450"/>
                  </a:lnTo>
                  <a:lnTo>
                    <a:pt x="2465" y="1446"/>
                  </a:lnTo>
                  <a:lnTo>
                    <a:pt x="2444" y="1445"/>
                  </a:lnTo>
                  <a:lnTo>
                    <a:pt x="2423" y="1443"/>
                  </a:lnTo>
                  <a:lnTo>
                    <a:pt x="2377" y="1442"/>
                  </a:lnTo>
                  <a:lnTo>
                    <a:pt x="2377" y="1442"/>
                  </a:lnTo>
                  <a:lnTo>
                    <a:pt x="2348" y="1439"/>
                  </a:lnTo>
                  <a:lnTo>
                    <a:pt x="2319" y="1436"/>
                  </a:lnTo>
                  <a:lnTo>
                    <a:pt x="2293" y="1433"/>
                  </a:lnTo>
                  <a:lnTo>
                    <a:pt x="2280" y="1435"/>
                  </a:lnTo>
                  <a:lnTo>
                    <a:pt x="2270" y="1436"/>
                  </a:lnTo>
                  <a:lnTo>
                    <a:pt x="2270" y="1436"/>
                  </a:lnTo>
                  <a:lnTo>
                    <a:pt x="2255" y="1433"/>
                  </a:lnTo>
                  <a:lnTo>
                    <a:pt x="2239" y="1431"/>
                  </a:lnTo>
                  <a:lnTo>
                    <a:pt x="2224" y="1431"/>
                  </a:lnTo>
                  <a:lnTo>
                    <a:pt x="2207" y="1431"/>
                  </a:lnTo>
                  <a:lnTo>
                    <a:pt x="2150" y="1432"/>
                  </a:lnTo>
                  <a:lnTo>
                    <a:pt x="2150" y="1432"/>
                  </a:lnTo>
                  <a:lnTo>
                    <a:pt x="2130" y="1429"/>
                  </a:lnTo>
                  <a:lnTo>
                    <a:pt x="2110" y="1428"/>
                  </a:lnTo>
                  <a:lnTo>
                    <a:pt x="2100" y="1426"/>
                  </a:lnTo>
                  <a:lnTo>
                    <a:pt x="2091" y="1426"/>
                  </a:lnTo>
                  <a:lnTo>
                    <a:pt x="2082" y="1428"/>
                  </a:lnTo>
                  <a:lnTo>
                    <a:pt x="2072" y="1432"/>
                  </a:lnTo>
                  <a:lnTo>
                    <a:pt x="2072" y="1432"/>
                  </a:lnTo>
                  <a:lnTo>
                    <a:pt x="2072" y="1438"/>
                  </a:lnTo>
                  <a:lnTo>
                    <a:pt x="2072" y="1443"/>
                  </a:lnTo>
                  <a:lnTo>
                    <a:pt x="2071" y="1455"/>
                  </a:lnTo>
                  <a:lnTo>
                    <a:pt x="2071" y="1455"/>
                  </a:lnTo>
                  <a:lnTo>
                    <a:pt x="2070" y="1467"/>
                  </a:lnTo>
                  <a:lnTo>
                    <a:pt x="2070" y="1474"/>
                  </a:lnTo>
                  <a:lnTo>
                    <a:pt x="2067" y="1480"/>
                  </a:lnTo>
                  <a:lnTo>
                    <a:pt x="2067" y="1480"/>
                  </a:lnTo>
                  <a:lnTo>
                    <a:pt x="2064" y="1483"/>
                  </a:lnTo>
                  <a:lnTo>
                    <a:pt x="2058" y="1485"/>
                  </a:lnTo>
                  <a:lnTo>
                    <a:pt x="2044" y="1492"/>
                  </a:lnTo>
                  <a:lnTo>
                    <a:pt x="2016" y="1504"/>
                  </a:lnTo>
                  <a:lnTo>
                    <a:pt x="2016" y="1504"/>
                  </a:lnTo>
                  <a:lnTo>
                    <a:pt x="1999" y="1508"/>
                  </a:lnTo>
                  <a:lnTo>
                    <a:pt x="1983" y="1511"/>
                  </a:lnTo>
                  <a:lnTo>
                    <a:pt x="1955" y="1515"/>
                  </a:lnTo>
                  <a:lnTo>
                    <a:pt x="1955" y="1515"/>
                  </a:lnTo>
                  <a:lnTo>
                    <a:pt x="1924" y="1525"/>
                  </a:lnTo>
                  <a:lnTo>
                    <a:pt x="1893" y="1533"/>
                  </a:lnTo>
                  <a:lnTo>
                    <a:pt x="1865" y="1542"/>
                  </a:lnTo>
                  <a:lnTo>
                    <a:pt x="1837" y="1549"/>
                  </a:lnTo>
                  <a:lnTo>
                    <a:pt x="1837" y="1549"/>
                  </a:lnTo>
                  <a:lnTo>
                    <a:pt x="1828" y="1556"/>
                  </a:lnTo>
                  <a:lnTo>
                    <a:pt x="1820" y="1563"/>
                  </a:lnTo>
                  <a:lnTo>
                    <a:pt x="1810" y="1568"/>
                  </a:lnTo>
                  <a:lnTo>
                    <a:pt x="1799" y="1572"/>
                  </a:lnTo>
                  <a:lnTo>
                    <a:pt x="1787" y="1575"/>
                  </a:lnTo>
                  <a:lnTo>
                    <a:pt x="1776" y="1577"/>
                  </a:lnTo>
                  <a:lnTo>
                    <a:pt x="1766" y="1577"/>
                  </a:lnTo>
                  <a:lnTo>
                    <a:pt x="1755" y="1572"/>
                  </a:lnTo>
                  <a:lnTo>
                    <a:pt x="1755" y="1572"/>
                  </a:lnTo>
                  <a:lnTo>
                    <a:pt x="1751" y="1571"/>
                  </a:lnTo>
                  <a:lnTo>
                    <a:pt x="1747" y="1567"/>
                  </a:lnTo>
                  <a:lnTo>
                    <a:pt x="1740" y="1558"/>
                  </a:lnTo>
                  <a:lnTo>
                    <a:pt x="1734" y="1551"/>
                  </a:lnTo>
                  <a:lnTo>
                    <a:pt x="1730" y="1547"/>
                  </a:lnTo>
                  <a:lnTo>
                    <a:pt x="1726" y="1546"/>
                  </a:lnTo>
                  <a:lnTo>
                    <a:pt x="1726" y="1546"/>
                  </a:lnTo>
                  <a:lnTo>
                    <a:pt x="1720" y="1543"/>
                  </a:lnTo>
                  <a:lnTo>
                    <a:pt x="1714" y="1543"/>
                  </a:lnTo>
                  <a:lnTo>
                    <a:pt x="1699" y="1542"/>
                  </a:lnTo>
                  <a:lnTo>
                    <a:pt x="1668" y="1543"/>
                  </a:lnTo>
                  <a:lnTo>
                    <a:pt x="1668" y="1543"/>
                  </a:lnTo>
                  <a:lnTo>
                    <a:pt x="1640" y="1546"/>
                  </a:lnTo>
                  <a:lnTo>
                    <a:pt x="1613" y="1547"/>
                  </a:lnTo>
                  <a:lnTo>
                    <a:pt x="1613" y="1547"/>
                  </a:lnTo>
                  <a:lnTo>
                    <a:pt x="1574" y="1546"/>
                  </a:lnTo>
                  <a:lnTo>
                    <a:pt x="1536" y="1544"/>
                  </a:lnTo>
                  <a:lnTo>
                    <a:pt x="1501" y="1546"/>
                  </a:lnTo>
                  <a:lnTo>
                    <a:pt x="1484" y="1546"/>
                  </a:lnTo>
                  <a:lnTo>
                    <a:pt x="1467" y="1549"/>
                  </a:lnTo>
                  <a:lnTo>
                    <a:pt x="1467" y="1549"/>
                  </a:lnTo>
                  <a:lnTo>
                    <a:pt x="1462" y="1546"/>
                  </a:lnTo>
                  <a:lnTo>
                    <a:pt x="1456" y="1542"/>
                  </a:lnTo>
                  <a:lnTo>
                    <a:pt x="1448" y="1532"/>
                  </a:lnTo>
                  <a:lnTo>
                    <a:pt x="1441" y="1521"/>
                  </a:lnTo>
                  <a:lnTo>
                    <a:pt x="1435" y="1508"/>
                  </a:lnTo>
                  <a:lnTo>
                    <a:pt x="1427" y="1481"/>
                  </a:lnTo>
                  <a:lnTo>
                    <a:pt x="1421" y="1467"/>
                  </a:lnTo>
                  <a:lnTo>
                    <a:pt x="1417" y="1455"/>
                  </a:lnTo>
                  <a:lnTo>
                    <a:pt x="1417" y="1455"/>
                  </a:lnTo>
                  <a:lnTo>
                    <a:pt x="1393" y="1455"/>
                  </a:lnTo>
                  <a:lnTo>
                    <a:pt x="1369" y="1452"/>
                  </a:lnTo>
                  <a:lnTo>
                    <a:pt x="1347" y="1448"/>
                  </a:lnTo>
                  <a:lnTo>
                    <a:pt x="1323" y="1446"/>
                  </a:lnTo>
                  <a:lnTo>
                    <a:pt x="1323" y="1446"/>
                  </a:lnTo>
                  <a:lnTo>
                    <a:pt x="1295" y="1443"/>
                  </a:lnTo>
                  <a:lnTo>
                    <a:pt x="1267" y="1443"/>
                  </a:lnTo>
                  <a:lnTo>
                    <a:pt x="1237" y="1443"/>
                  </a:lnTo>
                  <a:lnTo>
                    <a:pt x="1209" y="1442"/>
                  </a:lnTo>
                  <a:lnTo>
                    <a:pt x="1209" y="1442"/>
                  </a:lnTo>
                  <a:lnTo>
                    <a:pt x="1201" y="1441"/>
                  </a:lnTo>
                  <a:lnTo>
                    <a:pt x="1191" y="1439"/>
                  </a:lnTo>
                  <a:lnTo>
                    <a:pt x="1182" y="1436"/>
                  </a:lnTo>
                  <a:lnTo>
                    <a:pt x="1173" y="1435"/>
                  </a:lnTo>
                  <a:lnTo>
                    <a:pt x="1173" y="1435"/>
                  </a:lnTo>
                  <a:lnTo>
                    <a:pt x="1032" y="1421"/>
                  </a:lnTo>
                  <a:lnTo>
                    <a:pt x="962" y="1415"/>
                  </a:lnTo>
                  <a:lnTo>
                    <a:pt x="893" y="1411"/>
                  </a:lnTo>
                  <a:lnTo>
                    <a:pt x="893" y="1411"/>
                  </a:lnTo>
                  <a:lnTo>
                    <a:pt x="886" y="1417"/>
                  </a:lnTo>
                  <a:lnTo>
                    <a:pt x="881" y="1424"/>
                  </a:lnTo>
                  <a:lnTo>
                    <a:pt x="875" y="1429"/>
                  </a:lnTo>
                  <a:lnTo>
                    <a:pt x="867" y="1435"/>
                  </a:lnTo>
                  <a:lnTo>
                    <a:pt x="867" y="1435"/>
                  </a:lnTo>
                  <a:lnTo>
                    <a:pt x="871" y="1446"/>
                  </a:lnTo>
                  <a:lnTo>
                    <a:pt x="872" y="1457"/>
                  </a:lnTo>
                  <a:lnTo>
                    <a:pt x="872" y="1470"/>
                  </a:lnTo>
                  <a:lnTo>
                    <a:pt x="871" y="1481"/>
                  </a:lnTo>
                  <a:lnTo>
                    <a:pt x="867" y="1502"/>
                  </a:lnTo>
                  <a:lnTo>
                    <a:pt x="861" y="1521"/>
                  </a:lnTo>
                  <a:lnTo>
                    <a:pt x="861" y="1521"/>
                  </a:lnTo>
                  <a:lnTo>
                    <a:pt x="850" y="1523"/>
                  </a:lnTo>
                  <a:lnTo>
                    <a:pt x="838" y="1526"/>
                  </a:lnTo>
                  <a:lnTo>
                    <a:pt x="816" y="1526"/>
                  </a:lnTo>
                  <a:lnTo>
                    <a:pt x="794" y="1526"/>
                  </a:lnTo>
                  <a:lnTo>
                    <a:pt x="771" y="1525"/>
                  </a:lnTo>
                  <a:lnTo>
                    <a:pt x="771" y="1525"/>
                  </a:lnTo>
                  <a:lnTo>
                    <a:pt x="757" y="1525"/>
                  </a:lnTo>
                  <a:lnTo>
                    <a:pt x="746" y="1526"/>
                  </a:lnTo>
                  <a:lnTo>
                    <a:pt x="746" y="1526"/>
                  </a:lnTo>
                  <a:lnTo>
                    <a:pt x="723" y="1523"/>
                  </a:lnTo>
                  <a:lnTo>
                    <a:pt x="699" y="1521"/>
                  </a:lnTo>
                  <a:lnTo>
                    <a:pt x="676" y="1516"/>
                  </a:lnTo>
                  <a:lnTo>
                    <a:pt x="653" y="1515"/>
                  </a:lnTo>
                  <a:lnTo>
                    <a:pt x="653" y="1515"/>
                  </a:lnTo>
                  <a:lnTo>
                    <a:pt x="586" y="1514"/>
                  </a:lnTo>
                  <a:lnTo>
                    <a:pt x="518" y="1509"/>
                  </a:lnTo>
                  <a:lnTo>
                    <a:pt x="451" y="1504"/>
                  </a:lnTo>
                  <a:lnTo>
                    <a:pt x="385" y="1499"/>
                  </a:lnTo>
                  <a:lnTo>
                    <a:pt x="385" y="1499"/>
                  </a:lnTo>
                  <a:lnTo>
                    <a:pt x="370" y="1499"/>
                  </a:lnTo>
                  <a:lnTo>
                    <a:pt x="370" y="1499"/>
                  </a:lnTo>
                  <a:lnTo>
                    <a:pt x="332" y="1502"/>
                  </a:lnTo>
                  <a:lnTo>
                    <a:pt x="295" y="1507"/>
                  </a:lnTo>
                  <a:lnTo>
                    <a:pt x="259" y="1511"/>
                  </a:lnTo>
                  <a:lnTo>
                    <a:pt x="242" y="1512"/>
                  </a:lnTo>
                  <a:lnTo>
                    <a:pt x="225" y="1512"/>
                  </a:lnTo>
                  <a:lnTo>
                    <a:pt x="225" y="1512"/>
                  </a:lnTo>
                  <a:lnTo>
                    <a:pt x="215" y="1502"/>
                  </a:lnTo>
                  <a:lnTo>
                    <a:pt x="207" y="1490"/>
                  </a:lnTo>
                  <a:lnTo>
                    <a:pt x="198" y="1477"/>
                  </a:lnTo>
                  <a:lnTo>
                    <a:pt x="193" y="1463"/>
                  </a:lnTo>
                  <a:lnTo>
                    <a:pt x="189" y="1448"/>
                  </a:lnTo>
                  <a:lnTo>
                    <a:pt x="189" y="1441"/>
                  </a:lnTo>
                  <a:lnTo>
                    <a:pt x="189" y="1433"/>
                  </a:lnTo>
                  <a:lnTo>
                    <a:pt x="190" y="1426"/>
                  </a:lnTo>
                  <a:lnTo>
                    <a:pt x="193" y="1419"/>
                  </a:lnTo>
                  <a:lnTo>
                    <a:pt x="196" y="1412"/>
                  </a:lnTo>
                  <a:lnTo>
                    <a:pt x="200" y="1407"/>
                  </a:lnTo>
                  <a:lnTo>
                    <a:pt x="200" y="1407"/>
                  </a:lnTo>
                  <a:lnTo>
                    <a:pt x="197" y="1408"/>
                  </a:lnTo>
                  <a:lnTo>
                    <a:pt x="194" y="1408"/>
                  </a:lnTo>
                  <a:lnTo>
                    <a:pt x="191" y="1405"/>
                  </a:lnTo>
                  <a:lnTo>
                    <a:pt x="190" y="1404"/>
                  </a:lnTo>
                  <a:lnTo>
                    <a:pt x="184" y="1397"/>
                  </a:lnTo>
                  <a:lnTo>
                    <a:pt x="183" y="1396"/>
                  </a:lnTo>
                  <a:lnTo>
                    <a:pt x="179" y="1393"/>
                  </a:lnTo>
                  <a:lnTo>
                    <a:pt x="179" y="1393"/>
                  </a:lnTo>
                  <a:close/>
                  <a:moveTo>
                    <a:pt x="204" y="1453"/>
                  </a:moveTo>
                  <a:lnTo>
                    <a:pt x="204" y="1453"/>
                  </a:lnTo>
                  <a:lnTo>
                    <a:pt x="208" y="1462"/>
                  </a:lnTo>
                  <a:lnTo>
                    <a:pt x="215" y="1474"/>
                  </a:lnTo>
                  <a:lnTo>
                    <a:pt x="224" y="1484"/>
                  </a:lnTo>
                  <a:lnTo>
                    <a:pt x="229" y="1491"/>
                  </a:lnTo>
                  <a:lnTo>
                    <a:pt x="229" y="1491"/>
                  </a:lnTo>
                  <a:lnTo>
                    <a:pt x="235" y="1492"/>
                  </a:lnTo>
                  <a:lnTo>
                    <a:pt x="240" y="1494"/>
                  </a:lnTo>
                  <a:lnTo>
                    <a:pt x="254" y="1495"/>
                  </a:lnTo>
                  <a:lnTo>
                    <a:pt x="284" y="1494"/>
                  </a:lnTo>
                  <a:lnTo>
                    <a:pt x="284" y="1494"/>
                  </a:lnTo>
                  <a:lnTo>
                    <a:pt x="308" y="1492"/>
                  </a:lnTo>
                  <a:lnTo>
                    <a:pt x="330" y="1490"/>
                  </a:lnTo>
                  <a:lnTo>
                    <a:pt x="353" y="1487"/>
                  </a:lnTo>
                  <a:lnTo>
                    <a:pt x="377" y="1485"/>
                  </a:lnTo>
                  <a:lnTo>
                    <a:pt x="377" y="1485"/>
                  </a:lnTo>
                  <a:lnTo>
                    <a:pt x="400" y="1487"/>
                  </a:lnTo>
                  <a:lnTo>
                    <a:pt x="424" y="1488"/>
                  </a:lnTo>
                  <a:lnTo>
                    <a:pt x="472" y="1492"/>
                  </a:lnTo>
                  <a:lnTo>
                    <a:pt x="523" y="1498"/>
                  </a:lnTo>
                  <a:lnTo>
                    <a:pt x="573" y="1504"/>
                  </a:lnTo>
                  <a:lnTo>
                    <a:pt x="573" y="1504"/>
                  </a:lnTo>
                  <a:lnTo>
                    <a:pt x="597" y="1504"/>
                  </a:lnTo>
                  <a:lnTo>
                    <a:pt x="619" y="1504"/>
                  </a:lnTo>
                  <a:lnTo>
                    <a:pt x="643" y="1502"/>
                  </a:lnTo>
                  <a:lnTo>
                    <a:pt x="666" y="1504"/>
                  </a:lnTo>
                  <a:lnTo>
                    <a:pt x="666" y="1504"/>
                  </a:lnTo>
                  <a:lnTo>
                    <a:pt x="712" y="1508"/>
                  </a:lnTo>
                  <a:lnTo>
                    <a:pt x="758" y="1512"/>
                  </a:lnTo>
                  <a:lnTo>
                    <a:pt x="780" y="1514"/>
                  </a:lnTo>
                  <a:lnTo>
                    <a:pt x="802" y="1514"/>
                  </a:lnTo>
                  <a:lnTo>
                    <a:pt x="823" y="1511"/>
                  </a:lnTo>
                  <a:lnTo>
                    <a:pt x="844" y="1507"/>
                  </a:lnTo>
                  <a:lnTo>
                    <a:pt x="844" y="1507"/>
                  </a:lnTo>
                  <a:lnTo>
                    <a:pt x="848" y="1501"/>
                  </a:lnTo>
                  <a:lnTo>
                    <a:pt x="851" y="1494"/>
                  </a:lnTo>
                  <a:lnTo>
                    <a:pt x="857" y="1478"/>
                  </a:lnTo>
                  <a:lnTo>
                    <a:pt x="858" y="1470"/>
                  </a:lnTo>
                  <a:lnTo>
                    <a:pt x="858" y="1463"/>
                  </a:lnTo>
                  <a:lnTo>
                    <a:pt x="857" y="1456"/>
                  </a:lnTo>
                  <a:lnTo>
                    <a:pt x="854" y="1450"/>
                  </a:lnTo>
                  <a:lnTo>
                    <a:pt x="854" y="1450"/>
                  </a:lnTo>
                  <a:lnTo>
                    <a:pt x="853" y="1448"/>
                  </a:lnTo>
                  <a:lnTo>
                    <a:pt x="848" y="1445"/>
                  </a:lnTo>
                  <a:lnTo>
                    <a:pt x="840" y="1441"/>
                  </a:lnTo>
                  <a:lnTo>
                    <a:pt x="840" y="1441"/>
                  </a:lnTo>
                  <a:lnTo>
                    <a:pt x="824" y="1428"/>
                  </a:lnTo>
                  <a:lnTo>
                    <a:pt x="824" y="1428"/>
                  </a:lnTo>
                  <a:lnTo>
                    <a:pt x="801" y="1426"/>
                  </a:lnTo>
                  <a:lnTo>
                    <a:pt x="777" y="1425"/>
                  </a:lnTo>
                  <a:lnTo>
                    <a:pt x="728" y="1426"/>
                  </a:lnTo>
                  <a:lnTo>
                    <a:pt x="677" y="1426"/>
                  </a:lnTo>
                  <a:lnTo>
                    <a:pt x="652" y="1426"/>
                  </a:lnTo>
                  <a:lnTo>
                    <a:pt x="626" y="1425"/>
                  </a:lnTo>
                  <a:lnTo>
                    <a:pt x="626" y="1425"/>
                  </a:lnTo>
                  <a:lnTo>
                    <a:pt x="619" y="1424"/>
                  </a:lnTo>
                  <a:lnTo>
                    <a:pt x="611" y="1421"/>
                  </a:lnTo>
                  <a:lnTo>
                    <a:pt x="603" y="1419"/>
                  </a:lnTo>
                  <a:lnTo>
                    <a:pt x="594" y="1418"/>
                  </a:lnTo>
                  <a:lnTo>
                    <a:pt x="594" y="1418"/>
                  </a:lnTo>
                  <a:lnTo>
                    <a:pt x="575" y="1417"/>
                  </a:lnTo>
                  <a:lnTo>
                    <a:pt x="556" y="1417"/>
                  </a:lnTo>
                  <a:lnTo>
                    <a:pt x="518" y="1419"/>
                  </a:lnTo>
                  <a:lnTo>
                    <a:pt x="518" y="1419"/>
                  </a:lnTo>
                  <a:lnTo>
                    <a:pt x="502" y="1419"/>
                  </a:lnTo>
                  <a:lnTo>
                    <a:pt x="485" y="1418"/>
                  </a:lnTo>
                  <a:lnTo>
                    <a:pt x="450" y="1415"/>
                  </a:lnTo>
                  <a:lnTo>
                    <a:pt x="415" y="1411"/>
                  </a:lnTo>
                  <a:lnTo>
                    <a:pt x="396" y="1410"/>
                  </a:lnTo>
                  <a:lnTo>
                    <a:pt x="378" y="1408"/>
                  </a:lnTo>
                  <a:lnTo>
                    <a:pt x="378" y="1408"/>
                  </a:lnTo>
                  <a:lnTo>
                    <a:pt x="302" y="1408"/>
                  </a:lnTo>
                  <a:lnTo>
                    <a:pt x="224" y="1405"/>
                  </a:lnTo>
                  <a:lnTo>
                    <a:pt x="224" y="1405"/>
                  </a:lnTo>
                  <a:lnTo>
                    <a:pt x="215" y="1415"/>
                  </a:lnTo>
                  <a:lnTo>
                    <a:pt x="208" y="1426"/>
                  </a:lnTo>
                  <a:lnTo>
                    <a:pt x="205" y="1432"/>
                  </a:lnTo>
                  <a:lnTo>
                    <a:pt x="204" y="1438"/>
                  </a:lnTo>
                  <a:lnTo>
                    <a:pt x="203" y="1445"/>
                  </a:lnTo>
                  <a:lnTo>
                    <a:pt x="204" y="1453"/>
                  </a:lnTo>
                  <a:lnTo>
                    <a:pt x="204" y="1453"/>
                  </a:lnTo>
                  <a:close/>
                  <a:moveTo>
                    <a:pt x="1410" y="1439"/>
                  </a:moveTo>
                  <a:lnTo>
                    <a:pt x="1410" y="1439"/>
                  </a:lnTo>
                  <a:lnTo>
                    <a:pt x="1399" y="1433"/>
                  </a:lnTo>
                  <a:lnTo>
                    <a:pt x="1389" y="1428"/>
                  </a:lnTo>
                  <a:lnTo>
                    <a:pt x="1372" y="1414"/>
                  </a:lnTo>
                  <a:lnTo>
                    <a:pt x="1372" y="1414"/>
                  </a:lnTo>
                  <a:lnTo>
                    <a:pt x="1368" y="1418"/>
                  </a:lnTo>
                  <a:lnTo>
                    <a:pt x="1361" y="1421"/>
                  </a:lnTo>
                  <a:lnTo>
                    <a:pt x="1348" y="1424"/>
                  </a:lnTo>
                  <a:lnTo>
                    <a:pt x="1334" y="1426"/>
                  </a:lnTo>
                  <a:lnTo>
                    <a:pt x="1327" y="1428"/>
                  </a:lnTo>
                  <a:lnTo>
                    <a:pt x="1321" y="1432"/>
                  </a:lnTo>
                  <a:lnTo>
                    <a:pt x="1321" y="1432"/>
                  </a:lnTo>
                  <a:lnTo>
                    <a:pt x="1366" y="1436"/>
                  </a:lnTo>
                  <a:lnTo>
                    <a:pt x="1387" y="1438"/>
                  </a:lnTo>
                  <a:lnTo>
                    <a:pt x="1410" y="1439"/>
                  </a:lnTo>
                  <a:lnTo>
                    <a:pt x="1410" y="1439"/>
                  </a:lnTo>
                  <a:close/>
                </a:path>
              </a:pathLst>
            </a:custGeom>
            <a:grpFill/>
            <a:ln w="9525">
              <a:solidFill>
                <a:schemeClr val="tx1">
                  <a:lumMod val="75000"/>
                  <a:lumOff val="2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43" name="文本框 37"/>
          <p:cNvSpPr txBox="1"/>
          <p:nvPr/>
        </p:nvSpPr>
        <p:spPr>
          <a:xfrm>
            <a:off x="171450" y="121285"/>
            <a:ext cx="4398010" cy="464185"/>
          </a:xfrm>
          <a:prstGeom prst="rect">
            <a:avLst/>
          </a:prstGeom>
          <a:noFill/>
        </p:spPr>
        <p:txBody>
          <a:bodyPr wrap="square" lIns="96434" tIns="48217" rIns="96434" bIns="48217" rtlCol="0">
            <a:spAutoFit/>
          </a:bodyPr>
          <a:lstStyle/>
          <a:p>
            <a:pPr defTabSz="964565"/>
            <a:r>
              <a:rPr lang="zh-CN" altLang="en-US" sz="2800" b="1" dirty="0">
                <a:solidFill>
                  <a:schemeClr val="tx1">
                    <a:lumMod val="75000"/>
                    <a:lumOff val="25000"/>
                  </a:schemeClr>
                </a:solidFill>
                <a:effectLst>
                  <a:outerShdw blurRad="38100" dist="38100" dir="2700000" algn="tl">
                    <a:srgbClr val="000000">
                      <a:alpha val="43137"/>
                    </a:srgbClr>
                  </a:outerShdw>
                </a:effectLst>
                <a:latin typeface="方正隶二_GBK" panose="03000509000000000000" charset="-122"/>
                <a:ea typeface="方正隶二_GBK" panose="03000509000000000000" charset="-122"/>
                <a:cs typeface="博洋行书 7000" panose="02000600000000000000" pitchFamily="2" charset="-122"/>
                <a:sym typeface="+mn-lt"/>
              </a:rPr>
              <a:t>Information Highlight</a:t>
            </a:r>
            <a:endParaRPr lang="zh-CN" altLang="en-US" sz="2800" b="1" dirty="0">
              <a:solidFill>
                <a:schemeClr val="tx1">
                  <a:lumMod val="75000"/>
                  <a:lumOff val="25000"/>
                </a:schemeClr>
              </a:solidFill>
              <a:effectLst>
                <a:outerShdw blurRad="38100" dist="38100" dir="2700000" algn="tl">
                  <a:srgbClr val="000000">
                    <a:alpha val="43137"/>
                  </a:srgbClr>
                </a:outerShdw>
              </a:effectLst>
              <a:latin typeface="方正隶二_GBK" panose="03000509000000000000" charset="-122"/>
              <a:ea typeface="方正隶二_GBK" panose="03000509000000000000" charset="-122"/>
              <a:cs typeface="博洋行书 7000" panose="02000600000000000000" pitchFamily="2" charset="-122"/>
              <a:sym typeface="+mn-lt"/>
            </a:endParaRPr>
          </a:p>
        </p:txBody>
      </p:sp>
      <p:sp>
        <p:nvSpPr>
          <p:cNvPr id="100" name="文本框 99"/>
          <p:cNvSpPr txBox="1"/>
          <p:nvPr/>
        </p:nvSpPr>
        <p:spPr>
          <a:xfrm>
            <a:off x="120015" y="810260"/>
            <a:ext cx="6735445" cy="1476375"/>
          </a:xfrm>
          <a:prstGeom prst="rect">
            <a:avLst/>
          </a:prstGeom>
          <a:noFill/>
          <a:ln w="9525">
            <a:noFill/>
          </a:ln>
        </p:spPr>
        <p:txBody>
          <a:bodyPr wrap="square">
            <a:spAutoFit/>
          </a:bodyPr>
          <a:p>
            <a:pPr indent="0"/>
            <a:r>
              <a:rPr lang="zh-CN" altLang="en-US"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I</a:t>
            </a:r>
            <a:r>
              <a:rPr lang="en-US" altLang="zh-CN"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n</a:t>
            </a:r>
            <a:r>
              <a:rPr lang="zh-CN" altLang="en-US"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mn-ea"/>
              </a:rPr>
              <a:t>formation highlight refers to </a:t>
            </a:r>
            <a:r>
              <a:rPr lang="zh-CN" altLang="en-US" b="1" dirty="0">
                <a:solidFill>
                  <a:srgbClr val="FF0000"/>
                </a:solidFill>
                <a:latin typeface="Times New Roman" panose="02020603050405020304" charset="0"/>
                <a:ea typeface="微软雅黑" panose="020B0503020204020204" pitchFamily="34" charset="-122"/>
                <a:cs typeface="Times New Roman" panose="02020603050405020304" charset="0"/>
                <a:sym typeface="+mn-ea"/>
              </a:rPr>
              <a:t>highlighting the important information, weakening or neglecting irrelevant information</a:t>
            </a:r>
            <a:r>
              <a:rPr lang="zh-CN" altLang="en-US"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mn-ea"/>
              </a:rPr>
              <a:t> according to foreign readers</a:t>
            </a:r>
            <a:r>
              <a:rPr lang="en-US" altLang="zh-CN"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mn-ea"/>
              </a:rPr>
              <a:t> information needs, thinking habit and acceptance mentality, etc. </a:t>
            </a:r>
            <a:endParaRPr lang="zh-CN" altLang="en-US"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endParaRPr>
          </a:p>
          <a:p>
            <a:pPr indent="0"/>
            <a:endParaRPr lang="zh-CN" altLang="en-US"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endParaRPr>
          </a:p>
        </p:txBody>
      </p:sp>
      <p:pic>
        <p:nvPicPr>
          <p:cNvPr id="9" name="图片 8" descr="14"/>
          <p:cNvPicPr>
            <a:picLocks noChangeAspect="1"/>
          </p:cNvPicPr>
          <p:nvPr/>
        </p:nvPicPr>
        <p:blipFill>
          <a:blip r:embed="rId1"/>
          <a:stretch>
            <a:fillRect/>
          </a:stretch>
        </p:blipFill>
        <p:spPr>
          <a:xfrm>
            <a:off x="3157220" y="-4675505"/>
            <a:ext cx="10058400" cy="10058400"/>
          </a:xfrm>
          <a:prstGeom prst="rect">
            <a:avLst/>
          </a:prstGeom>
        </p:spPr>
      </p:pic>
      <p:sp>
        <p:nvSpPr>
          <p:cNvPr id="10" name="文本框 9"/>
          <p:cNvSpPr txBox="1"/>
          <p:nvPr/>
        </p:nvSpPr>
        <p:spPr>
          <a:xfrm>
            <a:off x="579120" y="2416810"/>
            <a:ext cx="1791970" cy="368300"/>
          </a:xfrm>
          <a:prstGeom prst="rect">
            <a:avLst/>
          </a:prstGeom>
          <a:noFill/>
        </p:spPr>
        <p:txBody>
          <a:bodyPr wrap="none" rtlCol="0" anchor="t">
            <a:spAutoFit/>
          </a:bodyPr>
          <a:p>
            <a:r>
              <a:rPr lang="zh-CN" altLang="en-US" b="1" dirty="0">
                <a:solidFill>
                  <a:srgbClr val="C00000"/>
                </a:solidFill>
                <a:latin typeface="方正楷体_GBK" panose="02000000000000000000" charset="-122"/>
                <a:ea typeface="方正楷体_GBK" panose="02000000000000000000" charset="-122"/>
                <a:cs typeface="方正楷体_GBK" panose="02000000000000000000" charset="-122"/>
                <a:sym typeface="+mn-ea"/>
              </a:rPr>
              <a:t>毫无根据的捏造</a:t>
            </a:r>
            <a:endParaRPr lang="zh-CN" altLang="en-US"/>
          </a:p>
        </p:txBody>
      </p:sp>
      <p:sp>
        <p:nvSpPr>
          <p:cNvPr id="11" name="文本框 10"/>
          <p:cNvSpPr txBox="1"/>
          <p:nvPr/>
        </p:nvSpPr>
        <p:spPr>
          <a:xfrm>
            <a:off x="2947670" y="2350770"/>
            <a:ext cx="1494155" cy="368300"/>
          </a:xfrm>
          <a:prstGeom prst="rect">
            <a:avLst/>
          </a:prstGeom>
          <a:noFill/>
        </p:spPr>
        <p:txBody>
          <a:bodyPr wrap="none" rtlCol="0" anchor="t">
            <a:spAutoFit/>
          </a:bodyPr>
          <a:p>
            <a:r>
              <a:rPr lang="zh-CN" altLang="en-US" b="1" dirty="0">
                <a:solidFill>
                  <a:srgbClr val="C00000"/>
                </a:solidFill>
                <a:latin typeface="方正楷体_GBK" panose="02000000000000000000" charset="-122"/>
                <a:ea typeface="方正楷体_GBK" panose="02000000000000000000" charset="-122"/>
                <a:cs typeface="方正楷体_GBK" panose="02000000000000000000" charset="-122"/>
                <a:sym typeface="+mn-ea"/>
              </a:rPr>
              <a:t>groundless lies</a:t>
            </a:r>
            <a:endParaRPr lang="zh-CN" altLang="en-US"/>
          </a:p>
        </p:txBody>
      </p:sp>
      <p:sp>
        <p:nvSpPr>
          <p:cNvPr id="12" name="文本框 11"/>
          <p:cNvSpPr txBox="1"/>
          <p:nvPr/>
        </p:nvSpPr>
        <p:spPr>
          <a:xfrm>
            <a:off x="638810" y="2807335"/>
            <a:ext cx="1102360" cy="368300"/>
          </a:xfrm>
          <a:prstGeom prst="rect">
            <a:avLst/>
          </a:prstGeom>
          <a:noFill/>
        </p:spPr>
        <p:txBody>
          <a:bodyPr wrap="none" rtlCol="0" anchor="t">
            <a:spAutoFit/>
          </a:bodyPr>
          <a:p>
            <a:r>
              <a:rPr lang="zh-CN" altLang="en-US" b="1" dirty="0">
                <a:solidFill>
                  <a:srgbClr val="C00000"/>
                </a:solidFill>
                <a:latin typeface="方正楷体_GBK" panose="02000000000000000000" charset="-122"/>
                <a:ea typeface="方正楷体_GBK" panose="02000000000000000000" charset="-122"/>
                <a:cs typeface="方正楷体_GBK" panose="02000000000000000000" charset="-122"/>
                <a:sym typeface="+mn-ea"/>
              </a:rPr>
              <a:t>共同合作</a:t>
            </a:r>
            <a:endParaRPr lang="zh-CN" altLang="en-US"/>
          </a:p>
        </p:txBody>
      </p:sp>
      <p:sp>
        <p:nvSpPr>
          <p:cNvPr id="13" name="文本框 12"/>
          <p:cNvSpPr txBox="1"/>
          <p:nvPr/>
        </p:nvSpPr>
        <p:spPr>
          <a:xfrm>
            <a:off x="2947670" y="2807335"/>
            <a:ext cx="2161540" cy="368300"/>
          </a:xfrm>
          <a:prstGeom prst="rect">
            <a:avLst/>
          </a:prstGeom>
          <a:noFill/>
        </p:spPr>
        <p:txBody>
          <a:bodyPr wrap="none" rtlCol="0" anchor="t">
            <a:spAutoFit/>
          </a:bodyPr>
          <a:p>
            <a:r>
              <a:rPr lang="zh-CN" altLang="en-US" b="1" dirty="0">
                <a:solidFill>
                  <a:srgbClr val="C00000"/>
                </a:solidFill>
                <a:latin typeface="方正楷体_GBK" panose="02000000000000000000" charset="-122"/>
                <a:ea typeface="方正楷体_GBK" panose="02000000000000000000" charset="-122"/>
                <a:cs typeface="方正楷体_GBK" panose="02000000000000000000" charset="-122"/>
                <a:sym typeface="+mn-ea"/>
              </a:rPr>
              <a:t>common cooperation</a:t>
            </a:r>
            <a:endParaRPr lang="zh-CN" altLang="en-US"/>
          </a:p>
        </p:txBody>
      </p:sp>
      <p:sp>
        <p:nvSpPr>
          <p:cNvPr id="14" name="文本框 13"/>
          <p:cNvSpPr txBox="1"/>
          <p:nvPr/>
        </p:nvSpPr>
        <p:spPr>
          <a:xfrm>
            <a:off x="4569460" y="2350770"/>
            <a:ext cx="320675" cy="368300"/>
          </a:xfrm>
          <a:prstGeom prst="rect">
            <a:avLst/>
          </a:prstGeom>
          <a:noFill/>
        </p:spPr>
        <p:txBody>
          <a:bodyPr wrap="square" rtlCol="0" anchor="t">
            <a:spAutoFit/>
          </a:bodyPr>
          <a:p>
            <a:r>
              <a:rPr lang="zh-CN" altLang="en-US" b="1">
                <a:solidFill>
                  <a:srgbClr val="FF0000"/>
                </a:solidFill>
                <a:latin typeface="阿里巴巴普惠体 Heavy" panose="00020600040101010101" charset="-122"/>
                <a:ea typeface="阿里巴巴普惠体 Heavy" panose="00020600040101010101" charset="-122"/>
                <a:sym typeface="+mn-ea"/>
              </a:rPr>
              <a:t>×</a:t>
            </a:r>
            <a:endParaRPr lang="zh-CN" altLang="en-US"/>
          </a:p>
        </p:txBody>
      </p:sp>
      <p:sp>
        <p:nvSpPr>
          <p:cNvPr id="15" name="文本框 14"/>
          <p:cNvSpPr txBox="1"/>
          <p:nvPr/>
        </p:nvSpPr>
        <p:spPr>
          <a:xfrm>
            <a:off x="5006340" y="2785110"/>
            <a:ext cx="320675" cy="368300"/>
          </a:xfrm>
          <a:prstGeom prst="rect">
            <a:avLst/>
          </a:prstGeom>
          <a:noFill/>
        </p:spPr>
        <p:txBody>
          <a:bodyPr wrap="square" rtlCol="0" anchor="t">
            <a:spAutoFit/>
          </a:bodyPr>
          <a:p>
            <a:r>
              <a:rPr lang="zh-CN" altLang="en-US" b="1">
                <a:solidFill>
                  <a:srgbClr val="FF0000"/>
                </a:solidFill>
                <a:latin typeface="阿里巴巴普惠体 Heavy" panose="00020600040101010101" charset="-122"/>
                <a:ea typeface="阿里巴巴普惠体 Heavy" panose="00020600040101010101" charset="-122"/>
                <a:sym typeface="+mn-ea"/>
              </a:rPr>
              <a:t>×</a:t>
            </a:r>
            <a:endParaRPr lang="zh-CN" altLang="en-US"/>
          </a:p>
        </p:txBody>
      </p:sp>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p:cNvSpPr txBox="1"/>
          <p:nvPr/>
        </p:nvSpPr>
        <p:spPr>
          <a:xfrm>
            <a:off x="194310" y="370205"/>
            <a:ext cx="4233545" cy="1053465"/>
          </a:xfrm>
          <a:prstGeom prst="rect">
            <a:avLst/>
          </a:prstGeom>
          <a:noFill/>
          <a:effectLst/>
        </p:spPr>
        <p:txBody>
          <a:bodyPr wrap="square" lIns="68581" tIns="34291" rIns="68581" bIns="34291" rtlCol="0">
            <a:spAutoFit/>
          </a:bodyPr>
          <a:lstStyle>
            <a:defPPr>
              <a:defRPr lang="zh-CN"/>
            </a:defPPr>
            <a:lvl1pPr algn="ctr">
              <a:defRPr sz="2800" b="1" spc="6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2800" spc="0" dirty="0">
                <a:solidFill>
                  <a:schemeClr val="tx1">
                    <a:lumMod val="75000"/>
                    <a:lumOff val="25000"/>
                  </a:schemeClr>
                </a:solidFill>
                <a:effectLst>
                  <a:outerShdw blurRad="38100" dist="38100" dir="2700000" algn="tl">
                    <a:srgbClr val="000000">
                      <a:alpha val="43137"/>
                    </a:srgbClr>
                  </a:outerShdw>
                </a:effectLst>
                <a:latin typeface="方正隶二_GBK" panose="03000509000000000000" charset="-122"/>
                <a:ea typeface="方正隶二_GBK" panose="03000509000000000000" charset="-122"/>
                <a:cs typeface="博洋行书 7000" panose="02000600000000000000" pitchFamily="2" charset="-122"/>
              </a:rPr>
              <a:t>Audience Awareness</a:t>
            </a:r>
            <a:endParaRPr lang="zh-CN" altLang="en-US" sz="3200" dirty="0">
              <a:solidFill>
                <a:schemeClr val="tx1">
                  <a:lumMod val="75000"/>
                  <a:lumOff val="25000"/>
                </a:schemeClr>
              </a:solidFill>
              <a:latin typeface="博洋行书 7000" panose="02000600000000000000" pitchFamily="2" charset="-122"/>
              <a:ea typeface="博洋行书 7000" panose="02000600000000000000" pitchFamily="2" charset="-122"/>
              <a:cs typeface="博洋行书 7000" panose="02000600000000000000" pitchFamily="2" charset="-122"/>
            </a:endParaRPr>
          </a:p>
        </p:txBody>
      </p:sp>
      <p:pic>
        <p:nvPicPr>
          <p:cNvPr id="10" name="Picture 2" descr="D:\1\13e1b1eada54150ef5fc11fe8bb74598.png"/>
          <p:cNvPicPr>
            <a:picLocks noChangeAspect="1" noChangeArrowheads="1"/>
          </p:cNvPicPr>
          <p:nvPr/>
        </p:nvPicPr>
        <p:blipFill>
          <a:blip r:embed="rId1" cstate="print">
            <a:lum bright="-41000"/>
          </a:blip>
          <a:srcRect/>
          <a:stretch>
            <a:fillRect/>
          </a:stretch>
        </p:blipFill>
        <p:spPr bwMode="auto">
          <a:xfrm>
            <a:off x="194370" y="3056734"/>
            <a:ext cx="3348372" cy="2195816"/>
          </a:xfrm>
          <a:prstGeom prst="rect">
            <a:avLst/>
          </a:prstGeom>
          <a:noFill/>
        </p:spPr>
      </p:pic>
      <p:sp>
        <p:nvSpPr>
          <p:cNvPr id="100" name="文本框 99"/>
          <p:cNvSpPr txBox="1"/>
          <p:nvPr/>
        </p:nvSpPr>
        <p:spPr>
          <a:xfrm>
            <a:off x="2031365" y="922020"/>
            <a:ext cx="7233285" cy="2306955"/>
          </a:xfrm>
          <a:prstGeom prst="rect">
            <a:avLst/>
          </a:prstGeom>
          <a:noFill/>
          <a:ln w="9525">
            <a:noFill/>
          </a:ln>
        </p:spPr>
        <p:txBody>
          <a:bodyPr wrap="square">
            <a:spAutoFit/>
          </a:bodyPr>
          <a:p>
            <a:pPr indent="304800"/>
            <a:r>
              <a:rPr lang="en-US" altLang="zh-CN" sz="1800" b="0" dirty="0">
                <a:solidFill>
                  <a:srgbClr val="FF0000"/>
                </a:solidFill>
                <a:latin typeface="Times New Roman" panose="02020603050405020304" charset="0"/>
                <a:ea typeface="微软雅黑" panose="020B0503020204020204" pitchFamily="34" charset="-122"/>
                <a:cs typeface="Times New Roman" panose="02020603050405020304" charset="0"/>
              </a:rPr>
              <a:t>I</a:t>
            </a:r>
            <a:r>
              <a:rPr lang="zh-CN" altLang="en-US" sz="1800" b="0" dirty="0">
                <a:solidFill>
                  <a:srgbClr val="FF0000"/>
                </a:solidFill>
                <a:latin typeface="Times New Roman" panose="02020603050405020304" charset="0"/>
                <a:ea typeface="微软雅黑" panose="020B0503020204020204" pitchFamily="34" charset="-122"/>
                <a:cs typeface="Times New Roman" panose="02020603050405020304" charset="0"/>
              </a:rPr>
              <a:t>n a broad sense,</a:t>
            </a:r>
            <a:r>
              <a:rPr lang="zh-CN" altLang="en-US"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 </a:t>
            </a:r>
            <a:r>
              <a:rPr lang="en-US" altLang="zh-CN"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it </a:t>
            </a:r>
            <a:r>
              <a:rPr lang="zh-CN" altLang="en-US"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means that </a:t>
            </a:r>
            <a:r>
              <a:rPr lang="zh-CN" altLang="en-US" sz="1800" b="0" dirty="0">
                <a:solidFill>
                  <a:srgbClr val="0070C0"/>
                </a:solidFill>
                <a:latin typeface="Times New Roman" panose="02020603050405020304" charset="0"/>
                <a:ea typeface="微软雅黑" panose="020B0503020204020204" pitchFamily="34" charset="-122"/>
                <a:cs typeface="Times New Roman" panose="02020603050405020304" charset="0"/>
              </a:rPr>
              <a:t>translation should be oriented to the target audience, satisfying their needs</a:t>
            </a:r>
            <a:r>
              <a:rPr lang="zh-CN" altLang="en-US"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 Therefore translators should know the foreign readers</a:t>
            </a:r>
            <a:r>
              <a:rPr lang="en-US" altLang="zh-CN"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a:t>
            </a:r>
            <a:r>
              <a:rPr lang="zh-CN" altLang="en-US"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 individual characteristics, value orientation, religion belief, comprehension ability and expectation horizon, etc. and make corresponding translation strategies. </a:t>
            </a:r>
            <a:endParaRPr lang="zh-CN" altLang="en-US"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endParaRPr>
          </a:p>
          <a:p>
            <a:pPr indent="304800"/>
            <a:r>
              <a:rPr lang="en-US" altLang="zh-CN" sz="1800" b="0" dirty="0">
                <a:solidFill>
                  <a:srgbClr val="FF0000"/>
                </a:solidFill>
                <a:latin typeface="Times New Roman" panose="02020603050405020304" charset="0"/>
                <a:ea typeface="微软雅黑" panose="020B0503020204020204" pitchFamily="34" charset="-122"/>
                <a:cs typeface="Times New Roman" panose="02020603050405020304" charset="0"/>
              </a:rPr>
              <a:t>I</a:t>
            </a:r>
            <a:r>
              <a:rPr lang="zh-CN" altLang="en-US" sz="1800" b="0" dirty="0">
                <a:solidFill>
                  <a:srgbClr val="FF0000"/>
                </a:solidFill>
                <a:latin typeface="Times New Roman" panose="02020603050405020304" charset="0"/>
                <a:ea typeface="微软雅黑" panose="020B0503020204020204" pitchFamily="34" charset="-122"/>
                <a:cs typeface="Times New Roman" panose="02020603050405020304" charset="0"/>
              </a:rPr>
              <a:t>n a narrow sense</a:t>
            </a:r>
            <a:r>
              <a:rPr lang="zh-CN" altLang="en-US"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 </a:t>
            </a:r>
            <a:r>
              <a:rPr lang="en-US" altLang="zh-CN"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it </a:t>
            </a:r>
            <a:r>
              <a:rPr lang="zh-CN" altLang="en-US"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means that </a:t>
            </a:r>
            <a:r>
              <a:rPr lang="zh-CN" altLang="en-US" sz="1800" b="0" dirty="0">
                <a:solidFill>
                  <a:srgbClr val="0070C0"/>
                </a:solidFill>
                <a:latin typeface="Times New Roman" panose="02020603050405020304" charset="0"/>
                <a:ea typeface="微软雅黑" panose="020B0503020204020204" pitchFamily="34" charset="-122"/>
                <a:cs typeface="Times New Roman" panose="02020603050405020304" charset="0"/>
              </a:rPr>
              <a:t>translation should close to the foreign readers</a:t>
            </a:r>
            <a:r>
              <a:rPr lang="en-US" altLang="zh-CN" sz="1800" b="0" dirty="0">
                <a:solidFill>
                  <a:srgbClr val="0070C0"/>
                </a:solidFill>
                <a:latin typeface="Times New Roman" panose="02020603050405020304" charset="0"/>
                <a:ea typeface="微软雅黑" panose="020B0503020204020204" pitchFamily="34" charset="-122"/>
                <a:cs typeface="Times New Roman" panose="02020603050405020304" charset="0"/>
              </a:rPr>
              <a:t>'</a:t>
            </a:r>
            <a:r>
              <a:rPr lang="zh-CN" altLang="en-US" sz="1800" b="0" dirty="0">
                <a:solidFill>
                  <a:srgbClr val="0070C0"/>
                </a:solidFill>
                <a:latin typeface="Times New Roman" panose="02020603050405020304" charset="0"/>
                <a:ea typeface="微软雅黑" panose="020B0503020204020204" pitchFamily="34" charset="-122"/>
                <a:cs typeface="Times New Roman" panose="02020603050405020304" charset="0"/>
              </a:rPr>
              <a:t> thinking habit and language expression and eliminate readers’ obstacles in reading and comprehension</a:t>
            </a:r>
            <a:r>
              <a:rPr lang="zh-CN" altLang="en-US" sz="1800" b="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 </a:t>
            </a:r>
            <a:endParaRPr lang="zh-CN" altLang="en-US"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 name="文本框 1"/>
          <p:cNvSpPr txBox="1"/>
          <p:nvPr/>
        </p:nvSpPr>
        <p:spPr>
          <a:xfrm>
            <a:off x="3771265" y="3749040"/>
            <a:ext cx="4576445" cy="645160"/>
          </a:xfrm>
          <a:prstGeom prst="rect">
            <a:avLst/>
          </a:prstGeom>
          <a:noFill/>
        </p:spPr>
        <p:txBody>
          <a:bodyPr wrap="none" rtlCol="0">
            <a:spAutoFit/>
          </a:bodyPr>
          <a:p>
            <a:r>
              <a:rPr lang="en-US" altLang="zh-CN"/>
              <a:t>863</a:t>
            </a:r>
            <a:r>
              <a:rPr lang="zh-CN" altLang="en-US"/>
              <a:t>计划      </a:t>
            </a:r>
            <a:r>
              <a:rPr lang="en-US" altLang="zh-CN"/>
              <a:t>the “863” Program</a:t>
            </a:r>
            <a:endParaRPr lang="en-US" altLang="zh-CN"/>
          </a:p>
          <a:p>
            <a:r>
              <a:rPr lang="en-US" altLang="zh-CN"/>
              <a:t>                      the March 1986 High-tech Program</a:t>
            </a:r>
            <a:endParaRPr lang="en-US" altLang="zh-CN"/>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ppt_w</p:attrName>
                                        </p:attrNameLst>
                                      </p:cBhvr>
                                      <p:tavLst>
                                        <p:tav tm="0">
                                          <p:val>
                                            <p:fltVal val="0"/>
                                          </p:val>
                                        </p:tav>
                                        <p:tav tm="100000">
                                          <p:val>
                                            <p:strVal val="#ppt_w"/>
                                          </p:val>
                                        </p:tav>
                                      </p:tavLst>
                                    </p:anim>
                                    <p:anim calcmode="lin" valueType="num">
                                      <p:cBhvr>
                                        <p:cTn id="10" dur="500" fill="hold"/>
                                        <p:tgtEl>
                                          <p:spTgt spid="10"/>
                                        </p:tgtEl>
                                        <p:attrNameLst>
                                          <p:attrName>ppt_h</p:attrName>
                                        </p:attrNameLst>
                                      </p:cBhvr>
                                      <p:tavLst>
                                        <p:tav tm="0">
                                          <p:val>
                                            <p:strVal val="#ppt_h"/>
                                          </p:val>
                                        </p:tav>
                                        <p:tav tm="100000">
                                          <p:val>
                                            <p:strVal val="#ppt_h"/>
                                          </p:val>
                                        </p:tav>
                                      </p:tavLst>
                                    </p:anim>
                                  </p:childTnLst>
                                </p:cTn>
                              </p:par>
                              <p:par>
                                <p:cTn id="11" presetID="41" presetClass="entr" presetSubtype="0" fill="hold" grpId="0" nodeType="withEffect">
                                  <p:stCondLst>
                                    <p:cond delay="110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3444</Words>
  <Application>WPS 演示</Application>
  <PresentationFormat>自定义</PresentationFormat>
  <Paragraphs>98</Paragraphs>
  <Slides>11</Slides>
  <Notes>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11</vt:i4>
      </vt:variant>
    </vt:vector>
  </HeadingPairs>
  <TitlesOfParts>
    <vt:vector size="27" baseType="lpstr">
      <vt:lpstr>Arial</vt:lpstr>
      <vt:lpstr>宋体</vt:lpstr>
      <vt:lpstr>Wingdings</vt:lpstr>
      <vt:lpstr>方正隶二_GBK</vt:lpstr>
      <vt:lpstr>博洋行书 7000</vt:lpstr>
      <vt:lpstr>Calibri</vt:lpstr>
      <vt:lpstr>微软雅黑</vt:lpstr>
      <vt:lpstr>Times New Roman</vt:lpstr>
      <vt:lpstr>TimesNewRomanPS-BoldMT</vt:lpstr>
      <vt:lpstr>苏新诗柳楷简</vt:lpstr>
      <vt:lpstr>方正楷体_GBK</vt:lpstr>
      <vt:lpstr>TimesNewRomanPSMT</vt:lpstr>
      <vt:lpstr>阿里巴巴普惠体 Heavy</vt:lpstr>
      <vt:lpstr>Arial Unicode MS</vt:lpstr>
      <vt:lpstr>魂心</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懒知</cp:lastModifiedBy>
  <cp:revision>319</cp:revision>
  <dcterms:created xsi:type="dcterms:W3CDTF">2017-03-25T02:22:00Z</dcterms:created>
  <dcterms:modified xsi:type="dcterms:W3CDTF">2020-12-04T12:01:04Z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